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65DA05-6A8F-4474-8719-72403FC134CA}" v="15" dt="2024-09-24T16:12:05.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9" d="100"/>
          <a:sy n="69" d="100"/>
        </p:scale>
        <p:origin x="56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affar, Rayan" userId="5af8894a-177e-47d2-bd54-8892f4e224d2" providerId="ADAL" clId="{0265DA05-6A8F-4474-8719-72403FC134CA}"/>
    <pc:docChg chg="undo custSel addSld delSld modSld sldOrd">
      <pc:chgData name="Ghaffar, Rayan" userId="5af8894a-177e-47d2-bd54-8892f4e224d2" providerId="ADAL" clId="{0265DA05-6A8F-4474-8719-72403FC134CA}" dt="2024-09-24T16:22:56.456" v="2878" actId="20577"/>
      <pc:docMkLst>
        <pc:docMk/>
      </pc:docMkLst>
      <pc:sldChg chg="modSp mod">
        <pc:chgData name="Ghaffar, Rayan" userId="5af8894a-177e-47d2-bd54-8892f4e224d2" providerId="ADAL" clId="{0265DA05-6A8F-4474-8719-72403FC134CA}" dt="2024-09-24T15:48:33.028" v="48" actId="5793"/>
        <pc:sldMkLst>
          <pc:docMk/>
          <pc:sldMk cId="2693055345" sldId="256"/>
        </pc:sldMkLst>
        <pc:spChg chg="mod">
          <ac:chgData name="Ghaffar, Rayan" userId="5af8894a-177e-47d2-bd54-8892f4e224d2" providerId="ADAL" clId="{0265DA05-6A8F-4474-8719-72403FC134CA}" dt="2024-09-24T15:48:33.028" v="48" actId="5793"/>
          <ac:spMkLst>
            <pc:docMk/>
            <pc:sldMk cId="2693055345" sldId="256"/>
            <ac:spMk id="10" creationId="{0C4F40C4-3B63-C508-58BF-ADB3657F7BAF}"/>
          </ac:spMkLst>
        </pc:spChg>
      </pc:sldChg>
      <pc:sldChg chg="modSp mod">
        <pc:chgData name="Ghaffar, Rayan" userId="5af8894a-177e-47d2-bd54-8892f4e224d2" providerId="ADAL" clId="{0265DA05-6A8F-4474-8719-72403FC134CA}" dt="2024-09-24T15:48:37.085" v="56" actId="20577"/>
        <pc:sldMkLst>
          <pc:docMk/>
          <pc:sldMk cId="1864809319" sldId="257"/>
        </pc:sldMkLst>
        <pc:spChg chg="mod">
          <ac:chgData name="Ghaffar, Rayan" userId="5af8894a-177e-47d2-bd54-8892f4e224d2" providerId="ADAL" clId="{0265DA05-6A8F-4474-8719-72403FC134CA}" dt="2024-09-24T15:48:37.085" v="56" actId="20577"/>
          <ac:spMkLst>
            <pc:docMk/>
            <pc:sldMk cId="1864809319" sldId="257"/>
            <ac:spMk id="4" creationId="{2150AA42-D9D8-CEAB-7B16-8F820FD772AF}"/>
          </ac:spMkLst>
        </pc:spChg>
      </pc:sldChg>
      <pc:sldChg chg="addSp delSp modSp mod">
        <pc:chgData name="Ghaffar, Rayan" userId="5af8894a-177e-47d2-bd54-8892f4e224d2" providerId="ADAL" clId="{0265DA05-6A8F-4474-8719-72403FC134CA}" dt="2024-09-24T16:12:19.816" v="963" actId="14100"/>
        <pc:sldMkLst>
          <pc:docMk/>
          <pc:sldMk cId="602555324" sldId="258"/>
        </pc:sldMkLst>
        <pc:spChg chg="mod">
          <ac:chgData name="Ghaffar, Rayan" userId="5af8894a-177e-47d2-bd54-8892f4e224d2" providerId="ADAL" clId="{0265DA05-6A8F-4474-8719-72403FC134CA}" dt="2024-09-24T15:58:22.207" v="224" actId="14100"/>
          <ac:spMkLst>
            <pc:docMk/>
            <pc:sldMk cId="602555324" sldId="258"/>
            <ac:spMk id="6" creationId="{EDBA2B02-318B-7F39-D1FD-A944DE36A4CF}"/>
          </ac:spMkLst>
        </pc:spChg>
        <pc:spChg chg="add del mod">
          <ac:chgData name="Ghaffar, Rayan" userId="5af8894a-177e-47d2-bd54-8892f4e224d2" providerId="ADAL" clId="{0265DA05-6A8F-4474-8719-72403FC134CA}" dt="2024-09-24T15:58:26.177" v="225" actId="478"/>
          <ac:spMkLst>
            <pc:docMk/>
            <pc:sldMk cId="602555324" sldId="258"/>
            <ac:spMk id="11" creationId="{61855D96-8D2F-E68A-B64B-568506CAE1E1}"/>
          </ac:spMkLst>
        </pc:spChg>
        <pc:spChg chg="add mod">
          <ac:chgData name="Ghaffar, Rayan" userId="5af8894a-177e-47d2-bd54-8892f4e224d2" providerId="ADAL" clId="{0265DA05-6A8F-4474-8719-72403FC134CA}" dt="2024-09-24T15:59:21.286" v="240" actId="20577"/>
          <ac:spMkLst>
            <pc:docMk/>
            <pc:sldMk cId="602555324" sldId="258"/>
            <ac:spMk id="14" creationId="{B00135FE-3F03-2335-4ECE-B388F83C42D1}"/>
          </ac:spMkLst>
        </pc:spChg>
        <pc:spChg chg="add mod">
          <ac:chgData name="Ghaffar, Rayan" userId="5af8894a-177e-47d2-bd54-8892f4e224d2" providerId="ADAL" clId="{0265DA05-6A8F-4474-8719-72403FC134CA}" dt="2024-09-24T16:00:11.358" v="289" actId="14100"/>
          <ac:spMkLst>
            <pc:docMk/>
            <pc:sldMk cId="602555324" sldId="258"/>
            <ac:spMk id="15" creationId="{D9379CF8-9169-B11D-86B0-5C77A10C436E}"/>
          </ac:spMkLst>
        </pc:spChg>
        <pc:spChg chg="add mod">
          <ac:chgData name="Ghaffar, Rayan" userId="5af8894a-177e-47d2-bd54-8892f4e224d2" providerId="ADAL" clId="{0265DA05-6A8F-4474-8719-72403FC134CA}" dt="2024-09-24T16:12:05.150" v="961" actId="164"/>
          <ac:spMkLst>
            <pc:docMk/>
            <pc:sldMk cId="602555324" sldId="258"/>
            <ac:spMk id="23" creationId="{96681984-3273-DFB6-9567-8145F60C1D8C}"/>
          </ac:spMkLst>
        </pc:spChg>
        <pc:spChg chg="add mod">
          <ac:chgData name="Ghaffar, Rayan" userId="5af8894a-177e-47d2-bd54-8892f4e224d2" providerId="ADAL" clId="{0265DA05-6A8F-4474-8719-72403FC134CA}" dt="2024-09-24T16:12:05.150" v="961" actId="164"/>
          <ac:spMkLst>
            <pc:docMk/>
            <pc:sldMk cId="602555324" sldId="258"/>
            <ac:spMk id="25" creationId="{CC845144-EAAF-6A8F-25E4-C3EA19A62751}"/>
          </ac:spMkLst>
        </pc:spChg>
        <pc:spChg chg="add mod">
          <ac:chgData name="Ghaffar, Rayan" userId="5af8894a-177e-47d2-bd54-8892f4e224d2" providerId="ADAL" clId="{0265DA05-6A8F-4474-8719-72403FC134CA}" dt="2024-09-24T16:12:05.150" v="961" actId="164"/>
          <ac:spMkLst>
            <pc:docMk/>
            <pc:sldMk cId="602555324" sldId="258"/>
            <ac:spMk id="26" creationId="{5DDCFB94-3676-3582-B965-77499335C23D}"/>
          </ac:spMkLst>
        </pc:spChg>
        <pc:spChg chg="add mod">
          <ac:chgData name="Ghaffar, Rayan" userId="5af8894a-177e-47d2-bd54-8892f4e224d2" providerId="ADAL" clId="{0265DA05-6A8F-4474-8719-72403FC134CA}" dt="2024-09-24T16:06:35.625" v="366" actId="20577"/>
          <ac:spMkLst>
            <pc:docMk/>
            <pc:sldMk cId="602555324" sldId="258"/>
            <ac:spMk id="35" creationId="{BC6B08D2-3C2E-1E97-252E-5743061D235C}"/>
          </ac:spMkLst>
        </pc:spChg>
        <pc:grpChg chg="mod">
          <ac:chgData name="Ghaffar, Rayan" userId="5af8894a-177e-47d2-bd54-8892f4e224d2" providerId="ADAL" clId="{0265DA05-6A8F-4474-8719-72403FC134CA}" dt="2024-09-24T16:00:46.966" v="294"/>
          <ac:grpSpMkLst>
            <pc:docMk/>
            <pc:sldMk cId="602555324" sldId="258"/>
            <ac:grpSpMk id="20" creationId="{D63ED919-874D-E4BE-1664-5537B8F9897B}"/>
          </ac:grpSpMkLst>
        </pc:grpChg>
        <pc:grpChg chg="add mod">
          <ac:chgData name="Ghaffar, Rayan" userId="5af8894a-177e-47d2-bd54-8892f4e224d2" providerId="ADAL" clId="{0265DA05-6A8F-4474-8719-72403FC134CA}" dt="2024-09-24T16:12:08.939" v="962" actId="14100"/>
          <ac:grpSpMkLst>
            <pc:docMk/>
            <pc:sldMk cId="602555324" sldId="258"/>
            <ac:grpSpMk id="37" creationId="{8BD051E5-BA81-2447-32E9-8FF3C83F97CD}"/>
          </ac:grpSpMkLst>
        </pc:grpChg>
        <pc:picChg chg="add del mod">
          <ac:chgData name="Ghaffar, Rayan" userId="5af8894a-177e-47d2-bd54-8892f4e224d2" providerId="ADAL" clId="{0265DA05-6A8F-4474-8719-72403FC134CA}" dt="2024-09-24T15:58:26.177" v="225" actId="478"/>
          <ac:picMkLst>
            <pc:docMk/>
            <pc:sldMk cId="602555324" sldId="258"/>
            <ac:picMk id="8" creationId="{9AAF0294-4B2F-AD99-CE0F-72C41DFAFE32}"/>
          </ac:picMkLst>
        </pc:picChg>
        <pc:picChg chg="add del">
          <ac:chgData name="Ghaffar, Rayan" userId="5af8894a-177e-47d2-bd54-8892f4e224d2" providerId="ADAL" clId="{0265DA05-6A8F-4474-8719-72403FC134CA}" dt="2024-09-24T15:56:45.097" v="84" actId="22"/>
          <ac:picMkLst>
            <pc:docMk/>
            <pc:sldMk cId="602555324" sldId="258"/>
            <ac:picMk id="10" creationId="{CA7782CF-6C2A-E272-847E-FF1F2294BB7E}"/>
          </ac:picMkLst>
        </pc:picChg>
        <pc:picChg chg="add mod">
          <ac:chgData name="Ghaffar, Rayan" userId="5af8894a-177e-47d2-bd54-8892f4e224d2" providerId="ADAL" clId="{0265DA05-6A8F-4474-8719-72403FC134CA}" dt="2024-09-24T15:59:03.482" v="229" actId="1076"/>
          <ac:picMkLst>
            <pc:docMk/>
            <pc:sldMk cId="602555324" sldId="258"/>
            <ac:picMk id="13" creationId="{674972F9-BEC3-850B-4CB1-E4D84699C3F8}"/>
          </ac:picMkLst>
        </pc:picChg>
        <pc:picChg chg="add mod">
          <ac:chgData name="Ghaffar, Rayan" userId="5af8894a-177e-47d2-bd54-8892f4e224d2" providerId="ADAL" clId="{0265DA05-6A8F-4474-8719-72403FC134CA}" dt="2024-09-24T16:12:05.150" v="961" actId="164"/>
          <ac:picMkLst>
            <pc:docMk/>
            <pc:sldMk cId="602555324" sldId="258"/>
            <ac:picMk id="22" creationId="{0F0BECC5-3A99-7755-BFDC-C3CB97BED288}"/>
          </ac:picMkLst>
        </pc:picChg>
        <pc:inkChg chg="add">
          <ac:chgData name="Ghaffar, Rayan" userId="5af8894a-177e-47d2-bd54-8892f4e224d2" providerId="ADAL" clId="{0265DA05-6A8F-4474-8719-72403FC134CA}" dt="2024-09-24T16:00:38.267" v="290" actId="9405"/>
          <ac:inkMkLst>
            <pc:docMk/>
            <pc:sldMk cId="602555324" sldId="258"/>
            <ac:inkMk id="16" creationId="{A5C90FEF-434D-1ACD-840F-4034AE09E490}"/>
          </ac:inkMkLst>
        </pc:inkChg>
        <pc:inkChg chg="add">
          <ac:chgData name="Ghaffar, Rayan" userId="5af8894a-177e-47d2-bd54-8892f4e224d2" providerId="ADAL" clId="{0265DA05-6A8F-4474-8719-72403FC134CA}" dt="2024-09-24T16:00:42.488" v="291" actId="9405"/>
          <ac:inkMkLst>
            <pc:docMk/>
            <pc:sldMk cId="602555324" sldId="258"/>
            <ac:inkMk id="17" creationId="{22F4BF2A-EEAA-30ED-B0EF-003F186791EE}"/>
          </ac:inkMkLst>
        </pc:inkChg>
        <pc:inkChg chg="add mod">
          <ac:chgData name="Ghaffar, Rayan" userId="5af8894a-177e-47d2-bd54-8892f4e224d2" providerId="ADAL" clId="{0265DA05-6A8F-4474-8719-72403FC134CA}" dt="2024-09-24T16:00:46.966" v="294"/>
          <ac:inkMkLst>
            <pc:docMk/>
            <pc:sldMk cId="602555324" sldId="258"/>
            <ac:inkMk id="18" creationId="{586F0AF3-278A-6534-34B6-CCA6D30C7978}"/>
          </ac:inkMkLst>
        </pc:inkChg>
        <pc:inkChg chg="add mod">
          <ac:chgData name="Ghaffar, Rayan" userId="5af8894a-177e-47d2-bd54-8892f4e224d2" providerId="ADAL" clId="{0265DA05-6A8F-4474-8719-72403FC134CA}" dt="2024-09-24T16:00:46.966" v="294"/>
          <ac:inkMkLst>
            <pc:docMk/>
            <pc:sldMk cId="602555324" sldId="258"/>
            <ac:inkMk id="19" creationId="{1ADD2F13-03CF-ACCF-4FE5-F06BD7D4D9AB}"/>
          </ac:inkMkLst>
        </pc:inkChg>
        <pc:inkChg chg="add mod">
          <ac:chgData name="Ghaffar, Rayan" userId="5af8894a-177e-47d2-bd54-8892f4e224d2" providerId="ADAL" clId="{0265DA05-6A8F-4474-8719-72403FC134CA}" dt="2024-09-24T16:12:19.816" v="963" actId="14100"/>
          <ac:inkMkLst>
            <pc:docMk/>
            <pc:sldMk cId="602555324" sldId="258"/>
            <ac:inkMk id="24" creationId="{5610BCE3-8E67-7775-A25F-F047AEC02C28}"/>
          </ac:inkMkLst>
        </pc:inkChg>
        <pc:inkChg chg="add del">
          <ac:chgData name="Ghaffar, Rayan" userId="5af8894a-177e-47d2-bd54-8892f4e224d2" providerId="ADAL" clId="{0265DA05-6A8F-4474-8719-72403FC134CA}" dt="2024-09-24T16:05:33.624" v="340"/>
          <ac:inkMkLst>
            <pc:docMk/>
            <pc:sldMk cId="602555324" sldId="258"/>
            <ac:inkMk id="27" creationId="{4EBEE5CB-9790-248F-3C91-3D5CB65920C0}"/>
          </ac:inkMkLst>
        </pc:inkChg>
        <pc:inkChg chg="add mod">
          <ac:chgData name="Ghaffar, Rayan" userId="5af8894a-177e-47d2-bd54-8892f4e224d2" providerId="ADAL" clId="{0265DA05-6A8F-4474-8719-72403FC134CA}" dt="2024-09-24T16:12:05.150" v="961" actId="164"/>
          <ac:inkMkLst>
            <pc:docMk/>
            <pc:sldMk cId="602555324" sldId="258"/>
            <ac:inkMk id="28" creationId="{158344C6-141A-EC61-5E5F-51D086600340}"/>
          </ac:inkMkLst>
        </pc:inkChg>
        <pc:inkChg chg="add del">
          <ac:chgData name="Ghaffar, Rayan" userId="5af8894a-177e-47d2-bd54-8892f4e224d2" providerId="ADAL" clId="{0265DA05-6A8F-4474-8719-72403FC134CA}" dt="2024-09-24T16:05:37.474" v="343"/>
          <ac:inkMkLst>
            <pc:docMk/>
            <pc:sldMk cId="602555324" sldId="258"/>
            <ac:inkMk id="29" creationId="{703EBA06-7D2B-CE44-8CB9-B54C1C4F3020}"/>
          </ac:inkMkLst>
        </pc:inkChg>
        <pc:inkChg chg="add del">
          <ac:chgData name="Ghaffar, Rayan" userId="5af8894a-177e-47d2-bd54-8892f4e224d2" providerId="ADAL" clId="{0265DA05-6A8F-4474-8719-72403FC134CA}" dt="2024-09-24T16:05:42.950" v="345"/>
          <ac:inkMkLst>
            <pc:docMk/>
            <pc:sldMk cId="602555324" sldId="258"/>
            <ac:inkMk id="30" creationId="{9DA315F5-7437-FB91-9D21-6FC3CC29EB58}"/>
          </ac:inkMkLst>
        </pc:inkChg>
        <pc:inkChg chg="add del">
          <ac:chgData name="Ghaffar, Rayan" userId="5af8894a-177e-47d2-bd54-8892f4e224d2" providerId="ADAL" clId="{0265DA05-6A8F-4474-8719-72403FC134CA}" dt="2024-09-24T16:05:45.410" v="347"/>
          <ac:inkMkLst>
            <pc:docMk/>
            <pc:sldMk cId="602555324" sldId="258"/>
            <ac:inkMk id="31" creationId="{5AFEE941-1832-067C-9D97-A3200F4F6F36}"/>
          </ac:inkMkLst>
        </pc:inkChg>
        <pc:inkChg chg="add del">
          <ac:chgData name="Ghaffar, Rayan" userId="5af8894a-177e-47d2-bd54-8892f4e224d2" providerId="ADAL" clId="{0265DA05-6A8F-4474-8719-72403FC134CA}" dt="2024-09-24T16:05:52.729" v="349"/>
          <ac:inkMkLst>
            <pc:docMk/>
            <pc:sldMk cId="602555324" sldId="258"/>
            <ac:inkMk id="32" creationId="{100D80FE-75EA-6048-D76B-0DACA576F56E}"/>
          </ac:inkMkLst>
        </pc:inkChg>
        <pc:inkChg chg="add del">
          <ac:chgData name="Ghaffar, Rayan" userId="5af8894a-177e-47d2-bd54-8892f4e224d2" providerId="ADAL" clId="{0265DA05-6A8F-4474-8719-72403FC134CA}" dt="2024-09-24T16:05:57.396" v="351"/>
          <ac:inkMkLst>
            <pc:docMk/>
            <pc:sldMk cId="602555324" sldId="258"/>
            <ac:inkMk id="33" creationId="{286CFE52-5B5F-1239-AECA-8ADEDD29FAC5}"/>
          </ac:inkMkLst>
        </pc:inkChg>
        <pc:inkChg chg="add mod">
          <ac:chgData name="Ghaffar, Rayan" userId="5af8894a-177e-47d2-bd54-8892f4e224d2" providerId="ADAL" clId="{0265DA05-6A8F-4474-8719-72403FC134CA}" dt="2024-09-24T16:12:05.150" v="961" actId="164"/>
          <ac:inkMkLst>
            <pc:docMk/>
            <pc:sldMk cId="602555324" sldId="258"/>
            <ac:inkMk id="34" creationId="{1C71AC37-B65F-29D0-3929-7072DBB292C8}"/>
          </ac:inkMkLst>
        </pc:inkChg>
        <pc:inkChg chg="add">
          <ac:chgData name="Ghaffar, Rayan" userId="5af8894a-177e-47d2-bd54-8892f4e224d2" providerId="ADAL" clId="{0265DA05-6A8F-4474-8719-72403FC134CA}" dt="2024-09-24T16:06:38.876" v="367" actId="9405"/>
          <ac:inkMkLst>
            <pc:docMk/>
            <pc:sldMk cId="602555324" sldId="258"/>
            <ac:inkMk id="36" creationId="{19DB28A0-084E-9680-9AE5-54130414AA32}"/>
          </ac:inkMkLst>
        </pc:inkChg>
      </pc:sldChg>
      <pc:sldChg chg="modSp new mod ord">
        <pc:chgData name="Ghaffar, Rayan" userId="5af8894a-177e-47d2-bd54-8892f4e224d2" providerId="ADAL" clId="{0265DA05-6A8F-4474-8719-72403FC134CA}" dt="2024-09-24T16:17:12.308" v="1616" actId="20577"/>
        <pc:sldMkLst>
          <pc:docMk/>
          <pc:sldMk cId="3437870625" sldId="259"/>
        </pc:sldMkLst>
        <pc:spChg chg="mod">
          <ac:chgData name="Ghaffar, Rayan" userId="5af8894a-177e-47d2-bd54-8892f4e224d2" providerId="ADAL" clId="{0265DA05-6A8F-4474-8719-72403FC134CA}" dt="2024-09-24T16:17:12.308" v="1616" actId="20577"/>
          <ac:spMkLst>
            <pc:docMk/>
            <pc:sldMk cId="3437870625" sldId="259"/>
            <ac:spMk id="2" creationId="{C72D098C-507D-F5A5-C454-75FBDAD0F530}"/>
          </ac:spMkLst>
        </pc:spChg>
        <pc:spChg chg="mod">
          <ac:chgData name="Ghaffar, Rayan" userId="5af8894a-177e-47d2-bd54-8892f4e224d2" providerId="ADAL" clId="{0265DA05-6A8F-4474-8719-72403FC134CA}" dt="2024-09-24T16:11:44.894" v="957" actId="20577"/>
          <ac:spMkLst>
            <pc:docMk/>
            <pc:sldMk cId="3437870625" sldId="259"/>
            <ac:spMk id="3" creationId="{FC4448D7-72BF-647C-4160-4267A3E64C02}"/>
          </ac:spMkLst>
        </pc:spChg>
      </pc:sldChg>
      <pc:sldChg chg="modSp new mod">
        <pc:chgData name="Ghaffar, Rayan" userId="5af8894a-177e-47d2-bd54-8892f4e224d2" providerId="ADAL" clId="{0265DA05-6A8F-4474-8719-72403FC134CA}" dt="2024-09-24T16:15:54.402" v="1549" actId="20577"/>
        <pc:sldMkLst>
          <pc:docMk/>
          <pc:sldMk cId="972991137" sldId="260"/>
        </pc:sldMkLst>
        <pc:spChg chg="mod">
          <ac:chgData name="Ghaffar, Rayan" userId="5af8894a-177e-47d2-bd54-8892f4e224d2" providerId="ADAL" clId="{0265DA05-6A8F-4474-8719-72403FC134CA}" dt="2024-09-24T16:13:20.626" v="986" actId="20577"/>
          <ac:spMkLst>
            <pc:docMk/>
            <pc:sldMk cId="972991137" sldId="260"/>
            <ac:spMk id="2" creationId="{7139CF9A-A5D9-C643-9472-49278C6A3546}"/>
          </ac:spMkLst>
        </pc:spChg>
        <pc:spChg chg="mod">
          <ac:chgData name="Ghaffar, Rayan" userId="5af8894a-177e-47d2-bd54-8892f4e224d2" providerId="ADAL" clId="{0265DA05-6A8F-4474-8719-72403FC134CA}" dt="2024-09-24T16:15:54.402" v="1549" actId="20577"/>
          <ac:spMkLst>
            <pc:docMk/>
            <pc:sldMk cId="972991137" sldId="260"/>
            <ac:spMk id="3" creationId="{93C4B818-34E2-672D-B4DD-3749065D0812}"/>
          </ac:spMkLst>
        </pc:spChg>
      </pc:sldChg>
      <pc:sldChg chg="modSp new mod">
        <pc:chgData name="Ghaffar, Rayan" userId="5af8894a-177e-47d2-bd54-8892f4e224d2" providerId="ADAL" clId="{0265DA05-6A8F-4474-8719-72403FC134CA}" dt="2024-09-24T16:22:56.456" v="2878" actId="20577"/>
        <pc:sldMkLst>
          <pc:docMk/>
          <pc:sldMk cId="2026513089" sldId="261"/>
        </pc:sldMkLst>
        <pc:spChg chg="mod">
          <ac:chgData name="Ghaffar, Rayan" userId="5af8894a-177e-47d2-bd54-8892f4e224d2" providerId="ADAL" clId="{0265DA05-6A8F-4474-8719-72403FC134CA}" dt="2024-09-24T16:22:43.592" v="2813" actId="1076"/>
          <ac:spMkLst>
            <pc:docMk/>
            <pc:sldMk cId="2026513089" sldId="261"/>
            <ac:spMk id="2" creationId="{F5E80F73-47CA-C613-BF16-ADD90B433F0A}"/>
          </ac:spMkLst>
        </pc:spChg>
        <pc:spChg chg="mod">
          <ac:chgData name="Ghaffar, Rayan" userId="5af8894a-177e-47d2-bd54-8892f4e224d2" providerId="ADAL" clId="{0265DA05-6A8F-4474-8719-72403FC134CA}" dt="2024-09-24T16:22:56.456" v="2878" actId="20577"/>
          <ac:spMkLst>
            <pc:docMk/>
            <pc:sldMk cId="2026513089" sldId="261"/>
            <ac:spMk id="3" creationId="{DE9D4DCD-E42C-54DB-589F-8E1900BFAB63}"/>
          </ac:spMkLst>
        </pc:spChg>
      </pc:sldChg>
      <pc:sldChg chg="modSp new del mod">
        <pc:chgData name="Ghaffar, Rayan" userId="5af8894a-177e-47d2-bd54-8892f4e224d2" providerId="ADAL" clId="{0265DA05-6A8F-4474-8719-72403FC134CA}" dt="2024-09-24T16:16:24.970" v="1562" actId="680"/>
        <pc:sldMkLst>
          <pc:docMk/>
          <pc:sldMk cId="3847894250" sldId="261"/>
        </pc:sldMkLst>
        <pc:spChg chg="mod">
          <ac:chgData name="Ghaffar, Rayan" userId="5af8894a-177e-47d2-bd54-8892f4e224d2" providerId="ADAL" clId="{0265DA05-6A8F-4474-8719-72403FC134CA}" dt="2024-09-24T16:16:19.261" v="1561" actId="20577"/>
          <ac:spMkLst>
            <pc:docMk/>
            <pc:sldMk cId="3847894250" sldId="261"/>
            <ac:spMk id="2" creationId="{8C52AF6E-E9A3-2A5D-C008-30965B050297}"/>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24T15:45:15.309"/>
    </inkml:context>
    <inkml:brush xml:id="br0">
      <inkml:brushProperty name="width" value="0.05" units="cm"/>
      <inkml:brushProperty name="height" value="0.05" units="cm"/>
      <inkml:brushProperty name="color" value="#E71224"/>
    </inkml:brush>
  </inkml:definitions>
  <inkml:trace contextRef="#ctx0" brushRef="#br0">666 1113 3937 0 0,'-4'3'15818'0'0,"4"-11"-15180"0"0,0 5-1155 0 0,0-4 1223 0 0,0-1-1 0 0,-1 0 0 0 0,0 1 1 0 0,-1-1-1 0 0,0 0 0 0 0,0 1 1 0 0,-1 0-1 0 0,-6-14 0 0 0,3 2-421 0 0,5 16-217 0 0,0-1-1 0 0,0 1 0 0 0,0 0 1 0 0,0 0-1 0 0,-1 0 0 0 0,-2-5 0 0 0,-19-36 502 0 0,5 9-258 0 0,-31-63 230 0 0,35 66-445 0 0,-37-80 294 0 0,-22-47 494 0 0,33 74-634 0 0,33 67-190 0 0,1 0 0 0 0,-5-28 0 0 0,8 33-49 0 0,-13-101 306 0 0,10 77-142 0 0,6 36-157 0 0,0 1 1 0 0,1-1 0 0 0,-1 0 0 0 0,0 0 0 0 0,0 1 0 0 0,0-1 0 0 0,0 0 0 0 0,0 0-1 0 0,0 1 1 0 0,0-1 0 0 0,0 0 0 0 0,-1 0 0 0 0,1 1 0 0 0,0-1 0 0 0,0 0-1 0 0,-1 0 1 0 0,1 1 0 0 0,0-1 0 0 0,-1 0 0 0 0,1 1 0 0 0,0-1 0 0 0,-1 0 0 0 0,1 1-1 0 0,-1-1 1 0 0,1 1 0 0 0,-1-1 0 0 0,0 1 0 0 0,1-1 0 0 0,-1 1 0 0 0,0-1-1 0 0,0 1 1 0 0,0 0-1 0 0,-1 0 0 0 0,1 0-1 0 0,0 1 1 0 0,-1-1 0 0 0,1 1 0 0 0,0-1-1 0 0,-1 1 1 0 0,1 0 0 0 0,0-1-1 0 0,0 1 1 0 0,0 0 0 0 0,-1 0-1 0 0,1 0 1 0 0,0 0 0 0 0,-1 1 0 0 0,-7 8 24 0 0,0 1 1 0 0,-12 17 0 0 0,-40 75 86 0 0,-5 7-48 0 0,42-71-37 0 0,2 1 0 0 0,2 1 1 0 0,-16 45-1 0 0,33-78-6 0 0,-1 5-58 0 0,2-11-14 0 0,1-7-13 0 0,2-25 114 0 0,2 0 0 0 0,11-56 0 0 0,25-59-77 0 0,-25 92 62 0 0,3 2-39 0 0,40-90 0 0 0,-46 116-19 0 0,-9 18 9 0 0,1 0 0 0 0,0 1 0 0 0,0-1 1 0 0,0 1-1 0 0,1 0 0 0 0,0 0 0 0 0,9-10 1 0 0,-11 14-2 0 0,0 0 0 0 0,0 0 1 0 0,0 0-1 0 0,0 0 1 0 0,0 0-1 0 0,1 1 1 0 0,-1-1-1 0 0,0 1 1 0 0,1 0-1 0 0,3-2 1 0 0,-2 2-1 0 0,-1 1 1 0 0,1 0 0 0 0,-1 0 0 0 0,0 0-1 0 0,1 1 1 0 0,-1-1 0 0 0,0 1 0 0 0,7 2 0 0 0,4 1 14 0 0,0 1 0 0 0,-1 1 1 0 0,0 0-1 0 0,0 1 0 0 0,0 0 1 0 0,-1 1-1 0 0,0 1 0 0 0,0 0 1 0 0,-1 0-1 0 0,18 20 0 0 0,7 12 100 0 0,46 69 0 0 0,-68-91-106 0 0,-1-3 6 0 0,0-1 0 0 0,1 0 0 0 0,1-1 0 0 0,33 24 0 0 0,-30-27-16 0 0,7 6 0 0 0,-24-17-45 0 0,-1 0 1 0 0,0 0-1 0 0,1 0 0 0 0,-1 0 1 0 0,0 0-1 0 0,0 0 0 0 0,1 0 1 0 0,-1 0-1 0 0,0 0 0 0 0,1 0 1 0 0,-1 0-1 0 0,0 0 0 0 0,1 0 1 0 0,-1 0-1 0 0,0 0 0 0 0,0 0 1 0 0,1 0-1 0 0,-1-1 0 0 0,0 1 0 0 0,0 0 1 0 0,1 0-1 0 0,-1 0 0 0 0,0 0 1 0 0,0-1-1 0 0,1 1 0 0 0,-1 0 1 0 0,0 0-1 0 0,0-1 0 0 0,0 1 1 0 0,1 0-1 0 0,-1 0 0 0 0,0-1 1 0 0,0 1-1 0 0,0 0 0 0 0,0 0 1 0 0,0-1-1 0 0,0 1 0 0 0,0 0 1 0 0,0-1-1 0 0,0 1 0 0 0,0-1 1 0 0,9-19-3553 0 0,-6 11 1966 0 0,10-28-14777 0 0,-11 24 9417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24T16:00:38.267"/>
    </inkml:context>
    <inkml:brush xml:id="br0">
      <inkml:brushProperty name="width" value="0.05" units="cm"/>
      <inkml:brushProperty name="height" value="0.05" units="cm"/>
      <inkml:brushProperty name="color" value="#E71224"/>
    </inkml:brush>
  </inkml:definitions>
  <inkml:trace contextRef="#ctx0" brushRef="#br0">1 31 12355 0 0,'0'0'312'0'0,"15"-7"7833"0"0,2-1-4935 0 0,-3 0-1786 0 0,-13 7-1333 0 0,0 0 0 0 0,-1 1 1 0 0,1-1-1 0 0,0 0 0 0 0,1 1 0 0 0,-1-1 0 0 0,0 0 1 0 0,0 1-1 0 0,0 0 0 0 0,0-1 0 0 0,0 1 0 0 0,0 0 1 0 0,1-1-1 0 0,-1 1 0 0 0,0 0 0 0 0,0 0 0 0 0,0 0 1 0 0,1 0-1 0 0,-1 0 0 0 0,0 0 0 0 0,0 1 0 0 0,0-1 1 0 0,1 0-1 0 0,1 1 0 0 0,34 12 1492 0 0,-30-10-1392 0 0,1 1 1138 0 0,-14-2-439 0 0,14 3-848 0 0,0 0 1 0 0,-1 1-1 0 0,9 8 0 0 0,22 17-229 0 0,-8-10-99 0 0,216 163-45 0 0,-201-145 554 0 0,92 59-1 0 0,-109-79-146 0 0,-1 2 0 0 0,-1 1 0 0 0,33 34 0 0 0,-32-29 33 0 0,1-1 1 0 0,41 28 0 0 0,-51-42-12 0 0,0-2 1 0 0,1-1 0 0 0,0 0-1 0 0,25 7 1 0 0,-41-15-88 0 0,-1 0-1 0 0,1-1 1 0 0,0 0 0 0 0,0 0-1 0 0,0 0 1 0 0,-1 0 0 0 0,6-1-1 0 0,3 1 17 0 0,-10 0-27 0 0,-1 0 0 0 0,1 0 0 0 0,-1-1 0 0 0,1 1 0 0 0,-1 0 0 0 0,1 0 0 0 0,-1 0 0 0 0,0 0 0 0 0,1 0 0 0 0,-1-1 0 0 0,1 1 0 0 0,-1 0 0 0 0,1 0 0 0 0,-1-1 0 0 0,0 1 0 0 0,1 0 0 0 0,-1-1 0 0 0,1 1 0 0 0,-1 0 0 0 0,0-1 0 0 0,0 1 0 0 0,1 0 0 0 0,-1-1 0 0 0,0 1 0 0 0,0-1 0 0 0,1 1 0 0 0,-1-1 0 0 0,0 1 0 0 0,0-1 0 0 0,0 1 0 0 0,0-1 0 0 0,0 1 0 0 0,1 0 0 0 0,-1-1 0 0 0,0 1 0 0 0,0-1 0 0 0,5-12 0 0 0,4 14 0 0 0,-1 0 0 0 0,-8-1 0 0 0,0 0 0 0 0,0 0 0 0 0,0 0 0 0 0,0-1 0 0 0,1 1 0 0 0,-1 0 0 0 0,0 0 0 0 0,0 0 0 0 0,0 0 0 0 0,0 0 0 0 0,0-1 0 0 0,0 1 0 0 0,0 0 0 0 0,0 0 0 0 0,0 0 0 0 0,0-1 0 0 0,0 1 0 0 0,0 0 0 0 0,0 0 0 0 0,0 0 0 0 0,0 0 0 0 0,0 0 0 0 0,-1-1 0 0 0,1 1 0 0 0,0 0 0 0 0,0 0 0 0 0,0 0 0 0 0,0 0 0 0 0,0-1 0 0 0,0 1 0 0 0,0 0 0 0 0,0 0 0 0 0,0 0 0 0 0,-1 0 0 0 0,1 0 0 0 0,0 0 0 0 0,0 0 0 0 0,0 0 0 0 0,0-1 0 0 0,0 1 0 0 0,-1 0 0 0 0,1 0 0 0 0,0 0 0 0 0,0 0 0 0 0,0 0 0 0 0,0 0 0 0 0,-1 0 0 0 0,-4-6 0 0 0,1-1 0 0 0,-1 0 0 0 0,1 0 0 0 0,0 0 0 0 0,1 0 0 0 0,-3-9 0 0 0,-8-14 0 0 0,-16-29 0 0 0,-4 1 0 0 0,-2 2 0 0 0,-48-59 0 0 0,29 53 0 0 0,109 112 0 0 0,-28-28 0 0 0,40 45 0 0 0,-63-63 0 0 0,20 22 0 0 0,-2 0 0 0 0,-1 1 0 0 0,-2 1 0 0 0,0 1 0 0 0,20 46 0 0 0,-7-1 0 0 0,14 37 0 0 0,-43-104 0 0 0,0-1 0 0 0,-1 1 0 0 0,1 0 0 0 0,-1 0 0 0 0,-1-1 0 0 0,1 9 0 0 0,-1-14 0 0 0,0 1 0 0 0,0 0 0 0 0,-1 0 0 0 0,1-1 0 0 0,0 1 0 0 0,-1 0 0 0 0,1-1 0 0 0,-1 1 0 0 0,0 0 0 0 0,1-1 0 0 0,-1 1 0 0 0,0-1 0 0 0,0 1 0 0 0,0-1 0 0 0,0 0 0 0 0,0 1 0 0 0,-1-1 0 0 0,1 0 0 0 0,0 0 0 0 0,-1 1 0 0 0,1-1 0 0 0,0 0 0 0 0,-1 0 0 0 0,1-1 0 0 0,-1 1 0 0 0,0 0 0 0 0,1 0 0 0 0,-3 0 0 0 0,-5 0 0 0 0,1 1 0 0 0,-1-2 0 0 0,0 1 0 0 0,1-1 0 0 0,-1-1 0 0 0,0 1 0 0 0,1-1 0 0 0,-11-3 0 0 0,-36-2 0 0 0,37 6 0 0 0,-1 2 0 0 0,1 0 0 0 0,0 1 0 0 0,-1 1 0 0 0,1 0 0 0 0,1 2 0 0 0,-1 0 0 0 0,1 1 0 0 0,0 0 0 0 0,0 2 0 0 0,1 0 0 0 0,-26 19 0 0 0,42-28-68 0 0,0 0 0 0 0,-1 0 1 0 0,1 0-1 0 0,0 0 0 0 0,0 0 0 0 0,-1 1 0 0 0,1-1 0 0 0,0 0 1 0 0,0 0-1 0 0,-1 0 0 0 0,1 1 0 0 0,0-1 0 0 0,0 0 1 0 0,0 0-1 0 0,-1 0 0 0 0,1 1 0 0 0,0-1 0 0 0,0 0 0 0 0,0 1 1 0 0,0-1-1 0 0,0 0 0 0 0,-1 0 0 0 0,1 1 0 0 0,0-1 1 0 0,0 0-1 0 0,0 1 0 0 0,0-1 0 0 0,0 0 0 0 0,0 0 1 0 0,0 1-1 0 0,0-1 0 0 0,0 0 0 0 0,0 1 0 0 0,0-1 0 0 0,0 0 1 0 0,1 1-1 0 0,10 2-5847 0 0,19-7-6456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24T16:00:42.488"/>
    </inkml:context>
    <inkml:brush xml:id="br0">
      <inkml:brushProperty name="width" value="0.05" units="cm"/>
      <inkml:brushProperty name="height" value="0.05" units="cm"/>
      <inkml:brushProperty name="color" value="#E71224"/>
    </inkml:brush>
  </inkml:definitions>
  <inkml:trace contextRef="#ctx0" brushRef="#br0">48 1 6665 0 0,'-1'-1'434'0'0,"-1"1"0"0"0,0 0 0 0 0,0 0 0 0 0,0 1 0 0 0,0-1 0 0 0,0 0 0 0 0,0 1-1 0 0,1-1 1 0 0,-1 1 0 0 0,0-1 0 0 0,0 1 0 0 0,1 0 0 0 0,-1 0 0 0 0,0 0-1 0 0,1 0 1 0 0,-1 0 0 0 0,1 0 0 0 0,-1 0 0 0 0,1 0 0 0 0,0 1 0 0 0,-1-1 0 0 0,1 1-1 0 0,0-1 1 0 0,0 1 0 0 0,0-1 0 0 0,0 1 0 0 0,0 0 0 0 0,0-1 0 0 0,1 1 0 0 0,-1 0-1 0 0,0 0 1 0 0,1-1 0 0 0,-1 1 0 0 0,1 0 0 0 0,0 0 0 0 0,0 0 0 0 0,0 0-1 0 0,0 3 1 0 0,0-4-310 0 0,1 1 1 0 0,0-1-1 0 0,0 0 0 0 0,0 0 0 0 0,0 0 0 0 0,-1 0 0 0 0,1 0 0 0 0,1 0 0 0 0,-1 0 0 0 0,0 0 0 0 0,0 0 1 0 0,0 0-1 0 0,0-1 0 0 0,1 1 0 0 0,-1 0 0 0 0,0-1 0 0 0,1 1 0 0 0,1 0 0 0 0,30 6 739 0 0,-17-4-478 0 0,284 58 1240 0 0,-35-8-984 0 0,-185-29-606 0 0,99 44 0 0 0,-73-26-61 0 0,320 152 16 0 0,-51 28 281 0 0,-256-147-304 0 0,193 147-18 0 0,-249-174 53 0 0,200 147 245 0 0,-85-66 29 0 0,67 55-152 0 0,26 13-31 0 0,-109-84-54 0 0,-135-94-8 0 0,159 112-142 0 0,37 21 313 0 0,69 44-63 0 0,-118-74-65 0 0,-30-19 15 0 0,416 268-52 0 0,-340-240 206 0 0,-187-113-227 0 0,113 58 88 0 0,-68-37-67 0 0,77 52 1 0 0,-77-42 28 0 0,3-4 1 0 0,129 54 0 0 0,-45-15 40 0 0,-26-12-16 0 0,146 58-57 0 0,-137-63-10 0 0,65 20 437 0 0,-122-47-433 0 0,119 48 107 0 0,49 21-40 0 0,-223-93-91 0 0,17 8 3 0 0,156 59 55 0 0,61 1 82 0 0,-194-61-146 0 0,142 50 20 0 0,-196-65-18 0 0,-1-1 0 0 0,36 7 0 0 0,-56-13 0 0 0,0-1 0 0 0,0 0 0 0 0,0 1 0 0 0,0-1 0 0 0,-1 0 0 0 0,1 0 0 0 0,0 0 0 0 0,0 0 0 0 0,0 0 0 0 0,0 0 0 0 0,0 0 0 0 0,0 0 0 0 0,0 0 0 0 0,0 0 0 0 0,0 0 0 0 0,0-1 0 0 0,-1 1 0 0 0,1 0 0 0 0,0-1 0 0 0,0 1 0 0 0,0 0 0 0 0,0-1 0 0 0,-1 1 0 0 0,1-1 0 0 0,0 1 0 0 0,0-1 0 0 0,-1 0 0 0 0,1 1 0 0 0,0-1 0 0 0,-1 0 0 0 0,1 1 0 0 0,-1-1 0 0 0,1 0 0 0 0,-1 0 0 0 0,1 0 0 0 0,-1 0 0 0 0,0 1 0 0 0,1-1 0 0 0,-1 0 0 0 0,0 0 0 0 0,0 0 0 0 0,1 0 0 0 0,-1 0 0 0 0,0 0 0 0 0,0 0 0 0 0,0 0 0 0 0,0 0 0 0 0,0 1 0 0 0,0-1 0 0 0,-1 0 0 0 0,1 0 0 0 0,0 0 0 0 0,0 0 0 0 0,-1 0 0 0 0,0-1 0 0 0,-2-8 0 0 0,0-1 0 0 0,-1 1 0 0 0,-10-17 0 0 0,10 19 0 0 0,-12-20 0 0 0,-2 1 0 0 0,0 0 0 0 0,-27-28 0 0 0,-7-9 0 0 0,36 44 0 0 0,0 1 0 0 0,-2 1 0 0 0,-36-30 0 0 0,-67-37 0 0 0,205 134 0 0 0,-44-26 0 0 0,50 35 0 0 0,-48-23 0 0 0,-2 2 0 0 0,-1 1 0 0 0,39 51 0 0 0,-63-71 0 0 0,8 9 0 0 0,23 38 0 0 0,-42-57 0 0 0,1-1 0 0 0,-1 1 0 0 0,0 0 0 0 0,-1 0 0 0 0,0 1 0 0 0,0-1 0 0 0,-1 1 0 0 0,0 0 0 0 0,0-1 0 0 0,0 13 0 0 0,-2-16 0 0 0,-1 1 0 0 0,0-1 0 0 0,0 0 0 0 0,-1 0 0 0 0,1 0 0 0 0,-1-1 0 0 0,0 1 0 0 0,-1 0 0 0 0,1-1 0 0 0,-1 1 0 0 0,0-1 0 0 0,0 0 0 0 0,0 0 0 0 0,0 0 0 0 0,-1 0 0 0 0,0 0 0 0 0,0-1 0 0 0,0 0 0 0 0,-7 5 0 0 0,-7 4 0 0 0,0-1 0 0 0,-1-1 0 0 0,-26 11 0 0 0,-46 12 0 0 0,-142 32 0 0 0,218-61 0 0 0,-27 6 0 0 0,19-6 0 0 0,1 2 0 0 0,0 0 0 0 0,1 1 0 0 0,-37 18 0 0 0,58-25-195 0 0,-1 1 0 0 0,1-1 0 0 0,0 0 0 0 0,-1 0-1 0 0,1 1 1 0 0,-1-1 0 0 0,1 1 0 0 0,0-1 0 0 0,-1 0 0 0 0,1 1 0 0 0,0-1 0 0 0,0 1 0 0 0,-1-1-1 0 0,1 1 1 0 0,0-1 0 0 0,0 1 0 0 0,0-1 0 0 0,0 1 0 0 0,-1-1 0 0 0,1 1 0 0 0,0-1 0 0 0,0 1-1 0 0,0-1 1 0 0,0 1 0 0 0,0-1 0 0 0,0 1 0 0 0,0-1 0 0 0,0 1 0 0 0,1-1 0 0 0,-1 1 0 0 0,0-1 0 0 0,0 1-1 0 0,1 0 1 0 0,8 15-10821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24T16:00:44.483"/>
    </inkml:context>
    <inkml:brush xml:id="br0">
      <inkml:brushProperty name="width" value="0.05" units="cm"/>
      <inkml:brushProperty name="height" value="0.05" units="cm"/>
      <inkml:brushProperty name="color" value="#E71224"/>
    </inkml:brush>
  </inkml:definitions>
  <inkml:trace contextRef="#ctx0" brushRef="#br0">267 670 7242 0 0,'-6'6'6181'0'0,"5"-6"-5620"0"0,1 1 1 0 0,-1 0 0 0 0,1-1 0 0 0,0 1 0 0 0,0 0 0 0 0,-1-1 0 0 0,1 1 0 0 0,0 0 0 0 0,0 0 0 0 0,0-1-1 0 0,0 2 1 0 0,-3 20 3566 0 0,4 4-2726 0 0,0-14-1087 0 0,-1-1 0 0 0,0 0 0 0 0,-1 1 1 0 0,0-1-1 0 0,-5 19 0 0 0,6-30-305 0 0,0 0 0 0 0,0 0 0 0 0,0 1-1 0 0,0-1 1 0 0,0 0 0 0 0,0 0 0 0 0,0 0 0 0 0,0 0 0 0 0,0 0 0 0 0,0 0 0 0 0,0 0 0 0 0,0 0-1 0 0,0 0 1 0 0,0 0 0 0 0,0 0 0 0 0,0 0 0 0 0,0 0 0 0 0,0 0 0 0 0,0 0 0 0 0,0 0-1 0 0,0 0 1 0 0,0 1 0 0 0,0-1 0 0 0,0 0 0 0 0,0 0 0 0 0,-1 0 0 0 0,1 0 0 0 0,0 0 0 0 0,0 0-1 0 0,0 0 1 0 0,0 0 0 0 0,0 0 0 0 0,0 0 0 0 0,0 0 0 0 0,0 0 0 0 0,0 0 0 0 0,0 0 0 0 0,0 0-1 0 0,0 0 1 0 0,0 0 0 0 0,0 0 0 0 0,-1 0 0 0 0,1 0 0 0 0,0 0 0 0 0,0 0 0 0 0,0 0-1 0 0,0 0 1 0 0,0-1 0 0 0,0 1 0 0 0,0 0 0 0 0,0 0 0 0 0,0 0 0 0 0,0 0 0 0 0,0 0 0 0 0,0 0-1 0 0,0 0 1 0 0,0 0 0 0 0,0 0 0 0 0,0 0 0 0 0,0 0 0 0 0,0 0 0 0 0,0 0 0 0 0,0 0 0 0 0,0 0-1 0 0,-1 0 1 0 0,1 0 0 0 0,0-1 0 0 0,-3-7 194 0 0,-3-11-77 0 0,-15-194 1108 0 0,-10-172 889 0 0,30 374-2050 0 0,0-1-1 0 0,0 1 1 0 0,-1-1-1 0 0,-1 1 1 0 0,0 0-1 0 0,-5-12 1 0 0,8 22-72 0 0,0 0 0 0 0,-1 0 0 0 0,1 0 0 0 0,-1 0 0 0 0,1 1 0 0 0,-1-1 1 0 0,1 0-1 0 0,-1 0 0 0 0,0 1 0 0 0,1-1 0 0 0,-1 0 0 0 0,0 1 0 0 0,0-1 0 0 0,1 1 0 0 0,-1-1 0 0 0,0 1 1 0 0,0-1-1 0 0,0 1 0 0 0,0 0 0 0 0,0-1 0 0 0,0 1 0 0 0,1 0 0 0 0,-1 0 0 0 0,0 0 0 0 0,0-1 0 0 0,-1 1 0 0 0,-1 1 7 0 0,1-1 0 0 0,0 1-1 0 0,0-1 1 0 0,0 1 0 0 0,0 0-1 0 0,0 0 1 0 0,0-1-1 0 0,0 2 1 0 0,0-1 0 0 0,0 0-1 0 0,-2 2 1 0 0,-1 1 9 0 0,1 0 0 0 0,-1 0 0 0 0,1 1 0 0 0,0-1 0 0 0,0 1 0 0 0,0 0 0 0 0,-4 8 0 0 0,-9 31-18 0 0,1 1 0 0 0,3 1 0 0 0,-10 61 0 0 0,21-95 0 0 0,-1-2 0 0 0,1 0 0 0 0,0 0 0 0 0,1 0 0 0 0,0 1 0 0 0,1-1 0 0 0,1 18 0 0 0,-1-28 0 0 0,0 1 0 0 0,0-1 0 0 0,0 0 0 0 0,0 0 0 0 0,0 0 0 0 0,0 0 0 0 0,0 0 0 0 0,0 0 0 0 0,0 1 0 0 0,0-1 0 0 0,0 0 0 0 0,0 0 0 0 0,0 0 0 0 0,1 0 0 0 0,-1 0 0 0 0,0 0 0 0 0,0 1 0 0 0,0-1 0 0 0,0 0 0 0 0,0 0 0 0 0,0 0 0 0 0,0 0 0 0 0,0 0 0 0 0,0 0 0 0 0,0 0 0 0 0,1 0 0 0 0,-1 0 0 0 0,0 1 0 0 0,0-1 0 0 0,0 0 0 0 0,0 0 0 0 0,0 0 0 0 0,0 0 0 0 0,0 0 0 0 0,1 0 0 0 0,-1 0 0 0 0,0 0 0 0 0,0 0 0 0 0,0 0 0 0 0,0 0 0 0 0,0 0 0 0 0,1 0 0 0 0,-1 0 0 0 0,0 0 0 0 0,0 0 0 0 0,0 0 0 0 0,0 0 0 0 0,7-6 0 0 0,2-10 0 0 0,50-150 0 0 0,20-46 0 0 0,-75 202 0 0 0,-1 2 0 0 0,0 0 0 0 0,1 1 0 0 0,0-1 0 0 0,0 1 0 0 0,0 0 0 0 0,1 0 0 0 0,0 1 0 0 0,0-1 0 0 0,7-5 0 0 0,-11 11 0 0 0,0 1 0 0 0,0-1 0 0 0,0 1 0 0 0,0 0 0 0 0,-1-1 0 0 0,1 1 0 0 0,0 0 0 0 0,0-1 0 0 0,0 1 0 0 0,0 0 0 0 0,0 0 0 0 0,0 0 0 0 0,0 0 0 0 0,0 0 0 0 0,0 0 0 0 0,0 0 0 0 0,0 0 0 0 0,0 0 0 0 0,0 0 0 0 0,0 1 0 0 0,0-1 0 0 0,0 0 0 0 0,-1 1 0 0 0,1-1 0 0 0,0 1 0 0 0,0-1 0 0 0,0 1 0 0 0,0-1 0 0 0,-1 1 0 0 0,1-1 0 0 0,0 1 0 0 0,0 0 0 0 0,-1-1 0 0 0,1 1 0 0 0,-1 0 0 0 0,1 0 0 0 0,-1 0 0 0 0,1-1 0 0 0,-1 1 0 0 0,1 0 0 0 0,0 2 0 0 0,3 3 0 0 0,-1 2 0 0 0,1-1 0 0 0,2 11 0 0 0,-6-18 0 0 0,16 56 0 0 0,-13-39 0 0 0,2-1 0 0 0,0 0 0 0 0,1 0 0 0 0,14 29 0 0 0,2-20-386 0 0,-19-22 281 0 0,0 0 0 0 0,0 0 0 0 0,0 0 0 0 0,0 1 1 0 0,0 0-1 0 0,-1-1 0 0 0,1 1 0 0 0,2 8 0 0 0,0-2-4253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24T16:00:46.038"/>
    </inkml:context>
    <inkml:brush xml:id="br0">
      <inkml:brushProperty name="width" value="0.05" units="cm"/>
      <inkml:brushProperty name="height" value="0.05" units="cm"/>
      <inkml:brushProperty name="color" value="#E71224"/>
    </inkml:brush>
  </inkml:definitions>
  <inkml:trace contextRef="#ctx0" brushRef="#br0">183 1909 9274 0 0,'-6'-2'6847'0'0,"6"2"-6708"0"0,0 0 1 0 0,0 0 0 0 0,-4-16 3348 0 0,0-20-1423 0 0,8-173 2851 0 0,-5-160-1456 0 0,-6 257-2838 0 0,0 29-196 0 0,6-94 0 0 0,23-57 155 0 0,-12 145-487 0 0,3-53 55 0 0,-2 19-149 0 0,-10 109 0 0 0,-1 12 0 0 0,1 0 0 0 0,-1-1 0 0 0,0 1 0 0 0,0 0 0 0 0,0 0 0 0 0,0 0 0 0 0,0-1 0 0 0,0 1 0 0 0,-1 0 0 0 0,1 0 0 0 0,-1 0 0 0 0,1 0 0 0 0,-1 0 0 0 0,0 0 0 0 0,0 0 0 0 0,0 0 0 0 0,0 0 0 0 0,0 0 0 0 0,0 0 0 0 0,-2-1 0 0 0,1 2 0 0 0,0 0 0 0 0,1 0 0 0 0,-1 1 0 0 0,0-1 0 0 0,0 1 0 0 0,0-1 0 0 0,0 1 0 0 0,0 0 0 0 0,0 0 0 0 0,1 0 0 0 0,-1 0 0 0 0,0 0 0 0 0,0 0 0 0 0,0 0 0 0 0,0 0 0 0 0,0 1 0 0 0,-2 0 0 0 0,-34 11 0 0 0,27-5 0 0 0,0 0 0 0 0,0 0 0 0 0,1 1 0 0 0,1 0 0 0 0,-1 1 0 0 0,1 0 0 0 0,-15 20 0 0 0,21-27 0 0 0,-1 3 0 0 0,0 0 0 0 0,1 1 0 0 0,-1-1 0 0 0,1 1 0 0 0,0-1 0 0 0,0 1 0 0 0,1 0 0 0 0,-3 6 0 0 0,29-55 0 0 0,-2-7 0 0 0,-4 7 0 0 0,2 1 0 0 0,39-59 0 0 0,-42 74 0 0 0,-4 7 0 0 0,19-22 0 0 0,-29 38 0 0 0,1 0 0 0 0,0 0 0 0 0,-1 0 0 0 0,1 1 0 0 0,0 0 0 0 0,0 0 0 0 0,1 0 0 0 0,-1 0 0 0 0,1 1 0 0 0,-1 0 0 0 0,9-3 0 0 0,-10 4 0 0 0,-1 1 0 0 0,0 0 0 0 0,1 1 0 0 0,-1-1 0 0 0,0 0 0 0 0,1 1 0 0 0,-1-1 0 0 0,0 1 0 0 0,1 0 0 0 0,-1-1 0 0 0,0 1 0 0 0,0 0 0 0 0,0 1 0 0 0,0-1 0 0 0,0 0 0 0 0,0 1 0 0 0,0-1 0 0 0,0 1 0 0 0,0-1 0 0 0,-1 1 0 0 0,1 0 0 0 0,2 3 0 0 0,4 5 0 0 0,-1 0 0 0 0,-1 0 0 0 0,7 11 0 0 0,-2 4 0 0 0,-1 0 0 0 0,-1 1 0 0 0,-1 0 0 0 0,7 39 0 0 0,4 17 0 0 0,-16-71 0 0 0,-1-5 0 0 0,-1 0 0 0 0,1 0 0 0 0,0 0 0 0 0,0 0 0 0 0,0-1 0 0 0,1 1 0 0 0,0-1 0 0 0,4 7 0 0 0,-6-12-5 0 0,-1 0 0 0 0,0 0-1 0 0,1 0 1 0 0,-1 0 0 0 0,0 0 0 0 0,1 0 0 0 0,-1 0-1 0 0,0 0 1 0 0,1 0 0 0 0,-1 0 0 0 0,0 0 0 0 0,1 0-1 0 0,-1 0 1 0 0,0 0 0 0 0,1 0 0 0 0,-1 0 0 0 0,0 0-1 0 0,1-1 1 0 0,-1 1 0 0 0,0 0 0 0 0,0 0 0 0 0,1 0-1 0 0,-1 0 1 0 0,0-1 0 0 0,0 1 0 0 0,1 0 0 0 0,-1 0-1 0 0,0-1 1 0 0,0 1 0 0 0,0 0 0 0 0,1-1 0 0 0,-1 1-1 0 0,0 0 1 0 0,0 0 0 0 0,0-1 0 0 0,8-12-521 0 0,-7 11 352 0 0,19-36-6569 0 0,-12 19-408 0 0,0-1-3396 0 0,-3 7 4268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24T16:03:09.532"/>
    </inkml:context>
    <inkml:brush xml:id="br0">
      <inkml:brushProperty name="width" value="0.05" units="cm"/>
      <inkml:brushProperty name="height" value="0.05" units="cm"/>
      <inkml:brushProperty name="color" value="#E71224"/>
    </inkml:brush>
  </inkml:definitions>
  <inkml:trace contextRef="#ctx0" brushRef="#br0">199 3096 9826 0 0,'-7'7'18419'0'0,"12"-18"-17447"0"0,7-37-167 0 0,8-89 1 0 0,-12-52-453 0 0,-5 86-146 0 0,23-423 820 0 0,-14 405-877 0 0,1-48 52 0 0,-10 32-202 0 0,-3-103 0 0 0,-4 195 0 0 0,-4-109 0 0 0,10 89 0 0 0,-3-64 0 0 0,-13-23 0 0 0,1-149 0 0 0,23 107 0 0 0,-9 184 0 0 0,0-1 0 0 0,0 1 0 0 0,-1-1 0 0 0,0 1 0 0 0,-1-1 0 0 0,-1 1 0 0 0,1 0 0 0 0,-2-1 0 0 0,0 1 0 0 0,0 0 0 0 0,-9-16 0 0 0,11 24 0 0 0,0 0 0 0 0,0 0 0 0 0,0 1 0 0 0,0-1 0 0 0,0 0 0 0 0,-1 0 0 0 0,1 1 0 0 0,-1-1 0 0 0,0 1 0 0 0,1-1 0 0 0,-1 1 0 0 0,0 0 0 0 0,0-1 0 0 0,0 1 0 0 0,0 0 0 0 0,0 0 0 0 0,0 0 0 0 0,0 0 0 0 0,0 1 0 0 0,-5-2 0 0 0,5 2 0 0 0,-1 0 0 0 0,0 0 0 0 0,0 0 0 0 0,0 1 0 0 0,0-1 0 0 0,0 0 0 0 0,1 1 0 0 0,-1 0 0 0 0,0 0 0 0 0,1 0 0 0 0,-1 0 0 0 0,0 0 0 0 0,1 0 0 0 0,-4 3 0 0 0,-5 3 0 0 0,0 1 0 0 0,1 0 0 0 0,1 1 0 0 0,-1 0 0 0 0,-13 18 0 0 0,9-9 0 0 0,2 1 0 0 0,0 0 0 0 0,1 1 0 0 0,1 0 0 0 0,1 0 0 0 0,-9 34 0 0 0,18-49 0 0 0,5-9 0 0 0,3-7 0 0 0,66-136 0 0 0,-51 96 0 0 0,3 0 0 0 0,2 2 0 0 0,58-76 0 0 0,-85 123 0 0 0,1 0 0 0 0,-1 0 0 0 0,1 0 0 0 0,0 0 0 0 0,0 0 0 0 0,0 1 0 0 0,0-1 0 0 0,0 1 0 0 0,0-1 0 0 0,0 1 0 0 0,1 0 0 0 0,-1-1 0 0 0,0 1 0 0 0,1 0 0 0 0,-1 1 0 0 0,1-1 0 0 0,-1 0 0 0 0,1 0 0 0 0,0 1 0 0 0,-1 0 0 0 0,1-1 0 0 0,3 1 0 0 0,-3 1 0 0 0,0 0 0 0 0,0-1 0 0 0,0 1 0 0 0,0 1 0 0 0,0-1 0 0 0,0 0 0 0 0,-1 1 0 0 0,1-1 0 0 0,-1 1 0 0 0,1 0 0 0 0,-1-1 0 0 0,0 1 0 0 0,1 0 0 0 0,-1 0 0 0 0,0 1 0 0 0,-1-1 0 0 0,1 0 0 0 0,3 5 0 0 0,5 12 0 0 0,-1 0 0 0 0,0 1 0 0 0,-2-1 0 0 0,0 1 0 0 0,-2 1 0 0 0,4 29 0 0 0,-3-21 0 0 0,0 0 0 0 0,15 36 0 0 0,-16-55-60 0 0,2 6-1009 0 0,0-1-1 0 0,-2 1 0 0 0,1 0 0 0 0,-2 1 0 0 0,-1-1 1 0 0,2 24-1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24T16:05:35.444"/>
    </inkml:context>
    <inkml:brush xml:id="br0">
      <inkml:brushProperty name="width" value="0.05" units="cm"/>
      <inkml:brushProperty name="height" value="0.05" units="cm"/>
      <inkml:brushProperty name="color" value="#E71224"/>
    </inkml:brush>
  </inkml:definitions>
  <inkml:trace contextRef="#ctx0" brushRef="#br0">0 3 5529 0 0,'2'0'293'0'0,"-1"-1"-1"0"0,0 1 1 0 0,1-1-1 0 0,-1 1 1 0 0,1 0-1 0 0,-1 0 1 0 0,1 0-1 0 0,-1 0 1 0 0,1 0-1 0 0,-1 0 1 0 0,0 0-1 0 0,1 0 1 0 0,-1 0-1 0 0,1 0 1 0 0,-1 1-1 0 0,0-1 1 0 0,1 1-1 0 0,-1-1 1 0 0,0 1-1 0 0,1-1 1 0 0,-1 1-1 0 0,0 0 1 0 0,2 1-1 0 0,-1-1 27 0 0,0 1 0 0 0,0 1 0 0 0,0-1 0 0 0,-1 0 0 0 0,1 0 0 0 0,-1 0 0 0 0,0 1 0 0 0,0-1-1 0 0,0 0 1 0 0,0 1 0 0 0,1 3 0 0 0,1 8 357 0 0,-1 0-1 0 0,-1 0 1 0 0,-1 21-1 0 0,0-26-337 0 0,2 9 122 0 0,1 1-1 0 0,1-1 0 0 0,0 0 1 0 0,2-1-1 0 0,1 1 1 0 0,8 16-1 0 0,13 36 201 0 0,5 76-195 0 0,-28-114-418 0 0,1 0 0 0 0,2 1 0 0 0,1-2-1 0 0,2 1 1 0 0,2-2 0 0 0,23 42 0 0 0,-5-18 18 0 0,-3 0 0 0 0,-3 2 1 0 0,32 108-1 0 0,-45-126-40 0 0,4 14 113 0 0,-3 0 1 0 0,10 93 0 0 0,-8 58-287 0 0,0-141 188 0 0,-61-71 574 0 0,32 4-580 0 0,0 0-1 0 0,1-1 1 0 0,-1-1 0 0 0,1 0-1 0 0,-19-14 1 0 0,-57-48 167 0 0,86 67-201 0 0,-34-31 7 0 0,29 24-4 0 0,-1 0 1 0 0,0 1 0 0 0,-1 0 0 0 0,0 0-1 0 0,-1 1 1 0 0,0 0 0 0 0,0 1 0 0 0,0 0 0 0 0,-1 0-1 0 0,-16-5 1 0 0,12 6 11 0 0,16 5-15 0 0,-1 0 0 0 0,1 0 0 0 0,0 0 0 0 0,0 0 0 0 0,0 0 0 0 0,-1 0 0 0 0,1 0 0 0 0,0-1 0 0 0,0 1 0 0 0,-1 0 0 0 0,1 0 0 0 0,0 0 0 0 0,0 0 0 0 0,0 0 0 0 0,-1 0 0 0 0,1 0 0 0 0,0 0 0 0 0,0-1 0 0 0,0 1 0 0 0,0 0 0 0 0,0 0 0 0 0,-1 0 0 0 0,1 0 0 0 0,0 0 0 0 0,0-1-1 0 0,0 1 1 0 0,0 0 0 0 0,0 0 0 0 0,0 0 0 0 0,0-1 0 0 0,0 1 0 0 0,-1 0 0 0 0,1 0 0 0 0,0 0 0 0 0,0-1 0 0 0,0 1 0 0 0,0 0 0 0 0,0 0 0 0 0,0 0 0 0 0,0-1 0 0 0,0 1 0 0 0,1 0 0 0 0,-1 0 0 0 0,0 0 0 0 0,0-1 0 0 0,0 1 0 0 0,0 0 0 0 0,0 0 0 0 0,0 0 0 0 0,0 0 0 0 0,0-1 0 0 0,1 1 0 0 0,-1 0 0 0 0,0 0 0 0 0,0 0 0 0 0,0 0 0 0 0,0 0 0 0 0,0-1 0 0 0,1 1 0 0 0,-1 0 0 0 0,0 0 0 0 0,0 0 0 0 0,0 0 0 0 0,1 0-1 0 0,-1 0 2 0 0,2 0 0 0 0,-1 0 1 0 0,1 0 0 0 0,-1 0 0 0 0,1 0 0 0 0,0 0 0 0 0,-1 0 0 0 0,1 0 0 0 0,-1 1 0 0 0,1-1 0 0 0,-1 1 0 0 0,1-1 0 0 0,-1 1 0 0 0,0-1 0 0 0,1 1 0 0 0,-1 0 0 0 0,0-1 0 0 0,1 1 0 0 0,1 2 0 0 0,25 17 19 0 0,-26-18-23 0 0,76 66 16 0 0,-47-38-62 0 0,42 29 0 0 0,-4-7 143 0 0,-40-29 9 0 0,1-1 1 0 0,46 26-1 0 0,-70-45-72 0 0,-1 0-1 0 0,1 0 1 0 0,1-1-1 0 0,-1 0 0 0 0,0 0 1 0 0,1 0-1 0 0,-1 0 1 0 0,1-1-1 0 0,0 0 1 0 0,-1 0-1 0 0,1-1 0 0 0,0 0 1 0 0,0 0-1 0 0,-1 0 1 0 0,1 0-1 0 0,12-4 1 0 0,-11 2 23 0 0,-1 0 0 0 0,1-1 0 0 0,-1 0 0 0 0,0 0-1 0 0,0-1 1 0 0,-1 0 0 0 0,1 0 0 0 0,-1 0 0 0 0,0-1 0 0 0,0 0 0 0 0,-1 0 0 0 0,0 0 0 0 0,0-1 0 0 0,6-7 0 0 0,-1-1 56 0 0,0-2-1 0 0,-1 1 0 0 0,-1-1 1 0 0,0-1-1 0 0,-1 1 1 0 0,-2-1-1 0 0,0 0 1 0 0,3-21-1 0 0,-5 26-157 0 0,-2 0 0 0 0,0-1 1 0 0,-1 1-1 0 0,0 0 0 0 0,-1-1 0 0 0,0 1 0 0 0,-1 0 1 0 0,-1 0-1 0 0,0 0 0 0 0,-1 0 0 0 0,0 0 0 0 0,-10-17 1 0 0,13 28-37 0 0,-18-37-4507 0 0,17 25-1614 0 0,4-3-4877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24T16:06:11.834"/>
    </inkml:context>
    <inkml:brush xml:id="br0">
      <inkml:brushProperty name="width" value="0.05" units="cm"/>
      <inkml:brushProperty name="height" value="0.05" units="cm"/>
      <inkml:brushProperty name="color" value="#E71224"/>
    </inkml:brush>
  </inkml:definitions>
  <inkml:trace contextRef="#ctx0" brushRef="#br0">11 0 13083 0 0,'-1'2'39'0'0,"0"-1"1"0"0,0 1-1 0 0,0 0 1 0 0,0-1-1 0 0,0 1 0 0 0,0 0 1 0 0,0 0-1 0 0,1-1 1 0 0,-1 1-1 0 0,1 0 1 0 0,-1 0-1 0 0,1 0 0 0 0,0 0 1 0 0,0-1-1 0 0,0 1 1 0 0,0 0-1 0 0,1 3 1 0 0,9 38-175 0 0,-4-21 236 0 0,10 104 245 0 0,-13-79-139 0 0,3 0 0 0 0,3 0 0 0 0,1-1 1 0 0,34 86-1 0 0,-15-70-74 0 0,-1-1-69 0 0,58 91 0 0 0,91 107 483 0 0,-159-232-534 0 0,-15-20-4 0 0,2 1 0 0 0,-1-1 0 0 0,1-1 0 0 0,1 1-1 0 0,-1-1 1 0 0,1 1 0 0 0,1-2 0 0 0,-1 1 0 0 0,1 0 0 0 0,11 6-1 0 0,12 7 184 0 0,0 1 0 0 0,-2 1 0 0 0,0 1 0 0 0,-2 1-1 0 0,24 28 1 0 0,55 47 203 0 0,7 7 333 0 0,-1-2-144 0 0,-78-74-392 0 0,-15-14-25 0 0,36 27 0 0 0,-38-33-46 0 0,134 94 898 0 0,24 44 388 0 0,93 91-737 0 0,-212-181-411 0 0,57 79 0 0 0,-27-31-67 0 0,-58-73-172 0 0,119 146 291 0 0,-129-156-285 0 0,32 45 75 0 0,-46-62-81 0 0,-1 0-1 0 0,1 0 1 0 0,-1 0-1 0 0,0 0 1 0 0,-1 1-1 0 0,1-1 1 0 0,-1 1-1 0 0,0-1 1 0 0,0 0-1 0 0,-1 1 1 0 0,-1 9-1 0 0,1-9 16 0 0,-2 0 0 0 0,1 0-1 0 0,-1 1 1 0 0,0-1 0 0 0,0 0-1 0 0,-1 0 1 0 0,0-1-1 0 0,0 1 1 0 0,-1 0 0 0 0,0-1-1 0 0,-5 6 1 0 0,6-8-4 0 0,-1 1 1 0 0,0-1-1 0 0,0 0 0 0 0,0-1 1 0 0,-1 1-1 0 0,1-1 0 0 0,-1 1 1 0 0,1-1-1 0 0,-1-1 0 0 0,0 1 1 0 0,0 0-1 0 0,0-1 0 0 0,0 0 1 0 0,0 0-1 0 0,0 0 0 0 0,-6 0 1 0 0,-5-1 26 0 0,1 0-1 0 0,-1-1 1 0 0,1 0 0 0 0,0-1 0 0 0,0-1 0 0 0,0 0 0 0 0,0 0-1 0 0,0-2 1 0 0,1 1 0 0 0,-1-2 0 0 0,-21-11 0 0 0,-11-8 175 0 0,-82-59 0 0 0,78 48-187 0 0,4 5 66 0 0,1-2 0 0 0,-77-74-1 0 0,79 55-251 0 0,86 108-77 0 0,-3-20 207 0 0,1-1 0 0 0,2-2-1 0 0,92 56 1 0 0,-101-71 52 0 0,1-1-1 0 0,1-1 1 0 0,1-2-1 0 0,0-1 0 0 0,1-1 1 0 0,60 11-1 0 0,-87-21-11 0 0,0-1 0 0 0,1 0-1 0 0,-1 0 1 0 0,0-1 0 0 0,0 0-1 0 0,0-1 1 0 0,0 0-1 0 0,0 0 1 0 0,0-1 0 0 0,0 0-1 0 0,0-1 1 0 0,0 0 0 0 0,-1 0-1 0 0,1-1 1 0 0,-1 0 0 0 0,0 0-1 0 0,-1-1 1 0 0,1 0-1 0 0,-1 0 1 0 0,0-1 0 0 0,-1 0-1 0 0,9-8 1 0 0,3-5 56 0 0,-2-1-1 0 0,-1 0 1 0 0,0-1 0 0 0,-2-1 0 0 0,-1 0-1 0 0,18-43 1 0 0,101-249-283 0 0,-128 296-2981 0 0,-2-12-7995 0 0,-1 1 2977 0 0,0 15 3830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24T16:06:38.876"/>
    </inkml:context>
    <inkml:brush xml:id="br0">
      <inkml:brushProperty name="width" value="0.05" units="cm"/>
      <inkml:brushProperty name="height" value="0.05" units="cm"/>
      <inkml:brushProperty name="color" value="#E71224"/>
    </inkml:brush>
  </inkml:definitions>
  <inkml:trace contextRef="#ctx0" brushRef="#br0">159 1 9826 0 0,'-2'7'6135'0'0,"3"10"-3312"0"0,5 25-1269 0 0,-5-33-677 0 0,10 56 1069 0 0,-3-24-1204 0 0,1 46-1 0 0,8 175 127 0 0,-12-206-822 0 0,-2-28 230 0 0,0-1-1 0 0,-2 1 1 0 0,-2-1 0 0 0,-3 32-1 0 0,4-23-168 0 0,1-32-70 0 0,-1 1 0 0 0,1 0 0 0 0,-1-1-1 0 0,-1 1 1 0 0,1 0 0 0 0,0-1-1 0 0,-1 1 1 0 0,-2 5 0 0 0,3-8-33 0 0,0-1 0 0 0,0 1 0 0 0,0 0 0 0 0,0 0 0 0 0,0 0 0 0 0,0-1 0 0 0,0 1 0 0 0,0 0 0 0 0,1-1 0 0 0,-1 1 0 0 0,1 0 0 0 0,1 2 1 0 0,2 18 30 0 0,-4 18-25 0 0,2-16-1 0 0,-2-21-1 0 0,0 0 0 0 0,0 0 0 0 0,0 0-1 0 0,0-1 1 0 0,-1 1 0 0 0,1 0 0 0 0,-1 0 0 0 0,0-1 0 0 0,0 1 0 0 0,0 0 0 0 0,0-1 0 0 0,0 1 0 0 0,0-1 0 0 0,-1 1 0 0 0,0-1 0 0 0,-2 4 0 0 0,2-5 11 0 0,0 0 0 0 0,1 0-1 0 0,-1 0 1 0 0,0 0-1 0 0,0 0 1 0 0,0 0 0 0 0,0-1-1 0 0,1 1 1 0 0,-1-1 0 0 0,0 1-1 0 0,0-1 1 0 0,0 0-1 0 0,0 1 1 0 0,0-1 0 0 0,-1 0-1 0 0,1 0 1 0 0,0-1 0 0 0,0 1-1 0 0,0 0 1 0 0,0-1-1 0 0,1 1 1 0 0,-1-1 0 0 0,-3-1-1 0 0,-13-5 109 0 0,0-1-1 0 0,-18-11 0 0 0,-10-5 166 0 0,43 23-255 0 0,-4-2 45 0 0,1 0 1 0 0,0 0-1 0 0,0-1 1 0 0,-7-4 0 0 0,39 29-93 0 0,8 12-32 0 0,-22-21 39 0 0,0 0 0 0 0,12 16 1 0 0,-15-16-5 0 0,1-1 0 0 0,18 17 1 0 0,-24-24 12 0 0,1 0 0 0 0,0 0-1 0 0,0-1 1 0 0,0 1 0 0 0,0-1 0 0 0,0 0 0 0 0,1-1 0 0 0,-1 1-1 0 0,8 1 1 0 0,-10-4 24 0 0,0 1 0 0 0,-1-1 0 0 0,1 0 0 0 0,0-1 0 0 0,0 1 0 0 0,0 0 0 0 0,-1-1 0 0 0,1 1 0 0 0,0-1-1 0 0,-1 0 1 0 0,1 0 0 0 0,-1 0 0 0 0,1 0 0 0 0,-1-1 0 0 0,1 1 0 0 0,-1 0 0 0 0,0-1 0 0 0,0 0 0 0 0,0 0 0 0 0,1 0 0 0 0,-2 0-1 0 0,1 0 1 0 0,0 0 0 0 0,0 0 0 0 0,2-4 0 0 0,4-7 128 0 0,0-1 0 0 0,-1 0-1 0 0,7-21 1 0 0,-6 15-80 0 0,5-5-279 0 0,0 1-1 0 0,18-26 1 0 0,-28 48-482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24T15:45:19.545"/>
    </inkml:context>
    <inkml:brush xml:id="br0">
      <inkml:brushProperty name="width" value="0.05" units="cm"/>
      <inkml:brushProperty name="height" value="0.05" units="cm"/>
      <inkml:brushProperty name="color" value="#E71224"/>
    </inkml:brush>
  </inkml:definitions>
  <inkml:trace contextRef="#ctx0" brushRef="#br0">354 6974 6665 0 0,'-2'11'1778'0'0,"1"-6"-936"0"0,0 1 1 0 0,0-1 0 0 0,0 1-1 0 0,1-1 1 0 0,0 1-1 0 0,0-1 1 0 0,0 1 0 0 0,5 6 3370 0 0,3-40-2851 0 0,0-56 611 0 0,8-109 4 0 0,-26-814 2296 0 0,-3 596-3503 0 0,8 206-462 0 0,-11-112 52 0 0,-7-22-313 0 0,11 191 15 0 0,-7-186 82 0 0,-8-87 374 0 0,-8-249-332 0 0,35 588-202 0 0,13-610-216 0 0,13 99 463 0 0,-20 401-152 0 0,11-168-341 0 0,-13 269 364 0 0,28-156-1 0 0,-15 176-29 0 0,7-35-85 0 0,-15 67 20 0 0,-6 28 4 0 0,-1-1-1 0 0,0 1 1 0 0,2-22 0 0 0,-2-12 109 0 0,-1 30-128 0 0,0 0-1 0 0,-1-1 0 0 0,-3-20 1 0 0,3 33 13 0 0,0 0 0 0 0,-1 0 0 0 0,1 0 0 0 0,-1 1 0 0 0,0-1 0 0 0,0 0 0 0 0,0 0 0 0 0,0 1-1 0 0,-1-1 1 0 0,1 1 0 0 0,-1-1 0 0 0,0 1 0 0 0,1 0 0 0 0,-1 0 0 0 0,0-1 0 0 0,0 1 0 0 0,0 0 0 0 0,-1 1 0 0 0,1-1 0 0 0,0 0 0 0 0,-1 1 0 0 0,1-1 0 0 0,-1 1 0 0 0,0 0 0 0 0,1 0 0 0 0,-1 0 0 0 0,0 0 0 0 0,0 0 0 0 0,1 0 0 0 0,-1 1 0 0 0,-4-1 0 0 0,1 1 5 0 0,0 0 0 0 0,-1 1 0 0 0,1 0 0 0 0,0 0 0 0 0,0 0 0 0 0,0 1 0 0 0,0 0 0 0 0,0 0 0 0 0,0 0 0 0 0,0 1 0 0 0,1 0 0 0 0,-1 0 0 0 0,-8 6-1 0 0,4 0-17 0 0,0-1-1 0 0,1 2 0 0 0,0-1 0 0 0,1 1 0 0 0,-1 1 0 0 0,2-1 0 0 0,-8 15 1 0 0,-39 88-2 0 0,30-57-6 0 0,-38 97-4 0 0,61-150 16 0 0,-8 19 6 0 0,8-21 0 0 0,1 0 0 0 0,-1 0 0 0 0,1 0 0 0 0,0-1 0 0 0,0 1 1 0 0,0 0-1 0 0,-1 0 0 0 0,1 0 0 0 0,0 0 0 0 0,0 0 0 0 0,0 0 0 0 0,0 0 0 0 0,1 0 0 0 0,-1 0 0 0 0,0-1 0 0 0,0 1 0 0 0,0 0 1 0 0,1 0-1 0 0,-1 0 0 0 0,1 1 0 0 0,2-3-9 0 0,-1-1 1 0 0,1 1 0 0 0,0 0-1 0 0,-1-1 1 0 0,1 1 0 0 0,-1-1-1 0 0,0 0 1 0 0,4-3-1 0 0,28-41-7 0 0,41-72 0 0 0,-39 59 44 0 0,-13 23-65 0 0,19-41 0 0 0,-21 36 45 0 0,3 0 0 0 0,1 1 0 0 0,53-64 0 0 0,-66 88-28 0 0,-8 9 16 0 0,2 0 1 0 0,-1 1 0 0 0,10-10-1 0 0,-14 14-3 0 0,0 1 1 0 0,0 0-1 0 0,0 0 0 0 0,1 0 0 0 0,-1 1 0 0 0,0-1 1 0 0,1 0-1 0 0,-1 0 0 0 0,0 1 0 0 0,1-1 0 0 0,-1 1 1 0 0,1-1-1 0 0,0 1 0 0 0,-1-1 0 0 0,1 1 1 0 0,-1 0-1 0 0,1 0 0 0 0,-1 0 0 0 0,1 0 0 0 0,0 0 1 0 0,-1 0-1 0 0,1 0 0 0 0,-1 1 0 0 0,3 0 0 0 0,1 2 8 0 0,-1 0-1 0 0,0 0 0 0 0,0 1 1 0 0,0 0-1 0 0,-1-1 0 0 0,1 1 1 0 0,-1 1-1 0 0,0-1 0 0 0,0 0 1 0 0,0 1-1 0 0,2 5 0 0 0,-2-5-19 0 0,13 25 36 0 0,-1 1-1 0 0,19 57 0 0 0,10 68 259 0 0,-30-103-78 0 0,-3-7-119 0 0,-5-19-15 0 0,1 0 0 0 0,15 37 0 0 0,-20-61-75 0 0,16 33 53 0 0,-17-34-78 0 0,0 0 0 0 0,1 0 1 0 0,-1 0-1 0 0,1 0 0 0 0,-1 0 0 0 0,1 0 0 0 0,-1 0 0 0 0,1-1 0 0 0,0 1 0 0 0,0-1 0 0 0,0 1 1 0 0,0-1-1 0 0,4 2 0 0 0,-3-2-621 0 0,0 0 1 0 0,0-1 0 0 0,1 0-1 0 0,-1 0 1 0 0,0 0-1 0 0,0 0 1 0 0,6-1-1 0 0,6-3-5830 0 0,0-2-3709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24T15:45:22.719"/>
    </inkml:context>
    <inkml:brush xml:id="br0">
      <inkml:brushProperty name="width" value="0.05" units="cm"/>
      <inkml:brushProperty name="height" value="0.05" units="cm"/>
      <inkml:brushProperty name="color" value="#E71224"/>
    </inkml:brush>
  </inkml:definitions>
  <inkml:trace contextRef="#ctx0" brushRef="#br0">769 16 5329 0 0,'-2'-3'1486'0'0,"1"2"-711"0"0,0 0 0 0 0,-1-1 1 0 0,1 1-1 0 0,0 0 0 0 0,-1 0 0 0 0,1-1 1 0 0,-1 1-1 0 0,1 0 0 0 0,-1 1 1 0 0,0-1-1 0 0,-3 2 3018 0 0,5-1-3728 0 0,0 0 1 0 0,0 0 0 0 0,0 0-1 0 0,0 0 1 0 0,0 0-1 0 0,0 0 1 0 0,-1 0 0 0 0,1 0-1 0 0,0 0 1 0 0,0 0 0 0 0,0 0-1 0 0,0 0 263 0 0,0 0-262 0 0,3 10 660 0 0,-1 0-377 0 0,-1-1 0 0 0,-1 1 1 0 0,1 0-1 0 0,-3 15 0 0 0,1 4 111 0 0,-19 273 1732 0 0,12-218-1965 0 0,-4 67 360 0 0,-17 150 441 0 0,5-91-242 0 0,-5 31 73 0 0,-4-30-321 0 0,-17 87 76 0 0,27-162-410 0 0,-6 42 87 0 0,6-46-134 0 0,-1-1-58 0 0,7-33 86 0 0,-6 63 67 0 0,6-38-225 0 0,8-56-19 0 0,-4-25 55 0 0,8-26 199 0 0,-18 55 173 0 0,23-69-428 0 0,-1 0 0 0 0,0 0 1 0 0,0 0-1 0 0,1 0 0 0 0,-1 0 1 0 0,0 0-1 0 0,0 0 0 0 0,-1-1 1 0 0,1 1-1 0 0,0 0 0 0 0,-1-1 1 0 0,1 1-1 0 0,-1-1 0 0 0,1 1 1 0 0,-1-1-1 0 0,0 0 0 0 0,1 1 0 0 0,-1-1 1 0 0,0 0-1 0 0,0 0 0 0 0,0 0 1 0 0,0-1-1 0 0,0 1 0 0 0,0 0 1 0 0,0-1-1 0 0,0 1 0 0 0,-3-1 1 0 0,1 0 2 0 0,1 1 0 0 0,-1-1 0 0 0,1-1 0 0 0,-1 1 1 0 0,1 0-1 0 0,-1-1 0 0 0,1 0 0 0 0,-1 0 0 0 0,1 0 1 0 0,0 0-1 0 0,0-1 0 0 0,-1 1 0 0 0,1-1 0 0 0,0 0 1 0 0,-5-3-1 0 0,-13-8 108 0 0,17 11-123 0 0,0 0 0 0 0,1 0 0 0 0,-1 0 0 0 0,1 0 0 0 0,-6-6 0 0 0,-13-16 24 0 0,2-2-1 0 0,0 0 1 0 0,2-1 0 0 0,1-1-1 0 0,-23-53 1 0 0,31 61-26 0 0,1-1 1 0 0,1 0-1 0 0,0 0 0 0 0,2-1 1 0 0,-5-43-1 0 0,9 50 6 0 0,-1 7-1 0 0,2 0 0 0 0,-1-1-1 0 0,1 1 1 0 0,0 0 0 0 0,1-1 0 0 0,2-12 0 0 0,-3 21 2 0 0,0-1 0 0 0,0 1-1 0 0,0-1 1 0 0,0 1 0 0 0,0 0 0 0 0,0-1 0 0 0,0 1 0 0 0,1-1-1 0 0,-1 1 1 0 0,0-1 0 0 0,0 1 0 0 0,0 0 0 0 0,0-1-1 0 0,1 1 1 0 0,-1-1 0 0 0,0 1 0 0 0,1 0 0 0 0,-1-1 0 0 0,0 1-1 0 0,0 0 1 0 0,1-1 0 0 0,-1 1 0 0 0,1 0 0 0 0,-1 0-1 0 0,0-1 1 0 0,1 1 0 0 0,-1 0 0 0 0,0 0 0 0 0,1 0 0 0 0,-1-1-1 0 0,1 1 1 0 0,-1 0 0 0 0,1 0 0 0 0,0 0 0 0 0,0 0-1 0 0,0 1 0 0 0,0-1 0 0 0,0 1 0 0 0,0 0-1 0 0,0-1 1 0 0,0 1 0 0 0,-1 0 0 0 0,1 0 0 0 0,0 0 0 0 0,0-1 0 0 0,0 1 0 0 0,-1 0 0 0 0,2 2 0 0 0,22 41-23 0 0,-21-36 24 0 0,93 215-28 0 0,-93-213 13 0 0,2 1-63 0 0,17 48 178 0 0,45 81 1 0 0,-63-132-97 0 0,1 1 1 0 0,1-1-1 0 0,-1 0 0 0 0,1 0 1 0 0,1-1-1 0 0,-1 1 1 0 0,2-2-1 0 0,10 10 1 0 0,-16-15-6 0 0,1 0 0 0 0,-1 0 1 0 0,0 0-1 0 0,1 0 0 0 0,-1 0 1 0 0,0-1-1 0 0,1 1 0 0 0,-1-1 1 0 0,1 0-1 0 0,-1 0 0 0 0,1 0 1 0 0,-1 0-1 0 0,1 0 0 0 0,-1 0 1 0 0,1-1-1 0 0,-1 1 0 0 0,0-1 1 0 0,1 0-1 0 0,-1 0 0 0 0,3-1 1 0 0,1-1-2 0 0,0 1 1 0 0,-1-1-1 0 0,1-1 1 0 0,-1 1 0 0 0,0-1-1 0 0,8-7 1 0 0,16-20 17 0 0,-1-2 0 0 0,32-47 0 0 0,39-79 58 0 0,-40 61-55 0 0,-43 71-19 0 0,2 0 0 0 0,0 2 0 0 0,2 0 0 0 0,1 1 0 0 0,27-23 0 0 0,-31 31-510 0 0,-13 12 86 0 0,0 0-1 0 0,0 0 1 0 0,1 0 0 0 0,0 0 0 0 0,0 1-1 0 0,0 0 1 0 0,0 0 0 0 0,0 0 0 0 0,1 1-1 0 0,-1 0 1 0 0,7-2 0 0 0,-3 2-4403 0 0,-1-1 0 0 0,0 0 1 0 0,12-5-1 0 0,-7 1-1264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24T15:45:25.452"/>
    </inkml:context>
    <inkml:brush xml:id="br0">
      <inkml:brushProperty name="width" value="0.05" units="cm"/>
      <inkml:brushProperty name="height" value="0.05" units="cm"/>
      <inkml:brushProperty name="color" value="#E71224"/>
    </inkml:brush>
  </inkml:definitions>
  <inkml:trace contextRef="#ctx0" brushRef="#br0">2724 32 4553 0 0,'0'-2'938'0'0,"0"1"0"0"0,0-1 0 0 0,0 1 0 0 0,0-1 0 0 0,-1 0 0 0 0,1 1 0 0 0,0-1 0 0 0,-1 1 1 0 0,1-1-1 0 0,-1 1 0 0 0,1-1 0 0 0,-1 1 0 0 0,0 0 0 0 0,0-1 0 0 0,-1-1 0 0 0,1 2-747 0 0,0 1 0 0 0,0-1-1 0 0,0 1 1 0 0,0-1 0 0 0,1 1 0 0 0,-1-1-1 0 0,0 1 1 0 0,0 0 0 0 0,0-1 0 0 0,0 1 0 0 0,-1 0-1 0 0,1 0 1 0 0,0 0 0 0 0,0 0 0 0 0,0 0 0 0 0,0 0-1 0 0,0 0 1 0 0,0 0 0 0 0,0 0 0 0 0,0 0 0 0 0,0 0-1 0 0,0 1 1 0 0,0-1 0 0 0,0 1 0 0 0,0-1-1 0 0,-1 1 1 0 0,-9 4 302 0 0,0 1 0 0 0,1 0 0 0 0,-1 0-1 0 0,1 1 1 0 0,-12 11 0 0 0,-45 46 573 0 0,43-40-678 0 0,-140 165 818 0 0,73-73-747 0 0,-82 72 188 0 0,39-45-447 0 0,-29 47-7 0 0,-130 135 188 0 0,130-143-267 0 0,18-19-28 0 0,-133 109 44 0 0,25-52-10 0 0,139-134-24 0 0,52-37-85 0 0,1 12-11 0 0,43-45 0 0 0,8-7 0 0 0,0-1 0 0 0,0 0 0 0 0,-19 11 0 0 0,18-13 0 0 0,-1 1 0 0 0,2 1 0 0 0,-1 0 0 0 0,1 1 0 0 0,-12 11 0 0 0,8-3 0 0 0,11-13 0 0 0,-1 0 0 0 0,0 1 0 0 0,0-1 0 0 0,-8 7 0 0 0,-20 7 0 0 0,26-14 0 0 0,1 1 0 0 0,0-1 0 0 0,0 1 0 0 0,-4 6 0 0 0,-6 5 0 0 0,0-6 0 0 0,13-9 0 0 0,1 0 0 0 0,-1 0 0 0 0,1 0 0 0 0,-1 0 0 0 0,1 0 0 0 0,-1 0 0 0 0,1 1 0 0 0,0-1 0 0 0,0 0 0 0 0,-2 2 0 0 0,3-2 0 0 0,0-1 0 0 0,0 0 0 0 0,0 1 0 0 0,-1-1 0 0 0,1 0 0 0 0,0 1 0 0 0,0-1 0 0 0,-1 0 0 0 0,1 0 0 0 0,0 1 0 0 0,-1-1 0 0 0,1 0 0 0 0,0 0 0 0 0,-1 0 0 0 0,1 1 0 0 0,0-1 0 0 0,-1 0 0 0 0,1 0 0 0 0,0 0 0 0 0,-1 0 0 0 0,1 0 0 0 0,0 0 0 0 0,-1 0 0 0 0,1 1 0 0 0,-1-1 0 0 0,1 0 0 0 0,0-1 0 0 0,-1 1 0 0 0,1 0 0 0 0,-1 0 0 0 0,-14-7 0 0 0,-4-11 0 0 0,14 5 0 0 0,1 1 0 0 0,0-1 0 0 0,1 0 0 0 0,1 0 0 0 0,0-1 0 0 0,0 1 0 0 0,2-22 0 0 0,-1 11 0 0 0,1 7 0 0 0,0 0 0 0 0,1 0 0 0 0,4-25 0 0 0,7-41 0 0 0,-9 59 0 0 0,0 0 0 0 0,13-44 0 0 0,-6 31 0 0 0,-8 25 0 0 0,2 0 0 0 0,-1 1 0 0 0,8-14 0 0 0,21-48 0 0 0,-56 130-21 0 0,-17 62 0 0 0,23-65 7 0 0,-14 51 70 0 0,23-73-56 0 0,-9 48 0 0 0,11-45 0 0 0,2-1 0 0 0,1 1 0 0 0,2 0 0 0 0,3 48 0 0 0,0-76 0 0 0,4 22 0 0 0,-5-27 0 0 0,0-1 0 0 0,1 0 0 0 0,-1 0 0 0 0,1 0 0 0 0,-1 0 0 0 0,1 0 0 0 0,0 0 0 0 0,-1 0 0 0 0,1 0 0 0 0,0-1 0 0 0,-1 1 0 0 0,1 0 0 0 0,0 0 0 0 0,0-1 0 0 0,0 1 0 0 0,0 0 0 0 0,0-1 0 0 0,0 1 0 0 0,0-1 0 0 0,0 1 0 0 0,2 0 0 0 0,0-1 0 0 0,1 1 0 0 0,-1-1 0 0 0,1 0 0 0 0,-1 0 0 0 0,1 0 0 0 0,-1-1 0 0 0,1 1 0 0 0,-1-1 0 0 0,1 0 0 0 0,-1 0 0 0 0,0 0 0 0 0,1 0 0 0 0,-1-1 0 0 0,0 0 0 0 0,0 1 0 0 0,5-5 0 0 0,7-4 0 0 0,-1-1 0 0 0,14-15 0 0 0,-7 7 0 0 0,35-27 0 0 0,115-73 0 0 0,-111 84 0 0 0,-38 24 16 0 0,7-4-101 0 0,22-32-8019 0 0,-20 17-7359 0 0,-20 19 8476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24T15:44:52.808"/>
    </inkml:context>
    <inkml:brush xml:id="br0">
      <inkml:brushProperty name="width" value="0.05" units="cm"/>
      <inkml:brushProperty name="height" value="0.05" units="cm"/>
      <inkml:brushProperty name="color" value="#E71224"/>
    </inkml:brush>
  </inkml:definitions>
  <inkml:trace contextRef="#ctx0" brushRef="#br0">2032 1 6665 0 0,'-14'0'2259'0'0,"0"1"-1"0"0,-18 4 1 0 0,-59 18 2881 0 0,68-16-4246 0 0,-185 56 3669 0 0,6 12-2645 0 0,151-55-1626 0 0,-256 116 535 0 0,48-20-432 0 0,-33 30-48 0 0,263-130-339 0 0,-23 16-29 0 0,2 3 1 0 0,2 2-1 0 0,-58 56 0 0 0,65-56 18 0 0,23-21 12 0 0,0 1 1 0 0,1 1-1 0 0,1 0 0 0 0,1 2 0 0 0,0 0 1 0 0,2 0-1 0 0,0 1 0 0 0,1 1 0 0 0,2 0 1 0 0,0 0-1 0 0,1 1 0 0 0,-9 39 0 0 0,7-4 5 0 0,3 0-1 0 0,-1 111 0 0 0,10-61 33 0 0,18 117-1 0 0,-12-177-66 0 0,66 542 742 0 0,-24-23-249 0 0,-39-370-276 0 0,13 159 284 0 0,-1 108-202 0 0,-12-148-77 0 0,-4-101-7 0 0,-3-62-88 0 0,9 444 102 0 0,-6-258-181 0 0,-14 185 410 0 0,-5-287-373 0 0,11-187-62 0 0,4 60-1 0 0,3 35 12 0 0,-4-124-14 0 0,1-1-1 0 0,5 29 0 0 0,-7-47-7 0 0,1-1 0 0 0,0 0 0 0 0,-1 1 0 0 0,1-1 0 0 0,0 1 0 0 0,0-1 0 0 0,0 0 0 0 0,0 1 0 0 0,0-1 0 0 0,0 0 0 0 0,0 0 0 0 0,0 0 0 0 0,0 0 0 0 0,1 0 0 0 0,-1 0 0 0 0,0 0 0 0 0,1 0 0 0 0,-1 0 0 0 0,0-1 0 0 0,1 1 0 0 0,-1-1 0 0 0,1 1 0 0 0,0-1 0 0 0,-1 1 0 0 0,1-1 0 0 0,-1 0 0 0 0,1 0 0 0 0,-1 0 0 0 0,1 0 0 0 0,0 0 0 0 0,2 0 0 0 0,8-1 58 0 0,0-1 0 0 0,0 0 0 0 0,14-4 0 0 0,-16 4-61 0 0,74-17 92 0 0,113-28 56 0 0,-167 40-107 0 0,0 2-1 0 0,56-3 1 0 0,-73 7-32 0 0,-5 0-1 0 0,1 1-1 0 0,-1 1 1 0 0,0-1 0 0 0,1 1 0 0 0,-1 0 0 0 0,0 1 0 0 0,0 0 0 0 0,0 0-1 0 0,9 5 1 0 0,-13-6-156 0 0,-1 1 1 0 0,1 0-1 0 0,0 0 0 0 0,-1 1 0 0 0,0-1 0 0 0,1 1 1 0 0,-1-1-1 0 0,0 1 0 0 0,0 0 0 0 0,-1 0 0 0 0,1 1 0 0 0,-1-1 1 0 0,1 0-1 0 0,-1 1 0 0 0,0 0 0 0 0,0-1 0 0 0,-1 1 0 0 0,1 0 1 0 0,1 7-1 0 0,-2-6-1027 0 0,3 8-2908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24T15:44:54.144"/>
    </inkml:context>
    <inkml:brush xml:id="br0">
      <inkml:brushProperty name="width" value="0.05" units="cm"/>
      <inkml:brushProperty name="height" value="0.05" units="cm"/>
      <inkml:brushProperty name="color" value="#E71224"/>
    </inkml:brush>
  </inkml:definitions>
  <inkml:trace contextRef="#ctx0" brushRef="#br0">1 1 7802 0 0,'13'1'7771'0'0,"2"1"-4336"0"0,-6 1-2829 0 0,-1 0 0 0 0,1 0 0 0 0,-1 1 0 0 0,0 0 0 0 0,0 0 0 0 0,13 10 0 0 0,-13-8-442 0 0,0-1 0 0 0,0 0-1 0 0,1-1 1 0 0,0 0 0 0 0,-1 0-1 0 0,12 3 1 0 0,228 51 1772 0 0,-162-40-1216 0 0,129 10-1 0 0,-65-11-125 0 0,-123-13-460 0 0,139 16 431 0 0,93 16 89 0 0,-154-17-582 0 0,-46-9 88 0 0,-44-6-91 0 0,1-1 1 0 0,-1-1-1 0 0,18 1 1 0 0,7-1 73 0 0,-26-1-84 0 0,-1-1 0 0 0,1 1 0 0 0,13-3 0 0 0,49-2 231 0 0,-50-1-203 0 0,0 1-1 0 0,29 0 0 0 0,-20 4 98 0 0,-40-5 1 0 0,5 5-207 0 0,0 0 0 0 0,0 0 0 0 0,0 0 0 0 0,0 0 0 0 0,0 0 0 0 0,0-1 0 0 0,0 1 0 0 0,0 0 0 0 0,0 0 0 0 0,0 0 0 0 0,0 0 0 0 0,0 0 0 0 0,0 0 0 0 0,0-1 0 0 0,-1 1 0 0 0,1 0 0 0 0,0 0 0 0 0,0 0 0 0 0,0 0 0 0 0,0 0 0 0 0,0 0 0 0 0,0 0 0 0 0,-1 0 0 0 0,1 0 0 0 0,0 0 0 0 0,0 0-1 0 0,0 0 1 0 0,0-1 0 0 0,0 1 0 0 0,0 0 0 0 0,-1 0 0 0 0,1 0 0 0 0,0 0 0 0 0,0 0 0 0 0,0 0 0 0 0,0 0 0 0 0,-1 0 0 0 0,1 1 0 0 0,0-1 0 0 0,0 0 0 0 0,0 0 0 0 0,0 0 0 0 0,0 0 0 0 0,0 0 0 0 0,-1 0 0 0 0,1 0 0 0 0,0 0 0 0 0,0 0 0 0 0,0 0 0 0 0,0 0 0 0 0,0 0 0 0 0,0 1 0 0 0,0-1 0 0 0,-1 0 0 0 0,1 0-1 0 0,0 0 1 0 0,0 0 0 0 0,0 0 0 0 0,0 0 0 0 0,0 1 0 0 0,0-1 0 0 0,0 0 0 0 0,0 0 0 0 0,0 0 0 0 0,0 0 0 0 0,0 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24T15:44:57.507"/>
    </inkml:context>
    <inkml:brush xml:id="br0">
      <inkml:brushProperty name="width" value="0.05" units="cm"/>
      <inkml:brushProperty name="height" value="0.05" units="cm"/>
      <inkml:brushProperty name="color" value="#E71224"/>
    </inkml:brush>
  </inkml:definitions>
  <inkml:trace contextRef="#ctx0" brushRef="#br0">715 8 5257 0 0,'-1'-1'415'0'0,"1"0"0"0"0,-1 1 0 0 0,1-1 0 0 0,-1 1 0 0 0,0-1 0 0 0,1 1-1 0 0,-1-1 1 0 0,0 1 0 0 0,0-1 0 0 0,1 1 0 0 0,-1-1 0 0 0,0 1 0 0 0,0 0 0 0 0,1 0 0 0 0,-1-1 0 0 0,0 1-1 0 0,0 0 1 0 0,0 0 0 0 0,0 0 0 0 0,1 0 0 0 0,-1 0 0 0 0,0 0 0 0 0,0 0 0 0 0,0 0 0 0 0,0 0 0 0 0,1 1-1 0 0,-2-1 1 0 0,0 1-44 0 0,0 0-1 0 0,0 1 0 0 0,1-1 0 0 0,-1 0 0 0 0,1 0 0 0 0,-1 1 1 0 0,1-1-1 0 0,0 1 0 0 0,0-1 0 0 0,-1 1 0 0 0,0 2 1 0 0,-2 4 99 0 0,0 1 1 0 0,0-1-1 0 0,1 1 1 0 0,-3 10-1 0 0,-14 102 1847 0 0,9-41-1521 0 0,2 9-135 0 0,5-38-434 0 0,-22 203 744 0 0,14-76-651 0 0,-1 8 375 0 0,-10 25-52 0 0,18-161-522 0 0,-9 133 324 0 0,-14 119 510 0 0,20-200-722 0 0,-1 6-215 0 0,-8 90 633 0 0,2 63-606 0 0,10-147-45 0 0,-9 297 0 0 0,7-290 0 0 0,3-70 0 0 0,2 52 0 0 0,-6 248 0 0 0,1-58 0 0 0,-4-82 0 0 0,10-189 0 0 0,-2 1 0 0 0,0-1 0 0 0,-7 26 0 0 0,10-48 0 0 0,0 1 0 0 0,0-1 0 0 0,-1 0 0 0 0,1 1 0 0 0,0-1 0 0 0,0 1 0 0 0,0-1 0 0 0,-1 0 0 0 0,1 1 0 0 0,0-1 0 0 0,0 0 0 0 0,-1 1 0 0 0,1-1 0 0 0,0 0 0 0 0,-1 1 0 0 0,1-1 0 0 0,-1 0 0 0 0,1 0 0 0 0,0 1 0 0 0,-1-1 0 0 0,1 0 0 0 0,0 0 0 0 0,-1 0 0 0 0,1 1 0 0 0,-1-1 0 0 0,1 0 0 0 0,-1 0 0 0 0,1 0 0 0 0,-1 0 0 0 0,1 0 0 0 0,0 0 0 0 0,-1 0 0 0 0,1 0 0 0 0,-1 0 0 0 0,1 0 0 0 0,-1 0 0 0 0,1 0 0 0 0,0-1 0 0 0,-1 1 0 0 0,1 0 0 0 0,-1 0 0 0 0,1 0 0 0 0,-1-1 0 0 0,1 1 0 0 0,0 0 0 0 0,-1 0 0 0 0,1-1 0 0 0,0 1 0 0 0,-1 0 0 0 0,1-1 0 0 0,0 1 0 0 0,-1-1 0 0 0,-17-16 0 0 0,18 16 0 0 0,-18-22 0 0 0,1-1 0 0 0,2-1 0 0 0,0-1 0 0 0,-15-39 0 0 0,18 40 0 0 0,7 14 0 0 0,-97-191 0 0 0,74 154 0 0 0,-56-88 0 0 0,98 175 0 0 0,115 189 0 0 0,-67-105 0 0 0,23 43 0 0 0,-70-141 0 0 0,1-1 0 0 0,1-1 0 0 0,1-1 0 0 0,29 29 0 0 0,-40-45 0 0 0,0 1 0 0 0,0-2 0 0 0,1 1 0 0 0,0-1 0 0 0,0 0 0 0 0,0-1 0 0 0,1 0 0 0 0,-1 0 0 0 0,1-1 0 0 0,0 0 0 0 0,10 2 0 0 0,-14-4 0 0 0,0-1 0 0 0,0 1 0 0 0,0-1 0 0 0,0 0 0 0 0,0 0 0 0 0,1-1 0 0 0,-1 1 0 0 0,0-1 0 0 0,0 0 0 0 0,0-1 0 0 0,0 1 0 0 0,-1-1 0 0 0,1 0 0 0 0,0 0 0 0 0,-1 0 0 0 0,1-1 0 0 0,-1 0 0 0 0,0 1 0 0 0,1-2 0 0 0,-1 1 0 0 0,6-7 0 0 0,1-3 0 0 0,0-1 0 0 0,-1-1 0 0 0,-1 1 0 0 0,0-2 0 0 0,-1 1 0 0 0,0-1 0 0 0,8-27 0 0 0,27-125 0 0 0,-29 101 0 0 0,9-51 0 0 0,-23 114 0 0 0,2 0 0 0 0,5 10 0 0 0,4 9 0 0 0,-11-13 0 0 0,0-1 0 0 0,0 1 0 0 0,0 0 0 0 0,0 0 0 0 0,-1 6 0 0 0,3-5 0 0 0,0-1 0 0 0,-3 1 0 0 0,2-6 0 0 0,2 11 0 0 0,-3-7 0 0 0,-1-1 0 0 0,0 9 0 0 0,0-8 0 0 0,-2 10 0 0 0,3-10 0 0 0,1 1 0 0 0,-9 6 0 0 0,8-6 0 0 0,0 0 0 0 0,-2 9 0 0 0,2-9 0 0 0,-2-2 0 0 0,1 2 0 0 0,0-1 0 0 0,0 1 0 0 0,1 0 0 0 0,-1 0 0 0 0,0-1 0 0 0,0 1 0 0 0,1 0 0 0 0,-1 0 0 0 0,1 0 0 0 0,0 0 0 0 0,0 0 0 0 0,-1-1 0 0 0,1 1 0 0 0,0 0 0 0 0,1 3 0 0 0,-1-4-9 0 0,0 19-3220 0 0,1-18 2575 0 0,-1 0 1 0 0,0 0-1 0 0,1 0 0 0 0,-1 0 1 0 0,1 0-1 0 0,-1 0 0 0 0,1 0 1 0 0,0 0-1 0 0,0 0 0 0 0,0 0 1 0 0,0 0-1 0 0,0-1 0 0 0,1 1 1 0 0,-1 0-1 0 0,0-1 0 0 0,1 1 1 0 0,-1-1-1 0 0,1 1 1 0 0,0-1-1 0 0,-1 0 0 0 0,4 2 1 0 0,2 1-5170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24T15:45:02.375"/>
    </inkml:context>
    <inkml:brush xml:id="br0">
      <inkml:brushProperty name="width" value="0.05" units="cm"/>
      <inkml:brushProperty name="height" value="0.05" units="cm"/>
      <inkml:brushProperty name="color" value="#E71224"/>
    </inkml:brush>
  </inkml:definitions>
  <inkml:trace contextRef="#ctx0" brushRef="#br0">19 1351 5713 0 0,'-3'-11'1440'0'0,"1"-1"0"0"0,0 0-1 0 0,1 1 1 0 0,1-24 0 0 0,-1 1 462 0 0,-9-421 6069 0 0,18 74-5656 0 0,-3 139-1255 0 0,-1 121-1066 0 0,-4 119-23 0 0,0 1 1 0 0,0 0 0 0 0,0 0 0 0 0,1 0 0 0 0,-1 0 0 0 0,0 0-1 0 0,1 0 1 0 0,-1 0 0 0 0,0 1 0 0 0,1-1 0 0 0,-1 0 0 0 0,1 0-1 0 0,-1 0 1 0 0,1 0 0 0 0,0 0 0 0 0,-1 1 0 0 0,1-1 0 0 0,0 0-1 0 0,0 1 1 0 0,1-2 0 0 0,13-7-3831 0 0,-2 2-7386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24T15:45:05.094"/>
    </inkml:context>
    <inkml:brush xml:id="br0">
      <inkml:brushProperty name="width" value="0.05" units="cm"/>
      <inkml:brushProperty name="height" value="0.05" units="cm"/>
      <inkml:brushProperty name="color" value="#E71224"/>
    </inkml:brush>
  </inkml:definitions>
  <inkml:trace contextRef="#ctx0" brushRef="#br0">1 0 3945 0 0,'0'9'9365'0'0,"0"12"-6900"0"0,23 119 1867 0 0,-3-8-2670 0 0,-2-29-713 0 0,7 30 137 0 0,-23-125-996 0 0,0 2-21 0 0,1 1 0 0 0,0-1-1 0 0,1-1 1 0 0,7 15-1 0 0,-10-21-51 0 0,1 0-1 0 0,0-1 0 0 0,-1 1 1 0 0,1-1-1 0 0,0 0 0 0 0,1 1 1 0 0,-1-1-1 0 0,0 0 0 0 0,1 0 1 0 0,-1-1-1 0 0,1 1 0 0 0,0 0 1 0 0,-1-1-1 0 0,1 0 0 0 0,0 1 1 0 0,0-1-1 0 0,0 0 0 0 0,0-1 1 0 0,6 2-1 0 0,29 2 140 0 0,47-3 1 0 0,6 1-49 0 0,312 47 84 0 0,-255-33-204 0 0,-76-11 132 0 0,-16-3-50 0 0,72-5-1 0 0,24 0 116 0 0,15 6-186 0 0,28-13 128 0 0,169 3 146 0 0,-27-5-355 0 0,-310 10 83 0 0,440-32 254 0 0,-396 31-166 0 0,74 1-88 0 0,8 1 23 0 0,38 2 67 0 0,35 8-205 0 0,247 19 309 0 0,-199-7-317 0 0,-54-5 38 0 0,776 42 97 0 0,-588-50 262 0 0,255-6-195 0 0,323-49-62 0 0,-536 37-8 0 0,22-1 218 0 0,-94 8-338 0 0,-211 5 137 0 0,-125-2-32 0 0,604 6 142 0 0,-398 5-72 0 0,109 1 69 0 0,-197-12-79 0 0,351 4 295 0 0,-12 24-31 0 0,-35-13 109 0 0,211-10-97 0 0,-401-6-201 0 0,-87-3 40 0 0,89 2-45 0 0,70 6 103 0 0,109-1 173 0 0,-266-4-212 0 0,-36 3-155 0 0,114-2 65 0 0,-219-2-40 0 0,21-1 59 0 0,93-14 1 0 0,-50-8 184 0 0,-86 17-190 0 0,40-17 0 0 0,-3 0 196 0 0,-24 7-111 0 0,14-9-114 0 0,7 7-29 0 0,-39 12-14 0 0,0 1 1 0 0,41-8-1 0 0,-46 12-91 0 0,22-2-41 0 0,53-2 0 0 0,-87 8 117 0 0,1-1 0 0 0,0 1 0 0 0,-1 0 0 0 0,1 0 0 0 0,-1 0 1 0 0,1 1-1 0 0,6 3 0 0 0,6 2-80 0 0,-16-7 65 0 0,-1 0 0 0 0,1 0 0 0 0,0 0 0 0 0,-1 0 1 0 0,1 0-1 0 0,0 0 0 0 0,-1 0 0 0 0,1 0 0 0 0,0-1 1 0 0,-1 1-1 0 0,1 0 0 0 0,-1 0 0 0 0,1 0 0 0 0,0-1 0 0 0,-1 1 1 0 0,1 0-1 0 0,-1 0 0 0 0,1-1 0 0 0,-1 1 0 0 0,1-1 1 0 0,-1 1-1 0 0,1-1 0 0 0,-1 1 0 0 0,1 0 0 0 0,-1-1 0 0 0,0 1 1 0 0,1-1-1 0 0,-1 0 0 0 0,0 1 0 0 0,1-1 0 0 0,-1 1 1 0 0,0-1-1 0 0,0 1 0 0 0,1-1 0 0 0,-1 0 0 0 0,0 1 1 0 0,0-1-1 0 0,0 0 0 0 0,0 1 0 0 0,0-1 0 0 0,0 0 0 0 0,0 0 1 0 0,2-40 41 0 0,-1 22-22 0 0,6-204 60 0 0,-5 202-87 0 0,0 4 12 0 0,-1 0-1 0 0,-1 0 1 0 0,-1-18 0 0 0,3 2 56 0 0,1 8-32 0 0,10-58-59 0 0,-13 82-163 0 0,13 0-11048 0 0,1 2 968 0 0,-5-1 3018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474B1-ABCD-82B2-8FE0-48C4A431AC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AB800B-8F2E-C8E2-AA83-A0D772E832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88AB21-6F07-95EB-16CF-4CB09F903C2C}"/>
              </a:ext>
            </a:extLst>
          </p:cNvPr>
          <p:cNvSpPr>
            <a:spLocks noGrp="1"/>
          </p:cNvSpPr>
          <p:nvPr>
            <p:ph type="dt" sz="half" idx="10"/>
          </p:nvPr>
        </p:nvSpPr>
        <p:spPr/>
        <p:txBody>
          <a:bodyPr/>
          <a:lstStyle/>
          <a:p>
            <a:fld id="{72D5C7B2-4549-4177-9D2E-299D734DFB77}" type="datetimeFigureOut">
              <a:rPr lang="en-US" smtClean="0"/>
              <a:t>9/24/2024</a:t>
            </a:fld>
            <a:endParaRPr lang="en-US"/>
          </a:p>
        </p:txBody>
      </p:sp>
      <p:sp>
        <p:nvSpPr>
          <p:cNvPr id="5" name="Footer Placeholder 4">
            <a:extLst>
              <a:ext uri="{FF2B5EF4-FFF2-40B4-BE49-F238E27FC236}">
                <a16:creationId xmlns:a16="http://schemas.microsoft.com/office/drawing/2014/main" id="{5CFBDD2B-AE26-1182-E218-52B1AB07F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6D7B6-47C4-8791-6AEA-D241891900C9}"/>
              </a:ext>
            </a:extLst>
          </p:cNvPr>
          <p:cNvSpPr>
            <a:spLocks noGrp="1"/>
          </p:cNvSpPr>
          <p:nvPr>
            <p:ph type="sldNum" sz="quarter" idx="12"/>
          </p:nvPr>
        </p:nvSpPr>
        <p:spPr/>
        <p:txBody>
          <a:bodyPr/>
          <a:lstStyle/>
          <a:p>
            <a:fld id="{9D723A12-711E-42C1-9ED6-ADB2B0DAD0B2}" type="slidenum">
              <a:rPr lang="en-US" smtClean="0"/>
              <a:t>‹#›</a:t>
            </a:fld>
            <a:endParaRPr lang="en-US"/>
          </a:p>
        </p:txBody>
      </p:sp>
    </p:spTree>
    <p:extLst>
      <p:ext uri="{BB962C8B-B14F-4D97-AF65-F5344CB8AC3E}">
        <p14:creationId xmlns:p14="http://schemas.microsoft.com/office/powerpoint/2010/main" val="353833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1D32-128A-0F81-41FC-3F7E1B4C36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FCD2E7-0E44-543D-B950-5C4EDB7D92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C1CFA7-02C3-F41D-F74C-AF8BDC0315F0}"/>
              </a:ext>
            </a:extLst>
          </p:cNvPr>
          <p:cNvSpPr>
            <a:spLocks noGrp="1"/>
          </p:cNvSpPr>
          <p:nvPr>
            <p:ph type="dt" sz="half" idx="10"/>
          </p:nvPr>
        </p:nvSpPr>
        <p:spPr/>
        <p:txBody>
          <a:bodyPr/>
          <a:lstStyle/>
          <a:p>
            <a:fld id="{72D5C7B2-4549-4177-9D2E-299D734DFB77}" type="datetimeFigureOut">
              <a:rPr lang="en-US" smtClean="0"/>
              <a:t>9/24/2024</a:t>
            </a:fld>
            <a:endParaRPr lang="en-US"/>
          </a:p>
        </p:txBody>
      </p:sp>
      <p:sp>
        <p:nvSpPr>
          <p:cNvPr id="5" name="Footer Placeholder 4">
            <a:extLst>
              <a:ext uri="{FF2B5EF4-FFF2-40B4-BE49-F238E27FC236}">
                <a16:creationId xmlns:a16="http://schemas.microsoft.com/office/drawing/2014/main" id="{16954B46-273F-F485-96F7-A01674D18B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522F3-C172-688A-1A69-AF5E48275D0E}"/>
              </a:ext>
            </a:extLst>
          </p:cNvPr>
          <p:cNvSpPr>
            <a:spLocks noGrp="1"/>
          </p:cNvSpPr>
          <p:nvPr>
            <p:ph type="sldNum" sz="quarter" idx="12"/>
          </p:nvPr>
        </p:nvSpPr>
        <p:spPr/>
        <p:txBody>
          <a:bodyPr/>
          <a:lstStyle/>
          <a:p>
            <a:fld id="{9D723A12-711E-42C1-9ED6-ADB2B0DAD0B2}" type="slidenum">
              <a:rPr lang="en-US" smtClean="0"/>
              <a:t>‹#›</a:t>
            </a:fld>
            <a:endParaRPr lang="en-US"/>
          </a:p>
        </p:txBody>
      </p:sp>
    </p:spTree>
    <p:extLst>
      <p:ext uri="{BB962C8B-B14F-4D97-AF65-F5344CB8AC3E}">
        <p14:creationId xmlns:p14="http://schemas.microsoft.com/office/powerpoint/2010/main" val="338257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E37954-20B2-E89C-DFA7-A499CB1839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638863-2C4D-F45E-0728-47F1AB4BDF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8BF9E-B87A-0FF0-50A3-9AE125D4BA0F}"/>
              </a:ext>
            </a:extLst>
          </p:cNvPr>
          <p:cNvSpPr>
            <a:spLocks noGrp="1"/>
          </p:cNvSpPr>
          <p:nvPr>
            <p:ph type="dt" sz="half" idx="10"/>
          </p:nvPr>
        </p:nvSpPr>
        <p:spPr/>
        <p:txBody>
          <a:bodyPr/>
          <a:lstStyle/>
          <a:p>
            <a:fld id="{72D5C7B2-4549-4177-9D2E-299D734DFB77}" type="datetimeFigureOut">
              <a:rPr lang="en-US" smtClean="0"/>
              <a:t>9/24/2024</a:t>
            </a:fld>
            <a:endParaRPr lang="en-US"/>
          </a:p>
        </p:txBody>
      </p:sp>
      <p:sp>
        <p:nvSpPr>
          <p:cNvPr id="5" name="Footer Placeholder 4">
            <a:extLst>
              <a:ext uri="{FF2B5EF4-FFF2-40B4-BE49-F238E27FC236}">
                <a16:creationId xmlns:a16="http://schemas.microsoft.com/office/drawing/2014/main" id="{663A90FF-6E01-75B0-3A9C-8AD339CE9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7A924-E6E3-5DC5-6547-E63CD1F0AEE3}"/>
              </a:ext>
            </a:extLst>
          </p:cNvPr>
          <p:cNvSpPr>
            <a:spLocks noGrp="1"/>
          </p:cNvSpPr>
          <p:nvPr>
            <p:ph type="sldNum" sz="quarter" idx="12"/>
          </p:nvPr>
        </p:nvSpPr>
        <p:spPr/>
        <p:txBody>
          <a:bodyPr/>
          <a:lstStyle/>
          <a:p>
            <a:fld id="{9D723A12-711E-42C1-9ED6-ADB2B0DAD0B2}" type="slidenum">
              <a:rPr lang="en-US" smtClean="0"/>
              <a:t>‹#›</a:t>
            </a:fld>
            <a:endParaRPr lang="en-US"/>
          </a:p>
        </p:txBody>
      </p:sp>
    </p:spTree>
    <p:extLst>
      <p:ext uri="{BB962C8B-B14F-4D97-AF65-F5344CB8AC3E}">
        <p14:creationId xmlns:p14="http://schemas.microsoft.com/office/powerpoint/2010/main" val="2694883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DEE43-4C8D-0EBF-69DA-F2AEA50966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D01082-DB88-4028-1D33-A31C7FCA50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FFF46-D83C-5666-8793-1E6B56106073}"/>
              </a:ext>
            </a:extLst>
          </p:cNvPr>
          <p:cNvSpPr>
            <a:spLocks noGrp="1"/>
          </p:cNvSpPr>
          <p:nvPr>
            <p:ph type="dt" sz="half" idx="10"/>
          </p:nvPr>
        </p:nvSpPr>
        <p:spPr/>
        <p:txBody>
          <a:bodyPr/>
          <a:lstStyle/>
          <a:p>
            <a:fld id="{72D5C7B2-4549-4177-9D2E-299D734DFB77}" type="datetimeFigureOut">
              <a:rPr lang="en-US" smtClean="0"/>
              <a:t>9/24/2024</a:t>
            </a:fld>
            <a:endParaRPr lang="en-US"/>
          </a:p>
        </p:txBody>
      </p:sp>
      <p:sp>
        <p:nvSpPr>
          <p:cNvPr id="5" name="Footer Placeholder 4">
            <a:extLst>
              <a:ext uri="{FF2B5EF4-FFF2-40B4-BE49-F238E27FC236}">
                <a16:creationId xmlns:a16="http://schemas.microsoft.com/office/drawing/2014/main" id="{3575C57A-7B3C-0E3B-C235-A4FAE2F71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39E92-AE41-CF25-72BB-8E9D6BB7E92B}"/>
              </a:ext>
            </a:extLst>
          </p:cNvPr>
          <p:cNvSpPr>
            <a:spLocks noGrp="1"/>
          </p:cNvSpPr>
          <p:nvPr>
            <p:ph type="sldNum" sz="quarter" idx="12"/>
          </p:nvPr>
        </p:nvSpPr>
        <p:spPr/>
        <p:txBody>
          <a:bodyPr/>
          <a:lstStyle/>
          <a:p>
            <a:fld id="{9D723A12-711E-42C1-9ED6-ADB2B0DAD0B2}" type="slidenum">
              <a:rPr lang="en-US" smtClean="0"/>
              <a:t>‹#›</a:t>
            </a:fld>
            <a:endParaRPr lang="en-US"/>
          </a:p>
        </p:txBody>
      </p:sp>
    </p:spTree>
    <p:extLst>
      <p:ext uri="{BB962C8B-B14F-4D97-AF65-F5344CB8AC3E}">
        <p14:creationId xmlns:p14="http://schemas.microsoft.com/office/powerpoint/2010/main" val="3266971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603A-7C02-0CB6-26FF-F92DE3A92A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5A65FD-5DEC-8C49-6336-B21B3E9106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0C1CC6-8DA7-FA2C-ADD2-7F2BA925A89C}"/>
              </a:ext>
            </a:extLst>
          </p:cNvPr>
          <p:cNvSpPr>
            <a:spLocks noGrp="1"/>
          </p:cNvSpPr>
          <p:nvPr>
            <p:ph type="dt" sz="half" idx="10"/>
          </p:nvPr>
        </p:nvSpPr>
        <p:spPr/>
        <p:txBody>
          <a:bodyPr/>
          <a:lstStyle/>
          <a:p>
            <a:fld id="{72D5C7B2-4549-4177-9D2E-299D734DFB77}" type="datetimeFigureOut">
              <a:rPr lang="en-US" smtClean="0"/>
              <a:t>9/24/2024</a:t>
            </a:fld>
            <a:endParaRPr lang="en-US"/>
          </a:p>
        </p:txBody>
      </p:sp>
      <p:sp>
        <p:nvSpPr>
          <p:cNvPr id="5" name="Footer Placeholder 4">
            <a:extLst>
              <a:ext uri="{FF2B5EF4-FFF2-40B4-BE49-F238E27FC236}">
                <a16:creationId xmlns:a16="http://schemas.microsoft.com/office/drawing/2014/main" id="{172F3DB3-BC66-F562-CEA3-3DF5764CD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E35829-0461-F885-FA36-536E05430B1B}"/>
              </a:ext>
            </a:extLst>
          </p:cNvPr>
          <p:cNvSpPr>
            <a:spLocks noGrp="1"/>
          </p:cNvSpPr>
          <p:nvPr>
            <p:ph type="sldNum" sz="quarter" idx="12"/>
          </p:nvPr>
        </p:nvSpPr>
        <p:spPr/>
        <p:txBody>
          <a:bodyPr/>
          <a:lstStyle/>
          <a:p>
            <a:fld id="{9D723A12-711E-42C1-9ED6-ADB2B0DAD0B2}" type="slidenum">
              <a:rPr lang="en-US" smtClean="0"/>
              <a:t>‹#›</a:t>
            </a:fld>
            <a:endParaRPr lang="en-US"/>
          </a:p>
        </p:txBody>
      </p:sp>
    </p:spTree>
    <p:extLst>
      <p:ext uri="{BB962C8B-B14F-4D97-AF65-F5344CB8AC3E}">
        <p14:creationId xmlns:p14="http://schemas.microsoft.com/office/powerpoint/2010/main" val="795928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B5F4-6281-FA25-89DB-C12387C7E0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B63833-50BC-5FCE-3210-5DC7F52E61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A86DC0-D4B7-FCFA-C99B-951D48BCDB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860FFE-676E-2F48-DB66-7AF0B6ED5AD8}"/>
              </a:ext>
            </a:extLst>
          </p:cNvPr>
          <p:cNvSpPr>
            <a:spLocks noGrp="1"/>
          </p:cNvSpPr>
          <p:nvPr>
            <p:ph type="dt" sz="half" idx="10"/>
          </p:nvPr>
        </p:nvSpPr>
        <p:spPr/>
        <p:txBody>
          <a:bodyPr/>
          <a:lstStyle/>
          <a:p>
            <a:fld id="{72D5C7B2-4549-4177-9D2E-299D734DFB77}" type="datetimeFigureOut">
              <a:rPr lang="en-US" smtClean="0"/>
              <a:t>9/24/2024</a:t>
            </a:fld>
            <a:endParaRPr lang="en-US"/>
          </a:p>
        </p:txBody>
      </p:sp>
      <p:sp>
        <p:nvSpPr>
          <p:cNvPr id="6" name="Footer Placeholder 5">
            <a:extLst>
              <a:ext uri="{FF2B5EF4-FFF2-40B4-BE49-F238E27FC236}">
                <a16:creationId xmlns:a16="http://schemas.microsoft.com/office/drawing/2014/main" id="{DFC91AF7-E953-4952-513F-73CAC48F60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7A0D1F-17F9-FFE8-DE5F-8E781882FF69}"/>
              </a:ext>
            </a:extLst>
          </p:cNvPr>
          <p:cNvSpPr>
            <a:spLocks noGrp="1"/>
          </p:cNvSpPr>
          <p:nvPr>
            <p:ph type="sldNum" sz="quarter" idx="12"/>
          </p:nvPr>
        </p:nvSpPr>
        <p:spPr/>
        <p:txBody>
          <a:bodyPr/>
          <a:lstStyle/>
          <a:p>
            <a:fld id="{9D723A12-711E-42C1-9ED6-ADB2B0DAD0B2}" type="slidenum">
              <a:rPr lang="en-US" smtClean="0"/>
              <a:t>‹#›</a:t>
            </a:fld>
            <a:endParaRPr lang="en-US"/>
          </a:p>
        </p:txBody>
      </p:sp>
    </p:spTree>
    <p:extLst>
      <p:ext uri="{BB962C8B-B14F-4D97-AF65-F5344CB8AC3E}">
        <p14:creationId xmlns:p14="http://schemas.microsoft.com/office/powerpoint/2010/main" val="2835751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2272F-2BA4-9731-D38E-19AEF6B3A3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F7A33A-DE92-5540-0C26-45E07E3D6D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39C6D5-D2ED-3117-7C42-24BAF9CDB8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D739B1-09D5-EBD1-D6C5-FC6791D802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6657E6-64A8-97D8-6C15-F257BA9B1F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EEBCF8-BF82-77B0-1403-C49502EC09CF}"/>
              </a:ext>
            </a:extLst>
          </p:cNvPr>
          <p:cNvSpPr>
            <a:spLocks noGrp="1"/>
          </p:cNvSpPr>
          <p:nvPr>
            <p:ph type="dt" sz="half" idx="10"/>
          </p:nvPr>
        </p:nvSpPr>
        <p:spPr/>
        <p:txBody>
          <a:bodyPr/>
          <a:lstStyle/>
          <a:p>
            <a:fld id="{72D5C7B2-4549-4177-9D2E-299D734DFB77}" type="datetimeFigureOut">
              <a:rPr lang="en-US" smtClean="0"/>
              <a:t>9/24/2024</a:t>
            </a:fld>
            <a:endParaRPr lang="en-US"/>
          </a:p>
        </p:txBody>
      </p:sp>
      <p:sp>
        <p:nvSpPr>
          <p:cNvPr id="8" name="Footer Placeholder 7">
            <a:extLst>
              <a:ext uri="{FF2B5EF4-FFF2-40B4-BE49-F238E27FC236}">
                <a16:creationId xmlns:a16="http://schemas.microsoft.com/office/drawing/2014/main" id="{FC0FE646-0F99-F241-94EA-63332A38EB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2ECD4B-F206-E8C3-6468-451609986D43}"/>
              </a:ext>
            </a:extLst>
          </p:cNvPr>
          <p:cNvSpPr>
            <a:spLocks noGrp="1"/>
          </p:cNvSpPr>
          <p:nvPr>
            <p:ph type="sldNum" sz="quarter" idx="12"/>
          </p:nvPr>
        </p:nvSpPr>
        <p:spPr/>
        <p:txBody>
          <a:bodyPr/>
          <a:lstStyle/>
          <a:p>
            <a:fld id="{9D723A12-711E-42C1-9ED6-ADB2B0DAD0B2}" type="slidenum">
              <a:rPr lang="en-US" smtClean="0"/>
              <a:t>‹#›</a:t>
            </a:fld>
            <a:endParaRPr lang="en-US"/>
          </a:p>
        </p:txBody>
      </p:sp>
    </p:spTree>
    <p:extLst>
      <p:ext uri="{BB962C8B-B14F-4D97-AF65-F5344CB8AC3E}">
        <p14:creationId xmlns:p14="http://schemas.microsoft.com/office/powerpoint/2010/main" val="41927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B4BD8-D184-3066-2F54-C464810EB8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924182-963C-B1DC-FE99-3D915C3BBCDD}"/>
              </a:ext>
            </a:extLst>
          </p:cNvPr>
          <p:cNvSpPr>
            <a:spLocks noGrp="1"/>
          </p:cNvSpPr>
          <p:nvPr>
            <p:ph type="dt" sz="half" idx="10"/>
          </p:nvPr>
        </p:nvSpPr>
        <p:spPr/>
        <p:txBody>
          <a:bodyPr/>
          <a:lstStyle/>
          <a:p>
            <a:fld id="{72D5C7B2-4549-4177-9D2E-299D734DFB77}" type="datetimeFigureOut">
              <a:rPr lang="en-US" smtClean="0"/>
              <a:t>9/24/2024</a:t>
            </a:fld>
            <a:endParaRPr lang="en-US"/>
          </a:p>
        </p:txBody>
      </p:sp>
      <p:sp>
        <p:nvSpPr>
          <p:cNvPr id="4" name="Footer Placeholder 3">
            <a:extLst>
              <a:ext uri="{FF2B5EF4-FFF2-40B4-BE49-F238E27FC236}">
                <a16:creationId xmlns:a16="http://schemas.microsoft.com/office/drawing/2014/main" id="{C41985F7-D6EB-B38B-0760-4D36A75853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ACD852-C8FC-C6C5-1F03-B145E49434DA}"/>
              </a:ext>
            </a:extLst>
          </p:cNvPr>
          <p:cNvSpPr>
            <a:spLocks noGrp="1"/>
          </p:cNvSpPr>
          <p:nvPr>
            <p:ph type="sldNum" sz="quarter" idx="12"/>
          </p:nvPr>
        </p:nvSpPr>
        <p:spPr/>
        <p:txBody>
          <a:bodyPr/>
          <a:lstStyle/>
          <a:p>
            <a:fld id="{9D723A12-711E-42C1-9ED6-ADB2B0DAD0B2}" type="slidenum">
              <a:rPr lang="en-US" smtClean="0"/>
              <a:t>‹#›</a:t>
            </a:fld>
            <a:endParaRPr lang="en-US"/>
          </a:p>
        </p:txBody>
      </p:sp>
    </p:spTree>
    <p:extLst>
      <p:ext uri="{BB962C8B-B14F-4D97-AF65-F5344CB8AC3E}">
        <p14:creationId xmlns:p14="http://schemas.microsoft.com/office/powerpoint/2010/main" val="1610144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96877C-D883-2D3B-F088-7FDD375FFB91}"/>
              </a:ext>
            </a:extLst>
          </p:cNvPr>
          <p:cNvSpPr>
            <a:spLocks noGrp="1"/>
          </p:cNvSpPr>
          <p:nvPr>
            <p:ph type="dt" sz="half" idx="10"/>
          </p:nvPr>
        </p:nvSpPr>
        <p:spPr/>
        <p:txBody>
          <a:bodyPr/>
          <a:lstStyle/>
          <a:p>
            <a:fld id="{72D5C7B2-4549-4177-9D2E-299D734DFB77}" type="datetimeFigureOut">
              <a:rPr lang="en-US" smtClean="0"/>
              <a:t>9/24/2024</a:t>
            </a:fld>
            <a:endParaRPr lang="en-US"/>
          </a:p>
        </p:txBody>
      </p:sp>
      <p:sp>
        <p:nvSpPr>
          <p:cNvPr id="3" name="Footer Placeholder 2">
            <a:extLst>
              <a:ext uri="{FF2B5EF4-FFF2-40B4-BE49-F238E27FC236}">
                <a16:creationId xmlns:a16="http://schemas.microsoft.com/office/drawing/2014/main" id="{895AEA44-DC90-DE43-A670-48CD77961B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49E6A5-6D74-7E62-A1D7-0BD73E228058}"/>
              </a:ext>
            </a:extLst>
          </p:cNvPr>
          <p:cNvSpPr>
            <a:spLocks noGrp="1"/>
          </p:cNvSpPr>
          <p:nvPr>
            <p:ph type="sldNum" sz="quarter" idx="12"/>
          </p:nvPr>
        </p:nvSpPr>
        <p:spPr/>
        <p:txBody>
          <a:bodyPr/>
          <a:lstStyle/>
          <a:p>
            <a:fld id="{9D723A12-711E-42C1-9ED6-ADB2B0DAD0B2}" type="slidenum">
              <a:rPr lang="en-US" smtClean="0"/>
              <a:t>‹#›</a:t>
            </a:fld>
            <a:endParaRPr lang="en-US"/>
          </a:p>
        </p:txBody>
      </p:sp>
    </p:spTree>
    <p:extLst>
      <p:ext uri="{BB962C8B-B14F-4D97-AF65-F5344CB8AC3E}">
        <p14:creationId xmlns:p14="http://schemas.microsoft.com/office/powerpoint/2010/main" val="8754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2327-5892-97DE-F533-392628FFF2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B11DFC-D97A-7205-466E-697739C860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E492BB-DC0D-7EAE-6B61-33540500C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7AB314-4EC1-3F98-D87E-BFD4E82A8417}"/>
              </a:ext>
            </a:extLst>
          </p:cNvPr>
          <p:cNvSpPr>
            <a:spLocks noGrp="1"/>
          </p:cNvSpPr>
          <p:nvPr>
            <p:ph type="dt" sz="half" idx="10"/>
          </p:nvPr>
        </p:nvSpPr>
        <p:spPr/>
        <p:txBody>
          <a:bodyPr/>
          <a:lstStyle/>
          <a:p>
            <a:fld id="{72D5C7B2-4549-4177-9D2E-299D734DFB77}" type="datetimeFigureOut">
              <a:rPr lang="en-US" smtClean="0"/>
              <a:t>9/24/2024</a:t>
            </a:fld>
            <a:endParaRPr lang="en-US"/>
          </a:p>
        </p:txBody>
      </p:sp>
      <p:sp>
        <p:nvSpPr>
          <p:cNvPr id="6" name="Footer Placeholder 5">
            <a:extLst>
              <a:ext uri="{FF2B5EF4-FFF2-40B4-BE49-F238E27FC236}">
                <a16:creationId xmlns:a16="http://schemas.microsoft.com/office/drawing/2014/main" id="{67C6793D-F5D5-DC03-ADD8-290C1C459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B0DC85-3171-7BE8-F3C8-5E0CB7E74826}"/>
              </a:ext>
            </a:extLst>
          </p:cNvPr>
          <p:cNvSpPr>
            <a:spLocks noGrp="1"/>
          </p:cNvSpPr>
          <p:nvPr>
            <p:ph type="sldNum" sz="quarter" idx="12"/>
          </p:nvPr>
        </p:nvSpPr>
        <p:spPr/>
        <p:txBody>
          <a:bodyPr/>
          <a:lstStyle/>
          <a:p>
            <a:fld id="{9D723A12-711E-42C1-9ED6-ADB2B0DAD0B2}" type="slidenum">
              <a:rPr lang="en-US" smtClean="0"/>
              <a:t>‹#›</a:t>
            </a:fld>
            <a:endParaRPr lang="en-US"/>
          </a:p>
        </p:txBody>
      </p:sp>
    </p:spTree>
    <p:extLst>
      <p:ext uri="{BB962C8B-B14F-4D97-AF65-F5344CB8AC3E}">
        <p14:creationId xmlns:p14="http://schemas.microsoft.com/office/powerpoint/2010/main" val="198424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68116-5EE6-1740-2884-0461F429BD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6ECCB6-1BE0-12F5-9B15-D70841A571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BCB7EC-76D7-A10D-B915-2FD2309A6B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0653E4-80CE-A85E-FB2D-5EB06D3B6092}"/>
              </a:ext>
            </a:extLst>
          </p:cNvPr>
          <p:cNvSpPr>
            <a:spLocks noGrp="1"/>
          </p:cNvSpPr>
          <p:nvPr>
            <p:ph type="dt" sz="half" idx="10"/>
          </p:nvPr>
        </p:nvSpPr>
        <p:spPr/>
        <p:txBody>
          <a:bodyPr/>
          <a:lstStyle/>
          <a:p>
            <a:fld id="{72D5C7B2-4549-4177-9D2E-299D734DFB77}" type="datetimeFigureOut">
              <a:rPr lang="en-US" smtClean="0"/>
              <a:t>9/24/2024</a:t>
            </a:fld>
            <a:endParaRPr lang="en-US"/>
          </a:p>
        </p:txBody>
      </p:sp>
      <p:sp>
        <p:nvSpPr>
          <p:cNvPr id="6" name="Footer Placeholder 5">
            <a:extLst>
              <a:ext uri="{FF2B5EF4-FFF2-40B4-BE49-F238E27FC236}">
                <a16:creationId xmlns:a16="http://schemas.microsoft.com/office/drawing/2014/main" id="{068C8311-909B-ED97-B588-82F503D68D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5C5B03-C139-B276-02E4-5552BA9CDBEF}"/>
              </a:ext>
            </a:extLst>
          </p:cNvPr>
          <p:cNvSpPr>
            <a:spLocks noGrp="1"/>
          </p:cNvSpPr>
          <p:nvPr>
            <p:ph type="sldNum" sz="quarter" idx="12"/>
          </p:nvPr>
        </p:nvSpPr>
        <p:spPr/>
        <p:txBody>
          <a:bodyPr/>
          <a:lstStyle/>
          <a:p>
            <a:fld id="{9D723A12-711E-42C1-9ED6-ADB2B0DAD0B2}" type="slidenum">
              <a:rPr lang="en-US" smtClean="0"/>
              <a:t>‹#›</a:t>
            </a:fld>
            <a:endParaRPr lang="en-US"/>
          </a:p>
        </p:txBody>
      </p:sp>
    </p:spTree>
    <p:extLst>
      <p:ext uri="{BB962C8B-B14F-4D97-AF65-F5344CB8AC3E}">
        <p14:creationId xmlns:p14="http://schemas.microsoft.com/office/powerpoint/2010/main" val="53522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65D345-8F91-8F30-4D14-1B1FCE6244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B78B9E-98C7-1A35-451A-CB471F88D1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386F60-3ED3-F1DB-39C1-F402F626B0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2D5C7B2-4549-4177-9D2E-299D734DFB77}" type="datetimeFigureOut">
              <a:rPr lang="en-US" smtClean="0"/>
              <a:t>9/24/2024</a:t>
            </a:fld>
            <a:endParaRPr lang="en-US"/>
          </a:p>
        </p:txBody>
      </p:sp>
      <p:sp>
        <p:nvSpPr>
          <p:cNvPr id="5" name="Footer Placeholder 4">
            <a:extLst>
              <a:ext uri="{FF2B5EF4-FFF2-40B4-BE49-F238E27FC236}">
                <a16:creationId xmlns:a16="http://schemas.microsoft.com/office/drawing/2014/main" id="{CFB644AC-19C9-095C-9083-485D5E18ED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35B9423-9CAC-6CF4-2715-C8E8B68DB4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D723A12-711E-42C1-9ED6-ADB2B0DAD0B2}" type="slidenum">
              <a:rPr lang="en-US" smtClean="0"/>
              <a:t>‹#›</a:t>
            </a:fld>
            <a:endParaRPr lang="en-US"/>
          </a:p>
        </p:txBody>
      </p:sp>
    </p:spTree>
    <p:extLst>
      <p:ext uri="{BB962C8B-B14F-4D97-AF65-F5344CB8AC3E}">
        <p14:creationId xmlns:p14="http://schemas.microsoft.com/office/powerpoint/2010/main" val="778685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ink/ink5.xml"/><Relationship Id="rId7" Type="http://schemas.openxmlformats.org/officeDocument/2006/relationships/customXml" Target="../ink/ink7.xml"/><Relationship Id="rId12"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9.xml"/><Relationship Id="rId5" Type="http://schemas.openxmlformats.org/officeDocument/2006/relationships/customXml" Target="../ink/ink6.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8.png"/><Relationship Id="rId18" Type="http://schemas.openxmlformats.org/officeDocument/2006/relationships/customXml" Target="../ink/ink17.xml"/><Relationship Id="rId3" Type="http://schemas.openxmlformats.org/officeDocument/2006/relationships/customXml" Target="../ink/ink10.xml"/><Relationship Id="rId7" Type="http://schemas.openxmlformats.org/officeDocument/2006/relationships/customXml" Target="../ink/ink12.xml"/><Relationship Id="rId12" Type="http://schemas.openxmlformats.org/officeDocument/2006/relationships/customXml" Target="../ink/ink14.xml"/><Relationship Id="rId17" Type="http://schemas.openxmlformats.org/officeDocument/2006/relationships/image" Target="../media/image20.png"/><Relationship Id="rId2" Type="http://schemas.openxmlformats.org/officeDocument/2006/relationships/image" Target="../media/image12.png"/><Relationship Id="rId16" Type="http://schemas.openxmlformats.org/officeDocument/2006/relationships/customXml" Target="../ink/ink16.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7.png"/><Relationship Id="rId5" Type="http://schemas.openxmlformats.org/officeDocument/2006/relationships/customXml" Target="../ink/ink11.xml"/><Relationship Id="rId15" Type="http://schemas.openxmlformats.org/officeDocument/2006/relationships/image" Target="../media/image19.png"/><Relationship Id="rId10" Type="http://schemas.openxmlformats.org/officeDocument/2006/relationships/image" Target="../media/image16.png"/><Relationship Id="rId19" Type="http://schemas.openxmlformats.org/officeDocument/2006/relationships/image" Target="../media/image21.png"/><Relationship Id="rId4" Type="http://schemas.openxmlformats.org/officeDocument/2006/relationships/image" Target="../media/image13.png"/><Relationship Id="rId9" Type="http://schemas.openxmlformats.org/officeDocument/2006/relationships/customXml" Target="../ink/ink13.xml"/><Relationship Id="rId14" Type="http://schemas.openxmlformats.org/officeDocument/2006/relationships/customXml" Target="../ink/ink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1C7307-3FBB-46B3-1386-006A0E6734D5}"/>
              </a:ext>
            </a:extLst>
          </p:cNvPr>
          <p:cNvPicPr>
            <a:picLocks noChangeAspect="1"/>
          </p:cNvPicPr>
          <p:nvPr/>
        </p:nvPicPr>
        <p:blipFill>
          <a:blip r:embed="rId2"/>
          <a:stretch>
            <a:fillRect/>
          </a:stretch>
        </p:blipFill>
        <p:spPr>
          <a:xfrm>
            <a:off x="2143760" y="834869"/>
            <a:ext cx="7702732" cy="5462440"/>
          </a:xfrm>
          <a:prstGeom prst="rect">
            <a:avLst/>
          </a:prstGeom>
        </p:spPr>
      </p:pic>
      <p:sp>
        <p:nvSpPr>
          <p:cNvPr id="6" name="TextBox 5">
            <a:extLst>
              <a:ext uri="{FF2B5EF4-FFF2-40B4-BE49-F238E27FC236}">
                <a16:creationId xmlns:a16="http://schemas.microsoft.com/office/drawing/2014/main" id="{979F0E61-DBB8-3FC1-2C18-0F4C2313F623}"/>
              </a:ext>
            </a:extLst>
          </p:cNvPr>
          <p:cNvSpPr txBox="1"/>
          <p:nvPr/>
        </p:nvSpPr>
        <p:spPr>
          <a:xfrm>
            <a:off x="9846492" y="2387600"/>
            <a:ext cx="2111828" cy="369332"/>
          </a:xfrm>
          <a:prstGeom prst="rect">
            <a:avLst/>
          </a:prstGeom>
          <a:noFill/>
        </p:spPr>
        <p:txBody>
          <a:bodyPr wrap="square" rtlCol="0">
            <a:spAutoFit/>
          </a:bodyPr>
          <a:lstStyle/>
          <a:p>
            <a:r>
              <a:rPr lang="en-US" dirty="0"/>
              <a:t>Network adapter</a:t>
            </a:r>
          </a:p>
        </p:txBody>
      </p:sp>
      <p:sp>
        <p:nvSpPr>
          <p:cNvPr id="7" name="TextBox 6">
            <a:extLst>
              <a:ext uri="{FF2B5EF4-FFF2-40B4-BE49-F238E27FC236}">
                <a16:creationId xmlns:a16="http://schemas.microsoft.com/office/drawing/2014/main" id="{C63DC560-7A16-62D5-1379-2B432F3A4787}"/>
              </a:ext>
            </a:extLst>
          </p:cNvPr>
          <p:cNvSpPr txBox="1"/>
          <p:nvPr/>
        </p:nvSpPr>
        <p:spPr>
          <a:xfrm>
            <a:off x="3984172" y="6400800"/>
            <a:ext cx="2111828" cy="369332"/>
          </a:xfrm>
          <a:prstGeom prst="rect">
            <a:avLst/>
          </a:prstGeom>
          <a:noFill/>
        </p:spPr>
        <p:txBody>
          <a:bodyPr wrap="square" rtlCol="0">
            <a:spAutoFit/>
          </a:bodyPr>
          <a:lstStyle/>
          <a:p>
            <a:r>
              <a:rPr lang="en-US" dirty="0"/>
              <a:t>SSD (storage)</a:t>
            </a:r>
          </a:p>
        </p:txBody>
      </p:sp>
      <p:sp>
        <p:nvSpPr>
          <p:cNvPr id="8" name="TextBox 7">
            <a:extLst>
              <a:ext uri="{FF2B5EF4-FFF2-40B4-BE49-F238E27FC236}">
                <a16:creationId xmlns:a16="http://schemas.microsoft.com/office/drawing/2014/main" id="{5BBD5E9F-65E1-CDC7-B00B-0AB516B0C2D9}"/>
              </a:ext>
            </a:extLst>
          </p:cNvPr>
          <p:cNvSpPr txBox="1"/>
          <p:nvPr/>
        </p:nvSpPr>
        <p:spPr>
          <a:xfrm>
            <a:off x="6712132" y="285102"/>
            <a:ext cx="2111828" cy="369332"/>
          </a:xfrm>
          <a:prstGeom prst="rect">
            <a:avLst/>
          </a:prstGeom>
          <a:noFill/>
        </p:spPr>
        <p:txBody>
          <a:bodyPr wrap="square" rtlCol="0">
            <a:spAutoFit/>
          </a:bodyPr>
          <a:lstStyle/>
          <a:p>
            <a:r>
              <a:rPr lang="en-US" dirty="0"/>
              <a:t>Memory</a:t>
            </a:r>
          </a:p>
        </p:txBody>
      </p:sp>
      <p:sp>
        <p:nvSpPr>
          <p:cNvPr id="9" name="TextBox 8">
            <a:extLst>
              <a:ext uri="{FF2B5EF4-FFF2-40B4-BE49-F238E27FC236}">
                <a16:creationId xmlns:a16="http://schemas.microsoft.com/office/drawing/2014/main" id="{3FF498B1-6BB6-05B8-1452-DD2043EC5D60}"/>
              </a:ext>
            </a:extLst>
          </p:cNvPr>
          <p:cNvSpPr txBox="1"/>
          <p:nvPr/>
        </p:nvSpPr>
        <p:spPr>
          <a:xfrm>
            <a:off x="6331132" y="6400800"/>
            <a:ext cx="2873828" cy="369332"/>
          </a:xfrm>
          <a:prstGeom prst="rect">
            <a:avLst/>
          </a:prstGeom>
          <a:noFill/>
        </p:spPr>
        <p:txBody>
          <a:bodyPr wrap="square" rtlCol="0">
            <a:spAutoFit/>
          </a:bodyPr>
          <a:lstStyle/>
          <a:p>
            <a:r>
              <a:rPr lang="en-US" dirty="0"/>
              <a:t>Battery (power supply)</a:t>
            </a:r>
          </a:p>
        </p:txBody>
      </p:sp>
      <p:sp>
        <p:nvSpPr>
          <p:cNvPr id="10" name="TextBox 9">
            <a:extLst>
              <a:ext uri="{FF2B5EF4-FFF2-40B4-BE49-F238E27FC236}">
                <a16:creationId xmlns:a16="http://schemas.microsoft.com/office/drawing/2014/main" id="{0C4F40C4-3B63-C508-58BF-ADB3657F7BAF}"/>
              </a:ext>
            </a:extLst>
          </p:cNvPr>
          <p:cNvSpPr txBox="1"/>
          <p:nvPr/>
        </p:nvSpPr>
        <p:spPr>
          <a:xfrm>
            <a:off x="360621" y="208158"/>
            <a:ext cx="5212276" cy="523220"/>
          </a:xfrm>
          <a:prstGeom prst="rect">
            <a:avLst/>
          </a:prstGeom>
          <a:noFill/>
        </p:spPr>
        <p:txBody>
          <a:bodyPr wrap="square" rtlCol="0">
            <a:spAutoFit/>
          </a:bodyPr>
          <a:lstStyle/>
          <a:p>
            <a:r>
              <a:rPr lang="en-US" sz="2800" dirty="0"/>
              <a:t>Device 1: Windows Laptop</a:t>
            </a:r>
          </a:p>
        </p:txBody>
      </p:sp>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102D4644-46BD-5745-E45F-A80CA7D47391}"/>
                  </a:ext>
                </a:extLst>
              </p14:cNvPr>
              <p14:cNvContentPartPr/>
              <p14:nvPr/>
            </p14:nvContentPartPr>
            <p14:xfrm>
              <a:off x="6908918" y="6052975"/>
              <a:ext cx="261720" cy="402120"/>
            </p14:xfrm>
          </p:contentPart>
        </mc:Choice>
        <mc:Fallback>
          <p:pic>
            <p:nvPicPr>
              <p:cNvPr id="11" name="Ink 10">
                <a:extLst>
                  <a:ext uri="{FF2B5EF4-FFF2-40B4-BE49-F238E27FC236}">
                    <a16:creationId xmlns:a16="http://schemas.microsoft.com/office/drawing/2014/main" id="{102D4644-46BD-5745-E45F-A80CA7D47391}"/>
                  </a:ext>
                </a:extLst>
              </p:cNvPr>
              <p:cNvPicPr/>
              <p:nvPr/>
            </p:nvPicPr>
            <p:blipFill>
              <a:blip r:embed="rId4"/>
              <a:stretch>
                <a:fillRect/>
              </a:stretch>
            </p:blipFill>
            <p:spPr>
              <a:xfrm>
                <a:off x="6899918" y="6043975"/>
                <a:ext cx="279360" cy="419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1FB47D6F-D2DC-2C38-A79A-BE0A39A9500F}"/>
                  </a:ext>
                </a:extLst>
              </p14:cNvPr>
              <p14:cNvContentPartPr/>
              <p14:nvPr/>
            </p14:nvContentPartPr>
            <p14:xfrm>
              <a:off x="4794638" y="3892975"/>
              <a:ext cx="285480" cy="2535120"/>
            </p14:xfrm>
          </p:contentPart>
        </mc:Choice>
        <mc:Fallback>
          <p:pic>
            <p:nvPicPr>
              <p:cNvPr id="12" name="Ink 11">
                <a:extLst>
                  <a:ext uri="{FF2B5EF4-FFF2-40B4-BE49-F238E27FC236}">
                    <a16:creationId xmlns:a16="http://schemas.microsoft.com/office/drawing/2014/main" id="{1FB47D6F-D2DC-2C38-A79A-BE0A39A9500F}"/>
                  </a:ext>
                </a:extLst>
              </p:cNvPr>
              <p:cNvPicPr/>
              <p:nvPr/>
            </p:nvPicPr>
            <p:blipFill>
              <a:blip r:embed="rId6"/>
              <a:stretch>
                <a:fillRect/>
              </a:stretch>
            </p:blipFill>
            <p:spPr>
              <a:xfrm>
                <a:off x="4785638" y="3884335"/>
                <a:ext cx="303120" cy="2552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3" name="Ink 12">
                <a:extLst>
                  <a:ext uri="{FF2B5EF4-FFF2-40B4-BE49-F238E27FC236}">
                    <a16:creationId xmlns:a16="http://schemas.microsoft.com/office/drawing/2014/main" id="{102EB9EE-88FC-6E3E-DC57-CBA1072DD946}"/>
                  </a:ext>
                </a:extLst>
              </p14:cNvPr>
              <p14:cNvContentPartPr/>
              <p14:nvPr/>
            </p14:nvContentPartPr>
            <p14:xfrm>
              <a:off x="7016198" y="614095"/>
              <a:ext cx="348480" cy="1137960"/>
            </p14:xfrm>
          </p:contentPart>
        </mc:Choice>
        <mc:Fallback>
          <p:pic>
            <p:nvPicPr>
              <p:cNvPr id="13" name="Ink 12">
                <a:extLst>
                  <a:ext uri="{FF2B5EF4-FFF2-40B4-BE49-F238E27FC236}">
                    <a16:creationId xmlns:a16="http://schemas.microsoft.com/office/drawing/2014/main" id="{102EB9EE-88FC-6E3E-DC57-CBA1072DD946}"/>
                  </a:ext>
                </a:extLst>
              </p:cNvPr>
              <p:cNvPicPr/>
              <p:nvPr/>
            </p:nvPicPr>
            <p:blipFill>
              <a:blip r:embed="rId8"/>
              <a:stretch>
                <a:fillRect/>
              </a:stretch>
            </p:blipFill>
            <p:spPr>
              <a:xfrm>
                <a:off x="7007198" y="605455"/>
                <a:ext cx="366120" cy="11556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4" name="Ink 13">
                <a:extLst>
                  <a:ext uri="{FF2B5EF4-FFF2-40B4-BE49-F238E27FC236}">
                    <a16:creationId xmlns:a16="http://schemas.microsoft.com/office/drawing/2014/main" id="{87C67BD7-98B3-971F-2719-262D49058E60}"/>
                  </a:ext>
                </a:extLst>
              </p14:cNvPr>
              <p14:cNvContentPartPr/>
              <p14:nvPr/>
            </p14:nvContentPartPr>
            <p14:xfrm>
              <a:off x="8979638" y="2613895"/>
              <a:ext cx="981000" cy="960120"/>
            </p14:xfrm>
          </p:contentPart>
        </mc:Choice>
        <mc:Fallback>
          <p:pic>
            <p:nvPicPr>
              <p:cNvPr id="14" name="Ink 13">
                <a:extLst>
                  <a:ext uri="{FF2B5EF4-FFF2-40B4-BE49-F238E27FC236}">
                    <a16:creationId xmlns:a16="http://schemas.microsoft.com/office/drawing/2014/main" id="{87C67BD7-98B3-971F-2719-262D49058E60}"/>
                  </a:ext>
                </a:extLst>
              </p:cNvPr>
              <p:cNvPicPr/>
              <p:nvPr/>
            </p:nvPicPr>
            <p:blipFill>
              <a:blip r:embed="rId10"/>
              <a:stretch>
                <a:fillRect/>
              </a:stretch>
            </p:blipFill>
            <p:spPr>
              <a:xfrm>
                <a:off x="8970638" y="2605255"/>
                <a:ext cx="998640" cy="977760"/>
              </a:xfrm>
              <a:prstGeom prst="rect">
                <a:avLst/>
              </a:prstGeom>
            </p:spPr>
          </p:pic>
        </mc:Fallback>
      </mc:AlternateContent>
    </p:spTree>
    <p:extLst>
      <p:ext uri="{BB962C8B-B14F-4D97-AF65-F5344CB8AC3E}">
        <p14:creationId xmlns:p14="http://schemas.microsoft.com/office/powerpoint/2010/main" val="2693055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50AA42-D9D8-CEAB-7B16-8F820FD772AF}"/>
              </a:ext>
            </a:extLst>
          </p:cNvPr>
          <p:cNvSpPr txBox="1"/>
          <p:nvPr/>
        </p:nvSpPr>
        <p:spPr>
          <a:xfrm>
            <a:off x="360621" y="208158"/>
            <a:ext cx="5212276" cy="523220"/>
          </a:xfrm>
          <a:prstGeom prst="rect">
            <a:avLst/>
          </a:prstGeom>
          <a:noFill/>
        </p:spPr>
        <p:txBody>
          <a:bodyPr wrap="square" rtlCol="0">
            <a:spAutoFit/>
          </a:bodyPr>
          <a:lstStyle/>
          <a:p>
            <a:r>
              <a:rPr lang="en-US" sz="2800" dirty="0"/>
              <a:t>Device 1: Windows Laptop</a:t>
            </a:r>
          </a:p>
        </p:txBody>
      </p:sp>
      <p:pic>
        <p:nvPicPr>
          <p:cNvPr id="6" name="Picture 5">
            <a:extLst>
              <a:ext uri="{FF2B5EF4-FFF2-40B4-BE49-F238E27FC236}">
                <a16:creationId xmlns:a16="http://schemas.microsoft.com/office/drawing/2014/main" id="{5F570BDC-8C0A-458D-9FDD-3B3F5FF8A417}"/>
              </a:ext>
            </a:extLst>
          </p:cNvPr>
          <p:cNvPicPr>
            <a:picLocks noChangeAspect="1"/>
          </p:cNvPicPr>
          <p:nvPr/>
        </p:nvPicPr>
        <p:blipFill>
          <a:blip r:embed="rId2"/>
          <a:stretch>
            <a:fillRect/>
          </a:stretch>
        </p:blipFill>
        <p:spPr>
          <a:xfrm>
            <a:off x="1560890" y="1577429"/>
            <a:ext cx="9070219" cy="4050956"/>
          </a:xfrm>
          <a:prstGeom prst="rect">
            <a:avLst/>
          </a:prstGeom>
        </p:spPr>
      </p:pic>
      <p:sp>
        <p:nvSpPr>
          <p:cNvPr id="9" name="TextBox 8">
            <a:extLst>
              <a:ext uri="{FF2B5EF4-FFF2-40B4-BE49-F238E27FC236}">
                <a16:creationId xmlns:a16="http://schemas.microsoft.com/office/drawing/2014/main" id="{CDD7C33A-1C66-A2CB-7F3E-731C45B52692}"/>
              </a:ext>
            </a:extLst>
          </p:cNvPr>
          <p:cNvSpPr txBox="1"/>
          <p:nvPr/>
        </p:nvSpPr>
        <p:spPr>
          <a:xfrm>
            <a:off x="200121" y="2546387"/>
            <a:ext cx="1060268" cy="923330"/>
          </a:xfrm>
          <a:prstGeom prst="rect">
            <a:avLst/>
          </a:prstGeom>
          <a:noFill/>
        </p:spPr>
        <p:txBody>
          <a:bodyPr wrap="square" rtlCol="0">
            <a:spAutoFit/>
          </a:bodyPr>
          <a:lstStyle/>
          <a:p>
            <a:r>
              <a:rPr lang="en-US" dirty="0"/>
              <a:t>Input and Output</a:t>
            </a:r>
          </a:p>
        </p:txBody>
      </p:sp>
      <p:sp>
        <p:nvSpPr>
          <p:cNvPr id="10" name="TextBox 9">
            <a:extLst>
              <a:ext uri="{FF2B5EF4-FFF2-40B4-BE49-F238E27FC236}">
                <a16:creationId xmlns:a16="http://schemas.microsoft.com/office/drawing/2014/main" id="{C887758B-0B23-7E73-0A6D-C0811E72645A}"/>
              </a:ext>
            </a:extLst>
          </p:cNvPr>
          <p:cNvSpPr txBox="1"/>
          <p:nvPr/>
        </p:nvSpPr>
        <p:spPr>
          <a:xfrm>
            <a:off x="6464997" y="1044949"/>
            <a:ext cx="2111828" cy="369332"/>
          </a:xfrm>
          <a:prstGeom prst="rect">
            <a:avLst/>
          </a:prstGeom>
          <a:noFill/>
        </p:spPr>
        <p:txBody>
          <a:bodyPr wrap="square" rtlCol="0">
            <a:spAutoFit/>
          </a:bodyPr>
          <a:lstStyle/>
          <a:p>
            <a:r>
              <a:rPr lang="en-US" dirty="0"/>
              <a:t>CPU</a:t>
            </a:r>
          </a:p>
        </p:txBody>
      </p:sp>
      <p:sp>
        <p:nvSpPr>
          <p:cNvPr id="11" name="TextBox 10">
            <a:extLst>
              <a:ext uri="{FF2B5EF4-FFF2-40B4-BE49-F238E27FC236}">
                <a16:creationId xmlns:a16="http://schemas.microsoft.com/office/drawing/2014/main" id="{A0092127-4B7B-727D-2A02-892703F127FB}"/>
              </a:ext>
            </a:extLst>
          </p:cNvPr>
          <p:cNvSpPr txBox="1"/>
          <p:nvPr/>
        </p:nvSpPr>
        <p:spPr>
          <a:xfrm>
            <a:off x="2479179" y="5976985"/>
            <a:ext cx="2111828" cy="369332"/>
          </a:xfrm>
          <a:prstGeom prst="rect">
            <a:avLst/>
          </a:prstGeom>
          <a:noFill/>
        </p:spPr>
        <p:txBody>
          <a:bodyPr wrap="square" rtlCol="0">
            <a:spAutoFit/>
          </a:bodyPr>
          <a:lstStyle/>
          <a:p>
            <a:r>
              <a:rPr lang="en-US" dirty="0"/>
              <a:t>Motherboard</a:t>
            </a:r>
          </a:p>
        </p:txBody>
      </p:sp>
      <p:grpSp>
        <p:nvGrpSpPr>
          <p:cNvPr id="14" name="Group 13">
            <a:extLst>
              <a:ext uri="{FF2B5EF4-FFF2-40B4-BE49-F238E27FC236}">
                <a16:creationId xmlns:a16="http://schemas.microsoft.com/office/drawing/2014/main" id="{1D400A84-BDD2-3E18-1A25-6004B7991EC6}"/>
              </a:ext>
            </a:extLst>
          </p:cNvPr>
          <p:cNvGrpSpPr/>
          <p:nvPr/>
        </p:nvGrpSpPr>
        <p:grpSpPr>
          <a:xfrm>
            <a:off x="1085558" y="2217535"/>
            <a:ext cx="1395000" cy="2442960"/>
            <a:chOff x="1085558" y="2217535"/>
            <a:chExt cx="1395000" cy="2442960"/>
          </a:xfrm>
        </p:grpSpPr>
        <mc:AlternateContent xmlns:mc="http://schemas.openxmlformats.org/markup-compatibility/2006">
          <mc:Choice xmlns:p14="http://schemas.microsoft.com/office/powerpoint/2010/main" Requires="p14">
            <p:contentPart p14:bwMode="auto" r:id="rId3">
              <p14:nvContentPartPr>
                <p14:cNvPr id="12" name="Ink 11">
                  <a:extLst>
                    <a:ext uri="{FF2B5EF4-FFF2-40B4-BE49-F238E27FC236}">
                      <a16:creationId xmlns:a16="http://schemas.microsoft.com/office/drawing/2014/main" id="{C47DC861-B1DA-D9AB-BECA-899AD35D09FD}"/>
                    </a:ext>
                  </a:extLst>
                </p14:cNvPr>
                <p14:cNvContentPartPr/>
                <p14:nvPr/>
              </p14:nvContentPartPr>
              <p14:xfrm>
                <a:off x="1749038" y="2217535"/>
                <a:ext cx="731520" cy="2442960"/>
              </p14:xfrm>
            </p:contentPart>
          </mc:Choice>
          <mc:Fallback>
            <p:pic>
              <p:nvPicPr>
                <p:cNvPr id="12" name="Ink 11">
                  <a:extLst>
                    <a:ext uri="{FF2B5EF4-FFF2-40B4-BE49-F238E27FC236}">
                      <a16:creationId xmlns:a16="http://schemas.microsoft.com/office/drawing/2014/main" id="{C47DC861-B1DA-D9AB-BECA-899AD35D09FD}"/>
                    </a:ext>
                  </a:extLst>
                </p:cNvPr>
                <p:cNvPicPr/>
                <p:nvPr/>
              </p:nvPicPr>
              <p:blipFill>
                <a:blip r:embed="rId4"/>
                <a:stretch>
                  <a:fillRect/>
                </a:stretch>
              </p:blipFill>
              <p:spPr>
                <a:xfrm>
                  <a:off x="1740398" y="2208895"/>
                  <a:ext cx="749160" cy="2460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 name="Ink 12">
                  <a:extLst>
                    <a:ext uri="{FF2B5EF4-FFF2-40B4-BE49-F238E27FC236}">
                      <a16:creationId xmlns:a16="http://schemas.microsoft.com/office/drawing/2014/main" id="{7FA5FBB1-74D5-4CEB-A68A-F26237DFAC39}"/>
                    </a:ext>
                  </a:extLst>
                </p14:cNvPr>
                <p14:cNvContentPartPr/>
                <p14:nvPr/>
              </p14:nvContentPartPr>
              <p14:xfrm>
                <a:off x="1085558" y="3283135"/>
                <a:ext cx="680400" cy="108000"/>
              </p14:xfrm>
            </p:contentPart>
          </mc:Choice>
          <mc:Fallback>
            <p:pic>
              <p:nvPicPr>
                <p:cNvPr id="13" name="Ink 12">
                  <a:extLst>
                    <a:ext uri="{FF2B5EF4-FFF2-40B4-BE49-F238E27FC236}">
                      <a16:creationId xmlns:a16="http://schemas.microsoft.com/office/drawing/2014/main" id="{7FA5FBB1-74D5-4CEB-A68A-F26237DFAC39}"/>
                    </a:ext>
                  </a:extLst>
                </p:cNvPr>
                <p:cNvPicPr/>
                <p:nvPr/>
              </p:nvPicPr>
              <p:blipFill>
                <a:blip r:embed="rId6"/>
                <a:stretch>
                  <a:fillRect/>
                </a:stretch>
              </p:blipFill>
              <p:spPr>
                <a:xfrm>
                  <a:off x="1076918" y="3274495"/>
                  <a:ext cx="698040" cy="125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15" name="Ink 14">
                <a:extLst>
                  <a:ext uri="{FF2B5EF4-FFF2-40B4-BE49-F238E27FC236}">
                    <a16:creationId xmlns:a16="http://schemas.microsoft.com/office/drawing/2014/main" id="{F8FFC65C-5C34-82CF-F18C-7EB05202EFBB}"/>
                  </a:ext>
                </a:extLst>
              </p14:cNvPr>
              <p14:cNvContentPartPr/>
              <p14:nvPr/>
            </p14:nvContentPartPr>
            <p14:xfrm>
              <a:off x="6509318" y="1374415"/>
              <a:ext cx="295200" cy="1576080"/>
            </p14:xfrm>
          </p:contentPart>
        </mc:Choice>
        <mc:Fallback>
          <p:pic>
            <p:nvPicPr>
              <p:cNvPr id="15" name="Ink 14">
                <a:extLst>
                  <a:ext uri="{FF2B5EF4-FFF2-40B4-BE49-F238E27FC236}">
                    <a16:creationId xmlns:a16="http://schemas.microsoft.com/office/drawing/2014/main" id="{F8FFC65C-5C34-82CF-F18C-7EB05202EFBB}"/>
                  </a:ext>
                </a:extLst>
              </p:cNvPr>
              <p:cNvPicPr/>
              <p:nvPr/>
            </p:nvPicPr>
            <p:blipFill>
              <a:blip r:embed="rId8"/>
              <a:stretch>
                <a:fillRect/>
              </a:stretch>
            </p:blipFill>
            <p:spPr>
              <a:xfrm>
                <a:off x="6500678" y="1365415"/>
                <a:ext cx="312840" cy="1593720"/>
              </a:xfrm>
              <a:prstGeom prst="rect">
                <a:avLst/>
              </a:prstGeom>
            </p:spPr>
          </p:pic>
        </mc:Fallback>
      </mc:AlternateContent>
      <p:grpSp>
        <p:nvGrpSpPr>
          <p:cNvPr id="18" name="Group 17">
            <a:extLst>
              <a:ext uri="{FF2B5EF4-FFF2-40B4-BE49-F238E27FC236}">
                <a16:creationId xmlns:a16="http://schemas.microsoft.com/office/drawing/2014/main" id="{5CCF9370-874A-3F3F-3235-E87146F355CF}"/>
              </a:ext>
            </a:extLst>
          </p:cNvPr>
          <p:cNvGrpSpPr/>
          <p:nvPr/>
        </p:nvGrpSpPr>
        <p:grpSpPr>
          <a:xfrm>
            <a:off x="2752718" y="5285095"/>
            <a:ext cx="5763960" cy="715320"/>
            <a:chOff x="2752718" y="5285095"/>
            <a:chExt cx="5763960" cy="715320"/>
          </a:xfrm>
        </p:grpSpPr>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2EEB445B-61EA-62CF-C864-72E2AF7C4CF4}"/>
                    </a:ext>
                  </a:extLst>
                </p14:cNvPr>
                <p14:cNvContentPartPr/>
                <p14:nvPr/>
              </p14:nvContentPartPr>
              <p14:xfrm>
                <a:off x="3266798" y="5513695"/>
                <a:ext cx="20520" cy="486720"/>
              </p14:xfrm>
            </p:contentPart>
          </mc:Choice>
          <mc:Fallback>
            <p:pic>
              <p:nvPicPr>
                <p:cNvPr id="16" name="Ink 15">
                  <a:extLst>
                    <a:ext uri="{FF2B5EF4-FFF2-40B4-BE49-F238E27FC236}">
                      <a16:creationId xmlns:a16="http://schemas.microsoft.com/office/drawing/2014/main" id="{2EEB445B-61EA-62CF-C864-72E2AF7C4CF4}"/>
                    </a:ext>
                  </a:extLst>
                </p:cNvPr>
                <p:cNvPicPr/>
                <p:nvPr/>
              </p:nvPicPr>
              <p:blipFill>
                <a:blip r:embed="rId10"/>
                <a:stretch>
                  <a:fillRect/>
                </a:stretch>
              </p:blipFill>
              <p:spPr>
                <a:xfrm>
                  <a:off x="3257798" y="5505055"/>
                  <a:ext cx="38160" cy="5043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5F5624F7-E16C-2D2B-37D8-C911470A8F01}"/>
                    </a:ext>
                  </a:extLst>
                </p14:cNvPr>
                <p14:cNvContentPartPr/>
                <p14:nvPr/>
              </p14:nvContentPartPr>
              <p14:xfrm>
                <a:off x="2752718" y="5285095"/>
                <a:ext cx="5763960" cy="291240"/>
              </p14:xfrm>
            </p:contentPart>
          </mc:Choice>
          <mc:Fallback>
            <p:pic>
              <p:nvPicPr>
                <p:cNvPr id="17" name="Ink 16">
                  <a:extLst>
                    <a:ext uri="{FF2B5EF4-FFF2-40B4-BE49-F238E27FC236}">
                      <a16:creationId xmlns:a16="http://schemas.microsoft.com/office/drawing/2014/main" id="{5F5624F7-E16C-2D2B-37D8-C911470A8F01}"/>
                    </a:ext>
                  </a:extLst>
                </p:cNvPr>
                <p:cNvPicPr/>
                <p:nvPr/>
              </p:nvPicPr>
              <p:blipFill>
                <a:blip r:embed="rId12"/>
                <a:stretch>
                  <a:fillRect/>
                </a:stretch>
              </p:blipFill>
              <p:spPr>
                <a:xfrm>
                  <a:off x="2744078" y="5276095"/>
                  <a:ext cx="5781600" cy="308880"/>
                </a:xfrm>
                <a:prstGeom prst="rect">
                  <a:avLst/>
                </a:prstGeom>
              </p:spPr>
            </p:pic>
          </mc:Fallback>
        </mc:AlternateContent>
      </p:grpSp>
    </p:spTree>
    <p:extLst>
      <p:ext uri="{BB962C8B-B14F-4D97-AF65-F5344CB8AC3E}">
        <p14:creationId xmlns:p14="http://schemas.microsoft.com/office/powerpoint/2010/main" val="1864809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D098C-507D-F5A5-C454-75FBDAD0F530}"/>
              </a:ext>
            </a:extLst>
          </p:cNvPr>
          <p:cNvSpPr>
            <a:spLocks noGrp="1"/>
          </p:cNvSpPr>
          <p:nvPr>
            <p:ph type="title"/>
          </p:nvPr>
        </p:nvSpPr>
        <p:spPr/>
        <p:txBody>
          <a:bodyPr/>
          <a:lstStyle/>
          <a:p>
            <a:r>
              <a:rPr lang="en-US" dirty="0"/>
              <a:t>Background Info</a:t>
            </a:r>
          </a:p>
        </p:txBody>
      </p:sp>
      <p:sp>
        <p:nvSpPr>
          <p:cNvPr id="3" name="Content Placeholder 2">
            <a:extLst>
              <a:ext uri="{FF2B5EF4-FFF2-40B4-BE49-F238E27FC236}">
                <a16:creationId xmlns:a16="http://schemas.microsoft.com/office/drawing/2014/main" id="{FC4448D7-72BF-647C-4160-4267A3E64C02}"/>
              </a:ext>
            </a:extLst>
          </p:cNvPr>
          <p:cNvSpPr>
            <a:spLocks noGrp="1"/>
          </p:cNvSpPr>
          <p:nvPr>
            <p:ph idx="1"/>
          </p:nvPr>
        </p:nvSpPr>
        <p:spPr/>
        <p:txBody>
          <a:bodyPr/>
          <a:lstStyle/>
          <a:p>
            <a:r>
              <a:rPr lang="en-US" dirty="0"/>
              <a:t>What I found very interesting is how the laptop uses a Solid State Drive instead of a traditional hard drive as these are significantly faster</a:t>
            </a:r>
          </a:p>
          <a:p>
            <a:r>
              <a:rPr lang="en-US" dirty="0"/>
              <a:t> I was also surprised by how large the battery really was. It takes up nearly 1/3 of the laptops size</a:t>
            </a:r>
          </a:p>
          <a:p>
            <a:r>
              <a:rPr lang="en-US" dirty="0"/>
              <a:t>It was also interesting to see how smaller the mother board really is. The essential components are all on the 2</a:t>
            </a:r>
            <a:r>
              <a:rPr lang="en-US" baseline="30000" dirty="0"/>
              <a:t>nd</a:t>
            </a:r>
            <a:r>
              <a:rPr lang="en-US" dirty="0"/>
              <a:t> slide, most of the </a:t>
            </a:r>
            <a:r>
              <a:rPr lang="en-US" dirty="0" err="1"/>
              <a:t>chasis</a:t>
            </a:r>
            <a:r>
              <a:rPr lang="en-US" dirty="0"/>
              <a:t> is taken up by the battery and cooling systems</a:t>
            </a:r>
          </a:p>
        </p:txBody>
      </p:sp>
    </p:spTree>
    <p:extLst>
      <p:ext uri="{BB962C8B-B14F-4D97-AF65-F5344CB8AC3E}">
        <p14:creationId xmlns:p14="http://schemas.microsoft.com/office/powerpoint/2010/main" val="3437870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DBA2B02-318B-7F39-D1FD-A944DE36A4CF}"/>
              </a:ext>
            </a:extLst>
          </p:cNvPr>
          <p:cNvSpPr txBox="1"/>
          <p:nvPr/>
        </p:nvSpPr>
        <p:spPr>
          <a:xfrm>
            <a:off x="360620" y="208158"/>
            <a:ext cx="6110571" cy="523220"/>
          </a:xfrm>
          <a:prstGeom prst="rect">
            <a:avLst/>
          </a:prstGeom>
          <a:noFill/>
        </p:spPr>
        <p:txBody>
          <a:bodyPr wrap="square" rtlCol="0">
            <a:spAutoFit/>
          </a:bodyPr>
          <a:lstStyle/>
          <a:p>
            <a:r>
              <a:rPr lang="en-US" sz="2800" dirty="0"/>
              <a:t>Device 2: Samsung Galaxy Z Fold 3</a:t>
            </a:r>
          </a:p>
        </p:txBody>
      </p:sp>
      <p:pic>
        <p:nvPicPr>
          <p:cNvPr id="13" name="Picture 12">
            <a:extLst>
              <a:ext uri="{FF2B5EF4-FFF2-40B4-BE49-F238E27FC236}">
                <a16:creationId xmlns:a16="http://schemas.microsoft.com/office/drawing/2014/main" id="{674972F9-BEC3-850B-4CB1-E4D84699C3F8}"/>
              </a:ext>
            </a:extLst>
          </p:cNvPr>
          <p:cNvPicPr>
            <a:picLocks noChangeAspect="1"/>
          </p:cNvPicPr>
          <p:nvPr/>
        </p:nvPicPr>
        <p:blipFill>
          <a:blip r:embed="rId2"/>
          <a:stretch>
            <a:fillRect/>
          </a:stretch>
        </p:blipFill>
        <p:spPr>
          <a:xfrm>
            <a:off x="1091393" y="1130157"/>
            <a:ext cx="4649023" cy="4597685"/>
          </a:xfrm>
          <a:prstGeom prst="rect">
            <a:avLst/>
          </a:prstGeom>
        </p:spPr>
      </p:pic>
      <p:sp>
        <p:nvSpPr>
          <p:cNvPr id="14" name="TextBox 13">
            <a:extLst>
              <a:ext uri="{FF2B5EF4-FFF2-40B4-BE49-F238E27FC236}">
                <a16:creationId xmlns:a16="http://schemas.microsoft.com/office/drawing/2014/main" id="{B00135FE-3F03-2335-4ECE-B388F83C42D1}"/>
              </a:ext>
            </a:extLst>
          </p:cNvPr>
          <p:cNvSpPr txBox="1"/>
          <p:nvPr/>
        </p:nvSpPr>
        <p:spPr>
          <a:xfrm>
            <a:off x="0" y="1702495"/>
            <a:ext cx="2111828" cy="369332"/>
          </a:xfrm>
          <a:prstGeom prst="rect">
            <a:avLst/>
          </a:prstGeom>
          <a:noFill/>
        </p:spPr>
        <p:txBody>
          <a:bodyPr wrap="square" rtlCol="0">
            <a:spAutoFit/>
          </a:bodyPr>
          <a:lstStyle/>
          <a:p>
            <a:r>
              <a:rPr lang="en-US" dirty="0"/>
              <a:t>Battery</a:t>
            </a:r>
          </a:p>
        </p:txBody>
      </p:sp>
      <p:sp>
        <p:nvSpPr>
          <p:cNvPr id="15" name="TextBox 14">
            <a:extLst>
              <a:ext uri="{FF2B5EF4-FFF2-40B4-BE49-F238E27FC236}">
                <a16:creationId xmlns:a16="http://schemas.microsoft.com/office/drawing/2014/main" id="{D9379CF8-9169-B11D-86B0-5C77A10C436E}"/>
              </a:ext>
            </a:extLst>
          </p:cNvPr>
          <p:cNvSpPr txBox="1"/>
          <p:nvPr/>
        </p:nvSpPr>
        <p:spPr>
          <a:xfrm>
            <a:off x="1564223" y="5900589"/>
            <a:ext cx="3952999" cy="369332"/>
          </a:xfrm>
          <a:prstGeom prst="rect">
            <a:avLst/>
          </a:prstGeom>
          <a:noFill/>
        </p:spPr>
        <p:txBody>
          <a:bodyPr wrap="square" rtlCol="0">
            <a:spAutoFit/>
          </a:bodyPr>
          <a:lstStyle/>
          <a:p>
            <a:r>
              <a:rPr lang="en-US" dirty="0"/>
              <a:t>Input/Output (USB-C port, speakers)</a:t>
            </a:r>
          </a:p>
        </p:txBody>
      </p:sp>
      <mc:AlternateContent xmlns:mc="http://schemas.openxmlformats.org/markup-compatibility/2006">
        <mc:Choice xmlns:p14="http://schemas.microsoft.com/office/powerpoint/2010/main" Requires="p14">
          <p:contentPart p14:bwMode="auto" r:id="rId3">
            <p14:nvContentPartPr>
              <p14:cNvPr id="16" name="Ink 15">
                <a:extLst>
                  <a:ext uri="{FF2B5EF4-FFF2-40B4-BE49-F238E27FC236}">
                    <a16:creationId xmlns:a16="http://schemas.microsoft.com/office/drawing/2014/main" id="{A5C90FEF-434D-1ACD-840F-4034AE09E490}"/>
                  </a:ext>
                </a:extLst>
              </p14:cNvPr>
              <p14:cNvContentPartPr/>
              <p14:nvPr/>
            </p14:nvContentPartPr>
            <p14:xfrm>
              <a:off x="910190" y="1983734"/>
              <a:ext cx="430920" cy="348480"/>
            </p14:xfrm>
          </p:contentPart>
        </mc:Choice>
        <mc:Fallback>
          <p:pic>
            <p:nvPicPr>
              <p:cNvPr id="16" name="Ink 15">
                <a:extLst>
                  <a:ext uri="{FF2B5EF4-FFF2-40B4-BE49-F238E27FC236}">
                    <a16:creationId xmlns:a16="http://schemas.microsoft.com/office/drawing/2014/main" id="{A5C90FEF-434D-1ACD-840F-4034AE09E490}"/>
                  </a:ext>
                </a:extLst>
              </p:cNvPr>
              <p:cNvPicPr/>
              <p:nvPr/>
            </p:nvPicPr>
            <p:blipFill>
              <a:blip r:embed="rId4"/>
              <a:stretch>
                <a:fillRect/>
              </a:stretch>
            </p:blipFill>
            <p:spPr>
              <a:xfrm>
                <a:off x="901550" y="1974734"/>
                <a:ext cx="448560" cy="3661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7" name="Ink 16">
                <a:extLst>
                  <a:ext uri="{FF2B5EF4-FFF2-40B4-BE49-F238E27FC236}">
                    <a16:creationId xmlns:a16="http://schemas.microsoft.com/office/drawing/2014/main" id="{22F4BF2A-EEAA-30ED-B0EF-003F186791EE}"/>
                  </a:ext>
                </a:extLst>
              </p14:cNvPr>
              <p14:cNvContentPartPr/>
              <p14:nvPr/>
            </p14:nvContentPartPr>
            <p14:xfrm>
              <a:off x="961310" y="1937294"/>
              <a:ext cx="3115080" cy="1781640"/>
            </p14:xfrm>
          </p:contentPart>
        </mc:Choice>
        <mc:Fallback>
          <p:pic>
            <p:nvPicPr>
              <p:cNvPr id="17" name="Ink 16">
                <a:extLst>
                  <a:ext uri="{FF2B5EF4-FFF2-40B4-BE49-F238E27FC236}">
                    <a16:creationId xmlns:a16="http://schemas.microsoft.com/office/drawing/2014/main" id="{22F4BF2A-EEAA-30ED-B0EF-003F186791EE}"/>
                  </a:ext>
                </a:extLst>
              </p:cNvPr>
              <p:cNvPicPr/>
              <p:nvPr/>
            </p:nvPicPr>
            <p:blipFill>
              <a:blip r:embed="rId6"/>
              <a:stretch>
                <a:fillRect/>
              </a:stretch>
            </p:blipFill>
            <p:spPr>
              <a:xfrm>
                <a:off x="952670" y="1928294"/>
                <a:ext cx="3132720" cy="1799280"/>
              </a:xfrm>
              <a:prstGeom prst="rect">
                <a:avLst/>
              </a:prstGeom>
            </p:spPr>
          </p:pic>
        </mc:Fallback>
      </mc:AlternateContent>
      <p:grpSp>
        <p:nvGrpSpPr>
          <p:cNvPr id="20" name="Group 19">
            <a:extLst>
              <a:ext uri="{FF2B5EF4-FFF2-40B4-BE49-F238E27FC236}">
                <a16:creationId xmlns:a16="http://schemas.microsoft.com/office/drawing/2014/main" id="{D63ED919-874D-E4BE-1664-5537B8F9897B}"/>
              </a:ext>
            </a:extLst>
          </p:cNvPr>
          <p:cNvGrpSpPr/>
          <p:nvPr/>
        </p:nvGrpSpPr>
        <p:grpSpPr>
          <a:xfrm>
            <a:off x="4001150" y="5263334"/>
            <a:ext cx="517320" cy="718200"/>
            <a:chOff x="4001150" y="5263334"/>
            <a:chExt cx="517320" cy="718200"/>
          </a:xfrm>
        </p:grpSpPr>
        <mc:AlternateContent xmlns:mc="http://schemas.openxmlformats.org/markup-compatibility/2006">
          <mc:Choice xmlns:p14="http://schemas.microsoft.com/office/powerpoint/2010/main" Requires="p14">
            <p:contentPart p14:bwMode="auto" r:id="rId7">
              <p14:nvContentPartPr>
                <p14:cNvPr id="18" name="Ink 17">
                  <a:extLst>
                    <a:ext uri="{FF2B5EF4-FFF2-40B4-BE49-F238E27FC236}">
                      <a16:creationId xmlns:a16="http://schemas.microsoft.com/office/drawing/2014/main" id="{586F0AF3-278A-6534-34B6-CCA6D30C7978}"/>
                    </a:ext>
                  </a:extLst>
                </p14:cNvPr>
                <p14:cNvContentPartPr/>
                <p14:nvPr/>
              </p14:nvContentPartPr>
              <p14:xfrm>
                <a:off x="4383470" y="5685614"/>
                <a:ext cx="135000" cy="295920"/>
              </p14:xfrm>
            </p:contentPart>
          </mc:Choice>
          <mc:Fallback>
            <p:pic>
              <p:nvPicPr>
                <p:cNvPr id="18" name="Ink 17">
                  <a:extLst>
                    <a:ext uri="{FF2B5EF4-FFF2-40B4-BE49-F238E27FC236}">
                      <a16:creationId xmlns:a16="http://schemas.microsoft.com/office/drawing/2014/main" id="{586F0AF3-278A-6534-34B6-CCA6D30C7978}"/>
                    </a:ext>
                  </a:extLst>
                </p:cNvPr>
                <p:cNvPicPr/>
                <p:nvPr/>
              </p:nvPicPr>
              <p:blipFill>
                <a:blip r:embed="rId8"/>
                <a:stretch>
                  <a:fillRect/>
                </a:stretch>
              </p:blipFill>
              <p:spPr>
                <a:xfrm>
                  <a:off x="4374830" y="5676974"/>
                  <a:ext cx="15264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9" name="Ink 18">
                  <a:extLst>
                    <a:ext uri="{FF2B5EF4-FFF2-40B4-BE49-F238E27FC236}">
                      <a16:creationId xmlns:a16="http://schemas.microsoft.com/office/drawing/2014/main" id="{1ADD2F13-03CF-ACCF-4FE5-F06BD7D4D9AB}"/>
                    </a:ext>
                  </a:extLst>
                </p14:cNvPr>
                <p14:cNvContentPartPr/>
                <p14:nvPr/>
              </p14:nvContentPartPr>
              <p14:xfrm>
                <a:off x="4001150" y="5263334"/>
                <a:ext cx="182160" cy="687600"/>
              </p14:xfrm>
            </p:contentPart>
          </mc:Choice>
          <mc:Fallback>
            <p:pic>
              <p:nvPicPr>
                <p:cNvPr id="19" name="Ink 18">
                  <a:extLst>
                    <a:ext uri="{FF2B5EF4-FFF2-40B4-BE49-F238E27FC236}">
                      <a16:creationId xmlns:a16="http://schemas.microsoft.com/office/drawing/2014/main" id="{1ADD2F13-03CF-ACCF-4FE5-F06BD7D4D9AB}"/>
                    </a:ext>
                  </a:extLst>
                </p:cNvPr>
                <p:cNvPicPr/>
                <p:nvPr/>
              </p:nvPicPr>
              <p:blipFill>
                <a:blip r:embed="rId10"/>
                <a:stretch>
                  <a:fillRect/>
                </a:stretch>
              </p:blipFill>
              <p:spPr>
                <a:xfrm>
                  <a:off x="3992150" y="5254334"/>
                  <a:ext cx="199800" cy="705240"/>
                </a:xfrm>
                <a:prstGeom prst="rect">
                  <a:avLst/>
                </a:prstGeom>
              </p:spPr>
            </p:pic>
          </mc:Fallback>
        </mc:AlternateContent>
      </p:grpSp>
      <p:grpSp>
        <p:nvGrpSpPr>
          <p:cNvPr id="37" name="Group 36">
            <a:extLst>
              <a:ext uri="{FF2B5EF4-FFF2-40B4-BE49-F238E27FC236}">
                <a16:creationId xmlns:a16="http://schemas.microsoft.com/office/drawing/2014/main" id="{8BD051E5-BA81-2447-32E9-8FF3C83F97CD}"/>
              </a:ext>
            </a:extLst>
          </p:cNvPr>
          <p:cNvGrpSpPr/>
          <p:nvPr/>
        </p:nvGrpSpPr>
        <p:grpSpPr>
          <a:xfrm>
            <a:off x="5961136" y="867700"/>
            <a:ext cx="5139471" cy="5083234"/>
            <a:chOff x="5961136" y="867700"/>
            <a:chExt cx="3670919" cy="4119142"/>
          </a:xfrm>
        </p:grpSpPr>
        <p:pic>
          <p:nvPicPr>
            <p:cNvPr id="22" name="Picture 21">
              <a:extLst>
                <a:ext uri="{FF2B5EF4-FFF2-40B4-BE49-F238E27FC236}">
                  <a16:creationId xmlns:a16="http://schemas.microsoft.com/office/drawing/2014/main" id="{0F0BECC5-3A99-7755-BFDC-C3CB97BED288}"/>
                </a:ext>
              </a:extLst>
            </p:cNvPr>
            <p:cNvPicPr>
              <a:picLocks noChangeAspect="1"/>
            </p:cNvPicPr>
            <p:nvPr/>
          </p:nvPicPr>
          <p:blipFill>
            <a:blip r:embed="rId11"/>
            <a:stretch>
              <a:fillRect/>
            </a:stretch>
          </p:blipFill>
          <p:spPr>
            <a:xfrm>
              <a:off x="6096000" y="1739181"/>
              <a:ext cx="3146586" cy="2498853"/>
            </a:xfrm>
            <a:prstGeom prst="rect">
              <a:avLst/>
            </a:prstGeom>
          </p:spPr>
        </p:pic>
        <p:sp>
          <p:nvSpPr>
            <p:cNvPr id="23" name="TextBox 22">
              <a:extLst>
                <a:ext uri="{FF2B5EF4-FFF2-40B4-BE49-F238E27FC236}">
                  <a16:creationId xmlns:a16="http://schemas.microsoft.com/office/drawing/2014/main" id="{96681984-3273-DFB6-9567-8145F60C1D8C}"/>
                </a:ext>
              </a:extLst>
            </p:cNvPr>
            <p:cNvSpPr txBox="1"/>
            <p:nvPr/>
          </p:nvSpPr>
          <p:spPr>
            <a:xfrm>
              <a:off x="6081150" y="4617510"/>
              <a:ext cx="2111828" cy="369332"/>
            </a:xfrm>
            <a:prstGeom prst="rect">
              <a:avLst/>
            </a:prstGeom>
            <a:noFill/>
          </p:spPr>
          <p:txBody>
            <a:bodyPr wrap="square" rtlCol="0">
              <a:spAutoFit/>
            </a:bodyPr>
            <a:lstStyle/>
            <a:p>
              <a:r>
                <a:rPr lang="en-US" dirty="0"/>
                <a:t>Storage</a:t>
              </a:r>
            </a:p>
          </p:txBody>
        </p:sp>
        <mc:AlternateContent xmlns:mc="http://schemas.openxmlformats.org/markup-compatibility/2006">
          <mc:Choice xmlns:p14="http://schemas.microsoft.com/office/powerpoint/2010/main" Requires="p14">
            <p:contentPart p14:bwMode="auto" r:id="rId12">
              <p14:nvContentPartPr>
                <p14:cNvPr id="24" name="Ink 23">
                  <a:extLst>
                    <a:ext uri="{FF2B5EF4-FFF2-40B4-BE49-F238E27FC236}">
                      <a16:creationId xmlns:a16="http://schemas.microsoft.com/office/drawing/2014/main" id="{5610BCE3-8E67-7775-A25F-F047AEC02C28}"/>
                    </a:ext>
                  </a:extLst>
                </p14:cNvPr>
                <p14:cNvContentPartPr/>
                <p14:nvPr/>
              </p14:nvContentPartPr>
              <p14:xfrm>
                <a:off x="6394175" y="3575953"/>
                <a:ext cx="125091" cy="905235"/>
              </p14:xfrm>
            </p:contentPart>
          </mc:Choice>
          <mc:Fallback>
            <p:pic>
              <p:nvPicPr>
                <p:cNvPr id="24" name="Ink 23">
                  <a:extLst>
                    <a:ext uri="{FF2B5EF4-FFF2-40B4-BE49-F238E27FC236}">
                      <a16:creationId xmlns:a16="http://schemas.microsoft.com/office/drawing/2014/main" id="{5610BCE3-8E67-7775-A25F-F047AEC02C28}"/>
                    </a:ext>
                  </a:extLst>
                </p:cNvPr>
                <p:cNvPicPr/>
                <p:nvPr/>
              </p:nvPicPr>
              <p:blipFill>
                <a:blip r:embed="rId13"/>
                <a:stretch>
                  <a:fillRect/>
                </a:stretch>
              </p:blipFill>
              <p:spPr>
                <a:xfrm>
                  <a:off x="6387998" y="3568660"/>
                  <a:ext cx="137703" cy="919530"/>
                </a:xfrm>
                <a:prstGeom prst="rect">
                  <a:avLst/>
                </a:prstGeom>
              </p:spPr>
            </p:pic>
          </mc:Fallback>
        </mc:AlternateContent>
        <p:sp>
          <p:nvSpPr>
            <p:cNvPr id="25" name="TextBox 24">
              <a:extLst>
                <a:ext uri="{FF2B5EF4-FFF2-40B4-BE49-F238E27FC236}">
                  <a16:creationId xmlns:a16="http://schemas.microsoft.com/office/drawing/2014/main" id="{CC845144-EAAF-6A8F-25E4-C3EA19A62751}"/>
                </a:ext>
              </a:extLst>
            </p:cNvPr>
            <p:cNvSpPr txBox="1"/>
            <p:nvPr/>
          </p:nvSpPr>
          <p:spPr>
            <a:xfrm>
              <a:off x="7520227" y="990373"/>
              <a:ext cx="2111828" cy="369332"/>
            </a:xfrm>
            <a:prstGeom prst="rect">
              <a:avLst/>
            </a:prstGeom>
            <a:noFill/>
          </p:spPr>
          <p:txBody>
            <a:bodyPr wrap="square" rtlCol="0">
              <a:spAutoFit/>
            </a:bodyPr>
            <a:lstStyle/>
            <a:p>
              <a:r>
                <a:rPr lang="en-US" dirty="0"/>
                <a:t>Network adapter</a:t>
              </a:r>
            </a:p>
          </p:txBody>
        </p:sp>
        <p:sp>
          <p:nvSpPr>
            <p:cNvPr id="26" name="TextBox 25">
              <a:extLst>
                <a:ext uri="{FF2B5EF4-FFF2-40B4-BE49-F238E27FC236}">
                  <a16:creationId xmlns:a16="http://schemas.microsoft.com/office/drawing/2014/main" id="{5DDCFB94-3676-3582-B965-77499335C23D}"/>
                </a:ext>
              </a:extLst>
            </p:cNvPr>
            <p:cNvSpPr txBox="1"/>
            <p:nvPr/>
          </p:nvSpPr>
          <p:spPr>
            <a:xfrm>
              <a:off x="5961136" y="867700"/>
              <a:ext cx="2111828" cy="369332"/>
            </a:xfrm>
            <a:prstGeom prst="rect">
              <a:avLst/>
            </a:prstGeom>
            <a:noFill/>
          </p:spPr>
          <p:txBody>
            <a:bodyPr wrap="square" rtlCol="0">
              <a:spAutoFit/>
            </a:bodyPr>
            <a:lstStyle/>
            <a:p>
              <a:r>
                <a:rPr lang="en-US" dirty="0"/>
                <a:t>CPU &amp; Memory</a:t>
              </a:r>
            </a:p>
          </p:txBody>
        </p:sp>
        <mc:AlternateContent xmlns:mc="http://schemas.openxmlformats.org/markup-compatibility/2006">
          <mc:Choice xmlns:p14="http://schemas.microsoft.com/office/powerpoint/2010/main" Requires="p14">
            <p:contentPart p14:bwMode="auto" r:id="rId14">
              <p14:nvContentPartPr>
                <p14:cNvPr id="28" name="Ink 27">
                  <a:extLst>
                    <a:ext uri="{FF2B5EF4-FFF2-40B4-BE49-F238E27FC236}">
                      <a16:creationId xmlns:a16="http://schemas.microsoft.com/office/drawing/2014/main" id="{158344C6-141A-EC61-5E5F-51D086600340}"/>
                    </a:ext>
                  </a:extLst>
                </p14:cNvPr>
                <p14:cNvContentPartPr/>
                <p14:nvPr/>
              </p14:nvContentPartPr>
              <p14:xfrm>
                <a:off x="8277770" y="1274299"/>
                <a:ext cx="207360" cy="500760"/>
              </p14:xfrm>
            </p:contentPart>
          </mc:Choice>
          <mc:Fallback>
            <p:pic>
              <p:nvPicPr>
                <p:cNvPr id="28" name="Ink 27">
                  <a:extLst>
                    <a:ext uri="{FF2B5EF4-FFF2-40B4-BE49-F238E27FC236}">
                      <a16:creationId xmlns:a16="http://schemas.microsoft.com/office/drawing/2014/main" id="{158344C6-141A-EC61-5E5F-51D086600340}"/>
                    </a:ext>
                  </a:extLst>
                </p:cNvPr>
                <p:cNvPicPr/>
                <p:nvPr/>
              </p:nvPicPr>
              <p:blipFill>
                <a:blip r:embed="rId15"/>
                <a:stretch>
                  <a:fillRect/>
                </a:stretch>
              </p:blipFill>
              <p:spPr>
                <a:xfrm>
                  <a:off x="8271338" y="1267299"/>
                  <a:ext cx="219966" cy="515051"/>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4" name="Ink 33">
                  <a:extLst>
                    <a:ext uri="{FF2B5EF4-FFF2-40B4-BE49-F238E27FC236}">
                      <a16:creationId xmlns:a16="http://schemas.microsoft.com/office/drawing/2014/main" id="{1C71AC37-B65F-29D0-3929-7072DBB292C8}"/>
                    </a:ext>
                  </a:extLst>
                </p14:cNvPr>
                <p14:cNvContentPartPr/>
                <p14:nvPr/>
              </p14:nvContentPartPr>
              <p14:xfrm>
                <a:off x="6689810" y="1287259"/>
                <a:ext cx="654480" cy="878040"/>
              </p14:xfrm>
            </p:contentPart>
          </mc:Choice>
          <mc:Fallback>
            <p:pic>
              <p:nvPicPr>
                <p:cNvPr id="34" name="Ink 33">
                  <a:extLst>
                    <a:ext uri="{FF2B5EF4-FFF2-40B4-BE49-F238E27FC236}">
                      <a16:creationId xmlns:a16="http://schemas.microsoft.com/office/drawing/2014/main" id="{1C71AC37-B65F-29D0-3929-7072DBB292C8}"/>
                    </a:ext>
                  </a:extLst>
                </p:cNvPr>
                <p:cNvPicPr/>
                <p:nvPr/>
              </p:nvPicPr>
              <p:blipFill>
                <a:blip r:embed="rId17"/>
                <a:stretch>
                  <a:fillRect/>
                </a:stretch>
              </p:blipFill>
              <p:spPr>
                <a:xfrm>
                  <a:off x="6683378" y="1279966"/>
                  <a:ext cx="667086" cy="892334"/>
                </a:xfrm>
                <a:prstGeom prst="rect">
                  <a:avLst/>
                </a:prstGeom>
              </p:spPr>
            </p:pic>
          </mc:Fallback>
        </mc:AlternateContent>
      </p:grpSp>
      <p:sp>
        <p:nvSpPr>
          <p:cNvPr id="35" name="TextBox 34">
            <a:extLst>
              <a:ext uri="{FF2B5EF4-FFF2-40B4-BE49-F238E27FC236}">
                <a16:creationId xmlns:a16="http://schemas.microsoft.com/office/drawing/2014/main" id="{BC6B08D2-3C2E-1E97-252E-5743061D235C}"/>
              </a:ext>
            </a:extLst>
          </p:cNvPr>
          <p:cNvSpPr txBox="1"/>
          <p:nvPr/>
        </p:nvSpPr>
        <p:spPr>
          <a:xfrm>
            <a:off x="3819713" y="731378"/>
            <a:ext cx="2111828" cy="369332"/>
          </a:xfrm>
          <a:prstGeom prst="rect">
            <a:avLst/>
          </a:prstGeom>
          <a:noFill/>
        </p:spPr>
        <p:txBody>
          <a:bodyPr wrap="square" rtlCol="0">
            <a:spAutoFit/>
          </a:bodyPr>
          <a:lstStyle/>
          <a:p>
            <a:r>
              <a:rPr lang="en-US" dirty="0"/>
              <a:t>Motherboard</a:t>
            </a:r>
          </a:p>
        </p:txBody>
      </p:sp>
      <mc:AlternateContent xmlns:mc="http://schemas.openxmlformats.org/markup-compatibility/2006">
        <mc:Choice xmlns:p14="http://schemas.microsoft.com/office/powerpoint/2010/main" Requires="p14">
          <p:contentPart p14:bwMode="auto" r:id="rId18">
            <p14:nvContentPartPr>
              <p14:cNvPr id="36" name="Ink 35">
                <a:extLst>
                  <a:ext uri="{FF2B5EF4-FFF2-40B4-BE49-F238E27FC236}">
                    <a16:creationId xmlns:a16="http://schemas.microsoft.com/office/drawing/2014/main" id="{19DB28A0-084E-9680-9AE5-54130414AA32}"/>
                  </a:ext>
                </a:extLst>
              </p14:cNvPr>
              <p14:cNvContentPartPr/>
              <p14:nvPr/>
            </p14:nvContentPartPr>
            <p14:xfrm>
              <a:off x="4348370" y="1084833"/>
              <a:ext cx="137880" cy="401760"/>
            </p14:xfrm>
          </p:contentPart>
        </mc:Choice>
        <mc:Fallback>
          <p:pic>
            <p:nvPicPr>
              <p:cNvPr id="36" name="Ink 35">
                <a:extLst>
                  <a:ext uri="{FF2B5EF4-FFF2-40B4-BE49-F238E27FC236}">
                    <a16:creationId xmlns:a16="http://schemas.microsoft.com/office/drawing/2014/main" id="{19DB28A0-084E-9680-9AE5-54130414AA32}"/>
                  </a:ext>
                </a:extLst>
              </p:cNvPr>
              <p:cNvPicPr/>
              <p:nvPr/>
            </p:nvPicPr>
            <p:blipFill>
              <a:blip r:embed="rId19"/>
              <a:stretch>
                <a:fillRect/>
              </a:stretch>
            </p:blipFill>
            <p:spPr>
              <a:xfrm>
                <a:off x="4339370" y="1076193"/>
                <a:ext cx="155520" cy="419400"/>
              </a:xfrm>
              <a:prstGeom prst="rect">
                <a:avLst/>
              </a:prstGeom>
            </p:spPr>
          </p:pic>
        </mc:Fallback>
      </mc:AlternateContent>
    </p:spTree>
    <p:extLst>
      <p:ext uri="{BB962C8B-B14F-4D97-AF65-F5344CB8AC3E}">
        <p14:creationId xmlns:p14="http://schemas.microsoft.com/office/powerpoint/2010/main" val="602555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CF9A-A5D9-C643-9472-49278C6A3546}"/>
              </a:ext>
            </a:extLst>
          </p:cNvPr>
          <p:cNvSpPr>
            <a:spLocks noGrp="1"/>
          </p:cNvSpPr>
          <p:nvPr>
            <p:ph type="title"/>
          </p:nvPr>
        </p:nvSpPr>
        <p:spPr/>
        <p:txBody>
          <a:bodyPr/>
          <a:lstStyle/>
          <a:p>
            <a:r>
              <a:rPr lang="en-US" dirty="0"/>
              <a:t>Background Info</a:t>
            </a:r>
          </a:p>
        </p:txBody>
      </p:sp>
      <p:sp>
        <p:nvSpPr>
          <p:cNvPr id="3" name="Content Placeholder 2">
            <a:extLst>
              <a:ext uri="{FF2B5EF4-FFF2-40B4-BE49-F238E27FC236}">
                <a16:creationId xmlns:a16="http://schemas.microsoft.com/office/drawing/2014/main" id="{93C4B818-34E2-672D-B4DD-3749065D0812}"/>
              </a:ext>
            </a:extLst>
          </p:cNvPr>
          <p:cNvSpPr>
            <a:spLocks noGrp="1"/>
          </p:cNvSpPr>
          <p:nvPr>
            <p:ph idx="1"/>
          </p:nvPr>
        </p:nvSpPr>
        <p:spPr/>
        <p:txBody>
          <a:bodyPr/>
          <a:lstStyle/>
          <a:p>
            <a:r>
              <a:rPr lang="en-US" dirty="0"/>
              <a:t>I was surprised to see how a folding phone is really laid out.</a:t>
            </a:r>
          </a:p>
          <a:p>
            <a:r>
              <a:rPr lang="en-US" dirty="0"/>
              <a:t>I originally imagined that it would be 2 identical halved merged together, but as we can see they do differ; one side has a larger battery while the other houses the camera, SoC, and USB-C port</a:t>
            </a:r>
          </a:p>
          <a:p>
            <a:r>
              <a:rPr lang="en-US" dirty="0"/>
              <a:t>I also found it interesting how it uses a System on a Chip where the CPU and RAM are integrated together saving space and increasing speed</a:t>
            </a:r>
          </a:p>
        </p:txBody>
      </p:sp>
    </p:spTree>
    <p:extLst>
      <p:ext uri="{BB962C8B-B14F-4D97-AF65-F5344CB8AC3E}">
        <p14:creationId xmlns:p14="http://schemas.microsoft.com/office/powerpoint/2010/main" val="972991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0F73-47CA-C613-BF16-ADD90B433F0A}"/>
              </a:ext>
            </a:extLst>
          </p:cNvPr>
          <p:cNvSpPr>
            <a:spLocks noGrp="1"/>
          </p:cNvSpPr>
          <p:nvPr>
            <p:ph type="title"/>
          </p:nvPr>
        </p:nvSpPr>
        <p:spPr>
          <a:xfrm>
            <a:off x="838200" y="180398"/>
            <a:ext cx="10515600" cy="1325563"/>
          </a:xfrm>
        </p:spPr>
        <p:txBody>
          <a:bodyPr/>
          <a:lstStyle/>
          <a:p>
            <a:r>
              <a:rPr lang="en-US" dirty="0"/>
              <a:t>Discussion </a:t>
            </a:r>
          </a:p>
        </p:txBody>
      </p:sp>
      <p:sp>
        <p:nvSpPr>
          <p:cNvPr id="3" name="Content Placeholder 2">
            <a:extLst>
              <a:ext uri="{FF2B5EF4-FFF2-40B4-BE49-F238E27FC236}">
                <a16:creationId xmlns:a16="http://schemas.microsoft.com/office/drawing/2014/main" id="{DE9D4DCD-E42C-54DB-589F-8E1900BFAB63}"/>
              </a:ext>
            </a:extLst>
          </p:cNvPr>
          <p:cNvSpPr>
            <a:spLocks noGrp="1"/>
          </p:cNvSpPr>
          <p:nvPr>
            <p:ph idx="1"/>
          </p:nvPr>
        </p:nvSpPr>
        <p:spPr>
          <a:xfrm>
            <a:off x="838200" y="1348509"/>
            <a:ext cx="10515600" cy="4828454"/>
          </a:xfrm>
        </p:spPr>
        <p:txBody>
          <a:bodyPr>
            <a:normAutofit fontScale="92500" lnSpcReduction="20000"/>
          </a:bodyPr>
          <a:lstStyle/>
          <a:p>
            <a:r>
              <a:rPr lang="en-US" dirty="0"/>
              <a:t>The devices did differ naturally as one is a laptop and the other is a smart phone; they have different sizes and use cases</a:t>
            </a:r>
          </a:p>
          <a:p>
            <a:r>
              <a:rPr lang="en-US" dirty="0"/>
              <a:t>The laptop was a bit easier to find the parts for as the video labeled everything with stickers and many laptops share the same general layout, so it followed what I expected</a:t>
            </a:r>
          </a:p>
          <a:p>
            <a:r>
              <a:rPr lang="en-US" dirty="0"/>
              <a:t>The phone was more difficult as it is a unique design due to being a folding phone and the SoC made it tricky as I had to do further research into the device, and it differed from what I expected</a:t>
            </a:r>
          </a:p>
          <a:p>
            <a:r>
              <a:rPr lang="en-US" dirty="0"/>
              <a:t>I picked these devices because I own a laptop, and while I don’t have this specific phone, I was intrigued into finding out how a folding phone looked like from the inside</a:t>
            </a:r>
          </a:p>
          <a:p>
            <a:r>
              <a:rPr lang="en-US" dirty="0"/>
              <a:t>This activity taught me how complex, yet thought out the design of common electronics is. Every single inch of space is optimized to house the internals of the device and the specific hardware specs are chosen because they are what best fits the needs of </a:t>
            </a:r>
            <a:r>
              <a:rPr lang="en-US"/>
              <a:t>the device</a:t>
            </a:r>
            <a:endParaRPr lang="en-US" dirty="0"/>
          </a:p>
        </p:txBody>
      </p:sp>
    </p:spTree>
    <p:extLst>
      <p:ext uri="{BB962C8B-B14F-4D97-AF65-F5344CB8AC3E}">
        <p14:creationId xmlns:p14="http://schemas.microsoft.com/office/powerpoint/2010/main" val="2026513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7cf48d45-3ddb-4389-a9c1-c115526eb52e}" enabled="0" method="" siteId="{7cf48d45-3ddb-4389-a9c1-c115526eb52e}" removed="1"/>
</clbl:labelList>
</file>

<file path=docProps/app.xml><?xml version="1.0" encoding="utf-8"?>
<Properties xmlns="http://schemas.openxmlformats.org/officeDocument/2006/extended-properties" xmlns:vt="http://schemas.openxmlformats.org/officeDocument/2006/docPropsVTypes">
  <TotalTime>43</TotalTime>
  <Words>403</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PowerPoint Presentation</vt:lpstr>
      <vt:lpstr>PowerPoint Presentation</vt:lpstr>
      <vt:lpstr>Background Info</vt:lpstr>
      <vt:lpstr>PowerPoint Presentation</vt:lpstr>
      <vt:lpstr>Background Info</vt:lpstr>
      <vt:lpstr>Discussion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Rayan Ghaffar</dc:creator>
  <cp:lastModifiedBy>Rayan Ghaffar</cp:lastModifiedBy>
  <cp:revision>1</cp:revision>
  <dcterms:created xsi:type="dcterms:W3CDTF">2024-09-24T15:39:12Z</dcterms:created>
  <dcterms:modified xsi:type="dcterms:W3CDTF">2024-09-24T16:22:58Z</dcterms:modified>
</cp:coreProperties>
</file>