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65" r:id="rId2"/>
    <p:sldId id="257" r:id="rId3"/>
    <p:sldId id="258" r:id="rId4"/>
    <p:sldId id="259" r:id="rId5"/>
    <p:sldId id="260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6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1335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59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92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18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63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4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9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4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1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7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1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8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4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8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4529-EC3A-5E0A-BBA2-5DDBB7AE5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 Source Intelligence (OSINT): Techniques and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D6667-913F-B880-A605-D7DFF43F27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1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Importance of OSINT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Definition: Gathering information from publicly available sources to gain actionable insights.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Value: Used widely in fields like cybersecurity, journalism</a:t>
            </a:r>
            <a:r>
              <a:rPr lang="en-US" dirty="0"/>
              <a:t>, </a:t>
            </a:r>
            <a:r>
              <a:rPr dirty="0"/>
              <a:t>enforcemen</a:t>
            </a:r>
            <a:r>
              <a:rPr lang="en-US" dirty="0"/>
              <a:t>t, and wall street.</a:t>
            </a:r>
            <a:endParaRPr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Advantages: Cost-effective, vast data availability, and supports informed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Technique 1 - Online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Description: Using search engines with advanced operators to refine searches.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Key Tools: Google Advanced Search, Ahrefs, Bellingcat Toolkit.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Applications: Identifying government records, archived news, and public documents.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Technique 2 - Social Media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Description: Extracting insights from social media platforms by analyzing trends, sentiment, and interactions.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Key Tools: Twitter API, TweetDeck, Hootsuite.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Applications: Brand sentiment tracking, event monitoring, threat identification.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Technique 3 - Domain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Description: Investigating website ownership, structure, and history.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Key Tools: WHOIS Lookup, DNS Dumpster, Sublist3r.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Applications: Security research, identifying vulnerable domains, and competitive analysis.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Ethical and Legal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Privacy and Data Protection: The importance of adhering to privacy laws.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Responsible Use: OSINT should be used </a:t>
            </a:r>
            <a:r>
              <a:rPr lang="en-US" dirty="0"/>
              <a:t>research and analysis and avoid exploiting people’s data</a:t>
            </a:r>
            <a:r>
              <a:rPr dirty="0"/>
              <a:t>.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Continuous Learning: Staying updated on tools, techniques, and regulations.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Summary and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OSINT’s broad applicability across industries for informed decision-making.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Techniques explored: online searching, social media </a:t>
            </a:r>
            <a:r>
              <a:t>analysis,</a:t>
            </a:r>
            <a:r>
              <a:rPr lang="en-US"/>
              <a:t> and </a:t>
            </a:r>
            <a:r>
              <a:rPr lang="en-US" dirty="0"/>
              <a:t>domain research.</a:t>
            </a:r>
            <a:endParaRPr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Future of OSINT: Evolving tools and increasing data volume necessitate continuous learning.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270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Open Source Intelligence (OSINT): Techniques and Applications</vt:lpstr>
      <vt:lpstr>Importance of OSINT</vt:lpstr>
      <vt:lpstr>Technique 1 - Online Searching</vt:lpstr>
      <vt:lpstr>Technique 2 - Social Media Analysis</vt:lpstr>
      <vt:lpstr>Technique 3 - Domain Research</vt:lpstr>
      <vt:lpstr>Ethical and Legal Considerations</vt:lpstr>
      <vt:lpstr>Summary and 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Rayan Ghaffar</cp:lastModifiedBy>
  <cp:revision>2</cp:revision>
  <dcterms:created xsi:type="dcterms:W3CDTF">2013-01-27T09:14:16Z</dcterms:created>
  <dcterms:modified xsi:type="dcterms:W3CDTF">2024-10-27T19:19:51Z</dcterms:modified>
  <cp:category/>
</cp:coreProperties>
</file>