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3"/>
  </p:notesMasterIdLst>
  <p:sldIdLst>
    <p:sldId id="256" r:id="rId2"/>
    <p:sldId id="266" r:id="rId3"/>
    <p:sldId id="258" r:id="rId4"/>
    <p:sldId id="265" r:id="rId5"/>
    <p:sldId id="261" r:id="rId6"/>
    <p:sldId id="278" r:id="rId7"/>
    <p:sldId id="305" r:id="rId8"/>
    <p:sldId id="306" r:id="rId9"/>
    <p:sldId id="307" r:id="rId10"/>
    <p:sldId id="308" r:id="rId11"/>
    <p:sldId id="272" r:id="rId12"/>
  </p:sldIdLst>
  <p:sldSz cx="9144000" cy="5143500" type="screen16x9"/>
  <p:notesSz cx="6858000" cy="9144000"/>
  <p:embeddedFontLst>
    <p:embeddedFont>
      <p:font typeface="Aptos" panose="020B0004020202020204" pitchFamily="34" charset="0"/>
      <p:regular r:id="rId14"/>
      <p:bold r:id="rId15"/>
      <p:italic r:id="rId16"/>
      <p:boldItalic r:id="rId17"/>
    </p:embeddedFont>
    <p:embeddedFont>
      <p:font typeface="Big Shoulders Text ExtraBold" panose="020B0604020202020204" charset="0"/>
      <p:bold r:id="rId18"/>
    </p:embeddedFont>
    <p:embeddedFont>
      <p:font typeface="Cambay" panose="020B0604020202020204" charset="0"/>
      <p:regular r:id="rId19"/>
      <p:bold r:id="rId20"/>
      <p:italic r:id="rId21"/>
      <p:boldItalic r:id="rId22"/>
    </p:embeddedFont>
    <p:embeddedFont>
      <p:font typeface="Montserrat" panose="00000500000000000000" pitchFamily="2" charset="-52"/>
      <p:regular r:id="rId23"/>
      <p:bold r:id="rId24"/>
      <p:italic r:id="rId25"/>
      <p:boldItalic r:id="rId26"/>
    </p:embeddedFont>
    <p:embeddedFont>
      <p:font typeface="Montserrat ExtraBold" panose="00000900000000000000" pitchFamily="2" charset="-52"/>
      <p:bold r:id="rId27"/>
      <p:boldItalic r:id="rId28"/>
    </p:embeddedFont>
    <p:embeddedFont>
      <p:font typeface="Nunito" pitchFamily="2" charset="-52"/>
      <p:regular r:id="rId29"/>
      <p:bold r:id="rId30"/>
      <p:italic r:id="rId31"/>
      <p:boldItalic r:id="rId32"/>
    </p:embeddedFont>
    <p:embeddedFont>
      <p:font typeface="Nunito Light" pitchFamily="2" charset="-52"/>
      <p:regular r:id="rId33"/>
      <p: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0142373-B7B6-472B-8810-F4894BDB64C1}">
  <a:tblStyle styleId="{20142373-B7B6-472B-8810-F4894BDB64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58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21" Type="http://schemas.openxmlformats.org/officeDocument/2006/relationships/font" Target="fonts/font8.fntdata"/><Relationship Id="rId34" Type="http://schemas.openxmlformats.org/officeDocument/2006/relationships/font" Target="fonts/font2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4" name="Google Shape;50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5" name="Google Shape;50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8" name="Google Shape;7298;g144f16424c2_0_7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9" name="Google Shape;7299;g144f16424c2_0_7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7388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7" name="Google Shape;5647;gfdc27aef79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8" name="Google Shape;5648;gfdc27aef79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6" name="Google Shape;5526;gfdc27aef7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7" name="Google Shape;5527;gfdc27aef7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7" name="Google Shape;5137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8" name="Google Shape;5138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1" name="Google Shape;5481;gfdc27aef79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2" name="Google Shape;5482;gfdc27aef79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4" name="Google Shape;5424;gbd6c00e730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5" name="Google Shape;5425;gbd6c00e730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8" name="Google Shape;7298;g144f16424c2_0_7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9" name="Google Shape;7299;g144f16424c2_0_7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8" name="Google Shape;7298;g144f16424c2_0_7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9" name="Google Shape;7299;g144f16424c2_0_7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6007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8" name="Google Shape;7298;g144f16424c2_0_7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9" name="Google Shape;7299;g144f16424c2_0_7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4403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8" name="Google Shape;7298;g144f16424c2_0_7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9" name="Google Shape;7299;g144f16424c2_0_7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0822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4" y="63"/>
            <a:ext cx="9144153" cy="5143512"/>
            <a:chOff x="4263926" y="3811300"/>
            <a:chExt cx="2189272" cy="1231448"/>
          </a:xfrm>
        </p:grpSpPr>
        <p:sp>
          <p:nvSpPr>
            <p:cNvPr id="10" name="Google Shape;10;p2"/>
            <p:cNvSpPr/>
            <p:nvPr/>
          </p:nvSpPr>
          <p:spPr>
            <a:xfrm>
              <a:off x="644375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36500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2868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2080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1293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0505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7182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89307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8149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7361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6574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578675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499925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421175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34242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2642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0280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870500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7135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7923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949250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1067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1855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6348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556100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47735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39860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3204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263926" y="504214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263926" y="499079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263926" y="493999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263926" y="488864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263926" y="4837874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263926" y="4786499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263926" y="47357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263926" y="4684374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263926" y="463357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263926" y="45822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263926" y="45314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263926" y="4480075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263926" y="4429300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263926" y="4377925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4263926" y="4327150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263926" y="4275800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263926" y="4225000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263926" y="4173650"/>
              <a:ext cx="2189272" cy="1175"/>
            </a:xfrm>
            <a:custGeom>
              <a:avLst/>
              <a:gdLst/>
              <a:ahLst/>
              <a:cxnLst/>
              <a:rect l="l" t="t" r="r" b="b"/>
              <a:pathLst>
                <a:path w="108353" h="47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263926" y="402072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263926" y="3867226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263926" y="391857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263926" y="3969376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263926" y="4071501"/>
              <a:ext cx="2189272" cy="1175"/>
            </a:xfrm>
            <a:custGeom>
              <a:avLst/>
              <a:gdLst/>
              <a:ahLst/>
              <a:cxnLst/>
              <a:rect l="l" t="t" r="r" b="b"/>
              <a:pathLst>
                <a:path w="108353" h="47" extrusionOk="0">
                  <a:moveTo>
                    <a:pt x="1" y="1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263926" y="4122876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263926" y="381642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63;p2"/>
          <p:cNvGrpSpPr/>
          <p:nvPr/>
        </p:nvGrpSpPr>
        <p:grpSpPr>
          <a:xfrm>
            <a:off x="-505952" y="1016270"/>
            <a:ext cx="6432293" cy="6055903"/>
            <a:chOff x="5187775" y="635000"/>
            <a:chExt cx="1791825" cy="1686975"/>
          </a:xfrm>
        </p:grpSpPr>
        <p:sp>
          <p:nvSpPr>
            <p:cNvPr id="64" name="Google Shape;64;p2"/>
            <p:cNvSpPr/>
            <p:nvPr/>
          </p:nvSpPr>
          <p:spPr>
            <a:xfrm>
              <a:off x="6404950" y="1750600"/>
              <a:ext cx="8000" cy="7025"/>
            </a:xfrm>
            <a:custGeom>
              <a:avLst/>
              <a:gdLst/>
              <a:ahLst/>
              <a:cxnLst/>
              <a:rect l="l" t="t" r="r" b="b"/>
              <a:pathLst>
                <a:path w="320" h="281" extrusionOk="0">
                  <a:moveTo>
                    <a:pt x="147" y="0"/>
                  </a:moveTo>
                  <a:cubicBezTo>
                    <a:pt x="91" y="0"/>
                    <a:pt x="42" y="41"/>
                    <a:pt x="23" y="98"/>
                  </a:cubicBezTo>
                  <a:cubicBezTo>
                    <a:pt x="0" y="166"/>
                    <a:pt x="46" y="257"/>
                    <a:pt x="114" y="280"/>
                  </a:cubicBezTo>
                  <a:cubicBezTo>
                    <a:pt x="206" y="280"/>
                    <a:pt x="274" y="235"/>
                    <a:pt x="297" y="166"/>
                  </a:cubicBezTo>
                  <a:cubicBezTo>
                    <a:pt x="320" y="98"/>
                    <a:pt x="274" y="29"/>
                    <a:pt x="183" y="6"/>
                  </a:cubicBezTo>
                  <a:cubicBezTo>
                    <a:pt x="171" y="2"/>
                    <a:pt x="158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253150" y="1585725"/>
              <a:ext cx="11450" cy="10525"/>
            </a:xfrm>
            <a:custGeom>
              <a:avLst/>
              <a:gdLst/>
              <a:ahLst/>
              <a:cxnLst/>
              <a:rect l="l" t="t" r="r" b="b"/>
              <a:pathLst>
                <a:path w="458" h="421" extrusionOk="0">
                  <a:moveTo>
                    <a:pt x="238" y="1"/>
                  </a:moveTo>
                  <a:cubicBezTo>
                    <a:pt x="155" y="1"/>
                    <a:pt x="63" y="65"/>
                    <a:pt x="23" y="165"/>
                  </a:cubicBezTo>
                  <a:cubicBezTo>
                    <a:pt x="1" y="279"/>
                    <a:pt x="69" y="393"/>
                    <a:pt x="183" y="416"/>
                  </a:cubicBezTo>
                  <a:cubicBezTo>
                    <a:pt x="198" y="419"/>
                    <a:pt x="213" y="420"/>
                    <a:pt x="227" y="420"/>
                  </a:cubicBezTo>
                  <a:cubicBezTo>
                    <a:pt x="325" y="420"/>
                    <a:pt x="414" y="355"/>
                    <a:pt x="434" y="256"/>
                  </a:cubicBezTo>
                  <a:cubicBezTo>
                    <a:pt x="457" y="165"/>
                    <a:pt x="389" y="51"/>
                    <a:pt x="274" y="5"/>
                  </a:cubicBezTo>
                  <a:cubicBezTo>
                    <a:pt x="263" y="2"/>
                    <a:pt x="250" y="1"/>
                    <a:pt x="23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085375" y="164335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93" y="1"/>
                  </a:moveTo>
                  <a:cubicBezTo>
                    <a:pt x="115" y="1"/>
                    <a:pt x="44" y="63"/>
                    <a:pt x="24" y="142"/>
                  </a:cubicBezTo>
                  <a:cubicBezTo>
                    <a:pt x="1" y="234"/>
                    <a:pt x="69" y="325"/>
                    <a:pt x="161" y="348"/>
                  </a:cubicBezTo>
                  <a:cubicBezTo>
                    <a:pt x="176" y="352"/>
                    <a:pt x="192" y="353"/>
                    <a:pt x="207" y="353"/>
                  </a:cubicBezTo>
                  <a:cubicBezTo>
                    <a:pt x="281" y="353"/>
                    <a:pt x="347" y="309"/>
                    <a:pt x="366" y="234"/>
                  </a:cubicBezTo>
                  <a:cubicBezTo>
                    <a:pt x="389" y="142"/>
                    <a:pt x="320" y="28"/>
                    <a:pt x="229" y="5"/>
                  </a:cubicBezTo>
                  <a:cubicBezTo>
                    <a:pt x="217" y="2"/>
                    <a:pt x="205" y="1"/>
                    <a:pt x="19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088800" y="1627950"/>
              <a:ext cx="10300" cy="9950"/>
            </a:xfrm>
            <a:custGeom>
              <a:avLst/>
              <a:gdLst/>
              <a:ahLst/>
              <a:cxnLst/>
              <a:rect l="l" t="t" r="r" b="b"/>
              <a:pathLst>
                <a:path w="412" h="398" extrusionOk="0">
                  <a:moveTo>
                    <a:pt x="209" y="1"/>
                  </a:moveTo>
                  <a:cubicBezTo>
                    <a:pt x="115" y="1"/>
                    <a:pt x="44" y="65"/>
                    <a:pt x="24" y="165"/>
                  </a:cubicBezTo>
                  <a:cubicBezTo>
                    <a:pt x="1" y="256"/>
                    <a:pt x="47" y="370"/>
                    <a:pt x="161" y="393"/>
                  </a:cubicBezTo>
                  <a:cubicBezTo>
                    <a:pt x="173" y="396"/>
                    <a:pt x="185" y="397"/>
                    <a:pt x="198" y="397"/>
                  </a:cubicBezTo>
                  <a:cubicBezTo>
                    <a:pt x="280" y="397"/>
                    <a:pt x="369" y="335"/>
                    <a:pt x="389" y="256"/>
                  </a:cubicBezTo>
                  <a:cubicBezTo>
                    <a:pt x="412" y="142"/>
                    <a:pt x="343" y="51"/>
                    <a:pt x="252" y="5"/>
                  </a:cubicBezTo>
                  <a:cubicBezTo>
                    <a:pt x="237" y="2"/>
                    <a:pt x="223" y="1"/>
                    <a:pt x="20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072825" y="1627375"/>
              <a:ext cx="9150" cy="8275"/>
            </a:xfrm>
            <a:custGeom>
              <a:avLst/>
              <a:gdLst/>
              <a:ahLst/>
              <a:cxnLst/>
              <a:rect l="l" t="t" r="r" b="b"/>
              <a:pathLst>
                <a:path w="366" h="331" extrusionOk="0">
                  <a:moveTo>
                    <a:pt x="192" y="1"/>
                  </a:moveTo>
                  <a:cubicBezTo>
                    <a:pt x="114" y="1"/>
                    <a:pt x="43" y="60"/>
                    <a:pt x="24" y="119"/>
                  </a:cubicBezTo>
                  <a:cubicBezTo>
                    <a:pt x="1" y="211"/>
                    <a:pt x="69" y="302"/>
                    <a:pt x="138" y="325"/>
                  </a:cubicBezTo>
                  <a:cubicBezTo>
                    <a:pt x="153" y="329"/>
                    <a:pt x="169" y="331"/>
                    <a:pt x="184" y="331"/>
                  </a:cubicBezTo>
                  <a:cubicBezTo>
                    <a:pt x="258" y="331"/>
                    <a:pt x="324" y="286"/>
                    <a:pt x="343" y="211"/>
                  </a:cubicBezTo>
                  <a:cubicBezTo>
                    <a:pt x="366" y="119"/>
                    <a:pt x="320" y="28"/>
                    <a:pt x="229" y="5"/>
                  </a:cubicBezTo>
                  <a:cubicBezTo>
                    <a:pt x="217" y="2"/>
                    <a:pt x="205" y="1"/>
                    <a:pt x="19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702500" y="1262700"/>
              <a:ext cx="9725" cy="8325"/>
            </a:xfrm>
            <a:custGeom>
              <a:avLst/>
              <a:gdLst/>
              <a:ahLst/>
              <a:cxnLst/>
              <a:rect l="l" t="t" r="r" b="b"/>
              <a:pathLst>
                <a:path w="389" h="333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69" y="304"/>
                    <a:pt x="160" y="326"/>
                  </a:cubicBezTo>
                  <a:cubicBezTo>
                    <a:pt x="176" y="330"/>
                    <a:pt x="191" y="332"/>
                    <a:pt x="207" y="332"/>
                  </a:cubicBezTo>
                  <a:cubicBezTo>
                    <a:pt x="281" y="332"/>
                    <a:pt x="346" y="288"/>
                    <a:pt x="365" y="212"/>
                  </a:cubicBezTo>
                  <a:cubicBezTo>
                    <a:pt x="388" y="121"/>
                    <a:pt x="320" y="30"/>
                    <a:pt x="228" y="7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6409500" y="1544750"/>
              <a:ext cx="6875" cy="6300"/>
            </a:xfrm>
            <a:custGeom>
              <a:avLst/>
              <a:gdLst/>
              <a:ahLst/>
              <a:cxnLst/>
              <a:rect l="l" t="t" r="r" b="b"/>
              <a:pathLst>
                <a:path w="275" h="252" extrusionOk="0">
                  <a:moveTo>
                    <a:pt x="160" y="0"/>
                  </a:moveTo>
                  <a:cubicBezTo>
                    <a:pt x="92" y="0"/>
                    <a:pt x="24" y="23"/>
                    <a:pt x="24" y="92"/>
                  </a:cubicBezTo>
                  <a:cubicBezTo>
                    <a:pt x="1" y="160"/>
                    <a:pt x="46" y="229"/>
                    <a:pt x="115" y="252"/>
                  </a:cubicBezTo>
                  <a:cubicBezTo>
                    <a:pt x="160" y="252"/>
                    <a:pt x="229" y="229"/>
                    <a:pt x="252" y="160"/>
                  </a:cubicBezTo>
                  <a:cubicBezTo>
                    <a:pt x="275" y="92"/>
                    <a:pt x="229" y="23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525350" y="1792825"/>
              <a:ext cx="7425" cy="7175"/>
            </a:xfrm>
            <a:custGeom>
              <a:avLst/>
              <a:gdLst/>
              <a:ahLst/>
              <a:cxnLst/>
              <a:rect l="l" t="t" r="r" b="b"/>
              <a:pathLst>
                <a:path w="297" h="287" extrusionOk="0">
                  <a:moveTo>
                    <a:pt x="137" y="1"/>
                  </a:moveTo>
                  <a:cubicBezTo>
                    <a:pt x="69" y="1"/>
                    <a:pt x="19" y="41"/>
                    <a:pt x="0" y="98"/>
                  </a:cubicBezTo>
                  <a:cubicBezTo>
                    <a:pt x="0" y="189"/>
                    <a:pt x="46" y="258"/>
                    <a:pt x="114" y="280"/>
                  </a:cubicBezTo>
                  <a:cubicBezTo>
                    <a:pt x="126" y="284"/>
                    <a:pt x="138" y="286"/>
                    <a:pt x="149" y="286"/>
                  </a:cubicBezTo>
                  <a:cubicBezTo>
                    <a:pt x="205" y="286"/>
                    <a:pt x="255" y="242"/>
                    <a:pt x="274" y="166"/>
                  </a:cubicBezTo>
                  <a:cubicBezTo>
                    <a:pt x="297" y="98"/>
                    <a:pt x="251" y="29"/>
                    <a:pt x="183" y="6"/>
                  </a:cubicBezTo>
                  <a:cubicBezTo>
                    <a:pt x="167" y="2"/>
                    <a:pt x="151" y="1"/>
                    <a:pt x="13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6545325" y="1590850"/>
              <a:ext cx="11425" cy="10000"/>
            </a:xfrm>
            <a:custGeom>
              <a:avLst/>
              <a:gdLst/>
              <a:ahLst/>
              <a:cxnLst/>
              <a:rect l="l" t="t" r="r" b="b"/>
              <a:pathLst>
                <a:path w="457" h="400" extrusionOk="0">
                  <a:moveTo>
                    <a:pt x="238" y="1"/>
                  </a:moveTo>
                  <a:cubicBezTo>
                    <a:pt x="155" y="1"/>
                    <a:pt x="66" y="66"/>
                    <a:pt x="46" y="165"/>
                  </a:cubicBezTo>
                  <a:cubicBezTo>
                    <a:pt x="0" y="256"/>
                    <a:pt x="69" y="371"/>
                    <a:pt x="183" y="393"/>
                  </a:cubicBezTo>
                  <a:cubicBezTo>
                    <a:pt x="202" y="397"/>
                    <a:pt x="220" y="399"/>
                    <a:pt x="238" y="399"/>
                  </a:cubicBezTo>
                  <a:cubicBezTo>
                    <a:pt x="326" y="399"/>
                    <a:pt x="396" y="352"/>
                    <a:pt x="434" y="256"/>
                  </a:cubicBezTo>
                  <a:cubicBezTo>
                    <a:pt x="457" y="142"/>
                    <a:pt x="388" y="28"/>
                    <a:pt x="274" y="5"/>
                  </a:cubicBezTo>
                  <a:cubicBezTo>
                    <a:pt x="262" y="2"/>
                    <a:pt x="250" y="1"/>
                    <a:pt x="23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443750" y="1815075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35"/>
                    <a:pt x="46" y="326"/>
                    <a:pt x="160" y="349"/>
                  </a:cubicBezTo>
                  <a:cubicBezTo>
                    <a:pt x="172" y="352"/>
                    <a:pt x="184" y="353"/>
                    <a:pt x="196" y="353"/>
                  </a:cubicBezTo>
                  <a:cubicBezTo>
                    <a:pt x="274" y="353"/>
                    <a:pt x="346" y="291"/>
                    <a:pt x="365" y="212"/>
                  </a:cubicBezTo>
                  <a:cubicBezTo>
                    <a:pt x="388" y="121"/>
                    <a:pt x="343" y="29"/>
                    <a:pt x="228" y="7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470000" y="1775750"/>
              <a:ext cx="11425" cy="10500"/>
            </a:xfrm>
            <a:custGeom>
              <a:avLst/>
              <a:gdLst/>
              <a:ahLst/>
              <a:cxnLst/>
              <a:rect l="l" t="t" r="r" b="b"/>
              <a:pathLst>
                <a:path w="457" h="420" extrusionOk="0">
                  <a:moveTo>
                    <a:pt x="230" y="0"/>
                  </a:moveTo>
                  <a:cubicBezTo>
                    <a:pt x="132" y="0"/>
                    <a:pt x="43" y="65"/>
                    <a:pt x="23" y="165"/>
                  </a:cubicBezTo>
                  <a:cubicBezTo>
                    <a:pt x="0" y="256"/>
                    <a:pt x="69" y="370"/>
                    <a:pt x="183" y="416"/>
                  </a:cubicBezTo>
                  <a:cubicBezTo>
                    <a:pt x="195" y="419"/>
                    <a:pt x="207" y="420"/>
                    <a:pt x="219" y="420"/>
                  </a:cubicBezTo>
                  <a:cubicBezTo>
                    <a:pt x="302" y="420"/>
                    <a:pt x="391" y="355"/>
                    <a:pt x="411" y="256"/>
                  </a:cubicBezTo>
                  <a:cubicBezTo>
                    <a:pt x="457" y="142"/>
                    <a:pt x="388" y="28"/>
                    <a:pt x="274" y="5"/>
                  </a:cubicBezTo>
                  <a:cubicBezTo>
                    <a:pt x="259" y="2"/>
                    <a:pt x="245" y="0"/>
                    <a:pt x="23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440325" y="1675275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69" y="303"/>
                    <a:pt x="160" y="349"/>
                  </a:cubicBezTo>
                  <a:cubicBezTo>
                    <a:pt x="172" y="352"/>
                    <a:pt x="184" y="353"/>
                    <a:pt x="196" y="353"/>
                  </a:cubicBezTo>
                  <a:cubicBezTo>
                    <a:pt x="274" y="353"/>
                    <a:pt x="346" y="291"/>
                    <a:pt x="365" y="212"/>
                  </a:cubicBezTo>
                  <a:cubicBezTo>
                    <a:pt x="388" y="121"/>
                    <a:pt x="320" y="29"/>
                    <a:pt x="229" y="6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6555025" y="1619400"/>
              <a:ext cx="9150" cy="8800"/>
            </a:xfrm>
            <a:custGeom>
              <a:avLst/>
              <a:gdLst/>
              <a:ahLst/>
              <a:cxnLst/>
              <a:rect l="l" t="t" r="r" b="b"/>
              <a:pathLst>
                <a:path w="366" h="352" extrusionOk="0">
                  <a:moveTo>
                    <a:pt x="193" y="0"/>
                  </a:moveTo>
                  <a:cubicBezTo>
                    <a:pt x="114" y="0"/>
                    <a:pt x="43" y="62"/>
                    <a:pt x="23" y="142"/>
                  </a:cubicBezTo>
                  <a:cubicBezTo>
                    <a:pt x="0" y="233"/>
                    <a:pt x="46" y="324"/>
                    <a:pt x="137" y="347"/>
                  </a:cubicBezTo>
                  <a:cubicBezTo>
                    <a:pt x="149" y="350"/>
                    <a:pt x="161" y="351"/>
                    <a:pt x="173" y="351"/>
                  </a:cubicBezTo>
                  <a:cubicBezTo>
                    <a:pt x="251" y="351"/>
                    <a:pt x="323" y="289"/>
                    <a:pt x="343" y="210"/>
                  </a:cubicBezTo>
                  <a:cubicBezTo>
                    <a:pt x="365" y="119"/>
                    <a:pt x="320" y="27"/>
                    <a:pt x="228" y="5"/>
                  </a:cubicBezTo>
                  <a:cubicBezTo>
                    <a:pt x="216" y="2"/>
                    <a:pt x="204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411775" y="1487550"/>
              <a:ext cx="7450" cy="6575"/>
            </a:xfrm>
            <a:custGeom>
              <a:avLst/>
              <a:gdLst/>
              <a:ahLst/>
              <a:cxnLst/>
              <a:rect l="l" t="t" r="r" b="b"/>
              <a:pathLst>
                <a:path w="298" h="263" extrusionOk="0">
                  <a:moveTo>
                    <a:pt x="147" y="0"/>
                  </a:moveTo>
                  <a:cubicBezTo>
                    <a:pt x="92" y="0"/>
                    <a:pt x="43" y="41"/>
                    <a:pt x="24" y="97"/>
                  </a:cubicBezTo>
                  <a:cubicBezTo>
                    <a:pt x="1" y="166"/>
                    <a:pt x="47" y="234"/>
                    <a:pt x="115" y="257"/>
                  </a:cubicBezTo>
                  <a:cubicBezTo>
                    <a:pt x="127" y="261"/>
                    <a:pt x="139" y="263"/>
                    <a:pt x="151" y="263"/>
                  </a:cubicBezTo>
                  <a:cubicBezTo>
                    <a:pt x="206" y="263"/>
                    <a:pt x="256" y="222"/>
                    <a:pt x="275" y="166"/>
                  </a:cubicBezTo>
                  <a:cubicBezTo>
                    <a:pt x="298" y="97"/>
                    <a:pt x="252" y="29"/>
                    <a:pt x="184" y="6"/>
                  </a:cubicBezTo>
                  <a:cubicBezTo>
                    <a:pt x="171" y="2"/>
                    <a:pt x="159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552175" y="1694725"/>
              <a:ext cx="10850" cy="9925"/>
            </a:xfrm>
            <a:custGeom>
              <a:avLst/>
              <a:gdLst/>
              <a:ahLst/>
              <a:cxnLst/>
              <a:rect l="l" t="t" r="r" b="b"/>
              <a:pathLst>
                <a:path w="434" h="397" extrusionOk="0">
                  <a:moveTo>
                    <a:pt x="231" y="0"/>
                  </a:moveTo>
                  <a:cubicBezTo>
                    <a:pt x="137" y="0"/>
                    <a:pt x="63" y="65"/>
                    <a:pt x="23" y="164"/>
                  </a:cubicBezTo>
                  <a:cubicBezTo>
                    <a:pt x="0" y="256"/>
                    <a:pt x="68" y="370"/>
                    <a:pt x="183" y="393"/>
                  </a:cubicBezTo>
                  <a:cubicBezTo>
                    <a:pt x="195" y="396"/>
                    <a:pt x="207" y="397"/>
                    <a:pt x="220" y="397"/>
                  </a:cubicBezTo>
                  <a:cubicBezTo>
                    <a:pt x="302" y="397"/>
                    <a:pt x="391" y="335"/>
                    <a:pt x="411" y="256"/>
                  </a:cubicBezTo>
                  <a:cubicBezTo>
                    <a:pt x="434" y="141"/>
                    <a:pt x="365" y="50"/>
                    <a:pt x="274" y="5"/>
                  </a:cubicBezTo>
                  <a:cubicBezTo>
                    <a:pt x="259" y="2"/>
                    <a:pt x="245" y="0"/>
                    <a:pt x="23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418625" y="1541175"/>
              <a:ext cx="7450" cy="7175"/>
            </a:xfrm>
            <a:custGeom>
              <a:avLst/>
              <a:gdLst/>
              <a:ahLst/>
              <a:cxnLst/>
              <a:rect l="l" t="t" r="r" b="b"/>
              <a:pathLst>
                <a:path w="298" h="287" extrusionOk="0">
                  <a:moveTo>
                    <a:pt x="147" y="1"/>
                  </a:moveTo>
                  <a:cubicBezTo>
                    <a:pt x="86" y="1"/>
                    <a:pt x="24" y="45"/>
                    <a:pt x="24" y="121"/>
                  </a:cubicBezTo>
                  <a:cubicBezTo>
                    <a:pt x="1" y="189"/>
                    <a:pt x="47" y="258"/>
                    <a:pt x="115" y="280"/>
                  </a:cubicBezTo>
                  <a:cubicBezTo>
                    <a:pt x="127" y="284"/>
                    <a:pt x="140" y="286"/>
                    <a:pt x="153" y="286"/>
                  </a:cubicBezTo>
                  <a:cubicBezTo>
                    <a:pt x="214" y="286"/>
                    <a:pt x="279" y="245"/>
                    <a:pt x="298" y="189"/>
                  </a:cubicBezTo>
                  <a:cubicBezTo>
                    <a:pt x="298" y="98"/>
                    <a:pt x="252" y="29"/>
                    <a:pt x="183" y="7"/>
                  </a:cubicBezTo>
                  <a:cubicBezTo>
                    <a:pt x="172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440575" y="1009925"/>
              <a:ext cx="10300" cy="9400"/>
            </a:xfrm>
            <a:custGeom>
              <a:avLst/>
              <a:gdLst/>
              <a:ahLst/>
              <a:cxnLst/>
              <a:rect l="l" t="t" r="r" b="b"/>
              <a:pathLst>
                <a:path w="412" h="376" extrusionOk="0">
                  <a:moveTo>
                    <a:pt x="204" y="1"/>
                  </a:moveTo>
                  <a:cubicBezTo>
                    <a:pt x="125" y="1"/>
                    <a:pt x="42" y="48"/>
                    <a:pt x="23" y="143"/>
                  </a:cubicBezTo>
                  <a:cubicBezTo>
                    <a:pt x="0" y="234"/>
                    <a:pt x="69" y="349"/>
                    <a:pt x="160" y="371"/>
                  </a:cubicBezTo>
                  <a:cubicBezTo>
                    <a:pt x="172" y="374"/>
                    <a:pt x="184" y="376"/>
                    <a:pt x="197" y="376"/>
                  </a:cubicBezTo>
                  <a:cubicBezTo>
                    <a:pt x="280" y="376"/>
                    <a:pt x="369" y="314"/>
                    <a:pt x="388" y="234"/>
                  </a:cubicBezTo>
                  <a:cubicBezTo>
                    <a:pt x="411" y="143"/>
                    <a:pt x="343" y="29"/>
                    <a:pt x="251" y="6"/>
                  </a:cubicBezTo>
                  <a:cubicBezTo>
                    <a:pt x="236" y="2"/>
                    <a:pt x="220" y="1"/>
                    <a:pt x="20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6499100" y="1836225"/>
              <a:ext cx="11425" cy="10525"/>
            </a:xfrm>
            <a:custGeom>
              <a:avLst/>
              <a:gdLst/>
              <a:ahLst/>
              <a:cxnLst/>
              <a:rect l="l" t="t" r="r" b="b"/>
              <a:pathLst>
                <a:path w="457" h="421" extrusionOk="0">
                  <a:moveTo>
                    <a:pt x="230" y="1"/>
                  </a:moveTo>
                  <a:cubicBezTo>
                    <a:pt x="132" y="1"/>
                    <a:pt x="43" y="66"/>
                    <a:pt x="23" y="165"/>
                  </a:cubicBezTo>
                  <a:cubicBezTo>
                    <a:pt x="0" y="279"/>
                    <a:pt x="69" y="370"/>
                    <a:pt x="160" y="416"/>
                  </a:cubicBezTo>
                  <a:cubicBezTo>
                    <a:pt x="175" y="419"/>
                    <a:pt x="190" y="420"/>
                    <a:pt x="204" y="420"/>
                  </a:cubicBezTo>
                  <a:cubicBezTo>
                    <a:pt x="302" y="420"/>
                    <a:pt x="391" y="356"/>
                    <a:pt x="411" y="256"/>
                  </a:cubicBezTo>
                  <a:cubicBezTo>
                    <a:pt x="457" y="142"/>
                    <a:pt x="388" y="28"/>
                    <a:pt x="274" y="5"/>
                  </a:cubicBezTo>
                  <a:cubicBezTo>
                    <a:pt x="259" y="2"/>
                    <a:pt x="245" y="1"/>
                    <a:pt x="23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6463725" y="1832800"/>
              <a:ext cx="8575" cy="5275"/>
            </a:xfrm>
            <a:custGeom>
              <a:avLst/>
              <a:gdLst/>
              <a:ahLst/>
              <a:cxnLst/>
              <a:rect l="l" t="t" r="r" b="b"/>
              <a:pathLst>
                <a:path w="343" h="211" extrusionOk="0">
                  <a:moveTo>
                    <a:pt x="154" y="1"/>
                  </a:moveTo>
                  <a:cubicBezTo>
                    <a:pt x="91" y="1"/>
                    <a:pt x="20" y="60"/>
                    <a:pt x="0" y="119"/>
                  </a:cubicBezTo>
                  <a:lnTo>
                    <a:pt x="320" y="211"/>
                  </a:lnTo>
                  <a:cubicBezTo>
                    <a:pt x="342" y="119"/>
                    <a:pt x="274" y="28"/>
                    <a:pt x="183" y="5"/>
                  </a:cubicBezTo>
                  <a:cubicBezTo>
                    <a:pt x="174" y="2"/>
                    <a:pt x="164" y="1"/>
                    <a:pt x="15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851750" y="1438250"/>
              <a:ext cx="9725" cy="9100"/>
            </a:xfrm>
            <a:custGeom>
              <a:avLst/>
              <a:gdLst/>
              <a:ahLst/>
              <a:cxnLst/>
              <a:rect l="l" t="t" r="r" b="b"/>
              <a:pathLst>
                <a:path w="389" h="364" extrusionOk="0">
                  <a:moveTo>
                    <a:pt x="180" y="0"/>
                  </a:moveTo>
                  <a:cubicBezTo>
                    <a:pt x="101" y="0"/>
                    <a:pt x="41" y="58"/>
                    <a:pt x="23" y="129"/>
                  </a:cubicBezTo>
                  <a:cubicBezTo>
                    <a:pt x="0" y="243"/>
                    <a:pt x="46" y="335"/>
                    <a:pt x="160" y="357"/>
                  </a:cubicBezTo>
                  <a:cubicBezTo>
                    <a:pt x="175" y="361"/>
                    <a:pt x="191" y="363"/>
                    <a:pt x="205" y="363"/>
                  </a:cubicBezTo>
                  <a:cubicBezTo>
                    <a:pt x="280" y="363"/>
                    <a:pt x="346" y="316"/>
                    <a:pt x="366" y="220"/>
                  </a:cubicBezTo>
                  <a:cubicBezTo>
                    <a:pt x="388" y="129"/>
                    <a:pt x="343" y="38"/>
                    <a:pt x="251" y="15"/>
                  </a:cubicBezTo>
                  <a:cubicBezTo>
                    <a:pt x="226" y="5"/>
                    <a:pt x="202" y="0"/>
                    <a:pt x="18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845475" y="1415650"/>
              <a:ext cx="9725" cy="9400"/>
            </a:xfrm>
            <a:custGeom>
              <a:avLst/>
              <a:gdLst/>
              <a:ahLst/>
              <a:cxnLst/>
              <a:rect l="l" t="t" r="r" b="b"/>
              <a:pathLst>
                <a:path w="389" h="376" extrusionOk="0">
                  <a:moveTo>
                    <a:pt x="183" y="0"/>
                  </a:moveTo>
                  <a:cubicBezTo>
                    <a:pt x="109" y="0"/>
                    <a:pt x="42" y="48"/>
                    <a:pt x="23" y="143"/>
                  </a:cubicBezTo>
                  <a:cubicBezTo>
                    <a:pt x="0" y="234"/>
                    <a:pt x="46" y="326"/>
                    <a:pt x="137" y="371"/>
                  </a:cubicBezTo>
                  <a:cubicBezTo>
                    <a:pt x="152" y="374"/>
                    <a:pt x="167" y="376"/>
                    <a:pt x="181" y="376"/>
                  </a:cubicBezTo>
                  <a:cubicBezTo>
                    <a:pt x="274" y="376"/>
                    <a:pt x="346" y="314"/>
                    <a:pt x="365" y="234"/>
                  </a:cubicBezTo>
                  <a:cubicBezTo>
                    <a:pt x="388" y="120"/>
                    <a:pt x="343" y="29"/>
                    <a:pt x="228" y="6"/>
                  </a:cubicBezTo>
                  <a:cubicBezTo>
                    <a:pt x="213" y="2"/>
                    <a:pt x="198" y="0"/>
                    <a:pt x="18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867725" y="1599525"/>
              <a:ext cx="8000" cy="7600"/>
            </a:xfrm>
            <a:custGeom>
              <a:avLst/>
              <a:gdLst/>
              <a:ahLst/>
              <a:cxnLst/>
              <a:rect l="l" t="t" r="r" b="b"/>
              <a:pathLst>
                <a:path w="320" h="304" extrusionOk="0">
                  <a:moveTo>
                    <a:pt x="206" y="1"/>
                  </a:moveTo>
                  <a:cubicBezTo>
                    <a:pt x="115" y="1"/>
                    <a:pt x="46" y="46"/>
                    <a:pt x="23" y="115"/>
                  </a:cubicBezTo>
                  <a:cubicBezTo>
                    <a:pt x="0" y="206"/>
                    <a:pt x="46" y="297"/>
                    <a:pt x="115" y="297"/>
                  </a:cubicBezTo>
                  <a:cubicBezTo>
                    <a:pt x="131" y="301"/>
                    <a:pt x="147" y="303"/>
                    <a:pt x="163" y="303"/>
                  </a:cubicBezTo>
                  <a:cubicBezTo>
                    <a:pt x="236" y="303"/>
                    <a:pt x="301" y="262"/>
                    <a:pt x="320" y="206"/>
                  </a:cubicBezTo>
                  <a:cubicBezTo>
                    <a:pt x="320" y="115"/>
                    <a:pt x="274" y="24"/>
                    <a:pt x="20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6866575" y="1359725"/>
              <a:ext cx="8600" cy="7725"/>
            </a:xfrm>
            <a:custGeom>
              <a:avLst/>
              <a:gdLst/>
              <a:ahLst/>
              <a:cxnLst/>
              <a:rect l="l" t="t" r="r" b="b"/>
              <a:pathLst>
                <a:path w="344" h="309" extrusionOk="0">
                  <a:moveTo>
                    <a:pt x="160" y="0"/>
                  </a:moveTo>
                  <a:cubicBezTo>
                    <a:pt x="86" y="0"/>
                    <a:pt x="20" y="45"/>
                    <a:pt x="1" y="120"/>
                  </a:cubicBezTo>
                  <a:cubicBezTo>
                    <a:pt x="1" y="212"/>
                    <a:pt x="46" y="280"/>
                    <a:pt x="115" y="303"/>
                  </a:cubicBezTo>
                  <a:cubicBezTo>
                    <a:pt x="131" y="307"/>
                    <a:pt x="146" y="309"/>
                    <a:pt x="162" y="309"/>
                  </a:cubicBezTo>
                  <a:cubicBezTo>
                    <a:pt x="236" y="309"/>
                    <a:pt x="301" y="264"/>
                    <a:pt x="320" y="189"/>
                  </a:cubicBezTo>
                  <a:cubicBezTo>
                    <a:pt x="343" y="97"/>
                    <a:pt x="297" y="29"/>
                    <a:pt x="206" y="6"/>
                  </a:cubicBezTo>
                  <a:cubicBezTo>
                    <a:pt x="191" y="2"/>
                    <a:pt x="175" y="0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698825" y="1787725"/>
              <a:ext cx="10850" cy="10200"/>
            </a:xfrm>
            <a:custGeom>
              <a:avLst/>
              <a:gdLst/>
              <a:ahLst/>
              <a:cxnLst/>
              <a:rect l="l" t="t" r="r" b="b"/>
              <a:pathLst>
                <a:path w="434" h="408" extrusionOk="0">
                  <a:moveTo>
                    <a:pt x="230" y="1"/>
                  </a:moveTo>
                  <a:cubicBezTo>
                    <a:pt x="132" y="1"/>
                    <a:pt x="43" y="65"/>
                    <a:pt x="23" y="165"/>
                  </a:cubicBezTo>
                  <a:cubicBezTo>
                    <a:pt x="0" y="256"/>
                    <a:pt x="69" y="370"/>
                    <a:pt x="160" y="393"/>
                  </a:cubicBezTo>
                  <a:cubicBezTo>
                    <a:pt x="184" y="403"/>
                    <a:pt x="209" y="407"/>
                    <a:pt x="232" y="407"/>
                  </a:cubicBezTo>
                  <a:cubicBezTo>
                    <a:pt x="319" y="407"/>
                    <a:pt x="393" y="346"/>
                    <a:pt x="411" y="256"/>
                  </a:cubicBezTo>
                  <a:cubicBezTo>
                    <a:pt x="434" y="142"/>
                    <a:pt x="388" y="28"/>
                    <a:pt x="274" y="5"/>
                  </a:cubicBezTo>
                  <a:cubicBezTo>
                    <a:pt x="259" y="2"/>
                    <a:pt x="245" y="1"/>
                    <a:pt x="23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6655450" y="1510975"/>
              <a:ext cx="9725" cy="8825"/>
            </a:xfrm>
            <a:custGeom>
              <a:avLst/>
              <a:gdLst/>
              <a:ahLst/>
              <a:cxnLst/>
              <a:rect l="l" t="t" r="r" b="b"/>
              <a:pathLst>
                <a:path w="389" h="353" extrusionOk="0">
                  <a:moveTo>
                    <a:pt x="193" y="0"/>
                  </a:moveTo>
                  <a:cubicBezTo>
                    <a:pt x="115" y="0"/>
                    <a:pt x="43" y="62"/>
                    <a:pt x="23" y="142"/>
                  </a:cubicBezTo>
                  <a:cubicBezTo>
                    <a:pt x="0" y="233"/>
                    <a:pt x="46" y="324"/>
                    <a:pt x="137" y="347"/>
                  </a:cubicBezTo>
                  <a:cubicBezTo>
                    <a:pt x="157" y="351"/>
                    <a:pt x="176" y="353"/>
                    <a:pt x="194" y="353"/>
                  </a:cubicBezTo>
                  <a:cubicBezTo>
                    <a:pt x="281" y="353"/>
                    <a:pt x="347" y="309"/>
                    <a:pt x="366" y="233"/>
                  </a:cubicBezTo>
                  <a:cubicBezTo>
                    <a:pt x="388" y="142"/>
                    <a:pt x="320" y="28"/>
                    <a:pt x="229" y="5"/>
                  </a:cubicBezTo>
                  <a:cubicBezTo>
                    <a:pt x="217" y="2"/>
                    <a:pt x="205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597825" y="1354050"/>
              <a:ext cx="10275" cy="9400"/>
            </a:xfrm>
            <a:custGeom>
              <a:avLst/>
              <a:gdLst/>
              <a:ahLst/>
              <a:cxnLst/>
              <a:rect l="l" t="t" r="r" b="b"/>
              <a:pathLst>
                <a:path w="411" h="376" extrusionOk="0">
                  <a:moveTo>
                    <a:pt x="214" y="0"/>
                  </a:moveTo>
                  <a:cubicBezTo>
                    <a:pt x="131" y="0"/>
                    <a:pt x="43" y="63"/>
                    <a:pt x="23" y="142"/>
                  </a:cubicBezTo>
                  <a:cubicBezTo>
                    <a:pt x="0" y="256"/>
                    <a:pt x="69" y="347"/>
                    <a:pt x="160" y="370"/>
                  </a:cubicBezTo>
                  <a:cubicBezTo>
                    <a:pt x="179" y="374"/>
                    <a:pt x="197" y="376"/>
                    <a:pt x="215" y="376"/>
                  </a:cubicBezTo>
                  <a:cubicBezTo>
                    <a:pt x="302" y="376"/>
                    <a:pt x="369" y="328"/>
                    <a:pt x="388" y="233"/>
                  </a:cubicBezTo>
                  <a:cubicBezTo>
                    <a:pt x="411" y="142"/>
                    <a:pt x="365" y="28"/>
                    <a:pt x="251" y="5"/>
                  </a:cubicBezTo>
                  <a:cubicBezTo>
                    <a:pt x="239" y="2"/>
                    <a:pt x="227" y="0"/>
                    <a:pt x="21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6548175" y="1227375"/>
              <a:ext cx="9150" cy="8275"/>
            </a:xfrm>
            <a:custGeom>
              <a:avLst/>
              <a:gdLst/>
              <a:ahLst/>
              <a:cxnLst/>
              <a:rect l="l" t="t" r="r" b="b"/>
              <a:pathLst>
                <a:path w="366" h="331" extrusionOk="0">
                  <a:moveTo>
                    <a:pt x="171" y="0"/>
                  </a:moveTo>
                  <a:cubicBezTo>
                    <a:pt x="97" y="0"/>
                    <a:pt x="43" y="62"/>
                    <a:pt x="23" y="142"/>
                  </a:cubicBezTo>
                  <a:cubicBezTo>
                    <a:pt x="0" y="210"/>
                    <a:pt x="46" y="301"/>
                    <a:pt x="137" y="324"/>
                  </a:cubicBezTo>
                  <a:cubicBezTo>
                    <a:pt x="153" y="328"/>
                    <a:pt x="169" y="330"/>
                    <a:pt x="184" y="330"/>
                  </a:cubicBezTo>
                  <a:cubicBezTo>
                    <a:pt x="258" y="330"/>
                    <a:pt x="324" y="286"/>
                    <a:pt x="343" y="210"/>
                  </a:cubicBezTo>
                  <a:cubicBezTo>
                    <a:pt x="365" y="119"/>
                    <a:pt x="297" y="27"/>
                    <a:pt x="206" y="5"/>
                  </a:cubicBezTo>
                  <a:cubicBezTo>
                    <a:pt x="194" y="2"/>
                    <a:pt x="182" y="0"/>
                    <a:pt x="17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559000" y="1255075"/>
              <a:ext cx="11450" cy="10200"/>
            </a:xfrm>
            <a:custGeom>
              <a:avLst/>
              <a:gdLst/>
              <a:ahLst/>
              <a:cxnLst/>
              <a:rect l="l" t="t" r="r" b="b"/>
              <a:pathLst>
                <a:path w="458" h="408" extrusionOk="0">
                  <a:moveTo>
                    <a:pt x="203" y="1"/>
                  </a:moveTo>
                  <a:cubicBezTo>
                    <a:pt x="116" y="1"/>
                    <a:pt x="42" y="62"/>
                    <a:pt x="24" y="152"/>
                  </a:cubicBezTo>
                  <a:cubicBezTo>
                    <a:pt x="1" y="266"/>
                    <a:pt x="69" y="380"/>
                    <a:pt x="161" y="403"/>
                  </a:cubicBezTo>
                  <a:cubicBezTo>
                    <a:pt x="175" y="406"/>
                    <a:pt x="190" y="407"/>
                    <a:pt x="205" y="407"/>
                  </a:cubicBezTo>
                  <a:cubicBezTo>
                    <a:pt x="303" y="407"/>
                    <a:pt x="392" y="343"/>
                    <a:pt x="412" y="243"/>
                  </a:cubicBezTo>
                  <a:cubicBezTo>
                    <a:pt x="457" y="152"/>
                    <a:pt x="389" y="38"/>
                    <a:pt x="275" y="15"/>
                  </a:cubicBezTo>
                  <a:cubicBezTo>
                    <a:pt x="250" y="5"/>
                    <a:pt x="226" y="1"/>
                    <a:pt x="20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533325" y="1229600"/>
              <a:ext cx="6300" cy="5475"/>
            </a:xfrm>
            <a:custGeom>
              <a:avLst/>
              <a:gdLst/>
              <a:ahLst/>
              <a:cxnLst/>
              <a:rect l="l" t="t" r="r" b="b"/>
              <a:pathLst>
                <a:path w="252" h="219" extrusionOk="0">
                  <a:moveTo>
                    <a:pt x="111" y="1"/>
                  </a:moveTo>
                  <a:cubicBezTo>
                    <a:pt x="68" y="1"/>
                    <a:pt x="19" y="38"/>
                    <a:pt x="1" y="75"/>
                  </a:cubicBezTo>
                  <a:cubicBezTo>
                    <a:pt x="1" y="144"/>
                    <a:pt x="24" y="212"/>
                    <a:pt x="92" y="212"/>
                  </a:cubicBezTo>
                  <a:cubicBezTo>
                    <a:pt x="100" y="217"/>
                    <a:pt x="110" y="218"/>
                    <a:pt x="119" y="218"/>
                  </a:cubicBezTo>
                  <a:cubicBezTo>
                    <a:pt x="161" y="218"/>
                    <a:pt x="210" y="181"/>
                    <a:pt x="229" y="144"/>
                  </a:cubicBezTo>
                  <a:cubicBezTo>
                    <a:pt x="252" y="75"/>
                    <a:pt x="206" y="7"/>
                    <a:pt x="138" y="7"/>
                  </a:cubicBezTo>
                  <a:cubicBezTo>
                    <a:pt x="129" y="3"/>
                    <a:pt x="120" y="1"/>
                    <a:pt x="11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45875" y="1256425"/>
              <a:ext cx="7450" cy="6600"/>
            </a:xfrm>
            <a:custGeom>
              <a:avLst/>
              <a:gdLst/>
              <a:ahLst/>
              <a:cxnLst/>
              <a:rect l="l" t="t" r="r" b="b"/>
              <a:pathLst>
                <a:path w="298" h="264" extrusionOk="0">
                  <a:moveTo>
                    <a:pt x="146" y="1"/>
                  </a:moveTo>
                  <a:cubicBezTo>
                    <a:pt x="85" y="1"/>
                    <a:pt x="20" y="42"/>
                    <a:pt x="1" y="98"/>
                  </a:cubicBezTo>
                  <a:cubicBezTo>
                    <a:pt x="1" y="167"/>
                    <a:pt x="47" y="258"/>
                    <a:pt x="115" y="258"/>
                  </a:cubicBezTo>
                  <a:cubicBezTo>
                    <a:pt x="127" y="262"/>
                    <a:pt x="139" y="264"/>
                    <a:pt x="151" y="264"/>
                  </a:cubicBezTo>
                  <a:cubicBezTo>
                    <a:pt x="206" y="264"/>
                    <a:pt x="256" y="223"/>
                    <a:pt x="275" y="167"/>
                  </a:cubicBezTo>
                  <a:cubicBezTo>
                    <a:pt x="298" y="98"/>
                    <a:pt x="252" y="30"/>
                    <a:pt x="184" y="7"/>
                  </a:cubicBezTo>
                  <a:cubicBezTo>
                    <a:pt x="171" y="3"/>
                    <a:pt x="159" y="1"/>
                    <a:pt x="14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668575" y="1792250"/>
              <a:ext cx="10300" cy="8875"/>
            </a:xfrm>
            <a:custGeom>
              <a:avLst/>
              <a:gdLst/>
              <a:ahLst/>
              <a:cxnLst/>
              <a:rect l="l" t="t" r="r" b="b"/>
              <a:pathLst>
                <a:path w="412" h="355" extrusionOk="0">
                  <a:moveTo>
                    <a:pt x="204" y="1"/>
                  </a:moveTo>
                  <a:cubicBezTo>
                    <a:pt x="125" y="1"/>
                    <a:pt x="42" y="49"/>
                    <a:pt x="23" y="144"/>
                  </a:cubicBezTo>
                  <a:cubicBezTo>
                    <a:pt x="0" y="235"/>
                    <a:pt x="69" y="326"/>
                    <a:pt x="160" y="349"/>
                  </a:cubicBezTo>
                  <a:cubicBezTo>
                    <a:pt x="176" y="353"/>
                    <a:pt x="192" y="355"/>
                    <a:pt x="209" y="355"/>
                  </a:cubicBezTo>
                  <a:cubicBezTo>
                    <a:pt x="288" y="355"/>
                    <a:pt x="370" y="311"/>
                    <a:pt x="388" y="235"/>
                  </a:cubicBezTo>
                  <a:cubicBezTo>
                    <a:pt x="411" y="121"/>
                    <a:pt x="343" y="29"/>
                    <a:pt x="251" y="7"/>
                  </a:cubicBezTo>
                  <a:cubicBezTo>
                    <a:pt x="236" y="3"/>
                    <a:pt x="220" y="1"/>
                    <a:pt x="20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445450" y="1343200"/>
              <a:ext cx="11450" cy="9975"/>
            </a:xfrm>
            <a:custGeom>
              <a:avLst/>
              <a:gdLst/>
              <a:ahLst/>
              <a:cxnLst/>
              <a:rect l="l" t="t" r="r" b="b"/>
              <a:pathLst>
                <a:path w="458" h="399" extrusionOk="0">
                  <a:moveTo>
                    <a:pt x="232" y="1"/>
                  </a:moveTo>
                  <a:cubicBezTo>
                    <a:pt x="138" y="1"/>
                    <a:pt x="63" y="66"/>
                    <a:pt x="24" y="165"/>
                  </a:cubicBezTo>
                  <a:cubicBezTo>
                    <a:pt x="1" y="256"/>
                    <a:pt x="69" y="370"/>
                    <a:pt x="183" y="393"/>
                  </a:cubicBezTo>
                  <a:cubicBezTo>
                    <a:pt x="199" y="397"/>
                    <a:pt x="214" y="399"/>
                    <a:pt x="230" y="399"/>
                  </a:cubicBezTo>
                  <a:cubicBezTo>
                    <a:pt x="310" y="399"/>
                    <a:pt x="393" y="351"/>
                    <a:pt x="412" y="256"/>
                  </a:cubicBezTo>
                  <a:cubicBezTo>
                    <a:pt x="457" y="142"/>
                    <a:pt x="389" y="51"/>
                    <a:pt x="275" y="5"/>
                  </a:cubicBezTo>
                  <a:cubicBezTo>
                    <a:pt x="260" y="2"/>
                    <a:pt x="245" y="1"/>
                    <a:pt x="23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580125" y="1388975"/>
              <a:ext cx="6300" cy="5300"/>
            </a:xfrm>
            <a:custGeom>
              <a:avLst/>
              <a:gdLst/>
              <a:ahLst/>
              <a:cxnLst/>
              <a:rect l="l" t="t" r="r" b="b"/>
              <a:pathLst>
                <a:path w="252" h="212" extrusionOk="0">
                  <a:moveTo>
                    <a:pt x="160" y="0"/>
                  </a:moveTo>
                  <a:cubicBezTo>
                    <a:pt x="92" y="0"/>
                    <a:pt x="46" y="23"/>
                    <a:pt x="23" y="91"/>
                  </a:cubicBezTo>
                  <a:cubicBezTo>
                    <a:pt x="0" y="137"/>
                    <a:pt x="46" y="183"/>
                    <a:pt x="92" y="206"/>
                  </a:cubicBezTo>
                  <a:cubicBezTo>
                    <a:pt x="104" y="210"/>
                    <a:pt x="116" y="212"/>
                    <a:pt x="127" y="212"/>
                  </a:cubicBezTo>
                  <a:cubicBezTo>
                    <a:pt x="176" y="212"/>
                    <a:pt x="210" y="174"/>
                    <a:pt x="229" y="137"/>
                  </a:cubicBezTo>
                  <a:cubicBezTo>
                    <a:pt x="252" y="69"/>
                    <a:pt x="206" y="23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6766150" y="1658150"/>
              <a:ext cx="8575" cy="7750"/>
            </a:xfrm>
            <a:custGeom>
              <a:avLst/>
              <a:gdLst/>
              <a:ahLst/>
              <a:cxnLst/>
              <a:rect l="l" t="t" r="r" b="b"/>
              <a:pathLst>
                <a:path w="343" h="310" extrusionOk="0">
                  <a:moveTo>
                    <a:pt x="161" y="1"/>
                  </a:moveTo>
                  <a:cubicBezTo>
                    <a:pt x="92" y="1"/>
                    <a:pt x="42" y="45"/>
                    <a:pt x="23" y="121"/>
                  </a:cubicBezTo>
                  <a:cubicBezTo>
                    <a:pt x="1" y="212"/>
                    <a:pt x="46" y="281"/>
                    <a:pt x="137" y="303"/>
                  </a:cubicBezTo>
                  <a:cubicBezTo>
                    <a:pt x="149" y="307"/>
                    <a:pt x="162" y="309"/>
                    <a:pt x="174" y="309"/>
                  </a:cubicBezTo>
                  <a:cubicBezTo>
                    <a:pt x="235" y="309"/>
                    <a:pt x="301" y="265"/>
                    <a:pt x="320" y="189"/>
                  </a:cubicBezTo>
                  <a:cubicBezTo>
                    <a:pt x="343" y="121"/>
                    <a:pt x="297" y="30"/>
                    <a:pt x="206" y="7"/>
                  </a:cubicBezTo>
                  <a:cubicBezTo>
                    <a:pt x="190" y="3"/>
                    <a:pt x="175" y="1"/>
                    <a:pt x="16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432900" y="1008200"/>
              <a:ext cx="8025" cy="7175"/>
            </a:xfrm>
            <a:custGeom>
              <a:avLst/>
              <a:gdLst/>
              <a:ahLst/>
              <a:cxnLst/>
              <a:rect l="l" t="t" r="r" b="b"/>
              <a:pathLst>
                <a:path w="321" h="287" extrusionOk="0">
                  <a:moveTo>
                    <a:pt x="160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1" y="189"/>
                    <a:pt x="46" y="258"/>
                    <a:pt x="115" y="281"/>
                  </a:cubicBezTo>
                  <a:cubicBezTo>
                    <a:pt x="131" y="285"/>
                    <a:pt x="146" y="287"/>
                    <a:pt x="161" y="287"/>
                  </a:cubicBezTo>
                  <a:cubicBezTo>
                    <a:pt x="229" y="287"/>
                    <a:pt x="278" y="246"/>
                    <a:pt x="297" y="189"/>
                  </a:cubicBezTo>
                  <a:cubicBezTo>
                    <a:pt x="320" y="98"/>
                    <a:pt x="274" y="7"/>
                    <a:pt x="206" y="7"/>
                  </a:cubicBezTo>
                  <a:cubicBezTo>
                    <a:pt x="190" y="3"/>
                    <a:pt x="174" y="1"/>
                    <a:pt x="16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6571000" y="129980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95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69" y="326"/>
                    <a:pt x="160" y="349"/>
                  </a:cubicBezTo>
                  <a:cubicBezTo>
                    <a:pt x="172" y="352"/>
                    <a:pt x="184" y="353"/>
                    <a:pt x="196" y="353"/>
                  </a:cubicBezTo>
                  <a:cubicBezTo>
                    <a:pt x="274" y="353"/>
                    <a:pt x="346" y="291"/>
                    <a:pt x="365" y="212"/>
                  </a:cubicBezTo>
                  <a:cubicBezTo>
                    <a:pt x="388" y="121"/>
                    <a:pt x="343" y="29"/>
                    <a:pt x="251" y="6"/>
                  </a:cubicBezTo>
                  <a:cubicBezTo>
                    <a:pt x="232" y="3"/>
                    <a:pt x="213" y="1"/>
                    <a:pt x="19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6560725" y="1275300"/>
              <a:ext cx="8000" cy="7700"/>
            </a:xfrm>
            <a:custGeom>
              <a:avLst/>
              <a:gdLst/>
              <a:ahLst/>
              <a:cxnLst/>
              <a:rect l="l" t="t" r="r" b="b"/>
              <a:pathLst>
                <a:path w="320" h="308" extrusionOk="0">
                  <a:moveTo>
                    <a:pt x="170" y="0"/>
                  </a:moveTo>
                  <a:cubicBezTo>
                    <a:pt x="97" y="0"/>
                    <a:pt x="43" y="60"/>
                    <a:pt x="23" y="119"/>
                  </a:cubicBezTo>
                  <a:cubicBezTo>
                    <a:pt x="0" y="210"/>
                    <a:pt x="46" y="279"/>
                    <a:pt x="115" y="302"/>
                  </a:cubicBezTo>
                  <a:cubicBezTo>
                    <a:pt x="130" y="306"/>
                    <a:pt x="146" y="308"/>
                    <a:pt x="161" y="308"/>
                  </a:cubicBezTo>
                  <a:cubicBezTo>
                    <a:pt x="234" y="308"/>
                    <a:pt x="297" y="263"/>
                    <a:pt x="297" y="188"/>
                  </a:cubicBezTo>
                  <a:cubicBezTo>
                    <a:pt x="320" y="119"/>
                    <a:pt x="274" y="28"/>
                    <a:pt x="206" y="5"/>
                  </a:cubicBezTo>
                  <a:cubicBezTo>
                    <a:pt x="194" y="2"/>
                    <a:pt x="182" y="0"/>
                    <a:pt x="17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6468850" y="1097800"/>
              <a:ext cx="9150" cy="8300"/>
            </a:xfrm>
            <a:custGeom>
              <a:avLst/>
              <a:gdLst/>
              <a:ahLst/>
              <a:cxnLst/>
              <a:rect l="l" t="t" r="r" b="b"/>
              <a:pathLst>
                <a:path w="366" h="332" extrusionOk="0">
                  <a:moveTo>
                    <a:pt x="182" y="0"/>
                  </a:moveTo>
                  <a:cubicBezTo>
                    <a:pt x="108" y="0"/>
                    <a:pt x="42" y="45"/>
                    <a:pt x="23" y="120"/>
                  </a:cubicBezTo>
                  <a:cubicBezTo>
                    <a:pt x="1" y="212"/>
                    <a:pt x="69" y="303"/>
                    <a:pt x="137" y="326"/>
                  </a:cubicBezTo>
                  <a:cubicBezTo>
                    <a:pt x="153" y="330"/>
                    <a:pt x="169" y="332"/>
                    <a:pt x="184" y="332"/>
                  </a:cubicBezTo>
                  <a:cubicBezTo>
                    <a:pt x="258" y="332"/>
                    <a:pt x="324" y="287"/>
                    <a:pt x="343" y="212"/>
                  </a:cubicBezTo>
                  <a:cubicBezTo>
                    <a:pt x="366" y="120"/>
                    <a:pt x="320" y="29"/>
                    <a:pt x="229" y="6"/>
                  </a:cubicBezTo>
                  <a:cubicBezTo>
                    <a:pt x="213" y="2"/>
                    <a:pt x="197" y="0"/>
                    <a:pt x="18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6707950" y="1377975"/>
              <a:ext cx="10300" cy="8875"/>
            </a:xfrm>
            <a:custGeom>
              <a:avLst/>
              <a:gdLst/>
              <a:ahLst/>
              <a:cxnLst/>
              <a:rect l="l" t="t" r="r" b="b"/>
              <a:pathLst>
                <a:path w="412" h="355" extrusionOk="0">
                  <a:moveTo>
                    <a:pt x="204" y="1"/>
                  </a:moveTo>
                  <a:cubicBezTo>
                    <a:pt x="125" y="1"/>
                    <a:pt x="42" y="48"/>
                    <a:pt x="23" y="143"/>
                  </a:cubicBezTo>
                  <a:cubicBezTo>
                    <a:pt x="0" y="235"/>
                    <a:pt x="69" y="326"/>
                    <a:pt x="160" y="349"/>
                  </a:cubicBezTo>
                  <a:cubicBezTo>
                    <a:pt x="176" y="353"/>
                    <a:pt x="192" y="355"/>
                    <a:pt x="209" y="355"/>
                  </a:cubicBezTo>
                  <a:cubicBezTo>
                    <a:pt x="288" y="355"/>
                    <a:pt x="369" y="310"/>
                    <a:pt x="388" y="235"/>
                  </a:cubicBezTo>
                  <a:cubicBezTo>
                    <a:pt x="411" y="121"/>
                    <a:pt x="343" y="29"/>
                    <a:pt x="251" y="7"/>
                  </a:cubicBezTo>
                  <a:cubicBezTo>
                    <a:pt x="236" y="3"/>
                    <a:pt x="220" y="1"/>
                    <a:pt x="20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839450" y="1408225"/>
              <a:ext cx="9150" cy="7725"/>
            </a:xfrm>
            <a:custGeom>
              <a:avLst/>
              <a:gdLst/>
              <a:ahLst/>
              <a:cxnLst/>
              <a:rect l="l" t="t" r="r" b="b"/>
              <a:pathLst>
                <a:path w="366" h="309" extrusionOk="0">
                  <a:moveTo>
                    <a:pt x="182" y="0"/>
                  </a:moveTo>
                  <a:cubicBezTo>
                    <a:pt x="108" y="0"/>
                    <a:pt x="42" y="45"/>
                    <a:pt x="23" y="120"/>
                  </a:cubicBezTo>
                  <a:cubicBezTo>
                    <a:pt x="0" y="212"/>
                    <a:pt x="69" y="303"/>
                    <a:pt x="137" y="303"/>
                  </a:cubicBezTo>
                  <a:cubicBezTo>
                    <a:pt x="153" y="307"/>
                    <a:pt x="170" y="309"/>
                    <a:pt x="185" y="309"/>
                  </a:cubicBezTo>
                  <a:cubicBezTo>
                    <a:pt x="259" y="309"/>
                    <a:pt x="324" y="268"/>
                    <a:pt x="343" y="212"/>
                  </a:cubicBezTo>
                  <a:cubicBezTo>
                    <a:pt x="365" y="120"/>
                    <a:pt x="297" y="29"/>
                    <a:pt x="228" y="6"/>
                  </a:cubicBezTo>
                  <a:cubicBezTo>
                    <a:pt x="213" y="2"/>
                    <a:pt x="197" y="0"/>
                    <a:pt x="18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954700" y="1343200"/>
              <a:ext cx="9725" cy="9375"/>
            </a:xfrm>
            <a:custGeom>
              <a:avLst/>
              <a:gdLst/>
              <a:ahLst/>
              <a:cxnLst/>
              <a:rect l="l" t="t" r="r" b="b"/>
              <a:pathLst>
                <a:path w="389" h="375" extrusionOk="0">
                  <a:moveTo>
                    <a:pt x="193" y="1"/>
                  </a:moveTo>
                  <a:cubicBezTo>
                    <a:pt x="115" y="1"/>
                    <a:pt x="44" y="63"/>
                    <a:pt x="24" y="142"/>
                  </a:cubicBezTo>
                  <a:cubicBezTo>
                    <a:pt x="1" y="233"/>
                    <a:pt x="47" y="348"/>
                    <a:pt x="161" y="370"/>
                  </a:cubicBezTo>
                  <a:cubicBezTo>
                    <a:pt x="173" y="373"/>
                    <a:pt x="185" y="375"/>
                    <a:pt x="197" y="375"/>
                  </a:cubicBezTo>
                  <a:cubicBezTo>
                    <a:pt x="275" y="375"/>
                    <a:pt x="346" y="313"/>
                    <a:pt x="366" y="233"/>
                  </a:cubicBezTo>
                  <a:cubicBezTo>
                    <a:pt x="389" y="142"/>
                    <a:pt x="343" y="28"/>
                    <a:pt x="229" y="5"/>
                  </a:cubicBezTo>
                  <a:cubicBezTo>
                    <a:pt x="217" y="2"/>
                    <a:pt x="205" y="1"/>
                    <a:pt x="19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6616075" y="1591975"/>
              <a:ext cx="6875" cy="6025"/>
            </a:xfrm>
            <a:custGeom>
              <a:avLst/>
              <a:gdLst/>
              <a:ahLst/>
              <a:cxnLst/>
              <a:rect l="l" t="t" r="r" b="b"/>
              <a:pathLst>
                <a:path w="275" h="241" extrusionOk="0">
                  <a:moveTo>
                    <a:pt x="124" y="0"/>
                  </a:moveTo>
                  <a:cubicBezTo>
                    <a:pt x="70" y="0"/>
                    <a:pt x="23" y="41"/>
                    <a:pt x="23" y="97"/>
                  </a:cubicBezTo>
                  <a:cubicBezTo>
                    <a:pt x="0" y="166"/>
                    <a:pt x="46" y="211"/>
                    <a:pt x="92" y="234"/>
                  </a:cubicBezTo>
                  <a:cubicBezTo>
                    <a:pt x="104" y="238"/>
                    <a:pt x="116" y="240"/>
                    <a:pt x="128" y="240"/>
                  </a:cubicBezTo>
                  <a:cubicBezTo>
                    <a:pt x="183" y="240"/>
                    <a:pt x="233" y="199"/>
                    <a:pt x="252" y="143"/>
                  </a:cubicBezTo>
                  <a:cubicBezTo>
                    <a:pt x="274" y="97"/>
                    <a:pt x="229" y="29"/>
                    <a:pt x="160" y="6"/>
                  </a:cubicBezTo>
                  <a:cubicBezTo>
                    <a:pt x="148" y="2"/>
                    <a:pt x="136" y="0"/>
                    <a:pt x="12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6589250" y="147955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84" y="1"/>
                  </a:moveTo>
                  <a:cubicBezTo>
                    <a:pt x="109" y="1"/>
                    <a:pt x="43" y="48"/>
                    <a:pt x="23" y="143"/>
                  </a:cubicBezTo>
                  <a:cubicBezTo>
                    <a:pt x="1" y="235"/>
                    <a:pt x="46" y="326"/>
                    <a:pt x="138" y="349"/>
                  </a:cubicBezTo>
                  <a:cubicBezTo>
                    <a:pt x="150" y="352"/>
                    <a:pt x="162" y="353"/>
                    <a:pt x="175" y="353"/>
                  </a:cubicBezTo>
                  <a:cubicBezTo>
                    <a:pt x="257" y="353"/>
                    <a:pt x="346" y="291"/>
                    <a:pt x="366" y="212"/>
                  </a:cubicBezTo>
                  <a:cubicBezTo>
                    <a:pt x="389" y="121"/>
                    <a:pt x="320" y="29"/>
                    <a:pt x="229" y="6"/>
                  </a:cubicBezTo>
                  <a:cubicBezTo>
                    <a:pt x="214" y="3"/>
                    <a:pt x="198" y="1"/>
                    <a:pt x="18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6485400" y="1534900"/>
              <a:ext cx="8000" cy="7175"/>
            </a:xfrm>
            <a:custGeom>
              <a:avLst/>
              <a:gdLst/>
              <a:ahLst/>
              <a:cxnLst/>
              <a:rect l="l" t="t" r="r" b="b"/>
              <a:pathLst>
                <a:path w="320" h="287" extrusionOk="0">
                  <a:moveTo>
                    <a:pt x="147" y="1"/>
                  </a:moveTo>
                  <a:cubicBezTo>
                    <a:pt x="92" y="1"/>
                    <a:pt x="42" y="41"/>
                    <a:pt x="23" y="98"/>
                  </a:cubicBezTo>
                  <a:cubicBezTo>
                    <a:pt x="0" y="166"/>
                    <a:pt x="46" y="258"/>
                    <a:pt x="115" y="280"/>
                  </a:cubicBezTo>
                  <a:cubicBezTo>
                    <a:pt x="130" y="284"/>
                    <a:pt x="145" y="286"/>
                    <a:pt x="159" y="286"/>
                  </a:cubicBezTo>
                  <a:cubicBezTo>
                    <a:pt x="228" y="286"/>
                    <a:pt x="278" y="242"/>
                    <a:pt x="297" y="166"/>
                  </a:cubicBezTo>
                  <a:cubicBezTo>
                    <a:pt x="320" y="98"/>
                    <a:pt x="274" y="6"/>
                    <a:pt x="183" y="6"/>
                  </a:cubicBezTo>
                  <a:cubicBezTo>
                    <a:pt x="171" y="2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5448000" y="1569150"/>
              <a:ext cx="7425" cy="4725"/>
            </a:xfrm>
            <a:custGeom>
              <a:avLst/>
              <a:gdLst/>
              <a:ahLst/>
              <a:cxnLst/>
              <a:rect l="l" t="t" r="r" b="b"/>
              <a:pathLst>
                <a:path w="297" h="189" extrusionOk="0">
                  <a:moveTo>
                    <a:pt x="125" y="0"/>
                  </a:moveTo>
                  <a:cubicBezTo>
                    <a:pt x="69" y="0"/>
                    <a:pt x="19" y="44"/>
                    <a:pt x="0" y="120"/>
                  </a:cubicBezTo>
                  <a:lnTo>
                    <a:pt x="274" y="189"/>
                  </a:lnTo>
                  <a:cubicBezTo>
                    <a:pt x="297" y="120"/>
                    <a:pt x="251" y="29"/>
                    <a:pt x="160" y="6"/>
                  </a:cubicBezTo>
                  <a:cubicBezTo>
                    <a:pt x="148" y="2"/>
                    <a:pt x="136" y="0"/>
                    <a:pt x="12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6871725" y="1715800"/>
              <a:ext cx="8000" cy="7150"/>
            </a:xfrm>
            <a:custGeom>
              <a:avLst/>
              <a:gdLst/>
              <a:ahLst/>
              <a:cxnLst/>
              <a:rect l="l" t="t" r="r" b="b"/>
              <a:pathLst>
                <a:path w="320" h="286" extrusionOk="0">
                  <a:moveTo>
                    <a:pt x="148" y="0"/>
                  </a:moveTo>
                  <a:cubicBezTo>
                    <a:pt x="92" y="0"/>
                    <a:pt x="42" y="45"/>
                    <a:pt x="23" y="120"/>
                  </a:cubicBezTo>
                  <a:cubicBezTo>
                    <a:pt x="0" y="189"/>
                    <a:pt x="46" y="257"/>
                    <a:pt x="114" y="280"/>
                  </a:cubicBezTo>
                  <a:cubicBezTo>
                    <a:pt x="130" y="284"/>
                    <a:pt x="146" y="286"/>
                    <a:pt x="161" y="286"/>
                  </a:cubicBezTo>
                  <a:cubicBezTo>
                    <a:pt x="228" y="286"/>
                    <a:pt x="278" y="245"/>
                    <a:pt x="297" y="189"/>
                  </a:cubicBezTo>
                  <a:cubicBezTo>
                    <a:pt x="320" y="97"/>
                    <a:pt x="274" y="29"/>
                    <a:pt x="183" y="6"/>
                  </a:cubicBezTo>
                  <a:cubicBezTo>
                    <a:pt x="171" y="2"/>
                    <a:pt x="159" y="0"/>
                    <a:pt x="14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6868300" y="1744325"/>
              <a:ext cx="6300" cy="5875"/>
            </a:xfrm>
            <a:custGeom>
              <a:avLst/>
              <a:gdLst/>
              <a:ahLst/>
              <a:cxnLst/>
              <a:rect l="l" t="t" r="r" b="b"/>
              <a:pathLst>
                <a:path w="252" h="235" extrusionOk="0">
                  <a:moveTo>
                    <a:pt x="111" y="0"/>
                  </a:moveTo>
                  <a:cubicBezTo>
                    <a:pt x="69" y="0"/>
                    <a:pt x="19" y="41"/>
                    <a:pt x="0" y="98"/>
                  </a:cubicBezTo>
                  <a:cubicBezTo>
                    <a:pt x="0" y="143"/>
                    <a:pt x="23" y="212"/>
                    <a:pt x="92" y="235"/>
                  </a:cubicBezTo>
                  <a:cubicBezTo>
                    <a:pt x="137" y="235"/>
                    <a:pt x="206" y="212"/>
                    <a:pt x="228" y="143"/>
                  </a:cubicBezTo>
                  <a:cubicBezTo>
                    <a:pt x="251" y="75"/>
                    <a:pt x="206" y="29"/>
                    <a:pt x="137" y="6"/>
                  </a:cubicBezTo>
                  <a:cubicBezTo>
                    <a:pt x="129" y="2"/>
                    <a:pt x="120" y="0"/>
                    <a:pt x="11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6243450" y="1783175"/>
              <a:ext cx="10875" cy="6400"/>
            </a:xfrm>
            <a:custGeom>
              <a:avLst/>
              <a:gdLst/>
              <a:ahLst/>
              <a:cxnLst/>
              <a:rect l="l" t="t" r="r" b="b"/>
              <a:pathLst>
                <a:path w="435" h="256" extrusionOk="0">
                  <a:moveTo>
                    <a:pt x="209" y="0"/>
                  </a:moveTo>
                  <a:cubicBezTo>
                    <a:pt x="115" y="0"/>
                    <a:pt x="40" y="65"/>
                    <a:pt x="1" y="164"/>
                  </a:cubicBezTo>
                  <a:lnTo>
                    <a:pt x="389" y="256"/>
                  </a:lnTo>
                  <a:cubicBezTo>
                    <a:pt x="434" y="141"/>
                    <a:pt x="366" y="27"/>
                    <a:pt x="252" y="4"/>
                  </a:cubicBezTo>
                  <a:cubicBezTo>
                    <a:pt x="237" y="2"/>
                    <a:pt x="222" y="0"/>
                    <a:pt x="20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5840575" y="1121200"/>
              <a:ext cx="8025" cy="7700"/>
            </a:xfrm>
            <a:custGeom>
              <a:avLst/>
              <a:gdLst/>
              <a:ahLst/>
              <a:cxnLst/>
              <a:rect l="l" t="t" r="r" b="b"/>
              <a:pathLst>
                <a:path w="321" h="308" extrusionOk="0">
                  <a:moveTo>
                    <a:pt x="161" y="0"/>
                  </a:moveTo>
                  <a:cubicBezTo>
                    <a:pt x="93" y="0"/>
                    <a:pt x="43" y="45"/>
                    <a:pt x="24" y="120"/>
                  </a:cubicBezTo>
                  <a:cubicBezTo>
                    <a:pt x="1" y="189"/>
                    <a:pt x="47" y="280"/>
                    <a:pt x="138" y="303"/>
                  </a:cubicBezTo>
                  <a:cubicBezTo>
                    <a:pt x="147" y="306"/>
                    <a:pt x="157" y="307"/>
                    <a:pt x="166" y="307"/>
                  </a:cubicBezTo>
                  <a:cubicBezTo>
                    <a:pt x="230" y="307"/>
                    <a:pt x="301" y="248"/>
                    <a:pt x="320" y="189"/>
                  </a:cubicBezTo>
                  <a:cubicBezTo>
                    <a:pt x="320" y="97"/>
                    <a:pt x="275" y="29"/>
                    <a:pt x="206" y="6"/>
                  </a:cubicBezTo>
                  <a:cubicBezTo>
                    <a:pt x="191" y="2"/>
                    <a:pt x="176" y="0"/>
                    <a:pt x="16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5744725" y="1028750"/>
              <a:ext cx="8000" cy="7700"/>
            </a:xfrm>
            <a:custGeom>
              <a:avLst/>
              <a:gdLst/>
              <a:ahLst/>
              <a:cxnLst/>
              <a:rect l="l" t="t" r="r" b="b"/>
              <a:pathLst>
                <a:path w="320" h="308" extrusionOk="0">
                  <a:moveTo>
                    <a:pt x="161" y="1"/>
                  </a:moveTo>
                  <a:cubicBezTo>
                    <a:pt x="92" y="1"/>
                    <a:pt x="42" y="45"/>
                    <a:pt x="23" y="121"/>
                  </a:cubicBezTo>
                  <a:cubicBezTo>
                    <a:pt x="0" y="189"/>
                    <a:pt x="46" y="280"/>
                    <a:pt x="114" y="303"/>
                  </a:cubicBezTo>
                  <a:cubicBezTo>
                    <a:pt x="127" y="306"/>
                    <a:pt x="139" y="308"/>
                    <a:pt x="151" y="308"/>
                  </a:cubicBezTo>
                  <a:cubicBezTo>
                    <a:pt x="228" y="308"/>
                    <a:pt x="297" y="248"/>
                    <a:pt x="297" y="189"/>
                  </a:cubicBezTo>
                  <a:cubicBezTo>
                    <a:pt x="320" y="98"/>
                    <a:pt x="274" y="29"/>
                    <a:pt x="206" y="6"/>
                  </a:cubicBezTo>
                  <a:cubicBezTo>
                    <a:pt x="190" y="3"/>
                    <a:pt x="175" y="1"/>
                    <a:pt x="16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6021475" y="1322675"/>
              <a:ext cx="10300" cy="9400"/>
            </a:xfrm>
            <a:custGeom>
              <a:avLst/>
              <a:gdLst/>
              <a:ahLst/>
              <a:cxnLst/>
              <a:rect l="l" t="t" r="r" b="b"/>
              <a:pathLst>
                <a:path w="412" h="376" extrusionOk="0">
                  <a:moveTo>
                    <a:pt x="215" y="0"/>
                  </a:moveTo>
                  <a:cubicBezTo>
                    <a:pt x="132" y="0"/>
                    <a:pt x="43" y="62"/>
                    <a:pt x="23" y="141"/>
                  </a:cubicBezTo>
                  <a:cubicBezTo>
                    <a:pt x="0" y="256"/>
                    <a:pt x="69" y="347"/>
                    <a:pt x="160" y="370"/>
                  </a:cubicBezTo>
                  <a:cubicBezTo>
                    <a:pt x="175" y="373"/>
                    <a:pt x="191" y="375"/>
                    <a:pt x="207" y="375"/>
                  </a:cubicBezTo>
                  <a:cubicBezTo>
                    <a:pt x="287" y="375"/>
                    <a:pt x="369" y="328"/>
                    <a:pt x="389" y="233"/>
                  </a:cubicBezTo>
                  <a:cubicBezTo>
                    <a:pt x="411" y="141"/>
                    <a:pt x="366" y="27"/>
                    <a:pt x="252" y="4"/>
                  </a:cubicBezTo>
                  <a:cubicBezTo>
                    <a:pt x="240" y="1"/>
                    <a:pt x="227" y="0"/>
                    <a:pt x="21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5918750" y="1214250"/>
              <a:ext cx="9175" cy="8800"/>
            </a:xfrm>
            <a:custGeom>
              <a:avLst/>
              <a:gdLst/>
              <a:ahLst/>
              <a:cxnLst/>
              <a:rect l="l" t="t" r="r" b="b"/>
              <a:pathLst>
                <a:path w="367" h="352" extrusionOk="0">
                  <a:moveTo>
                    <a:pt x="193" y="0"/>
                  </a:moveTo>
                  <a:cubicBezTo>
                    <a:pt x="115" y="0"/>
                    <a:pt x="44" y="62"/>
                    <a:pt x="24" y="142"/>
                  </a:cubicBezTo>
                  <a:cubicBezTo>
                    <a:pt x="1" y="233"/>
                    <a:pt x="47" y="324"/>
                    <a:pt x="138" y="347"/>
                  </a:cubicBezTo>
                  <a:cubicBezTo>
                    <a:pt x="150" y="350"/>
                    <a:pt x="162" y="351"/>
                    <a:pt x="174" y="351"/>
                  </a:cubicBezTo>
                  <a:cubicBezTo>
                    <a:pt x="252" y="351"/>
                    <a:pt x="323" y="289"/>
                    <a:pt x="343" y="210"/>
                  </a:cubicBezTo>
                  <a:cubicBezTo>
                    <a:pt x="366" y="119"/>
                    <a:pt x="298" y="27"/>
                    <a:pt x="229" y="5"/>
                  </a:cubicBezTo>
                  <a:cubicBezTo>
                    <a:pt x="217" y="2"/>
                    <a:pt x="205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6280550" y="1778600"/>
              <a:ext cx="9725" cy="8800"/>
            </a:xfrm>
            <a:custGeom>
              <a:avLst/>
              <a:gdLst/>
              <a:ahLst/>
              <a:cxnLst/>
              <a:rect l="l" t="t" r="r" b="b"/>
              <a:pathLst>
                <a:path w="389" h="352" extrusionOk="0">
                  <a:moveTo>
                    <a:pt x="193" y="0"/>
                  </a:moveTo>
                  <a:cubicBezTo>
                    <a:pt x="114" y="0"/>
                    <a:pt x="43" y="63"/>
                    <a:pt x="23" y="142"/>
                  </a:cubicBezTo>
                  <a:cubicBezTo>
                    <a:pt x="0" y="233"/>
                    <a:pt x="69" y="324"/>
                    <a:pt x="160" y="347"/>
                  </a:cubicBezTo>
                  <a:cubicBezTo>
                    <a:pt x="169" y="350"/>
                    <a:pt x="179" y="352"/>
                    <a:pt x="189" y="352"/>
                  </a:cubicBezTo>
                  <a:cubicBezTo>
                    <a:pt x="257" y="352"/>
                    <a:pt x="346" y="290"/>
                    <a:pt x="365" y="210"/>
                  </a:cubicBezTo>
                  <a:cubicBezTo>
                    <a:pt x="388" y="119"/>
                    <a:pt x="320" y="28"/>
                    <a:pt x="228" y="5"/>
                  </a:cubicBezTo>
                  <a:cubicBezTo>
                    <a:pt x="216" y="2"/>
                    <a:pt x="204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5959275" y="1432175"/>
              <a:ext cx="6300" cy="5475"/>
            </a:xfrm>
            <a:custGeom>
              <a:avLst/>
              <a:gdLst/>
              <a:ahLst/>
              <a:cxnLst/>
              <a:rect l="l" t="t" r="r" b="b"/>
              <a:pathLst>
                <a:path w="252" h="219" extrusionOk="0">
                  <a:moveTo>
                    <a:pt x="123" y="1"/>
                  </a:moveTo>
                  <a:cubicBezTo>
                    <a:pt x="69" y="1"/>
                    <a:pt x="23" y="38"/>
                    <a:pt x="23" y="75"/>
                  </a:cubicBezTo>
                  <a:cubicBezTo>
                    <a:pt x="1" y="144"/>
                    <a:pt x="46" y="190"/>
                    <a:pt x="92" y="212"/>
                  </a:cubicBezTo>
                  <a:cubicBezTo>
                    <a:pt x="104" y="217"/>
                    <a:pt x="117" y="218"/>
                    <a:pt x="129" y="218"/>
                  </a:cubicBezTo>
                  <a:cubicBezTo>
                    <a:pt x="183" y="218"/>
                    <a:pt x="229" y="181"/>
                    <a:pt x="229" y="144"/>
                  </a:cubicBezTo>
                  <a:cubicBezTo>
                    <a:pt x="252" y="75"/>
                    <a:pt x="206" y="7"/>
                    <a:pt x="160" y="7"/>
                  </a:cubicBezTo>
                  <a:cubicBezTo>
                    <a:pt x="148" y="3"/>
                    <a:pt x="135" y="1"/>
                    <a:pt x="1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5970125" y="1422625"/>
              <a:ext cx="6875" cy="6450"/>
            </a:xfrm>
            <a:custGeom>
              <a:avLst/>
              <a:gdLst/>
              <a:ahLst/>
              <a:cxnLst/>
              <a:rect l="l" t="t" r="r" b="b"/>
              <a:pathLst>
                <a:path w="275" h="258" extrusionOk="0">
                  <a:moveTo>
                    <a:pt x="160" y="1"/>
                  </a:moveTo>
                  <a:cubicBezTo>
                    <a:pt x="92" y="1"/>
                    <a:pt x="23" y="24"/>
                    <a:pt x="23" y="92"/>
                  </a:cubicBezTo>
                  <a:cubicBezTo>
                    <a:pt x="0" y="161"/>
                    <a:pt x="46" y="229"/>
                    <a:pt x="92" y="252"/>
                  </a:cubicBezTo>
                  <a:cubicBezTo>
                    <a:pt x="104" y="256"/>
                    <a:pt x="116" y="258"/>
                    <a:pt x="128" y="258"/>
                  </a:cubicBezTo>
                  <a:cubicBezTo>
                    <a:pt x="183" y="258"/>
                    <a:pt x="232" y="217"/>
                    <a:pt x="251" y="161"/>
                  </a:cubicBezTo>
                  <a:cubicBezTo>
                    <a:pt x="274" y="92"/>
                    <a:pt x="228" y="24"/>
                    <a:pt x="16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6725625" y="1401950"/>
              <a:ext cx="10875" cy="9400"/>
            </a:xfrm>
            <a:custGeom>
              <a:avLst/>
              <a:gdLst/>
              <a:ahLst/>
              <a:cxnLst/>
              <a:rect l="l" t="t" r="r" b="b"/>
              <a:pathLst>
                <a:path w="435" h="376" extrusionOk="0">
                  <a:moveTo>
                    <a:pt x="220" y="0"/>
                  </a:moveTo>
                  <a:cubicBezTo>
                    <a:pt x="132" y="0"/>
                    <a:pt x="66" y="48"/>
                    <a:pt x="47" y="143"/>
                  </a:cubicBezTo>
                  <a:cubicBezTo>
                    <a:pt x="1" y="234"/>
                    <a:pt x="69" y="349"/>
                    <a:pt x="161" y="371"/>
                  </a:cubicBezTo>
                  <a:cubicBezTo>
                    <a:pt x="176" y="374"/>
                    <a:pt x="190" y="376"/>
                    <a:pt x="204" y="376"/>
                  </a:cubicBezTo>
                  <a:cubicBezTo>
                    <a:pt x="298" y="376"/>
                    <a:pt x="369" y="314"/>
                    <a:pt x="389" y="234"/>
                  </a:cubicBezTo>
                  <a:cubicBezTo>
                    <a:pt x="435" y="120"/>
                    <a:pt x="366" y="29"/>
                    <a:pt x="275" y="6"/>
                  </a:cubicBezTo>
                  <a:cubicBezTo>
                    <a:pt x="256" y="2"/>
                    <a:pt x="237" y="0"/>
                    <a:pt x="22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6704525" y="1685550"/>
              <a:ext cx="10300" cy="8875"/>
            </a:xfrm>
            <a:custGeom>
              <a:avLst/>
              <a:gdLst/>
              <a:ahLst/>
              <a:cxnLst/>
              <a:rect l="l" t="t" r="r" b="b"/>
              <a:pathLst>
                <a:path w="412" h="355" extrusionOk="0">
                  <a:moveTo>
                    <a:pt x="206" y="1"/>
                  </a:moveTo>
                  <a:cubicBezTo>
                    <a:pt x="132" y="1"/>
                    <a:pt x="65" y="48"/>
                    <a:pt x="46" y="143"/>
                  </a:cubicBezTo>
                  <a:cubicBezTo>
                    <a:pt x="0" y="235"/>
                    <a:pt x="69" y="326"/>
                    <a:pt x="160" y="349"/>
                  </a:cubicBezTo>
                  <a:cubicBezTo>
                    <a:pt x="175" y="353"/>
                    <a:pt x="191" y="354"/>
                    <a:pt x="207" y="354"/>
                  </a:cubicBezTo>
                  <a:cubicBezTo>
                    <a:pt x="287" y="354"/>
                    <a:pt x="369" y="307"/>
                    <a:pt x="388" y="212"/>
                  </a:cubicBezTo>
                  <a:cubicBezTo>
                    <a:pt x="411" y="120"/>
                    <a:pt x="343" y="29"/>
                    <a:pt x="251" y="6"/>
                  </a:cubicBezTo>
                  <a:cubicBezTo>
                    <a:pt x="236" y="3"/>
                    <a:pt x="221" y="1"/>
                    <a:pt x="20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6188100" y="1518950"/>
              <a:ext cx="10875" cy="9950"/>
            </a:xfrm>
            <a:custGeom>
              <a:avLst/>
              <a:gdLst/>
              <a:ahLst/>
              <a:cxnLst/>
              <a:rect l="l" t="t" r="r" b="b"/>
              <a:pathLst>
                <a:path w="435" h="398" extrusionOk="0">
                  <a:moveTo>
                    <a:pt x="231" y="1"/>
                  </a:moveTo>
                  <a:cubicBezTo>
                    <a:pt x="137" y="1"/>
                    <a:pt x="63" y="63"/>
                    <a:pt x="23" y="142"/>
                  </a:cubicBezTo>
                  <a:cubicBezTo>
                    <a:pt x="0" y="256"/>
                    <a:pt x="69" y="371"/>
                    <a:pt x="183" y="393"/>
                  </a:cubicBezTo>
                  <a:cubicBezTo>
                    <a:pt x="195" y="396"/>
                    <a:pt x="207" y="398"/>
                    <a:pt x="220" y="398"/>
                  </a:cubicBezTo>
                  <a:cubicBezTo>
                    <a:pt x="303" y="398"/>
                    <a:pt x="391" y="336"/>
                    <a:pt x="411" y="256"/>
                  </a:cubicBezTo>
                  <a:cubicBezTo>
                    <a:pt x="434" y="142"/>
                    <a:pt x="366" y="28"/>
                    <a:pt x="274" y="5"/>
                  </a:cubicBezTo>
                  <a:cubicBezTo>
                    <a:pt x="259" y="2"/>
                    <a:pt x="245" y="1"/>
                    <a:pt x="23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388400" y="1590975"/>
              <a:ext cx="6875" cy="6450"/>
            </a:xfrm>
            <a:custGeom>
              <a:avLst/>
              <a:gdLst/>
              <a:ahLst/>
              <a:cxnLst/>
              <a:rect l="l" t="t" r="r" b="b"/>
              <a:pathLst>
                <a:path w="275" h="258" extrusionOk="0">
                  <a:moveTo>
                    <a:pt x="160" y="0"/>
                  </a:moveTo>
                  <a:cubicBezTo>
                    <a:pt x="91" y="0"/>
                    <a:pt x="23" y="23"/>
                    <a:pt x="0" y="92"/>
                  </a:cubicBezTo>
                  <a:cubicBezTo>
                    <a:pt x="0" y="160"/>
                    <a:pt x="46" y="229"/>
                    <a:pt x="114" y="251"/>
                  </a:cubicBezTo>
                  <a:cubicBezTo>
                    <a:pt x="122" y="255"/>
                    <a:pt x="132" y="257"/>
                    <a:pt x="142" y="257"/>
                  </a:cubicBezTo>
                  <a:cubicBezTo>
                    <a:pt x="189" y="257"/>
                    <a:pt x="251" y="216"/>
                    <a:pt x="251" y="160"/>
                  </a:cubicBezTo>
                  <a:cubicBezTo>
                    <a:pt x="274" y="92"/>
                    <a:pt x="228" y="23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6388400" y="1611975"/>
              <a:ext cx="11425" cy="9975"/>
            </a:xfrm>
            <a:custGeom>
              <a:avLst/>
              <a:gdLst/>
              <a:ahLst/>
              <a:cxnLst/>
              <a:rect l="l" t="t" r="r" b="b"/>
              <a:pathLst>
                <a:path w="457" h="399" extrusionOk="0">
                  <a:moveTo>
                    <a:pt x="230" y="0"/>
                  </a:moveTo>
                  <a:cubicBezTo>
                    <a:pt x="132" y="0"/>
                    <a:pt x="43" y="65"/>
                    <a:pt x="23" y="165"/>
                  </a:cubicBezTo>
                  <a:cubicBezTo>
                    <a:pt x="0" y="256"/>
                    <a:pt x="69" y="370"/>
                    <a:pt x="183" y="393"/>
                  </a:cubicBezTo>
                  <a:cubicBezTo>
                    <a:pt x="198" y="397"/>
                    <a:pt x="214" y="399"/>
                    <a:pt x="230" y="399"/>
                  </a:cubicBezTo>
                  <a:cubicBezTo>
                    <a:pt x="310" y="399"/>
                    <a:pt x="392" y="351"/>
                    <a:pt x="411" y="256"/>
                  </a:cubicBezTo>
                  <a:cubicBezTo>
                    <a:pt x="457" y="142"/>
                    <a:pt x="388" y="28"/>
                    <a:pt x="274" y="5"/>
                  </a:cubicBezTo>
                  <a:cubicBezTo>
                    <a:pt x="259" y="2"/>
                    <a:pt x="245" y="0"/>
                    <a:pt x="23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6497375" y="1253000"/>
              <a:ext cx="6875" cy="5900"/>
            </a:xfrm>
            <a:custGeom>
              <a:avLst/>
              <a:gdLst/>
              <a:ahLst/>
              <a:cxnLst/>
              <a:rect l="l" t="t" r="r" b="b"/>
              <a:pathLst>
                <a:path w="275" h="236" extrusionOk="0">
                  <a:moveTo>
                    <a:pt x="134" y="1"/>
                  </a:moveTo>
                  <a:cubicBezTo>
                    <a:pt x="91" y="1"/>
                    <a:pt x="42" y="38"/>
                    <a:pt x="24" y="75"/>
                  </a:cubicBezTo>
                  <a:cubicBezTo>
                    <a:pt x="1" y="144"/>
                    <a:pt x="46" y="212"/>
                    <a:pt x="115" y="235"/>
                  </a:cubicBezTo>
                  <a:cubicBezTo>
                    <a:pt x="161" y="235"/>
                    <a:pt x="229" y="212"/>
                    <a:pt x="252" y="144"/>
                  </a:cubicBezTo>
                  <a:cubicBezTo>
                    <a:pt x="275" y="75"/>
                    <a:pt x="229" y="7"/>
                    <a:pt x="161" y="7"/>
                  </a:cubicBezTo>
                  <a:cubicBezTo>
                    <a:pt x="152" y="3"/>
                    <a:pt x="143" y="1"/>
                    <a:pt x="13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6746750" y="1478400"/>
              <a:ext cx="9150" cy="8325"/>
            </a:xfrm>
            <a:custGeom>
              <a:avLst/>
              <a:gdLst/>
              <a:ahLst/>
              <a:cxnLst/>
              <a:rect l="l" t="t" r="r" b="b"/>
              <a:pathLst>
                <a:path w="366" h="333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46" y="303"/>
                    <a:pt x="137" y="326"/>
                  </a:cubicBezTo>
                  <a:cubicBezTo>
                    <a:pt x="153" y="330"/>
                    <a:pt x="169" y="332"/>
                    <a:pt x="184" y="332"/>
                  </a:cubicBezTo>
                  <a:cubicBezTo>
                    <a:pt x="258" y="332"/>
                    <a:pt x="324" y="288"/>
                    <a:pt x="343" y="212"/>
                  </a:cubicBezTo>
                  <a:cubicBezTo>
                    <a:pt x="366" y="121"/>
                    <a:pt x="320" y="30"/>
                    <a:pt x="229" y="7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6710800" y="1642750"/>
              <a:ext cx="8000" cy="7175"/>
            </a:xfrm>
            <a:custGeom>
              <a:avLst/>
              <a:gdLst/>
              <a:ahLst/>
              <a:cxnLst/>
              <a:rect l="l" t="t" r="r" b="b"/>
              <a:pathLst>
                <a:path w="320" h="287" extrusionOk="0">
                  <a:moveTo>
                    <a:pt x="145" y="1"/>
                  </a:moveTo>
                  <a:cubicBezTo>
                    <a:pt x="85" y="1"/>
                    <a:pt x="23" y="41"/>
                    <a:pt x="23" y="98"/>
                  </a:cubicBezTo>
                  <a:cubicBezTo>
                    <a:pt x="0" y="189"/>
                    <a:pt x="46" y="258"/>
                    <a:pt x="115" y="280"/>
                  </a:cubicBezTo>
                  <a:cubicBezTo>
                    <a:pt x="126" y="284"/>
                    <a:pt x="139" y="286"/>
                    <a:pt x="151" y="286"/>
                  </a:cubicBezTo>
                  <a:cubicBezTo>
                    <a:pt x="212" y="286"/>
                    <a:pt x="278" y="242"/>
                    <a:pt x="297" y="166"/>
                  </a:cubicBezTo>
                  <a:cubicBezTo>
                    <a:pt x="320" y="98"/>
                    <a:pt x="274" y="29"/>
                    <a:pt x="183" y="6"/>
                  </a:cubicBezTo>
                  <a:cubicBezTo>
                    <a:pt x="171" y="2"/>
                    <a:pt x="158" y="1"/>
                    <a:pt x="14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239450" y="1672575"/>
              <a:ext cx="8025" cy="755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206" y="0"/>
                  </a:moveTo>
                  <a:cubicBezTo>
                    <a:pt x="138" y="0"/>
                    <a:pt x="46" y="46"/>
                    <a:pt x="24" y="114"/>
                  </a:cubicBezTo>
                  <a:cubicBezTo>
                    <a:pt x="1" y="183"/>
                    <a:pt x="46" y="274"/>
                    <a:pt x="138" y="297"/>
                  </a:cubicBezTo>
                  <a:cubicBezTo>
                    <a:pt x="147" y="300"/>
                    <a:pt x="156" y="302"/>
                    <a:pt x="166" y="302"/>
                  </a:cubicBezTo>
                  <a:cubicBezTo>
                    <a:pt x="229" y="302"/>
                    <a:pt x="297" y="242"/>
                    <a:pt x="297" y="183"/>
                  </a:cubicBezTo>
                  <a:cubicBezTo>
                    <a:pt x="320" y="114"/>
                    <a:pt x="275" y="23"/>
                    <a:pt x="20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6507075" y="1246725"/>
              <a:ext cx="11450" cy="10250"/>
            </a:xfrm>
            <a:custGeom>
              <a:avLst/>
              <a:gdLst/>
              <a:ahLst/>
              <a:cxnLst/>
              <a:rect l="l" t="t" r="r" b="b"/>
              <a:pathLst>
                <a:path w="458" h="410" extrusionOk="0">
                  <a:moveTo>
                    <a:pt x="218" y="1"/>
                  </a:moveTo>
                  <a:cubicBezTo>
                    <a:pt x="125" y="1"/>
                    <a:pt x="43" y="49"/>
                    <a:pt x="24" y="144"/>
                  </a:cubicBezTo>
                  <a:cubicBezTo>
                    <a:pt x="1" y="258"/>
                    <a:pt x="69" y="372"/>
                    <a:pt x="161" y="395"/>
                  </a:cubicBezTo>
                  <a:cubicBezTo>
                    <a:pt x="185" y="404"/>
                    <a:pt x="209" y="409"/>
                    <a:pt x="233" y="409"/>
                  </a:cubicBezTo>
                  <a:cubicBezTo>
                    <a:pt x="319" y="409"/>
                    <a:pt x="394" y="348"/>
                    <a:pt x="412" y="258"/>
                  </a:cubicBezTo>
                  <a:cubicBezTo>
                    <a:pt x="457" y="144"/>
                    <a:pt x="389" y="30"/>
                    <a:pt x="275" y="7"/>
                  </a:cubicBezTo>
                  <a:cubicBezTo>
                    <a:pt x="256" y="3"/>
                    <a:pt x="237" y="1"/>
                    <a:pt x="21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5658550" y="1606225"/>
              <a:ext cx="7450" cy="6600"/>
            </a:xfrm>
            <a:custGeom>
              <a:avLst/>
              <a:gdLst/>
              <a:ahLst/>
              <a:cxnLst/>
              <a:rect l="l" t="t" r="r" b="b"/>
              <a:pathLst>
                <a:path w="298" h="264" extrusionOk="0">
                  <a:moveTo>
                    <a:pt x="147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1" y="166"/>
                    <a:pt x="46" y="235"/>
                    <a:pt x="115" y="258"/>
                  </a:cubicBezTo>
                  <a:cubicBezTo>
                    <a:pt x="131" y="262"/>
                    <a:pt x="146" y="264"/>
                    <a:pt x="161" y="264"/>
                  </a:cubicBezTo>
                  <a:cubicBezTo>
                    <a:pt x="228" y="264"/>
                    <a:pt x="274" y="223"/>
                    <a:pt x="274" y="166"/>
                  </a:cubicBezTo>
                  <a:cubicBezTo>
                    <a:pt x="297" y="98"/>
                    <a:pt x="252" y="29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6769000" y="1557875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83" y="0"/>
                  </a:moveTo>
                  <a:cubicBezTo>
                    <a:pt x="115" y="0"/>
                    <a:pt x="46" y="46"/>
                    <a:pt x="23" y="115"/>
                  </a:cubicBezTo>
                  <a:cubicBezTo>
                    <a:pt x="1" y="183"/>
                    <a:pt x="46" y="252"/>
                    <a:pt x="115" y="274"/>
                  </a:cubicBezTo>
                  <a:cubicBezTo>
                    <a:pt x="127" y="278"/>
                    <a:pt x="140" y="280"/>
                    <a:pt x="153" y="280"/>
                  </a:cubicBezTo>
                  <a:cubicBezTo>
                    <a:pt x="213" y="280"/>
                    <a:pt x="275" y="239"/>
                    <a:pt x="275" y="183"/>
                  </a:cubicBezTo>
                  <a:cubicBezTo>
                    <a:pt x="297" y="92"/>
                    <a:pt x="252" y="23"/>
                    <a:pt x="18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6642325" y="1483550"/>
              <a:ext cx="9150" cy="8275"/>
            </a:xfrm>
            <a:custGeom>
              <a:avLst/>
              <a:gdLst/>
              <a:ahLst/>
              <a:cxnLst/>
              <a:rect l="l" t="t" r="r" b="b"/>
              <a:pathLst>
                <a:path w="366" h="331" extrusionOk="0">
                  <a:moveTo>
                    <a:pt x="182" y="0"/>
                  </a:moveTo>
                  <a:cubicBezTo>
                    <a:pt x="108" y="0"/>
                    <a:pt x="42" y="45"/>
                    <a:pt x="23" y="120"/>
                  </a:cubicBezTo>
                  <a:cubicBezTo>
                    <a:pt x="0" y="212"/>
                    <a:pt x="69" y="303"/>
                    <a:pt x="160" y="326"/>
                  </a:cubicBezTo>
                  <a:cubicBezTo>
                    <a:pt x="172" y="329"/>
                    <a:pt x="184" y="330"/>
                    <a:pt x="196" y="330"/>
                  </a:cubicBezTo>
                  <a:cubicBezTo>
                    <a:pt x="269" y="330"/>
                    <a:pt x="323" y="271"/>
                    <a:pt x="343" y="212"/>
                  </a:cubicBezTo>
                  <a:cubicBezTo>
                    <a:pt x="366" y="120"/>
                    <a:pt x="320" y="29"/>
                    <a:pt x="229" y="6"/>
                  </a:cubicBezTo>
                  <a:cubicBezTo>
                    <a:pt x="213" y="2"/>
                    <a:pt x="197" y="0"/>
                    <a:pt x="18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6686250" y="1541175"/>
              <a:ext cx="6875" cy="6450"/>
            </a:xfrm>
            <a:custGeom>
              <a:avLst/>
              <a:gdLst/>
              <a:ahLst/>
              <a:cxnLst/>
              <a:rect l="l" t="t" r="r" b="b"/>
              <a:pathLst>
                <a:path w="275" h="258" extrusionOk="0">
                  <a:moveTo>
                    <a:pt x="147" y="1"/>
                  </a:moveTo>
                  <a:cubicBezTo>
                    <a:pt x="92" y="1"/>
                    <a:pt x="43" y="41"/>
                    <a:pt x="24" y="98"/>
                  </a:cubicBezTo>
                  <a:cubicBezTo>
                    <a:pt x="1" y="166"/>
                    <a:pt x="47" y="235"/>
                    <a:pt x="115" y="258"/>
                  </a:cubicBezTo>
                  <a:cubicBezTo>
                    <a:pt x="184" y="258"/>
                    <a:pt x="252" y="235"/>
                    <a:pt x="275" y="166"/>
                  </a:cubicBezTo>
                  <a:cubicBezTo>
                    <a:pt x="275" y="98"/>
                    <a:pt x="229" y="29"/>
                    <a:pt x="184" y="7"/>
                  </a:cubicBezTo>
                  <a:cubicBezTo>
                    <a:pt x="171" y="2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5208900" y="942175"/>
              <a:ext cx="6300" cy="5875"/>
            </a:xfrm>
            <a:custGeom>
              <a:avLst/>
              <a:gdLst/>
              <a:ahLst/>
              <a:cxnLst/>
              <a:rect l="l" t="t" r="r" b="b"/>
              <a:pathLst>
                <a:path w="252" h="235" extrusionOk="0">
                  <a:moveTo>
                    <a:pt x="160" y="0"/>
                  </a:moveTo>
                  <a:cubicBezTo>
                    <a:pt x="92" y="0"/>
                    <a:pt x="23" y="23"/>
                    <a:pt x="0" y="91"/>
                  </a:cubicBezTo>
                  <a:cubicBezTo>
                    <a:pt x="0" y="160"/>
                    <a:pt x="23" y="228"/>
                    <a:pt x="92" y="228"/>
                  </a:cubicBezTo>
                  <a:cubicBezTo>
                    <a:pt x="104" y="232"/>
                    <a:pt x="116" y="234"/>
                    <a:pt x="128" y="234"/>
                  </a:cubicBezTo>
                  <a:cubicBezTo>
                    <a:pt x="182" y="234"/>
                    <a:pt x="228" y="193"/>
                    <a:pt x="228" y="137"/>
                  </a:cubicBezTo>
                  <a:cubicBezTo>
                    <a:pt x="251" y="91"/>
                    <a:pt x="206" y="23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6297100" y="100250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69" y="303"/>
                    <a:pt x="160" y="349"/>
                  </a:cubicBezTo>
                  <a:cubicBezTo>
                    <a:pt x="172" y="352"/>
                    <a:pt x="184" y="353"/>
                    <a:pt x="196" y="353"/>
                  </a:cubicBezTo>
                  <a:cubicBezTo>
                    <a:pt x="274" y="353"/>
                    <a:pt x="345" y="291"/>
                    <a:pt x="365" y="212"/>
                  </a:cubicBezTo>
                  <a:cubicBezTo>
                    <a:pt x="388" y="121"/>
                    <a:pt x="320" y="29"/>
                    <a:pt x="228" y="6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6605225" y="1625625"/>
              <a:ext cx="10875" cy="9425"/>
            </a:xfrm>
            <a:custGeom>
              <a:avLst/>
              <a:gdLst/>
              <a:ahLst/>
              <a:cxnLst/>
              <a:rect l="l" t="t" r="r" b="b"/>
              <a:pathLst>
                <a:path w="435" h="377" extrusionOk="0">
                  <a:moveTo>
                    <a:pt x="220" y="1"/>
                  </a:moveTo>
                  <a:cubicBezTo>
                    <a:pt x="131" y="1"/>
                    <a:pt x="62" y="49"/>
                    <a:pt x="24" y="144"/>
                  </a:cubicBezTo>
                  <a:cubicBezTo>
                    <a:pt x="1" y="235"/>
                    <a:pt x="69" y="349"/>
                    <a:pt x="161" y="372"/>
                  </a:cubicBezTo>
                  <a:cubicBezTo>
                    <a:pt x="176" y="375"/>
                    <a:pt x="190" y="376"/>
                    <a:pt x="204" y="376"/>
                  </a:cubicBezTo>
                  <a:cubicBezTo>
                    <a:pt x="298" y="376"/>
                    <a:pt x="369" y="314"/>
                    <a:pt x="389" y="235"/>
                  </a:cubicBezTo>
                  <a:cubicBezTo>
                    <a:pt x="434" y="121"/>
                    <a:pt x="366" y="30"/>
                    <a:pt x="275" y="7"/>
                  </a:cubicBezTo>
                  <a:cubicBezTo>
                    <a:pt x="256" y="3"/>
                    <a:pt x="237" y="1"/>
                    <a:pt x="22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6144150" y="659550"/>
              <a:ext cx="6875" cy="5875"/>
            </a:xfrm>
            <a:custGeom>
              <a:avLst/>
              <a:gdLst/>
              <a:ahLst/>
              <a:cxnLst/>
              <a:rect l="l" t="t" r="r" b="b"/>
              <a:pathLst>
                <a:path w="275" h="235" extrusionOk="0">
                  <a:moveTo>
                    <a:pt x="134" y="0"/>
                  </a:moveTo>
                  <a:cubicBezTo>
                    <a:pt x="91" y="0"/>
                    <a:pt x="42" y="38"/>
                    <a:pt x="24" y="75"/>
                  </a:cubicBezTo>
                  <a:cubicBezTo>
                    <a:pt x="1" y="143"/>
                    <a:pt x="47" y="212"/>
                    <a:pt x="115" y="235"/>
                  </a:cubicBezTo>
                  <a:cubicBezTo>
                    <a:pt x="184" y="235"/>
                    <a:pt x="229" y="212"/>
                    <a:pt x="252" y="143"/>
                  </a:cubicBezTo>
                  <a:cubicBezTo>
                    <a:pt x="275" y="75"/>
                    <a:pt x="229" y="7"/>
                    <a:pt x="161" y="7"/>
                  </a:cubicBezTo>
                  <a:cubicBezTo>
                    <a:pt x="152" y="2"/>
                    <a:pt x="143" y="0"/>
                    <a:pt x="13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6129900" y="1732950"/>
              <a:ext cx="10300" cy="9375"/>
            </a:xfrm>
            <a:custGeom>
              <a:avLst/>
              <a:gdLst/>
              <a:ahLst/>
              <a:cxnLst/>
              <a:rect l="l" t="t" r="r" b="b"/>
              <a:pathLst>
                <a:path w="412" h="375" extrusionOk="0">
                  <a:moveTo>
                    <a:pt x="214" y="0"/>
                  </a:moveTo>
                  <a:cubicBezTo>
                    <a:pt x="132" y="0"/>
                    <a:pt x="43" y="62"/>
                    <a:pt x="23" y="142"/>
                  </a:cubicBezTo>
                  <a:cubicBezTo>
                    <a:pt x="0" y="233"/>
                    <a:pt x="69" y="347"/>
                    <a:pt x="160" y="370"/>
                  </a:cubicBezTo>
                  <a:cubicBezTo>
                    <a:pt x="175" y="373"/>
                    <a:pt x="190" y="374"/>
                    <a:pt x="204" y="374"/>
                  </a:cubicBezTo>
                  <a:cubicBezTo>
                    <a:pt x="297" y="374"/>
                    <a:pt x="368" y="312"/>
                    <a:pt x="388" y="233"/>
                  </a:cubicBezTo>
                  <a:cubicBezTo>
                    <a:pt x="411" y="142"/>
                    <a:pt x="365" y="28"/>
                    <a:pt x="251" y="5"/>
                  </a:cubicBezTo>
                  <a:cubicBezTo>
                    <a:pt x="239" y="2"/>
                    <a:pt x="227" y="0"/>
                    <a:pt x="21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334750" y="1800275"/>
              <a:ext cx="9725" cy="5850"/>
            </a:xfrm>
            <a:custGeom>
              <a:avLst/>
              <a:gdLst/>
              <a:ahLst/>
              <a:cxnLst/>
              <a:rect l="l" t="t" r="r" b="b"/>
              <a:pathLst>
                <a:path w="389" h="234" extrusionOk="0">
                  <a:moveTo>
                    <a:pt x="193" y="1"/>
                  </a:moveTo>
                  <a:cubicBezTo>
                    <a:pt x="114" y="1"/>
                    <a:pt x="40" y="63"/>
                    <a:pt x="1" y="142"/>
                  </a:cubicBezTo>
                  <a:lnTo>
                    <a:pt x="366" y="233"/>
                  </a:lnTo>
                  <a:cubicBezTo>
                    <a:pt x="389" y="142"/>
                    <a:pt x="343" y="51"/>
                    <a:pt x="229" y="5"/>
                  </a:cubicBezTo>
                  <a:cubicBezTo>
                    <a:pt x="217" y="2"/>
                    <a:pt x="205" y="1"/>
                    <a:pt x="19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6152150" y="1748875"/>
              <a:ext cx="6300" cy="3600"/>
            </a:xfrm>
            <a:custGeom>
              <a:avLst/>
              <a:gdLst/>
              <a:ahLst/>
              <a:cxnLst/>
              <a:rect l="l" t="t" r="r" b="b"/>
              <a:pathLst>
                <a:path w="252" h="144" extrusionOk="0">
                  <a:moveTo>
                    <a:pt x="101" y="1"/>
                  </a:moveTo>
                  <a:cubicBezTo>
                    <a:pt x="47" y="1"/>
                    <a:pt x="0" y="42"/>
                    <a:pt x="0" y="98"/>
                  </a:cubicBezTo>
                  <a:lnTo>
                    <a:pt x="229" y="144"/>
                  </a:lnTo>
                  <a:cubicBezTo>
                    <a:pt x="252" y="75"/>
                    <a:pt x="206" y="7"/>
                    <a:pt x="137" y="7"/>
                  </a:cubicBezTo>
                  <a:cubicBezTo>
                    <a:pt x="125" y="3"/>
                    <a:pt x="113" y="1"/>
                    <a:pt x="10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6308500" y="1776275"/>
              <a:ext cx="6300" cy="5525"/>
            </a:xfrm>
            <a:custGeom>
              <a:avLst/>
              <a:gdLst/>
              <a:ahLst/>
              <a:cxnLst/>
              <a:rect l="l" t="t" r="r" b="b"/>
              <a:pathLst>
                <a:path w="252" h="221" extrusionOk="0">
                  <a:moveTo>
                    <a:pt x="112" y="1"/>
                  </a:moveTo>
                  <a:cubicBezTo>
                    <a:pt x="69" y="1"/>
                    <a:pt x="19" y="42"/>
                    <a:pt x="1" y="98"/>
                  </a:cubicBezTo>
                  <a:cubicBezTo>
                    <a:pt x="1" y="144"/>
                    <a:pt x="23" y="212"/>
                    <a:pt x="92" y="212"/>
                  </a:cubicBezTo>
                  <a:cubicBezTo>
                    <a:pt x="109" y="218"/>
                    <a:pt x="125" y="221"/>
                    <a:pt x="139" y="221"/>
                  </a:cubicBezTo>
                  <a:cubicBezTo>
                    <a:pt x="182" y="221"/>
                    <a:pt x="212" y="195"/>
                    <a:pt x="229" y="144"/>
                  </a:cubicBezTo>
                  <a:cubicBezTo>
                    <a:pt x="252" y="75"/>
                    <a:pt x="206" y="29"/>
                    <a:pt x="138" y="7"/>
                  </a:cubicBezTo>
                  <a:cubicBezTo>
                    <a:pt x="129" y="3"/>
                    <a:pt x="121" y="1"/>
                    <a:pt x="11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6458000" y="1788250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47" y="1"/>
                  </a:moveTo>
                  <a:cubicBezTo>
                    <a:pt x="92" y="1"/>
                    <a:pt x="42" y="42"/>
                    <a:pt x="24" y="98"/>
                  </a:cubicBezTo>
                  <a:cubicBezTo>
                    <a:pt x="1" y="189"/>
                    <a:pt x="46" y="258"/>
                    <a:pt x="115" y="281"/>
                  </a:cubicBezTo>
                  <a:cubicBezTo>
                    <a:pt x="206" y="281"/>
                    <a:pt x="275" y="258"/>
                    <a:pt x="298" y="167"/>
                  </a:cubicBezTo>
                  <a:cubicBezTo>
                    <a:pt x="298" y="98"/>
                    <a:pt x="275" y="30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6065425" y="1708875"/>
              <a:ext cx="5725" cy="5375"/>
            </a:xfrm>
            <a:custGeom>
              <a:avLst/>
              <a:gdLst/>
              <a:ahLst/>
              <a:cxnLst/>
              <a:rect l="l" t="t" r="r" b="b"/>
              <a:pathLst>
                <a:path w="229" h="215" extrusionOk="0">
                  <a:moveTo>
                    <a:pt x="100" y="1"/>
                  </a:moveTo>
                  <a:cubicBezTo>
                    <a:pt x="61" y="1"/>
                    <a:pt x="23" y="26"/>
                    <a:pt x="23" y="78"/>
                  </a:cubicBezTo>
                  <a:cubicBezTo>
                    <a:pt x="0" y="123"/>
                    <a:pt x="23" y="192"/>
                    <a:pt x="91" y="215"/>
                  </a:cubicBezTo>
                  <a:cubicBezTo>
                    <a:pt x="137" y="215"/>
                    <a:pt x="205" y="192"/>
                    <a:pt x="228" y="123"/>
                  </a:cubicBezTo>
                  <a:cubicBezTo>
                    <a:pt x="228" y="78"/>
                    <a:pt x="205" y="9"/>
                    <a:pt x="137" y="9"/>
                  </a:cubicBezTo>
                  <a:cubicBezTo>
                    <a:pt x="126" y="3"/>
                    <a:pt x="113" y="1"/>
                    <a:pt x="10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6416350" y="1817925"/>
              <a:ext cx="8575" cy="4750"/>
            </a:xfrm>
            <a:custGeom>
              <a:avLst/>
              <a:gdLst/>
              <a:ahLst/>
              <a:cxnLst/>
              <a:rect l="l" t="t" r="r" b="b"/>
              <a:pathLst>
                <a:path w="343" h="190" extrusionOk="0">
                  <a:moveTo>
                    <a:pt x="159" y="1"/>
                  </a:moveTo>
                  <a:cubicBezTo>
                    <a:pt x="85" y="1"/>
                    <a:pt x="19" y="45"/>
                    <a:pt x="1" y="121"/>
                  </a:cubicBezTo>
                  <a:lnTo>
                    <a:pt x="320" y="189"/>
                  </a:lnTo>
                  <a:cubicBezTo>
                    <a:pt x="343" y="121"/>
                    <a:pt x="274" y="30"/>
                    <a:pt x="206" y="7"/>
                  </a:cubicBezTo>
                  <a:cubicBezTo>
                    <a:pt x="190" y="3"/>
                    <a:pt x="175" y="1"/>
                    <a:pt x="15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6369000" y="1797975"/>
              <a:ext cx="9725" cy="5875"/>
            </a:xfrm>
            <a:custGeom>
              <a:avLst/>
              <a:gdLst/>
              <a:ahLst/>
              <a:cxnLst/>
              <a:rect l="l" t="t" r="r" b="b"/>
              <a:pathLst>
                <a:path w="389" h="235" extrusionOk="0">
                  <a:moveTo>
                    <a:pt x="173" y="0"/>
                  </a:moveTo>
                  <a:cubicBezTo>
                    <a:pt x="86" y="0"/>
                    <a:pt x="19" y="48"/>
                    <a:pt x="0" y="143"/>
                  </a:cubicBezTo>
                  <a:lnTo>
                    <a:pt x="365" y="234"/>
                  </a:lnTo>
                  <a:cubicBezTo>
                    <a:pt x="388" y="120"/>
                    <a:pt x="320" y="29"/>
                    <a:pt x="228" y="6"/>
                  </a:cubicBezTo>
                  <a:cubicBezTo>
                    <a:pt x="209" y="2"/>
                    <a:pt x="191" y="0"/>
                    <a:pt x="17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6354150" y="1796825"/>
              <a:ext cx="8025" cy="4725"/>
            </a:xfrm>
            <a:custGeom>
              <a:avLst/>
              <a:gdLst/>
              <a:ahLst/>
              <a:cxnLst/>
              <a:rect l="l" t="t" r="r" b="b"/>
              <a:pathLst>
                <a:path w="321" h="189" extrusionOk="0">
                  <a:moveTo>
                    <a:pt x="146" y="0"/>
                  </a:moveTo>
                  <a:cubicBezTo>
                    <a:pt x="85" y="0"/>
                    <a:pt x="20" y="45"/>
                    <a:pt x="1" y="120"/>
                  </a:cubicBezTo>
                  <a:lnTo>
                    <a:pt x="297" y="189"/>
                  </a:lnTo>
                  <a:cubicBezTo>
                    <a:pt x="320" y="98"/>
                    <a:pt x="275" y="29"/>
                    <a:pt x="183" y="6"/>
                  </a:cubicBezTo>
                  <a:cubicBezTo>
                    <a:pt x="171" y="2"/>
                    <a:pt x="159" y="0"/>
                    <a:pt x="14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6318775" y="1694100"/>
              <a:ext cx="8025" cy="7175"/>
            </a:xfrm>
            <a:custGeom>
              <a:avLst/>
              <a:gdLst/>
              <a:ahLst/>
              <a:cxnLst/>
              <a:rect l="l" t="t" r="r" b="b"/>
              <a:pathLst>
                <a:path w="321" h="287" extrusionOk="0">
                  <a:moveTo>
                    <a:pt x="160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0" y="189"/>
                    <a:pt x="46" y="258"/>
                    <a:pt x="137" y="281"/>
                  </a:cubicBezTo>
                  <a:cubicBezTo>
                    <a:pt x="150" y="285"/>
                    <a:pt x="162" y="287"/>
                    <a:pt x="175" y="287"/>
                  </a:cubicBezTo>
                  <a:cubicBezTo>
                    <a:pt x="236" y="287"/>
                    <a:pt x="301" y="246"/>
                    <a:pt x="320" y="189"/>
                  </a:cubicBezTo>
                  <a:cubicBezTo>
                    <a:pt x="320" y="98"/>
                    <a:pt x="274" y="30"/>
                    <a:pt x="206" y="7"/>
                  </a:cubicBezTo>
                  <a:cubicBezTo>
                    <a:pt x="190" y="3"/>
                    <a:pt x="174" y="1"/>
                    <a:pt x="16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6613225" y="1692975"/>
              <a:ext cx="9150" cy="8275"/>
            </a:xfrm>
            <a:custGeom>
              <a:avLst/>
              <a:gdLst/>
              <a:ahLst/>
              <a:cxnLst/>
              <a:rect l="l" t="t" r="r" b="b"/>
              <a:pathLst>
                <a:path w="366" h="331" extrusionOk="0">
                  <a:moveTo>
                    <a:pt x="182" y="0"/>
                  </a:moveTo>
                  <a:cubicBezTo>
                    <a:pt x="108" y="0"/>
                    <a:pt x="42" y="45"/>
                    <a:pt x="23" y="120"/>
                  </a:cubicBezTo>
                  <a:cubicBezTo>
                    <a:pt x="0" y="211"/>
                    <a:pt x="46" y="303"/>
                    <a:pt x="137" y="326"/>
                  </a:cubicBezTo>
                  <a:cubicBezTo>
                    <a:pt x="150" y="329"/>
                    <a:pt x="162" y="330"/>
                    <a:pt x="174" y="330"/>
                  </a:cubicBezTo>
                  <a:cubicBezTo>
                    <a:pt x="252" y="330"/>
                    <a:pt x="323" y="271"/>
                    <a:pt x="343" y="211"/>
                  </a:cubicBezTo>
                  <a:cubicBezTo>
                    <a:pt x="366" y="120"/>
                    <a:pt x="297" y="29"/>
                    <a:pt x="229" y="6"/>
                  </a:cubicBezTo>
                  <a:cubicBezTo>
                    <a:pt x="213" y="2"/>
                    <a:pt x="197" y="0"/>
                    <a:pt x="18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6205800" y="1687825"/>
              <a:ext cx="6300" cy="6025"/>
            </a:xfrm>
            <a:custGeom>
              <a:avLst/>
              <a:gdLst/>
              <a:ahLst/>
              <a:cxnLst/>
              <a:rect l="l" t="t" r="r" b="b"/>
              <a:pathLst>
                <a:path w="252" h="241" extrusionOk="0">
                  <a:moveTo>
                    <a:pt x="122" y="1"/>
                  </a:moveTo>
                  <a:cubicBezTo>
                    <a:pt x="68" y="1"/>
                    <a:pt x="19" y="38"/>
                    <a:pt x="0" y="75"/>
                  </a:cubicBezTo>
                  <a:cubicBezTo>
                    <a:pt x="0" y="144"/>
                    <a:pt x="23" y="212"/>
                    <a:pt x="91" y="235"/>
                  </a:cubicBezTo>
                  <a:cubicBezTo>
                    <a:pt x="103" y="239"/>
                    <a:pt x="116" y="241"/>
                    <a:pt x="127" y="241"/>
                  </a:cubicBezTo>
                  <a:cubicBezTo>
                    <a:pt x="183" y="241"/>
                    <a:pt x="232" y="200"/>
                    <a:pt x="251" y="144"/>
                  </a:cubicBezTo>
                  <a:cubicBezTo>
                    <a:pt x="251" y="75"/>
                    <a:pt x="228" y="7"/>
                    <a:pt x="160" y="7"/>
                  </a:cubicBezTo>
                  <a:cubicBezTo>
                    <a:pt x="147" y="2"/>
                    <a:pt x="135" y="1"/>
                    <a:pt x="12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923325" y="1530475"/>
              <a:ext cx="6300" cy="5900"/>
            </a:xfrm>
            <a:custGeom>
              <a:avLst/>
              <a:gdLst/>
              <a:ahLst/>
              <a:cxnLst/>
              <a:rect l="l" t="t" r="r" b="b"/>
              <a:pathLst>
                <a:path w="252" h="236" extrusionOk="0">
                  <a:moveTo>
                    <a:pt x="160" y="1"/>
                  </a:moveTo>
                  <a:cubicBezTo>
                    <a:pt x="92" y="1"/>
                    <a:pt x="46" y="24"/>
                    <a:pt x="23" y="92"/>
                  </a:cubicBezTo>
                  <a:cubicBezTo>
                    <a:pt x="1" y="161"/>
                    <a:pt x="46" y="206"/>
                    <a:pt x="115" y="229"/>
                  </a:cubicBezTo>
                  <a:cubicBezTo>
                    <a:pt x="123" y="233"/>
                    <a:pt x="132" y="235"/>
                    <a:pt x="141" y="235"/>
                  </a:cubicBezTo>
                  <a:cubicBezTo>
                    <a:pt x="183" y="235"/>
                    <a:pt x="233" y="194"/>
                    <a:pt x="252" y="138"/>
                  </a:cubicBezTo>
                  <a:cubicBezTo>
                    <a:pt x="252" y="92"/>
                    <a:pt x="229" y="24"/>
                    <a:pt x="16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6334175" y="1718075"/>
              <a:ext cx="8600" cy="7600"/>
            </a:xfrm>
            <a:custGeom>
              <a:avLst/>
              <a:gdLst/>
              <a:ahLst/>
              <a:cxnLst/>
              <a:rect l="l" t="t" r="r" b="b"/>
              <a:pathLst>
                <a:path w="344" h="304" extrusionOk="0">
                  <a:moveTo>
                    <a:pt x="169" y="1"/>
                  </a:moveTo>
                  <a:cubicBezTo>
                    <a:pt x="108" y="1"/>
                    <a:pt x="42" y="45"/>
                    <a:pt x="24" y="120"/>
                  </a:cubicBezTo>
                  <a:cubicBezTo>
                    <a:pt x="1" y="189"/>
                    <a:pt x="69" y="280"/>
                    <a:pt x="138" y="303"/>
                  </a:cubicBezTo>
                  <a:cubicBezTo>
                    <a:pt x="229" y="303"/>
                    <a:pt x="297" y="257"/>
                    <a:pt x="320" y="189"/>
                  </a:cubicBezTo>
                  <a:cubicBezTo>
                    <a:pt x="343" y="98"/>
                    <a:pt x="297" y="29"/>
                    <a:pt x="206" y="6"/>
                  </a:cubicBezTo>
                  <a:cubicBezTo>
                    <a:pt x="194" y="2"/>
                    <a:pt x="182" y="1"/>
                    <a:pt x="16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372975" y="1804025"/>
              <a:ext cx="9725" cy="5525"/>
            </a:xfrm>
            <a:custGeom>
              <a:avLst/>
              <a:gdLst/>
              <a:ahLst/>
              <a:cxnLst/>
              <a:rect l="l" t="t" r="r" b="b"/>
              <a:pathLst>
                <a:path w="389" h="221" extrusionOk="0">
                  <a:moveTo>
                    <a:pt x="167" y="0"/>
                  </a:moveTo>
                  <a:cubicBezTo>
                    <a:pt x="92" y="0"/>
                    <a:pt x="19" y="58"/>
                    <a:pt x="1" y="129"/>
                  </a:cubicBezTo>
                  <a:lnTo>
                    <a:pt x="366" y="220"/>
                  </a:lnTo>
                  <a:cubicBezTo>
                    <a:pt x="389" y="129"/>
                    <a:pt x="320" y="38"/>
                    <a:pt x="229" y="15"/>
                  </a:cubicBezTo>
                  <a:cubicBezTo>
                    <a:pt x="209" y="5"/>
                    <a:pt x="188" y="0"/>
                    <a:pt x="16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238875" y="1744900"/>
              <a:ext cx="7450" cy="6450"/>
            </a:xfrm>
            <a:custGeom>
              <a:avLst/>
              <a:gdLst/>
              <a:ahLst/>
              <a:cxnLst/>
              <a:rect l="l" t="t" r="r" b="b"/>
              <a:pathLst>
                <a:path w="298" h="258" extrusionOk="0">
                  <a:moveTo>
                    <a:pt x="147" y="0"/>
                  </a:moveTo>
                  <a:cubicBezTo>
                    <a:pt x="92" y="0"/>
                    <a:pt x="43" y="41"/>
                    <a:pt x="24" y="97"/>
                  </a:cubicBezTo>
                  <a:cubicBezTo>
                    <a:pt x="1" y="166"/>
                    <a:pt x="47" y="234"/>
                    <a:pt x="115" y="257"/>
                  </a:cubicBezTo>
                  <a:cubicBezTo>
                    <a:pt x="184" y="257"/>
                    <a:pt x="252" y="212"/>
                    <a:pt x="275" y="166"/>
                  </a:cubicBezTo>
                  <a:cubicBezTo>
                    <a:pt x="298" y="97"/>
                    <a:pt x="252" y="29"/>
                    <a:pt x="184" y="6"/>
                  </a:cubicBezTo>
                  <a:cubicBezTo>
                    <a:pt x="171" y="2"/>
                    <a:pt x="159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459725" y="1579975"/>
              <a:ext cx="8575" cy="8175"/>
            </a:xfrm>
            <a:custGeom>
              <a:avLst/>
              <a:gdLst/>
              <a:ahLst/>
              <a:cxnLst/>
              <a:rect l="l" t="t" r="r" b="b"/>
              <a:pathLst>
                <a:path w="343" h="327" extrusionOk="0">
                  <a:moveTo>
                    <a:pt x="169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46" y="303"/>
                    <a:pt x="137" y="326"/>
                  </a:cubicBezTo>
                  <a:cubicBezTo>
                    <a:pt x="229" y="326"/>
                    <a:pt x="297" y="281"/>
                    <a:pt x="320" y="212"/>
                  </a:cubicBezTo>
                  <a:cubicBezTo>
                    <a:pt x="343" y="121"/>
                    <a:pt x="297" y="29"/>
                    <a:pt x="206" y="7"/>
                  </a:cubicBezTo>
                  <a:cubicBezTo>
                    <a:pt x="194" y="3"/>
                    <a:pt x="182" y="1"/>
                    <a:pt x="16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324475" y="1790000"/>
              <a:ext cx="10875" cy="10525"/>
            </a:xfrm>
            <a:custGeom>
              <a:avLst/>
              <a:gdLst/>
              <a:ahLst/>
              <a:cxnLst/>
              <a:rect l="l" t="t" r="r" b="b"/>
              <a:pathLst>
                <a:path w="435" h="421" extrusionOk="0">
                  <a:moveTo>
                    <a:pt x="231" y="1"/>
                  </a:moveTo>
                  <a:cubicBezTo>
                    <a:pt x="133" y="1"/>
                    <a:pt x="43" y="66"/>
                    <a:pt x="24" y="165"/>
                  </a:cubicBezTo>
                  <a:cubicBezTo>
                    <a:pt x="1" y="279"/>
                    <a:pt x="69" y="371"/>
                    <a:pt x="160" y="416"/>
                  </a:cubicBezTo>
                  <a:cubicBezTo>
                    <a:pt x="175" y="419"/>
                    <a:pt x="190" y="421"/>
                    <a:pt x="205" y="421"/>
                  </a:cubicBezTo>
                  <a:cubicBezTo>
                    <a:pt x="303" y="421"/>
                    <a:pt x="392" y="356"/>
                    <a:pt x="412" y="256"/>
                  </a:cubicBezTo>
                  <a:cubicBezTo>
                    <a:pt x="434" y="165"/>
                    <a:pt x="366" y="51"/>
                    <a:pt x="275" y="5"/>
                  </a:cubicBezTo>
                  <a:cubicBezTo>
                    <a:pt x="260" y="2"/>
                    <a:pt x="245" y="1"/>
                    <a:pt x="23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348450" y="173465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215" y="1"/>
                  </a:moveTo>
                  <a:cubicBezTo>
                    <a:pt x="132" y="1"/>
                    <a:pt x="43" y="63"/>
                    <a:pt x="23" y="142"/>
                  </a:cubicBezTo>
                  <a:cubicBezTo>
                    <a:pt x="0" y="234"/>
                    <a:pt x="69" y="325"/>
                    <a:pt x="160" y="348"/>
                  </a:cubicBezTo>
                  <a:cubicBezTo>
                    <a:pt x="176" y="352"/>
                    <a:pt x="191" y="354"/>
                    <a:pt x="207" y="354"/>
                  </a:cubicBezTo>
                  <a:cubicBezTo>
                    <a:pt x="281" y="354"/>
                    <a:pt x="347" y="309"/>
                    <a:pt x="366" y="234"/>
                  </a:cubicBezTo>
                  <a:cubicBezTo>
                    <a:pt x="388" y="119"/>
                    <a:pt x="343" y="28"/>
                    <a:pt x="251" y="5"/>
                  </a:cubicBezTo>
                  <a:cubicBezTo>
                    <a:pt x="239" y="2"/>
                    <a:pt x="227" y="1"/>
                    <a:pt x="21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425475" y="1766625"/>
              <a:ext cx="10300" cy="9375"/>
            </a:xfrm>
            <a:custGeom>
              <a:avLst/>
              <a:gdLst/>
              <a:ahLst/>
              <a:cxnLst/>
              <a:rect l="l" t="t" r="r" b="b"/>
              <a:pathLst>
                <a:path w="412" h="375" extrusionOk="0">
                  <a:moveTo>
                    <a:pt x="216" y="0"/>
                  </a:moveTo>
                  <a:cubicBezTo>
                    <a:pt x="137" y="0"/>
                    <a:pt x="63" y="62"/>
                    <a:pt x="24" y="141"/>
                  </a:cubicBezTo>
                  <a:cubicBezTo>
                    <a:pt x="1" y="233"/>
                    <a:pt x="69" y="347"/>
                    <a:pt x="161" y="370"/>
                  </a:cubicBezTo>
                  <a:cubicBezTo>
                    <a:pt x="173" y="373"/>
                    <a:pt x="185" y="374"/>
                    <a:pt x="198" y="374"/>
                  </a:cubicBezTo>
                  <a:cubicBezTo>
                    <a:pt x="280" y="374"/>
                    <a:pt x="369" y="312"/>
                    <a:pt x="389" y="233"/>
                  </a:cubicBezTo>
                  <a:cubicBezTo>
                    <a:pt x="412" y="141"/>
                    <a:pt x="343" y="50"/>
                    <a:pt x="252" y="5"/>
                  </a:cubicBezTo>
                  <a:cubicBezTo>
                    <a:pt x="240" y="2"/>
                    <a:pt x="228" y="0"/>
                    <a:pt x="21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6177825" y="1738625"/>
              <a:ext cx="9150" cy="8300"/>
            </a:xfrm>
            <a:custGeom>
              <a:avLst/>
              <a:gdLst/>
              <a:ahLst/>
              <a:cxnLst/>
              <a:rect l="l" t="t" r="r" b="b"/>
              <a:pathLst>
                <a:path w="366" h="332" extrusionOk="0">
                  <a:moveTo>
                    <a:pt x="182" y="0"/>
                  </a:moveTo>
                  <a:cubicBezTo>
                    <a:pt x="108" y="0"/>
                    <a:pt x="42" y="45"/>
                    <a:pt x="23" y="120"/>
                  </a:cubicBezTo>
                  <a:cubicBezTo>
                    <a:pt x="1" y="212"/>
                    <a:pt x="46" y="303"/>
                    <a:pt x="138" y="326"/>
                  </a:cubicBezTo>
                  <a:cubicBezTo>
                    <a:pt x="153" y="330"/>
                    <a:pt x="169" y="331"/>
                    <a:pt x="184" y="331"/>
                  </a:cubicBezTo>
                  <a:cubicBezTo>
                    <a:pt x="258" y="331"/>
                    <a:pt x="324" y="287"/>
                    <a:pt x="343" y="212"/>
                  </a:cubicBezTo>
                  <a:cubicBezTo>
                    <a:pt x="366" y="120"/>
                    <a:pt x="320" y="29"/>
                    <a:pt x="229" y="6"/>
                  </a:cubicBezTo>
                  <a:cubicBezTo>
                    <a:pt x="213" y="2"/>
                    <a:pt x="198" y="0"/>
                    <a:pt x="18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6293100" y="1722675"/>
              <a:ext cx="10850" cy="9950"/>
            </a:xfrm>
            <a:custGeom>
              <a:avLst/>
              <a:gdLst/>
              <a:ahLst/>
              <a:cxnLst/>
              <a:rect l="l" t="t" r="r" b="b"/>
              <a:pathLst>
                <a:path w="434" h="398" extrusionOk="0">
                  <a:moveTo>
                    <a:pt x="215" y="1"/>
                  </a:moveTo>
                  <a:cubicBezTo>
                    <a:pt x="132" y="1"/>
                    <a:pt x="43" y="65"/>
                    <a:pt x="23" y="165"/>
                  </a:cubicBezTo>
                  <a:cubicBezTo>
                    <a:pt x="0" y="256"/>
                    <a:pt x="69" y="370"/>
                    <a:pt x="160" y="393"/>
                  </a:cubicBezTo>
                  <a:cubicBezTo>
                    <a:pt x="175" y="396"/>
                    <a:pt x="190" y="397"/>
                    <a:pt x="204" y="397"/>
                  </a:cubicBezTo>
                  <a:cubicBezTo>
                    <a:pt x="297" y="397"/>
                    <a:pt x="372" y="335"/>
                    <a:pt x="411" y="256"/>
                  </a:cubicBezTo>
                  <a:cubicBezTo>
                    <a:pt x="434" y="142"/>
                    <a:pt x="366" y="51"/>
                    <a:pt x="251" y="5"/>
                  </a:cubicBezTo>
                  <a:cubicBezTo>
                    <a:pt x="240" y="2"/>
                    <a:pt x="227" y="1"/>
                    <a:pt x="21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6088250" y="1740375"/>
              <a:ext cx="8000" cy="5250"/>
            </a:xfrm>
            <a:custGeom>
              <a:avLst/>
              <a:gdLst/>
              <a:ahLst/>
              <a:cxnLst/>
              <a:rect l="l" t="t" r="r" b="b"/>
              <a:pathLst>
                <a:path w="320" h="210" extrusionOk="0">
                  <a:moveTo>
                    <a:pt x="154" y="0"/>
                  </a:moveTo>
                  <a:cubicBezTo>
                    <a:pt x="91" y="0"/>
                    <a:pt x="20" y="59"/>
                    <a:pt x="0" y="119"/>
                  </a:cubicBezTo>
                  <a:lnTo>
                    <a:pt x="297" y="210"/>
                  </a:lnTo>
                  <a:cubicBezTo>
                    <a:pt x="320" y="119"/>
                    <a:pt x="274" y="27"/>
                    <a:pt x="183" y="5"/>
                  </a:cubicBezTo>
                  <a:cubicBezTo>
                    <a:pt x="173" y="1"/>
                    <a:pt x="164" y="0"/>
                    <a:pt x="15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6464850" y="1732350"/>
              <a:ext cx="8600" cy="7725"/>
            </a:xfrm>
            <a:custGeom>
              <a:avLst/>
              <a:gdLst/>
              <a:ahLst/>
              <a:cxnLst/>
              <a:rect l="l" t="t" r="r" b="b"/>
              <a:pathLst>
                <a:path w="344" h="309" extrusionOk="0">
                  <a:moveTo>
                    <a:pt x="161" y="0"/>
                  </a:moveTo>
                  <a:cubicBezTo>
                    <a:pt x="93" y="0"/>
                    <a:pt x="42" y="44"/>
                    <a:pt x="24" y="120"/>
                  </a:cubicBezTo>
                  <a:cubicBezTo>
                    <a:pt x="1" y="189"/>
                    <a:pt x="46" y="280"/>
                    <a:pt x="138" y="303"/>
                  </a:cubicBezTo>
                  <a:cubicBezTo>
                    <a:pt x="149" y="307"/>
                    <a:pt x="162" y="309"/>
                    <a:pt x="174" y="309"/>
                  </a:cubicBezTo>
                  <a:cubicBezTo>
                    <a:pt x="235" y="309"/>
                    <a:pt x="301" y="264"/>
                    <a:pt x="320" y="189"/>
                  </a:cubicBezTo>
                  <a:cubicBezTo>
                    <a:pt x="343" y="120"/>
                    <a:pt x="297" y="29"/>
                    <a:pt x="206" y="6"/>
                  </a:cubicBezTo>
                  <a:cubicBezTo>
                    <a:pt x="191" y="2"/>
                    <a:pt x="176" y="0"/>
                    <a:pt x="16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6499675" y="1826075"/>
              <a:ext cx="6850" cy="6450"/>
            </a:xfrm>
            <a:custGeom>
              <a:avLst/>
              <a:gdLst/>
              <a:ahLst/>
              <a:cxnLst/>
              <a:rect l="l" t="t" r="r" b="b"/>
              <a:pathLst>
                <a:path w="274" h="258" extrusionOk="0">
                  <a:moveTo>
                    <a:pt x="183" y="0"/>
                  </a:moveTo>
                  <a:cubicBezTo>
                    <a:pt x="114" y="0"/>
                    <a:pt x="46" y="23"/>
                    <a:pt x="23" y="92"/>
                  </a:cubicBezTo>
                  <a:cubicBezTo>
                    <a:pt x="0" y="160"/>
                    <a:pt x="46" y="229"/>
                    <a:pt x="114" y="251"/>
                  </a:cubicBezTo>
                  <a:cubicBezTo>
                    <a:pt x="126" y="255"/>
                    <a:pt x="138" y="257"/>
                    <a:pt x="150" y="257"/>
                  </a:cubicBezTo>
                  <a:cubicBezTo>
                    <a:pt x="206" y="257"/>
                    <a:pt x="255" y="216"/>
                    <a:pt x="274" y="160"/>
                  </a:cubicBezTo>
                  <a:cubicBezTo>
                    <a:pt x="274" y="92"/>
                    <a:pt x="251" y="23"/>
                    <a:pt x="18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6579550" y="1850050"/>
              <a:ext cx="5175" cy="3425"/>
            </a:xfrm>
            <a:custGeom>
              <a:avLst/>
              <a:gdLst/>
              <a:ahLst/>
              <a:cxnLst/>
              <a:rect l="l" t="t" r="r" b="b"/>
              <a:pathLst>
                <a:path w="207" h="137" extrusionOk="0">
                  <a:moveTo>
                    <a:pt x="115" y="0"/>
                  </a:moveTo>
                  <a:cubicBezTo>
                    <a:pt x="69" y="0"/>
                    <a:pt x="1" y="23"/>
                    <a:pt x="1" y="91"/>
                  </a:cubicBezTo>
                  <a:lnTo>
                    <a:pt x="206" y="137"/>
                  </a:lnTo>
                  <a:cubicBezTo>
                    <a:pt x="206" y="68"/>
                    <a:pt x="183" y="23"/>
                    <a:pt x="11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6827775" y="1494950"/>
              <a:ext cx="8025" cy="7175"/>
            </a:xfrm>
            <a:custGeom>
              <a:avLst/>
              <a:gdLst/>
              <a:ahLst/>
              <a:cxnLst/>
              <a:rect l="l" t="t" r="r" b="b"/>
              <a:pathLst>
                <a:path w="321" h="287" extrusionOk="0">
                  <a:moveTo>
                    <a:pt x="161" y="1"/>
                  </a:moveTo>
                  <a:cubicBezTo>
                    <a:pt x="93" y="1"/>
                    <a:pt x="42" y="45"/>
                    <a:pt x="23" y="121"/>
                  </a:cubicBezTo>
                  <a:cubicBezTo>
                    <a:pt x="1" y="189"/>
                    <a:pt x="46" y="281"/>
                    <a:pt x="115" y="281"/>
                  </a:cubicBezTo>
                  <a:cubicBezTo>
                    <a:pt x="131" y="285"/>
                    <a:pt x="146" y="287"/>
                    <a:pt x="161" y="287"/>
                  </a:cubicBezTo>
                  <a:cubicBezTo>
                    <a:pt x="229" y="287"/>
                    <a:pt x="279" y="246"/>
                    <a:pt x="297" y="189"/>
                  </a:cubicBezTo>
                  <a:cubicBezTo>
                    <a:pt x="320" y="98"/>
                    <a:pt x="275" y="30"/>
                    <a:pt x="206" y="7"/>
                  </a:cubicBezTo>
                  <a:cubicBezTo>
                    <a:pt x="190" y="3"/>
                    <a:pt x="175" y="1"/>
                    <a:pt x="16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6799250" y="1736375"/>
              <a:ext cx="10300" cy="9375"/>
            </a:xfrm>
            <a:custGeom>
              <a:avLst/>
              <a:gdLst/>
              <a:ahLst/>
              <a:cxnLst/>
              <a:rect l="l" t="t" r="r" b="b"/>
              <a:pathLst>
                <a:path w="412" h="375" extrusionOk="0">
                  <a:moveTo>
                    <a:pt x="215" y="0"/>
                  </a:moveTo>
                  <a:cubicBezTo>
                    <a:pt x="132" y="0"/>
                    <a:pt x="43" y="62"/>
                    <a:pt x="23" y="142"/>
                  </a:cubicBezTo>
                  <a:cubicBezTo>
                    <a:pt x="0" y="233"/>
                    <a:pt x="69" y="347"/>
                    <a:pt x="160" y="370"/>
                  </a:cubicBezTo>
                  <a:cubicBezTo>
                    <a:pt x="172" y="373"/>
                    <a:pt x="185" y="374"/>
                    <a:pt x="197" y="374"/>
                  </a:cubicBezTo>
                  <a:cubicBezTo>
                    <a:pt x="280" y="374"/>
                    <a:pt x="369" y="312"/>
                    <a:pt x="388" y="233"/>
                  </a:cubicBezTo>
                  <a:cubicBezTo>
                    <a:pt x="411" y="142"/>
                    <a:pt x="343" y="28"/>
                    <a:pt x="251" y="5"/>
                  </a:cubicBezTo>
                  <a:cubicBezTo>
                    <a:pt x="239" y="2"/>
                    <a:pt x="227" y="0"/>
                    <a:pt x="21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6263425" y="1662725"/>
              <a:ext cx="8000" cy="7175"/>
            </a:xfrm>
            <a:custGeom>
              <a:avLst/>
              <a:gdLst/>
              <a:ahLst/>
              <a:cxnLst/>
              <a:rect l="l" t="t" r="r" b="b"/>
              <a:pathLst>
                <a:path w="320" h="287" extrusionOk="0">
                  <a:moveTo>
                    <a:pt x="169" y="1"/>
                  </a:moveTo>
                  <a:cubicBezTo>
                    <a:pt x="108" y="1"/>
                    <a:pt x="42" y="45"/>
                    <a:pt x="23" y="120"/>
                  </a:cubicBezTo>
                  <a:cubicBezTo>
                    <a:pt x="0" y="189"/>
                    <a:pt x="46" y="280"/>
                    <a:pt x="137" y="280"/>
                  </a:cubicBezTo>
                  <a:cubicBezTo>
                    <a:pt x="149" y="284"/>
                    <a:pt x="162" y="286"/>
                    <a:pt x="173" y="286"/>
                  </a:cubicBezTo>
                  <a:cubicBezTo>
                    <a:pt x="229" y="286"/>
                    <a:pt x="278" y="245"/>
                    <a:pt x="297" y="189"/>
                  </a:cubicBezTo>
                  <a:cubicBezTo>
                    <a:pt x="320" y="120"/>
                    <a:pt x="274" y="29"/>
                    <a:pt x="206" y="6"/>
                  </a:cubicBezTo>
                  <a:cubicBezTo>
                    <a:pt x="194" y="2"/>
                    <a:pt x="182" y="1"/>
                    <a:pt x="16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6410075" y="144820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93" y="1"/>
                  </a:moveTo>
                  <a:cubicBezTo>
                    <a:pt x="115" y="1"/>
                    <a:pt x="43" y="63"/>
                    <a:pt x="23" y="142"/>
                  </a:cubicBezTo>
                  <a:cubicBezTo>
                    <a:pt x="1" y="233"/>
                    <a:pt x="46" y="325"/>
                    <a:pt x="137" y="347"/>
                  </a:cubicBezTo>
                  <a:cubicBezTo>
                    <a:pt x="153" y="351"/>
                    <a:pt x="169" y="353"/>
                    <a:pt x="186" y="353"/>
                  </a:cubicBezTo>
                  <a:cubicBezTo>
                    <a:pt x="265" y="353"/>
                    <a:pt x="347" y="309"/>
                    <a:pt x="366" y="233"/>
                  </a:cubicBezTo>
                  <a:cubicBezTo>
                    <a:pt x="389" y="142"/>
                    <a:pt x="320" y="28"/>
                    <a:pt x="229" y="5"/>
                  </a:cubicBezTo>
                  <a:cubicBezTo>
                    <a:pt x="217" y="2"/>
                    <a:pt x="205" y="1"/>
                    <a:pt x="19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6130475" y="1591750"/>
              <a:ext cx="10850" cy="9650"/>
            </a:xfrm>
            <a:custGeom>
              <a:avLst/>
              <a:gdLst/>
              <a:ahLst/>
              <a:cxnLst/>
              <a:rect l="l" t="t" r="r" b="b"/>
              <a:pathLst>
                <a:path w="434" h="386" extrusionOk="0">
                  <a:moveTo>
                    <a:pt x="191" y="1"/>
                  </a:moveTo>
                  <a:cubicBezTo>
                    <a:pt x="115" y="1"/>
                    <a:pt x="41" y="62"/>
                    <a:pt x="23" y="152"/>
                  </a:cubicBezTo>
                  <a:cubicBezTo>
                    <a:pt x="0" y="243"/>
                    <a:pt x="46" y="357"/>
                    <a:pt x="160" y="380"/>
                  </a:cubicBezTo>
                  <a:cubicBezTo>
                    <a:pt x="179" y="384"/>
                    <a:pt x="197" y="386"/>
                    <a:pt x="215" y="386"/>
                  </a:cubicBezTo>
                  <a:cubicBezTo>
                    <a:pt x="303" y="386"/>
                    <a:pt x="369" y="338"/>
                    <a:pt x="388" y="243"/>
                  </a:cubicBezTo>
                  <a:cubicBezTo>
                    <a:pt x="434" y="129"/>
                    <a:pt x="365" y="38"/>
                    <a:pt x="251" y="15"/>
                  </a:cubicBezTo>
                  <a:cubicBezTo>
                    <a:pt x="232" y="5"/>
                    <a:pt x="211" y="1"/>
                    <a:pt x="19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6660025" y="1722075"/>
              <a:ext cx="7425" cy="6600"/>
            </a:xfrm>
            <a:custGeom>
              <a:avLst/>
              <a:gdLst/>
              <a:ahLst/>
              <a:cxnLst/>
              <a:rect l="l" t="t" r="r" b="b"/>
              <a:pathLst>
                <a:path w="297" h="264" extrusionOk="0">
                  <a:moveTo>
                    <a:pt x="146" y="0"/>
                  </a:moveTo>
                  <a:cubicBezTo>
                    <a:pt x="91" y="0"/>
                    <a:pt x="42" y="41"/>
                    <a:pt x="23" y="97"/>
                  </a:cubicBezTo>
                  <a:cubicBezTo>
                    <a:pt x="0" y="189"/>
                    <a:pt x="46" y="257"/>
                    <a:pt x="114" y="257"/>
                  </a:cubicBezTo>
                  <a:cubicBezTo>
                    <a:pt x="126" y="261"/>
                    <a:pt x="138" y="263"/>
                    <a:pt x="150" y="263"/>
                  </a:cubicBezTo>
                  <a:cubicBezTo>
                    <a:pt x="205" y="263"/>
                    <a:pt x="255" y="222"/>
                    <a:pt x="274" y="166"/>
                  </a:cubicBezTo>
                  <a:cubicBezTo>
                    <a:pt x="297" y="97"/>
                    <a:pt x="251" y="29"/>
                    <a:pt x="183" y="6"/>
                  </a:cubicBezTo>
                  <a:cubicBezTo>
                    <a:pt x="170" y="2"/>
                    <a:pt x="158" y="0"/>
                    <a:pt x="14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6325625" y="1467000"/>
              <a:ext cx="7450" cy="6600"/>
            </a:xfrm>
            <a:custGeom>
              <a:avLst/>
              <a:gdLst/>
              <a:ahLst/>
              <a:cxnLst/>
              <a:rect l="l" t="t" r="r" b="b"/>
              <a:pathLst>
                <a:path w="298" h="264" extrusionOk="0">
                  <a:moveTo>
                    <a:pt x="147" y="0"/>
                  </a:moveTo>
                  <a:cubicBezTo>
                    <a:pt x="92" y="0"/>
                    <a:pt x="42" y="41"/>
                    <a:pt x="23" y="98"/>
                  </a:cubicBezTo>
                  <a:cubicBezTo>
                    <a:pt x="0" y="166"/>
                    <a:pt x="46" y="235"/>
                    <a:pt x="114" y="257"/>
                  </a:cubicBezTo>
                  <a:cubicBezTo>
                    <a:pt x="127" y="261"/>
                    <a:pt x="139" y="263"/>
                    <a:pt x="151" y="263"/>
                  </a:cubicBezTo>
                  <a:cubicBezTo>
                    <a:pt x="206" y="263"/>
                    <a:pt x="255" y="222"/>
                    <a:pt x="274" y="166"/>
                  </a:cubicBezTo>
                  <a:cubicBezTo>
                    <a:pt x="297" y="98"/>
                    <a:pt x="251" y="29"/>
                    <a:pt x="183" y="6"/>
                  </a:cubicBezTo>
                  <a:cubicBezTo>
                    <a:pt x="171" y="2"/>
                    <a:pt x="159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6745600" y="1784300"/>
              <a:ext cx="10300" cy="9375"/>
            </a:xfrm>
            <a:custGeom>
              <a:avLst/>
              <a:gdLst/>
              <a:ahLst/>
              <a:cxnLst/>
              <a:rect l="l" t="t" r="r" b="b"/>
              <a:pathLst>
                <a:path w="412" h="375" extrusionOk="0">
                  <a:moveTo>
                    <a:pt x="215" y="1"/>
                  </a:moveTo>
                  <a:cubicBezTo>
                    <a:pt x="132" y="1"/>
                    <a:pt x="43" y="63"/>
                    <a:pt x="24" y="142"/>
                  </a:cubicBezTo>
                  <a:cubicBezTo>
                    <a:pt x="1" y="233"/>
                    <a:pt x="69" y="347"/>
                    <a:pt x="161" y="370"/>
                  </a:cubicBezTo>
                  <a:cubicBezTo>
                    <a:pt x="173" y="373"/>
                    <a:pt x="185" y="375"/>
                    <a:pt x="198" y="375"/>
                  </a:cubicBezTo>
                  <a:cubicBezTo>
                    <a:pt x="280" y="375"/>
                    <a:pt x="369" y="313"/>
                    <a:pt x="389" y="233"/>
                  </a:cubicBezTo>
                  <a:cubicBezTo>
                    <a:pt x="412" y="142"/>
                    <a:pt x="343" y="51"/>
                    <a:pt x="252" y="5"/>
                  </a:cubicBezTo>
                  <a:cubicBezTo>
                    <a:pt x="240" y="2"/>
                    <a:pt x="227" y="1"/>
                    <a:pt x="21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6322775" y="959125"/>
              <a:ext cx="7425" cy="6600"/>
            </a:xfrm>
            <a:custGeom>
              <a:avLst/>
              <a:gdLst/>
              <a:ahLst/>
              <a:cxnLst/>
              <a:rect l="l" t="t" r="r" b="b"/>
              <a:pathLst>
                <a:path w="297" h="264" extrusionOk="0">
                  <a:moveTo>
                    <a:pt x="147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0" y="167"/>
                    <a:pt x="46" y="258"/>
                    <a:pt x="114" y="258"/>
                  </a:cubicBezTo>
                  <a:cubicBezTo>
                    <a:pt x="126" y="262"/>
                    <a:pt x="139" y="264"/>
                    <a:pt x="150" y="264"/>
                  </a:cubicBezTo>
                  <a:cubicBezTo>
                    <a:pt x="206" y="264"/>
                    <a:pt x="255" y="223"/>
                    <a:pt x="274" y="167"/>
                  </a:cubicBezTo>
                  <a:cubicBezTo>
                    <a:pt x="297" y="98"/>
                    <a:pt x="251" y="30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6056850" y="1658150"/>
              <a:ext cx="6300" cy="5525"/>
            </a:xfrm>
            <a:custGeom>
              <a:avLst/>
              <a:gdLst/>
              <a:ahLst/>
              <a:cxnLst/>
              <a:rect l="l" t="t" r="r" b="b"/>
              <a:pathLst>
                <a:path w="252" h="221" extrusionOk="0">
                  <a:moveTo>
                    <a:pt x="125" y="1"/>
                  </a:moveTo>
                  <a:cubicBezTo>
                    <a:pt x="76" y="1"/>
                    <a:pt x="42" y="38"/>
                    <a:pt x="23" y="75"/>
                  </a:cubicBezTo>
                  <a:cubicBezTo>
                    <a:pt x="1" y="144"/>
                    <a:pt x="46" y="212"/>
                    <a:pt x="92" y="212"/>
                  </a:cubicBezTo>
                  <a:cubicBezTo>
                    <a:pt x="109" y="218"/>
                    <a:pt x="126" y="221"/>
                    <a:pt x="143" y="221"/>
                  </a:cubicBezTo>
                  <a:cubicBezTo>
                    <a:pt x="192" y="221"/>
                    <a:pt x="235" y="195"/>
                    <a:pt x="252" y="144"/>
                  </a:cubicBezTo>
                  <a:cubicBezTo>
                    <a:pt x="252" y="75"/>
                    <a:pt x="229" y="7"/>
                    <a:pt x="160" y="7"/>
                  </a:cubicBezTo>
                  <a:cubicBezTo>
                    <a:pt x="148" y="3"/>
                    <a:pt x="136" y="1"/>
                    <a:pt x="12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5737300" y="1340875"/>
              <a:ext cx="6300" cy="5525"/>
            </a:xfrm>
            <a:custGeom>
              <a:avLst/>
              <a:gdLst/>
              <a:ahLst/>
              <a:cxnLst/>
              <a:rect l="l" t="t" r="r" b="b"/>
              <a:pathLst>
                <a:path w="252" h="221" extrusionOk="0">
                  <a:moveTo>
                    <a:pt x="123" y="1"/>
                  </a:moveTo>
                  <a:cubicBezTo>
                    <a:pt x="69" y="1"/>
                    <a:pt x="23" y="38"/>
                    <a:pt x="23" y="75"/>
                  </a:cubicBezTo>
                  <a:cubicBezTo>
                    <a:pt x="0" y="144"/>
                    <a:pt x="46" y="212"/>
                    <a:pt x="92" y="212"/>
                  </a:cubicBezTo>
                  <a:cubicBezTo>
                    <a:pt x="109" y="218"/>
                    <a:pt x="126" y="221"/>
                    <a:pt x="142" y="221"/>
                  </a:cubicBezTo>
                  <a:cubicBezTo>
                    <a:pt x="190" y="221"/>
                    <a:pt x="229" y="195"/>
                    <a:pt x="229" y="144"/>
                  </a:cubicBezTo>
                  <a:cubicBezTo>
                    <a:pt x="252" y="75"/>
                    <a:pt x="206" y="7"/>
                    <a:pt x="160" y="7"/>
                  </a:cubicBezTo>
                  <a:cubicBezTo>
                    <a:pt x="148" y="3"/>
                    <a:pt x="135" y="1"/>
                    <a:pt x="1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5794375" y="1638200"/>
              <a:ext cx="8000" cy="7150"/>
            </a:xfrm>
            <a:custGeom>
              <a:avLst/>
              <a:gdLst/>
              <a:ahLst/>
              <a:cxnLst/>
              <a:rect l="l" t="t" r="r" b="b"/>
              <a:pathLst>
                <a:path w="320" h="286" extrusionOk="0">
                  <a:moveTo>
                    <a:pt x="146" y="0"/>
                  </a:moveTo>
                  <a:cubicBezTo>
                    <a:pt x="85" y="0"/>
                    <a:pt x="23" y="44"/>
                    <a:pt x="23" y="120"/>
                  </a:cubicBezTo>
                  <a:cubicBezTo>
                    <a:pt x="0" y="188"/>
                    <a:pt x="46" y="257"/>
                    <a:pt x="114" y="280"/>
                  </a:cubicBezTo>
                  <a:cubicBezTo>
                    <a:pt x="126" y="284"/>
                    <a:pt x="139" y="286"/>
                    <a:pt x="152" y="286"/>
                  </a:cubicBezTo>
                  <a:cubicBezTo>
                    <a:pt x="213" y="286"/>
                    <a:pt x="278" y="245"/>
                    <a:pt x="297" y="188"/>
                  </a:cubicBezTo>
                  <a:cubicBezTo>
                    <a:pt x="320" y="97"/>
                    <a:pt x="274" y="29"/>
                    <a:pt x="183" y="6"/>
                  </a:cubicBezTo>
                  <a:cubicBezTo>
                    <a:pt x="171" y="2"/>
                    <a:pt x="158" y="0"/>
                    <a:pt x="14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5722475" y="1634200"/>
              <a:ext cx="6850" cy="6025"/>
            </a:xfrm>
            <a:custGeom>
              <a:avLst/>
              <a:gdLst/>
              <a:ahLst/>
              <a:cxnLst/>
              <a:rect l="l" t="t" r="r" b="b"/>
              <a:pathLst>
                <a:path w="274" h="241" extrusionOk="0">
                  <a:moveTo>
                    <a:pt x="126" y="0"/>
                  </a:moveTo>
                  <a:cubicBezTo>
                    <a:pt x="76" y="0"/>
                    <a:pt x="42" y="41"/>
                    <a:pt x="23" y="97"/>
                  </a:cubicBezTo>
                  <a:cubicBezTo>
                    <a:pt x="0" y="143"/>
                    <a:pt x="46" y="211"/>
                    <a:pt x="114" y="234"/>
                  </a:cubicBezTo>
                  <a:cubicBezTo>
                    <a:pt x="122" y="238"/>
                    <a:pt x="131" y="240"/>
                    <a:pt x="140" y="240"/>
                  </a:cubicBezTo>
                  <a:cubicBezTo>
                    <a:pt x="183" y="240"/>
                    <a:pt x="232" y="199"/>
                    <a:pt x="251" y="143"/>
                  </a:cubicBezTo>
                  <a:cubicBezTo>
                    <a:pt x="274" y="75"/>
                    <a:pt x="228" y="29"/>
                    <a:pt x="160" y="6"/>
                  </a:cubicBezTo>
                  <a:cubicBezTo>
                    <a:pt x="148" y="2"/>
                    <a:pt x="136" y="0"/>
                    <a:pt x="12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5786375" y="1570850"/>
              <a:ext cx="9150" cy="8300"/>
            </a:xfrm>
            <a:custGeom>
              <a:avLst/>
              <a:gdLst/>
              <a:ahLst/>
              <a:cxnLst/>
              <a:rect l="l" t="t" r="r" b="b"/>
              <a:pathLst>
                <a:path w="366" h="332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46" y="303"/>
                    <a:pt x="137" y="326"/>
                  </a:cubicBezTo>
                  <a:cubicBezTo>
                    <a:pt x="153" y="330"/>
                    <a:pt x="169" y="332"/>
                    <a:pt x="184" y="332"/>
                  </a:cubicBezTo>
                  <a:cubicBezTo>
                    <a:pt x="258" y="332"/>
                    <a:pt x="324" y="288"/>
                    <a:pt x="343" y="212"/>
                  </a:cubicBezTo>
                  <a:cubicBezTo>
                    <a:pt x="366" y="121"/>
                    <a:pt x="320" y="29"/>
                    <a:pt x="229" y="6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5453125" y="1403075"/>
              <a:ext cx="6875" cy="6050"/>
            </a:xfrm>
            <a:custGeom>
              <a:avLst/>
              <a:gdLst/>
              <a:ahLst/>
              <a:cxnLst/>
              <a:rect l="l" t="t" r="r" b="b"/>
              <a:pathLst>
                <a:path w="275" h="242" extrusionOk="0">
                  <a:moveTo>
                    <a:pt x="124" y="1"/>
                  </a:moveTo>
                  <a:cubicBezTo>
                    <a:pt x="70" y="1"/>
                    <a:pt x="23" y="42"/>
                    <a:pt x="23" y="98"/>
                  </a:cubicBezTo>
                  <a:cubicBezTo>
                    <a:pt x="0" y="167"/>
                    <a:pt x="46" y="235"/>
                    <a:pt x="92" y="235"/>
                  </a:cubicBezTo>
                  <a:cubicBezTo>
                    <a:pt x="104" y="239"/>
                    <a:pt x="116" y="241"/>
                    <a:pt x="128" y="241"/>
                  </a:cubicBezTo>
                  <a:cubicBezTo>
                    <a:pt x="183" y="241"/>
                    <a:pt x="233" y="200"/>
                    <a:pt x="252" y="144"/>
                  </a:cubicBezTo>
                  <a:cubicBezTo>
                    <a:pt x="274" y="98"/>
                    <a:pt x="229" y="30"/>
                    <a:pt x="160" y="7"/>
                  </a:cubicBezTo>
                  <a:cubicBezTo>
                    <a:pt x="148" y="3"/>
                    <a:pt x="136" y="1"/>
                    <a:pt x="12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5689925" y="1594850"/>
              <a:ext cx="10300" cy="9075"/>
            </a:xfrm>
            <a:custGeom>
              <a:avLst/>
              <a:gdLst/>
              <a:ahLst/>
              <a:cxnLst/>
              <a:rect l="l" t="t" r="r" b="b"/>
              <a:pathLst>
                <a:path w="412" h="363" extrusionOk="0">
                  <a:moveTo>
                    <a:pt x="216" y="1"/>
                  </a:moveTo>
                  <a:cubicBezTo>
                    <a:pt x="138" y="1"/>
                    <a:pt x="66" y="63"/>
                    <a:pt x="47" y="142"/>
                  </a:cubicBezTo>
                  <a:cubicBezTo>
                    <a:pt x="1" y="233"/>
                    <a:pt x="69" y="325"/>
                    <a:pt x="161" y="347"/>
                  </a:cubicBezTo>
                  <a:cubicBezTo>
                    <a:pt x="181" y="358"/>
                    <a:pt x="202" y="362"/>
                    <a:pt x="223" y="362"/>
                  </a:cubicBezTo>
                  <a:cubicBezTo>
                    <a:pt x="298" y="362"/>
                    <a:pt x="371" y="305"/>
                    <a:pt x="389" y="233"/>
                  </a:cubicBezTo>
                  <a:cubicBezTo>
                    <a:pt x="412" y="142"/>
                    <a:pt x="343" y="28"/>
                    <a:pt x="252" y="5"/>
                  </a:cubicBezTo>
                  <a:cubicBezTo>
                    <a:pt x="240" y="2"/>
                    <a:pt x="228" y="1"/>
                    <a:pt x="21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5938150" y="1702675"/>
              <a:ext cx="8600" cy="4725"/>
            </a:xfrm>
            <a:custGeom>
              <a:avLst/>
              <a:gdLst/>
              <a:ahLst/>
              <a:cxnLst/>
              <a:rect l="l" t="t" r="r" b="b"/>
              <a:pathLst>
                <a:path w="344" h="189" extrusionOk="0">
                  <a:moveTo>
                    <a:pt x="160" y="0"/>
                  </a:moveTo>
                  <a:cubicBezTo>
                    <a:pt x="86" y="0"/>
                    <a:pt x="20" y="45"/>
                    <a:pt x="1" y="120"/>
                  </a:cubicBezTo>
                  <a:lnTo>
                    <a:pt x="321" y="189"/>
                  </a:lnTo>
                  <a:cubicBezTo>
                    <a:pt x="343" y="120"/>
                    <a:pt x="275" y="29"/>
                    <a:pt x="206" y="6"/>
                  </a:cubicBezTo>
                  <a:cubicBezTo>
                    <a:pt x="191" y="2"/>
                    <a:pt x="175" y="0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5751575" y="1442450"/>
              <a:ext cx="6850" cy="5900"/>
            </a:xfrm>
            <a:custGeom>
              <a:avLst/>
              <a:gdLst/>
              <a:ahLst/>
              <a:cxnLst/>
              <a:rect l="l" t="t" r="r" b="b"/>
              <a:pathLst>
                <a:path w="274" h="236" extrusionOk="0">
                  <a:moveTo>
                    <a:pt x="134" y="1"/>
                  </a:moveTo>
                  <a:cubicBezTo>
                    <a:pt x="91" y="1"/>
                    <a:pt x="42" y="42"/>
                    <a:pt x="23" y="98"/>
                  </a:cubicBezTo>
                  <a:cubicBezTo>
                    <a:pt x="0" y="144"/>
                    <a:pt x="46" y="212"/>
                    <a:pt x="114" y="235"/>
                  </a:cubicBezTo>
                  <a:cubicBezTo>
                    <a:pt x="183" y="235"/>
                    <a:pt x="228" y="212"/>
                    <a:pt x="251" y="144"/>
                  </a:cubicBezTo>
                  <a:cubicBezTo>
                    <a:pt x="274" y="75"/>
                    <a:pt x="228" y="30"/>
                    <a:pt x="160" y="7"/>
                  </a:cubicBezTo>
                  <a:cubicBezTo>
                    <a:pt x="152" y="3"/>
                    <a:pt x="143" y="1"/>
                    <a:pt x="13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5511900" y="1395100"/>
              <a:ext cx="8025" cy="7175"/>
            </a:xfrm>
            <a:custGeom>
              <a:avLst/>
              <a:gdLst/>
              <a:ahLst/>
              <a:cxnLst/>
              <a:rect l="l" t="t" r="r" b="b"/>
              <a:pathLst>
                <a:path w="321" h="287" extrusionOk="0">
                  <a:moveTo>
                    <a:pt x="161" y="0"/>
                  </a:moveTo>
                  <a:cubicBezTo>
                    <a:pt x="92" y="0"/>
                    <a:pt x="42" y="45"/>
                    <a:pt x="23" y="120"/>
                  </a:cubicBezTo>
                  <a:cubicBezTo>
                    <a:pt x="0" y="189"/>
                    <a:pt x="46" y="280"/>
                    <a:pt x="115" y="280"/>
                  </a:cubicBezTo>
                  <a:cubicBezTo>
                    <a:pt x="131" y="284"/>
                    <a:pt x="146" y="286"/>
                    <a:pt x="161" y="286"/>
                  </a:cubicBezTo>
                  <a:cubicBezTo>
                    <a:pt x="229" y="286"/>
                    <a:pt x="278" y="245"/>
                    <a:pt x="297" y="189"/>
                  </a:cubicBezTo>
                  <a:cubicBezTo>
                    <a:pt x="320" y="98"/>
                    <a:pt x="274" y="29"/>
                    <a:pt x="206" y="6"/>
                  </a:cubicBezTo>
                  <a:cubicBezTo>
                    <a:pt x="190" y="2"/>
                    <a:pt x="175" y="0"/>
                    <a:pt x="16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5617475" y="1447175"/>
              <a:ext cx="6875" cy="6450"/>
            </a:xfrm>
            <a:custGeom>
              <a:avLst/>
              <a:gdLst/>
              <a:ahLst/>
              <a:cxnLst/>
              <a:rect l="l" t="t" r="r" b="b"/>
              <a:pathLst>
                <a:path w="275" h="258" extrusionOk="0">
                  <a:moveTo>
                    <a:pt x="160" y="0"/>
                  </a:moveTo>
                  <a:cubicBezTo>
                    <a:pt x="91" y="0"/>
                    <a:pt x="23" y="23"/>
                    <a:pt x="23" y="92"/>
                  </a:cubicBezTo>
                  <a:cubicBezTo>
                    <a:pt x="0" y="160"/>
                    <a:pt x="46" y="229"/>
                    <a:pt x="91" y="251"/>
                  </a:cubicBezTo>
                  <a:cubicBezTo>
                    <a:pt x="104" y="255"/>
                    <a:pt x="116" y="257"/>
                    <a:pt x="128" y="257"/>
                  </a:cubicBezTo>
                  <a:cubicBezTo>
                    <a:pt x="183" y="257"/>
                    <a:pt x="232" y="216"/>
                    <a:pt x="251" y="160"/>
                  </a:cubicBezTo>
                  <a:cubicBezTo>
                    <a:pt x="274" y="92"/>
                    <a:pt x="228" y="23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5462825" y="1391825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83" y="0"/>
                  </a:moveTo>
                  <a:cubicBezTo>
                    <a:pt x="115" y="0"/>
                    <a:pt x="46" y="46"/>
                    <a:pt x="23" y="114"/>
                  </a:cubicBezTo>
                  <a:cubicBezTo>
                    <a:pt x="1" y="183"/>
                    <a:pt x="46" y="251"/>
                    <a:pt x="115" y="274"/>
                  </a:cubicBezTo>
                  <a:cubicBezTo>
                    <a:pt x="131" y="278"/>
                    <a:pt x="146" y="280"/>
                    <a:pt x="161" y="280"/>
                  </a:cubicBezTo>
                  <a:cubicBezTo>
                    <a:pt x="229" y="280"/>
                    <a:pt x="278" y="239"/>
                    <a:pt x="297" y="183"/>
                  </a:cubicBezTo>
                  <a:cubicBezTo>
                    <a:pt x="297" y="92"/>
                    <a:pt x="252" y="23"/>
                    <a:pt x="18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6588125" y="1407075"/>
              <a:ext cx="8575" cy="7750"/>
            </a:xfrm>
            <a:custGeom>
              <a:avLst/>
              <a:gdLst/>
              <a:ahLst/>
              <a:cxnLst/>
              <a:rect l="l" t="t" r="r" b="b"/>
              <a:pathLst>
                <a:path w="343" h="310" extrusionOk="0">
                  <a:moveTo>
                    <a:pt x="161" y="1"/>
                  </a:moveTo>
                  <a:cubicBezTo>
                    <a:pt x="92" y="1"/>
                    <a:pt x="42" y="45"/>
                    <a:pt x="23" y="121"/>
                  </a:cubicBezTo>
                  <a:cubicBezTo>
                    <a:pt x="0" y="189"/>
                    <a:pt x="46" y="281"/>
                    <a:pt x="137" y="303"/>
                  </a:cubicBezTo>
                  <a:cubicBezTo>
                    <a:pt x="149" y="307"/>
                    <a:pt x="161" y="309"/>
                    <a:pt x="174" y="309"/>
                  </a:cubicBezTo>
                  <a:cubicBezTo>
                    <a:pt x="235" y="309"/>
                    <a:pt x="301" y="265"/>
                    <a:pt x="320" y="189"/>
                  </a:cubicBezTo>
                  <a:cubicBezTo>
                    <a:pt x="342" y="121"/>
                    <a:pt x="297" y="29"/>
                    <a:pt x="205" y="7"/>
                  </a:cubicBezTo>
                  <a:cubicBezTo>
                    <a:pt x="190" y="3"/>
                    <a:pt x="175" y="1"/>
                    <a:pt x="16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6284525" y="990675"/>
              <a:ext cx="6325" cy="5875"/>
            </a:xfrm>
            <a:custGeom>
              <a:avLst/>
              <a:gdLst/>
              <a:ahLst/>
              <a:cxnLst/>
              <a:rect l="l" t="t" r="r" b="b"/>
              <a:pathLst>
                <a:path w="253" h="235" extrusionOk="0">
                  <a:moveTo>
                    <a:pt x="161" y="0"/>
                  </a:moveTo>
                  <a:cubicBezTo>
                    <a:pt x="92" y="0"/>
                    <a:pt x="24" y="23"/>
                    <a:pt x="24" y="91"/>
                  </a:cubicBezTo>
                  <a:cubicBezTo>
                    <a:pt x="1" y="160"/>
                    <a:pt x="47" y="228"/>
                    <a:pt x="92" y="228"/>
                  </a:cubicBezTo>
                  <a:cubicBezTo>
                    <a:pt x="105" y="233"/>
                    <a:pt x="117" y="234"/>
                    <a:pt x="130" y="234"/>
                  </a:cubicBezTo>
                  <a:cubicBezTo>
                    <a:pt x="184" y="234"/>
                    <a:pt x="233" y="197"/>
                    <a:pt x="252" y="160"/>
                  </a:cubicBezTo>
                  <a:cubicBezTo>
                    <a:pt x="252" y="91"/>
                    <a:pt x="229" y="23"/>
                    <a:pt x="16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5481650" y="1536750"/>
              <a:ext cx="7450" cy="6450"/>
            </a:xfrm>
            <a:custGeom>
              <a:avLst/>
              <a:gdLst/>
              <a:ahLst/>
              <a:cxnLst/>
              <a:rect l="l" t="t" r="r" b="b"/>
              <a:pathLst>
                <a:path w="298" h="258" extrusionOk="0">
                  <a:moveTo>
                    <a:pt x="183" y="1"/>
                  </a:moveTo>
                  <a:cubicBezTo>
                    <a:pt x="115" y="1"/>
                    <a:pt x="46" y="24"/>
                    <a:pt x="24" y="92"/>
                  </a:cubicBezTo>
                  <a:cubicBezTo>
                    <a:pt x="1" y="161"/>
                    <a:pt x="46" y="229"/>
                    <a:pt x="115" y="252"/>
                  </a:cubicBezTo>
                  <a:cubicBezTo>
                    <a:pt x="127" y="256"/>
                    <a:pt x="139" y="258"/>
                    <a:pt x="151" y="258"/>
                  </a:cubicBezTo>
                  <a:cubicBezTo>
                    <a:pt x="206" y="258"/>
                    <a:pt x="256" y="217"/>
                    <a:pt x="275" y="161"/>
                  </a:cubicBezTo>
                  <a:cubicBezTo>
                    <a:pt x="297" y="92"/>
                    <a:pt x="252" y="24"/>
                    <a:pt x="18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6421500" y="1175975"/>
              <a:ext cx="7425" cy="6600"/>
            </a:xfrm>
            <a:custGeom>
              <a:avLst/>
              <a:gdLst/>
              <a:ahLst/>
              <a:cxnLst/>
              <a:rect l="l" t="t" r="r" b="b"/>
              <a:pathLst>
                <a:path w="297" h="264" extrusionOk="0">
                  <a:moveTo>
                    <a:pt x="146" y="0"/>
                  </a:moveTo>
                  <a:cubicBezTo>
                    <a:pt x="91" y="0"/>
                    <a:pt x="42" y="41"/>
                    <a:pt x="23" y="98"/>
                  </a:cubicBezTo>
                  <a:cubicBezTo>
                    <a:pt x="0" y="166"/>
                    <a:pt x="46" y="235"/>
                    <a:pt x="114" y="257"/>
                  </a:cubicBezTo>
                  <a:cubicBezTo>
                    <a:pt x="126" y="261"/>
                    <a:pt x="139" y="263"/>
                    <a:pt x="152" y="263"/>
                  </a:cubicBezTo>
                  <a:cubicBezTo>
                    <a:pt x="212" y="263"/>
                    <a:pt x="274" y="222"/>
                    <a:pt x="274" y="166"/>
                  </a:cubicBezTo>
                  <a:cubicBezTo>
                    <a:pt x="297" y="75"/>
                    <a:pt x="251" y="6"/>
                    <a:pt x="183" y="6"/>
                  </a:cubicBezTo>
                  <a:cubicBezTo>
                    <a:pt x="170" y="2"/>
                    <a:pt x="158" y="0"/>
                    <a:pt x="14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6331325" y="1109825"/>
              <a:ext cx="10875" cy="9950"/>
            </a:xfrm>
            <a:custGeom>
              <a:avLst/>
              <a:gdLst/>
              <a:ahLst/>
              <a:cxnLst/>
              <a:rect l="l" t="t" r="r" b="b"/>
              <a:pathLst>
                <a:path w="435" h="398" extrusionOk="0">
                  <a:moveTo>
                    <a:pt x="231" y="0"/>
                  </a:moveTo>
                  <a:cubicBezTo>
                    <a:pt x="138" y="0"/>
                    <a:pt x="66" y="62"/>
                    <a:pt x="46" y="142"/>
                  </a:cubicBezTo>
                  <a:cubicBezTo>
                    <a:pt x="1" y="256"/>
                    <a:pt x="69" y="347"/>
                    <a:pt x="183" y="393"/>
                  </a:cubicBezTo>
                  <a:cubicBezTo>
                    <a:pt x="195" y="396"/>
                    <a:pt x="207" y="397"/>
                    <a:pt x="219" y="397"/>
                  </a:cubicBezTo>
                  <a:cubicBezTo>
                    <a:pt x="302" y="397"/>
                    <a:pt x="392" y="332"/>
                    <a:pt x="411" y="233"/>
                  </a:cubicBezTo>
                  <a:cubicBezTo>
                    <a:pt x="434" y="142"/>
                    <a:pt x="366" y="27"/>
                    <a:pt x="275" y="5"/>
                  </a:cubicBezTo>
                  <a:cubicBezTo>
                    <a:pt x="260" y="2"/>
                    <a:pt x="245" y="0"/>
                    <a:pt x="23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6348450" y="1087450"/>
              <a:ext cx="6300" cy="5525"/>
            </a:xfrm>
            <a:custGeom>
              <a:avLst/>
              <a:gdLst/>
              <a:ahLst/>
              <a:cxnLst/>
              <a:rect l="l" t="t" r="r" b="b"/>
              <a:pathLst>
                <a:path w="252" h="221" extrusionOk="0">
                  <a:moveTo>
                    <a:pt x="110" y="1"/>
                  </a:moveTo>
                  <a:cubicBezTo>
                    <a:pt x="62" y="1"/>
                    <a:pt x="23" y="27"/>
                    <a:pt x="23" y="78"/>
                  </a:cubicBezTo>
                  <a:cubicBezTo>
                    <a:pt x="0" y="146"/>
                    <a:pt x="46" y="215"/>
                    <a:pt x="92" y="215"/>
                  </a:cubicBezTo>
                  <a:cubicBezTo>
                    <a:pt x="104" y="219"/>
                    <a:pt x="117" y="221"/>
                    <a:pt x="129" y="221"/>
                  </a:cubicBezTo>
                  <a:cubicBezTo>
                    <a:pt x="183" y="221"/>
                    <a:pt x="229" y="184"/>
                    <a:pt x="229" y="146"/>
                  </a:cubicBezTo>
                  <a:cubicBezTo>
                    <a:pt x="251" y="78"/>
                    <a:pt x="206" y="9"/>
                    <a:pt x="160" y="9"/>
                  </a:cubicBezTo>
                  <a:cubicBezTo>
                    <a:pt x="143" y="4"/>
                    <a:pt x="126" y="1"/>
                    <a:pt x="11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6868875" y="1463050"/>
              <a:ext cx="11425" cy="9975"/>
            </a:xfrm>
            <a:custGeom>
              <a:avLst/>
              <a:gdLst/>
              <a:ahLst/>
              <a:cxnLst/>
              <a:rect l="l" t="t" r="r" b="b"/>
              <a:pathLst>
                <a:path w="457" h="399" extrusionOk="0">
                  <a:moveTo>
                    <a:pt x="231" y="0"/>
                  </a:moveTo>
                  <a:cubicBezTo>
                    <a:pt x="137" y="0"/>
                    <a:pt x="66" y="65"/>
                    <a:pt x="46" y="164"/>
                  </a:cubicBezTo>
                  <a:cubicBezTo>
                    <a:pt x="0" y="256"/>
                    <a:pt x="69" y="370"/>
                    <a:pt x="183" y="393"/>
                  </a:cubicBezTo>
                  <a:cubicBezTo>
                    <a:pt x="198" y="396"/>
                    <a:pt x="214" y="398"/>
                    <a:pt x="230" y="398"/>
                  </a:cubicBezTo>
                  <a:cubicBezTo>
                    <a:pt x="309" y="398"/>
                    <a:pt x="392" y="351"/>
                    <a:pt x="411" y="256"/>
                  </a:cubicBezTo>
                  <a:cubicBezTo>
                    <a:pt x="457" y="141"/>
                    <a:pt x="388" y="50"/>
                    <a:pt x="274" y="4"/>
                  </a:cubicBezTo>
                  <a:cubicBezTo>
                    <a:pt x="259" y="2"/>
                    <a:pt x="245" y="0"/>
                    <a:pt x="23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6204650" y="1726675"/>
              <a:ext cx="10875" cy="9375"/>
            </a:xfrm>
            <a:custGeom>
              <a:avLst/>
              <a:gdLst/>
              <a:ahLst/>
              <a:cxnLst/>
              <a:rect l="l" t="t" r="r" b="b"/>
              <a:pathLst>
                <a:path w="435" h="375" extrusionOk="0">
                  <a:moveTo>
                    <a:pt x="231" y="0"/>
                  </a:moveTo>
                  <a:cubicBezTo>
                    <a:pt x="137" y="0"/>
                    <a:pt x="66" y="62"/>
                    <a:pt x="46" y="142"/>
                  </a:cubicBezTo>
                  <a:cubicBezTo>
                    <a:pt x="0" y="233"/>
                    <a:pt x="69" y="347"/>
                    <a:pt x="160" y="370"/>
                  </a:cubicBezTo>
                  <a:cubicBezTo>
                    <a:pt x="175" y="373"/>
                    <a:pt x="190" y="374"/>
                    <a:pt x="204" y="374"/>
                  </a:cubicBezTo>
                  <a:cubicBezTo>
                    <a:pt x="297" y="374"/>
                    <a:pt x="369" y="312"/>
                    <a:pt x="388" y="233"/>
                  </a:cubicBezTo>
                  <a:cubicBezTo>
                    <a:pt x="434" y="142"/>
                    <a:pt x="366" y="28"/>
                    <a:pt x="274" y="5"/>
                  </a:cubicBezTo>
                  <a:cubicBezTo>
                    <a:pt x="259" y="2"/>
                    <a:pt x="245" y="0"/>
                    <a:pt x="23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6218350" y="1478975"/>
              <a:ext cx="6300" cy="5475"/>
            </a:xfrm>
            <a:custGeom>
              <a:avLst/>
              <a:gdLst/>
              <a:ahLst/>
              <a:cxnLst/>
              <a:rect l="l" t="t" r="r" b="b"/>
              <a:pathLst>
                <a:path w="252" h="219" extrusionOk="0">
                  <a:moveTo>
                    <a:pt x="123" y="1"/>
                  </a:moveTo>
                  <a:cubicBezTo>
                    <a:pt x="69" y="1"/>
                    <a:pt x="23" y="38"/>
                    <a:pt x="23" y="75"/>
                  </a:cubicBezTo>
                  <a:cubicBezTo>
                    <a:pt x="0" y="144"/>
                    <a:pt x="46" y="212"/>
                    <a:pt x="92" y="212"/>
                  </a:cubicBezTo>
                  <a:cubicBezTo>
                    <a:pt x="104" y="216"/>
                    <a:pt x="117" y="218"/>
                    <a:pt x="129" y="218"/>
                  </a:cubicBezTo>
                  <a:cubicBezTo>
                    <a:pt x="183" y="218"/>
                    <a:pt x="228" y="181"/>
                    <a:pt x="228" y="144"/>
                  </a:cubicBezTo>
                  <a:cubicBezTo>
                    <a:pt x="251" y="75"/>
                    <a:pt x="228" y="7"/>
                    <a:pt x="160" y="7"/>
                  </a:cubicBezTo>
                  <a:cubicBezTo>
                    <a:pt x="147" y="2"/>
                    <a:pt x="135" y="1"/>
                    <a:pt x="1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5850850" y="1546925"/>
              <a:ext cx="9725" cy="8825"/>
            </a:xfrm>
            <a:custGeom>
              <a:avLst/>
              <a:gdLst/>
              <a:ahLst/>
              <a:cxnLst/>
              <a:rect l="l" t="t" r="r" b="b"/>
              <a:pathLst>
                <a:path w="389" h="353" extrusionOk="0">
                  <a:moveTo>
                    <a:pt x="193" y="0"/>
                  </a:moveTo>
                  <a:cubicBezTo>
                    <a:pt x="115" y="0"/>
                    <a:pt x="43" y="62"/>
                    <a:pt x="24" y="142"/>
                  </a:cubicBezTo>
                  <a:cubicBezTo>
                    <a:pt x="1" y="233"/>
                    <a:pt x="69" y="324"/>
                    <a:pt x="160" y="347"/>
                  </a:cubicBezTo>
                  <a:cubicBezTo>
                    <a:pt x="176" y="351"/>
                    <a:pt x="191" y="353"/>
                    <a:pt x="206" y="353"/>
                  </a:cubicBezTo>
                  <a:cubicBezTo>
                    <a:pt x="280" y="353"/>
                    <a:pt x="347" y="305"/>
                    <a:pt x="366" y="210"/>
                  </a:cubicBezTo>
                  <a:cubicBezTo>
                    <a:pt x="389" y="119"/>
                    <a:pt x="343" y="28"/>
                    <a:pt x="229" y="5"/>
                  </a:cubicBezTo>
                  <a:cubicBezTo>
                    <a:pt x="217" y="2"/>
                    <a:pt x="205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5838300" y="1502375"/>
              <a:ext cx="6300" cy="5300"/>
            </a:xfrm>
            <a:custGeom>
              <a:avLst/>
              <a:gdLst/>
              <a:ahLst/>
              <a:cxnLst/>
              <a:rect l="l" t="t" r="r" b="b"/>
              <a:pathLst>
                <a:path w="252" h="212" extrusionOk="0">
                  <a:moveTo>
                    <a:pt x="125" y="0"/>
                  </a:moveTo>
                  <a:cubicBezTo>
                    <a:pt x="76" y="0"/>
                    <a:pt x="42" y="38"/>
                    <a:pt x="23" y="75"/>
                  </a:cubicBezTo>
                  <a:cubicBezTo>
                    <a:pt x="1" y="143"/>
                    <a:pt x="46" y="189"/>
                    <a:pt x="92" y="212"/>
                  </a:cubicBezTo>
                  <a:cubicBezTo>
                    <a:pt x="160" y="212"/>
                    <a:pt x="206" y="189"/>
                    <a:pt x="229" y="121"/>
                  </a:cubicBezTo>
                  <a:cubicBezTo>
                    <a:pt x="252" y="75"/>
                    <a:pt x="206" y="6"/>
                    <a:pt x="160" y="6"/>
                  </a:cubicBezTo>
                  <a:cubicBezTo>
                    <a:pt x="148" y="2"/>
                    <a:pt x="136" y="0"/>
                    <a:pt x="12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6180675" y="744000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47" y="1"/>
                  </a:moveTo>
                  <a:cubicBezTo>
                    <a:pt x="92" y="1"/>
                    <a:pt x="42" y="42"/>
                    <a:pt x="24" y="98"/>
                  </a:cubicBezTo>
                  <a:cubicBezTo>
                    <a:pt x="1" y="166"/>
                    <a:pt x="46" y="258"/>
                    <a:pt x="115" y="281"/>
                  </a:cubicBezTo>
                  <a:cubicBezTo>
                    <a:pt x="183" y="281"/>
                    <a:pt x="275" y="235"/>
                    <a:pt x="297" y="166"/>
                  </a:cubicBezTo>
                  <a:cubicBezTo>
                    <a:pt x="297" y="98"/>
                    <a:pt x="275" y="29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6165275" y="635000"/>
              <a:ext cx="6300" cy="5900"/>
            </a:xfrm>
            <a:custGeom>
              <a:avLst/>
              <a:gdLst/>
              <a:ahLst/>
              <a:cxnLst/>
              <a:rect l="l" t="t" r="r" b="b"/>
              <a:pathLst>
                <a:path w="252" h="236" extrusionOk="0">
                  <a:moveTo>
                    <a:pt x="123" y="1"/>
                  </a:moveTo>
                  <a:cubicBezTo>
                    <a:pt x="69" y="1"/>
                    <a:pt x="23" y="38"/>
                    <a:pt x="23" y="76"/>
                  </a:cubicBezTo>
                  <a:cubicBezTo>
                    <a:pt x="0" y="144"/>
                    <a:pt x="46" y="212"/>
                    <a:pt x="92" y="235"/>
                  </a:cubicBezTo>
                  <a:cubicBezTo>
                    <a:pt x="160" y="235"/>
                    <a:pt x="229" y="212"/>
                    <a:pt x="252" y="144"/>
                  </a:cubicBezTo>
                  <a:cubicBezTo>
                    <a:pt x="252" y="76"/>
                    <a:pt x="229" y="30"/>
                    <a:pt x="160" y="7"/>
                  </a:cubicBezTo>
                  <a:cubicBezTo>
                    <a:pt x="148" y="3"/>
                    <a:pt x="135" y="1"/>
                    <a:pt x="1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6252575" y="1253050"/>
              <a:ext cx="9725" cy="8800"/>
            </a:xfrm>
            <a:custGeom>
              <a:avLst/>
              <a:gdLst/>
              <a:ahLst/>
              <a:cxnLst/>
              <a:rect l="l" t="t" r="r" b="b"/>
              <a:pathLst>
                <a:path w="389" h="352" extrusionOk="0">
                  <a:moveTo>
                    <a:pt x="193" y="0"/>
                  </a:moveTo>
                  <a:cubicBezTo>
                    <a:pt x="115" y="0"/>
                    <a:pt x="43" y="62"/>
                    <a:pt x="24" y="142"/>
                  </a:cubicBezTo>
                  <a:cubicBezTo>
                    <a:pt x="1" y="233"/>
                    <a:pt x="69" y="324"/>
                    <a:pt x="161" y="347"/>
                  </a:cubicBezTo>
                  <a:cubicBezTo>
                    <a:pt x="170" y="350"/>
                    <a:pt x="179" y="352"/>
                    <a:pt x="190" y="352"/>
                  </a:cubicBezTo>
                  <a:cubicBezTo>
                    <a:pt x="257" y="352"/>
                    <a:pt x="346" y="290"/>
                    <a:pt x="366" y="210"/>
                  </a:cubicBezTo>
                  <a:cubicBezTo>
                    <a:pt x="389" y="119"/>
                    <a:pt x="320" y="28"/>
                    <a:pt x="229" y="5"/>
                  </a:cubicBezTo>
                  <a:cubicBezTo>
                    <a:pt x="217" y="2"/>
                    <a:pt x="205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6334750" y="1376825"/>
              <a:ext cx="6875" cy="6450"/>
            </a:xfrm>
            <a:custGeom>
              <a:avLst/>
              <a:gdLst/>
              <a:ahLst/>
              <a:cxnLst/>
              <a:rect l="l" t="t" r="r" b="b"/>
              <a:pathLst>
                <a:path w="275" h="258" extrusionOk="0">
                  <a:moveTo>
                    <a:pt x="147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1" y="167"/>
                    <a:pt x="46" y="235"/>
                    <a:pt x="115" y="258"/>
                  </a:cubicBezTo>
                  <a:cubicBezTo>
                    <a:pt x="183" y="258"/>
                    <a:pt x="252" y="235"/>
                    <a:pt x="252" y="167"/>
                  </a:cubicBezTo>
                  <a:cubicBezTo>
                    <a:pt x="274" y="98"/>
                    <a:pt x="229" y="30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6214925" y="1197075"/>
              <a:ext cx="7425" cy="6600"/>
            </a:xfrm>
            <a:custGeom>
              <a:avLst/>
              <a:gdLst/>
              <a:ahLst/>
              <a:cxnLst/>
              <a:rect l="l" t="t" r="r" b="b"/>
              <a:pathLst>
                <a:path w="297" h="264" extrusionOk="0">
                  <a:moveTo>
                    <a:pt x="147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0" y="167"/>
                    <a:pt x="46" y="235"/>
                    <a:pt x="114" y="258"/>
                  </a:cubicBezTo>
                  <a:cubicBezTo>
                    <a:pt x="127" y="262"/>
                    <a:pt x="139" y="264"/>
                    <a:pt x="151" y="264"/>
                  </a:cubicBezTo>
                  <a:cubicBezTo>
                    <a:pt x="206" y="264"/>
                    <a:pt x="255" y="223"/>
                    <a:pt x="274" y="167"/>
                  </a:cubicBezTo>
                  <a:cubicBezTo>
                    <a:pt x="297" y="98"/>
                    <a:pt x="251" y="30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6338175" y="1347200"/>
              <a:ext cx="10875" cy="9950"/>
            </a:xfrm>
            <a:custGeom>
              <a:avLst/>
              <a:gdLst/>
              <a:ahLst/>
              <a:cxnLst/>
              <a:rect l="l" t="t" r="r" b="b"/>
              <a:pathLst>
                <a:path w="435" h="398" extrusionOk="0">
                  <a:moveTo>
                    <a:pt x="215" y="1"/>
                  </a:moveTo>
                  <a:cubicBezTo>
                    <a:pt x="132" y="1"/>
                    <a:pt x="43" y="65"/>
                    <a:pt x="23" y="165"/>
                  </a:cubicBezTo>
                  <a:cubicBezTo>
                    <a:pt x="1" y="256"/>
                    <a:pt x="69" y="370"/>
                    <a:pt x="160" y="393"/>
                  </a:cubicBezTo>
                  <a:cubicBezTo>
                    <a:pt x="175" y="396"/>
                    <a:pt x="190" y="397"/>
                    <a:pt x="204" y="397"/>
                  </a:cubicBezTo>
                  <a:cubicBezTo>
                    <a:pt x="298" y="397"/>
                    <a:pt x="372" y="335"/>
                    <a:pt x="411" y="256"/>
                  </a:cubicBezTo>
                  <a:cubicBezTo>
                    <a:pt x="434" y="142"/>
                    <a:pt x="366" y="51"/>
                    <a:pt x="252" y="5"/>
                  </a:cubicBezTo>
                  <a:cubicBezTo>
                    <a:pt x="240" y="2"/>
                    <a:pt x="228" y="1"/>
                    <a:pt x="21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6325050" y="1316925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47" y="0"/>
                  </a:moveTo>
                  <a:cubicBezTo>
                    <a:pt x="92" y="0"/>
                    <a:pt x="42" y="41"/>
                    <a:pt x="23" y="98"/>
                  </a:cubicBezTo>
                  <a:cubicBezTo>
                    <a:pt x="1" y="189"/>
                    <a:pt x="46" y="257"/>
                    <a:pt x="115" y="280"/>
                  </a:cubicBezTo>
                  <a:cubicBezTo>
                    <a:pt x="206" y="280"/>
                    <a:pt x="274" y="234"/>
                    <a:pt x="297" y="166"/>
                  </a:cubicBezTo>
                  <a:cubicBezTo>
                    <a:pt x="297" y="98"/>
                    <a:pt x="252" y="29"/>
                    <a:pt x="183" y="6"/>
                  </a:cubicBezTo>
                  <a:cubicBezTo>
                    <a:pt x="171" y="2"/>
                    <a:pt x="159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6260575" y="1249625"/>
              <a:ext cx="8575" cy="7700"/>
            </a:xfrm>
            <a:custGeom>
              <a:avLst/>
              <a:gdLst/>
              <a:ahLst/>
              <a:cxnLst/>
              <a:rect l="l" t="t" r="r" b="b"/>
              <a:pathLst>
                <a:path w="343" h="308" extrusionOk="0">
                  <a:moveTo>
                    <a:pt x="177" y="0"/>
                  </a:moveTo>
                  <a:cubicBezTo>
                    <a:pt x="114" y="0"/>
                    <a:pt x="43" y="60"/>
                    <a:pt x="23" y="119"/>
                  </a:cubicBezTo>
                  <a:cubicBezTo>
                    <a:pt x="0" y="210"/>
                    <a:pt x="46" y="302"/>
                    <a:pt x="137" y="302"/>
                  </a:cubicBezTo>
                  <a:cubicBezTo>
                    <a:pt x="153" y="306"/>
                    <a:pt x="169" y="307"/>
                    <a:pt x="183" y="307"/>
                  </a:cubicBezTo>
                  <a:cubicBezTo>
                    <a:pt x="251" y="307"/>
                    <a:pt x="301" y="267"/>
                    <a:pt x="320" y="210"/>
                  </a:cubicBezTo>
                  <a:cubicBezTo>
                    <a:pt x="343" y="119"/>
                    <a:pt x="297" y="28"/>
                    <a:pt x="206" y="5"/>
                  </a:cubicBezTo>
                  <a:cubicBezTo>
                    <a:pt x="197" y="2"/>
                    <a:pt x="187" y="0"/>
                    <a:pt x="17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5614625" y="837725"/>
              <a:ext cx="8000" cy="7575"/>
            </a:xfrm>
            <a:custGeom>
              <a:avLst/>
              <a:gdLst/>
              <a:ahLst/>
              <a:cxnLst/>
              <a:rect l="l" t="t" r="r" b="b"/>
              <a:pathLst>
                <a:path w="320" h="303" extrusionOk="0">
                  <a:moveTo>
                    <a:pt x="183" y="1"/>
                  </a:moveTo>
                  <a:cubicBezTo>
                    <a:pt x="114" y="1"/>
                    <a:pt x="46" y="47"/>
                    <a:pt x="23" y="115"/>
                  </a:cubicBezTo>
                  <a:cubicBezTo>
                    <a:pt x="0" y="184"/>
                    <a:pt x="46" y="275"/>
                    <a:pt x="114" y="298"/>
                  </a:cubicBezTo>
                  <a:cubicBezTo>
                    <a:pt x="126" y="301"/>
                    <a:pt x="138" y="302"/>
                    <a:pt x="150" y="302"/>
                  </a:cubicBezTo>
                  <a:cubicBezTo>
                    <a:pt x="223" y="302"/>
                    <a:pt x="277" y="243"/>
                    <a:pt x="297" y="184"/>
                  </a:cubicBezTo>
                  <a:cubicBezTo>
                    <a:pt x="320" y="115"/>
                    <a:pt x="274" y="24"/>
                    <a:pt x="18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5655700" y="1408000"/>
              <a:ext cx="11425" cy="10200"/>
            </a:xfrm>
            <a:custGeom>
              <a:avLst/>
              <a:gdLst/>
              <a:ahLst/>
              <a:cxnLst/>
              <a:rect l="l" t="t" r="r" b="b"/>
              <a:pathLst>
                <a:path w="457" h="408" extrusionOk="0">
                  <a:moveTo>
                    <a:pt x="202" y="1"/>
                  </a:moveTo>
                  <a:cubicBezTo>
                    <a:pt x="116" y="1"/>
                    <a:pt x="41" y="62"/>
                    <a:pt x="23" y="152"/>
                  </a:cubicBezTo>
                  <a:cubicBezTo>
                    <a:pt x="0" y="266"/>
                    <a:pt x="69" y="380"/>
                    <a:pt x="183" y="403"/>
                  </a:cubicBezTo>
                  <a:cubicBezTo>
                    <a:pt x="195" y="406"/>
                    <a:pt x="207" y="408"/>
                    <a:pt x="220" y="408"/>
                  </a:cubicBezTo>
                  <a:cubicBezTo>
                    <a:pt x="303" y="408"/>
                    <a:pt x="391" y="346"/>
                    <a:pt x="411" y="266"/>
                  </a:cubicBezTo>
                  <a:cubicBezTo>
                    <a:pt x="457" y="152"/>
                    <a:pt x="388" y="38"/>
                    <a:pt x="274" y="15"/>
                  </a:cubicBezTo>
                  <a:cubicBezTo>
                    <a:pt x="250" y="5"/>
                    <a:pt x="226" y="1"/>
                    <a:pt x="20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5660825" y="1394525"/>
              <a:ext cx="9175" cy="8300"/>
            </a:xfrm>
            <a:custGeom>
              <a:avLst/>
              <a:gdLst/>
              <a:ahLst/>
              <a:cxnLst/>
              <a:rect l="l" t="t" r="r" b="b"/>
              <a:pathLst>
                <a:path w="367" h="332" extrusionOk="0">
                  <a:moveTo>
                    <a:pt x="182" y="1"/>
                  </a:moveTo>
                  <a:cubicBezTo>
                    <a:pt x="109" y="1"/>
                    <a:pt x="43" y="45"/>
                    <a:pt x="24" y="121"/>
                  </a:cubicBezTo>
                  <a:cubicBezTo>
                    <a:pt x="1" y="212"/>
                    <a:pt x="47" y="303"/>
                    <a:pt x="138" y="326"/>
                  </a:cubicBezTo>
                  <a:cubicBezTo>
                    <a:pt x="154" y="330"/>
                    <a:pt x="169" y="332"/>
                    <a:pt x="184" y="332"/>
                  </a:cubicBezTo>
                  <a:cubicBezTo>
                    <a:pt x="258" y="332"/>
                    <a:pt x="324" y="288"/>
                    <a:pt x="343" y="212"/>
                  </a:cubicBezTo>
                  <a:cubicBezTo>
                    <a:pt x="366" y="121"/>
                    <a:pt x="320" y="29"/>
                    <a:pt x="229" y="6"/>
                  </a:cubicBezTo>
                  <a:cubicBezTo>
                    <a:pt x="213" y="3"/>
                    <a:pt x="198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5673950" y="1387825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83" y="1"/>
                  </a:moveTo>
                  <a:cubicBezTo>
                    <a:pt x="115" y="1"/>
                    <a:pt x="24" y="46"/>
                    <a:pt x="1" y="115"/>
                  </a:cubicBezTo>
                  <a:cubicBezTo>
                    <a:pt x="1" y="183"/>
                    <a:pt x="47" y="274"/>
                    <a:pt x="115" y="274"/>
                  </a:cubicBezTo>
                  <a:cubicBezTo>
                    <a:pt x="127" y="278"/>
                    <a:pt x="140" y="280"/>
                    <a:pt x="153" y="280"/>
                  </a:cubicBezTo>
                  <a:cubicBezTo>
                    <a:pt x="213" y="280"/>
                    <a:pt x="275" y="239"/>
                    <a:pt x="275" y="183"/>
                  </a:cubicBezTo>
                  <a:cubicBezTo>
                    <a:pt x="298" y="115"/>
                    <a:pt x="252" y="23"/>
                    <a:pt x="18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5683650" y="1376425"/>
              <a:ext cx="8025" cy="7425"/>
            </a:xfrm>
            <a:custGeom>
              <a:avLst/>
              <a:gdLst/>
              <a:ahLst/>
              <a:cxnLst/>
              <a:rect l="l" t="t" r="r" b="b"/>
              <a:pathLst>
                <a:path w="321" h="297" extrusionOk="0">
                  <a:moveTo>
                    <a:pt x="184" y="0"/>
                  </a:moveTo>
                  <a:cubicBezTo>
                    <a:pt x="115" y="0"/>
                    <a:pt x="24" y="46"/>
                    <a:pt x="24" y="114"/>
                  </a:cubicBezTo>
                  <a:cubicBezTo>
                    <a:pt x="1" y="183"/>
                    <a:pt x="47" y="274"/>
                    <a:pt x="115" y="297"/>
                  </a:cubicBezTo>
                  <a:cubicBezTo>
                    <a:pt x="184" y="297"/>
                    <a:pt x="275" y="251"/>
                    <a:pt x="298" y="183"/>
                  </a:cubicBezTo>
                  <a:cubicBezTo>
                    <a:pt x="320" y="114"/>
                    <a:pt x="275" y="23"/>
                    <a:pt x="18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5882250" y="1540025"/>
              <a:ext cx="5725" cy="5475"/>
            </a:xfrm>
            <a:custGeom>
              <a:avLst/>
              <a:gdLst/>
              <a:ahLst/>
              <a:cxnLst/>
              <a:rect l="l" t="t" r="r" b="b"/>
              <a:pathLst>
                <a:path w="229" h="219" extrusionOk="0">
                  <a:moveTo>
                    <a:pt x="110" y="1"/>
                  </a:moveTo>
                  <a:cubicBezTo>
                    <a:pt x="69" y="1"/>
                    <a:pt x="23" y="38"/>
                    <a:pt x="23" y="75"/>
                  </a:cubicBezTo>
                  <a:cubicBezTo>
                    <a:pt x="0" y="144"/>
                    <a:pt x="46" y="189"/>
                    <a:pt x="91" y="212"/>
                  </a:cubicBezTo>
                  <a:cubicBezTo>
                    <a:pt x="100" y="217"/>
                    <a:pt x="109" y="218"/>
                    <a:pt x="118" y="218"/>
                  </a:cubicBezTo>
                  <a:cubicBezTo>
                    <a:pt x="160" y="218"/>
                    <a:pt x="206" y="181"/>
                    <a:pt x="206" y="144"/>
                  </a:cubicBezTo>
                  <a:cubicBezTo>
                    <a:pt x="228" y="75"/>
                    <a:pt x="206" y="30"/>
                    <a:pt x="137" y="7"/>
                  </a:cubicBezTo>
                  <a:cubicBezTo>
                    <a:pt x="129" y="3"/>
                    <a:pt x="120" y="1"/>
                    <a:pt x="11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6095650" y="988850"/>
              <a:ext cx="8600" cy="7700"/>
            </a:xfrm>
            <a:custGeom>
              <a:avLst/>
              <a:gdLst/>
              <a:ahLst/>
              <a:cxnLst/>
              <a:rect l="l" t="t" r="r" b="b"/>
              <a:pathLst>
                <a:path w="344" h="308" extrusionOk="0">
                  <a:moveTo>
                    <a:pt x="178" y="0"/>
                  </a:moveTo>
                  <a:cubicBezTo>
                    <a:pt x="114" y="0"/>
                    <a:pt x="43" y="60"/>
                    <a:pt x="24" y="119"/>
                  </a:cubicBezTo>
                  <a:cubicBezTo>
                    <a:pt x="1" y="210"/>
                    <a:pt x="46" y="301"/>
                    <a:pt x="138" y="301"/>
                  </a:cubicBezTo>
                  <a:cubicBezTo>
                    <a:pt x="154" y="305"/>
                    <a:pt x="169" y="307"/>
                    <a:pt x="184" y="307"/>
                  </a:cubicBezTo>
                  <a:cubicBezTo>
                    <a:pt x="252" y="307"/>
                    <a:pt x="302" y="266"/>
                    <a:pt x="320" y="210"/>
                  </a:cubicBezTo>
                  <a:cubicBezTo>
                    <a:pt x="343" y="119"/>
                    <a:pt x="297" y="28"/>
                    <a:pt x="206" y="5"/>
                  </a:cubicBezTo>
                  <a:cubicBezTo>
                    <a:pt x="197" y="2"/>
                    <a:pt x="187" y="0"/>
                    <a:pt x="17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6099075" y="1000800"/>
              <a:ext cx="6875" cy="6025"/>
            </a:xfrm>
            <a:custGeom>
              <a:avLst/>
              <a:gdLst/>
              <a:ahLst/>
              <a:cxnLst/>
              <a:rect l="l" t="t" r="r" b="b"/>
              <a:pathLst>
                <a:path w="275" h="241" extrusionOk="0">
                  <a:moveTo>
                    <a:pt x="147" y="0"/>
                  </a:moveTo>
                  <a:cubicBezTo>
                    <a:pt x="92" y="0"/>
                    <a:pt x="42" y="41"/>
                    <a:pt x="24" y="97"/>
                  </a:cubicBezTo>
                  <a:cubicBezTo>
                    <a:pt x="1" y="166"/>
                    <a:pt x="46" y="234"/>
                    <a:pt x="115" y="234"/>
                  </a:cubicBezTo>
                  <a:cubicBezTo>
                    <a:pt x="127" y="238"/>
                    <a:pt x="139" y="240"/>
                    <a:pt x="151" y="240"/>
                  </a:cubicBezTo>
                  <a:cubicBezTo>
                    <a:pt x="205" y="240"/>
                    <a:pt x="252" y="199"/>
                    <a:pt x="252" y="143"/>
                  </a:cubicBezTo>
                  <a:cubicBezTo>
                    <a:pt x="275" y="97"/>
                    <a:pt x="229" y="29"/>
                    <a:pt x="183" y="6"/>
                  </a:cubicBezTo>
                  <a:cubicBezTo>
                    <a:pt x="171" y="2"/>
                    <a:pt x="159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6043725" y="1023400"/>
              <a:ext cx="11450" cy="10200"/>
            </a:xfrm>
            <a:custGeom>
              <a:avLst/>
              <a:gdLst/>
              <a:ahLst/>
              <a:cxnLst/>
              <a:rect l="l" t="t" r="r" b="b"/>
              <a:pathLst>
                <a:path w="458" h="408" extrusionOk="0">
                  <a:moveTo>
                    <a:pt x="214" y="1"/>
                  </a:moveTo>
                  <a:cubicBezTo>
                    <a:pt x="138" y="1"/>
                    <a:pt x="59" y="62"/>
                    <a:pt x="23" y="152"/>
                  </a:cubicBezTo>
                  <a:cubicBezTo>
                    <a:pt x="1" y="266"/>
                    <a:pt x="69" y="380"/>
                    <a:pt x="183" y="403"/>
                  </a:cubicBezTo>
                  <a:cubicBezTo>
                    <a:pt x="198" y="406"/>
                    <a:pt x="213" y="407"/>
                    <a:pt x="228" y="407"/>
                  </a:cubicBezTo>
                  <a:cubicBezTo>
                    <a:pt x="326" y="407"/>
                    <a:pt x="415" y="345"/>
                    <a:pt x="434" y="266"/>
                  </a:cubicBezTo>
                  <a:cubicBezTo>
                    <a:pt x="457" y="152"/>
                    <a:pt x="389" y="38"/>
                    <a:pt x="275" y="15"/>
                  </a:cubicBezTo>
                  <a:cubicBezTo>
                    <a:pt x="255" y="5"/>
                    <a:pt x="235" y="1"/>
                    <a:pt x="21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6072825" y="1003800"/>
              <a:ext cx="5725" cy="5725"/>
            </a:xfrm>
            <a:custGeom>
              <a:avLst/>
              <a:gdLst/>
              <a:ahLst/>
              <a:cxnLst/>
              <a:rect l="l" t="t" r="r" b="b"/>
              <a:pathLst>
                <a:path w="229" h="229" extrusionOk="0">
                  <a:moveTo>
                    <a:pt x="138" y="0"/>
                  </a:moveTo>
                  <a:cubicBezTo>
                    <a:pt x="69" y="0"/>
                    <a:pt x="24" y="23"/>
                    <a:pt x="1" y="91"/>
                  </a:cubicBezTo>
                  <a:cubicBezTo>
                    <a:pt x="1" y="137"/>
                    <a:pt x="24" y="206"/>
                    <a:pt x="92" y="228"/>
                  </a:cubicBezTo>
                  <a:cubicBezTo>
                    <a:pt x="138" y="228"/>
                    <a:pt x="206" y="206"/>
                    <a:pt x="206" y="137"/>
                  </a:cubicBezTo>
                  <a:cubicBezTo>
                    <a:pt x="229" y="91"/>
                    <a:pt x="206" y="23"/>
                    <a:pt x="13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6714225" y="1160000"/>
              <a:ext cx="7450" cy="6600"/>
            </a:xfrm>
            <a:custGeom>
              <a:avLst/>
              <a:gdLst/>
              <a:ahLst/>
              <a:cxnLst/>
              <a:rect l="l" t="t" r="r" b="b"/>
              <a:pathLst>
                <a:path w="298" h="264" extrusionOk="0">
                  <a:moveTo>
                    <a:pt x="145" y="0"/>
                  </a:moveTo>
                  <a:cubicBezTo>
                    <a:pt x="85" y="0"/>
                    <a:pt x="23" y="41"/>
                    <a:pt x="23" y="98"/>
                  </a:cubicBezTo>
                  <a:cubicBezTo>
                    <a:pt x="0" y="166"/>
                    <a:pt x="46" y="257"/>
                    <a:pt x="115" y="257"/>
                  </a:cubicBezTo>
                  <a:cubicBezTo>
                    <a:pt x="127" y="261"/>
                    <a:pt x="140" y="263"/>
                    <a:pt x="152" y="263"/>
                  </a:cubicBezTo>
                  <a:cubicBezTo>
                    <a:pt x="212" y="263"/>
                    <a:pt x="274" y="222"/>
                    <a:pt x="274" y="166"/>
                  </a:cubicBezTo>
                  <a:cubicBezTo>
                    <a:pt x="297" y="98"/>
                    <a:pt x="251" y="6"/>
                    <a:pt x="183" y="6"/>
                  </a:cubicBezTo>
                  <a:cubicBezTo>
                    <a:pt x="171" y="2"/>
                    <a:pt x="158" y="0"/>
                    <a:pt x="14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6736475" y="1128025"/>
              <a:ext cx="6300" cy="5900"/>
            </a:xfrm>
            <a:custGeom>
              <a:avLst/>
              <a:gdLst/>
              <a:ahLst/>
              <a:cxnLst/>
              <a:rect l="l" t="t" r="r" b="b"/>
              <a:pathLst>
                <a:path w="252" h="236" extrusionOk="0">
                  <a:moveTo>
                    <a:pt x="123" y="1"/>
                  </a:moveTo>
                  <a:cubicBezTo>
                    <a:pt x="69" y="1"/>
                    <a:pt x="23" y="38"/>
                    <a:pt x="23" y="76"/>
                  </a:cubicBezTo>
                  <a:cubicBezTo>
                    <a:pt x="1" y="144"/>
                    <a:pt x="46" y="212"/>
                    <a:pt x="92" y="235"/>
                  </a:cubicBezTo>
                  <a:cubicBezTo>
                    <a:pt x="160" y="235"/>
                    <a:pt x="229" y="212"/>
                    <a:pt x="252" y="144"/>
                  </a:cubicBezTo>
                  <a:cubicBezTo>
                    <a:pt x="252" y="76"/>
                    <a:pt x="229" y="7"/>
                    <a:pt x="160" y="7"/>
                  </a:cubicBezTo>
                  <a:cubicBezTo>
                    <a:pt x="148" y="3"/>
                    <a:pt x="135" y="1"/>
                    <a:pt x="1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5535875" y="1837025"/>
              <a:ext cx="8000" cy="6975"/>
            </a:xfrm>
            <a:custGeom>
              <a:avLst/>
              <a:gdLst/>
              <a:ahLst/>
              <a:cxnLst/>
              <a:rect l="l" t="t" r="r" b="b"/>
              <a:pathLst>
                <a:path w="320" h="279" extrusionOk="0">
                  <a:moveTo>
                    <a:pt x="149" y="0"/>
                  </a:moveTo>
                  <a:cubicBezTo>
                    <a:pt x="101" y="0"/>
                    <a:pt x="56" y="38"/>
                    <a:pt x="23" y="87"/>
                  </a:cubicBezTo>
                  <a:cubicBezTo>
                    <a:pt x="0" y="156"/>
                    <a:pt x="23" y="224"/>
                    <a:pt x="91" y="270"/>
                  </a:cubicBezTo>
                  <a:cubicBezTo>
                    <a:pt x="109" y="276"/>
                    <a:pt x="127" y="278"/>
                    <a:pt x="146" y="278"/>
                  </a:cubicBezTo>
                  <a:cubicBezTo>
                    <a:pt x="201" y="278"/>
                    <a:pt x="257" y="253"/>
                    <a:pt x="274" y="201"/>
                  </a:cubicBezTo>
                  <a:cubicBezTo>
                    <a:pt x="320" y="133"/>
                    <a:pt x="274" y="42"/>
                    <a:pt x="206" y="19"/>
                  </a:cubicBezTo>
                  <a:cubicBezTo>
                    <a:pt x="186" y="6"/>
                    <a:pt x="167" y="0"/>
                    <a:pt x="14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5753275" y="1807575"/>
              <a:ext cx="12000" cy="10400"/>
            </a:xfrm>
            <a:custGeom>
              <a:avLst/>
              <a:gdLst/>
              <a:ahLst/>
              <a:cxnLst/>
              <a:rect l="l" t="t" r="r" b="b"/>
              <a:pathLst>
                <a:path w="480" h="416" extrusionOk="0">
                  <a:moveTo>
                    <a:pt x="228" y="1"/>
                  </a:moveTo>
                  <a:cubicBezTo>
                    <a:pt x="160" y="1"/>
                    <a:pt x="93" y="47"/>
                    <a:pt x="46" y="124"/>
                  </a:cubicBezTo>
                  <a:cubicBezTo>
                    <a:pt x="1" y="215"/>
                    <a:pt x="46" y="352"/>
                    <a:pt x="160" y="398"/>
                  </a:cubicBezTo>
                  <a:cubicBezTo>
                    <a:pt x="185" y="410"/>
                    <a:pt x="211" y="416"/>
                    <a:pt x="237" y="416"/>
                  </a:cubicBezTo>
                  <a:cubicBezTo>
                    <a:pt x="310" y="416"/>
                    <a:pt x="384" y="374"/>
                    <a:pt x="434" y="307"/>
                  </a:cubicBezTo>
                  <a:cubicBezTo>
                    <a:pt x="480" y="193"/>
                    <a:pt x="434" y="78"/>
                    <a:pt x="320" y="33"/>
                  </a:cubicBezTo>
                  <a:cubicBezTo>
                    <a:pt x="291" y="11"/>
                    <a:pt x="259" y="1"/>
                    <a:pt x="22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5846850" y="1960850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195" y="1"/>
                  </a:moveTo>
                  <a:cubicBezTo>
                    <a:pt x="125" y="1"/>
                    <a:pt x="57" y="38"/>
                    <a:pt x="24" y="87"/>
                  </a:cubicBezTo>
                  <a:cubicBezTo>
                    <a:pt x="1" y="179"/>
                    <a:pt x="24" y="293"/>
                    <a:pt x="115" y="338"/>
                  </a:cubicBezTo>
                  <a:cubicBezTo>
                    <a:pt x="137" y="344"/>
                    <a:pt x="158" y="347"/>
                    <a:pt x="179" y="347"/>
                  </a:cubicBezTo>
                  <a:cubicBezTo>
                    <a:pt x="247" y="347"/>
                    <a:pt x="308" y="317"/>
                    <a:pt x="343" y="247"/>
                  </a:cubicBezTo>
                  <a:cubicBezTo>
                    <a:pt x="389" y="156"/>
                    <a:pt x="343" y="65"/>
                    <a:pt x="275" y="19"/>
                  </a:cubicBezTo>
                  <a:cubicBezTo>
                    <a:pt x="249" y="6"/>
                    <a:pt x="222" y="1"/>
                    <a:pt x="19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5853150" y="1946600"/>
              <a:ext cx="10850" cy="9475"/>
            </a:xfrm>
            <a:custGeom>
              <a:avLst/>
              <a:gdLst/>
              <a:ahLst/>
              <a:cxnLst/>
              <a:rect l="l" t="t" r="r" b="b"/>
              <a:pathLst>
                <a:path w="434" h="379" extrusionOk="0">
                  <a:moveTo>
                    <a:pt x="220" y="0"/>
                  </a:moveTo>
                  <a:cubicBezTo>
                    <a:pt x="149" y="0"/>
                    <a:pt x="79" y="43"/>
                    <a:pt x="46" y="110"/>
                  </a:cubicBezTo>
                  <a:cubicBezTo>
                    <a:pt x="0" y="201"/>
                    <a:pt x="23" y="315"/>
                    <a:pt x="137" y="361"/>
                  </a:cubicBezTo>
                  <a:cubicBezTo>
                    <a:pt x="161" y="373"/>
                    <a:pt x="188" y="379"/>
                    <a:pt x="214" y="379"/>
                  </a:cubicBezTo>
                  <a:cubicBezTo>
                    <a:pt x="285" y="379"/>
                    <a:pt x="355" y="336"/>
                    <a:pt x="388" y="269"/>
                  </a:cubicBezTo>
                  <a:cubicBezTo>
                    <a:pt x="434" y="178"/>
                    <a:pt x="388" y="64"/>
                    <a:pt x="297" y="18"/>
                  </a:cubicBezTo>
                  <a:cubicBezTo>
                    <a:pt x="272" y="6"/>
                    <a:pt x="246" y="0"/>
                    <a:pt x="22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5867400" y="1956850"/>
              <a:ext cx="9150" cy="7900"/>
            </a:xfrm>
            <a:custGeom>
              <a:avLst/>
              <a:gdLst/>
              <a:ahLst/>
              <a:cxnLst/>
              <a:rect l="l" t="t" r="r" b="b"/>
              <a:pathLst>
                <a:path w="366" h="316" extrusionOk="0">
                  <a:moveTo>
                    <a:pt x="176" y="1"/>
                  </a:moveTo>
                  <a:cubicBezTo>
                    <a:pt x="113" y="1"/>
                    <a:pt x="56" y="38"/>
                    <a:pt x="23" y="88"/>
                  </a:cubicBezTo>
                  <a:cubicBezTo>
                    <a:pt x="1" y="179"/>
                    <a:pt x="23" y="270"/>
                    <a:pt x="115" y="293"/>
                  </a:cubicBezTo>
                  <a:cubicBezTo>
                    <a:pt x="138" y="308"/>
                    <a:pt x="163" y="316"/>
                    <a:pt x="188" y="316"/>
                  </a:cubicBezTo>
                  <a:cubicBezTo>
                    <a:pt x="239" y="316"/>
                    <a:pt x="290" y="285"/>
                    <a:pt x="320" y="225"/>
                  </a:cubicBezTo>
                  <a:cubicBezTo>
                    <a:pt x="366" y="156"/>
                    <a:pt x="320" y="65"/>
                    <a:pt x="252" y="19"/>
                  </a:cubicBezTo>
                  <a:cubicBezTo>
                    <a:pt x="226" y="6"/>
                    <a:pt x="201" y="1"/>
                    <a:pt x="17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6384975" y="1916925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199" y="0"/>
                  </a:moveTo>
                  <a:cubicBezTo>
                    <a:pt x="135" y="0"/>
                    <a:pt x="79" y="38"/>
                    <a:pt x="46" y="87"/>
                  </a:cubicBezTo>
                  <a:cubicBezTo>
                    <a:pt x="0" y="178"/>
                    <a:pt x="46" y="292"/>
                    <a:pt x="114" y="338"/>
                  </a:cubicBezTo>
                  <a:cubicBezTo>
                    <a:pt x="136" y="343"/>
                    <a:pt x="159" y="346"/>
                    <a:pt x="181" y="346"/>
                  </a:cubicBezTo>
                  <a:cubicBezTo>
                    <a:pt x="254" y="346"/>
                    <a:pt x="325" y="316"/>
                    <a:pt x="343" y="247"/>
                  </a:cubicBezTo>
                  <a:cubicBezTo>
                    <a:pt x="388" y="155"/>
                    <a:pt x="365" y="64"/>
                    <a:pt x="274" y="18"/>
                  </a:cubicBezTo>
                  <a:cubicBezTo>
                    <a:pt x="249" y="6"/>
                    <a:pt x="223" y="0"/>
                    <a:pt x="19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5665975" y="1677500"/>
              <a:ext cx="7450" cy="6150"/>
            </a:xfrm>
            <a:custGeom>
              <a:avLst/>
              <a:gdLst/>
              <a:ahLst/>
              <a:cxnLst/>
              <a:rect l="l" t="t" r="r" b="b"/>
              <a:pathLst>
                <a:path w="298" h="246" extrusionOk="0">
                  <a:moveTo>
                    <a:pt x="155" y="0"/>
                  </a:moveTo>
                  <a:cubicBezTo>
                    <a:pt x="106" y="0"/>
                    <a:pt x="63" y="26"/>
                    <a:pt x="46" y="77"/>
                  </a:cubicBezTo>
                  <a:cubicBezTo>
                    <a:pt x="0" y="123"/>
                    <a:pt x="23" y="191"/>
                    <a:pt x="92" y="237"/>
                  </a:cubicBezTo>
                  <a:cubicBezTo>
                    <a:pt x="109" y="243"/>
                    <a:pt x="126" y="246"/>
                    <a:pt x="142" y="246"/>
                  </a:cubicBezTo>
                  <a:cubicBezTo>
                    <a:pt x="191" y="246"/>
                    <a:pt x="234" y="220"/>
                    <a:pt x="251" y="169"/>
                  </a:cubicBezTo>
                  <a:cubicBezTo>
                    <a:pt x="297" y="123"/>
                    <a:pt x="251" y="32"/>
                    <a:pt x="206" y="9"/>
                  </a:cubicBezTo>
                  <a:cubicBezTo>
                    <a:pt x="189" y="3"/>
                    <a:pt x="172" y="0"/>
                    <a:pt x="15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5416600" y="1791950"/>
              <a:ext cx="8025" cy="6975"/>
            </a:xfrm>
            <a:custGeom>
              <a:avLst/>
              <a:gdLst/>
              <a:ahLst/>
              <a:cxnLst/>
              <a:rect l="l" t="t" r="r" b="b"/>
              <a:pathLst>
                <a:path w="321" h="279" extrusionOk="0">
                  <a:moveTo>
                    <a:pt x="168" y="0"/>
                  </a:moveTo>
                  <a:cubicBezTo>
                    <a:pt x="115" y="0"/>
                    <a:pt x="63" y="38"/>
                    <a:pt x="46" y="87"/>
                  </a:cubicBezTo>
                  <a:cubicBezTo>
                    <a:pt x="1" y="156"/>
                    <a:pt x="23" y="224"/>
                    <a:pt x="92" y="270"/>
                  </a:cubicBezTo>
                  <a:cubicBezTo>
                    <a:pt x="109" y="275"/>
                    <a:pt x="128" y="278"/>
                    <a:pt x="146" y="278"/>
                  </a:cubicBezTo>
                  <a:cubicBezTo>
                    <a:pt x="202" y="278"/>
                    <a:pt x="257" y="253"/>
                    <a:pt x="275" y="201"/>
                  </a:cubicBezTo>
                  <a:cubicBezTo>
                    <a:pt x="320" y="133"/>
                    <a:pt x="297" y="41"/>
                    <a:pt x="229" y="19"/>
                  </a:cubicBezTo>
                  <a:cubicBezTo>
                    <a:pt x="210" y="6"/>
                    <a:pt x="189" y="0"/>
                    <a:pt x="16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5527300" y="1623050"/>
              <a:ext cx="11450" cy="10050"/>
            </a:xfrm>
            <a:custGeom>
              <a:avLst/>
              <a:gdLst/>
              <a:ahLst/>
              <a:cxnLst/>
              <a:rect l="l" t="t" r="r" b="b"/>
              <a:pathLst>
                <a:path w="458" h="402" extrusionOk="0">
                  <a:moveTo>
                    <a:pt x="240" y="0"/>
                  </a:moveTo>
                  <a:cubicBezTo>
                    <a:pt x="162" y="0"/>
                    <a:pt x="80" y="43"/>
                    <a:pt x="46" y="110"/>
                  </a:cubicBezTo>
                  <a:cubicBezTo>
                    <a:pt x="1" y="201"/>
                    <a:pt x="46" y="338"/>
                    <a:pt x="138" y="384"/>
                  </a:cubicBezTo>
                  <a:cubicBezTo>
                    <a:pt x="168" y="396"/>
                    <a:pt x="199" y="401"/>
                    <a:pt x="228" y="401"/>
                  </a:cubicBezTo>
                  <a:cubicBezTo>
                    <a:pt x="308" y="401"/>
                    <a:pt x="378" y="359"/>
                    <a:pt x="412" y="292"/>
                  </a:cubicBezTo>
                  <a:cubicBezTo>
                    <a:pt x="457" y="178"/>
                    <a:pt x="412" y="64"/>
                    <a:pt x="320" y="18"/>
                  </a:cubicBezTo>
                  <a:cubicBezTo>
                    <a:pt x="296" y="6"/>
                    <a:pt x="268" y="0"/>
                    <a:pt x="24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5461675" y="1860425"/>
              <a:ext cx="10300" cy="8925"/>
            </a:xfrm>
            <a:custGeom>
              <a:avLst/>
              <a:gdLst/>
              <a:ahLst/>
              <a:cxnLst/>
              <a:rect l="l" t="t" r="r" b="b"/>
              <a:pathLst>
                <a:path w="412" h="357" extrusionOk="0">
                  <a:moveTo>
                    <a:pt x="221" y="1"/>
                  </a:moveTo>
                  <a:cubicBezTo>
                    <a:pt x="150" y="1"/>
                    <a:pt x="80" y="43"/>
                    <a:pt x="47" y="110"/>
                  </a:cubicBezTo>
                  <a:cubicBezTo>
                    <a:pt x="1" y="178"/>
                    <a:pt x="47" y="293"/>
                    <a:pt x="138" y="338"/>
                  </a:cubicBezTo>
                  <a:cubicBezTo>
                    <a:pt x="162" y="350"/>
                    <a:pt x="188" y="356"/>
                    <a:pt x="214" y="356"/>
                  </a:cubicBezTo>
                  <a:cubicBezTo>
                    <a:pt x="284" y="356"/>
                    <a:pt x="349" y="314"/>
                    <a:pt x="366" y="247"/>
                  </a:cubicBezTo>
                  <a:cubicBezTo>
                    <a:pt x="412" y="178"/>
                    <a:pt x="389" y="64"/>
                    <a:pt x="298" y="19"/>
                  </a:cubicBezTo>
                  <a:cubicBezTo>
                    <a:pt x="273" y="6"/>
                    <a:pt x="247" y="1"/>
                    <a:pt x="22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5465675" y="1813075"/>
              <a:ext cx="11450" cy="10050"/>
            </a:xfrm>
            <a:custGeom>
              <a:avLst/>
              <a:gdLst/>
              <a:ahLst/>
              <a:cxnLst/>
              <a:rect l="l" t="t" r="r" b="b"/>
              <a:pathLst>
                <a:path w="458" h="402" extrusionOk="0">
                  <a:moveTo>
                    <a:pt x="230" y="0"/>
                  </a:moveTo>
                  <a:cubicBezTo>
                    <a:pt x="150" y="0"/>
                    <a:pt x="80" y="43"/>
                    <a:pt x="46" y="109"/>
                  </a:cubicBezTo>
                  <a:cubicBezTo>
                    <a:pt x="1" y="201"/>
                    <a:pt x="46" y="338"/>
                    <a:pt x="138" y="383"/>
                  </a:cubicBezTo>
                  <a:cubicBezTo>
                    <a:pt x="162" y="396"/>
                    <a:pt x="190" y="401"/>
                    <a:pt x="218" y="401"/>
                  </a:cubicBezTo>
                  <a:cubicBezTo>
                    <a:pt x="296" y="401"/>
                    <a:pt x="378" y="359"/>
                    <a:pt x="411" y="292"/>
                  </a:cubicBezTo>
                  <a:cubicBezTo>
                    <a:pt x="457" y="178"/>
                    <a:pt x="411" y="64"/>
                    <a:pt x="320" y="18"/>
                  </a:cubicBezTo>
                  <a:cubicBezTo>
                    <a:pt x="290" y="6"/>
                    <a:pt x="259" y="0"/>
                    <a:pt x="23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5555275" y="1755875"/>
              <a:ext cx="9725" cy="8600"/>
            </a:xfrm>
            <a:custGeom>
              <a:avLst/>
              <a:gdLst/>
              <a:ahLst/>
              <a:cxnLst/>
              <a:rect l="l" t="t" r="r" b="b"/>
              <a:pathLst>
                <a:path w="389" h="344" extrusionOk="0">
                  <a:moveTo>
                    <a:pt x="172" y="1"/>
                  </a:moveTo>
                  <a:cubicBezTo>
                    <a:pt x="114" y="1"/>
                    <a:pt x="53" y="31"/>
                    <a:pt x="23" y="92"/>
                  </a:cubicBezTo>
                  <a:cubicBezTo>
                    <a:pt x="0" y="183"/>
                    <a:pt x="23" y="298"/>
                    <a:pt x="114" y="320"/>
                  </a:cubicBezTo>
                  <a:cubicBezTo>
                    <a:pt x="145" y="336"/>
                    <a:pt x="175" y="343"/>
                    <a:pt x="204" y="343"/>
                  </a:cubicBezTo>
                  <a:cubicBezTo>
                    <a:pt x="261" y="343"/>
                    <a:pt x="312" y="313"/>
                    <a:pt x="343" y="252"/>
                  </a:cubicBezTo>
                  <a:cubicBezTo>
                    <a:pt x="388" y="161"/>
                    <a:pt x="343" y="69"/>
                    <a:pt x="251" y="24"/>
                  </a:cubicBezTo>
                  <a:cubicBezTo>
                    <a:pt x="228" y="8"/>
                    <a:pt x="201" y="1"/>
                    <a:pt x="17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5503900" y="1639575"/>
              <a:ext cx="9725" cy="8475"/>
            </a:xfrm>
            <a:custGeom>
              <a:avLst/>
              <a:gdLst/>
              <a:ahLst/>
              <a:cxnLst/>
              <a:rect l="l" t="t" r="r" b="b"/>
              <a:pathLst>
                <a:path w="389" h="339" extrusionOk="0">
                  <a:moveTo>
                    <a:pt x="186" y="1"/>
                  </a:moveTo>
                  <a:cubicBezTo>
                    <a:pt x="125" y="1"/>
                    <a:pt x="57" y="38"/>
                    <a:pt x="24" y="88"/>
                  </a:cubicBezTo>
                  <a:cubicBezTo>
                    <a:pt x="1" y="179"/>
                    <a:pt x="24" y="293"/>
                    <a:pt x="115" y="316"/>
                  </a:cubicBezTo>
                  <a:cubicBezTo>
                    <a:pt x="138" y="331"/>
                    <a:pt x="166" y="339"/>
                    <a:pt x="195" y="339"/>
                  </a:cubicBezTo>
                  <a:cubicBezTo>
                    <a:pt x="252" y="339"/>
                    <a:pt x="313" y="308"/>
                    <a:pt x="343" y="248"/>
                  </a:cubicBezTo>
                  <a:cubicBezTo>
                    <a:pt x="389" y="156"/>
                    <a:pt x="343" y="65"/>
                    <a:pt x="252" y="19"/>
                  </a:cubicBezTo>
                  <a:cubicBezTo>
                    <a:pt x="233" y="7"/>
                    <a:pt x="210" y="1"/>
                    <a:pt x="18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5700775" y="1631850"/>
              <a:ext cx="7450" cy="6525"/>
            </a:xfrm>
            <a:custGeom>
              <a:avLst/>
              <a:gdLst/>
              <a:ahLst/>
              <a:cxnLst/>
              <a:rect l="l" t="t" r="r" b="b"/>
              <a:pathLst>
                <a:path w="298" h="261" extrusionOk="0">
                  <a:moveTo>
                    <a:pt x="155" y="0"/>
                  </a:moveTo>
                  <a:cubicBezTo>
                    <a:pt x="105" y="0"/>
                    <a:pt x="58" y="26"/>
                    <a:pt x="23" y="77"/>
                  </a:cubicBezTo>
                  <a:cubicBezTo>
                    <a:pt x="1" y="146"/>
                    <a:pt x="23" y="214"/>
                    <a:pt x="92" y="237"/>
                  </a:cubicBezTo>
                  <a:cubicBezTo>
                    <a:pt x="116" y="253"/>
                    <a:pt x="140" y="261"/>
                    <a:pt x="163" y="261"/>
                  </a:cubicBezTo>
                  <a:cubicBezTo>
                    <a:pt x="203" y="261"/>
                    <a:pt x="237" y="236"/>
                    <a:pt x="252" y="191"/>
                  </a:cubicBezTo>
                  <a:cubicBezTo>
                    <a:pt x="297" y="123"/>
                    <a:pt x="275" y="54"/>
                    <a:pt x="206" y="9"/>
                  </a:cubicBezTo>
                  <a:cubicBezTo>
                    <a:pt x="189" y="3"/>
                    <a:pt x="172" y="0"/>
                    <a:pt x="15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5455400" y="1698275"/>
              <a:ext cx="10875" cy="9575"/>
            </a:xfrm>
            <a:custGeom>
              <a:avLst/>
              <a:gdLst/>
              <a:ahLst/>
              <a:cxnLst/>
              <a:rect l="l" t="t" r="r" b="b"/>
              <a:pathLst>
                <a:path w="435" h="383" extrusionOk="0">
                  <a:moveTo>
                    <a:pt x="207" y="0"/>
                  </a:moveTo>
                  <a:cubicBezTo>
                    <a:pt x="141" y="0"/>
                    <a:pt x="78" y="36"/>
                    <a:pt x="46" y="114"/>
                  </a:cubicBezTo>
                  <a:cubicBezTo>
                    <a:pt x="1" y="205"/>
                    <a:pt x="46" y="319"/>
                    <a:pt x="138" y="365"/>
                  </a:cubicBezTo>
                  <a:cubicBezTo>
                    <a:pt x="162" y="377"/>
                    <a:pt x="188" y="383"/>
                    <a:pt x="214" y="383"/>
                  </a:cubicBezTo>
                  <a:cubicBezTo>
                    <a:pt x="285" y="383"/>
                    <a:pt x="355" y="340"/>
                    <a:pt x="389" y="273"/>
                  </a:cubicBezTo>
                  <a:cubicBezTo>
                    <a:pt x="434" y="182"/>
                    <a:pt x="412" y="68"/>
                    <a:pt x="298" y="22"/>
                  </a:cubicBezTo>
                  <a:cubicBezTo>
                    <a:pt x="269" y="8"/>
                    <a:pt x="237" y="0"/>
                    <a:pt x="20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5660275" y="1668550"/>
              <a:ext cx="8000" cy="7125"/>
            </a:xfrm>
            <a:custGeom>
              <a:avLst/>
              <a:gdLst/>
              <a:ahLst/>
              <a:cxnLst/>
              <a:rect l="l" t="t" r="r" b="b"/>
              <a:pathLst>
                <a:path w="320" h="285" extrusionOk="0">
                  <a:moveTo>
                    <a:pt x="150" y="1"/>
                  </a:moveTo>
                  <a:cubicBezTo>
                    <a:pt x="101" y="1"/>
                    <a:pt x="52" y="26"/>
                    <a:pt x="23" y="70"/>
                  </a:cubicBezTo>
                  <a:cubicBezTo>
                    <a:pt x="0" y="161"/>
                    <a:pt x="23" y="230"/>
                    <a:pt x="91" y="275"/>
                  </a:cubicBezTo>
                  <a:cubicBezTo>
                    <a:pt x="108" y="281"/>
                    <a:pt x="127" y="284"/>
                    <a:pt x="146" y="284"/>
                  </a:cubicBezTo>
                  <a:cubicBezTo>
                    <a:pt x="203" y="284"/>
                    <a:pt x="263" y="258"/>
                    <a:pt x="297" y="207"/>
                  </a:cubicBezTo>
                  <a:cubicBezTo>
                    <a:pt x="320" y="139"/>
                    <a:pt x="297" y="47"/>
                    <a:pt x="228" y="24"/>
                  </a:cubicBezTo>
                  <a:cubicBezTo>
                    <a:pt x="204" y="8"/>
                    <a:pt x="177" y="1"/>
                    <a:pt x="15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6747325" y="1892825"/>
              <a:ext cx="10850" cy="9175"/>
            </a:xfrm>
            <a:custGeom>
              <a:avLst/>
              <a:gdLst/>
              <a:ahLst/>
              <a:cxnLst/>
              <a:rect l="l" t="t" r="r" b="b"/>
              <a:pathLst>
                <a:path w="434" h="367" extrusionOk="0">
                  <a:moveTo>
                    <a:pt x="201" y="1"/>
                  </a:moveTo>
                  <a:cubicBezTo>
                    <a:pt x="137" y="1"/>
                    <a:pt x="76" y="31"/>
                    <a:pt x="46" y="92"/>
                  </a:cubicBezTo>
                  <a:cubicBezTo>
                    <a:pt x="0" y="184"/>
                    <a:pt x="23" y="298"/>
                    <a:pt x="137" y="343"/>
                  </a:cubicBezTo>
                  <a:cubicBezTo>
                    <a:pt x="168" y="358"/>
                    <a:pt x="201" y="366"/>
                    <a:pt x="233" y="366"/>
                  </a:cubicBezTo>
                  <a:cubicBezTo>
                    <a:pt x="297" y="366"/>
                    <a:pt x="358" y="336"/>
                    <a:pt x="388" y="275"/>
                  </a:cubicBezTo>
                  <a:cubicBezTo>
                    <a:pt x="434" y="161"/>
                    <a:pt x="388" y="69"/>
                    <a:pt x="297" y="24"/>
                  </a:cubicBezTo>
                  <a:cubicBezTo>
                    <a:pt x="267" y="9"/>
                    <a:pt x="234" y="1"/>
                    <a:pt x="20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5404050" y="1840450"/>
              <a:ext cx="12000" cy="10175"/>
            </a:xfrm>
            <a:custGeom>
              <a:avLst/>
              <a:gdLst/>
              <a:ahLst/>
              <a:cxnLst/>
              <a:rect l="l" t="t" r="r" b="b"/>
              <a:pathLst>
                <a:path w="480" h="407" extrusionOk="0">
                  <a:moveTo>
                    <a:pt x="252" y="1"/>
                  </a:moveTo>
                  <a:cubicBezTo>
                    <a:pt x="171" y="1"/>
                    <a:pt x="96" y="43"/>
                    <a:pt x="46" y="110"/>
                  </a:cubicBezTo>
                  <a:cubicBezTo>
                    <a:pt x="0" y="224"/>
                    <a:pt x="46" y="338"/>
                    <a:pt x="160" y="384"/>
                  </a:cubicBezTo>
                  <a:cubicBezTo>
                    <a:pt x="189" y="398"/>
                    <a:pt x="223" y="406"/>
                    <a:pt x="256" y="406"/>
                  </a:cubicBezTo>
                  <a:cubicBezTo>
                    <a:pt x="329" y="406"/>
                    <a:pt x="403" y="371"/>
                    <a:pt x="434" y="293"/>
                  </a:cubicBezTo>
                  <a:cubicBezTo>
                    <a:pt x="480" y="201"/>
                    <a:pt x="434" y="64"/>
                    <a:pt x="343" y="19"/>
                  </a:cubicBezTo>
                  <a:cubicBezTo>
                    <a:pt x="312" y="7"/>
                    <a:pt x="282" y="1"/>
                    <a:pt x="25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5437725" y="1862025"/>
              <a:ext cx="8000" cy="5725"/>
            </a:xfrm>
            <a:custGeom>
              <a:avLst/>
              <a:gdLst/>
              <a:ahLst/>
              <a:cxnLst/>
              <a:rect l="l" t="t" r="r" b="b"/>
              <a:pathLst>
                <a:path w="320" h="229" extrusionOk="0">
                  <a:moveTo>
                    <a:pt x="127" y="0"/>
                  </a:moveTo>
                  <a:cubicBezTo>
                    <a:pt x="71" y="0"/>
                    <a:pt x="15" y="31"/>
                    <a:pt x="0" y="92"/>
                  </a:cubicBezTo>
                  <a:lnTo>
                    <a:pt x="297" y="229"/>
                  </a:lnTo>
                  <a:cubicBezTo>
                    <a:pt x="320" y="160"/>
                    <a:pt x="297" y="46"/>
                    <a:pt x="206" y="23"/>
                  </a:cubicBezTo>
                  <a:cubicBezTo>
                    <a:pt x="183" y="8"/>
                    <a:pt x="155" y="0"/>
                    <a:pt x="12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5393200" y="1309200"/>
              <a:ext cx="10300" cy="9250"/>
            </a:xfrm>
            <a:custGeom>
              <a:avLst/>
              <a:gdLst/>
              <a:ahLst/>
              <a:cxnLst/>
              <a:rect l="l" t="t" r="r" b="b"/>
              <a:pathLst>
                <a:path w="412" h="370" extrusionOk="0">
                  <a:moveTo>
                    <a:pt x="221" y="1"/>
                  </a:moveTo>
                  <a:cubicBezTo>
                    <a:pt x="150" y="1"/>
                    <a:pt x="80" y="43"/>
                    <a:pt x="46" y="110"/>
                  </a:cubicBezTo>
                  <a:cubicBezTo>
                    <a:pt x="1" y="201"/>
                    <a:pt x="46" y="315"/>
                    <a:pt x="138" y="361"/>
                  </a:cubicBezTo>
                  <a:cubicBezTo>
                    <a:pt x="159" y="366"/>
                    <a:pt x="181" y="369"/>
                    <a:pt x="202" y="369"/>
                  </a:cubicBezTo>
                  <a:cubicBezTo>
                    <a:pt x="270" y="369"/>
                    <a:pt x="331" y="339"/>
                    <a:pt x="366" y="270"/>
                  </a:cubicBezTo>
                  <a:cubicBezTo>
                    <a:pt x="412" y="178"/>
                    <a:pt x="389" y="64"/>
                    <a:pt x="298" y="18"/>
                  </a:cubicBezTo>
                  <a:cubicBezTo>
                    <a:pt x="273" y="6"/>
                    <a:pt x="247" y="1"/>
                    <a:pt x="22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5412600" y="1296075"/>
              <a:ext cx="10875" cy="9250"/>
            </a:xfrm>
            <a:custGeom>
              <a:avLst/>
              <a:gdLst/>
              <a:ahLst/>
              <a:cxnLst/>
              <a:rect l="l" t="t" r="r" b="b"/>
              <a:pathLst>
                <a:path w="435" h="370" extrusionOk="0">
                  <a:moveTo>
                    <a:pt x="221" y="1"/>
                  </a:moveTo>
                  <a:cubicBezTo>
                    <a:pt x="150" y="1"/>
                    <a:pt x="80" y="43"/>
                    <a:pt x="47" y="110"/>
                  </a:cubicBezTo>
                  <a:cubicBezTo>
                    <a:pt x="1" y="201"/>
                    <a:pt x="47" y="315"/>
                    <a:pt x="138" y="361"/>
                  </a:cubicBezTo>
                  <a:cubicBezTo>
                    <a:pt x="159" y="366"/>
                    <a:pt x="182" y="369"/>
                    <a:pt x="205" y="369"/>
                  </a:cubicBezTo>
                  <a:cubicBezTo>
                    <a:pt x="279" y="369"/>
                    <a:pt x="354" y="339"/>
                    <a:pt x="389" y="270"/>
                  </a:cubicBezTo>
                  <a:cubicBezTo>
                    <a:pt x="435" y="178"/>
                    <a:pt x="389" y="64"/>
                    <a:pt x="298" y="19"/>
                  </a:cubicBezTo>
                  <a:cubicBezTo>
                    <a:pt x="273" y="6"/>
                    <a:pt x="247" y="1"/>
                    <a:pt x="22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5279075" y="1423000"/>
              <a:ext cx="8600" cy="7650"/>
            </a:xfrm>
            <a:custGeom>
              <a:avLst/>
              <a:gdLst/>
              <a:ahLst/>
              <a:cxnLst/>
              <a:rect l="l" t="t" r="r" b="b"/>
              <a:pathLst>
                <a:path w="344" h="306" extrusionOk="0">
                  <a:moveTo>
                    <a:pt x="174" y="0"/>
                  </a:moveTo>
                  <a:cubicBezTo>
                    <a:pt x="118" y="0"/>
                    <a:pt x="58" y="26"/>
                    <a:pt x="24" y="77"/>
                  </a:cubicBezTo>
                  <a:cubicBezTo>
                    <a:pt x="1" y="168"/>
                    <a:pt x="24" y="260"/>
                    <a:pt x="92" y="283"/>
                  </a:cubicBezTo>
                  <a:cubicBezTo>
                    <a:pt x="122" y="298"/>
                    <a:pt x="153" y="305"/>
                    <a:pt x="181" y="305"/>
                  </a:cubicBezTo>
                  <a:cubicBezTo>
                    <a:pt x="237" y="305"/>
                    <a:pt x="282" y="275"/>
                    <a:pt x="297" y="214"/>
                  </a:cubicBezTo>
                  <a:cubicBezTo>
                    <a:pt x="343" y="146"/>
                    <a:pt x="297" y="54"/>
                    <a:pt x="229" y="9"/>
                  </a:cubicBezTo>
                  <a:cubicBezTo>
                    <a:pt x="212" y="3"/>
                    <a:pt x="193" y="0"/>
                    <a:pt x="17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5434300" y="1240400"/>
              <a:ext cx="9150" cy="7850"/>
            </a:xfrm>
            <a:custGeom>
              <a:avLst/>
              <a:gdLst/>
              <a:ahLst/>
              <a:cxnLst/>
              <a:rect l="l" t="t" r="r" b="b"/>
              <a:pathLst>
                <a:path w="366" h="314" extrusionOk="0">
                  <a:moveTo>
                    <a:pt x="197" y="0"/>
                  </a:moveTo>
                  <a:cubicBezTo>
                    <a:pt x="140" y="0"/>
                    <a:pt x="80" y="26"/>
                    <a:pt x="46" y="77"/>
                  </a:cubicBezTo>
                  <a:cubicBezTo>
                    <a:pt x="0" y="168"/>
                    <a:pt x="46" y="260"/>
                    <a:pt x="114" y="305"/>
                  </a:cubicBezTo>
                  <a:cubicBezTo>
                    <a:pt x="131" y="311"/>
                    <a:pt x="149" y="314"/>
                    <a:pt x="169" y="314"/>
                  </a:cubicBezTo>
                  <a:cubicBezTo>
                    <a:pt x="232" y="314"/>
                    <a:pt x="302" y="284"/>
                    <a:pt x="320" y="214"/>
                  </a:cubicBezTo>
                  <a:cubicBezTo>
                    <a:pt x="365" y="146"/>
                    <a:pt x="320" y="54"/>
                    <a:pt x="251" y="9"/>
                  </a:cubicBezTo>
                  <a:cubicBezTo>
                    <a:pt x="234" y="3"/>
                    <a:pt x="216" y="0"/>
                    <a:pt x="19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5283075" y="1674400"/>
              <a:ext cx="11450" cy="10150"/>
            </a:xfrm>
            <a:custGeom>
              <a:avLst/>
              <a:gdLst/>
              <a:ahLst/>
              <a:cxnLst/>
              <a:rect l="l" t="t" r="r" b="b"/>
              <a:pathLst>
                <a:path w="458" h="406" extrusionOk="0">
                  <a:moveTo>
                    <a:pt x="239" y="1"/>
                  </a:moveTo>
                  <a:cubicBezTo>
                    <a:pt x="162" y="1"/>
                    <a:pt x="80" y="43"/>
                    <a:pt x="46" y="110"/>
                  </a:cubicBezTo>
                  <a:cubicBezTo>
                    <a:pt x="1" y="224"/>
                    <a:pt x="46" y="338"/>
                    <a:pt x="137" y="384"/>
                  </a:cubicBezTo>
                  <a:cubicBezTo>
                    <a:pt x="174" y="398"/>
                    <a:pt x="210" y="406"/>
                    <a:pt x="244" y="406"/>
                  </a:cubicBezTo>
                  <a:cubicBezTo>
                    <a:pt x="317" y="406"/>
                    <a:pt x="380" y="371"/>
                    <a:pt x="411" y="293"/>
                  </a:cubicBezTo>
                  <a:cubicBezTo>
                    <a:pt x="457" y="201"/>
                    <a:pt x="411" y="64"/>
                    <a:pt x="320" y="19"/>
                  </a:cubicBezTo>
                  <a:cubicBezTo>
                    <a:pt x="296" y="6"/>
                    <a:pt x="268" y="1"/>
                    <a:pt x="23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5496500" y="1491800"/>
              <a:ext cx="10300" cy="8925"/>
            </a:xfrm>
            <a:custGeom>
              <a:avLst/>
              <a:gdLst/>
              <a:ahLst/>
              <a:cxnLst/>
              <a:rect l="l" t="t" r="r" b="b"/>
              <a:pathLst>
                <a:path w="412" h="357" extrusionOk="0">
                  <a:moveTo>
                    <a:pt x="202" y="1"/>
                  </a:moveTo>
                  <a:cubicBezTo>
                    <a:pt x="137" y="1"/>
                    <a:pt x="79" y="43"/>
                    <a:pt x="46" y="110"/>
                  </a:cubicBezTo>
                  <a:cubicBezTo>
                    <a:pt x="0" y="178"/>
                    <a:pt x="46" y="292"/>
                    <a:pt x="114" y="338"/>
                  </a:cubicBezTo>
                  <a:cubicBezTo>
                    <a:pt x="139" y="350"/>
                    <a:pt x="165" y="356"/>
                    <a:pt x="191" y="356"/>
                  </a:cubicBezTo>
                  <a:cubicBezTo>
                    <a:pt x="262" y="356"/>
                    <a:pt x="332" y="314"/>
                    <a:pt x="365" y="247"/>
                  </a:cubicBezTo>
                  <a:cubicBezTo>
                    <a:pt x="411" y="156"/>
                    <a:pt x="365" y="64"/>
                    <a:pt x="274" y="19"/>
                  </a:cubicBezTo>
                  <a:cubicBezTo>
                    <a:pt x="250" y="6"/>
                    <a:pt x="225" y="1"/>
                    <a:pt x="20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5640875" y="1408500"/>
              <a:ext cx="10850" cy="9575"/>
            </a:xfrm>
            <a:custGeom>
              <a:avLst/>
              <a:gdLst/>
              <a:ahLst/>
              <a:cxnLst/>
              <a:rect l="l" t="t" r="r" b="b"/>
              <a:pathLst>
                <a:path w="434" h="383" extrusionOk="0">
                  <a:moveTo>
                    <a:pt x="220" y="0"/>
                  </a:moveTo>
                  <a:cubicBezTo>
                    <a:pt x="149" y="0"/>
                    <a:pt x="79" y="43"/>
                    <a:pt x="46" y="109"/>
                  </a:cubicBezTo>
                  <a:cubicBezTo>
                    <a:pt x="0" y="201"/>
                    <a:pt x="46" y="315"/>
                    <a:pt x="137" y="360"/>
                  </a:cubicBezTo>
                  <a:cubicBezTo>
                    <a:pt x="166" y="375"/>
                    <a:pt x="197" y="383"/>
                    <a:pt x="228" y="383"/>
                  </a:cubicBezTo>
                  <a:cubicBezTo>
                    <a:pt x="294" y="383"/>
                    <a:pt x="357" y="347"/>
                    <a:pt x="388" y="269"/>
                  </a:cubicBezTo>
                  <a:cubicBezTo>
                    <a:pt x="434" y="178"/>
                    <a:pt x="388" y="64"/>
                    <a:pt x="297" y="18"/>
                  </a:cubicBezTo>
                  <a:cubicBezTo>
                    <a:pt x="272" y="6"/>
                    <a:pt x="246" y="0"/>
                    <a:pt x="22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5762400" y="1344825"/>
              <a:ext cx="9150" cy="8100"/>
            </a:xfrm>
            <a:custGeom>
              <a:avLst/>
              <a:gdLst/>
              <a:ahLst/>
              <a:cxnLst/>
              <a:rect l="l" t="t" r="r" b="b"/>
              <a:pathLst>
                <a:path w="366" h="324" extrusionOk="0">
                  <a:moveTo>
                    <a:pt x="198" y="0"/>
                  </a:moveTo>
                  <a:cubicBezTo>
                    <a:pt x="135" y="0"/>
                    <a:pt x="64" y="30"/>
                    <a:pt x="46" y="100"/>
                  </a:cubicBezTo>
                  <a:cubicBezTo>
                    <a:pt x="1" y="168"/>
                    <a:pt x="24" y="283"/>
                    <a:pt x="115" y="305"/>
                  </a:cubicBezTo>
                  <a:cubicBezTo>
                    <a:pt x="140" y="318"/>
                    <a:pt x="166" y="324"/>
                    <a:pt x="190" y="324"/>
                  </a:cubicBezTo>
                  <a:cubicBezTo>
                    <a:pt x="254" y="324"/>
                    <a:pt x="310" y="286"/>
                    <a:pt x="343" y="237"/>
                  </a:cubicBezTo>
                  <a:cubicBezTo>
                    <a:pt x="366" y="146"/>
                    <a:pt x="343" y="54"/>
                    <a:pt x="252" y="9"/>
                  </a:cubicBezTo>
                  <a:cubicBezTo>
                    <a:pt x="236" y="3"/>
                    <a:pt x="217" y="0"/>
                    <a:pt x="19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5733875" y="1357700"/>
              <a:ext cx="11450" cy="10150"/>
            </a:xfrm>
            <a:custGeom>
              <a:avLst/>
              <a:gdLst/>
              <a:ahLst/>
              <a:cxnLst/>
              <a:rect l="l" t="t" r="r" b="b"/>
              <a:pathLst>
                <a:path w="458" h="406" extrusionOk="0">
                  <a:moveTo>
                    <a:pt x="230" y="1"/>
                  </a:moveTo>
                  <a:cubicBezTo>
                    <a:pt x="150" y="1"/>
                    <a:pt x="80" y="43"/>
                    <a:pt x="46" y="110"/>
                  </a:cubicBezTo>
                  <a:cubicBezTo>
                    <a:pt x="1" y="224"/>
                    <a:pt x="46" y="338"/>
                    <a:pt x="137" y="384"/>
                  </a:cubicBezTo>
                  <a:cubicBezTo>
                    <a:pt x="166" y="398"/>
                    <a:pt x="200" y="406"/>
                    <a:pt x="234" y="406"/>
                  </a:cubicBezTo>
                  <a:cubicBezTo>
                    <a:pt x="306" y="406"/>
                    <a:pt x="380" y="371"/>
                    <a:pt x="411" y="293"/>
                  </a:cubicBezTo>
                  <a:cubicBezTo>
                    <a:pt x="457" y="201"/>
                    <a:pt x="411" y="64"/>
                    <a:pt x="320" y="19"/>
                  </a:cubicBezTo>
                  <a:cubicBezTo>
                    <a:pt x="289" y="6"/>
                    <a:pt x="259" y="1"/>
                    <a:pt x="23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5775525" y="1357000"/>
              <a:ext cx="6875" cy="5950"/>
            </a:xfrm>
            <a:custGeom>
              <a:avLst/>
              <a:gdLst/>
              <a:ahLst/>
              <a:cxnLst/>
              <a:rect l="l" t="t" r="r" b="b"/>
              <a:pathLst>
                <a:path w="275" h="238" extrusionOk="0">
                  <a:moveTo>
                    <a:pt x="129" y="0"/>
                  </a:moveTo>
                  <a:cubicBezTo>
                    <a:pt x="95" y="0"/>
                    <a:pt x="61" y="25"/>
                    <a:pt x="46" y="69"/>
                  </a:cubicBezTo>
                  <a:cubicBezTo>
                    <a:pt x="1" y="115"/>
                    <a:pt x="24" y="184"/>
                    <a:pt x="92" y="229"/>
                  </a:cubicBezTo>
                  <a:cubicBezTo>
                    <a:pt x="103" y="235"/>
                    <a:pt x="116" y="238"/>
                    <a:pt x="130" y="238"/>
                  </a:cubicBezTo>
                  <a:cubicBezTo>
                    <a:pt x="171" y="238"/>
                    <a:pt x="218" y="212"/>
                    <a:pt x="252" y="161"/>
                  </a:cubicBezTo>
                  <a:cubicBezTo>
                    <a:pt x="275" y="115"/>
                    <a:pt x="252" y="47"/>
                    <a:pt x="183" y="24"/>
                  </a:cubicBezTo>
                  <a:cubicBezTo>
                    <a:pt x="167" y="8"/>
                    <a:pt x="148" y="0"/>
                    <a:pt x="12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5747000" y="1368775"/>
              <a:ext cx="8025" cy="6975"/>
            </a:xfrm>
            <a:custGeom>
              <a:avLst/>
              <a:gdLst/>
              <a:ahLst/>
              <a:cxnLst/>
              <a:rect l="l" t="t" r="r" b="b"/>
              <a:pathLst>
                <a:path w="321" h="279" extrusionOk="0">
                  <a:moveTo>
                    <a:pt x="175" y="1"/>
                  </a:moveTo>
                  <a:cubicBezTo>
                    <a:pt x="119" y="1"/>
                    <a:pt x="63" y="26"/>
                    <a:pt x="46" y="78"/>
                  </a:cubicBezTo>
                  <a:cubicBezTo>
                    <a:pt x="1" y="146"/>
                    <a:pt x="46" y="238"/>
                    <a:pt x="115" y="260"/>
                  </a:cubicBezTo>
                  <a:cubicBezTo>
                    <a:pt x="134" y="273"/>
                    <a:pt x="153" y="279"/>
                    <a:pt x="172" y="279"/>
                  </a:cubicBezTo>
                  <a:cubicBezTo>
                    <a:pt x="220" y="279"/>
                    <a:pt x="264" y="241"/>
                    <a:pt x="297" y="192"/>
                  </a:cubicBezTo>
                  <a:cubicBezTo>
                    <a:pt x="320" y="123"/>
                    <a:pt x="297" y="55"/>
                    <a:pt x="229" y="9"/>
                  </a:cubicBezTo>
                  <a:cubicBezTo>
                    <a:pt x="212" y="4"/>
                    <a:pt x="193" y="1"/>
                    <a:pt x="17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5304750" y="1697675"/>
              <a:ext cx="10300" cy="9025"/>
            </a:xfrm>
            <a:custGeom>
              <a:avLst/>
              <a:gdLst/>
              <a:ahLst/>
              <a:cxnLst/>
              <a:rect l="l" t="t" r="r" b="b"/>
              <a:pathLst>
                <a:path w="412" h="361" extrusionOk="0">
                  <a:moveTo>
                    <a:pt x="180" y="1"/>
                  </a:moveTo>
                  <a:cubicBezTo>
                    <a:pt x="118" y="1"/>
                    <a:pt x="62" y="31"/>
                    <a:pt x="47" y="92"/>
                  </a:cubicBezTo>
                  <a:cubicBezTo>
                    <a:pt x="1" y="183"/>
                    <a:pt x="24" y="297"/>
                    <a:pt x="115" y="343"/>
                  </a:cubicBezTo>
                  <a:cubicBezTo>
                    <a:pt x="139" y="355"/>
                    <a:pt x="166" y="361"/>
                    <a:pt x="192" y="361"/>
                  </a:cubicBezTo>
                  <a:cubicBezTo>
                    <a:pt x="263" y="361"/>
                    <a:pt x="333" y="319"/>
                    <a:pt x="366" y="252"/>
                  </a:cubicBezTo>
                  <a:cubicBezTo>
                    <a:pt x="412" y="160"/>
                    <a:pt x="366" y="69"/>
                    <a:pt x="275" y="23"/>
                  </a:cubicBezTo>
                  <a:cubicBezTo>
                    <a:pt x="244" y="8"/>
                    <a:pt x="211" y="1"/>
                    <a:pt x="18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5763550" y="1498550"/>
              <a:ext cx="11425" cy="9950"/>
            </a:xfrm>
            <a:custGeom>
              <a:avLst/>
              <a:gdLst/>
              <a:ahLst/>
              <a:cxnLst/>
              <a:rect l="l" t="t" r="r" b="b"/>
              <a:pathLst>
                <a:path w="457" h="398" extrusionOk="0">
                  <a:moveTo>
                    <a:pt x="214" y="0"/>
                  </a:moveTo>
                  <a:cubicBezTo>
                    <a:pt x="140" y="0"/>
                    <a:pt x="77" y="36"/>
                    <a:pt x="46" y="114"/>
                  </a:cubicBezTo>
                  <a:cubicBezTo>
                    <a:pt x="0" y="205"/>
                    <a:pt x="46" y="319"/>
                    <a:pt x="137" y="365"/>
                  </a:cubicBezTo>
                  <a:cubicBezTo>
                    <a:pt x="167" y="387"/>
                    <a:pt x="201" y="397"/>
                    <a:pt x="235" y="397"/>
                  </a:cubicBezTo>
                  <a:cubicBezTo>
                    <a:pt x="307" y="397"/>
                    <a:pt x="380" y="351"/>
                    <a:pt x="411" y="274"/>
                  </a:cubicBezTo>
                  <a:cubicBezTo>
                    <a:pt x="457" y="182"/>
                    <a:pt x="411" y="68"/>
                    <a:pt x="320" y="22"/>
                  </a:cubicBezTo>
                  <a:cubicBezTo>
                    <a:pt x="284" y="8"/>
                    <a:pt x="248" y="0"/>
                    <a:pt x="21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5637450" y="1448650"/>
              <a:ext cx="5725" cy="5050"/>
            </a:xfrm>
            <a:custGeom>
              <a:avLst/>
              <a:gdLst/>
              <a:ahLst/>
              <a:cxnLst/>
              <a:rect l="l" t="t" r="r" b="b"/>
              <a:pathLst>
                <a:path w="229" h="202" extrusionOk="0">
                  <a:moveTo>
                    <a:pt x="120" y="1"/>
                  </a:moveTo>
                  <a:cubicBezTo>
                    <a:pt x="81" y="1"/>
                    <a:pt x="40" y="22"/>
                    <a:pt x="23" y="55"/>
                  </a:cubicBezTo>
                  <a:cubicBezTo>
                    <a:pt x="0" y="101"/>
                    <a:pt x="23" y="170"/>
                    <a:pt x="69" y="192"/>
                  </a:cubicBezTo>
                  <a:cubicBezTo>
                    <a:pt x="81" y="199"/>
                    <a:pt x="95" y="201"/>
                    <a:pt x="109" y="201"/>
                  </a:cubicBezTo>
                  <a:cubicBezTo>
                    <a:pt x="148" y="201"/>
                    <a:pt x="189" y="180"/>
                    <a:pt x="205" y="147"/>
                  </a:cubicBezTo>
                  <a:cubicBezTo>
                    <a:pt x="228" y="101"/>
                    <a:pt x="205" y="33"/>
                    <a:pt x="160" y="10"/>
                  </a:cubicBezTo>
                  <a:cubicBezTo>
                    <a:pt x="148" y="4"/>
                    <a:pt x="134" y="1"/>
                    <a:pt x="12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5318450" y="1533125"/>
              <a:ext cx="8600" cy="7850"/>
            </a:xfrm>
            <a:custGeom>
              <a:avLst/>
              <a:gdLst/>
              <a:ahLst/>
              <a:cxnLst/>
              <a:rect l="l" t="t" r="r" b="b"/>
              <a:pathLst>
                <a:path w="344" h="314" extrusionOk="0">
                  <a:moveTo>
                    <a:pt x="188" y="1"/>
                  </a:moveTo>
                  <a:cubicBezTo>
                    <a:pt x="120" y="1"/>
                    <a:pt x="58" y="31"/>
                    <a:pt x="24" y="100"/>
                  </a:cubicBezTo>
                  <a:cubicBezTo>
                    <a:pt x="1" y="169"/>
                    <a:pt x="24" y="260"/>
                    <a:pt x="115" y="306"/>
                  </a:cubicBezTo>
                  <a:cubicBezTo>
                    <a:pt x="131" y="311"/>
                    <a:pt x="148" y="314"/>
                    <a:pt x="166" y="314"/>
                  </a:cubicBezTo>
                  <a:cubicBezTo>
                    <a:pt x="224" y="314"/>
                    <a:pt x="285" y="284"/>
                    <a:pt x="320" y="214"/>
                  </a:cubicBezTo>
                  <a:cubicBezTo>
                    <a:pt x="343" y="146"/>
                    <a:pt x="320" y="55"/>
                    <a:pt x="252" y="9"/>
                  </a:cubicBezTo>
                  <a:cubicBezTo>
                    <a:pt x="230" y="4"/>
                    <a:pt x="209" y="1"/>
                    <a:pt x="18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5992950" y="1251800"/>
              <a:ext cx="8575" cy="7550"/>
            </a:xfrm>
            <a:custGeom>
              <a:avLst/>
              <a:gdLst/>
              <a:ahLst/>
              <a:cxnLst/>
              <a:rect l="l" t="t" r="r" b="b"/>
              <a:pathLst>
                <a:path w="343" h="302" extrusionOk="0">
                  <a:moveTo>
                    <a:pt x="174" y="1"/>
                  </a:moveTo>
                  <a:cubicBezTo>
                    <a:pt x="119" y="1"/>
                    <a:pt x="63" y="26"/>
                    <a:pt x="46" y="78"/>
                  </a:cubicBezTo>
                  <a:cubicBezTo>
                    <a:pt x="0" y="146"/>
                    <a:pt x="46" y="237"/>
                    <a:pt x="114" y="283"/>
                  </a:cubicBezTo>
                  <a:cubicBezTo>
                    <a:pt x="133" y="296"/>
                    <a:pt x="154" y="301"/>
                    <a:pt x="176" y="301"/>
                  </a:cubicBezTo>
                  <a:cubicBezTo>
                    <a:pt x="230" y="301"/>
                    <a:pt x="287" y="264"/>
                    <a:pt x="320" y="215"/>
                  </a:cubicBezTo>
                  <a:cubicBezTo>
                    <a:pt x="343" y="146"/>
                    <a:pt x="320" y="55"/>
                    <a:pt x="228" y="9"/>
                  </a:cubicBezTo>
                  <a:cubicBezTo>
                    <a:pt x="211" y="3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5697350" y="1384525"/>
              <a:ext cx="10300" cy="8900"/>
            </a:xfrm>
            <a:custGeom>
              <a:avLst/>
              <a:gdLst/>
              <a:ahLst/>
              <a:cxnLst/>
              <a:rect l="l" t="t" r="r" b="b"/>
              <a:pathLst>
                <a:path w="412" h="356" extrusionOk="0">
                  <a:moveTo>
                    <a:pt x="202" y="1"/>
                  </a:moveTo>
                  <a:cubicBezTo>
                    <a:pt x="138" y="1"/>
                    <a:pt x="80" y="43"/>
                    <a:pt x="46" y="110"/>
                  </a:cubicBezTo>
                  <a:cubicBezTo>
                    <a:pt x="1" y="178"/>
                    <a:pt x="46" y="292"/>
                    <a:pt x="115" y="338"/>
                  </a:cubicBezTo>
                  <a:cubicBezTo>
                    <a:pt x="139" y="350"/>
                    <a:pt x="165" y="356"/>
                    <a:pt x="191" y="356"/>
                  </a:cubicBezTo>
                  <a:cubicBezTo>
                    <a:pt x="262" y="356"/>
                    <a:pt x="332" y="314"/>
                    <a:pt x="366" y="247"/>
                  </a:cubicBezTo>
                  <a:cubicBezTo>
                    <a:pt x="412" y="178"/>
                    <a:pt x="366" y="64"/>
                    <a:pt x="275" y="18"/>
                  </a:cubicBezTo>
                  <a:cubicBezTo>
                    <a:pt x="250" y="6"/>
                    <a:pt x="226" y="1"/>
                    <a:pt x="20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5722475" y="1373550"/>
              <a:ext cx="8575" cy="7450"/>
            </a:xfrm>
            <a:custGeom>
              <a:avLst/>
              <a:gdLst/>
              <a:ahLst/>
              <a:cxnLst/>
              <a:rect l="l" t="t" r="r" b="b"/>
              <a:pathLst>
                <a:path w="343" h="298" extrusionOk="0">
                  <a:moveTo>
                    <a:pt x="178" y="1"/>
                  </a:moveTo>
                  <a:cubicBezTo>
                    <a:pt x="127" y="1"/>
                    <a:pt x="76" y="31"/>
                    <a:pt x="46" y="92"/>
                  </a:cubicBezTo>
                  <a:cubicBezTo>
                    <a:pt x="0" y="161"/>
                    <a:pt x="46" y="252"/>
                    <a:pt x="114" y="275"/>
                  </a:cubicBezTo>
                  <a:cubicBezTo>
                    <a:pt x="137" y="290"/>
                    <a:pt x="162" y="298"/>
                    <a:pt x="188" y="298"/>
                  </a:cubicBezTo>
                  <a:cubicBezTo>
                    <a:pt x="238" y="298"/>
                    <a:pt x="289" y="267"/>
                    <a:pt x="320" y="206"/>
                  </a:cubicBezTo>
                  <a:cubicBezTo>
                    <a:pt x="342" y="138"/>
                    <a:pt x="320" y="47"/>
                    <a:pt x="251" y="24"/>
                  </a:cubicBezTo>
                  <a:cubicBezTo>
                    <a:pt x="228" y="9"/>
                    <a:pt x="203" y="1"/>
                    <a:pt x="17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5906200" y="1296625"/>
              <a:ext cx="9725" cy="8375"/>
            </a:xfrm>
            <a:custGeom>
              <a:avLst/>
              <a:gdLst/>
              <a:ahLst/>
              <a:cxnLst/>
              <a:rect l="l" t="t" r="r" b="b"/>
              <a:pathLst>
                <a:path w="389" h="335" extrusionOk="0">
                  <a:moveTo>
                    <a:pt x="199" y="1"/>
                  </a:moveTo>
                  <a:cubicBezTo>
                    <a:pt x="136" y="1"/>
                    <a:pt x="79" y="38"/>
                    <a:pt x="46" y="88"/>
                  </a:cubicBezTo>
                  <a:cubicBezTo>
                    <a:pt x="1" y="179"/>
                    <a:pt x="46" y="270"/>
                    <a:pt x="115" y="316"/>
                  </a:cubicBezTo>
                  <a:cubicBezTo>
                    <a:pt x="140" y="329"/>
                    <a:pt x="166" y="334"/>
                    <a:pt x="190" y="334"/>
                  </a:cubicBezTo>
                  <a:cubicBezTo>
                    <a:pt x="254" y="334"/>
                    <a:pt x="310" y="297"/>
                    <a:pt x="343" y="248"/>
                  </a:cubicBezTo>
                  <a:cubicBezTo>
                    <a:pt x="389" y="156"/>
                    <a:pt x="343" y="65"/>
                    <a:pt x="275" y="19"/>
                  </a:cubicBezTo>
                  <a:cubicBezTo>
                    <a:pt x="249" y="7"/>
                    <a:pt x="224" y="1"/>
                    <a:pt x="19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5542150" y="1355875"/>
              <a:ext cx="10300" cy="9050"/>
            </a:xfrm>
            <a:custGeom>
              <a:avLst/>
              <a:gdLst/>
              <a:ahLst/>
              <a:cxnLst/>
              <a:rect l="l" t="t" r="r" b="b"/>
              <a:pathLst>
                <a:path w="412" h="362" extrusionOk="0">
                  <a:moveTo>
                    <a:pt x="179" y="0"/>
                  </a:moveTo>
                  <a:cubicBezTo>
                    <a:pt x="117" y="0"/>
                    <a:pt x="61" y="31"/>
                    <a:pt x="46" y="92"/>
                  </a:cubicBezTo>
                  <a:cubicBezTo>
                    <a:pt x="0" y="183"/>
                    <a:pt x="23" y="297"/>
                    <a:pt x="114" y="343"/>
                  </a:cubicBezTo>
                  <a:cubicBezTo>
                    <a:pt x="140" y="355"/>
                    <a:pt x="167" y="361"/>
                    <a:pt x="194" y="361"/>
                  </a:cubicBezTo>
                  <a:cubicBezTo>
                    <a:pt x="264" y="361"/>
                    <a:pt x="333" y="324"/>
                    <a:pt x="365" y="274"/>
                  </a:cubicBezTo>
                  <a:cubicBezTo>
                    <a:pt x="411" y="183"/>
                    <a:pt x="365" y="69"/>
                    <a:pt x="274" y="23"/>
                  </a:cubicBezTo>
                  <a:cubicBezTo>
                    <a:pt x="244" y="8"/>
                    <a:pt x="211" y="0"/>
                    <a:pt x="17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6186950" y="1940200"/>
              <a:ext cx="9175" cy="7900"/>
            </a:xfrm>
            <a:custGeom>
              <a:avLst/>
              <a:gdLst/>
              <a:ahLst/>
              <a:cxnLst/>
              <a:rect l="l" t="t" r="r" b="b"/>
              <a:pathLst>
                <a:path w="367" h="316" extrusionOk="0">
                  <a:moveTo>
                    <a:pt x="178" y="0"/>
                  </a:moveTo>
                  <a:cubicBezTo>
                    <a:pt x="128" y="0"/>
                    <a:pt x="77" y="31"/>
                    <a:pt x="46" y="92"/>
                  </a:cubicBezTo>
                  <a:cubicBezTo>
                    <a:pt x="1" y="160"/>
                    <a:pt x="46" y="251"/>
                    <a:pt x="115" y="297"/>
                  </a:cubicBezTo>
                  <a:cubicBezTo>
                    <a:pt x="140" y="310"/>
                    <a:pt x="166" y="316"/>
                    <a:pt x="190" y="316"/>
                  </a:cubicBezTo>
                  <a:cubicBezTo>
                    <a:pt x="252" y="316"/>
                    <a:pt x="304" y="278"/>
                    <a:pt x="320" y="229"/>
                  </a:cubicBezTo>
                  <a:cubicBezTo>
                    <a:pt x="366" y="137"/>
                    <a:pt x="343" y="46"/>
                    <a:pt x="252" y="23"/>
                  </a:cubicBezTo>
                  <a:cubicBezTo>
                    <a:pt x="229" y="8"/>
                    <a:pt x="204" y="0"/>
                    <a:pt x="17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6139600" y="1815900"/>
              <a:ext cx="10300" cy="8925"/>
            </a:xfrm>
            <a:custGeom>
              <a:avLst/>
              <a:gdLst/>
              <a:ahLst/>
              <a:cxnLst/>
              <a:rect l="l" t="t" r="r" b="b"/>
              <a:pathLst>
                <a:path w="412" h="357" extrusionOk="0">
                  <a:moveTo>
                    <a:pt x="217" y="1"/>
                  </a:moveTo>
                  <a:cubicBezTo>
                    <a:pt x="147" y="1"/>
                    <a:pt x="79" y="38"/>
                    <a:pt x="46" y="88"/>
                  </a:cubicBezTo>
                  <a:cubicBezTo>
                    <a:pt x="0" y="179"/>
                    <a:pt x="46" y="293"/>
                    <a:pt x="137" y="339"/>
                  </a:cubicBezTo>
                  <a:cubicBezTo>
                    <a:pt x="162" y="351"/>
                    <a:pt x="188" y="357"/>
                    <a:pt x="213" y="357"/>
                  </a:cubicBezTo>
                  <a:cubicBezTo>
                    <a:pt x="283" y="357"/>
                    <a:pt x="349" y="314"/>
                    <a:pt x="366" y="248"/>
                  </a:cubicBezTo>
                  <a:cubicBezTo>
                    <a:pt x="411" y="156"/>
                    <a:pt x="388" y="65"/>
                    <a:pt x="297" y="19"/>
                  </a:cubicBezTo>
                  <a:cubicBezTo>
                    <a:pt x="272" y="7"/>
                    <a:pt x="244" y="1"/>
                    <a:pt x="21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5478225" y="1580475"/>
              <a:ext cx="6875" cy="5600"/>
            </a:xfrm>
            <a:custGeom>
              <a:avLst/>
              <a:gdLst/>
              <a:ahLst/>
              <a:cxnLst/>
              <a:rect l="l" t="t" r="r" b="b"/>
              <a:pathLst>
                <a:path w="275" h="224" extrusionOk="0">
                  <a:moveTo>
                    <a:pt x="129" y="1"/>
                  </a:moveTo>
                  <a:cubicBezTo>
                    <a:pt x="81" y="1"/>
                    <a:pt x="40" y="22"/>
                    <a:pt x="24" y="55"/>
                  </a:cubicBezTo>
                  <a:cubicBezTo>
                    <a:pt x="1" y="124"/>
                    <a:pt x="24" y="192"/>
                    <a:pt x="69" y="215"/>
                  </a:cubicBezTo>
                  <a:cubicBezTo>
                    <a:pt x="88" y="221"/>
                    <a:pt x="106" y="224"/>
                    <a:pt x="123" y="224"/>
                  </a:cubicBezTo>
                  <a:cubicBezTo>
                    <a:pt x="171" y="224"/>
                    <a:pt x="212" y="203"/>
                    <a:pt x="229" y="169"/>
                  </a:cubicBezTo>
                  <a:cubicBezTo>
                    <a:pt x="275" y="101"/>
                    <a:pt x="252" y="32"/>
                    <a:pt x="183" y="9"/>
                  </a:cubicBezTo>
                  <a:cubicBezTo>
                    <a:pt x="165" y="3"/>
                    <a:pt x="147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5567825" y="1510500"/>
              <a:ext cx="9725" cy="8600"/>
            </a:xfrm>
            <a:custGeom>
              <a:avLst/>
              <a:gdLst/>
              <a:ahLst/>
              <a:cxnLst/>
              <a:rect l="l" t="t" r="r" b="b"/>
              <a:pathLst>
                <a:path w="389" h="344" extrusionOk="0">
                  <a:moveTo>
                    <a:pt x="179" y="1"/>
                  </a:moveTo>
                  <a:cubicBezTo>
                    <a:pt x="114" y="1"/>
                    <a:pt x="54" y="31"/>
                    <a:pt x="23" y="92"/>
                  </a:cubicBezTo>
                  <a:cubicBezTo>
                    <a:pt x="0" y="184"/>
                    <a:pt x="23" y="298"/>
                    <a:pt x="114" y="321"/>
                  </a:cubicBezTo>
                  <a:cubicBezTo>
                    <a:pt x="145" y="336"/>
                    <a:pt x="175" y="343"/>
                    <a:pt x="204" y="343"/>
                  </a:cubicBezTo>
                  <a:cubicBezTo>
                    <a:pt x="262" y="343"/>
                    <a:pt x="312" y="313"/>
                    <a:pt x="343" y="252"/>
                  </a:cubicBezTo>
                  <a:cubicBezTo>
                    <a:pt x="388" y="161"/>
                    <a:pt x="343" y="69"/>
                    <a:pt x="274" y="24"/>
                  </a:cubicBezTo>
                  <a:cubicBezTo>
                    <a:pt x="244" y="9"/>
                    <a:pt x="211" y="1"/>
                    <a:pt x="17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5613475" y="1620175"/>
              <a:ext cx="8000" cy="7225"/>
            </a:xfrm>
            <a:custGeom>
              <a:avLst/>
              <a:gdLst/>
              <a:ahLst/>
              <a:cxnLst/>
              <a:rect l="l" t="t" r="r" b="b"/>
              <a:pathLst>
                <a:path w="320" h="289" extrusionOk="0">
                  <a:moveTo>
                    <a:pt x="167" y="1"/>
                  </a:moveTo>
                  <a:cubicBezTo>
                    <a:pt x="113" y="1"/>
                    <a:pt x="56" y="38"/>
                    <a:pt x="23" y="88"/>
                  </a:cubicBezTo>
                  <a:cubicBezTo>
                    <a:pt x="0" y="156"/>
                    <a:pt x="23" y="248"/>
                    <a:pt x="92" y="270"/>
                  </a:cubicBezTo>
                  <a:cubicBezTo>
                    <a:pt x="111" y="283"/>
                    <a:pt x="132" y="289"/>
                    <a:pt x="153" y="289"/>
                  </a:cubicBezTo>
                  <a:cubicBezTo>
                    <a:pt x="208" y="289"/>
                    <a:pt x="264" y="251"/>
                    <a:pt x="297" y="202"/>
                  </a:cubicBezTo>
                  <a:cubicBezTo>
                    <a:pt x="320" y="133"/>
                    <a:pt x="297" y="65"/>
                    <a:pt x="229" y="19"/>
                  </a:cubicBezTo>
                  <a:cubicBezTo>
                    <a:pt x="210" y="7"/>
                    <a:pt x="189" y="1"/>
                    <a:pt x="16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6384975" y="2316600"/>
              <a:ext cx="6875" cy="5375"/>
            </a:xfrm>
            <a:custGeom>
              <a:avLst/>
              <a:gdLst/>
              <a:ahLst/>
              <a:cxnLst/>
              <a:rect l="l" t="t" r="r" b="b"/>
              <a:pathLst>
                <a:path w="275" h="215" extrusionOk="0">
                  <a:moveTo>
                    <a:pt x="129" y="1"/>
                  </a:moveTo>
                  <a:cubicBezTo>
                    <a:pt x="73" y="1"/>
                    <a:pt x="17" y="26"/>
                    <a:pt x="0" y="78"/>
                  </a:cubicBezTo>
                  <a:lnTo>
                    <a:pt x="251" y="214"/>
                  </a:lnTo>
                  <a:cubicBezTo>
                    <a:pt x="274" y="146"/>
                    <a:pt x="251" y="55"/>
                    <a:pt x="183" y="9"/>
                  </a:cubicBezTo>
                  <a:cubicBezTo>
                    <a:pt x="166" y="3"/>
                    <a:pt x="147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5201475" y="1509350"/>
              <a:ext cx="8025" cy="7100"/>
            </a:xfrm>
            <a:custGeom>
              <a:avLst/>
              <a:gdLst/>
              <a:ahLst/>
              <a:cxnLst/>
              <a:rect l="l" t="t" r="r" b="b"/>
              <a:pathLst>
                <a:path w="321" h="284" extrusionOk="0">
                  <a:moveTo>
                    <a:pt x="150" y="0"/>
                  </a:moveTo>
                  <a:cubicBezTo>
                    <a:pt x="101" y="0"/>
                    <a:pt x="53" y="26"/>
                    <a:pt x="23" y="70"/>
                  </a:cubicBezTo>
                  <a:cubicBezTo>
                    <a:pt x="1" y="138"/>
                    <a:pt x="23" y="230"/>
                    <a:pt x="92" y="275"/>
                  </a:cubicBezTo>
                  <a:cubicBezTo>
                    <a:pt x="109" y="281"/>
                    <a:pt x="127" y="284"/>
                    <a:pt x="146" y="284"/>
                  </a:cubicBezTo>
                  <a:cubicBezTo>
                    <a:pt x="202" y="284"/>
                    <a:pt x="257" y="258"/>
                    <a:pt x="274" y="207"/>
                  </a:cubicBezTo>
                  <a:cubicBezTo>
                    <a:pt x="320" y="138"/>
                    <a:pt x="297" y="47"/>
                    <a:pt x="229" y="24"/>
                  </a:cubicBezTo>
                  <a:cubicBezTo>
                    <a:pt x="205" y="8"/>
                    <a:pt x="177" y="0"/>
                    <a:pt x="15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5187775" y="153425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29" y="1"/>
                  </a:moveTo>
                  <a:cubicBezTo>
                    <a:pt x="81" y="1"/>
                    <a:pt x="40" y="22"/>
                    <a:pt x="24" y="55"/>
                  </a:cubicBezTo>
                  <a:cubicBezTo>
                    <a:pt x="1" y="124"/>
                    <a:pt x="24" y="192"/>
                    <a:pt x="69" y="215"/>
                  </a:cubicBezTo>
                  <a:cubicBezTo>
                    <a:pt x="86" y="221"/>
                    <a:pt x="103" y="224"/>
                    <a:pt x="120" y="224"/>
                  </a:cubicBezTo>
                  <a:cubicBezTo>
                    <a:pt x="169" y="224"/>
                    <a:pt x="212" y="198"/>
                    <a:pt x="229" y="147"/>
                  </a:cubicBezTo>
                  <a:cubicBezTo>
                    <a:pt x="252" y="101"/>
                    <a:pt x="229" y="32"/>
                    <a:pt x="183" y="10"/>
                  </a:cubicBezTo>
                  <a:cubicBezTo>
                    <a:pt x="165" y="4"/>
                    <a:pt x="147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5635725" y="1965325"/>
              <a:ext cx="9725" cy="6850"/>
            </a:xfrm>
            <a:custGeom>
              <a:avLst/>
              <a:gdLst/>
              <a:ahLst/>
              <a:cxnLst/>
              <a:rect l="l" t="t" r="r" b="b"/>
              <a:pathLst>
                <a:path w="389" h="274" extrusionOk="0">
                  <a:moveTo>
                    <a:pt x="161" y="0"/>
                  </a:moveTo>
                  <a:cubicBezTo>
                    <a:pt x="95" y="0"/>
                    <a:pt x="32" y="36"/>
                    <a:pt x="1" y="114"/>
                  </a:cubicBezTo>
                  <a:lnTo>
                    <a:pt x="343" y="274"/>
                  </a:lnTo>
                  <a:cubicBezTo>
                    <a:pt x="389" y="182"/>
                    <a:pt x="366" y="68"/>
                    <a:pt x="252" y="23"/>
                  </a:cubicBezTo>
                  <a:cubicBezTo>
                    <a:pt x="223" y="8"/>
                    <a:pt x="192" y="0"/>
                    <a:pt x="16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6372425" y="1720300"/>
              <a:ext cx="8575" cy="7525"/>
            </a:xfrm>
            <a:custGeom>
              <a:avLst/>
              <a:gdLst/>
              <a:ahLst/>
              <a:cxnLst/>
              <a:rect l="l" t="t" r="r" b="b"/>
              <a:pathLst>
                <a:path w="343" h="301" extrusionOk="0">
                  <a:moveTo>
                    <a:pt x="174" y="0"/>
                  </a:moveTo>
                  <a:cubicBezTo>
                    <a:pt x="117" y="0"/>
                    <a:pt x="57" y="26"/>
                    <a:pt x="23" y="77"/>
                  </a:cubicBezTo>
                  <a:cubicBezTo>
                    <a:pt x="0" y="168"/>
                    <a:pt x="23" y="260"/>
                    <a:pt x="114" y="283"/>
                  </a:cubicBezTo>
                  <a:cubicBezTo>
                    <a:pt x="133" y="295"/>
                    <a:pt x="154" y="301"/>
                    <a:pt x="175" y="301"/>
                  </a:cubicBezTo>
                  <a:cubicBezTo>
                    <a:pt x="228" y="301"/>
                    <a:pt x="280" y="263"/>
                    <a:pt x="297" y="214"/>
                  </a:cubicBezTo>
                  <a:cubicBezTo>
                    <a:pt x="342" y="146"/>
                    <a:pt x="297" y="54"/>
                    <a:pt x="228" y="9"/>
                  </a:cubicBezTo>
                  <a:cubicBezTo>
                    <a:pt x="211" y="3"/>
                    <a:pt x="193" y="0"/>
                    <a:pt x="17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6505375" y="1711725"/>
              <a:ext cx="8575" cy="7550"/>
            </a:xfrm>
            <a:custGeom>
              <a:avLst/>
              <a:gdLst/>
              <a:ahLst/>
              <a:cxnLst/>
              <a:rect l="l" t="t" r="r" b="b"/>
              <a:pathLst>
                <a:path w="343" h="302" extrusionOk="0">
                  <a:moveTo>
                    <a:pt x="174" y="1"/>
                  </a:moveTo>
                  <a:cubicBezTo>
                    <a:pt x="117" y="1"/>
                    <a:pt x="57" y="26"/>
                    <a:pt x="23" y="78"/>
                  </a:cubicBezTo>
                  <a:cubicBezTo>
                    <a:pt x="0" y="169"/>
                    <a:pt x="23" y="238"/>
                    <a:pt x="92" y="283"/>
                  </a:cubicBezTo>
                  <a:cubicBezTo>
                    <a:pt x="117" y="296"/>
                    <a:pt x="143" y="302"/>
                    <a:pt x="167" y="302"/>
                  </a:cubicBezTo>
                  <a:cubicBezTo>
                    <a:pt x="229" y="302"/>
                    <a:pt x="281" y="264"/>
                    <a:pt x="297" y="215"/>
                  </a:cubicBezTo>
                  <a:cubicBezTo>
                    <a:pt x="343" y="146"/>
                    <a:pt x="320" y="55"/>
                    <a:pt x="229" y="9"/>
                  </a:cubicBezTo>
                  <a:cubicBezTo>
                    <a:pt x="211" y="4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6101375" y="1756575"/>
              <a:ext cx="10850" cy="9475"/>
            </a:xfrm>
            <a:custGeom>
              <a:avLst/>
              <a:gdLst/>
              <a:ahLst/>
              <a:cxnLst/>
              <a:rect l="l" t="t" r="r" b="b"/>
              <a:pathLst>
                <a:path w="434" h="379" extrusionOk="0">
                  <a:moveTo>
                    <a:pt x="220" y="1"/>
                  </a:moveTo>
                  <a:cubicBezTo>
                    <a:pt x="149" y="1"/>
                    <a:pt x="79" y="43"/>
                    <a:pt x="46" y="110"/>
                  </a:cubicBezTo>
                  <a:cubicBezTo>
                    <a:pt x="0" y="201"/>
                    <a:pt x="46" y="315"/>
                    <a:pt x="137" y="361"/>
                  </a:cubicBezTo>
                  <a:cubicBezTo>
                    <a:pt x="161" y="373"/>
                    <a:pt x="188" y="379"/>
                    <a:pt x="214" y="379"/>
                  </a:cubicBezTo>
                  <a:cubicBezTo>
                    <a:pt x="285" y="379"/>
                    <a:pt x="355" y="336"/>
                    <a:pt x="388" y="270"/>
                  </a:cubicBezTo>
                  <a:cubicBezTo>
                    <a:pt x="434" y="178"/>
                    <a:pt x="388" y="64"/>
                    <a:pt x="297" y="18"/>
                  </a:cubicBezTo>
                  <a:cubicBezTo>
                    <a:pt x="272" y="6"/>
                    <a:pt x="246" y="1"/>
                    <a:pt x="22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6251450" y="1740850"/>
              <a:ext cx="9725" cy="8425"/>
            </a:xfrm>
            <a:custGeom>
              <a:avLst/>
              <a:gdLst/>
              <a:ahLst/>
              <a:cxnLst/>
              <a:rect l="l" t="t" r="r" b="b"/>
              <a:pathLst>
                <a:path w="389" h="337" extrusionOk="0">
                  <a:moveTo>
                    <a:pt x="197" y="0"/>
                  </a:moveTo>
                  <a:cubicBezTo>
                    <a:pt x="134" y="0"/>
                    <a:pt x="63" y="30"/>
                    <a:pt x="46" y="100"/>
                  </a:cubicBezTo>
                  <a:cubicBezTo>
                    <a:pt x="0" y="168"/>
                    <a:pt x="23" y="282"/>
                    <a:pt x="114" y="328"/>
                  </a:cubicBezTo>
                  <a:cubicBezTo>
                    <a:pt x="136" y="333"/>
                    <a:pt x="157" y="336"/>
                    <a:pt x="178" y="336"/>
                  </a:cubicBezTo>
                  <a:cubicBezTo>
                    <a:pt x="246" y="336"/>
                    <a:pt x="308" y="306"/>
                    <a:pt x="342" y="237"/>
                  </a:cubicBezTo>
                  <a:cubicBezTo>
                    <a:pt x="388" y="168"/>
                    <a:pt x="342" y="54"/>
                    <a:pt x="251" y="8"/>
                  </a:cubicBezTo>
                  <a:cubicBezTo>
                    <a:pt x="235" y="3"/>
                    <a:pt x="216" y="0"/>
                    <a:pt x="19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5610625" y="1938050"/>
              <a:ext cx="9725" cy="8650"/>
            </a:xfrm>
            <a:custGeom>
              <a:avLst/>
              <a:gdLst/>
              <a:ahLst/>
              <a:cxnLst/>
              <a:rect l="l" t="t" r="r" b="b"/>
              <a:pathLst>
                <a:path w="389" h="346" extrusionOk="0">
                  <a:moveTo>
                    <a:pt x="189" y="0"/>
                  </a:moveTo>
                  <a:cubicBezTo>
                    <a:pt x="128" y="0"/>
                    <a:pt x="63" y="42"/>
                    <a:pt x="46" y="109"/>
                  </a:cubicBezTo>
                  <a:cubicBezTo>
                    <a:pt x="0" y="178"/>
                    <a:pt x="23" y="292"/>
                    <a:pt x="114" y="337"/>
                  </a:cubicBezTo>
                  <a:cubicBezTo>
                    <a:pt x="136" y="343"/>
                    <a:pt x="157" y="346"/>
                    <a:pt x="178" y="346"/>
                  </a:cubicBezTo>
                  <a:cubicBezTo>
                    <a:pt x="246" y="346"/>
                    <a:pt x="308" y="316"/>
                    <a:pt x="343" y="246"/>
                  </a:cubicBezTo>
                  <a:cubicBezTo>
                    <a:pt x="388" y="178"/>
                    <a:pt x="343" y="64"/>
                    <a:pt x="251" y="18"/>
                  </a:cubicBezTo>
                  <a:cubicBezTo>
                    <a:pt x="233" y="6"/>
                    <a:pt x="211" y="0"/>
                    <a:pt x="18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6083675" y="1881975"/>
              <a:ext cx="6300" cy="5775"/>
            </a:xfrm>
            <a:custGeom>
              <a:avLst/>
              <a:gdLst/>
              <a:ahLst/>
              <a:cxnLst/>
              <a:rect l="l" t="t" r="r" b="b"/>
              <a:pathLst>
                <a:path w="252" h="231" extrusionOk="0">
                  <a:moveTo>
                    <a:pt x="106" y="0"/>
                  </a:moveTo>
                  <a:cubicBezTo>
                    <a:pt x="72" y="0"/>
                    <a:pt x="38" y="25"/>
                    <a:pt x="23" y="70"/>
                  </a:cubicBezTo>
                  <a:cubicBezTo>
                    <a:pt x="0" y="115"/>
                    <a:pt x="23" y="184"/>
                    <a:pt x="69" y="207"/>
                  </a:cubicBezTo>
                  <a:cubicBezTo>
                    <a:pt x="93" y="223"/>
                    <a:pt x="115" y="230"/>
                    <a:pt x="134" y="230"/>
                  </a:cubicBezTo>
                  <a:cubicBezTo>
                    <a:pt x="170" y="230"/>
                    <a:pt x="199" y="205"/>
                    <a:pt x="229" y="161"/>
                  </a:cubicBezTo>
                  <a:cubicBezTo>
                    <a:pt x="252" y="115"/>
                    <a:pt x="229" y="47"/>
                    <a:pt x="160" y="24"/>
                  </a:cubicBezTo>
                  <a:cubicBezTo>
                    <a:pt x="144" y="8"/>
                    <a:pt x="125" y="0"/>
                    <a:pt x="10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6080250" y="1867825"/>
              <a:ext cx="7450" cy="6225"/>
            </a:xfrm>
            <a:custGeom>
              <a:avLst/>
              <a:gdLst/>
              <a:ahLst/>
              <a:cxnLst/>
              <a:rect l="l" t="t" r="r" b="b"/>
              <a:pathLst>
                <a:path w="298" h="249" extrusionOk="0">
                  <a:moveTo>
                    <a:pt x="147" y="1"/>
                  </a:moveTo>
                  <a:cubicBezTo>
                    <a:pt x="101" y="1"/>
                    <a:pt x="62" y="33"/>
                    <a:pt x="46" y="65"/>
                  </a:cubicBezTo>
                  <a:cubicBezTo>
                    <a:pt x="0" y="134"/>
                    <a:pt x="46" y="202"/>
                    <a:pt x="92" y="225"/>
                  </a:cubicBezTo>
                  <a:cubicBezTo>
                    <a:pt x="116" y="241"/>
                    <a:pt x="140" y="249"/>
                    <a:pt x="164" y="249"/>
                  </a:cubicBezTo>
                  <a:cubicBezTo>
                    <a:pt x="206" y="249"/>
                    <a:pt x="245" y="223"/>
                    <a:pt x="274" y="179"/>
                  </a:cubicBezTo>
                  <a:cubicBezTo>
                    <a:pt x="297" y="111"/>
                    <a:pt x="274" y="42"/>
                    <a:pt x="206" y="19"/>
                  </a:cubicBezTo>
                  <a:cubicBezTo>
                    <a:pt x="186" y="6"/>
                    <a:pt x="166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5512475" y="1362275"/>
              <a:ext cx="10850" cy="9575"/>
            </a:xfrm>
            <a:custGeom>
              <a:avLst/>
              <a:gdLst/>
              <a:ahLst/>
              <a:cxnLst/>
              <a:rect l="l" t="t" r="r" b="b"/>
              <a:pathLst>
                <a:path w="434" h="383" extrusionOk="0">
                  <a:moveTo>
                    <a:pt x="220" y="0"/>
                  </a:moveTo>
                  <a:cubicBezTo>
                    <a:pt x="149" y="0"/>
                    <a:pt x="79" y="43"/>
                    <a:pt x="46" y="110"/>
                  </a:cubicBezTo>
                  <a:cubicBezTo>
                    <a:pt x="0" y="201"/>
                    <a:pt x="46" y="315"/>
                    <a:pt x="137" y="361"/>
                  </a:cubicBezTo>
                  <a:cubicBezTo>
                    <a:pt x="166" y="375"/>
                    <a:pt x="197" y="383"/>
                    <a:pt x="228" y="383"/>
                  </a:cubicBezTo>
                  <a:cubicBezTo>
                    <a:pt x="294" y="383"/>
                    <a:pt x="357" y="347"/>
                    <a:pt x="388" y="269"/>
                  </a:cubicBezTo>
                  <a:cubicBezTo>
                    <a:pt x="434" y="178"/>
                    <a:pt x="388" y="64"/>
                    <a:pt x="297" y="18"/>
                  </a:cubicBezTo>
                  <a:cubicBezTo>
                    <a:pt x="273" y="6"/>
                    <a:pt x="246" y="0"/>
                    <a:pt x="22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5345850" y="1593050"/>
              <a:ext cx="10300" cy="8800"/>
            </a:xfrm>
            <a:custGeom>
              <a:avLst/>
              <a:gdLst/>
              <a:ahLst/>
              <a:cxnLst/>
              <a:rect l="l" t="t" r="r" b="b"/>
              <a:pathLst>
                <a:path w="412" h="352" extrusionOk="0">
                  <a:moveTo>
                    <a:pt x="230" y="0"/>
                  </a:moveTo>
                  <a:cubicBezTo>
                    <a:pt x="156" y="0"/>
                    <a:pt x="81" y="30"/>
                    <a:pt x="46" y="100"/>
                  </a:cubicBezTo>
                  <a:cubicBezTo>
                    <a:pt x="0" y="191"/>
                    <a:pt x="46" y="305"/>
                    <a:pt x="137" y="328"/>
                  </a:cubicBezTo>
                  <a:cubicBezTo>
                    <a:pt x="168" y="343"/>
                    <a:pt x="198" y="351"/>
                    <a:pt x="227" y="351"/>
                  </a:cubicBezTo>
                  <a:cubicBezTo>
                    <a:pt x="284" y="351"/>
                    <a:pt x="335" y="321"/>
                    <a:pt x="366" y="260"/>
                  </a:cubicBezTo>
                  <a:cubicBezTo>
                    <a:pt x="411" y="168"/>
                    <a:pt x="388" y="54"/>
                    <a:pt x="297" y="9"/>
                  </a:cubicBezTo>
                  <a:cubicBezTo>
                    <a:pt x="275" y="3"/>
                    <a:pt x="253" y="0"/>
                    <a:pt x="23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5846850" y="1798800"/>
              <a:ext cx="11450" cy="9600"/>
            </a:xfrm>
            <a:custGeom>
              <a:avLst/>
              <a:gdLst/>
              <a:ahLst/>
              <a:cxnLst/>
              <a:rect l="l" t="t" r="r" b="b"/>
              <a:pathLst>
                <a:path w="458" h="384" extrusionOk="0">
                  <a:moveTo>
                    <a:pt x="240" y="1"/>
                  </a:moveTo>
                  <a:cubicBezTo>
                    <a:pt x="162" y="1"/>
                    <a:pt x="80" y="43"/>
                    <a:pt x="47" y="110"/>
                  </a:cubicBezTo>
                  <a:cubicBezTo>
                    <a:pt x="1" y="201"/>
                    <a:pt x="47" y="315"/>
                    <a:pt x="138" y="361"/>
                  </a:cubicBezTo>
                  <a:cubicBezTo>
                    <a:pt x="176" y="376"/>
                    <a:pt x="214" y="384"/>
                    <a:pt x="249" y="384"/>
                  </a:cubicBezTo>
                  <a:cubicBezTo>
                    <a:pt x="320" y="384"/>
                    <a:pt x="381" y="353"/>
                    <a:pt x="412" y="292"/>
                  </a:cubicBezTo>
                  <a:cubicBezTo>
                    <a:pt x="457" y="178"/>
                    <a:pt x="412" y="64"/>
                    <a:pt x="320" y="19"/>
                  </a:cubicBezTo>
                  <a:cubicBezTo>
                    <a:pt x="296" y="6"/>
                    <a:pt x="268" y="1"/>
                    <a:pt x="24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5652275" y="1726550"/>
              <a:ext cx="6875" cy="6175"/>
            </a:xfrm>
            <a:custGeom>
              <a:avLst/>
              <a:gdLst/>
              <a:ahLst/>
              <a:cxnLst/>
              <a:rect l="l" t="t" r="r" b="b"/>
              <a:pathLst>
                <a:path w="275" h="247" extrusionOk="0">
                  <a:moveTo>
                    <a:pt x="151" y="1"/>
                  </a:moveTo>
                  <a:cubicBezTo>
                    <a:pt x="102" y="1"/>
                    <a:pt x="57" y="22"/>
                    <a:pt x="23" y="55"/>
                  </a:cubicBezTo>
                  <a:cubicBezTo>
                    <a:pt x="1" y="124"/>
                    <a:pt x="23" y="215"/>
                    <a:pt x="92" y="238"/>
                  </a:cubicBezTo>
                  <a:cubicBezTo>
                    <a:pt x="103" y="244"/>
                    <a:pt x="117" y="247"/>
                    <a:pt x="133" y="247"/>
                  </a:cubicBezTo>
                  <a:cubicBezTo>
                    <a:pt x="179" y="247"/>
                    <a:pt x="234" y="221"/>
                    <a:pt x="252" y="170"/>
                  </a:cubicBezTo>
                  <a:cubicBezTo>
                    <a:pt x="274" y="124"/>
                    <a:pt x="252" y="33"/>
                    <a:pt x="206" y="10"/>
                  </a:cubicBezTo>
                  <a:cubicBezTo>
                    <a:pt x="188" y="4"/>
                    <a:pt x="169" y="1"/>
                    <a:pt x="15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5633450" y="1740600"/>
              <a:ext cx="12000" cy="10050"/>
            </a:xfrm>
            <a:custGeom>
              <a:avLst/>
              <a:gdLst/>
              <a:ahLst/>
              <a:cxnLst/>
              <a:rect l="l" t="t" r="r" b="b"/>
              <a:pathLst>
                <a:path w="480" h="402" extrusionOk="0">
                  <a:moveTo>
                    <a:pt x="243" y="0"/>
                  </a:moveTo>
                  <a:cubicBezTo>
                    <a:pt x="172" y="0"/>
                    <a:pt x="102" y="43"/>
                    <a:pt x="69" y="110"/>
                  </a:cubicBezTo>
                  <a:cubicBezTo>
                    <a:pt x="0" y="201"/>
                    <a:pt x="46" y="338"/>
                    <a:pt x="160" y="384"/>
                  </a:cubicBezTo>
                  <a:cubicBezTo>
                    <a:pt x="185" y="396"/>
                    <a:pt x="211" y="401"/>
                    <a:pt x="237" y="401"/>
                  </a:cubicBezTo>
                  <a:cubicBezTo>
                    <a:pt x="308" y="401"/>
                    <a:pt x="378" y="359"/>
                    <a:pt x="411" y="292"/>
                  </a:cubicBezTo>
                  <a:cubicBezTo>
                    <a:pt x="480" y="178"/>
                    <a:pt x="434" y="64"/>
                    <a:pt x="320" y="18"/>
                  </a:cubicBezTo>
                  <a:cubicBezTo>
                    <a:pt x="295" y="6"/>
                    <a:pt x="269" y="0"/>
                    <a:pt x="24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5787525" y="1397875"/>
              <a:ext cx="6850" cy="5600"/>
            </a:xfrm>
            <a:custGeom>
              <a:avLst/>
              <a:gdLst/>
              <a:ahLst/>
              <a:cxnLst/>
              <a:rect l="l" t="t" r="r" b="b"/>
              <a:pathLst>
                <a:path w="274" h="224" extrusionOk="0">
                  <a:moveTo>
                    <a:pt x="142" y="0"/>
                  </a:moveTo>
                  <a:cubicBezTo>
                    <a:pt x="102" y="0"/>
                    <a:pt x="56" y="22"/>
                    <a:pt x="23" y="55"/>
                  </a:cubicBezTo>
                  <a:cubicBezTo>
                    <a:pt x="0" y="124"/>
                    <a:pt x="23" y="192"/>
                    <a:pt x="91" y="215"/>
                  </a:cubicBezTo>
                  <a:cubicBezTo>
                    <a:pt x="104" y="221"/>
                    <a:pt x="118" y="224"/>
                    <a:pt x="132" y="224"/>
                  </a:cubicBezTo>
                  <a:cubicBezTo>
                    <a:pt x="172" y="224"/>
                    <a:pt x="218" y="203"/>
                    <a:pt x="251" y="169"/>
                  </a:cubicBezTo>
                  <a:cubicBezTo>
                    <a:pt x="274" y="101"/>
                    <a:pt x="251" y="32"/>
                    <a:pt x="183" y="9"/>
                  </a:cubicBezTo>
                  <a:cubicBezTo>
                    <a:pt x="170" y="3"/>
                    <a:pt x="157" y="0"/>
                    <a:pt x="14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5448550" y="1407900"/>
              <a:ext cx="9725" cy="8475"/>
            </a:xfrm>
            <a:custGeom>
              <a:avLst/>
              <a:gdLst/>
              <a:ahLst/>
              <a:cxnLst/>
              <a:rect l="l" t="t" r="r" b="b"/>
              <a:pathLst>
                <a:path w="389" h="339" extrusionOk="0">
                  <a:moveTo>
                    <a:pt x="195" y="1"/>
                  </a:moveTo>
                  <a:cubicBezTo>
                    <a:pt x="127" y="1"/>
                    <a:pt x="63" y="38"/>
                    <a:pt x="47" y="88"/>
                  </a:cubicBezTo>
                  <a:cubicBezTo>
                    <a:pt x="1" y="179"/>
                    <a:pt x="24" y="293"/>
                    <a:pt x="115" y="316"/>
                  </a:cubicBezTo>
                  <a:cubicBezTo>
                    <a:pt x="145" y="331"/>
                    <a:pt x="176" y="339"/>
                    <a:pt x="205" y="339"/>
                  </a:cubicBezTo>
                  <a:cubicBezTo>
                    <a:pt x="262" y="339"/>
                    <a:pt x="313" y="308"/>
                    <a:pt x="343" y="248"/>
                  </a:cubicBezTo>
                  <a:cubicBezTo>
                    <a:pt x="389" y="156"/>
                    <a:pt x="343" y="65"/>
                    <a:pt x="275" y="19"/>
                  </a:cubicBezTo>
                  <a:cubicBezTo>
                    <a:pt x="249" y="7"/>
                    <a:pt x="222" y="1"/>
                    <a:pt x="19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5371525" y="1557300"/>
              <a:ext cx="8000" cy="7100"/>
            </a:xfrm>
            <a:custGeom>
              <a:avLst/>
              <a:gdLst/>
              <a:ahLst/>
              <a:cxnLst/>
              <a:rect l="l" t="t" r="r" b="b"/>
              <a:pathLst>
                <a:path w="320" h="284" extrusionOk="0">
                  <a:moveTo>
                    <a:pt x="156" y="1"/>
                  </a:moveTo>
                  <a:cubicBezTo>
                    <a:pt x="107" y="1"/>
                    <a:pt x="61" y="31"/>
                    <a:pt x="46" y="92"/>
                  </a:cubicBezTo>
                  <a:cubicBezTo>
                    <a:pt x="0" y="160"/>
                    <a:pt x="23" y="229"/>
                    <a:pt x="115" y="275"/>
                  </a:cubicBezTo>
                  <a:cubicBezTo>
                    <a:pt x="132" y="280"/>
                    <a:pt x="149" y="283"/>
                    <a:pt x="166" y="283"/>
                  </a:cubicBezTo>
                  <a:cubicBezTo>
                    <a:pt x="216" y="283"/>
                    <a:pt x="263" y="257"/>
                    <a:pt x="297" y="206"/>
                  </a:cubicBezTo>
                  <a:cubicBezTo>
                    <a:pt x="320" y="138"/>
                    <a:pt x="297" y="46"/>
                    <a:pt x="229" y="23"/>
                  </a:cubicBezTo>
                  <a:cubicBezTo>
                    <a:pt x="206" y="8"/>
                    <a:pt x="181" y="1"/>
                    <a:pt x="15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5711625" y="1884250"/>
              <a:ext cx="8575" cy="7100"/>
            </a:xfrm>
            <a:custGeom>
              <a:avLst/>
              <a:gdLst/>
              <a:ahLst/>
              <a:cxnLst/>
              <a:rect l="l" t="t" r="r" b="b"/>
              <a:pathLst>
                <a:path w="343" h="284" extrusionOk="0">
                  <a:moveTo>
                    <a:pt x="151" y="1"/>
                  </a:moveTo>
                  <a:cubicBezTo>
                    <a:pt x="104" y="1"/>
                    <a:pt x="61" y="26"/>
                    <a:pt x="46" y="70"/>
                  </a:cubicBezTo>
                  <a:cubicBezTo>
                    <a:pt x="0" y="161"/>
                    <a:pt x="46" y="230"/>
                    <a:pt x="114" y="275"/>
                  </a:cubicBezTo>
                  <a:cubicBezTo>
                    <a:pt x="132" y="281"/>
                    <a:pt x="150" y="284"/>
                    <a:pt x="169" y="284"/>
                  </a:cubicBezTo>
                  <a:cubicBezTo>
                    <a:pt x="224" y="284"/>
                    <a:pt x="280" y="258"/>
                    <a:pt x="297" y="207"/>
                  </a:cubicBezTo>
                  <a:cubicBezTo>
                    <a:pt x="343" y="138"/>
                    <a:pt x="297" y="47"/>
                    <a:pt x="229" y="24"/>
                  </a:cubicBezTo>
                  <a:cubicBezTo>
                    <a:pt x="204" y="8"/>
                    <a:pt x="177" y="1"/>
                    <a:pt x="15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5778950" y="1384750"/>
              <a:ext cx="11450" cy="10400"/>
            </a:xfrm>
            <a:custGeom>
              <a:avLst/>
              <a:gdLst/>
              <a:ahLst/>
              <a:cxnLst/>
              <a:rect l="l" t="t" r="r" b="b"/>
              <a:pathLst>
                <a:path w="458" h="416" extrusionOk="0">
                  <a:moveTo>
                    <a:pt x="213" y="0"/>
                  </a:moveTo>
                  <a:cubicBezTo>
                    <a:pt x="140" y="0"/>
                    <a:pt x="77" y="46"/>
                    <a:pt x="46" y="124"/>
                  </a:cubicBezTo>
                  <a:cubicBezTo>
                    <a:pt x="1" y="215"/>
                    <a:pt x="24" y="352"/>
                    <a:pt x="138" y="397"/>
                  </a:cubicBezTo>
                  <a:cubicBezTo>
                    <a:pt x="162" y="410"/>
                    <a:pt x="190" y="415"/>
                    <a:pt x="218" y="415"/>
                  </a:cubicBezTo>
                  <a:cubicBezTo>
                    <a:pt x="296" y="415"/>
                    <a:pt x="378" y="373"/>
                    <a:pt x="412" y="306"/>
                  </a:cubicBezTo>
                  <a:cubicBezTo>
                    <a:pt x="457" y="192"/>
                    <a:pt x="412" y="78"/>
                    <a:pt x="320" y="32"/>
                  </a:cubicBezTo>
                  <a:cubicBezTo>
                    <a:pt x="284" y="10"/>
                    <a:pt x="247" y="0"/>
                    <a:pt x="21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6199500" y="2208750"/>
              <a:ext cx="7450" cy="6425"/>
            </a:xfrm>
            <a:custGeom>
              <a:avLst/>
              <a:gdLst/>
              <a:ahLst/>
              <a:cxnLst/>
              <a:rect l="l" t="t" r="r" b="b"/>
              <a:pathLst>
                <a:path w="298" h="257" extrusionOk="0">
                  <a:moveTo>
                    <a:pt x="152" y="1"/>
                  </a:moveTo>
                  <a:cubicBezTo>
                    <a:pt x="97" y="1"/>
                    <a:pt x="41" y="26"/>
                    <a:pt x="24" y="78"/>
                  </a:cubicBezTo>
                  <a:cubicBezTo>
                    <a:pt x="1" y="123"/>
                    <a:pt x="24" y="215"/>
                    <a:pt x="92" y="237"/>
                  </a:cubicBezTo>
                  <a:cubicBezTo>
                    <a:pt x="112" y="251"/>
                    <a:pt x="132" y="256"/>
                    <a:pt x="151" y="256"/>
                  </a:cubicBezTo>
                  <a:cubicBezTo>
                    <a:pt x="197" y="256"/>
                    <a:pt x="236" y="224"/>
                    <a:pt x="252" y="192"/>
                  </a:cubicBezTo>
                  <a:cubicBezTo>
                    <a:pt x="298" y="123"/>
                    <a:pt x="275" y="32"/>
                    <a:pt x="206" y="9"/>
                  </a:cubicBezTo>
                  <a:cubicBezTo>
                    <a:pt x="189" y="3"/>
                    <a:pt x="171" y="1"/>
                    <a:pt x="15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5382375" y="1455150"/>
              <a:ext cx="7425" cy="6775"/>
            </a:xfrm>
            <a:custGeom>
              <a:avLst/>
              <a:gdLst/>
              <a:ahLst/>
              <a:cxnLst/>
              <a:rect l="l" t="t" r="r" b="b"/>
              <a:pathLst>
                <a:path w="297" h="271" extrusionOk="0">
                  <a:moveTo>
                    <a:pt x="128" y="0"/>
                  </a:moveTo>
                  <a:cubicBezTo>
                    <a:pt x="81" y="0"/>
                    <a:pt x="38" y="25"/>
                    <a:pt x="23" y="69"/>
                  </a:cubicBezTo>
                  <a:cubicBezTo>
                    <a:pt x="0" y="138"/>
                    <a:pt x="23" y="229"/>
                    <a:pt x="91" y="252"/>
                  </a:cubicBezTo>
                  <a:cubicBezTo>
                    <a:pt x="111" y="265"/>
                    <a:pt x="130" y="270"/>
                    <a:pt x="148" y="270"/>
                  </a:cubicBezTo>
                  <a:cubicBezTo>
                    <a:pt x="196" y="270"/>
                    <a:pt x="241" y="233"/>
                    <a:pt x="274" y="184"/>
                  </a:cubicBezTo>
                  <a:cubicBezTo>
                    <a:pt x="297" y="138"/>
                    <a:pt x="274" y="47"/>
                    <a:pt x="206" y="24"/>
                  </a:cubicBezTo>
                  <a:cubicBezTo>
                    <a:pt x="181" y="8"/>
                    <a:pt x="154" y="0"/>
                    <a:pt x="12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5525025" y="1479125"/>
              <a:ext cx="9150" cy="8225"/>
            </a:xfrm>
            <a:custGeom>
              <a:avLst/>
              <a:gdLst/>
              <a:ahLst/>
              <a:cxnLst/>
              <a:rect l="l" t="t" r="r" b="b"/>
              <a:pathLst>
                <a:path w="366" h="329" extrusionOk="0">
                  <a:moveTo>
                    <a:pt x="172" y="1"/>
                  </a:moveTo>
                  <a:cubicBezTo>
                    <a:pt x="115" y="1"/>
                    <a:pt x="54" y="31"/>
                    <a:pt x="23" y="92"/>
                  </a:cubicBezTo>
                  <a:cubicBezTo>
                    <a:pt x="0" y="183"/>
                    <a:pt x="23" y="274"/>
                    <a:pt x="115" y="320"/>
                  </a:cubicBezTo>
                  <a:cubicBezTo>
                    <a:pt x="131" y="326"/>
                    <a:pt x="149" y="328"/>
                    <a:pt x="169" y="328"/>
                  </a:cubicBezTo>
                  <a:cubicBezTo>
                    <a:pt x="233" y="328"/>
                    <a:pt x="308" y="299"/>
                    <a:pt x="343" y="229"/>
                  </a:cubicBezTo>
                  <a:cubicBezTo>
                    <a:pt x="366" y="160"/>
                    <a:pt x="343" y="46"/>
                    <a:pt x="252" y="23"/>
                  </a:cubicBezTo>
                  <a:cubicBezTo>
                    <a:pt x="229" y="8"/>
                    <a:pt x="201" y="1"/>
                    <a:pt x="17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5456550" y="1496025"/>
              <a:ext cx="7450" cy="6175"/>
            </a:xfrm>
            <a:custGeom>
              <a:avLst/>
              <a:gdLst/>
              <a:ahLst/>
              <a:cxnLst/>
              <a:rect l="l" t="t" r="r" b="b"/>
              <a:pathLst>
                <a:path w="298" h="247" extrusionOk="0">
                  <a:moveTo>
                    <a:pt x="155" y="1"/>
                  </a:moveTo>
                  <a:cubicBezTo>
                    <a:pt x="106" y="1"/>
                    <a:pt x="63" y="26"/>
                    <a:pt x="46" y="78"/>
                  </a:cubicBezTo>
                  <a:cubicBezTo>
                    <a:pt x="0" y="123"/>
                    <a:pt x="46" y="192"/>
                    <a:pt x="92" y="238"/>
                  </a:cubicBezTo>
                  <a:cubicBezTo>
                    <a:pt x="109" y="243"/>
                    <a:pt x="126" y="246"/>
                    <a:pt x="143" y="246"/>
                  </a:cubicBezTo>
                  <a:cubicBezTo>
                    <a:pt x="193" y="246"/>
                    <a:pt x="240" y="220"/>
                    <a:pt x="274" y="169"/>
                  </a:cubicBezTo>
                  <a:cubicBezTo>
                    <a:pt x="297" y="123"/>
                    <a:pt x="274" y="32"/>
                    <a:pt x="206" y="9"/>
                  </a:cubicBezTo>
                  <a:cubicBezTo>
                    <a:pt x="189" y="4"/>
                    <a:pt x="172" y="1"/>
                    <a:pt x="15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6972725" y="1992475"/>
              <a:ext cx="6875" cy="5600"/>
            </a:xfrm>
            <a:custGeom>
              <a:avLst/>
              <a:gdLst/>
              <a:ahLst/>
              <a:cxnLst/>
              <a:rect l="l" t="t" r="r" b="b"/>
              <a:pathLst>
                <a:path w="275" h="224" extrusionOk="0">
                  <a:moveTo>
                    <a:pt x="129" y="0"/>
                  </a:moveTo>
                  <a:cubicBezTo>
                    <a:pt x="81" y="0"/>
                    <a:pt x="40" y="22"/>
                    <a:pt x="23" y="55"/>
                  </a:cubicBezTo>
                  <a:cubicBezTo>
                    <a:pt x="0" y="123"/>
                    <a:pt x="23" y="192"/>
                    <a:pt x="69" y="215"/>
                  </a:cubicBezTo>
                  <a:cubicBezTo>
                    <a:pt x="87" y="221"/>
                    <a:pt x="105" y="224"/>
                    <a:pt x="123" y="224"/>
                  </a:cubicBezTo>
                  <a:cubicBezTo>
                    <a:pt x="171" y="224"/>
                    <a:pt x="212" y="203"/>
                    <a:pt x="229" y="169"/>
                  </a:cubicBezTo>
                  <a:cubicBezTo>
                    <a:pt x="274" y="101"/>
                    <a:pt x="251" y="32"/>
                    <a:pt x="183" y="9"/>
                  </a:cubicBezTo>
                  <a:cubicBezTo>
                    <a:pt x="165" y="3"/>
                    <a:pt x="146" y="0"/>
                    <a:pt x="12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6098500" y="1334300"/>
              <a:ext cx="10300" cy="8925"/>
            </a:xfrm>
            <a:custGeom>
              <a:avLst/>
              <a:gdLst/>
              <a:ahLst/>
              <a:cxnLst/>
              <a:rect l="l" t="t" r="r" b="b"/>
              <a:pathLst>
                <a:path w="412" h="357" extrusionOk="0">
                  <a:moveTo>
                    <a:pt x="202" y="1"/>
                  </a:moveTo>
                  <a:cubicBezTo>
                    <a:pt x="138" y="1"/>
                    <a:pt x="80" y="43"/>
                    <a:pt x="47" y="110"/>
                  </a:cubicBezTo>
                  <a:cubicBezTo>
                    <a:pt x="1" y="179"/>
                    <a:pt x="47" y="293"/>
                    <a:pt x="138" y="338"/>
                  </a:cubicBezTo>
                  <a:cubicBezTo>
                    <a:pt x="156" y="351"/>
                    <a:pt x="178" y="356"/>
                    <a:pt x="201" y="356"/>
                  </a:cubicBezTo>
                  <a:cubicBezTo>
                    <a:pt x="263" y="356"/>
                    <a:pt x="333" y="314"/>
                    <a:pt x="366" y="247"/>
                  </a:cubicBezTo>
                  <a:cubicBezTo>
                    <a:pt x="412" y="179"/>
                    <a:pt x="366" y="64"/>
                    <a:pt x="275" y="19"/>
                  </a:cubicBezTo>
                  <a:cubicBezTo>
                    <a:pt x="250" y="7"/>
                    <a:pt x="226" y="1"/>
                    <a:pt x="20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5459975" y="1611075"/>
              <a:ext cx="10875" cy="9475"/>
            </a:xfrm>
            <a:custGeom>
              <a:avLst/>
              <a:gdLst/>
              <a:ahLst/>
              <a:cxnLst/>
              <a:rect l="l" t="t" r="r" b="b"/>
              <a:pathLst>
                <a:path w="435" h="379" extrusionOk="0">
                  <a:moveTo>
                    <a:pt x="221" y="0"/>
                  </a:moveTo>
                  <a:cubicBezTo>
                    <a:pt x="150" y="0"/>
                    <a:pt x="79" y="43"/>
                    <a:pt x="46" y="109"/>
                  </a:cubicBezTo>
                  <a:cubicBezTo>
                    <a:pt x="0" y="201"/>
                    <a:pt x="46" y="315"/>
                    <a:pt x="137" y="360"/>
                  </a:cubicBezTo>
                  <a:cubicBezTo>
                    <a:pt x="162" y="373"/>
                    <a:pt x="188" y="378"/>
                    <a:pt x="214" y="378"/>
                  </a:cubicBezTo>
                  <a:cubicBezTo>
                    <a:pt x="285" y="378"/>
                    <a:pt x="355" y="336"/>
                    <a:pt x="388" y="269"/>
                  </a:cubicBezTo>
                  <a:cubicBezTo>
                    <a:pt x="434" y="178"/>
                    <a:pt x="388" y="64"/>
                    <a:pt x="297" y="18"/>
                  </a:cubicBezTo>
                  <a:cubicBezTo>
                    <a:pt x="273" y="6"/>
                    <a:pt x="247" y="0"/>
                    <a:pt x="22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6440325" y="1172475"/>
              <a:ext cx="6875" cy="5975"/>
            </a:xfrm>
            <a:custGeom>
              <a:avLst/>
              <a:gdLst/>
              <a:ahLst/>
              <a:cxnLst/>
              <a:rect l="l" t="t" r="r" b="b"/>
              <a:pathLst>
                <a:path w="275" h="239" extrusionOk="0">
                  <a:moveTo>
                    <a:pt x="142" y="0"/>
                  </a:moveTo>
                  <a:cubicBezTo>
                    <a:pt x="102" y="0"/>
                    <a:pt x="56" y="22"/>
                    <a:pt x="23" y="55"/>
                  </a:cubicBezTo>
                  <a:cubicBezTo>
                    <a:pt x="0" y="124"/>
                    <a:pt x="23" y="192"/>
                    <a:pt x="92" y="215"/>
                  </a:cubicBezTo>
                  <a:cubicBezTo>
                    <a:pt x="108" y="231"/>
                    <a:pt x="127" y="239"/>
                    <a:pt x="147" y="239"/>
                  </a:cubicBezTo>
                  <a:cubicBezTo>
                    <a:pt x="183" y="239"/>
                    <a:pt x="222" y="213"/>
                    <a:pt x="251" y="169"/>
                  </a:cubicBezTo>
                  <a:cubicBezTo>
                    <a:pt x="274" y="101"/>
                    <a:pt x="251" y="32"/>
                    <a:pt x="183" y="9"/>
                  </a:cubicBezTo>
                  <a:cubicBezTo>
                    <a:pt x="171" y="3"/>
                    <a:pt x="157" y="0"/>
                    <a:pt x="14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5753850" y="2000125"/>
              <a:ext cx="10875" cy="9125"/>
            </a:xfrm>
            <a:custGeom>
              <a:avLst/>
              <a:gdLst/>
              <a:ahLst/>
              <a:cxnLst/>
              <a:rect l="l" t="t" r="r" b="b"/>
              <a:pathLst>
                <a:path w="435" h="365" extrusionOk="0">
                  <a:moveTo>
                    <a:pt x="202" y="0"/>
                  </a:moveTo>
                  <a:cubicBezTo>
                    <a:pt x="137" y="0"/>
                    <a:pt x="76" y="30"/>
                    <a:pt x="46" y="91"/>
                  </a:cubicBezTo>
                  <a:cubicBezTo>
                    <a:pt x="0" y="183"/>
                    <a:pt x="46" y="297"/>
                    <a:pt x="137" y="342"/>
                  </a:cubicBezTo>
                  <a:cubicBezTo>
                    <a:pt x="166" y="357"/>
                    <a:pt x="197" y="364"/>
                    <a:pt x="228" y="364"/>
                  </a:cubicBezTo>
                  <a:cubicBezTo>
                    <a:pt x="294" y="364"/>
                    <a:pt x="357" y="329"/>
                    <a:pt x="388" y="251"/>
                  </a:cubicBezTo>
                  <a:cubicBezTo>
                    <a:pt x="434" y="160"/>
                    <a:pt x="388" y="69"/>
                    <a:pt x="297" y="23"/>
                  </a:cubicBezTo>
                  <a:cubicBezTo>
                    <a:pt x="267" y="8"/>
                    <a:pt x="234" y="0"/>
                    <a:pt x="20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5555275" y="1919775"/>
              <a:ext cx="9725" cy="6750"/>
            </a:xfrm>
            <a:custGeom>
              <a:avLst/>
              <a:gdLst/>
              <a:ahLst/>
              <a:cxnLst/>
              <a:rect l="l" t="t" r="r" b="b"/>
              <a:pathLst>
                <a:path w="389" h="270" extrusionOk="0">
                  <a:moveTo>
                    <a:pt x="175" y="1"/>
                  </a:moveTo>
                  <a:cubicBezTo>
                    <a:pt x="104" y="1"/>
                    <a:pt x="34" y="43"/>
                    <a:pt x="0" y="110"/>
                  </a:cubicBezTo>
                  <a:lnTo>
                    <a:pt x="343" y="270"/>
                  </a:lnTo>
                  <a:cubicBezTo>
                    <a:pt x="388" y="178"/>
                    <a:pt x="343" y="64"/>
                    <a:pt x="251" y="19"/>
                  </a:cubicBezTo>
                  <a:cubicBezTo>
                    <a:pt x="227" y="6"/>
                    <a:pt x="201" y="1"/>
                    <a:pt x="17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5732175" y="1999525"/>
              <a:ext cx="6300" cy="4600"/>
            </a:xfrm>
            <a:custGeom>
              <a:avLst/>
              <a:gdLst/>
              <a:ahLst/>
              <a:cxnLst/>
              <a:rect l="l" t="t" r="r" b="b"/>
              <a:pathLst>
                <a:path w="252" h="184" extrusionOk="0">
                  <a:moveTo>
                    <a:pt x="99" y="0"/>
                  </a:moveTo>
                  <a:cubicBezTo>
                    <a:pt x="58" y="0"/>
                    <a:pt x="15" y="25"/>
                    <a:pt x="0" y="70"/>
                  </a:cubicBezTo>
                  <a:lnTo>
                    <a:pt x="228" y="184"/>
                  </a:lnTo>
                  <a:cubicBezTo>
                    <a:pt x="251" y="115"/>
                    <a:pt x="228" y="47"/>
                    <a:pt x="160" y="24"/>
                  </a:cubicBezTo>
                  <a:cubicBezTo>
                    <a:pt x="144" y="8"/>
                    <a:pt x="122" y="0"/>
                    <a:pt x="9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5594650" y="192000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29" y="1"/>
                  </a:moveTo>
                  <a:cubicBezTo>
                    <a:pt x="81" y="1"/>
                    <a:pt x="40" y="22"/>
                    <a:pt x="23" y="55"/>
                  </a:cubicBezTo>
                  <a:cubicBezTo>
                    <a:pt x="0" y="101"/>
                    <a:pt x="23" y="169"/>
                    <a:pt x="69" y="215"/>
                  </a:cubicBezTo>
                  <a:cubicBezTo>
                    <a:pt x="86" y="221"/>
                    <a:pt x="103" y="224"/>
                    <a:pt x="119" y="224"/>
                  </a:cubicBezTo>
                  <a:cubicBezTo>
                    <a:pt x="168" y="224"/>
                    <a:pt x="211" y="198"/>
                    <a:pt x="228" y="146"/>
                  </a:cubicBezTo>
                  <a:cubicBezTo>
                    <a:pt x="251" y="101"/>
                    <a:pt x="228" y="32"/>
                    <a:pt x="183" y="10"/>
                  </a:cubicBezTo>
                  <a:cubicBezTo>
                    <a:pt x="164" y="3"/>
                    <a:pt x="146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5470825" y="1831575"/>
              <a:ext cx="8000" cy="6975"/>
            </a:xfrm>
            <a:custGeom>
              <a:avLst/>
              <a:gdLst/>
              <a:ahLst/>
              <a:cxnLst/>
              <a:rect l="l" t="t" r="r" b="b"/>
              <a:pathLst>
                <a:path w="320" h="279" extrusionOk="0">
                  <a:moveTo>
                    <a:pt x="164" y="0"/>
                  </a:moveTo>
                  <a:cubicBezTo>
                    <a:pt x="118" y="0"/>
                    <a:pt x="63" y="26"/>
                    <a:pt x="46" y="77"/>
                  </a:cubicBezTo>
                  <a:cubicBezTo>
                    <a:pt x="0" y="146"/>
                    <a:pt x="23" y="237"/>
                    <a:pt x="91" y="260"/>
                  </a:cubicBezTo>
                  <a:cubicBezTo>
                    <a:pt x="110" y="272"/>
                    <a:pt x="131" y="278"/>
                    <a:pt x="152" y="278"/>
                  </a:cubicBezTo>
                  <a:cubicBezTo>
                    <a:pt x="205" y="278"/>
                    <a:pt x="258" y="241"/>
                    <a:pt x="274" y="191"/>
                  </a:cubicBezTo>
                  <a:cubicBezTo>
                    <a:pt x="320" y="123"/>
                    <a:pt x="274" y="54"/>
                    <a:pt x="205" y="9"/>
                  </a:cubicBezTo>
                  <a:cubicBezTo>
                    <a:pt x="194" y="3"/>
                    <a:pt x="180" y="0"/>
                    <a:pt x="16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5824025" y="202500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29" y="0"/>
                  </a:moveTo>
                  <a:cubicBezTo>
                    <a:pt x="82" y="0"/>
                    <a:pt x="40" y="22"/>
                    <a:pt x="24" y="55"/>
                  </a:cubicBezTo>
                  <a:cubicBezTo>
                    <a:pt x="1" y="123"/>
                    <a:pt x="24" y="192"/>
                    <a:pt x="69" y="215"/>
                  </a:cubicBezTo>
                  <a:cubicBezTo>
                    <a:pt x="88" y="221"/>
                    <a:pt x="106" y="224"/>
                    <a:pt x="124" y="224"/>
                  </a:cubicBezTo>
                  <a:cubicBezTo>
                    <a:pt x="171" y="224"/>
                    <a:pt x="212" y="203"/>
                    <a:pt x="229" y="169"/>
                  </a:cubicBezTo>
                  <a:cubicBezTo>
                    <a:pt x="252" y="101"/>
                    <a:pt x="229" y="32"/>
                    <a:pt x="184" y="9"/>
                  </a:cubicBezTo>
                  <a:cubicBezTo>
                    <a:pt x="165" y="3"/>
                    <a:pt x="147" y="0"/>
                    <a:pt x="12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5483375" y="1880975"/>
              <a:ext cx="8000" cy="5600"/>
            </a:xfrm>
            <a:custGeom>
              <a:avLst/>
              <a:gdLst/>
              <a:ahLst/>
              <a:cxnLst/>
              <a:rect l="l" t="t" r="r" b="b"/>
              <a:pathLst>
                <a:path w="320" h="224" extrusionOk="0">
                  <a:moveTo>
                    <a:pt x="153" y="0"/>
                  </a:moveTo>
                  <a:cubicBezTo>
                    <a:pt x="90" y="0"/>
                    <a:pt x="33" y="38"/>
                    <a:pt x="0" y="87"/>
                  </a:cubicBezTo>
                  <a:lnTo>
                    <a:pt x="297" y="224"/>
                  </a:lnTo>
                  <a:cubicBezTo>
                    <a:pt x="320" y="155"/>
                    <a:pt x="297" y="64"/>
                    <a:pt x="228" y="18"/>
                  </a:cubicBezTo>
                  <a:cubicBezTo>
                    <a:pt x="203" y="6"/>
                    <a:pt x="177" y="0"/>
                    <a:pt x="15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5531300" y="1895800"/>
              <a:ext cx="9725" cy="6750"/>
            </a:xfrm>
            <a:custGeom>
              <a:avLst/>
              <a:gdLst/>
              <a:ahLst/>
              <a:cxnLst/>
              <a:rect l="l" t="t" r="r" b="b"/>
              <a:pathLst>
                <a:path w="389" h="270" extrusionOk="0">
                  <a:moveTo>
                    <a:pt x="175" y="1"/>
                  </a:moveTo>
                  <a:cubicBezTo>
                    <a:pt x="104" y="1"/>
                    <a:pt x="34" y="43"/>
                    <a:pt x="1" y="110"/>
                  </a:cubicBezTo>
                  <a:lnTo>
                    <a:pt x="343" y="270"/>
                  </a:lnTo>
                  <a:cubicBezTo>
                    <a:pt x="389" y="179"/>
                    <a:pt x="343" y="65"/>
                    <a:pt x="252" y="19"/>
                  </a:cubicBezTo>
                  <a:cubicBezTo>
                    <a:pt x="227" y="7"/>
                    <a:pt x="201" y="1"/>
                    <a:pt x="17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5545000" y="1905175"/>
              <a:ext cx="8000" cy="5375"/>
            </a:xfrm>
            <a:custGeom>
              <a:avLst/>
              <a:gdLst/>
              <a:ahLst/>
              <a:cxnLst/>
              <a:rect l="l" t="t" r="r" b="b"/>
              <a:pathLst>
                <a:path w="320" h="215" extrusionOk="0">
                  <a:moveTo>
                    <a:pt x="151" y="0"/>
                  </a:moveTo>
                  <a:cubicBezTo>
                    <a:pt x="95" y="0"/>
                    <a:pt x="35" y="26"/>
                    <a:pt x="0" y="78"/>
                  </a:cubicBezTo>
                  <a:lnTo>
                    <a:pt x="274" y="214"/>
                  </a:lnTo>
                  <a:cubicBezTo>
                    <a:pt x="320" y="146"/>
                    <a:pt x="274" y="55"/>
                    <a:pt x="206" y="9"/>
                  </a:cubicBezTo>
                  <a:cubicBezTo>
                    <a:pt x="189" y="3"/>
                    <a:pt x="170" y="0"/>
                    <a:pt x="15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5637450" y="1849250"/>
              <a:ext cx="8000" cy="7300"/>
            </a:xfrm>
            <a:custGeom>
              <a:avLst/>
              <a:gdLst/>
              <a:ahLst/>
              <a:cxnLst/>
              <a:rect l="l" t="t" r="r" b="b"/>
              <a:pathLst>
                <a:path w="320" h="292" extrusionOk="0">
                  <a:moveTo>
                    <a:pt x="174" y="1"/>
                  </a:moveTo>
                  <a:cubicBezTo>
                    <a:pt x="118" y="1"/>
                    <a:pt x="63" y="26"/>
                    <a:pt x="46" y="78"/>
                  </a:cubicBezTo>
                  <a:cubicBezTo>
                    <a:pt x="0" y="146"/>
                    <a:pt x="23" y="237"/>
                    <a:pt x="91" y="283"/>
                  </a:cubicBezTo>
                  <a:cubicBezTo>
                    <a:pt x="114" y="289"/>
                    <a:pt x="136" y="292"/>
                    <a:pt x="156" y="292"/>
                  </a:cubicBezTo>
                  <a:cubicBezTo>
                    <a:pt x="215" y="292"/>
                    <a:pt x="263" y="266"/>
                    <a:pt x="297" y="215"/>
                  </a:cubicBezTo>
                  <a:cubicBezTo>
                    <a:pt x="320" y="146"/>
                    <a:pt x="297" y="55"/>
                    <a:pt x="228" y="9"/>
                  </a:cubicBezTo>
                  <a:cubicBezTo>
                    <a:pt x="211" y="3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5412050" y="1658300"/>
              <a:ext cx="9150" cy="7900"/>
            </a:xfrm>
            <a:custGeom>
              <a:avLst/>
              <a:gdLst/>
              <a:ahLst/>
              <a:cxnLst/>
              <a:rect l="l" t="t" r="r" b="b"/>
              <a:pathLst>
                <a:path w="366" h="316" extrusionOk="0">
                  <a:moveTo>
                    <a:pt x="184" y="1"/>
                  </a:moveTo>
                  <a:cubicBezTo>
                    <a:pt x="127" y="1"/>
                    <a:pt x="76" y="31"/>
                    <a:pt x="46" y="92"/>
                  </a:cubicBezTo>
                  <a:cubicBezTo>
                    <a:pt x="0" y="160"/>
                    <a:pt x="46" y="275"/>
                    <a:pt x="114" y="297"/>
                  </a:cubicBezTo>
                  <a:cubicBezTo>
                    <a:pt x="140" y="310"/>
                    <a:pt x="165" y="316"/>
                    <a:pt x="190" y="316"/>
                  </a:cubicBezTo>
                  <a:cubicBezTo>
                    <a:pt x="253" y="316"/>
                    <a:pt x="310" y="278"/>
                    <a:pt x="342" y="229"/>
                  </a:cubicBezTo>
                  <a:cubicBezTo>
                    <a:pt x="365" y="160"/>
                    <a:pt x="342" y="46"/>
                    <a:pt x="274" y="24"/>
                  </a:cubicBezTo>
                  <a:cubicBezTo>
                    <a:pt x="244" y="8"/>
                    <a:pt x="213" y="1"/>
                    <a:pt x="18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5729875" y="1918300"/>
              <a:ext cx="6875" cy="6150"/>
            </a:xfrm>
            <a:custGeom>
              <a:avLst/>
              <a:gdLst/>
              <a:ahLst/>
              <a:cxnLst/>
              <a:rect l="l" t="t" r="r" b="b"/>
              <a:pathLst>
                <a:path w="275" h="246" extrusionOk="0">
                  <a:moveTo>
                    <a:pt x="139" y="0"/>
                  </a:moveTo>
                  <a:cubicBezTo>
                    <a:pt x="94" y="0"/>
                    <a:pt x="40" y="21"/>
                    <a:pt x="24" y="55"/>
                  </a:cubicBezTo>
                  <a:cubicBezTo>
                    <a:pt x="1" y="123"/>
                    <a:pt x="24" y="192"/>
                    <a:pt x="92" y="237"/>
                  </a:cubicBezTo>
                  <a:cubicBezTo>
                    <a:pt x="103" y="243"/>
                    <a:pt x="116" y="246"/>
                    <a:pt x="130" y="246"/>
                  </a:cubicBezTo>
                  <a:cubicBezTo>
                    <a:pt x="171" y="246"/>
                    <a:pt x="218" y="220"/>
                    <a:pt x="252" y="169"/>
                  </a:cubicBezTo>
                  <a:cubicBezTo>
                    <a:pt x="275" y="100"/>
                    <a:pt x="252" y="32"/>
                    <a:pt x="183" y="9"/>
                  </a:cubicBezTo>
                  <a:cubicBezTo>
                    <a:pt x="171" y="3"/>
                    <a:pt x="156" y="0"/>
                    <a:pt x="13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6047150" y="198050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29" y="0"/>
                  </a:moveTo>
                  <a:cubicBezTo>
                    <a:pt x="81" y="0"/>
                    <a:pt x="40" y="21"/>
                    <a:pt x="23" y="55"/>
                  </a:cubicBezTo>
                  <a:cubicBezTo>
                    <a:pt x="1" y="123"/>
                    <a:pt x="23" y="192"/>
                    <a:pt x="69" y="214"/>
                  </a:cubicBezTo>
                  <a:cubicBezTo>
                    <a:pt x="87" y="221"/>
                    <a:pt x="106" y="223"/>
                    <a:pt x="123" y="223"/>
                  </a:cubicBezTo>
                  <a:cubicBezTo>
                    <a:pt x="171" y="223"/>
                    <a:pt x="212" y="202"/>
                    <a:pt x="229" y="169"/>
                  </a:cubicBezTo>
                  <a:cubicBezTo>
                    <a:pt x="252" y="100"/>
                    <a:pt x="229" y="32"/>
                    <a:pt x="183" y="9"/>
                  </a:cubicBezTo>
                  <a:cubicBezTo>
                    <a:pt x="165" y="3"/>
                    <a:pt x="147" y="0"/>
                    <a:pt x="12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5610050" y="1857575"/>
              <a:ext cx="8575" cy="7550"/>
            </a:xfrm>
            <a:custGeom>
              <a:avLst/>
              <a:gdLst/>
              <a:ahLst/>
              <a:cxnLst/>
              <a:rect l="l" t="t" r="r" b="b"/>
              <a:pathLst>
                <a:path w="343" h="302" extrusionOk="0">
                  <a:moveTo>
                    <a:pt x="167" y="0"/>
                  </a:moveTo>
                  <a:cubicBezTo>
                    <a:pt x="113" y="0"/>
                    <a:pt x="56" y="38"/>
                    <a:pt x="23" y="87"/>
                  </a:cubicBezTo>
                  <a:cubicBezTo>
                    <a:pt x="0" y="156"/>
                    <a:pt x="23" y="247"/>
                    <a:pt x="92" y="292"/>
                  </a:cubicBezTo>
                  <a:cubicBezTo>
                    <a:pt x="115" y="298"/>
                    <a:pt x="136" y="301"/>
                    <a:pt x="156" y="301"/>
                  </a:cubicBezTo>
                  <a:cubicBezTo>
                    <a:pt x="216" y="301"/>
                    <a:pt x="263" y="275"/>
                    <a:pt x="297" y="224"/>
                  </a:cubicBezTo>
                  <a:cubicBezTo>
                    <a:pt x="343" y="133"/>
                    <a:pt x="297" y="41"/>
                    <a:pt x="229" y="19"/>
                  </a:cubicBezTo>
                  <a:cubicBezTo>
                    <a:pt x="210" y="6"/>
                    <a:pt x="189" y="0"/>
                    <a:pt x="16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5524450" y="1897975"/>
              <a:ext cx="9150" cy="6300"/>
            </a:xfrm>
            <a:custGeom>
              <a:avLst/>
              <a:gdLst/>
              <a:ahLst/>
              <a:cxnLst/>
              <a:rect l="l" t="t" r="r" b="b"/>
              <a:pathLst>
                <a:path w="366" h="252" extrusionOk="0">
                  <a:moveTo>
                    <a:pt x="134" y="0"/>
                  </a:moveTo>
                  <a:cubicBezTo>
                    <a:pt x="72" y="0"/>
                    <a:pt x="16" y="31"/>
                    <a:pt x="1" y="92"/>
                  </a:cubicBezTo>
                  <a:lnTo>
                    <a:pt x="320" y="251"/>
                  </a:lnTo>
                  <a:cubicBezTo>
                    <a:pt x="366" y="160"/>
                    <a:pt x="320" y="46"/>
                    <a:pt x="229" y="23"/>
                  </a:cubicBezTo>
                  <a:cubicBezTo>
                    <a:pt x="198" y="8"/>
                    <a:pt x="165" y="0"/>
                    <a:pt x="13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5667100" y="1939975"/>
              <a:ext cx="6875" cy="6550"/>
            </a:xfrm>
            <a:custGeom>
              <a:avLst/>
              <a:gdLst/>
              <a:ahLst/>
              <a:cxnLst/>
              <a:rect l="l" t="t" r="r" b="b"/>
              <a:pathLst>
                <a:path w="275" h="262" extrusionOk="0">
                  <a:moveTo>
                    <a:pt x="143" y="1"/>
                  </a:moveTo>
                  <a:cubicBezTo>
                    <a:pt x="97" y="1"/>
                    <a:pt x="41" y="27"/>
                    <a:pt x="24" y="78"/>
                  </a:cubicBezTo>
                  <a:cubicBezTo>
                    <a:pt x="1" y="146"/>
                    <a:pt x="24" y="215"/>
                    <a:pt x="92" y="238"/>
                  </a:cubicBezTo>
                  <a:cubicBezTo>
                    <a:pt x="108" y="254"/>
                    <a:pt x="130" y="261"/>
                    <a:pt x="153" y="261"/>
                  </a:cubicBezTo>
                  <a:cubicBezTo>
                    <a:pt x="194" y="261"/>
                    <a:pt x="237" y="236"/>
                    <a:pt x="252" y="192"/>
                  </a:cubicBezTo>
                  <a:cubicBezTo>
                    <a:pt x="275" y="124"/>
                    <a:pt x="252" y="55"/>
                    <a:pt x="184" y="9"/>
                  </a:cubicBezTo>
                  <a:cubicBezTo>
                    <a:pt x="172" y="4"/>
                    <a:pt x="158" y="1"/>
                    <a:pt x="14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5602625" y="1671225"/>
              <a:ext cx="9150" cy="7850"/>
            </a:xfrm>
            <a:custGeom>
              <a:avLst/>
              <a:gdLst/>
              <a:ahLst/>
              <a:cxnLst/>
              <a:rect l="l" t="t" r="r" b="b"/>
              <a:pathLst>
                <a:path w="366" h="314" extrusionOk="0">
                  <a:moveTo>
                    <a:pt x="194" y="0"/>
                  </a:moveTo>
                  <a:cubicBezTo>
                    <a:pt x="132" y="0"/>
                    <a:pt x="63" y="26"/>
                    <a:pt x="46" y="77"/>
                  </a:cubicBezTo>
                  <a:cubicBezTo>
                    <a:pt x="1" y="168"/>
                    <a:pt x="46" y="260"/>
                    <a:pt x="115" y="305"/>
                  </a:cubicBezTo>
                  <a:cubicBezTo>
                    <a:pt x="131" y="311"/>
                    <a:pt x="150" y="314"/>
                    <a:pt x="169" y="314"/>
                  </a:cubicBezTo>
                  <a:cubicBezTo>
                    <a:pt x="232" y="314"/>
                    <a:pt x="303" y="284"/>
                    <a:pt x="320" y="214"/>
                  </a:cubicBezTo>
                  <a:cubicBezTo>
                    <a:pt x="366" y="146"/>
                    <a:pt x="320" y="54"/>
                    <a:pt x="252" y="9"/>
                  </a:cubicBezTo>
                  <a:cubicBezTo>
                    <a:pt x="235" y="3"/>
                    <a:pt x="215" y="0"/>
                    <a:pt x="19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5567250" y="1918075"/>
              <a:ext cx="12000" cy="10050"/>
            </a:xfrm>
            <a:custGeom>
              <a:avLst/>
              <a:gdLst/>
              <a:ahLst/>
              <a:cxnLst/>
              <a:rect l="l" t="t" r="r" b="b"/>
              <a:pathLst>
                <a:path w="480" h="402" extrusionOk="0">
                  <a:moveTo>
                    <a:pt x="252" y="0"/>
                  </a:moveTo>
                  <a:cubicBezTo>
                    <a:pt x="173" y="0"/>
                    <a:pt x="102" y="43"/>
                    <a:pt x="69" y="109"/>
                  </a:cubicBezTo>
                  <a:cubicBezTo>
                    <a:pt x="1" y="201"/>
                    <a:pt x="46" y="338"/>
                    <a:pt x="160" y="383"/>
                  </a:cubicBezTo>
                  <a:cubicBezTo>
                    <a:pt x="185" y="395"/>
                    <a:pt x="211" y="401"/>
                    <a:pt x="237" y="401"/>
                  </a:cubicBezTo>
                  <a:cubicBezTo>
                    <a:pt x="309" y="401"/>
                    <a:pt x="384" y="359"/>
                    <a:pt x="434" y="292"/>
                  </a:cubicBezTo>
                  <a:cubicBezTo>
                    <a:pt x="480" y="178"/>
                    <a:pt x="434" y="64"/>
                    <a:pt x="343" y="18"/>
                  </a:cubicBezTo>
                  <a:cubicBezTo>
                    <a:pt x="312" y="6"/>
                    <a:pt x="282" y="0"/>
                    <a:pt x="25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5586650" y="1860425"/>
              <a:ext cx="9725" cy="8925"/>
            </a:xfrm>
            <a:custGeom>
              <a:avLst/>
              <a:gdLst/>
              <a:ahLst/>
              <a:cxnLst/>
              <a:rect l="l" t="t" r="r" b="b"/>
              <a:pathLst>
                <a:path w="389" h="357" extrusionOk="0">
                  <a:moveTo>
                    <a:pt x="198" y="1"/>
                  </a:moveTo>
                  <a:cubicBezTo>
                    <a:pt x="129" y="1"/>
                    <a:pt x="63" y="43"/>
                    <a:pt x="46" y="110"/>
                  </a:cubicBezTo>
                  <a:cubicBezTo>
                    <a:pt x="1" y="201"/>
                    <a:pt x="23" y="293"/>
                    <a:pt x="115" y="338"/>
                  </a:cubicBezTo>
                  <a:cubicBezTo>
                    <a:pt x="139" y="350"/>
                    <a:pt x="165" y="356"/>
                    <a:pt x="191" y="356"/>
                  </a:cubicBezTo>
                  <a:cubicBezTo>
                    <a:pt x="261" y="356"/>
                    <a:pt x="326" y="314"/>
                    <a:pt x="343" y="247"/>
                  </a:cubicBezTo>
                  <a:cubicBezTo>
                    <a:pt x="389" y="178"/>
                    <a:pt x="366" y="64"/>
                    <a:pt x="275" y="19"/>
                  </a:cubicBezTo>
                  <a:cubicBezTo>
                    <a:pt x="250" y="6"/>
                    <a:pt x="224" y="1"/>
                    <a:pt x="19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5506775" y="1835200"/>
              <a:ext cx="10275" cy="9025"/>
            </a:xfrm>
            <a:custGeom>
              <a:avLst/>
              <a:gdLst/>
              <a:ahLst/>
              <a:cxnLst/>
              <a:rect l="l" t="t" r="r" b="b"/>
              <a:pathLst>
                <a:path w="411" h="361" extrusionOk="0">
                  <a:moveTo>
                    <a:pt x="178" y="1"/>
                  </a:moveTo>
                  <a:cubicBezTo>
                    <a:pt x="114" y="1"/>
                    <a:pt x="53" y="31"/>
                    <a:pt x="23" y="92"/>
                  </a:cubicBezTo>
                  <a:cubicBezTo>
                    <a:pt x="0" y="183"/>
                    <a:pt x="23" y="297"/>
                    <a:pt x="114" y="343"/>
                  </a:cubicBezTo>
                  <a:cubicBezTo>
                    <a:pt x="139" y="355"/>
                    <a:pt x="165" y="361"/>
                    <a:pt x="191" y="361"/>
                  </a:cubicBezTo>
                  <a:cubicBezTo>
                    <a:pt x="262" y="361"/>
                    <a:pt x="332" y="318"/>
                    <a:pt x="365" y="252"/>
                  </a:cubicBezTo>
                  <a:cubicBezTo>
                    <a:pt x="411" y="160"/>
                    <a:pt x="365" y="69"/>
                    <a:pt x="274" y="23"/>
                  </a:cubicBezTo>
                  <a:cubicBezTo>
                    <a:pt x="244" y="8"/>
                    <a:pt x="211" y="1"/>
                    <a:pt x="17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5715050" y="1973650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210" y="1"/>
                  </a:moveTo>
                  <a:cubicBezTo>
                    <a:pt x="142" y="1"/>
                    <a:pt x="81" y="31"/>
                    <a:pt x="46" y="100"/>
                  </a:cubicBezTo>
                  <a:cubicBezTo>
                    <a:pt x="0" y="192"/>
                    <a:pt x="23" y="283"/>
                    <a:pt x="114" y="329"/>
                  </a:cubicBezTo>
                  <a:cubicBezTo>
                    <a:pt x="139" y="341"/>
                    <a:pt x="163" y="347"/>
                    <a:pt x="187" y="347"/>
                  </a:cubicBezTo>
                  <a:cubicBezTo>
                    <a:pt x="251" y="347"/>
                    <a:pt x="309" y="304"/>
                    <a:pt x="343" y="237"/>
                  </a:cubicBezTo>
                  <a:cubicBezTo>
                    <a:pt x="388" y="169"/>
                    <a:pt x="343" y="55"/>
                    <a:pt x="274" y="9"/>
                  </a:cubicBezTo>
                  <a:cubicBezTo>
                    <a:pt x="253" y="4"/>
                    <a:pt x="231" y="1"/>
                    <a:pt x="21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5635150" y="1886675"/>
              <a:ext cx="11450" cy="10050"/>
            </a:xfrm>
            <a:custGeom>
              <a:avLst/>
              <a:gdLst/>
              <a:ahLst/>
              <a:cxnLst/>
              <a:rect l="l" t="t" r="r" b="b"/>
              <a:pathLst>
                <a:path w="458" h="402" extrusionOk="0">
                  <a:moveTo>
                    <a:pt x="240" y="1"/>
                  </a:moveTo>
                  <a:cubicBezTo>
                    <a:pt x="162" y="1"/>
                    <a:pt x="80" y="43"/>
                    <a:pt x="46" y="110"/>
                  </a:cubicBezTo>
                  <a:cubicBezTo>
                    <a:pt x="1" y="224"/>
                    <a:pt x="46" y="338"/>
                    <a:pt x="138" y="384"/>
                  </a:cubicBezTo>
                  <a:cubicBezTo>
                    <a:pt x="168" y="396"/>
                    <a:pt x="199" y="402"/>
                    <a:pt x="228" y="402"/>
                  </a:cubicBezTo>
                  <a:cubicBezTo>
                    <a:pt x="308" y="402"/>
                    <a:pt x="378" y="359"/>
                    <a:pt x="412" y="293"/>
                  </a:cubicBezTo>
                  <a:cubicBezTo>
                    <a:pt x="457" y="201"/>
                    <a:pt x="412" y="87"/>
                    <a:pt x="320" y="19"/>
                  </a:cubicBezTo>
                  <a:cubicBezTo>
                    <a:pt x="296" y="6"/>
                    <a:pt x="268" y="1"/>
                    <a:pt x="24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5784100" y="2033900"/>
              <a:ext cx="8000" cy="5600"/>
            </a:xfrm>
            <a:custGeom>
              <a:avLst/>
              <a:gdLst/>
              <a:ahLst/>
              <a:cxnLst/>
              <a:rect l="l" t="t" r="r" b="b"/>
              <a:pathLst>
                <a:path w="320" h="224" extrusionOk="0">
                  <a:moveTo>
                    <a:pt x="144" y="0"/>
                  </a:moveTo>
                  <a:cubicBezTo>
                    <a:pt x="90" y="0"/>
                    <a:pt x="33" y="38"/>
                    <a:pt x="0" y="87"/>
                  </a:cubicBezTo>
                  <a:lnTo>
                    <a:pt x="297" y="224"/>
                  </a:lnTo>
                  <a:cubicBezTo>
                    <a:pt x="320" y="133"/>
                    <a:pt x="297" y="41"/>
                    <a:pt x="206" y="19"/>
                  </a:cubicBezTo>
                  <a:cubicBezTo>
                    <a:pt x="186" y="6"/>
                    <a:pt x="166" y="0"/>
                    <a:pt x="14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5501050" y="1784200"/>
              <a:ext cx="8600" cy="7650"/>
            </a:xfrm>
            <a:custGeom>
              <a:avLst/>
              <a:gdLst/>
              <a:ahLst/>
              <a:cxnLst/>
              <a:rect l="l" t="t" r="r" b="b"/>
              <a:pathLst>
                <a:path w="344" h="306" extrusionOk="0">
                  <a:moveTo>
                    <a:pt x="174" y="1"/>
                  </a:moveTo>
                  <a:cubicBezTo>
                    <a:pt x="118" y="1"/>
                    <a:pt x="58" y="26"/>
                    <a:pt x="24" y="78"/>
                  </a:cubicBezTo>
                  <a:cubicBezTo>
                    <a:pt x="1" y="169"/>
                    <a:pt x="24" y="260"/>
                    <a:pt x="92" y="283"/>
                  </a:cubicBezTo>
                  <a:cubicBezTo>
                    <a:pt x="123" y="298"/>
                    <a:pt x="153" y="306"/>
                    <a:pt x="181" y="306"/>
                  </a:cubicBezTo>
                  <a:cubicBezTo>
                    <a:pt x="237" y="306"/>
                    <a:pt x="282" y="275"/>
                    <a:pt x="298" y="215"/>
                  </a:cubicBezTo>
                  <a:cubicBezTo>
                    <a:pt x="343" y="146"/>
                    <a:pt x="298" y="55"/>
                    <a:pt x="229" y="9"/>
                  </a:cubicBezTo>
                  <a:cubicBezTo>
                    <a:pt x="212" y="3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5415475" y="1833850"/>
              <a:ext cx="6850" cy="6425"/>
            </a:xfrm>
            <a:custGeom>
              <a:avLst/>
              <a:gdLst/>
              <a:ahLst/>
              <a:cxnLst/>
              <a:rect l="l" t="t" r="r" b="b"/>
              <a:pathLst>
                <a:path w="274" h="257" extrusionOk="0">
                  <a:moveTo>
                    <a:pt x="142" y="0"/>
                  </a:moveTo>
                  <a:cubicBezTo>
                    <a:pt x="96" y="0"/>
                    <a:pt x="40" y="26"/>
                    <a:pt x="23" y="77"/>
                  </a:cubicBezTo>
                  <a:cubicBezTo>
                    <a:pt x="0" y="146"/>
                    <a:pt x="23" y="214"/>
                    <a:pt x="91" y="237"/>
                  </a:cubicBezTo>
                  <a:cubicBezTo>
                    <a:pt x="105" y="251"/>
                    <a:pt x="122" y="256"/>
                    <a:pt x="140" y="256"/>
                  </a:cubicBezTo>
                  <a:cubicBezTo>
                    <a:pt x="185" y="256"/>
                    <a:pt x="235" y="224"/>
                    <a:pt x="251" y="192"/>
                  </a:cubicBezTo>
                  <a:cubicBezTo>
                    <a:pt x="274" y="123"/>
                    <a:pt x="251" y="55"/>
                    <a:pt x="183" y="9"/>
                  </a:cubicBezTo>
                  <a:cubicBezTo>
                    <a:pt x="171" y="3"/>
                    <a:pt x="157" y="0"/>
                    <a:pt x="14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5341275" y="1801500"/>
              <a:ext cx="5175" cy="4050"/>
            </a:xfrm>
            <a:custGeom>
              <a:avLst/>
              <a:gdLst/>
              <a:ahLst/>
              <a:cxnLst/>
              <a:rect l="l" t="t" r="r" b="b"/>
              <a:pathLst>
                <a:path w="207" h="162" extrusionOk="0">
                  <a:moveTo>
                    <a:pt x="84" y="1"/>
                  </a:moveTo>
                  <a:cubicBezTo>
                    <a:pt x="49" y="1"/>
                    <a:pt x="15" y="26"/>
                    <a:pt x="1" y="70"/>
                  </a:cubicBezTo>
                  <a:lnTo>
                    <a:pt x="183" y="162"/>
                  </a:lnTo>
                  <a:cubicBezTo>
                    <a:pt x="206" y="93"/>
                    <a:pt x="206" y="48"/>
                    <a:pt x="138" y="25"/>
                  </a:cubicBezTo>
                  <a:cubicBezTo>
                    <a:pt x="121" y="9"/>
                    <a:pt x="102" y="1"/>
                    <a:pt x="8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5377225" y="1368775"/>
              <a:ext cx="8025" cy="7300"/>
            </a:xfrm>
            <a:custGeom>
              <a:avLst/>
              <a:gdLst/>
              <a:ahLst/>
              <a:cxnLst/>
              <a:rect l="l" t="t" r="r" b="b"/>
              <a:pathLst>
                <a:path w="321" h="292" extrusionOk="0">
                  <a:moveTo>
                    <a:pt x="174" y="1"/>
                  </a:moveTo>
                  <a:cubicBezTo>
                    <a:pt x="118" y="1"/>
                    <a:pt x="58" y="26"/>
                    <a:pt x="24" y="78"/>
                  </a:cubicBezTo>
                  <a:cubicBezTo>
                    <a:pt x="1" y="169"/>
                    <a:pt x="24" y="238"/>
                    <a:pt x="92" y="283"/>
                  </a:cubicBezTo>
                  <a:cubicBezTo>
                    <a:pt x="115" y="289"/>
                    <a:pt x="136" y="292"/>
                    <a:pt x="156" y="292"/>
                  </a:cubicBezTo>
                  <a:cubicBezTo>
                    <a:pt x="216" y="292"/>
                    <a:pt x="263" y="266"/>
                    <a:pt x="297" y="215"/>
                  </a:cubicBezTo>
                  <a:cubicBezTo>
                    <a:pt x="320" y="146"/>
                    <a:pt x="297" y="55"/>
                    <a:pt x="229" y="9"/>
                  </a:cubicBezTo>
                  <a:cubicBezTo>
                    <a:pt x="212" y="4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5240850" y="1570800"/>
              <a:ext cx="10300" cy="9225"/>
            </a:xfrm>
            <a:custGeom>
              <a:avLst/>
              <a:gdLst/>
              <a:ahLst/>
              <a:cxnLst/>
              <a:rect l="l" t="t" r="r" b="b"/>
              <a:pathLst>
                <a:path w="412" h="369" extrusionOk="0">
                  <a:moveTo>
                    <a:pt x="207" y="0"/>
                  </a:moveTo>
                  <a:cubicBezTo>
                    <a:pt x="134" y="0"/>
                    <a:pt x="64" y="30"/>
                    <a:pt x="46" y="100"/>
                  </a:cubicBezTo>
                  <a:cubicBezTo>
                    <a:pt x="0" y="191"/>
                    <a:pt x="23" y="305"/>
                    <a:pt x="115" y="351"/>
                  </a:cubicBezTo>
                  <a:cubicBezTo>
                    <a:pt x="139" y="363"/>
                    <a:pt x="165" y="369"/>
                    <a:pt x="191" y="369"/>
                  </a:cubicBezTo>
                  <a:cubicBezTo>
                    <a:pt x="262" y="369"/>
                    <a:pt x="332" y="326"/>
                    <a:pt x="366" y="260"/>
                  </a:cubicBezTo>
                  <a:cubicBezTo>
                    <a:pt x="411" y="168"/>
                    <a:pt x="366" y="54"/>
                    <a:pt x="274" y="8"/>
                  </a:cubicBezTo>
                  <a:cubicBezTo>
                    <a:pt x="253" y="3"/>
                    <a:pt x="230" y="0"/>
                    <a:pt x="20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5700200" y="1861225"/>
              <a:ext cx="8025" cy="7300"/>
            </a:xfrm>
            <a:custGeom>
              <a:avLst/>
              <a:gdLst/>
              <a:ahLst/>
              <a:cxnLst/>
              <a:rect l="l" t="t" r="r" b="b"/>
              <a:pathLst>
                <a:path w="321" h="292" extrusionOk="0">
                  <a:moveTo>
                    <a:pt x="155" y="1"/>
                  </a:moveTo>
                  <a:cubicBezTo>
                    <a:pt x="105" y="1"/>
                    <a:pt x="58" y="27"/>
                    <a:pt x="24" y="78"/>
                  </a:cubicBezTo>
                  <a:cubicBezTo>
                    <a:pt x="1" y="146"/>
                    <a:pt x="24" y="238"/>
                    <a:pt x="92" y="283"/>
                  </a:cubicBezTo>
                  <a:cubicBezTo>
                    <a:pt x="109" y="289"/>
                    <a:pt x="128" y="292"/>
                    <a:pt x="146" y="292"/>
                  </a:cubicBezTo>
                  <a:cubicBezTo>
                    <a:pt x="202" y="292"/>
                    <a:pt x="258" y="266"/>
                    <a:pt x="275" y="215"/>
                  </a:cubicBezTo>
                  <a:cubicBezTo>
                    <a:pt x="320" y="146"/>
                    <a:pt x="275" y="55"/>
                    <a:pt x="206" y="10"/>
                  </a:cubicBezTo>
                  <a:cubicBezTo>
                    <a:pt x="189" y="4"/>
                    <a:pt x="172" y="1"/>
                    <a:pt x="15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5724750" y="1602375"/>
              <a:ext cx="9725" cy="8600"/>
            </a:xfrm>
            <a:custGeom>
              <a:avLst/>
              <a:gdLst/>
              <a:ahLst/>
              <a:cxnLst/>
              <a:rect l="l" t="t" r="r" b="b"/>
              <a:pathLst>
                <a:path w="389" h="344" extrusionOk="0">
                  <a:moveTo>
                    <a:pt x="179" y="1"/>
                  </a:moveTo>
                  <a:cubicBezTo>
                    <a:pt x="114" y="1"/>
                    <a:pt x="54" y="31"/>
                    <a:pt x="23" y="92"/>
                  </a:cubicBezTo>
                  <a:cubicBezTo>
                    <a:pt x="0" y="183"/>
                    <a:pt x="23" y="275"/>
                    <a:pt x="114" y="320"/>
                  </a:cubicBezTo>
                  <a:cubicBezTo>
                    <a:pt x="145" y="336"/>
                    <a:pt x="175" y="343"/>
                    <a:pt x="204" y="343"/>
                  </a:cubicBezTo>
                  <a:cubicBezTo>
                    <a:pt x="262" y="343"/>
                    <a:pt x="312" y="313"/>
                    <a:pt x="343" y="252"/>
                  </a:cubicBezTo>
                  <a:cubicBezTo>
                    <a:pt x="388" y="161"/>
                    <a:pt x="343" y="46"/>
                    <a:pt x="274" y="24"/>
                  </a:cubicBezTo>
                  <a:cubicBezTo>
                    <a:pt x="244" y="8"/>
                    <a:pt x="211" y="1"/>
                    <a:pt x="17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5844575" y="1891825"/>
              <a:ext cx="10875" cy="9575"/>
            </a:xfrm>
            <a:custGeom>
              <a:avLst/>
              <a:gdLst/>
              <a:ahLst/>
              <a:cxnLst/>
              <a:rect l="l" t="t" r="r" b="b"/>
              <a:pathLst>
                <a:path w="435" h="383" extrusionOk="0">
                  <a:moveTo>
                    <a:pt x="221" y="0"/>
                  </a:moveTo>
                  <a:cubicBezTo>
                    <a:pt x="150" y="0"/>
                    <a:pt x="80" y="43"/>
                    <a:pt x="46" y="109"/>
                  </a:cubicBezTo>
                  <a:cubicBezTo>
                    <a:pt x="1" y="201"/>
                    <a:pt x="23" y="315"/>
                    <a:pt x="138" y="360"/>
                  </a:cubicBezTo>
                  <a:cubicBezTo>
                    <a:pt x="166" y="375"/>
                    <a:pt x="198" y="382"/>
                    <a:pt x="228" y="382"/>
                  </a:cubicBezTo>
                  <a:cubicBezTo>
                    <a:pt x="294" y="382"/>
                    <a:pt x="357" y="347"/>
                    <a:pt x="389" y="269"/>
                  </a:cubicBezTo>
                  <a:cubicBezTo>
                    <a:pt x="434" y="178"/>
                    <a:pt x="389" y="64"/>
                    <a:pt x="297" y="18"/>
                  </a:cubicBezTo>
                  <a:cubicBezTo>
                    <a:pt x="273" y="6"/>
                    <a:pt x="247" y="0"/>
                    <a:pt x="22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5359550" y="1650975"/>
              <a:ext cx="7425" cy="6675"/>
            </a:xfrm>
            <a:custGeom>
              <a:avLst/>
              <a:gdLst/>
              <a:ahLst/>
              <a:cxnLst/>
              <a:rect l="l" t="t" r="r" b="b"/>
              <a:pathLst>
                <a:path w="297" h="267" extrusionOk="0">
                  <a:moveTo>
                    <a:pt x="146" y="1"/>
                  </a:moveTo>
                  <a:cubicBezTo>
                    <a:pt x="99" y="1"/>
                    <a:pt x="55" y="33"/>
                    <a:pt x="23" y="65"/>
                  </a:cubicBezTo>
                  <a:cubicBezTo>
                    <a:pt x="0" y="134"/>
                    <a:pt x="23" y="225"/>
                    <a:pt x="91" y="248"/>
                  </a:cubicBezTo>
                  <a:cubicBezTo>
                    <a:pt x="111" y="261"/>
                    <a:pt x="130" y="266"/>
                    <a:pt x="148" y="266"/>
                  </a:cubicBezTo>
                  <a:cubicBezTo>
                    <a:pt x="196" y="266"/>
                    <a:pt x="241" y="229"/>
                    <a:pt x="274" y="180"/>
                  </a:cubicBezTo>
                  <a:cubicBezTo>
                    <a:pt x="297" y="134"/>
                    <a:pt x="274" y="43"/>
                    <a:pt x="206" y="20"/>
                  </a:cubicBezTo>
                  <a:cubicBezTo>
                    <a:pt x="185" y="6"/>
                    <a:pt x="165" y="1"/>
                    <a:pt x="14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5780100" y="1671975"/>
              <a:ext cx="6875" cy="6550"/>
            </a:xfrm>
            <a:custGeom>
              <a:avLst/>
              <a:gdLst/>
              <a:ahLst/>
              <a:cxnLst/>
              <a:rect l="l" t="t" r="r" b="b"/>
              <a:pathLst>
                <a:path w="275" h="262" extrusionOk="0">
                  <a:moveTo>
                    <a:pt x="122" y="1"/>
                  </a:moveTo>
                  <a:cubicBezTo>
                    <a:pt x="81" y="1"/>
                    <a:pt x="38" y="26"/>
                    <a:pt x="23" y="70"/>
                  </a:cubicBezTo>
                  <a:cubicBezTo>
                    <a:pt x="0" y="138"/>
                    <a:pt x="23" y="207"/>
                    <a:pt x="69" y="253"/>
                  </a:cubicBezTo>
                  <a:cubicBezTo>
                    <a:pt x="86" y="258"/>
                    <a:pt x="103" y="261"/>
                    <a:pt x="120" y="261"/>
                  </a:cubicBezTo>
                  <a:cubicBezTo>
                    <a:pt x="170" y="261"/>
                    <a:pt x="217" y="235"/>
                    <a:pt x="251" y="184"/>
                  </a:cubicBezTo>
                  <a:cubicBezTo>
                    <a:pt x="274" y="116"/>
                    <a:pt x="251" y="47"/>
                    <a:pt x="183" y="24"/>
                  </a:cubicBezTo>
                  <a:cubicBezTo>
                    <a:pt x="167" y="8"/>
                    <a:pt x="145" y="1"/>
                    <a:pt x="12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5250550" y="1641875"/>
              <a:ext cx="10300" cy="9475"/>
            </a:xfrm>
            <a:custGeom>
              <a:avLst/>
              <a:gdLst/>
              <a:ahLst/>
              <a:cxnLst/>
              <a:rect l="l" t="t" r="r" b="b"/>
              <a:pathLst>
                <a:path w="412" h="379" extrusionOk="0">
                  <a:moveTo>
                    <a:pt x="221" y="1"/>
                  </a:moveTo>
                  <a:cubicBezTo>
                    <a:pt x="150" y="1"/>
                    <a:pt x="80" y="43"/>
                    <a:pt x="46" y="110"/>
                  </a:cubicBezTo>
                  <a:cubicBezTo>
                    <a:pt x="0" y="201"/>
                    <a:pt x="46" y="315"/>
                    <a:pt x="137" y="361"/>
                  </a:cubicBezTo>
                  <a:cubicBezTo>
                    <a:pt x="162" y="373"/>
                    <a:pt x="186" y="379"/>
                    <a:pt x="210" y="379"/>
                  </a:cubicBezTo>
                  <a:cubicBezTo>
                    <a:pt x="274" y="379"/>
                    <a:pt x="332" y="337"/>
                    <a:pt x="366" y="270"/>
                  </a:cubicBezTo>
                  <a:cubicBezTo>
                    <a:pt x="411" y="178"/>
                    <a:pt x="389" y="64"/>
                    <a:pt x="297" y="19"/>
                  </a:cubicBezTo>
                  <a:cubicBezTo>
                    <a:pt x="273" y="6"/>
                    <a:pt x="247" y="1"/>
                    <a:pt x="22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6109350" y="1285775"/>
              <a:ext cx="7450" cy="6675"/>
            </a:xfrm>
            <a:custGeom>
              <a:avLst/>
              <a:gdLst/>
              <a:ahLst/>
              <a:cxnLst/>
              <a:rect l="l" t="t" r="r" b="b"/>
              <a:pathLst>
                <a:path w="298" h="267" extrusionOk="0">
                  <a:moveTo>
                    <a:pt x="157" y="1"/>
                  </a:moveTo>
                  <a:cubicBezTo>
                    <a:pt x="113" y="1"/>
                    <a:pt x="62" y="33"/>
                    <a:pt x="46" y="65"/>
                  </a:cubicBezTo>
                  <a:cubicBezTo>
                    <a:pt x="1" y="134"/>
                    <a:pt x="46" y="225"/>
                    <a:pt x="92" y="248"/>
                  </a:cubicBezTo>
                  <a:cubicBezTo>
                    <a:pt x="111" y="261"/>
                    <a:pt x="132" y="266"/>
                    <a:pt x="153" y="266"/>
                  </a:cubicBezTo>
                  <a:cubicBezTo>
                    <a:pt x="206" y="266"/>
                    <a:pt x="258" y="229"/>
                    <a:pt x="274" y="179"/>
                  </a:cubicBezTo>
                  <a:cubicBezTo>
                    <a:pt x="297" y="134"/>
                    <a:pt x="274" y="42"/>
                    <a:pt x="206" y="20"/>
                  </a:cubicBezTo>
                  <a:cubicBezTo>
                    <a:pt x="193" y="6"/>
                    <a:pt x="175" y="1"/>
                    <a:pt x="15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5862850" y="199190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28" y="1"/>
                  </a:moveTo>
                  <a:cubicBezTo>
                    <a:pt x="81" y="1"/>
                    <a:pt x="40" y="22"/>
                    <a:pt x="23" y="55"/>
                  </a:cubicBezTo>
                  <a:cubicBezTo>
                    <a:pt x="0" y="124"/>
                    <a:pt x="23" y="169"/>
                    <a:pt x="91" y="215"/>
                  </a:cubicBezTo>
                  <a:cubicBezTo>
                    <a:pt x="103" y="221"/>
                    <a:pt x="116" y="223"/>
                    <a:pt x="129" y="223"/>
                  </a:cubicBezTo>
                  <a:cubicBezTo>
                    <a:pt x="168" y="223"/>
                    <a:pt x="211" y="198"/>
                    <a:pt x="228" y="146"/>
                  </a:cubicBezTo>
                  <a:cubicBezTo>
                    <a:pt x="251" y="101"/>
                    <a:pt x="228" y="32"/>
                    <a:pt x="183" y="9"/>
                  </a:cubicBezTo>
                  <a:cubicBezTo>
                    <a:pt x="164" y="3"/>
                    <a:pt x="146" y="1"/>
                    <a:pt x="12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6311925" y="1955575"/>
              <a:ext cx="6300" cy="5975"/>
            </a:xfrm>
            <a:custGeom>
              <a:avLst/>
              <a:gdLst/>
              <a:ahLst/>
              <a:cxnLst/>
              <a:rect l="l" t="t" r="r" b="b"/>
              <a:pathLst>
                <a:path w="252" h="239" extrusionOk="0">
                  <a:moveTo>
                    <a:pt x="112" y="1"/>
                  </a:moveTo>
                  <a:cubicBezTo>
                    <a:pt x="72" y="1"/>
                    <a:pt x="38" y="26"/>
                    <a:pt x="23" y="70"/>
                  </a:cubicBezTo>
                  <a:cubicBezTo>
                    <a:pt x="1" y="116"/>
                    <a:pt x="23" y="184"/>
                    <a:pt x="69" y="230"/>
                  </a:cubicBezTo>
                  <a:cubicBezTo>
                    <a:pt x="86" y="236"/>
                    <a:pt x="103" y="238"/>
                    <a:pt x="120" y="238"/>
                  </a:cubicBezTo>
                  <a:cubicBezTo>
                    <a:pt x="169" y="238"/>
                    <a:pt x="212" y="213"/>
                    <a:pt x="229" y="161"/>
                  </a:cubicBezTo>
                  <a:cubicBezTo>
                    <a:pt x="252" y="116"/>
                    <a:pt x="229" y="47"/>
                    <a:pt x="183" y="25"/>
                  </a:cubicBezTo>
                  <a:cubicBezTo>
                    <a:pt x="159" y="8"/>
                    <a:pt x="135" y="1"/>
                    <a:pt x="11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6074550" y="2145400"/>
              <a:ext cx="8000" cy="7300"/>
            </a:xfrm>
            <a:custGeom>
              <a:avLst/>
              <a:gdLst/>
              <a:ahLst/>
              <a:cxnLst/>
              <a:rect l="l" t="t" r="r" b="b"/>
              <a:pathLst>
                <a:path w="320" h="292" extrusionOk="0">
                  <a:moveTo>
                    <a:pt x="174" y="1"/>
                  </a:moveTo>
                  <a:cubicBezTo>
                    <a:pt x="117" y="1"/>
                    <a:pt x="57" y="27"/>
                    <a:pt x="23" y="78"/>
                  </a:cubicBezTo>
                  <a:cubicBezTo>
                    <a:pt x="0" y="146"/>
                    <a:pt x="23" y="238"/>
                    <a:pt x="92" y="283"/>
                  </a:cubicBezTo>
                  <a:cubicBezTo>
                    <a:pt x="109" y="289"/>
                    <a:pt x="127" y="292"/>
                    <a:pt x="146" y="292"/>
                  </a:cubicBezTo>
                  <a:cubicBezTo>
                    <a:pt x="203" y="292"/>
                    <a:pt x="263" y="266"/>
                    <a:pt x="297" y="215"/>
                  </a:cubicBezTo>
                  <a:cubicBezTo>
                    <a:pt x="320" y="146"/>
                    <a:pt x="297" y="55"/>
                    <a:pt x="228" y="9"/>
                  </a:cubicBezTo>
                  <a:cubicBezTo>
                    <a:pt x="211" y="4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6133325" y="2189350"/>
              <a:ext cx="6875" cy="5600"/>
            </a:xfrm>
            <a:custGeom>
              <a:avLst/>
              <a:gdLst/>
              <a:ahLst/>
              <a:cxnLst/>
              <a:rect l="l" t="t" r="r" b="b"/>
              <a:pathLst>
                <a:path w="275" h="224" extrusionOk="0">
                  <a:moveTo>
                    <a:pt x="142" y="0"/>
                  </a:moveTo>
                  <a:cubicBezTo>
                    <a:pt x="102" y="0"/>
                    <a:pt x="56" y="21"/>
                    <a:pt x="23" y="55"/>
                  </a:cubicBezTo>
                  <a:cubicBezTo>
                    <a:pt x="0" y="123"/>
                    <a:pt x="23" y="192"/>
                    <a:pt x="92" y="214"/>
                  </a:cubicBezTo>
                  <a:cubicBezTo>
                    <a:pt x="104" y="221"/>
                    <a:pt x="118" y="223"/>
                    <a:pt x="132" y="223"/>
                  </a:cubicBezTo>
                  <a:cubicBezTo>
                    <a:pt x="172" y="223"/>
                    <a:pt x="218" y="202"/>
                    <a:pt x="251" y="169"/>
                  </a:cubicBezTo>
                  <a:cubicBezTo>
                    <a:pt x="274" y="100"/>
                    <a:pt x="251" y="32"/>
                    <a:pt x="183" y="9"/>
                  </a:cubicBezTo>
                  <a:cubicBezTo>
                    <a:pt x="171" y="3"/>
                    <a:pt x="157" y="0"/>
                    <a:pt x="14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6122475" y="2098375"/>
              <a:ext cx="9725" cy="8475"/>
            </a:xfrm>
            <a:custGeom>
              <a:avLst/>
              <a:gdLst/>
              <a:ahLst/>
              <a:cxnLst/>
              <a:rect l="l" t="t" r="r" b="b"/>
              <a:pathLst>
                <a:path w="389" h="339" extrusionOk="0">
                  <a:moveTo>
                    <a:pt x="199" y="0"/>
                  </a:moveTo>
                  <a:cubicBezTo>
                    <a:pt x="136" y="0"/>
                    <a:pt x="79" y="38"/>
                    <a:pt x="46" y="87"/>
                  </a:cubicBezTo>
                  <a:cubicBezTo>
                    <a:pt x="1" y="179"/>
                    <a:pt x="23" y="270"/>
                    <a:pt x="115" y="316"/>
                  </a:cubicBezTo>
                  <a:cubicBezTo>
                    <a:pt x="145" y="331"/>
                    <a:pt x="176" y="338"/>
                    <a:pt x="204" y="338"/>
                  </a:cubicBezTo>
                  <a:cubicBezTo>
                    <a:pt x="262" y="338"/>
                    <a:pt x="313" y="308"/>
                    <a:pt x="343" y="247"/>
                  </a:cubicBezTo>
                  <a:cubicBezTo>
                    <a:pt x="389" y="156"/>
                    <a:pt x="343" y="64"/>
                    <a:pt x="274" y="19"/>
                  </a:cubicBezTo>
                  <a:cubicBezTo>
                    <a:pt x="249" y="6"/>
                    <a:pt x="223" y="0"/>
                    <a:pt x="19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6488250" y="2186500"/>
              <a:ext cx="6875" cy="6150"/>
            </a:xfrm>
            <a:custGeom>
              <a:avLst/>
              <a:gdLst/>
              <a:ahLst/>
              <a:cxnLst/>
              <a:rect l="l" t="t" r="r" b="b"/>
              <a:pathLst>
                <a:path w="275" h="246" extrusionOk="0">
                  <a:moveTo>
                    <a:pt x="142" y="0"/>
                  </a:moveTo>
                  <a:cubicBezTo>
                    <a:pt x="96" y="0"/>
                    <a:pt x="41" y="26"/>
                    <a:pt x="23" y="77"/>
                  </a:cubicBezTo>
                  <a:cubicBezTo>
                    <a:pt x="1" y="123"/>
                    <a:pt x="23" y="214"/>
                    <a:pt x="92" y="237"/>
                  </a:cubicBezTo>
                  <a:cubicBezTo>
                    <a:pt x="103" y="243"/>
                    <a:pt x="116" y="246"/>
                    <a:pt x="130" y="246"/>
                  </a:cubicBezTo>
                  <a:cubicBezTo>
                    <a:pt x="170" y="246"/>
                    <a:pt x="217" y="220"/>
                    <a:pt x="252" y="169"/>
                  </a:cubicBezTo>
                  <a:cubicBezTo>
                    <a:pt x="274" y="123"/>
                    <a:pt x="252" y="55"/>
                    <a:pt x="183" y="9"/>
                  </a:cubicBezTo>
                  <a:cubicBezTo>
                    <a:pt x="172" y="3"/>
                    <a:pt x="158" y="0"/>
                    <a:pt x="14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6179550" y="2178825"/>
              <a:ext cx="10275" cy="8925"/>
            </a:xfrm>
            <a:custGeom>
              <a:avLst/>
              <a:gdLst/>
              <a:ahLst/>
              <a:cxnLst/>
              <a:rect l="l" t="t" r="r" b="b"/>
              <a:pathLst>
                <a:path w="411" h="357" extrusionOk="0">
                  <a:moveTo>
                    <a:pt x="199" y="1"/>
                  </a:moveTo>
                  <a:cubicBezTo>
                    <a:pt x="135" y="1"/>
                    <a:pt x="79" y="38"/>
                    <a:pt x="46" y="88"/>
                  </a:cubicBezTo>
                  <a:cubicBezTo>
                    <a:pt x="0" y="179"/>
                    <a:pt x="23" y="293"/>
                    <a:pt x="114" y="339"/>
                  </a:cubicBezTo>
                  <a:cubicBezTo>
                    <a:pt x="139" y="351"/>
                    <a:pt x="165" y="357"/>
                    <a:pt x="191" y="357"/>
                  </a:cubicBezTo>
                  <a:cubicBezTo>
                    <a:pt x="262" y="357"/>
                    <a:pt x="332" y="314"/>
                    <a:pt x="365" y="247"/>
                  </a:cubicBezTo>
                  <a:cubicBezTo>
                    <a:pt x="411" y="156"/>
                    <a:pt x="365" y="65"/>
                    <a:pt x="274" y="19"/>
                  </a:cubicBezTo>
                  <a:cubicBezTo>
                    <a:pt x="248" y="6"/>
                    <a:pt x="223" y="1"/>
                    <a:pt x="19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5923325" y="2101675"/>
              <a:ext cx="8025" cy="5750"/>
            </a:xfrm>
            <a:custGeom>
              <a:avLst/>
              <a:gdLst/>
              <a:ahLst/>
              <a:cxnLst/>
              <a:rect l="l" t="t" r="r" b="b"/>
              <a:pathLst>
                <a:path w="321" h="230" extrusionOk="0">
                  <a:moveTo>
                    <a:pt x="117" y="1"/>
                  </a:moveTo>
                  <a:cubicBezTo>
                    <a:pt x="61" y="1"/>
                    <a:pt x="16" y="31"/>
                    <a:pt x="1" y="92"/>
                  </a:cubicBezTo>
                  <a:lnTo>
                    <a:pt x="274" y="229"/>
                  </a:lnTo>
                  <a:cubicBezTo>
                    <a:pt x="320" y="161"/>
                    <a:pt x="274" y="47"/>
                    <a:pt x="206" y="24"/>
                  </a:cubicBezTo>
                  <a:cubicBezTo>
                    <a:pt x="176" y="9"/>
                    <a:pt x="145" y="1"/>
                    <a:pt x="11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6234900" y="2023875"/>
              <a:ext cx="6875" cy="5950"/>
            </a:xfrm>
            <a:custGeom>
              <a:avLst/>
              <a:gdLst/>
              <a:ahLst/>
              <a:cxnLst/>
              <a:rect l="l" t="t" r="r" b="b"/>
              <a:pathLst>
                <a:path w="275" h="238" extrusionOk="0">
                  <a:moveTo>
                    <a:pt x="145" y="0"/>
                  </a:moveTo>
                  <a:cubicBezTo>
                    <a:pt x="104" y="0"/>
                    <a:pt x="57" y="26"/>
                    <a:pt x="23" y="77"/>
                  </a:cubicBezTo>
                  <a:cubicBezTo>
                    <a:pt x="0" y="123"/>
                    <a:pt x="23" y="191"/>
                    <a:pt x="91" y="214"/>
                  </a:cubicBezTo>
                  <a:cubicBezTo>
                    <a:pt x="108" y="230"/>
                    <a:pt x="127" y="238"/>
                    <a:pt x="146" y="238"/>
                  </a:cubicBezTo>
                  <a:cubicBezTo>
                    <a:pt x="180" y="238"/>
                    <a:pt x="214" y="213"/>
                    <a:pt x="228" y="168"/>
                  </a:cubicBezTo>
                  <a:cubicBezTo>
                    <a:pt x="274" y="100"/>
                    <a:pt x="251" y="32"/>
                    <a:pt x="183" y="9"/>
                  </a:cubicBezTo>
                  <a:cubicBezTo>
                    <a:pt x="171" y="3"/>
                    <a:pt x="158" y="0"/>
                    <a:pt x="14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6446600" y="2141750"/>
              <a:ext cx="8575" cy="7525"/>
            </a:xfrm>
            <a:custGeom>
              <a:avLst/>
              <a:gdLst/>
              <a:ahLst/>
              <a:cxnLst/>
              <a:rect l="l" t="t" r="r" b="b"/>
              <a:pathLst>
                <a:path w="343" h="301" extrusionOk="0">
                  <a:moveTo>
                    <a:pt x="176" y="0"/>
                  </a:moveTo>
                  <a:cubicBezTo>
                    <a:pt x="114" y="0"/>
                    <a:pt x="62" y="38"/>
                    <a:pt x="46" y="87"/>
                  </a:cubicBezTo>
                  <a:cubicBezTo>
                    <a:pt x="0" y="155"/>
                    <a:pt x="46" y="247"/>
                    <a:pt x="114" y="292"/>
                  </a:cubicBezTo>
                  <a:cubicBezTo>
                    <a:pt x="132" y="298"/>
                    <a:pt x="150" y="301"/>
                    <a:pt x="169" y="301"/>
                  </a:cubicBezTo>
                  <a:cubicBezTo>
                    <a:pt x="226" y="301"/>
                    <a:pt x="286" y="275"/>
                    <a:pt x="320" y="224"/>
                  </a:cubicBezTo>
                  <a:cubicBezTo>
                    <a:pt x="343" y="133"/>
                    <a:pt x="320" y="64"/>
                    <a:pt x="251" y="19"/>
                  </a:cubicBezTo>
                  <a:cubicBezTo>
                    <a:pt x="226" y="6"/>
                    <a:pt x="200" y="0"/>
                    <a:pt x="17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6334175" y="2114225"/>
              <a:ext cx="6875" cy="5975"/>
            </a:xfrm>
            <a:custGeom>
              <a:avLst/>
              <a:gdLst/>
              <a:ahLst/>
              <a:cxnLst/>
              <a:rect l="l" t="t" r="r" b="b"/>
              <a:pathLst>
                <a:path w="275" h="239" extrusionOk="0">
                  <a:moveTo>
                    <a:pt x="123" y="0"/>
                  </a:moveTo>
                  <a:cubicBezTo>
                    <a:pt x="82" y="0"/>
                    <a:pt x="38" y="25"/>
                    <a:pt x="24" y="70"/>
                  </a:cubicBezTo>
                  <a:cubicBezTo>
                    <a:pt x="1" y="138"/>
                    <a:pt x="24" y="207"/>
                    <a:pt x="92" y="229"/>
                  </a:cubicBezTo>
                  <a:cubicBezTo>
                    <a:pt x="104" y="235"/>
                    <a:pt x="118" y="238"/>
                    <a:pt x="133" y="238"/>
                  </a:cubicBezTo>
                  <a:cubicBezTo>
                    <a:pt x="173" y="238"/>
                    <a:pt x="218" y="217"/>
                    <a:pt x="252" y="184"/>
                  </a:cubicBezTo>
                  <a:cubicBezTo>
                    <a:pt x="275" y="115"/>
                    <a:pt x="252" y="47"/>
                    <a:pt x="183" y="24"/>
                  </a:cubicBezTo>
                  <a:cubicBezTo>
                    <a:pt x="167" y="8"/>
                    <a:pt x="145" y="0"/>
                    <a:pt x="12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6487100" y="2171275"/>
              <a:ext cx="7450" cy="6800"/>
            </a:xfrm>
            <a:custGeom>
              <a:avLst/>
              <a:gdLst/>
              <a:ahLst/>
              <a:cxnLst/>
              <a:rect l="l" t="t" r="r" b="b"/>
              <a:pathLst>
                <a:path w="298" h="272" extrusionOk="0">
                  <a:moveTo>
                    <a:pt x="129" y="1"/>
                  </a:moveTo>
                  <a:cubicBezTo>
                    <a:pt x="82" y="1"/>
                    <a:pt x="38" y="26"/>
                    <a:pt x="24" y="70"/>
                  </a:cubicBezTo>
                  <a:cubicBezTo>
                    <a:pt x="1" y="139"/>
                    <a:pt x="24" y="230"/>
                    <a:pt x="92" y="253"/>
                  </a:cubicBezTo>
                  <a:cubicBezTo>
                    <a:pt x="111" y="265"/>
                    <a:pt x="130" y="271"/>
                    <a:pt x="149" y="271"/>
                  </a:cubicBezTo>
                  <a:cubicBezTo>
                    <a:pt x="197" y="271"/>
                    <a:pt x="242" y="234"/>
                    <a:pt x="275" y="184"/>
                  </a:cubicBezTo>
                  <a:cubicBezTo>
                    <a:pt x="298" y="139"/>
                    <a:pt x="275" y="47"/>
                    <a:pt x="206" y="24"/>
                  </a:cubicBezTo>
                  <a:cubicBezTo>
                    <a:pt x="182" y="8"/>
                    <a:pt x="155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5616325" y="1456100"/>
              <a:ext cx="9150" cy="7850"/>
            </a:xfrm>
            <a:custGeom>
              <a:avLst/>
              <a:gdLst/>
              <a:ahLst/>
              <a:cxnLst/>
              <a:rect l="l" t="t" r="r" b="b"/>
              <a:pathLst>
                <a:path w="366" h="314" extrusionOk="0">
                  <a:moveTo>
                    <a:pt x="197" y="0"/>
                  </a:moveTo>
                  <a:cubicBezTo>
                    <a:pt x="134" y="0"/>
                    <a:pt x="64" y="30"/>
                    <a:pt x="46" y="100"/>
                  </a:cubicBezTo>
                  <a:cubicBezTo>
                    <a:pt x="1" y="168"/>
                    <a:pt x="23" y="260"/>
                    <a:pt x="115" y="305"/>
                  </a:cubicBezTo>
                  <a:cubicBezTo>
                    <a:pt x="132" y="311"/>
                    <a:pt x="152" y="314"/>
                    <a:pt x="172" y="314"/>
                  </a:cubicBezTo>
                  <a:cubicBezTo>
                    <a:pt x="234" y="314"/>
                    <a:pt x="303" y="288"/>
                    <a:pt x="320" y="237"/>
                  </a:cubicBezTo>
                  <a:cubicBezTo>
                    <a:pt x="366" y="146"/>
                    <a:pt x="320" y="54"/>
                    <a:pt x="252" y="9"/>
                  </a:cubicBezTo>
                  <a:cubicBezTo>
                    <a:pt x="235" y="3"/>
                    <a:pt x="217" y="0"/>
                    <a:pt x="19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6119625" y="1335100"/>
              <a:ext cx="6875" cy="5600"/>
            </a:xfrm>
            <a:custGeom>
              <a:avLst/>
              <a:gdLst/>
              <a:ahLst/>
              <a:cxnLst/>
              <a:rect l="l" t="t" r="r" b="b"/>
              <a:pathLst>
                <a:path w="275" h="224" extrusionOk="0">
                  <a:moveTo>
                    <a:pt x="129" y="1"/>
                  </a:moveTo>
                  <a:cubicBezTo>
                    <a:pt x="81" y="1"/>
                    <a:pt x="40" y="22"/>
                    <a:pt x="23" y="55"/>
                  </a:cubicBezTo>
                  <a:cubicBezTo>
                    <a:pt x="0" y="124"/>
                    <a:pt x="23" y="192"/>
                    <a:pt x="69" y="215"/>
                  </a:cubicBezTo>
                  <a:cubicBezTo>
                    <a:pt x="87" y="221"/>
                    <a:pt x="106" y="224"/>
                    <a:pt x="123" y="224"/>
                  </a:cubicBezTo>
                  <a:cubicBezTo>
                    <a:pt x="171" y="224"/>
                    <a:pt x="212" y="203"/>
                    <a:pt x="229" y="169"/>
                  </a:cubicBezTo>
                  <a:cubicBezTo>
                    <a:pt x="274" y="101"/>
                    <a:pt x="252" y="32"/>
                    <a:pt x="183" y="10"/>
                  </a:cubicBezTo>
                  <a:cubicBezTo>
                    <a:pt x="165" y="4"/>
                    <a:pt x="146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6379250" y="2269800"/>
              <a:ext cx="7450" cy="6550"/>
            </a:xfrm>
            <a:custGeom>
              <a:avLst/>
              <a:gdLst/>
              <a:ahLst/>
              <a:cxnLst/>
              <a:rect l="l" t="t" r="r" b="b"/>
              <a:pathLst>
                <a:path w="298" h="262" extrusionOk="0">
                  <a:moveTo>
                    <a:pt x="156" y="1"/>
                  </a:moveTo>
                  <a:cubicBezTo>
                    <a:pt x="107" y="1"/>
                    <a:pt x="64" y="27"/>
                    <a:pt x="47" y="78"/>
                  </a:cubicBezTo>
                  <a:cubicBezTo>
                    <a:pt x="1" y="146"/>
                    <a:pt x="47" y="215"/>
                    <a:pt x="92" y="238"/>
                  </a:cubicBezTo>
                  <a:cubicBezTo>
                    <a:pt x="117" y="254"/>
                    <a:pt x="141" y="261"/>
                    <a:pt x="164" y="261"/>
                  </a:cubicBezTo>
                  <a:cubicBezTo>
                    <a:pt x="206" y="261"/>
                    <a:pt x="245" y="236"/>
                    <a:pt x="275" y="192"/>
                  </a:cubicBezTo>
                  <a:cubicBezTo>
                    <a:pt x="298" y="124"/>
                    <a:pt x="275" y="55"/>
                    <a:pt x="206" y="9"/>
                  </a:cubicBezTo>
                  <a:cubicBezTo>
                    <a:pt x="189" y="4"/>
                    <a:pt x="172" y="1"/>
                    <a:pt x="15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5894225" y="1387375"/>
              <a:ext cx="7450" cy="6775"/>
            </a:xfrm>
            <a:custGeom>
              <a:avLst/>
              <a:gdLst/>
              <a:ahLst/>
              <a:cxnLst/>
              <a:rect l="l" t="t" r="r" b="b"/>
              <a:pathLst>
                <a:path w="298" h="271" extrusionOk="0">
                  <a:moveTo>
                    <a:pt x="159" y="0"/>
                  </a:moveTo>
                  <a:cubicBezTo>
                    <a:pt x="115" y="0"/>
                    <a:pt x="63" y="38"/>
                    <a:pt x="46" y="87"/>
                  </a:cubicBezTo>
                  <a:cubicBezTo>
                    <a:pt x="0" y="133"/>
                    <a:pt x="23" y="224"/>
                    <a:pt x="92" y="247"/>
                  </a:cubicBezTo>
                  <a:cubicBezTo>
                    <a:pt x="116" y="263"/>
                    <a:pt x="143" y="271"/>
                    <a:pt x="169" y="271"/>
                  </a:cubicBezTo>
                  <a:cubicBezTo>
                    <a:pt x="216" y="271"/>
                    <a:pt x="260" y="245"/>
                    <a:pt x="274" y="201"/>
                  </a:cubicBezTo>
                  <a:cubicBezTo>
                    <a:pt x="297" y="133"/>
                    <a:pt x="274" y="41"/>
                    <a:pt x="206" y="19"/>
                  </a:cubicBezTo>
                  <a:cubicBezTo>
                    <a:pt x="193" y="6"/>
                    <a:pt x="177" y="0"/>
                    <a:pt x="15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6001500" y="1393650"/>
              <a:ext cx="11450" cy="10050"/>
            </a:xfrm>
            <a:custGeom>
              <a:avLst/>
              <a:gdLst/>
              <a:ahLst/>
              <a:cxnLst/>
              <a:rect l="l" t="t" r="r" b="b"/>
              <a:pathLst>
                <a:path w="458" h="402" extrusionOk="0">
                  <a:moveTo>
                    <a:pt x="230" y="1"/>
                  </a:moveTo>
                  <a:cubicBezTo>
                    <a:pt x="150" y="1"/>
                    <a:pt x="80" y="43"/>
                    <a:pt x="46" y="110"/>
                  </a:cubicBezTo>
                  <a:cubicBezTo>
                    <a:pt x="1" y="201"/>
                    <a:pt x="46" y="338"/>
                    <a:pt x="138" y="384"/>
                  </a:cubicBezTo>
                  <a:cubicBezTo>
                    <a:pt x="162" y="396"/>
                    <a:pt x="190" y="402"/>
                    <a:pt x="218" y="402"/>
                  </a:cubicBezTo>
                  <a:cubicBezTo>
                    <a:pt x="296" y="402"/>
                    <a:pt x="378" y="359"/>
                    <a:pt x="411" y="293"/>
                  </a:cubicBezTo>
                  <a:cubicBezTo>
                    <a:pt x="457" y="178"/>
                    <a:pt x="411" y="64"/>
                    <a:pt x="320" y="19"/>
                  </a:cubicBezTo>
                  <a:cubicBezTo>
                    <a:pt x="290" y="6"/>
                    <a:pt x="259" y="1"/>
                    <a:pt x="23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6008350" y="1367625"/>
              <a:ext cx="6875" cy="5625"/>
            </a:xfrm>
            <a:custGeom>
              <a:avLst/>
              <a:gdLst/>
              <a:ahLst/>
              <a:cxnLst/>
              <a:rect l="l" t="t" r="r" b="b"/>
              <a:pathLst>
                <a:path w="275" h="225" extrusionOk="0">
                  <a:moveTo>
                    <a:pt x="143" y="1"/>
                  </a:moveTo>
                  <a:cubicBezTo>
                    <a:pt x="104" y="1"/>
                    <a:pt x="63" y="22"/>
                    <a:pt x="46" y="55"/>
                  </a:cubicBezTo>
                  <a:cubicBezTo>
                    <a:pt x="0" y="124"/>
                    <a:pt x="46" y="192"/>
                    <a:pt x="92" y="215"/>
                  </a:cubicBezTo>
                  <a:cubicBezTo>
                    <a:pt x="104" y="221"/>
                    <a:pt x="118" y="224"/>
                    <a:pt x="133" y="224"/>
                  </a:cubicBezTo>
                  <a:cubicBezTo>
                    <a:pt x="173" y="224"/>
                    <a:pt x="218" y="203"/>
                    <a:pt x="252" y="169"/>
                  </a:cubicBezTo>
                  <a:cubicBezTo>
                    <a:pt x="274" y="101"/>
                    <a:pt x="252" y="32"/>
                    <a:pt x="183" y="10"/>
                  </a:cubicBezTo>
                  <a:cubicBezTo>
                    <a:pt x="171" y="4"/>
                    <a:pt x="157" y="1"/>
                    <a:pt x="14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5362975" y="1316625"/>
              <a:ext cx="10850" cy="10050"/>
            </a:xfrm>
            <a:custGeom>
              <a:avLst/>
              <a:gdLst/>
              <a:ahLst/>
              <a:cxnLst/>
              <a:rect l="l" t="t" r="r" b="b"/>
              <a:pathLst>
                <a:path w="434" h="402" extrusionOk="0">
                  <a:moveTo>
                    <a:pt x="220" y="0"/>
                  </a:moveTo>
                  <a:cubicBezTo>
                    <a:pt x="149" y="0"/>
                    <a:pt x="79" y="43"/>
                    <a:pt x="46" y="110"/>
                  </a:cubicBezTo>
                  <a:cubicBezTo>
                    <a:pt x="0" y="224"/>
                    <a:pt x="23" y="338"/>
                    <a:pt x="137" y="383"/>
                  </a:cubicBezTo>
                  <a:cubicBezTo>
                    <a:pt x="161" y="396"/>
                    <a:pt x="188" y="401"/>
                    <a:pt x="214" y="401"/>
                  </a:cubicBezTo>
                  <a:cubicBezTo>
                    <a:pt x="285" y="401"/>
                    <a:pt x="355" y="359"/>
                    <a:pt x="388" y="292"/>
                  </a:cubicBezTo>
                  <a:cubicBezTo>
                    <a:pt x="434" y="201"/>
                    <a:pt x="411" y="64"/>
                    <a:pt x="297" y="18"/>
                  </a:cubicBezTo>
                  <a:cubicBezTo>
                    <a:pt x="272" y="6"/>
                    <a:pt x="246" y="0"/>
                    <a:pt x="22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5700775" y="1946600"/>
              <a:ext cx="10875" cy="9575"/>
            </a:xfrm>
            <a:custGeom>
              <a:avLst/>
              <a:gdLst/>
              <a:ahLst/>
              <a:cxnLst/>
              <a:rect l="l" t="t" r="r" b="b"/>
              <a:pathLst>
                <a:path w="435" h="383" extrusionOk="0">
                  <a:moveTo>
                    <a:pt x="221" y="0"/>
                  </a:moveTo>
                  <a:cubicBezTo>
                    <a:pt x="150" y="0"/>
                    <a:pt x="80" y="43"/>
                    <a:pt x="46" y="110"/>
                  </a:cubicBezTo>
                  <a:cubicBezTo>
                    <a:pt x="1" y="201"/>
                    <a:pt x="46" y="315"/>
                    <a:pt x="138" y="361"/>
                  </a:cubicBezTo>
                  <a:cubicBezTo>
                    <a:pt x="167" y="375"/>
                    <a:pt x="198" y="383"/>
                    <a:pt x="228" y="383"/>
                  </a:cubicBezTo>
                  <a:cubicBezTo>
                    <a:pt x="294" y="383"/>
                    <a:pt x="357" y="347"/>
                    <a:pt x="389" y="269"/>
                  </a:cubicBezTo>
                  <a:cubicBezTo>
                    <a:pt x="434" y="178"/>
                    <a:pt x="389" y="64"/>
                    <a:pt x="297" y="18"/>
                  </a:cubicBezTo>
                  <a:cubicBezTo>
                    <a:pt x="273" y="6"/>
                    <a:pt x="247" y="0"/>
                    <a:pt x="22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5855425" y="1750525"/>
              <a:ext cx="6300" cy="5850"/>
            </a:xfrm>
            <a:custGeom>
              <a:avLst/>
              <a:gdLst/>
              <a:ahLst/>
              <a:cxnLst/>
              <a:rect l="l" t="t" r="r" b="b"/>
              <a:pathLst>
                <a:path w="252" h="234" extrusionOk="0">
                  <a:moveTo>
                    <a:pt x="132" y="1"/>
                  </a:moveTo>
                  <a:cubicBezTo>
                    <a:pt x="83" y="1"/>
                    <a:pt x="40" y="27"/>
                    <a:pt x="23" y="78"/>
                  </a:cubicBezTo>
                  <a:cubicBezTo>
                    <a:pt x="0" y="124"/>
                    <a:pt x="23" y="192"/>
                    <a:pt x="69" y="215"/>
                  </a:cubicBezTo>
                  <a:cubicBezTo>
                    <a:pt x="89" y="228"/>
                    <a:pt x="109" y="234"/>
                    <a:pt x="128" y="234"/>
                  </a:cubicBezTo>
                  <a:cubicBezTo>
                    <a:pt x="173" y="234"/>
                    <a:pt x="212" y="201"/>
                    <a:pt x="229" y="169"/>
                  </a:cubicBezTo>
                  <a:cubicBezTo>
                    <a:pt x="251" y="101"/>
                    <a:pt x="229" y="32"/>
                    <a:pt x="183" y="9"/>
                  </a:cubicBezTo>
                  <a:cubicBezTo>
                    <a:pt x="166" y="4"/>
                    <a:pt x="149" y="1"/>
                    <a:pt x="13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6088250" y="2038450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194" y="1"/>
                  </a:moveTo>
                  <a:cubicBezTo>
                    <a:pt x="124" y="1"/>
                    <a:pt x="56" y="38"/>
                    <a:pt x="23" y="88"/>
                  </a:cubicBezTo>
                  <a:cubicBezTo>
                    <a:pt x="0" y="179"/>
                    <a:pt x="23" y="293"/>
                    <a:pt x="114" y="339"/>
                  </a:cubicBezTo>
                  <a:cubicBezTo>
                    <a:pt x="136" y="344"/>
                    <a:pt x="157" y="347"/>
                    <a:pt x="178" y="347"/>
                  </a:cubicBezTo>
                  <a:cubicBezTo>
                    <a:pt x="246" y="347"/>
                    <a:pt x="308" y="317"/>
                    <a:pt x="342" y="247"/>
                  </a:cubicBezTo>
                  <a:cubicBezTo>
                    <a:pt x="388" y="156"/>
                    <a:pt x="342" y="65"/>
                    <a:pt x="274" y="19"/>
                  </a:cubicBezTo>
                  <a:cubicBezTo>
                    <a:pt x="248" y="6"/>
                    <a:pt x="221" y="1"/>
                    <a:pt x="19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6130475" y="201360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36" y="0"/>
                  </a:moveTo>
                  <a:cubicBezTo>
                    <a:pt x="93" y="0"/>
                    <a:pt x="63" y="26"/>
                    <a:pt x="46" y="77"/>
                  </a:cubicBezTo>
                  <a:cubicBezTo>
                    <a:pt x="0" y="123"/>
                    <a:pt x="23" y="191"/>
                    <a:pt x="91" y="214"/>
                  </a:cubicBezTo>
                  <a:cubicBezTo>
                    <a:pt x="104" y="220"/>
                    <a:pt x="118" y="223"/>
                    <a:pt x="132" y="223"/>
                  </a:cubicBezTo>
                  <a:cubicBezTo>
                    <a:pt x="170" y="223"/>
                    <a:pt x="212" y="202"/>
                    <a:pt x="228" y="169"/>
                  </a:cubicBezTo>
                  <a:cubicBezTo>
                    <a:pt x="251" y="100"/>
                    <a:pt x="228" y="55"/>
                    <a:pt x="183" y="9"/>
                  </a:cubicBezTo>
                  <a:cubicBezTo>
                    <a:pt x="166" y="3"/>
                    <a:pt x="150" y="0"/>
                    <a:pt x="13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6356425" y="1213000"/>
              <a:ext cx="8025" cy="6975"/>
            </a:xfrm>
            <a:custGeom>
              <a:avLst/>
              <a:gdLst/>
              <a:ahLst/>
              <a:cxnLst/>
              <a:rect l="l" t="t" r="r" b="b"/>
              <a:pathLst>
                <a:path w="321" h="279" extrusionOk="0">
                  <a:moveTo>
                    <a:pt x="175" y="0"/>
                  </a:moveTo>
                  <a:cubicBezTo>
                    <a:pt x="119" y="0"/>
                    <a:pt x="64" y="26"/>
                    <a:pt x="47" y="77"/>
                  </a:cubicBezTo>
                  <a:cubicBezTo>
                    <a:pt x="1" y="146"/>
                    <a:pt x="47" y="237"/>
                    <a:pt x="115" y="260"/>
                  </a:cubicBezTo>
                  <a:cubicBezTo>
                    <a:pt x="134" y="273"/>
                    <a:pt x="153" y="278"/>
                    <a:pt x="172" y="278"/>
                  </a:cubicBezTo>
                  <a:cubicBezTo>
                    <a:pt x="220" y="278"/>
                    <a:pt x="265" y="241"/>
                    <a:pt x="298" y="192"/>
                  </a:cubicBezTo>
                  <a:cubicBezTo>
                    <a:pt x="320" y="123"/>
                    <a:pt x="298" y="55"/>
                    <a:pt x="229" y="9"/>
                  </a:cubicBezTo>
                  <a:cubicBezTo>
                    <a:pt x="212" y="3"/>
                    <a:pt x="194" y="0"/>
                    <a:pt x="17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6440325" y="1140150"/>
              <a:ext cx="6875" cy="5975"/>
            </a:xfrm>
            <a:custGeom>
              <a:avLst/>
              <a:gdLst/>
              <a:ahLst/>
              <a:cxnLst/>
              <a:rect l="l" t="t" r="r" b="b"/>
              <a:pathLst>
                <a:path w="275" h="239" extrusionOk="0">
                  <a:moveTo>
                    <a:pt x="112" y="0"/>
                  </a:moveTo>
                  <a:cubicBezTo>
                    <a:pt x="72" y="0"/>
                    <a:pt x="38" y="26"/>
                    <a:pt x="23" y="70"/>
                  </a:cubicBezTo>
                  <a:cubicBezTo>
                    <a:pt x="0" y="138"/>
                    <a:pt x="23" y="207"/>
                    <a:pt x="92" y="230"/>
                  </a:cubicBezTo>
                  <a:cubicBezTo>
                    <a:pt x="103" y="235"/>
                    <a:pt x="116" y="238"/>
                    <a:pt x="129" y="238"/>
                  </a:cubicBezTo>
                  <a:cubicBezTo>
                    <a:pt x="169" y="238"/>
                    <a:pt x="211" y="213"/>
                    <a:pt x="229" y="161"/>
                  </a:cubicBezTo>
                  <a:cubicBezTo>
                    <a:pt x="274" y="116"/>
                    <a:pt x="251" y="47"/>
                    <a:pt x="183" y="24"/>
                  </a:cubicBezTo>
                  <a:cubicBezTo>
                    <a:pt x="159" y="8"/>
                    <a:pt x="134" y="0"/>
                    <a:pt x="11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5971250" y="1554575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189" y="0"/>
                  </a:moveTo>
                  <a:cubicBezTo>
                    <a:pt x="127" y="0"/>
                    <a:pt x="57" y="43"/>
                    <a:pt x="24" y="110"/>
                  </a:cubicBezTo>
                  <a:cubicBezTo>
                    <a:pt x="1" y="178"/>
                    <a:pt x="24" y="292"/>
                    <a:pt x="115" y="338"/>
                  </a:cubicBezTo>
                  <a:cubicBezTo>
                    <a:pt x="137" y="343"/>
                    <a:pt x="158" y="346"/>
                    <a:pt x="179" y="346"/>
                  </a:cubicBezTo>
                  <a:cubicBezTo>
                    <a:pt x="247" y="346"/>
                    <a:pt x="308" y="316"/>
                    <a:pt x="343" y="247"/>
                  </a:cubicBezTo>
                  <a:cubicBezTo>
                    <a:pt x="389" y="178"/>
                    <a:pt x="343" y="64"/>
                    <a:pt x="252" y="18"/>
                  </a:cubicBezTo>
                  <a:cubicBezTo>
                    <a:pt x="234" y="6"/>
                    <a:pt x="212" y="0"/>
                    <a:pt x="18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5831450" y="1597350"/>
              <a:ext cx="6875" cy="6225"/>
            </a:xfrm>
            <a:custGeom>
              <a:avLst/>
              <a:gdLst/>
              <a:ahLst/>
              <a:cxnLst/>
              <a:rect l="l" t="t" r="r" b="b"/>
              <a:pathLst>
                <a:path w="275" h="249" extrusionOk="0">
                  <a:moveTo>
                    <a:pt x="138" y="0"/>
                  </a:moveTo>
                  <a:cubicBezTo>
                    <a:pt x="99" y="0"/>
                    <a:pt x="56" y="33"/>
                    <a:pt x="23" y="65"/>
                  </a:cubicBezTo>
                  <a:cubicBezTo>
                    <a:pt x="1" y="133"/>
                    <a:pt x="23" y="202"/>
                    <a:pt x="92" y="225"/>
                  </a:cubicBezTo>
                  <a:cubicBezTo>
                    <a:pt x="108" y="241"/>
                    <a:pt x="130" y="248"/>
                    <a:pt x="153" y="248"/>
                  </a:cubicBezTo>
                  <a:cubicBezTo>
                    <a:pt x="194" y="248"/>
                    <a:pt x="237" y="223"/>
                    <a:pt x="252" y="179"/>
                  </a:cubicBezTo>
                  <a:cubicBezTo>
                    <a:pt x="275" y="111"/>
                    <a:pt x="252" y="42"/>
                    <a:pt x="183" y="19"/>
                  </a:cubicBezTo>
                  <a:cubicBezTo>
                    <a:pt x="170" y="6"/>
                    <a:pt x="155" y="0"/>
                    <a:pt x="13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6038600" y="1537125"/>
              <a:ext cx="7425" cy="6725"/>
            </a:xfrm>
            <a:custGeom>
              <a:avLst/>
              <a:gdLst/>
              <a:ahLst/>
              <a:cxnLst/>
              <a:rect l="l" t="t" r="r" b="b"/>
              <a:pathLst>
                <a:path w="297" h="269" extrusionOk="0">
                  <a:moveTo>
                    <a:pt x="155" y="0"/>
                  </a:moveTo>
                  <a:cubicBezTo>
                    <a:pt x="104" y="0"/>
                    <a:pt x="57" y="26"/>
                    <a:pt x="23" y="77"/>
                  </a:cubicBezTo>
                  <a:cubicBezTo>
                    <a:pt x="0" y="146"/>
                    <a:pt x="23" y="214"/>
                    <a:pt x="92" y="260"/>
                  </a:cubicBezTo>
                  <a:cubicBezTo>
                    <a:pt x="109" y="266"/>
                    <a:pt x="126" y="268"/>
                    <a:pt x="142" y="268"/>
                  </a:cubicBezTo>
                  <a:cubicBezTo>
                    <a:pt x="191" y="268"/>
                    <a:pt x="234" y="243"/>
                    <a:pt x="251" y="191"/>
                  </a:cubicBezTo>
                  <a:cubicBezTo>
                    <a:pt x="297" y="123"/>
                    <a:pt x="274" y="54"/>
                    <a:pt x="206" y="9"/>
                  </a:cubicBezTo>
                  <a:cubicBezTo>
                    <a:pt x="189" y="3"/>
                    <a:pt x="171" y="0"/>
                    <a:pt x="15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5843425" y="1571125"/>
              <a:ext cx="10875" cy="9475"/>
            </a:xfrm>
            <a:custGeom>
              <a:avLst/>
              <a:gdLst/>
              <a:ahLst/>
              <a:cxnLst/>
              <a:rect l="l" t="t" r="r" b="b"/>
              <a:pathLst>
                <a:path w="435" h="379" extrusionOk="0">
                  <a:moveTo>
                    <a:pt x="221" y="0"/>
                  </a:moveTo>
                  <a:cubicBezTo>
                    <a:pt x="150" y="0"/>
                    <a:pt x="80" y="43"/>
                    <a:pt x="47" y="110"/>
                  </a:cubicBezTo>
                  <a:cubicBezTo>
                    <a:pt x="1" y="201"/>
                    <a:pt x="47" y="315"/>
                    <a:pt x="138" y="361"/>
                  </a:cubicBezTo>
                  <a:cubicBezTo>
                    <a:pt x="162" y="373"/>
                    <a:pt x="189" y="379"/>
                    <a:pt x="214" y="379"/>
                  </a:cubicBezTo>
                  <a:cubicBezTo>
                    <a:pt x="285" y="379"/>
                    <a:pt x="356" y="336"/>
                    <a:pt x="389" y="269"/>
                  </a:cubicBezTo>
                  <a:cubicBezTo>
                    <a:pt x="435" y="178"/>
                    <a:pt x="389" y="64"/>
                    <a:pt x="298" y="18"/>
                  </a:cubicBezTo>
                  <a:cubicBezTo>
                    <a:pt x="273" y="6"/>
                    <a:pt x="247" y="0"/>
                    <a:pt x="22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5876525" y="1557650"/>
              <a:ext cx="8025" cy="6750"/>
            </a:xfrm>
            <a:custGeom>
              <a:avLst/>
              <a:gdLst/>
              <a:ahLst/>
              <a:cxnLst/>
              <a:rect l="l" t="t" r="r" b="b"/>
              <a:pathLst>
                <a:path w="321" h="270" extrusionOk="0">
                  <a:moveTo>
                    <a:pt x="175" y="1"/>
                  </a:moveTo>
                  <a:cubicBezTo>
                    <a:pt x="119" y="1"/>
                    <a:pt x="64" y="27"/>
                    <a:pt x="47" y="78"/>
                  </a:cubicBezTo>
                  <a:cubicBezTo>
                    <a:pt x="1" y="146"/>
                    <a:pt x="24" y="215"/>
                    <a:pt x="92" y="261"/>
                  </a:cubicBezTo>
                  <a:cubicBezTo>
                    <a:pt x="109" y="266"/>
                    <a:pt x="128" y="269"/>
                    <a:pt x="146" y="269"/>
                  </a:cubicBezTo>
                  <a:cubicBezTo>
                    <a:pt x="202" y="269"/>
                    <a:pt x="258" y="243"/>
                    <a:pt x="275" y="192"/>
                  </a:cubicBezTo>
                  <a:cubicBezTo>
                    <a:pt x="320" y="124"/>
                    <a:pt x="298" y="32"/>
                    <a:pt x="229" y="9"/>
                  </a:cubicBezTo>
                  <a:cubicBezTo>
                    <a:pt x="212" y="4"/>
                    <a:pt x="193" y="1"/>
                    <a:pt x="17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5967825" y="1547400"/>
              <a:ext cx="9175" cy="7650"/>
            </a:xfrm>
            <a:custGeom>
              <a:avLst/>
              <a:gdLst/>
              <a:ahLst/>
              <a:cxnLst/>
              <a:rect l="l" t="t" r="r" b="b"/>
              <a:pathLst>
                <a:path w="367" h="306" extrusionOk="0">
                  <a:moveTo>
                    <a:pt x="197" y="0"/>
                  </a:moveTo>
                  <a:cubicBezTo>
                    <a:pt x="141" y="0"/>
                    <a:pt x="81" y="26"/>
                    <a:pt x="47" y="77"/>
                  </a:cubicBezTo>
                  <a:cubicBezTo>
                    <a:pt x="1" y="168"/>
                    <a:pt x="47" y="260"/>
                    <a:pt x="115" y="283"/>
                  </a:cubicBezTo>
                  <a:cubicBezTo>
                    <a:pt x="145" y="298"/>
                    <a:pt x="176" y="305"/>
                    <a:pt x="204" y="305"/>
                  </a:cubicBezTo>
                  <a:cubicBezTo>
                    <a:pt x="260" y="305"/>
                    <a:pt x="305" y="275"/>
                    <a:pt x="320" y="214"/>
                  </a:cubicBezTo>
                  <a:cubicBezTo>
                    <a:pt x="366" y="146"/>
                    <a:pt x="320" y="54"/>
                    <a:pt x="252" y="9"/>
                  </a:cubicBezTo>
                  <a:cubicBezTo>
                    <a:pt x="235" y="3"/>
                    <a:pt x="216" y="0"/>
                    <a:pt x="19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6727925" y="1650100"/>
              <a:ext cx="8575" cy="7100"/>
            </a:xfrm>
            <a:custGeom>
              <a:avLst/>
              <a:gdLst/>
              <a:ahLst/>
              <a:cxnLst/>
              <a:rect l="l" t="t" r="r" b="b"/>
              <a:pathLst>
                <a:path w="343" h="284" extrusionOk="0">
                  <a:moveTo>
                    <a:pt x="174" y="1"/>
                  </a:moveTo>
                  <a:cubicBezTo>
                    <a:pt x="119" y="1"/>
                    <a:pt x="63" y="26"/>
                    <a:pt x="46" y="78"/>
                  </a:cubicBezTo>
                  <a:cubicBezTo>
                    <a:pt x="0" y="146"/>
                    <a:pt x="46" y="237"/>
                    <a:pt x="114" y="260"/>
                  </a:cubicBezTo>
                  <a:cubicBezTo>
                    <a:pt x="137" y="275"/>
                    <a:pt x="163" y="283"/>
                    <a:pt x="187" y="283"/>
                  </a:cubicBezTo>
                  <a:cubicBezTo>
                    <a:pt x="236" y="283"/>
                    <a:pt x="282" y="253"/>
                    <a:pt x="297" y="192"/>
                  </a:cubicBezTo>
                  <a:cubicBezTo>
                    <a:pt x="343" y="123"/>
                    <a:pt x="297" y="55"/>
                    <a:pt x="228" y="9"/>
                  </a:cubicBezTo>
                  <a:cubicBezTo>
                    <a:pt x="211" y="3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6325050" y="2057525"/>
              <a:ext cx="11450" cy="10400"/>
            </a:xfrm>
            <a:custGeom>
              <a:avLst/>
              <a:gdLst/>
              <a:ahLst/>
              <a:cxnLst/>
              <a:rect l="l" t="t" r="r" b="b"/>
              <a:pathLst>
                <a:path w="458" h="416" extrusionOk="0">
                  <a:moveTo>
                    <a:pt x="213" y="0"/>
                  </a:moveTo>
                  <a:cubicBezTo>
                    <a:pt x="140" y="0"/>
                    <a:pt x="77" y="46"/>
                    <a:pt x="46" y="124"/>
                  </a:cubicBezTo>
                  <a:cubicBezTo>
                    <a:pt x="1" y="215"/>
                    <a:pt x="23" y="352"/>
                    <a:pt x="137" y="397"/>
                  </a:cubicBezTo>
                  <a:cubicBezTo>
                    <a:pt x="162" y="410"/>
                    <a:pt x="190" y="415"/>
                    <a:pt x="218" y="415"/>
                  </a:cubicBezTo>
                  <a:cubicBezTo>
                    <a:pt x="296" y="415"/>
                    <a:pt x="378" y="373"/>
                    <a:pt x="411" y="306"/>
                  </a:cubicBezTo>
                  <a:cubicBezTo>
                    <a:pt x="457" y="192"/>
                    <a:pt x="411" y="78"/>
                    <a:pt x="320" y="32"/>
                  </a:cubicBezTo>
                  <a:cubicBezTo>
                    <a:pt x="284" y="10"/>
                    <a:pt x="247" y="0"/>
                    <a:pt x="21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6331900" y="2044725"/>
              <a:ext cx="9725" cy="8475"/>
            </a:xfrm>
            <a:custGeom>
              <a:avLst/>
              <a:gdLst/>
              <a:ahLst/>
              <a:cxnLst/>
              <a:rect l="l" t="t" r="r" b="b"/>
              <a:pathLst>
                <a:path w="389" h="339" extrusionOk="0">
                  <a:moveTo>
                    <a:pt x="199" y="1"/>
                  </a:moveTo>
                  <a:cubicBezTo>
                    <a:pt x="136" y="1"/>
                    <a:pt x="79" y="38"/>
                    <a:pt x="46" y="88"/>
                  </a:cubicBezTo>
                  <a:cubicBezTo>
                    <a:pt x="0" y="179"/>
                    <a:pt x="46" y="293"/>
                    <a:pt x="115" y="316"/>
                  </a:cubicBezTo>
                  <a:cubicBezTo>
                    <a:pt x="145" y="331"/>
                    <a:pt x="178" y="339"/>
                    <a:pt x="209" y="339"/>
                  </a:cubicBezTo>
                  <a:cubicBezTo>
                    <a:pt x="272" y="339"/>
                    <a:pt x="328" y="308"/>
                    <a:pt x="343" y="247"/>
                  </a:cubicBezTo>
                  <a:cubicBezTo>
                    <a:pt x="388" y="156"/>
                    <a:pt x="366" y="65"/>
                    <a:pt x="274" y="19"/>
                  </a:cubicBezTo>
                  <a:cubicBezTo>
                    <a:pt x="249" y="6"/>
                    <a:pt x="223" y="1"/>
                    <a:pt x="19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6327900" y="2032050"/>
              <a:ext cx="8600" cy="7100"/>
            </a:xfrm>
            <a:custGeom>
              <a:avLst/>
              <a:gdLst/>
              <a:ahLst/>
              <a:cxnLst/>
              <a:rect l="l" t="t" r="r" b="b"/>
              <a:pathLst>
                <a:path w="344" h="284" extrusionOk="0">
                  <a:moveTo>
                    <a:pt x="152" y="0"/>
                  </a:moveTo>
                  <a:cubicBezTo>
                    <a:pt x="104" y="0"/>
                    <a:pt x="61" y="26"/>
                    <a:pt x="46" y="70"/>
                  </a:cubicBezTo>
                  <a:cubicBezTo>
                    <a:pt x="1" y="161"/>
                    <a:pt x="46" y="230"/>
                    <a:pt x="115" y="275"/>
                  </a:cubicBezTo>
                  <a:cubicBezTo>
                    <a:pt x="132" y="281"/>
                    <a:pt x="150" y="284"/>
                    <a:pt x="169" y="284"/>
                  </a:cubicBezTo>
                  <a:cubicBezTo>
                    <a:pt x="225" y="284"/>
                    <a:pt x="280" y="258"/>
                    <a:pt x="297" y="207"/>
                  </a:cubicBezTo>
                  <a:cubicBezTo>
                    <a:pt x="343" y="138"/>
                    <a:pt x="297" y="47"/>
                    <a:pt x="229" y="24"/>
                  </a:cubicBezTo>
                  <a:cubicBezTo>
                    <a:pt x="205" y="8"/>
                    <a:pt x="178" y="0"/>
                    <a:pt x="15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6327900" y="2017025"/>
              <a:ext cx="8025" cy="7100"/>
            </a:xfrm>
            <a:custGeom>
              <a:avLst/>
              <a:gdLst/>
              <a:ahLst/>
              <a:cxnLst/>
              <a:rect l="l" t="t" r="r" b="b"/>
              <a:pathLst>
                <a:path w="321" h="284" extrusionOk="0">
                  <a:moveTo>
                    <a:pt x="175" y="0"/>
                  </a:moveTo>
                  <a:cubicBezTo>
                    <a:pt x="119" y="0"/>
                    <a:pt x="63" y="26"/>
                    <a:pt x="46" y="77"/>
                  </a:cubicBezTo>
                  <a:cubicBezTo>
                    <a:pt x="1" y="146"/>
                    <a:pt x="23" y="237"/>
                    <a:pt x="92" y="260"/>
                  </a:cubicBezTo>
                  <a:cubicBezTo>
                    <a:pt x="124" y="276"/>
                    <a:pt x="154" y="284"/>
                    <a:pt x="180" y="284"/>
                  </a:cubicBezTo>
                  <a:cubicBezTo>
                    <a:pt x="229" y="284"/>
                    <a:pt x="268" y="258"/>
                    <a:pt x="297" y="214"/>
                  </a:cubicBezTo>
                  <a:cubicBezTo>
                    <a:pt x="320" y="123"/>
                    <a:pt x="297" y="54"/>
                    <a:pt x="229" y="9"/>
                  </a:cubicBezTo>
                  <a:cubicBezTo>
                    <a:pt x="212" y="3"/>
                    <a:pt x="193" y="0"/>
                    <a:pt x="17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6072825" y="2014725"/>
              <a:ext cx="6300" cy="5050"/>
            </a:xfrm>
            <a:custGeom>
              <a:avLst/>
              <a:gdLst/>
              <a:ahLst/>
              <a:cxnLst/>
              <a:rect l="l" t="t" r="r" b="b"/>
              <a:pathLst>
                <a:path w="252" h="202" extrusionOk="0">
                  <a:moveTo>
                    <a:pt x="133" y="1"/>
                  </a:moveTo>
                  <a:cubicBezTo>
                    <a:pt x="90" y="1"/>
                    <a:pt x="57" y="22"/>
                    <a:pt x="24" y="55"/>
                  </a:cubicBezTo>
                  <a:cubicBezTo>
                    <a:pt x="1" y="101"/>
                    <a:pt x="24" y="169"/>
                    <a:pt x="92" y="192"/>
                  </a:cubicBezTo>
                  <a:cubicBezTo>
                    <a:pt x="104" y="198"/>
                    <a:pt x="118" y="201"/>
                    <a:pt x="132" y="201"/>
                  </a:cubicBezTo>
                  <a:cubicBezTo>
                    <a:pt x="171" y="201"/>
                    <a:pt x="212" y="180"/>
                    <a:pt x="229" y="146"/>
                  </a:cubicBezTo>
                  <a:cubicBezTo>
                    <a:pt x="252" y="101"/>
                    <a:pt x="229" y="32"/>
                    <a:pt x="183" y="10"/>
                  </a:cubicBezTo>
                  <a:cubicBezTo>
                    <a:pt x="165" y="3"/>
                    <a:pt x="148" y="1"/>
                    <a:pt x="13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6262275" y="1454600"/>
              <a:ext cx="9150" cy="7900"/>
            </a:xfrm>
            <a:custGeom>
              <a:avLst/>
              <a:gdLst/>
              <a:ahLst/>
              <a:cxnLst/>
              <a:rect l="l" t="t" r="r" b="b"/>
              <a:pathLst>
                <a:path w="366" h="316" extrusionOk="0">
                  <a:moveTo>
                    <a:pt x="163" y="0"/>
                  </a:moveTo>
                  <a:cubicBezTo>
                    <a:pt x="107" y="0"/>
                    <a:pt x="62" y="31"/>
                    <a:pt x="46" y="91"/>
                  </a:cubicBezTo>
                  <a:cubicBezTo>
                    <a:pt x="1" y="160"/>
                    <a:pt x="24" y="251"/>
                    <a:pt x="115" y="297"/>
                  </a:cubicBezTo>
                  <a:cubicBezTo>
                    <a:pt x="134" y="310"/>
                    <a:pt x="155" y="315"/>
                    <a:pt x="176" y="315"/>
                  </a:cubicBezTo>
                  <a:cubicBezTo>
                    <a:pt x="231" y="315"/>
                    <a:pt x="287" y="278"/>
                    <a:pt x="320" y="228"/>
                  </a:cubicBezTo>
                  <a:cubicBezTo>
                    <a:pt x="366" y="137"/>
                    <a:pt x="320" y="46"/>
                    <a:pt x="252" y="23"/>
                  </a:cubicBezTo>
                  <a:cubicBezTo>
                    <a:pt x="221" y="8"/>
                    <a:pt x="191" y="0"/>
                    <a:pt x="16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6254300" y="1462350"/>
              <a:ext cx="6875" cy="5975"/>
            </a:xfrm>
            <a:custGeom>
              <a:avLst/>
              <a:gdLst/>
              <a:ahLst/>
              <a:cxnLst/>
              <a:rect l="l" t="t" r="r" b="b"/>
              <a:pathLst>
                <a:path w="275" h="239" extrusionOk="0">
                  <a:moveTo>
                    <a:pt x="138" y="1"/>
                  </a:moveTo>
                  <a:cubicBezTo>
                    <a:pt x="93" y="1"/>
                    <a:pt x="40" y="22"/>
                    <a:pt x="23" y="55"/>
                  </a:cubicBezTo>
                  <a:cubicBezTo>
                    <a:pt x="0" y="124"/>
                    <a:pt x="23" y="192"/>
                    <a:pt x="92" y="215"/>
                  </a:cubicBezTo>
                  <a:cubicBezTo>
                    <a:pt x="108" y="231"/>
                    <a:pt x="127" y="239"/>
                    <a:pt x="147" y="239"/>
                  </a:cubicBezTo>
                  <a:cubicBezTo>
                    <a:pt x="183" y="239"/>
                    <a:pt x="222" y="214"/>
                    <a:pt x="251" y="169"/>
                  </a:cubicBezTo>
                  <a:cubicBezTo>
                    <a:pt x="274" y="101"/>
                    <a:pt x="251" y="32"/>
                    <a:pt x="183" y="10"/>
                  </a:cubicBezTo>
                  <a:cubicBezTo>
                    <a:pt x="171" y="4"/>
                    <a:pt x="155" y="1"/>
                    <a:pt x="13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6276550" y="1513125"/>
              <a:ext cx="11425" cy="10425"/>
            </a:xfrm>
            <a:custGeom>
              <a:avLst/>
              <a:gdLst/>
              <a:ahLst/>
              <a:cxnLst/>
              <a:rect l="l" t="t" r="r" b="b"/>
              <a:pathLst>
                <a:path w="457" h="417" extrusionOk="0">
                  <a:moveTo>
                    <a:pt x="223" y="1"/>
                  </a:moveTo>
                  <a:cubicBezTo>
                    <a:pt x="150" y="1"/>
                    <a:pt x="77" y="47"/>
                    <a:pt x="46" y="124"/>
                  </a:cubicBezTo>
                  <a:cubicBezTo>
                    <a:pt x="0" y="216"/>
                    <a:pt x="46" y="352"/>
                    <a:pt x="137" y="398"/>
                  </a:cubicBezTo>
                  <a:cubicBezTo>
                    <a:pt x="168" y="410"/>
                    <a:pt x="199" y="416"/>
                    <a:pt x="228" y="416"/>
                  </a:cubicBezTo>
                  <a:cubicBezTo>
                    <a:pt x="308" y="416"/>
                    <a:pt x="378" y="374"/>
                    <a:pt x="411" y="307"/>
                  </a:cubicBezTo>
                  <a:cubicBezTo>
                    <a:pt x="457" y="193"/>
                    <a:pt x="411" y="79"/>
                    <a:pt x="320" y="33"/>
                  </a:cubicBezTo>
                  <a:cubicBezTo>
                    <a:pt x="291" y="11"/>
                    <a:pt x="257" y="1"/>
                    <a:pt x="2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6273700" y="1481950"/>
              <a:ext cx="6300" cy="5425"/>
            </a:xfrm>
            <a:custGeom>
              <a:avLst/>
              <a:gdLst/>
              <a:ahLst/>
              <a:cxnLst/>
              <a:rect l="l" t="t" r="r" b="b"/>
              <a:pathLst>
                <a:path w="252" h="217" extrusionOk="0">
                  <a:moveTo>
                    <a:pt x="106" y="1"/>
                  </a:moveTo>
                  <a:cubicBezTo>
                    <a:pt x="72" y="1"/>
                    <a:pt x="38" y="26"/>
                    <a:pt x="23" y="70"/>
                  </a:cubicBezTo>
                  <a:cubicBezTo>
                    <a:pt x="0" y="116"/>
                    <a:pt x="23" y="184"/>
                    <a:pt x="69" y="207"/>
                  </a:cubicBezTo>
                  <a:cubicBezTo>
                    <a:pt x="81" y="213"/>
                    <a:pt x="95" y="216"/>
                    <a:pt x="109" y="216"/>
                  </a:cubicBezTo>
                  <a:cubicBezTo>
                    <a:pt x="148" y="216"/>
                    <a:pt x="189" y="195"/>
                    <a:pt x="206" y="161"/>
                  </a:cubicBezTo>
                  <a:cubicBezTo>
                    <a:pt x="251" y="116"/>
                    <a:pt x="229" y="47"/>
                    <a:pt x="160" y="25"/>
                  </a:cubicBezTo>
                  <a:cubicBezTo>
                    <a:pt x="144" y="8"/>
                    <a:pt x="125" y="1"/>
                    <a:pt x="10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5680800" y="1186375"/>
              <a:ext cx="8025" cy="7100"/>
            </a:xfrm>
            <a:custGeom>
              <a:avLst/>
              <a:gdLst/>
              <a:ahLst/>
              <a:cxnLst/>
              <a:rect l="l" t="t" r="r" b="b"/>
              <a:pathLst>
                <a:path w="321" h="284" extrusionOk="0">
                  <a:moveTo>
                    <a:pt x="152" y="0"/>
                  </a:moveTo>
                  <a:cubicBezTo>
                    <a:pt x="104" y="0"/>
                    <a:pt x="61" y="25"/>
                    <a:pt x="46" y="70"/>
                  </a:cubicBezTo>
                  <a:cubicBezTo>
                    <a:pt x="1" y="138"/>
                    <a:pt x="24" y="229"/>
                    <a:pt x="92" y="275"/>
                  </a:cubicBezTo>
                  <a:cubicBezTo>
                    <a:pt x="109" y="281"/>
                    <a:pt x="128" y="284"/>
                    <a:pt x="146" y="284"/>
                  </a:cubicBezTo>
                  <a:cubicBezTo>
                    <a:pt x="202" y="284"/>
                    <a:pt x="258" y="258"/>
                    <a:pt x="275" y="207"/>
                  </a:cubicBezTo>
                  <a:cubicBezTo>
                    <a:pt x="320" y="138"/>
                    <a:pt x="298" y="47"/>
                    <a:pt x="229" y="24"/>
                  </a:cubicBezTo>
                  <a:cubicBezTo>
                    <a:pt x="205" y="8"/>
                    <a:pt x="178" y="0"/>
                    <a:pt x="15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5685950" y="1147950"/>
              <a:ext cx="6875" cy="6150"/>
            </a:xfrm>
            <a:custGeom>
              <a:avLst/>
              <a:gdLst/>
              <a:ahLst/>
              <a:cxnLst/>
              <a:rect l="l" t="t" r="r" b="b"/>
              <a:pathLst>
                <a:path w="275" h="246" extrusionOk="0">
                  <a:moveTo>
                    <a:pt x="132" y="0"/>
                  </a:moveTo>
                  <a:cubicBezTo>
                    <a:pt x="83" y="0"/>
                    <a:pt x="40" y="26"/>
                    <a:pt x="23" y="77"/>
                  </a:cubicBezTo>
                  <a:cubicBezTo>
                    <a:pt x="0" y="123"/>
                    <a:pt x="23" y="192"/>
                    <a:pt x="69" y="237"/>
                  </a:cubicBezTo>
                  <a:cubicBezTo>
                    <a:pt x="86" y="243"/>
                    <a:pt x="103" y="246"/>
                    <a:pt x="119" y="246"/>
                  </a:cubicBezTo>
                  <a:cubicBezTo>
                    <a:pt x="169" y="246"/>
                    <a:pt x="211" y="220"/>
                    <a:pt x="228" y="169"/>
                  </a:cubicBezTo>
                  <a:cubicBezTo>
                    <a:pt x="274" y="123"/>
                    <a:pt x="228" y="55"/>
                    <a:pt x="183" y="9"/>
                  </a:cubicBezTo>
                  <a:cubicBezTo>
                    <a:pt x="166" y="3"/>
                    <a:pt x="149" y="0"/>
                    <a:pt x="13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6" name="Google Shape;366;p2"/>
          <p:cNvSpPr/>
          <p:nvPr/>
        </p:nvSpPr>
        <p:spPr>
          <a:xfrm>
            <a:off x="2403725" y="3982200"/>
            <a:ext cx="1674650" cy="1474220"/>
          </a:xfrm>
          <a:custGeom>
            <a:avLst/>
            <a:gdLst/>
            <a:ahLst/>
            <a:cxnLst/>
            <a:rect l="l" t="t" r="r" b="b"/>
            <a:pathLst>
              <a:path w="31842" h="28031" extrusionOk="0">
                <a:moveTo>
                  <a:pt x="31842" y="1"/>
                </a:moveTo>
                <a:lnTo>
                  <a:pt x="29491" y="28030"/>
                </a:lnTo>
                <a:lnTo>
                  <a:pt x="0" y="23716"/>
                </a:lnTo>
                <a:close/>
              </a:path>
            </a:pathLst>
          </a:custGeom>
          <a:gradFill>
            <a:gsLst>
              <a:gs pos="0">
                <a:srgbClr val="002AB1">
                  <a:alpha val="70980"/>
                </a:srgbClr>
              </a:gs>
              <a:gs pos="100000">
                <a:srgbClr val="00E0FF">
                  <a:alpha val="69019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7" name="Google Shape;367;p2"/>
          <p:cNvGrpSpPr/>
          <p:nvPr/>
        </p:nvGrpSpPr>
        <p:grpSpPr>
          <a:xfrm>
            <a:off x="82520" y="4408293"/>
            <a:ext cx="1674672" cy="391598"/>
            <a:chOff x="3504975" y="1233750"/>
            <a:chExt cx="324725" cy="75925"/>
          </a:xfrm>
        </p:grpSpPr>
        <p:sp>
          <p:nvSpPr>
            <p:cNvPr id="368" name="Google Shape;368;p2"/>
            <p:cNvSpPr/>
            <p:nvPr/>
          </p:nvSpPr>
          <p:spPr>
            <a:xfrm>
              <a:off x="35049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9" y="1"/>
                  </a:moveTo>
                  <a:lnTo>
                    <a:pt x="1" y="1530"/>
                  </a:lnTo>
                  <a:lnTo>
                    <a:pt x="2649" y="3036"/>
                  </a:lnTo>
                  <a:lnTo>
                    <a:pt x="2649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3633950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0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37634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1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" name="Google Shape;371;p2"/>
          <p:cNvGrpSpPr/>
          <p:nvPr/>
        </p:nvGrpSpPr>
        <p:grpSpPr>
          <a:xfrm>
            <a:off x="-399742" y="-1510420"/>
            <a:ext cx="9834790" cy="6880156"/>
            <a:chOff x="2056725" y="3456925"/>
            <a:chExt cx="1804350" cy="1262275"/>
          </a:xfrm>
        </p:grpSpPr>
        <p:sp>
          <p:nvSpPr>
            <p:cNvPr id="372" name="Google Shape;372;p2"/>
            <p:cNvSpPr/>
            <p:nvPr/>
          </p:nvSpPr>
          <p:spPr>
            <a:xfrm>
              <a:off x="2056725" y="3456925"/>
              <a:ext cx="1559550" cy="1262275"/>
            </a:xfrm>
            <a:custGeom>
              <a:avLst/>
              <a:gdLst/>
              <a:ahLst/>
              <a:cxnLst/>
              <a:rect l="l" t="t" r="r" b="b"/>
              <a:pathLst>
                <a:path w="62382" h="50491" extrusionOk="0">
                  <a:moveTo>
                    <a:pt x="23853" y="1"/>
                  </a:moveTo>
                  <a:lnTo>
                    <a:pt x="14471" y="16960"/>
                  </a:lnTo>
                  <a:lnTo>
                    <a:pt x="14449" y="16983"/>
                  </a:lnTo>
                  <a:lnTo>
                    <a:pt x="19516" y="30541"/>
                  </a:lnTo>
                  <a:lnTo>
                    <a:pt x="0" y="49943"/>
                  </a:lnTo>
                  <a:lnTo>
                    <a:pt x="21022" y="50490"/>
                  </a:lnTo>
                  <a:lnTo>
                    <a:pt x="32458" y="43529"/>
                  </a:lnTo>
                  <a:lnTo>
                    <a:pt x="45263" y="47318"/>
                  </a:lnTo>
                  <a:lnTo>
                    <a:pt x="45286" y="47318"/>
                  </a:lnTo>
                  <a:lnTo>
                    <a:pt x="62382" y="32573"/>
                  </a:lnTo>
                  <a:lnTo>
                    <a:pt x="62313" y="32481"/>
                  </a:lnTo>
                  <a:lnTo>
                    <a:pt x="45263" y="47204"/>
                  </a:lnTo>
                  <a:lnTo>
                    <a:pt x="32458" y="43415"/>
                  </a:lnTo>
                  <a:lnTo>
                    <a:pt x="32435" y="43392"/>
                  </a:lnTo>
                  <a:lnTo>
                    <a:pt x="21000" y="50376"/>
                  </a:lnTo>
                  <a:lnTo>
                    <a:pt x="274" y="49828"/>
                  </a:lnTo>
                  <a:lnTo>
                    <a:pt x="19630" y="30610"/>
                  </a:lnTo>
                  <a:lnTo>
                    <a:pt x="19653" y="30564"/>
                  </a:lnTo>
                  <a:lnTo>
                    <a:pt x="14586" y="16983"/>
                  </a:lnTo>
                  <a:lnTo>
                    <a:pt x="23944" y="69"/>
                  </a:lnTo>
                  <a:lnTo>
                    <a:pt x="23853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89975" y="4016150"/>
              <a:ext cx="559825" cy="621450"/>
            </a:xfrm>
            <a:custGeom>
              <a:avLst/>
              <a:gdLst/>
              <a:ahLst/>
              <a:cxnLst/>
              <a:rect l="l" t="t" r="r" b="b"/>
              <a:pathLst>
                <a:path w="22393" h="24858" extrusionOk="0">
                  <a:moveTo>
                    <a:pt x="14495" y="1"/>
                  </a:moveTo>
                  <a:lnTo>
                    <a:pt x="15773" y="24538"/>
                  </a:lnTo>
                  <a:lnTo>
                    <a:pt x="15773" y="24538"/>
                  </a:lnTo>
                  <a:lnTo>
                    <a:pt x="1" y="7122"/>
                  </a:lnTo>
                  <a:lnTo>
                    <a:pt x="3059" y="21114"/>
                  </a:lnTo>
                  <a:lnTo>
                    <a:pt x="3173" y="21068"/>
                  </a:lnTo>
                  <a:lnTo>
                    <a:pt x="206" y="7533"/>
                  </a:lnTo>
                  <a:lnTo>
                    <a:pt x="15796" y="24743"/>
                  </a:lnTo>
                  <a:lnTo>
                    <a:pt x="15910" y="24857"/>
                  </a:lnTo>
                  <a:lnTo>
                    <a:pt x="15910" y="24857"/>
                  </a:lnTo>
                  <a:lnTo>
                    <a:pt x="14655" y="685"/>
                  </a:lnTo>
                  <a:lnTo>
                    <a:pt x="14655" y="685"/>
                  </a:lnTo>
                  <a:lnTo>
                    <a:pt x="22301" y="19402"/>
                  </a:lnTo>
                  <a:lnTo>
                    <a:pt x="22392" y="19357"/>
                  </a:lnTo>
                  <a:lnTo>
                    <a:pt x="14495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3301275" y="3974500"/>
              <a:ext cx="559800" cy="621450"/>
            </a:xfrm>
            <a:custGeom>
              <a:avLst/>
              <a:gdLst/>
              <a:ahLst/>
              <a:cxnLst/>
              <a:rect l="l" t="t" r="r" b="b"/>
              <a:pathLst>
                <a:path w="22392" h="24858" extrusionOk="0">
                  <a:moveTo>
                    <a:pt x="14494" y="0"/>
                  </a:moveTo>
                  <a:lnTo>
                    <a:pt x="15750" y="24538"/>
                  </a:lnTo>
                  <a:lnTo>
                    <a:pt x="137" y="7282"/>
                  </a:lnTo>
                  <a:lnTo>
                    <a:pt x="0" y="7122"/>
                  </a:lnTo>
                  <a:lnTo>
                    <a:pt x="0" y="7122"/>
                  </a:lnTo>
                  <a:lnTo>
                    <a:pt x="3036" y="21114"/>
                  </a:lnTo>
                  <a:lnTo>
                    <a:pt x="3150" y="21068"/>
                  </a:lnTo>
                  <a:lnTo>
                    <a:pt x="206" y="7533"/>
                  </a:lnTo>
                  <a:lnTo>
                    <a:pt x="15773" y="24743"/>
                  </a:lnTo>
                  <a:lnTo>
                    <a:pt x="15887" y="24857"/>
                  </a:lnTo>
                  <a:lnTo>
                    <a:pt x="14631" y="685"/>
                  </a:lnTo>
                  <a:lnTo>
                    <a:pt x="22278" y="19402"/>
                  </a:lnTo>
                  <a:lnTo>
                    <a:pt x="22392" y="19356"/>
                  </a:lnTo>
                  <a:lnTo>
                    <a:pt x="14494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099525" y="3904300"/>
              <a:ext cx="811450" cy="811475"/>
            </a:xfrm>
            <a:custGeom>
              <a:avLst/>
              <a:gdLst/>
              <a:ahLst/>
              <a:cxnLst/>
              <a:rect l="l" t="t" r="r" b="b"/>
              <a:pathLst>
                <a:path w="32458" h="32459" extrusionOk="0">
                  <a:moveTo>
                    <a:pt x="32161" y="412"/>
                  </a:moveTo>
                  <a:lnTo>
                    <a:pt x="19242" y="32093"/>
                  </a:lnTo>
                  <a:lnTo>
                    <a:pt x="17941" y="12692"/>
                  </a:lnTo>
                  <a:lnTo>
                    <a:pt x="32161" y="412"/>
                  </a:lnTo>
                  <a:close/>
                  <a:moveTo>
                    <a:pt x="206" y="6301"/>
                  </a:moveTo>
                  <a:lnTo>
                    <a:pt x="17827" y="12715"/>
                  </a:lnTo>
                  <a:lnTo>
                    <a:pt x="19128" y="32230"/>
                  </a:lnTo>
                  <a:lnTo>
                    <a:pt x="6483" y="23990"/>
                  </a:lnTo>
                  <a:lnTo>
                    <a:pt x="206" y="6301"/>
                  </a:lnTo>
                  <a:close/>
                  <a:moveTo>
                    <a:pt x="32458" y="1"/>
                  </a:moveTo>
                  <a:lnTo>
                    <a:pt x="17872" y="12600"/>
                  </a:lnTo>
                  <a:lnTo>
                    <a:pt x="0" y="6095"/>
                  </a:lnTo>
                  <a:lnTo>
                    <a:pt x="6368" y="24059"/>
                  </a:lnTo>
                  <a:lnTo>
                    <a:pt x="6368" y="24082"/>
                  </a:lnTo>
                  <a:lnTo>
                    <a:pt x="19265" y="32458"/>
                  </a:lnTo>
                  <a:lnTo>
                    <a:pt x="19265" y="32367"/>
                  </a:lnTo>
                  <a:lnTo>
                    <a:pt x="3245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275" y="4136550"/>
              <a:ext cx="368075" cy="63950"/>
            </a:xfrm>
            <a:custGeom>
              <a:avLst/>
              <a:gdLst/>
              <a:ahLst/>
              <a:cxnLst/>
              <a:rect l="l" t="t" r="r" b="b"/>
              <a:pathLst>
                <a:path w="14723" h="2558" extrusionOk="0">
                  <a:moveTo>
                    <a:pt x="14722" y="1"/>
                  </a:moveTo>
                  <a:lnTo>
                    <a:pt x="0" y="2443"/>
                  </a:lnTo>
                  <a:lnTo>
                    <a:pt x="23" y="2557"/>
                  </a:lnTo>
                  <a:lnTo>
                    <a:pt x="14722" y="115"/>
                  </a:lnTo>
                  <a:lnTo>
                    <a:pt x="14722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7" name="Google Shape;377;p2"/>
          <p:cNvSpPr/>
          <p:nvPr/>
        </p:nvSpPr>
        <p:spPr>
          <a:xfrm>
            <a:off x="6144600" y="4225800"/>
            <a:ext cx="1537719" cy="1230629"/>
          </a:xfrm>
          <a:custGeom>
            <a:avLst/>
            <a:gdLst/>
            <a:ahLst/>
            <a:cxnLst/>
            <a:rect l="l" t="t" r="r" b="b"/>
            <a:pathLst>
              <a:path w="29834" h="23876" extrusionOk="0">
                <a:moveTo>
                  <a:pt x="21959" y="1"/>
                </a:moveTo>
                <a:lnTo>
                  <a:pt x="1" y="23876"/>
                </a:lnTo>
                <a:lnTo>
                  <a:pt x="1" y="23876"/>
                </a:lnTo>
                <a:lnTo>
                  <a:pt x="29833" y="14175"/>
                </a:lnTo>
                <a:lnTo>
                  <a:pt x="21959" y="1"/>
                </a:lnTo>
                <a:close/>
              </a:path>
            </a:pathLst>
          </a:custGeom>
          <a:gradFill>
            <a:gsLst>
              <a:gs pos="0">
                <a:srgbClr val="002AB1">
                  <a:alpha val="70980"/>
                </a:srgbClr>
              </a:gs>
              <a:gs pos="100000">
                <a:srgbClr val="00E0FF">
                  <a:alpha val="69019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"/>
          <p:cNvSpPr/>
          <p:nvPr/>
        </p:nvSpPr>
        <p:spPr>
          <a:xfrm rot="5400000">
            <a:off x="-8688" y="887400"/>
            <a:ext cx="1230619" cy="2301192"/>
          </a:xfrm>
          <a:custGeom>
            <a:avLst/>
            <a:gdLst/>
            <a:ahLst/>
            <a:cxnLst/>
            <a:rect l="l" t="t" r="r" b="b"/>
            <a:pathLst>
              <a:path w="25451" h="47592" extrusionOk="0">
                <a:moveTo>
                  <a:pt x="25450" y="0"/>
                </a:moveTo>
                <a:lnTo>
                  <a:pt x="0" y="25062"/>
                </a:lnTo>
                <a:lnTo>
                  <a:pt x="25062" y="47591"/>
                </a:lnTo>
                <a:lnTo>
                  <a:pt x="25450" y="0"/>
                </a:lnTo>
                <a:close/>
              </a:path>
            </a:pathLst>
          </a:custGeom>
          <a:gradFill>
            <a:gsLst>
              <a:gs pos="0">
                <a:srgbClr val="002AB1">
                  <a:alpha val="70980"/>
                </a:srgbClr>
              </a:gs>
              <a:gs pos="100000">
                <a:srgbClr val="00E0FF">
                  <a:alpha val="69019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9" name="Google Shape;379;p2"/>
          <p:cNvGrpSpPr/>
          <p:nvPr/>
        </p:nvGrpSpPr>
        <p:grpSpPr>
          <a:xfrm>
            <a:off x="7900569" y="3235400"/>
            <a:ext cx="2134324" cy="2134324"/>
            <a:chOff x="3413675" y="1416350"/>
            <a:chExt cx="685925" cy="685925"/>
          </a:xfrm>
        </p:grpSpPr>
        <p:sp>
          <p:nvSpPr>
            <p:cNvPr id="380" name="Google Shape;380;p2"/>
            <p:cNvSpPr/>
            <p:nvPr/>
          </p:nvSpPr>
          <p:spPr>
            <a:xfrm>
              <a:off x="3514125" y="1599525"/>
              <a:ext cx="435400" cy="402325"/>
            </a:xfrm>
            <a:custGeom>
              <a:avLst/>
              <a:gdLst/>
              <a:ahLst/>
              <a:cxnLst/>
              <a:rect l="l" t="t" r="r" b="b"/>
              <a:pathLst>
                <a:path w="17416" h="16093" extrusionOk="0">
                  <a:moveTo>
                    <a:pt x="0" y="6392"/>
                  </a:moveTo>
                  <a:cubicBezTo>
                    <a:pt x="0" y="4041"/>
                    <a:pt x="845" y="1758"/>
                    <a:pt x="2397" y="1"/>
                  </a:cubicBezTo>
                  <a:lnTo>
                    <a:pt x="3424" y="914"/>
                  </a:lnTo>
                  <a:cubicBezTo>
                    <a:pt x="2100" y="2420"/>
                    <a:pt x="1370" y="4360"/>
                    <a:pt x="1370" y="6392"/>
                  </a:cubicBezTo>
                  <a:cubicBezTo>
                    <a:pt x="1370" y="10980"/>
                    <a:pt x="5113" y="14723"/>
                    <a:pt x="9701" y="14723"/>
                  </a:cubicBezTo>
                  <a:cubicBezTo>
                    <a:pt x="12326" y="14723"/>
                    <a:pt x="14722" y="13513"/>
                    <a:pt x="16320" y="11436"/>
                  </a:cubicBezTo>
                  <a:lnTo>
                    <a:pt x="17416" y="12281"/>
                  </a:lnTo>
                  <a:cubicBezTo>
                    <a:pt x="15567" y="14700"/>
                    <a:pt x="12759" y="16093"/>
                    <a:pt x="9701" y="16093"/>
                  </a:cubicBezTo>
                  <a:cubicBezTo>
                    <a:pt x="4360" y="16093"/>
                    <a:pt x="0" y="11733"/>
                    <a:pt x="0" y="6392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3570025" y="1516800"/>
              <a:ext cx="429150" cy="398875"/>
            </a:xfrm>
            <a:custGeom>
              <a:avLst/>
              <a:gdLst/>
              <a:ahLst/>
              <a:cxnLst/>
              <a:rect l="l" t="t" r="r" b="b"/>
              <a:pathLst>
                <a:path w="17166" h="15955" extrusionOk="0">
                  <a:moveTo>
                    <a:pt x="161" y="3310"/>
                  </a:moveTo>
                  <a:cubicBezTo>
                    <a:pt x="47" y="3447"/>
                    <a:pt x="1" y="3606"/>
                    <a:pt x="1" y="3766"/>
                  </a:cubicBezTo>
                  <a:lnTo>
                    <a:pt x="1" y="3766"/>
                  </a:lnTo>
                  <a:cubicBezTo>
                    <a:pt x="1" y="3949"/>
                    <a:pt x="69" y="4131"/>
                    <a:pt x="229" y="4268"/>
                  </a:cubicBezTo>
                  <a:lnTo>
                    <a:pt x="229" y="4268"/>
                  </a:lnTo>
                  <a:cubicBezTo>
                    <a:pt x="503" y="4519"/>
                    <a:pt x="960" y="4497"/>
                    <a:pt x="1188" y="4223"/>
                  </a:cubicBezTo>
                  <a:lnTo>
                    <a:pt x="1188" y="4223"/>
                  </a:lnTo>
                  <a:cubicBezTo>
                    <a:pt x="2786" y="2397"/>
                    <a:pt x="5068" y="1370"/>
                    <a:pt x="7465" y="1370"/>
                  </a:cubicBezTo>
                  <a:lnTo>
                    <a:pt x="7465" y="1370"/>
                  </a:lnTo>
                  <a:cubicBezTo>
                    <a:pt x="12053" y="1370"/>
                    <a:pt x="15796" y="5113"/>
                    <a:pt x="15796" y="9701"/>
                  </a:cubicBezTo>
                  <a:lnTo>
                    <a:pt x="15796" y="9701"/>
                  </a:lnTo>
                  <a:cubicBezTo>
                    <a:pt x="15796" y="11550"/>
                    <a:pt x="15203" y="13284"/>
                    <a:pt x="14084" y="14745"/>
                  </a:cubicBezTo>
                  <a:lnTo>
                    <a:pt x="14084" y="14745"/>
                  </a:lnTo>
                  <a:cubicBezTo>
                    <a:pt x="13856" y="15065"/>
                    <a:pt x="13902" y="15498"/>
                    <a:pt x="14221" y="15727"/>
                  </a:cubicBezTo>
                  <a:lnTo>
                    <a:pt x="14221" y="15727"/>
                  </a:lnTo>
                  <a:cubicBezTo>
                    <a:pt x="14518" y="15955"/>
                    <a:pt x="14952" y="15886"/>
                    <a:pt x="15180" y="15590"/>
                  </a:cubicBezTo>
                  <a:lnTo>
                    <a:pt x="15180" y="15590"/>
                  </a:lnTo>
                  <a:cubicBezTo>
                    <a:pt x="16481" y="13878"/>
                    <a:pt x="17166" y="11846"/>
                    <a:pt x="17166" y="9701"/>
                  </a:cubicBezTo>
                  <a:lnTo>
                    <a:pt x="17166" y="9701"/>
                  </a:lnTo>
                  <a:cubicBezTo>
                    <a:pt x="17166" y="4337"/>
                    <a:pt x="12806" y="0"/>
                    <a:pt x="7465" y="0"/>
                  </a:cubicBezTo>
                  <a:lnTo>
                    <a:pt x="7465" y="0"/>
                  </a:lnTo>
                  <a:cubicBezTo>
                    <a:pt x="4657" y="0"/>
                    <a:pt x="2010" y="1210"/>
                    <a:pt x="161" y="331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3596850" y="1599525"/>
              <a:ext cx="319575" cy="290475"/>
            </a:xfrm>
            <a:custGeom>
              <a:avLst/>
              <a:gdLst/>
              <a:ahLst/>
              <a:cxnLst/>
              <a:rect l="l" t="t" r="r" b="b"/>
              <a:pathLst>
                <a:path w="12783" h="11619" extrusionOk="0">
                  <a:moveTo>
                    <a:pt x="1" y="6392"/>
                  </a:moveTo>
                  <a:cubicBezTo>
                    <a:pt x="1" y="2854"/>
                    <a:pt x="2877" y="1"/>
                    <a:pt x="6392" y="1"/>
                  </a:cubicBezTo>
                  <a:cubicBezTo>
                    <a:pt x="9907" y="1"/>
                    <a:pt x="12783" y="2854"/>
                    <a:pt x="12783" y="6392"/>
                  </a:cubicBezTo>
                  <a:cubicBezTo>
                    <a:pt x="12783" y="8378"/>
                    <a:pt x="11870" y="10226"/>
                    <a:pt x="10295" y="11459"/>
                  </a:cubicBezTo>
                  <a:lnTo>
                    <a:pt x="9450" y="10363"/>
                  </a:lnTo>
                  <a:cubicBezTo>
                    <a:pt x="10706" y="9405"/>
                    <a:pt x="11413" y="7967"/>
                    <a:pt x="11413" y="6392"/>
                  </a:cubicBezTo>
                  <a:cubicBezTo>
                    <a:pt x="11413" y="3630"/>
                    <a:pt x="9154" y="1370"/>
                    <a:pt x="6392" y="1370"/>
                  </a:cubicBezTo>
                  <a:cubicBezTo>
                    <a:pt x="3630" y="1370"/>
                    <a:pt x="1370" y="3630"/>
                    <a:pt x="1370" y="6392"/>
                  </a:cubicBezTo>
                  <a:cubicBezTo>
                    <a:pt x="1370" y="8012"/>
                    <a:pt x="2169" y="9542"/>
                    <a:pt x="3516" y="10500"/>
                  </a:cubicBezTo>
                  <a:lnTo>
                    <a:pt x="2717" y="11619"/>
                  </a:lnTo>
                  <a:cubicBezTo>
                    <a:pt x="1005" y="10432"/>
                    <a:pt x="1" y="8469"/>
                    <a:pt x="1" y="6392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3657350" y="1855175"/>
              <a:ext cx="206025" cy="63925"/>
            </a:xfrm>
            <a:custGeom>
              <a:avLst/>
              <a:gdLst/>
              <a:ahLst/>
              <a:cxnLst/>
              <a:rect l="l" t="t" r="r" b="b"/>
              <a:pathLst>
                <a:path w="8241" h="2557" extrusionOk="0">
                  <a:moveTo>
                    <a:pt x="7030" y="137"/>
                  </a:moveTo>
                  <a:cubicBezTo>
                    <a:pt x="6140" y="822"/>
                    <a:pt x="5090" y="1187"/>
                    <a:pt x="3972" y="1187"/>
                  </a:cubicBezTo>
                  <a:lnTo>
                    <a:pt x="3972" y="1187"/>
                  </a:lnTo>
                  <a:cubicBezTo>
                    <a:pt x="2922" y="1187"/>
                    <a:pt x="1940" y="868"/>
                    <a:pt x="1096" y="274"/>
                  </a:cubicBezTo>
                  <a:lnTo>
                    <a:pt x="1096" y="274"/>
                  </a:lnTo>
                  <a:cubicBezTo>
                    <a:pt x="776" y="46"/>
                    <a:pt x="343" y="115"/>
                    <a:pt x="137" y="434"/>
                  </a:cubicBezTo>
                  <a:lnTo>
                    <a:pt x="137" y="434"/>
                  </a:lnTo>
                  <a:cubicBezTo>
                    <a:pt x="46" y="548"/>
                    <a:pt x="0" y="685"/>
                    <a:pt x="0" y="822"/>
                  </a:cubicBezTo>
                  <a:lnTo>
                    <a:pt x="0" y="822"/>
                  </a:lnTo>
                  <a:cubicBezTo>
                    <a:pt x="0" y="1050"/>
                    <a:pt x="92" y="1256"/>
                    <a:pt x="297" y="1393"/>
                  </a:cubicBezTo>
                  <a:lnTo>
                    <a:pt x="297" y="1393"/>
                  </a:lnTo>
                  <a:cubicBezTo>
                    <a:pt x="1370" y="2146"/>
                    <a:pt x="2648" y="2557"/>
                    <a:pt x="3972" y="2557"/>
                  </a:cubicBezTo>
                  <a:lnTo>
                    <a:pt x="3972" y="2557"/>
                  </a:lnTo>
                  <a:cubicBezTo>
                    <a:pt x="5387" y="2557"/>
                    <a:pt x="6757" y="2100"/>
                    <a:pt x="7875" y="1233"/>
                  </a:cubicBezTo>
                  <a:lnTo>
                    <a:pt x="7875" y="1233"/>
                  </a:lnTo>
                  <a:cubicBezTo>
                    <a:pt x="8172" y="1005"/>
                    <a:pt x="8240" y="571"/>
                    <a:pt x="7989" y="274"/>
                  </a:cubicBezTo>
                  <a:lnTo>
                    <a:pt x="7989" y="274"/>
                  </a:lnTo>
                  <a:cubicBezTo>
                    <a:pt x="7852" y="92"/>
                    <a:pt x="7647" y="0"/>
                    <a:pt x="7441" y="0"/>
                  </a:cubicBezTo>
                  <a:lnTo>
                    <a:pt x="7441" y="0"/>
                  </a:lnTo>
                  <a:cubicBezTo>
                    <a:pt x="7304" y="0"/>
                    <a:pt x="7167" y="46"/>
                    <a:pt x="7030" y="137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3413675" y="1416350"/>
              <a:ext cx="551825" cy="631150"/>
            </a:xfrm>
            <a:custGeom>
              <a:avLst/>
              <a:gdLst/>
              <a:ahLst/>
              <a:cxnLst/>
              <a:rect l="l" t="t" r="r" b="b"/>
              <a:pathLst>
                <a:path w="22073" h="25246" extrusionOk="0">
                  <a:moveTo>
                    <a:pt x="1" y="13719"/>
                  </a:moveTo>
                  <a:cubicBezTo>
                    <a:pt x="1" y="6141"/>
                    <a:pt x="6141" y="1"/>
                    <a:pt x="13719" y="1"/>
                  </a:cubicBezTo>
                  <a:cubicBezTo>
                    <a:pt x="16755" y="1"/>
                    <a:pt x="19653" y="959"/>
                    <a:pt x="22073" y="2808"/>
                  </a:cubicBezTo>
                  <a:lnTo>
                    <a:pt x="21228" y="3904"/>
                  </a:lnTo>
                  <a:cubicBezTo>
                    <a:pt x="19060" y="2238"/>
                    <a:pt x="16458" y="1370"/>
                    <a:pt x="13719" y="1370"/>
                  </a:cubicBezTo>
                  <a:cubicBezTo>
                    <a:pt x="6917" y="1370"/>
                    <a:pt x="1370" y="6917"/>
                    <a:pt x="1370" y="13719"/>
                  </a:cubicBezTo>
                  <a:cubicBezTo>
                    <a:pt x="1370" y="17919"/>
                    <a:pt x="3493" y="21799"/>
                    <a:pt x="7008" y="24081"/>
                  </a:cubicBezTo>
                  <a:lnTo>
                    <a:pt x="6278" y="25246"/>
                  </a:lnTo>
                  <a:cubicBezTo>
                    <a:pt x="2329" y="22712"/>
                    <a:pt x="1" y="18398"/>
                    <a:pt x="1" y="13719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3562625" y="1483125"/>
              <a:ext cx="536975" cy="619150"/>
            </a:xfrm>
            <a:custGeom>
              <a:avLst/>
              <a:gdLst/>
              <a:ahLst/>
              <a:cxnLst/>
              <a:rect l="l" t="t" r="r" b="b"/>
              <a:pathLst>
                <a:path w="21479" h="24766" extrusionOk="0">
                  <a:moveTo>
                    <a:pt x="15133" y="274"/>
                  </a:moveTo>
                  <a:cubicBezTo>
                    <a:pt x="14905" y="571"/>
                    <a:pt x="14974" y="1005"/>
                    <a:pt x="15270" y="1233"/>
                  </a:cubicBezTo>
                  <a:lnTo>
                    <a:pt x="15270" y="1233"/>
                  </a:lnTo>
                  <a:cubicBezTo>
                    <a:pt x="18352" y="3607"/>
                    <a:pt x="20109" y="7167"/>
                    <a:pt x="20109" y="11048"/>
                  </a:cubicBezTo>
                  <a:lnTo>
                    <a:pt x="20109" y="11048"/>
                  </a:lnTo>
                  <a:cubicBezTo>
                    <a:pt x="20109" y="17850"/>
                    <a:pt x="14563" y="23396"/>
                    <a:pt x="7761" y="23396"/>
                  </a:cubicBezTo>
                  <a:lnTo>
                    <a:pt x="7761" y="23396"/>
                  </a:lnTo>
                  <a:cubicBezTo>
                    <a:pt x="5364" y="23396"/>
                    <a:pt x="3059" y="22711"/>
                    <a:pt x="1050" y="21410"/>
                  </a:cubicBezTo>
                  <a:lnTo>
                    <a:pt x="1050" y="21410"/>
                  </a:lnTo>
                  <a:cubicBezTo>
                    <a:pt x="731" y="21205"/>
                    <a:pt x="320" y="21296"/>
                    <a:pt x="114" y="21616"/>
                  </a:cubicBezTo>
                  <a:lnTo>
                    <a:pt x="114" y="21616"/>
                  </a:lnTo>
                  <a:cubicBezTo>
                    <a:pt x="23" y="21730"/>
                    <a:pt x="0" y="21867"/>
                    <a:pt x="0" y="22004"/>
                  </a:cubicBezTo>
                  <a:lnTo>
                    <a:pt x="0" y="22004"/>
                  </a:lnTo>
                  <a:cubicBezTo>
                    <a:pt x="0" y="22232"/>
                    <a:pt x="114" y="22438"/>
                    <a:pt x="320" y="22575"/>
                  </a:cubicBezTo>
                  <a:lnTo>
                    <a:pt x="320" y="22575"/>
                  </a:lnTo>
                  <a:cubicBezTo>
                    <a:pt x="2534" y="24013"/>
                    <a:pt x="5113" y="24766"/>
                    <a:pt x="7761" y="24766"/>
                  </a:cubicBezTo>
                  <a:lnTo>
                    <a:pt x="7761" y="24766"/>
                  </a:lnTo>
                  <a:cubicBezTo>
                    <a:pt x="15339" y="24766"/>
                    <a:pt x="21479" y="18603"/>
                    <a:pt x="21479" y="11048"/>
                  </a:cubicBezTo>
                  <a:lnTo>
                    <a:pt x="21479" y="11048"/>
                  </a:lnTo>
                  <a:cubicBezTo>
                    <a:pt x="21479" y="6734"/>
                    <a:pt x="19516" y="2762"/>
                    <a:pt x="16115" y="137"/>
                  </a:cubicBezTo>
                  <a:lnTo>
                    <a:pt x="16115" y="137"/>
                  </a:lnTo>
                  <a:cubicBezTo>
                    <a:pt x="15978" y="46"/>
                    <a:pt x="15841" y="0"/>
                    <a:pt x="15681" y="0"/>
                  </a:cubicBezTo>
                  <a:lnTo>
                    <a:pt x="15681" y="0"/>
                  </a:lnTo>
                  <a:cubicBezTo>
                    <a:pt x="15476" y="0"/>
                    <a:pt x="15270" y="92"/>
                    <a:pt x="15133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Google Shape;386;p2"/>
          <p:cNvGrpSpPr/>
          <p:nvPr/>
        </p:nvGrpSpPr>
        <p:grpSpPr>
          <a:xfrm>
            <a:off x="6050230" y="416893"/>
            <a:ext cx="1048180" cy="245101"/>
            <a:chOff x="3504975" y="1233750"/>
            <a:chExt cx="324725" cy="75925"/>
          </a:xfrm>
        </p:grpSpPr>
        <p:sp>
          <p:nvSpPr>
            <p:cNvPr id="387" name="Google Shape;387;p2"/>
            <p:cNvSpPr/>
            <p:nvPr/>
          </p:nvSpPr>
          <p:spPr>
            <a:xfrm>
              <a:off x="35049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9" y="1"/>
                  </a:moveTo>
                  <a:lnTo>
                    <a:pt x="1" y="1530"/>
                  </a:lnTo>
                  <a:lnTo>
                    <a:pt x="2649" y="3036"/>
                  </a:lnTo>
                  <a:lnTo>
                    <a:pt x="2649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3633950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0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37634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1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" name="Google Shape;390;p2"/>
          <p:cNvGrpSpPr/>
          <p:nvPr/>
        </p:nvGrpSpPr>
        <p:grpSpPr>
          <a:xfrm>
            <a:off x="189017" y="771168"/>
            <a:ext cx="1048180" cy="245101"/>
            <a:chOff x="3504975" y="1233750"/>
            <a:chExt cx="324725" cy="75925"/>
          </a:xfrm>
        </p:grpSpPr>
        <p:sp>
          <p:nvSpPr>
            <p:cNvPr id="391" name="Google Shape;391;p2"/>
            <p:cNvSpPr/>
            <p:nvPr/>
          </p:nvSpPr>
          <p:spPr>
            <a:xfrm>
              <a:off x="35049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9" y="1"/>
                  </a:moveTo>
                  <a:lnTo>
                    <a:pt x="1" y="1530"/>
                  </a:lnTo>
                  <a:lnTo>
                    <a:pt x="2649" y="3036"/>
                  </a:lnTo>
                  <a:lnTo>
                    <a:pt x="2649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3633950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0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37634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1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" name="Google Shape;394;p2"/>
          <p:cNvGrpSpPr/>
          <p:nvPr/>
        </p:nvGrpSpPr>
        <p:grpSpPr>
          <a:xfrm flipH="1">
            <a:off x="7331636" y="-704566"/>
            <a:ext cx="3459295" cy="3196594"/>
            <a:chOff x="407025" y="3490600"/>
            <a:chExt cx="1442575" cy="1333025"/>
          </a:xfrm>
        </p:grpSpPr>
        <p:sp>
          <p:nvSpPr>
            <p:cNvPr id="395" name="Google Shape;395;p2"/>
            <p:cNvSpPr/>
            <p:nvPr/>
          </p:nvSpPr>
          <p:spPr>
            <a:xfrm>
              <a:off x="810450" y="3490600"/>
              <a:ext cx="1039150" cy="1082525"/>
            </a:xfrm>
            <a:custGeom>
              <a:avLst/>
              <a:gdLst/>
              <a:ahLst/>
              <a:cxnLst/>
              <a:rect l="l" t="t" r="r" b="b"/>
              <a:pathLst>
                <a:path w="41566" h="43301" extrusionOk="0">
                  <a:moveTo>
                    <a:pt x="1" y="41497"/>
                  </a:moveTo>
                  <a:lnTo>
                    <a:pt x="252" y="43300"/>
                  </a:lnTo>
                  <a:lnTo>
                    <a:pt x="41566" y="1804"/>
                  </a:lnTo>
                  <a:lnTo>
                    <a:pt x="41315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566225" y="3920300"/>
              <a:ext cx="783500" cy="816575"/>
            </a:xfrm>
            <a:custGeom>
              <a:avLst/>
              <a:gdLst/>
              <a:ahLst/>
              <a:cxnLst/>
              <a:rect l="l" t="t" r="r" b="b"/>
              <a:pathLst>
                <a:path w="31340" h="32663" extrusionOk="0">
                  <a:moveTo>
                    <a:pt x="31157" y="0"/>
                  </a:moveTo>
                  <a:lnTo>
                    <a:pt x="1" y="31293"/>
                  </a:lnTo>
                  <a:lnTo>
                    <a:pt x="183" y="32663"/>
                  </a:lnTo>
                  <a:lnTo>
                    <a:pt x="31340" y="1370"/>
                  </a:lnTo>
                  <a:lnTo>
                    <a:pt x="3115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1016450" y="3682900"/>
              <a:ext cx="783500" cy="816025"/>
            </a:xfrm>
            <a:custGeom>
              <a:avLst/>
              <a:gdLst/>
              <a:ahLst/>
              <a:cxnLst/>
              <a:rect l="l" t="t" r="r" b="b"/>
              <a:pathLst>
                <a:path w="31340" h="32641" extrusionOk="0">
                  <a:moveTo>
                    <a:pt x="31157" y="1"/>
                  </a:moveTo>
                  <a:lnTo>
                    <a:pt x="1" y="31294"/>
                  </a:lnTo>
                  <a:lnTo>
                    <a:pt x="183" y="32641"/>
                  </a:lnTo>
                  <a:lnTo>
                    <a:pt x="31340" y="1370"/>
                  </a:lnTo>
                  <a:lnTo>
                    <a:pt x="31157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788775" y="3843825"/>
              <a:ext cx="783500" cy="816025"/>
            </a:xfrm>
            <a:custGeom>
              <a:avLst/>
              <a:gdLst/>
              <a:ahLst/>
              <a:cxnLst/>
              <a:rect l="l" t="t" r="r" b="b"/>
              <a:pathLst>
                <a:path w="31340" h="32641" extrusionOk="0">
                  <a:moveTo>
                    <a:pt x="31157" y="0"/>
                  </a:moveTo>
                  <a:lnTo>
                    <a:pt x="0" y="31294"/>
                  </a:lnTo>
                  <a:lnTo>
                    <a:pt x="183" y="32641"/>
                  </a:lnTo>
                  <a:lnTo>
                    <a:pt x="31340" y="1347"/>
                  </a:lnTo>
                  <a:lnTo>
                    <a:pt x="3115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407025" y="3741675"/>
              <a:ext cx="1038575" cy="1081950"/>
            </a:xfrm>
            <a:custGeom>
              <a:avLst/>
              <a:gdLst/>
              <a:ahLst/>
              <a:cxnLst/>
              <a:rect l="l" t="t" r="r" b="b"/>
              <a:pathLst>
                <a:path w="41543" h="43278" extrusionOk="0">
                  <a:moveTo>
                    <a:pt x="41314" y="1"/>
                  </a:moveTo>
                  <a:lnTo>
                    <a:pt x="0" y="41474"/>
                  </a:lnTo>
                  <a:lnTo>
                    <a:pt x="229" y="43277"/>
                  </a:lnTo>
                  <a:lnTo>
                    <a:pt x="41542" y="1804"/>
                  </a:lnTo>
                  <a:lnTo>
                    <a:pt x="41314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1095775" y="3693175"/>
              <a:ext cx="536425" cy="575800"/>
            </a:xfrm>
            <a:custGeom>
              <a:avLst/>
              <a:gdLst/>
              <a:ahLst/>
              <a:cxnLst/>
              <a:rect l="l" t="t" r="r" b="b"/>
              <a:pathLst>
                <a:path w="21457" h="23032" extrusionOk="0">
                  <a:moveTo>
                    <a:pt x="21411" y="1"/>
                  </a:moveTo>
                  <a:lnTo>
                    <a:pt x="0" y="21434"/>
                  </a:lnTo>
                  <a:lnTo>
                    <a:pt x="23" y="23031"/>
                  </a:lnTo>
                  <a:lnTo>
                    <a:pt x="21456" y="1598"/>
                  </a:lnTo>
                  <a:lnTo>
                    <a:pt x="21411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1" name="Google Shape;401;p2"/>
          <p:cNvGrpSpPr/>
          <p:nvPr/>
        </p:nvGrpSpPr>
        <p:grpSpPr>
          <a:xfrm>
            <a:off x="3181011" y="-729000"/>
            <a:ext cx="1390987" cy="1390987"/>
            <a:chOff x="3413675" y="1416350"/>
            <a:chExt cx="685925" cy="685925"/>
          </a:xfrm>
        </p:grpSpPr>
        <p:sp>
          <p:nvSpPr>
            <p:cNvPr id="402" name="Google Shape;402;p2"/>
            <p:cNvSpPr/>
            <p:nvPr/>
          </p:nvSpPr>
          <p:spPr>
            <a:xfrm>
              <a:off x="3514125" y="1599525"/>
              <a:ext cx="435400" cy="402325"/>
            </a:xfrm>
            <a:custGeom>
              <a:avLst/>
              <a:gdLst/>
              <a:ahLst/>
              <a:cxnLst/>
              <a:rect l="l" t="t" r="r" b="b"/>
              <a:pathLst>
                <a:path w="17416" h="16093" extrusionOk="0">
                  <a:moveTo>
                    <a:pt x="0" y="6392"/>
                  </a:moveTo>
                  <a:cubicBezTo>
                    <a:pt x="0" y="4041"/>
                    <a:pt x="845" y="1758"/>
                    <a:pt x="2397" y="1"/>
                  </a:cubicBezTo>
                  <a:lnTo>
                    <a:pt x="3424" y="914"/>
                  </a:lnTo>
                  <a:cubicBezTo>
                    <a:pt x="2100" y="2420"/>
                    <a:pt x="1370" y="4360"/>
                    <a:pt x="1370" y="6392"/>
                  </a:cubicBezTo>
                  <a:cubicBezTo>
                    <a:pt x="1370" y="10980"/>
                    <a:pt x="5113" y="14723"/>
                    <a:pt x="9701" y="14723"/>
                  </a:cubicBezTo>
                  <a:cubicBezTo>
                    <a:pt x="12326" y="14723"/>
                    <a:pt x="14722" y="13513"/>
                    <a:pt x="16320" y="11436"/>
                  </a:cubicBezTo>
                  <a:lnTo>
                    <a:pt x="17416" y="12281"/>
                  </a:lnTo>
                  <a:cubicBezTo>
                    <a:pt x="15567" y="14700"/>
                    <a:pt x="12759" y="16093"/>
                    <a:pt x="9701" y="16093"/>
                  </a:cubicBezTo>
                  <a:cubicBezTo>
                    <a:pt x="4360" y="16093"/>
                    <a:pt x="0" y="11733"/>
                    <a:pt x="0" y="6392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570025" y="1516800"/>
              <a:ext cx="429150" cy="398875"/>
            </a:xfrm>
            <a:custGeom>
              <a:avLst/>
              <a:gdLst/>
              <a:ahLst/>
              <a:cxnLst/>
              <a:rect l="l" t="t" r="r" b="b"/>
              <a:pathLst>
                <a:path w="17166" h="15955" extrusionOk="0">
                  <a:moveTo>
                    <a:pt x="161" y="3310"/>
                  </a:moveTo>
                  <a:cubicBezTo>
                    <a:pt x="47" y="3447"/>
                    <a:pt x="1" y="3606"/>
                    <a:pt x="1" y="3766"/>
                  </a:cubicBezTo>
                  <a:lnTo>
                    <a:pt x="1" y="3766"/>
                  </a:lnTo>
                  <a:cubicBezTo>
                    <a:pt x="1" y="3949"/>
                    <a:pt x="69" y="4131"/>
                    <a:pt x="229" y="4268"/>
                  </a:cubicBezTo>
                  <a:lnTo>
                    <a:pt x="229" y="4268"/>
                  </a:lnTo>
                  <a:cubicBezTo>
                    <a:pt x="503" y="4519"/>
                    <a:pt x="960" y="4497"/>
                    <a:pt x="1188" y="4223"/>
                  </a:cubicBezTo>
                  <a:lnTo>
                    <a:pt x="1188" y="4223"/>
                  </a:lnTo>
                  <a:cubicBezTo>
                    <a:pt x="2786" y="2397"/>
                    <a:pt x="5068" y="1370"/>
                    <a:pt x="7465" y="1370"/>
                  </a:cubicBezTo>
                  <a:lnTo>
                    <a:pt x="7465" y="1370"/>
                  </a:lnTo>
                  <a:cubicBezTo>
                    <a:pt x="12053" y="1370"/>
                    <a:pt x="15796" y="5113"/>
                    <a:pt x="15796" y="9701"/>
                  </a:cubicBezTo>
                  <a:lnTo>
                    <a:pt x="15796" y="9701"/>
                  </a:lnTo>
                  <a:cubicBezTo>
                    <a:pt x="15796" y="11550"/>
                    <a:pt x="15203" y="13284"/>
                    <a:pt x="14084" y="14745"/>
                  </a:cubicBezTo>
                  <a:lnTo>
                    <a:pt x="14084" y="14745"/>
                  </a:lnTo>
                  <a:cubicBezTo>
                    <a:pt x="13856" y="15065"/>
                    <a:pt x="13902" y="15498"/>
                    <a:pt x="14221" y="15727"/>
                  </a:cubicBezTo>
                  <a:lnTo>
                    <a:pt x="14221" y="15727"/>
                  </a:lnTo>
                  <a:cubicBezTo>
                    <a:pt x="14518" y="15955"/>
                    <a:pt x="14952" y="15886"/>
                    <a:pt x="15180" y="15590"/>
                  </a:cubicBezTo>
                  <a:lnTo>
                    <a:pt x="15180" y="15590"/>
                  </a:lnTo>
                  <a:cubicBezTo>
                    <a:pt x="16481" y="13878"/>
                    <a:pt x="17166" y="11846"/>
                    <a:pt x="17166" y="9701"/>
                  </a:cubicBezTo>
                  <a:lnTo>
                    <a:pt x="17166" y="9701"/>
                  </a:lnTo>
                  <a:cubicBezTo>
                    <a:pt x="17166" y="4337"/>
                    <a:pt x="12806" y="0"/>
                    <a:pt x="7465" y="0"/>
                  </a:cubicBezTo>
                  <a:lnTo>
                    <a:pt x="7465" y="0"/>
                  </a:lnTo>
                  <a:cubicBezTo>
                    <a:pt x="4657" y="0"/>
                    <a:pt x="2010" y="1210"/>
                    <a:pt x="161" y="331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596850" y="1599525"/>
              <a:ext cx="319575" cy="290475"/>
            </a:xfrm>
            <a:custGeom>
              <a:avLst/>
              <a:gdLst/>
              <a:ahLst/>
              <a:cxnLst/>
              <a:rect l="l" t="t" r="r" b="b"/>
              <a:pathLst>
                <a:path w="12783" h="11619" extrusionOk="0">
                  <a:moveTo>
                    <a:pt x="1" y="6392"/>
                  </a:moveTo>
                  <a:cubicBezTo>
                    <a:pt x="1" y="2854"/>
                    <a:pt x="2877" y="1"/>
                    <a:pt x="6392" y="1"/>
                  </a:cubicBezTo>
                  <a:cubicBezTo>
                    <a:pt x="9907" y="1"/>
                    <a:pt x="12783" y="2854"/>
                    <a:pt x="12783" y="6392"/>
                  </a:cubicBezTo>
                  <a:cubicBezTo>
                    <a:pt x="12783" y="8378"/>
                    <a:pt x="11870" y="10226"/>
                    <a:pt x="10295" y="11459"/>
                  </a:cubicBezTo>
                  <a:lnTo>
                    <a:pt x="9450" y="10363"/>
                  </a:lnTo>
                  <a:cubicBezTo>
                    <a:pt x="10706" y="9405"/>
                    <a:pt x="11413" y="7967"/>
                    <a:pt x="11413" y="6392"/>
                  </a:cubicBezTo>
                  <a:cubicBezTo>
                    <a:pt x="11413" y="3630"/>
                    <a:pt x="9154" y="1370"/>
                    <a:pt x="6392" y="1370"/>
                  </a:cubicBezTo>
                  <a:cubicBezTo>
                    <a:pt x="3630" y="1370"/>
                    <a:pt x="1370" y="3630"/>
                    <a:pt x="1370" y="6392"/>
                  </a:cubicBezTo>
                  <a:cubicBezTo>
                    <a:pt x="1370" y="8012"/>
                    <a:pt x="2169" y="9542"/>
                    <a:pt x="3516" y="10500"/>
                  </a:cubicBezTo>
                  <a:lnTo>
                    <a:pt x="2717" y="11619"/>
                  </a:lnTo>
                  <a:cubicBezTo>
                    <a:pt x="1005" y="10432"/>
                    <a:pt x="1" y="8469"/>
                    <a:pt x="1" y="6392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657350" y="1855175"/>
              <a:ext cx="206025" cy="63925"/>
            </a:xfrm>
            <a:custGeom>
              <a:avLst/>
              <a:gdLst/>
              <a:ahLst/>
              <a:cxnLst/>
              <a:rect l="l" t="t" r="r" b="b"/>
              <a:pathLst>
                <a:path w="8241" h="2557" extrusionOk="0">
                  <a:moveTo>
                    <a:pt x="7030" y="137"/>
                  </a:moveTo>
                  <a:cubicBezTo>
                    <a:pt x="6140" y="822"/>
                    <a:pt x="5090" y="1187"/>
                    <a:pt x="3972" y="1187"/>
                  </a:cubicBezTo>
                  <a:lnTo>
                    <a:pt x="3972" y="1187"/>
                  </a:lnTo>
                  <a:cubicBezTo>
                    <a:pt x="2922" y="1187"/>
                    <a:pt x="1940" y="868"/>
                    <a:pt x="1096" y="274"/>
                  </a:cubicBezTo>
                  <a:lnTo>
                    <a:pt x="1096" y="274"/>
                  </a:lnTo>
                  <a:cubicBezTo>
                    <a:pt x="776" y="46"/>
                    <a:pt x="343" y="115"/>
                    <a:pt x="137" y="434"/>
                  </a:cubicBezTo>
                  <a:lnTo>
                    <a:pt x="137" y="434"/>
                  </a:lnTo>
                  <a:cubicBezTo>
                    <a:pt x="46" y="548"/>
                    <a:pt x="0" y="685"/>
                    <a:pt x="0" y="822"/>
                  </a:cubicBezTo>
                  <a:lnTo>
                    <a:pt x="0" y="822"/>
                  </a:lnTo>
                  <a:cubicBezTo>
                    <a:pt x="0" y="1050"/>
                    <a:pt x="92" y="1256"/>
                    <a:pt x="297" y="1393"/>
                  </a:cubicBezTo>
                  <a:lnTo>
                    <a:pt x="297" y="1393"/>
                  </a:lnTo>
                  <a:cubicBezTo>
                    <a:pt x="1370" y="2146"/>
                    <a:pt x="2648" y="2557"/>
                    <a:pt x="3972" y="2557"/>
                  </a:cubicBezTo>
                  <a:lnTo>
                    <a:pt x="3972" y="2557"/>
                  </a:lnTo>
                  <a:cubicBezTo>
                    <a:pt x="5387" y="2557"/>
                    <a:pt x="6757" y="2100"/>
                    <a:pt x="7875" y="1233"/>
                  </a:cubicBezTo>
                  <a:lnTo>
                    <a:pt x="7875" y="1233"/>
                  </a:lnTo>
                  <a:cubicBezTo>
                    <a:pt x="8172" y="1005"/>
                    <a:pt x="8240" y="571"/>
                    <a:pt x="7989" y="274"/>
                  </a:cubicBezTo>
                  <a:lnTo>
                    <a:pt x="7989" y="274"/>
                  </a:lnTo>
                  <a:cubicBezTo>
                    <a:pt x="7852" y="92"/>
                    <a:pt x="7647" y="0"/>
                    <a:pt x="7441" y="0"/>
                  </a:cubicBezTo>
                  <a:lnTo>
                    <a:pt x="7441" y="0"/>
                  </a:lnTo>
                  <a:cubicBezTo>
                    <a:pt x="7304" y="0"/>
                    <a:pt x="7167" y="46"/>
                    <a:pt x="7030" y="137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413675" y="1416350"/>
              <a:ext cx="551825" cy="631150"/>
            </a:xfrm>
            <a:custGeom>
              <a:avLst/>
              <a:gdLst/>
              <a:ahLst/>
              <a:cxnLst/>
              <a:rect l="l" t="t" r="r" b="b"/>
              <a:pathLst>
                <a:path w="22073" h="25246" extrusionOk="0">
                  <a:moveTo>
                    <a:pt x="1" y="13719"/>
                  </a:moveTo>
                  <a:cubicBezTo>
                    <a:pt x="1" y="6141"/>
                    <a:pt x="6141" y="1"/>
                    <a:pt x="13719" y="1"/>
                  </a:cubicBezTo>
                  <a:cubicBezTo>
                    <a:pt x="16755" y="1"/>
                    <a:pt x="19653" y="959"/>
                    <a:pt x="22073" y="2808"/>
                  </a:cubicBezTo>
                  <a:lnTo>
                    <a:pt x="21228" y="3904"/>
                  </a:lnTo>
                  <a:cubicBezTo>
                    <a:pt x="19060" y="2238"/>
                    <a:pt x="16458" y="1370"/>
                    <a:pt x="13719" y="1370"/>
                  </a:cubicBezTo>
                  <a:cubicBezTo>
                    <a:pt x="6917" y="1370"/>
                    <a:pt x="1370" y="6917"/>
                    <a:pt x="1370" y="13719"/>
                  </a:cubicBezTo>
                  <a:cubicBezTo>
                    <a:pt x="1370" y="17919"/>
                    <a:pt x="3493" y="21799"/>
                    <a:pt x="7008" y="24081"/>
                  </a:cubicBezTo>
                  <a:lnTo>
                    <a:pt x="6278" y="25246"/>
                  </a:lnTo>
                  <a:cubicBezTo>
                    <a:pt x="2329" y="22712"/>
                    <a:pt x="1" y="18398"/>
                    <a:pt x="1" y="13719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562625" y="1483125"/>
              <a:ext cx="536975" cy="619150"/>
            </a:xfrm>
            <a:custGeom>
              <a:avLst/>
              <a:gdLst/>
              <a:ahLst/>
              <a:cxnLst/>
              <a:rect l="l" t="t" r="r" b="b"/>
              <a:pathLst>
                <a:path w="21479" h="24766" extrusionOk="0">
                  <a:moveTo>
                    <a:pt x="15133" y="274"/>
                  </a:moveTo>
                  <a:cubicBezTo>
                    <a:pt x="14905" y="571"/>
                    <a:pt x="14974" y="1005"/>
                    <a:pt x="15270" y="1233"/>
                  </a:cubicBezTo>
                  <a:lnTo>
                    <a:pt x="15270" y="1233"/>
                  </a:lnTo>
                  <a:cubicBezTo>
                    <a:pt x="18352" y="3607"/>
                    <a:pt x="20109" y="7167"/>
                    <a:pt x="20109" y="11048"/>
                  </a:cubicBezTo>
                  <a:lnTo>
                    <a:pt x="20109" y="11048"/>
                  </a:lnTo>
                  <a:cubicBezTo>
                    <a:pt x="20109" y="17850"/>
                    <a:pt x="14563" y="23396"/>
                    <a:pt x="7761" y="23396"/>
                  </a:cubicBezTo>
                  <a:lnTo>
                    <a:pt x="7761" y="23396"/>
                  </a:lnTo>
                  <a:cubicBezTo>
                    <a:pt x="5364" y="23396"/>
                    <a:pt x="3059" y="22711"/>
                    <a:pt x="1050" y="21410"/>
                  </a:cubicBezTo>
                  <a:lnTo>
                    <a:pt x="1050" y="21410"/>
                  </a:lnTo>
                  <a:cubicBezTo>
                    <a:pt x="731" y="21205"/>
                    <a:pt x="320" y="21296"/>
                    <a:pt x="114" y="21616"/>
                  </a:cubicBezTo>
                  <a:lnTo>
                    <a:pt x="114" y="21616"/>
                  </a:lnTo>
                  <a:cubicBezTo>
                    <a:pt x="23" y="21730"/>
                    <a:pt x="0" y="21867"/>
                    <a:pt x="0" y="22004"/>
                  </a:cubicBezTo>
                  <a:lnTo>
                    <a:pt x="0" y="22004"/>
                  </a:lnTo>
                  <a:cubicBezTo>
                    <a:pt x="0" y="22232"/>
                    <a:pt x="114" y="22438"/>
                    <a:pt x="320" y="22575"/>
                  </a:cubicBezTo>
                  <a:lnTo>
                    <a:pt x="320" y="22575"/>
                  </a:lnTo>
                  <a:cubicBezTo>
                    <a:pt x="2534" y="24013"/>
                    <a:pt x="5113" y="24766"/>
                    <a:pt x="7761" y="24766"/>
                  </a:cubicBezTo>
                  <a:lnTo>
                    <a:pt x="7761" y="24766"/>
                  </a:lnTo>
                  <a:cubicBezTo>
                    <a:pt x="15339" y="24766"/>
                    <a:pt x="21479" y="18603"/>
                    <a:pt x="21479" y="11048"/>
                  </a:cubicBezTo>
                  <a:lnTo>
                    <a:pt x="21479" y="11048"/>
                  </a:lnTo>
                  <a:cubicBezTo>
                    <a:pt x="21479" y="6734"/>
                    <a:pt x="19516" y="2762"/>
                    <a:pt x="16115" y="137"/>
                  </a:cubicBezTo>
                  <a:lnTo>
                    <a:pt x="16115" y="137"/>
                  </a:lnTo>
                  <a:cubicBezTo>
                    <a:pt x="15978" y="46"/>
                    <a:pt x="15841" y="0"/>
                    <a:pt x="15681" y="0"/>
                  </a:cubicBezTo>
                  <a:lnTo>
                    <a:pt x="15681" y="0"/>
                  </a:lnTo>
                  <a:cubicBezTo>
                    <a:pt x="15476" y="0"/>
                    <a:pt x="15270" y="92"/>
                    <a:pt x="15133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8" name="Google Shape;408;p2"/>
          <p:cNvSpPr txBox="1">
            <a:spLocks noGrp="1"/>
          </p:cNvSpPr>
          <p:nvPr>
            <p:ph type="ctrTitle"/>
          </p:nvPr>
        </p:nvSpPr>
        <p:spPr>
          <a:xfrm>
            <a:off x="3710700" y="930063"/>
            <a:ext cx="5267100" cy="25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  <a:sym typeface="Big Shoulders Tex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 dirty="0"/>
          </a:p>
        </p:txBody>
      </p:sp>
      <p:sp>
        <p:nvSpPr>
          <p:cNvPr id="409" name="Google Shape;409;p2"/>
          <p:cNvSpPr txBox="1">
            <a:spLocks noGrp="1"/>
          </p:cNvSpPr>
          <p:nvPr>
            <p:ph type="subTitle" idx="1"/>
          </p:nvPr>
        </p:nvSpPr>
        <p:spPr>
          <a:xfrm>
            <a:off x="3710706" y="3506400"/>
            <a:ext cx="54333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ptos" panose="020B0004020202020204" pitchFamily="34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92" name="Google Shape;4692;p26"/>
          <p:cNvGrpSpPr/>
          <p:nvPr/>
        </p:nvGrpSpPr>
        <p:grpSpPr>
          <a:xfrm>
            <a:off x="74" y="63"/>
            <a:ext cx="9144153" cy="5143512"/>
            <a:chOff x="4263926" y="3811300"/>
            <a:chExt cx="2189272" cy="1231448"/>
          </a:xfrm>
        </p:grpSpPr>
        <p:sp>
          <p:nvSpPr>
            <p:cNvPr id="4693" name="Google Shape;4693;p26"/>
            <p:cNvSpPr/>
            <p:nvPr/>
          </p:nvSpPr>
          <p:spPr>
            <a:xfrm>
              <a:off x="644375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26"/>
            <p:cNvSpPr/>
            <p:nvPr/>
          </p:nvSpPr>
          <p:spPr>
            <a:xfrm>
              <a:off x="636500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26"/>
            <p:cNvSpPr/>
            <p:nvPr/>
          </p:nvSpPr>
          <p:spPr>
            <a:xfrm>
              <a:off x="62868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26"/>
            <p:cNvSpPr/>
            <p:nvPr/>
          </p:nvSpPr>
          <p:spPr>
            <a:xfrm>
              <a:off x="62080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26"/>
            <p:cNvSpPr/>
            <p:nvPr/>
          </p:nvSpPr>
          <p:spPr>
            <a:xfrm>
              <a:off x="61293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4698;p26"/>
            <p:cNvSpPr/>
            <p:nvPr/>
          </p:nvSpPr>
          <p:spPr>
            <a:xfrm>
              <a:off x="60505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26"/>
            <p:cNvSpPr/>
            <p:nvPr/>
          </p:nvSpPr>
          <p:spPr>
            <a:xfrm>
              <a:off x="597182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26"/>
            <p:cNvSpPr/>
            <p:nvPr/>
          </p:nvSpPr>
          <p:spPr>
            <a:xfrm>
              <a:off x="589307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4701;p26"/>
            <p:cNvSpPr/>
            <p:nvPr/>
          </p:nvSpPr>
          <p:spPr>
            <a:xfrm>
              <a:off x="58149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26"/>
            <p:cNvSpPr/>
            <p:nvPr/>
          </p:nvSpPr>
          <p:spPr>
            <a:xfrm>
              <a:off x="57361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4703;p26"/>
            <p:cNvSpPr/>
            <p:nvPr/>
          </p:nvSpPr>
          <p:spPr>
            <a:xfrm>
              <a:off x="56574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4" name="Google Shape;4704;p26"/>
            <p:cNvSpPr/>
            <p:nvPr/>
          </p:nvSpPr>
          <p:spPr>
            <a:xfrm>
              <a:off x="5578675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5" name="Google Shape;4705;p26"/>
            <p:cNvSpPr/>
            <p:nvPr/>
          </p:nvSpPr>
          <p:spPr>
            <a:xfrm>
              <a:off x="5499925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4706;p26"/>
            <p:cNvSpPr/>
            <p:nvPr/>
          </p:nvSpPr>
          <p:spPr>
            <a:xfrm>
              <a:off x="5421175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26"/>
            <p:cNvSpPr/>
            <p:nvPr/>
          </p:nvSpPr>
          <p:spPr>
            <a:xfrm>
              <a:off x="534242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26"/>
            <p:cNvSpPr/>
            <p:nvPr/>
          </p:nvSpPr>
          <p:spPr>
            <a:xfrm>
              <a:off x="52642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4709;p26"/>
            <p:cNvSpPr/>
            <p:nvPr/>
          </p:nvSpPr>
          <p:spPr>
            <a:xfrm>
              <a:off x="50280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26"/>
            <p:cNvSpPr/>
            <p:nvPr/>
          </p:nvSpPr>
          <p:spPr>
            <a:xfrm>
              <a:off x="4870500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4711;p26"/>
            <p:cNvSpPr/>
            <p:nvPr/>
          </p:nvSpPr>
          <p:spPr>
            <a:xfrm>
              <a:off x="47135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2" name="Google Shape;4712;p26"/>
            <p:cNvSpPr/>
            <p:nvPr/>
          </p:nvSpPr>
          <p:spPr>
            <a:xfrm>
              <a:off x="47923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4713;p26"/>
            <p:cNvSpPr/>
            <p:nvPr/>
          </p:nvSpPr>
          <p:spPr>
            <a:xfrm>
              <a:off x="4949250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4714;p26"/>
            <p:cNvSpPr/>
            <p:nvPr/>
          </p:nvSpPr>
          <p:spPr>
            <a:xfrm>
              <a:off x="51067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4715;p26"/>
            <p:cNvSpPr/>
            <p:nvPr/>
          </p:nvSpPr>
          <p:spPr>
            <a:xfrm>
              <a:off x="51855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4716;p26"/>
            <p:cNvSpPr/>
            <p:nvPr/>
          </p:nvSpPr>
          <p:spPr>
            <a:xfrm>
              <a:off x="46348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4717;p26"/>
            <p:cNvSpPr/>
            <p:nvPr/>
          </p:nvSpPr>
          <p:spPr>
            <a:xfrm>
              <a:off x="4556100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26"/>
            <p:cNvSpPr/>
            <p:nvPr/>
          </p:nvSpPr>
          <p:spPr>
            <a:xfrm>
              <a:off x="447735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26"/>
            <p:cNvSpPr/>
            <p:nvPr/>
          </p:nvSpPr>
          <p:spPr>
            <a:xfrm>
              <a:off x="439860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26"/>
            <p:cNvSpPr/>
            <p:nvPr/>
          </p:nvSpPr>
          <p:spPr>
            <a:xfrm>
              <a:off x="43204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26"/>
            <p:cNvSpPr/>
            <p:nvPr/>
          </p:nvSpPr>
          <p:spPr>
            <a:xfrm>
              <a:off x="4263926" y="504214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4722;p26"/>
            <p:cNvSpPr/>
            <p:nvPr/>
          </p:nvSpPr>
          <p:spPr>
            <a:xfrm>
              <a:off x="4263926" y="499079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26"/>
            <p:cNvSpPr/>
            <p:nvPr/>
          </p:nvSpPr>
          <p:spPr>
            <a:xfrm>
              <a:off x="4263926" y="493999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26"/>
            <p:cNvSpPr/>
            <p:nvPr/>
          </p:nvSpPr>
          <p:spPr>
            <a:xfrm>
              <a:off x="4263926" y="488864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26"/>
            <p:cNvSpPr/>
            <p:nvPr/>
          </p:nvSpPr>
          <p:spPr>
            <a:xfrm>
              <a:off x="4263926" y="4837874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4726;p26"/>
            <p:cNvSpPr/>
            <p:nvPr/>
          </p:nvSpPr>
          <p:spPr>
            <a:xfrm>
              <a:off x="4263926" y="4786499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4727;p26"/>
            <p:cNvSpPr/>
            <p:nvPr/>
          </p:nvSpPr>
          <p:spPr>
            <a:xfrm>
              <a:off x="4263926" y="47357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8" name="Google Shape;4728;p26"/>
            <p:cNvSpPr/>
            <p:nvPr/>
          </p:nvSpPr>
          <p:spPr>
            <a:xfrm>
              <a:off x="4263926" y="4684374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4729;p26"/>
            <p:cNvSpPr/>
            <p:nvPr/>
          </p:nvSpPr>
          <p:spPr>
            <a:xfrm>
              <a:off x="4263926" y="463357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0" name="Google Shape;4730;p26"/>
            <p:cNvSpPr/>
            <p:nvPr/>
          </p:nvSpPr>
          <p:spPr>
            <a:xfrm>
              <a:off x="4263926" y="45822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1" name="Google Shape;4731;p26"/>
            <p:cNvSpPr/>
            <p:nvPr/>
          </p:nvSpPr>
          <p:spPr>
            <a:xfrm>
              <a:off x="4263926" y="45314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26"/>
            <p:cNvSpPr/>
            <p:nvPr/>
          </p:nvSpPr>
          <p:spPr>
            <a:xfrm>
              <a:off x="4263926" y="4480075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4733;p26"/>
            <p:cNvSpPr/>
            <p:nvPr/>
          </p:nvSpPr>
          <p:spPr>
            <a:xfrm>
              <a:off x="4263926" y="4429300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26"/>
            <p:cNvSpPr/>
            <p:nvPr/>
          </p:nvSpPr>
          <p:spPr>
            <a:xfrm>
              <a:off x="4263926" y="4377925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26"/>
            <p:cNvSpPr/>
            <p:nvPr/>
          </p:nvSpPr>
          <p:spPr>
            <a:xfrm>
              <a:off x="4263926" y="4327150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26"/>
            <p:cNvSpPr/>
            <p:nvPr/>
          </p:nvSpPr>
          <p:spPr>
            <a:xfrm>
              <a:off x="4263926" y="4275800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4737;p26"/>
            <p:cNvSpPr/>
            <p:nvPr/>
          </p:nvSpPr>
          <p:spPr>
            <a:xfrm>
              <a:off x="4263926" y="4225000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4738;p26"/>
            <p:cNvSpPr/>
            <p:nvPr/>
          </p:nvSpPr>
          <p:spPr>
            <a:xfrm>
              <a:off x="4263926" y="4173650"/>
              <a:ext cx="2189272" cy="1175"/>
            </a:xfrm>
            <a:custGeom>
              <a:avLst/>
              <a:gdLst/>
              <a:ahLst/>
              <a:cxnLst/>
              <a:rect l="l" t="t" r="r" b="b"/>
              <a:pathLst>
                <a:path w="108353" h="47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26"/>
            <p:cNvSpPr/>
            <p:nvPr/>
          </p:nvSpPr>
          <p:spPr>
            <a:xfrm>
              <a:off x="4263926" y="402072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26"/>
            <p:cNvSpPr/>
            <p:nvPr/>
          </p:nvSpPr>
          <p:spPr>
            <a:xfrm>
              <a:off x="4263926" y="3867226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26"/>
            <p:cNvSpPr/>
            <p:nvPr/>
          </p:nvSpPr>
          <p:spPr>
            <a:xfrm>
              <a:off x="4263926" y="391857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26"/>
            <p:cNvSpPr/>
            <p:nvPr/>
          </p:nvSpPr>
          <p:spPr>
            <a:xfrm>
              <a:off x="4263926" y="3969376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26"/>
            <p:cNvSpPr/>
            <p:nvPr/>
          </p:nvSpPr>
          <p:spPr>
            <a:xfrm>
              <a:off x="4263926" y="4071501"/>
              <a:ext cx="2189272" cy="1175"/>
            </a:xfrm>
            <a:custGeom>
              <a:avLst/>
              <a:gdLst/>
              <a:ahLst/>
              <a:cxnLst/>
              <a:rect l="l" t="t" r="r" b="b"/>
              <a:pathLst>
                <a:path w="108353" h="47" extrusionOk="0">
                  <a:moveTo>
                    <a:pt x="1" y="1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26"/>
            <p:cNvSpPr/>
            <p:nvPr/>
          </p:nvSpPr>
          <p:spPr>
            <a:xfrm>
              <a:off x="4263926" y="4122876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26"/>
            <p:cNvSpPr/>
            <p:nvPr/>
          </p:nvSpPr>
          <p:spPr>
            <a:xfrm>
              <a:off x="4263926" y="381642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46" name="Google Shape;4746;p26"/>
          <p:cNvSpPr/>
          <p:nvPr/>
        </p:nvSpPr>
        <p:spPr>
          <a:xfrm rot="1845688">
            <a:off x="4161193" y="-662623"/>
            <a:ext cx="1586793" cy="1647811"/>
          </a:xfrm>
          <a:custGeom>
            <a:avLst/>
            <a:gdLst/>
            <a:ahLst/>
            <a:cxnLst/>
            <a:rect l="l" t="t" r="r" b="b"/>
            <a:pathLst>
              <a:path w="10090" h="10478" extrusionOk="0">
                <a:moveTo>
                  <a:pt x="6072" y="1"/>
                </a:moveTo>
                <a:lnTo>
                  <a:pt x="1" y="10478"/>
                </a:lnTo>
                <a:lnTo>
                  <a:pt x="10090" y="4520"/>
                </a:lnTo>
                <a:lnTo>
                  <a:pt x="6072" y="1"/>
                </a:lnTo>
                <a:close/>
              </a:path>
            </a:pathLst>
          </a:custGeom>
          <a:gradFill>
            <a:gsLst>
              <a:gs pos="0">
                <a:srgbClr val="002AB1">
                  <a:alpha val="70980"/>
                </a:srgbClr>
              </a:gs>
              <a:gs pos="100000">
                <a:srgbClr val="00E0FF">
                  <a:alpha val="69019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7" name="Google Shape;4747;p26"/>
          <p:cNvSpPr/>
          <p:nvPr/>
        </p:nvSpPr>
        <p:spPr>
          <a:xfrm>
            <a:off x="7835271" y="3385063"/>
            <a:ext cx="1756883" cy="1453521"/>
          </a:xfrm>
          <a:custGeom>
            <a:avLst/>
            <a:gdLst/>
            <a:ahLst/>
            <a:cxnLst/>
            <a:rect l="l" t="t" r="r" b="b"/>
            <a:pathLst>
              <a:path w="18376" h="15203" extrusionOk="0">
                <a:moveTo>
                  <a:pt x="18375" y="0"/>
                </a:moveTo>
                <a:lnTo>
                  <a:pt x="1" y="11596"/>
                </a:lnTo>
                <a:lnTo>
                  <a:pt x="15910" y="15202"/>
                </a:lnTo>
                <a:lnTo>
                  <a:pt x="18375" y="0"/>
                </a:lnTo>
                <a:close/>
              </a:path>
            </a:pathLst>
          </a:custGeom>
          <a:gradFill>
            <a:gsLst>
              <a:gs pos="0">
                <a:srgbClr val="002AB1">
                  <a:alpha val="70980"/>
                </a:srgbClr>
              </a:gs>
              <a:gs pos="100000">
                <a:srgbClr val="00E0FF">
                  <a:alpha val="69019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48" name="Google Shape;4748;p26"/>
          <p:cNvGrpSpPr/>
          <p:nvPr/>
        </p:nvGrpSpPr>
        <p:grpSpPr>
          <a:xfrm>
            <a:off x="-829289" y="-6567380"/>
            <a:ext cx="11567753" cy="7972096"/>
            <a:chOff x="5457700" y="3883200"/>
            <a:chExt cx="1633725" cy="1125875"/>
          </a:xfrm>
        </p:grpSpPr>
        <p:sp>
          <p:nvSpPr>
            <p:cNvPr id="4749" name="Google Shape;4749;p26"/>
            <p:cNvSpPr/>
            <p:nvPr/>
          </p:nvSpPr>
          <p:spPr>
            <a:xfrm>
              <a:off x="5457700" y="3883200"/>
              <a:ext cx="1427175" cy="1125875"/>
            </a:xfrm>
            <a:custGeom>
              <a:avLst/>
              <a:gdLst/>
              <a:ahLst/>
              <a:cxnLst/>
              <a:rect l="l" t="t" r="r" b="b"/>
              <a:pathLst>
                <a:path w="57087" h="45035" extrusionOk="0">
                  <a:moveTo>
                    <a:pt x="24811" y="0"/>
                  </a:moveTo>
                  <a:lnTo>
                    <a:pt x="15247" y="14540"/>
                  </a:lnTo>
                  <a:lnTo>
                    <a:pt x="15225" y="14563"/>
                  </a:lnTo>
                  <a:lnTo>
                    <a:pt x="18831" y="27048"/>
                  </a:lnTo>
                  <a:lnTo>
                    <a:pt x="91" y="43003"/>
                  </a:lnTo>
                  <a:lnTo>
                    <a:pt x="0" y="43095"/>
                  </a:lnTo>
                  <a:lnTo>
                    <a:pt x="18785" y="45035"/>
                  </a:lnTo>
                  <a:lnTo>
                    <a:pt x="18808" y="45035"/>
                  </a:lnTo>
                  <a:lnTo>
                    <a:pt x="29513" y="39579"/>
                  </a:lnTo>
                  <a:lnTo>
                    <a:pt x="40743" y="43848"/>
                  </a:lnTo>
                  <a:lnTo>
                    <a:pt x="40766" y="43871"/>
                  </a:lnTo>
                  <a:lnTo>
                    <a:pt x="57086" y="31819"/>
                  </a:lnTo>
                  <a:lnTo>
                    <a:pt x="57041" y="31750"/>
                  </a:lnTo>
                  <a:lnTo>
                    <a:pt x="40743" y="43734"/>
                  </a:lnTo>
                  <a:lnTo>
                    <a:pt x="29536" y="39465"/>
                  </a:lnTo>
                  <a:lnTo>
                    <a:pt x="29513" y="39465"/>
                  </a:lnTo>
                  <a:lnTo>
                    <a:pt x="18785" y="44921"/>
                  </a:lnTo>
                  <a:lnTo>
                    <a:pt x="251" y="43003"/>
                  </a:lnTo>
                  <a:lnTo>
                    <a:pt x="18922" y="27117"/>
                  </a:lnTo>
                  <a:lnTo>
                    <a:pt x="18945" y="27094"/>
                  </a:lnTo>
                  <a:lnTo>
                    <a:pt x="15339" y="14586"/>
                  </a:lnTo>
                  <a:lnTo>
                    <a:pt x="24902" y="46"/>
                  </a:lnTo>
                  <a:lnTo>
                    <a:pt x="24811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4750;p26"/>
            <p:cNvSpPr/>
            <p:nvPr/>
          </p:nvSpPr>
          <p:spPr>
            <a:xfrm>
              <a:off x="6149875" y="4418450"/>
              <a:ext cx="480500" cy="558675"/>
            </a:xfrm>
            <a:custGeom>
              <a:avLst/>
              <a:gdLst/>
              <a:ahLst/>
              <a:cxnLst/>
              <a:rect l="l" t="t" r="r" b="b"/>
              <a:pathLst>
                <a:path w="19220" h="22347" extrusionOk="0">
                  <a:moveTo>
                    <a:pt x="13490" y="1"/>
                  </a:moveTo>
                  <a:lnTo>
                    <a:pt x="12942" y="22073"/>
                  </a:lnTo>
                  <a:lnTo>
                    <a:pt x="137" y="5547"/>
                  </a:lnTo>
                  <a:lnTo>
                    <a:pt x="0" y="5387"/>
                  </a:lnTo>
                  <a:lnTo>
                    <a:pt x="1781" y="18124"/>
                  </a:lnTo>
                  <a:lnTo>
                    <a:pt x="1895" y="18101"/>
                  </a:lnTo>
                  <a:lnTo>
                    <a:pt x="160" y="5752"/>
                  </a:lnTo>
                  <a:lnTo>
                    <a:pt x="13033" y="22346"/>
                  </a:lnTo>
                  <a:lnTo>
                    <a:pt x="13581" y="617"/>
                  </a:lnTo>
                  <a:lnTo>
                    <a:pt x="19128" y="17896"/>
                  </a:lnTo>
                  <a:lnTo>
                    <a:pt x="19219" y="17873"/>
                  </a:lnTo>
                  <a:lnTo>
                    <a:pt x="13490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4751;p26"/>
            <p:cNvSpPr/>
            <p:nvPr/>
          </p:nvSpPr>
          <p:spPr>
            <a:xfrm>
              <a:off x="6610950" y="4416175"/>
              <a:ext cx="480475" cy="559225"/>
            </a:xfrm>
            <a:custGeom>
              <a:avLst/>
              <a:gdLst/>
              <a:ahLst/>
              <a:cxnLst/>
              <a:rect l="l" t="t" r="r" b="b"/>
              <a:pathLst>
                <a:path w="19219" h="22369" extrusionOk="0">
                  <a:moveTo>
                    <a:pt x="13467" y="0"/>
                  </a:moveTo>
                  <a:lnTo>
                    <a:pt x="12919" y="22072"/>
                  </a:lnTo>
                  <a:lnTo>
                    <a:pt x="114" y="5547"/>
                  </a:lnTo>
                  <a:lnTo>
                    <a:pt x="0" y="5387"/>
                  </a:lnTo>
                  <a:lnTo>
                    <a:pt x="1758" y="18123"/>
                  </a:lnTo>
                  <a:lnTo>
                    <a:pt x="1872" y="18101"/>
                  </a:lnTo>
                  <a:lnTo>
                    <a:pt x="160" y="5752"/>
                  </a:lnTo>
                  <a:lnTo>
                    <a:pt x="13010" y="22369"/>
                  </a:lnTo>
                  <a:lnTo>
                    <a:pt x="13558" y="616"/>
                  </a:lnTo>
                  <a:lnTo>
                    <a:pt x="19105" y="17895"/>
                  </a:lnTo>
                  <a:lnTo>
                    <a:pt x="19219" y="17872"/>
                  </a:lnTo>
                  <a:lnTo>
                    <a:pt x="1346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26"/>
            <p:cNvSpPr/>
            <p:nvPr/>
          </p:nvSpPr>
          <p:spPr>
            <a:xfrm>
              <a:off x="5541000" y="4301475"/>
              <a:ext cx="737275" cy="704175"/>
            </a:xfrm>
            <a:custGeom>
              <a:avLst/>
              <a:gdLst/>
              <a:ahLst/>
              <a:cxnLst/>
              <a:rect l="l" t="t" r="r" b="b"/>
              <a:pathLst>
                <a:path w="29491" h="28167" extrusionOk="0">
                  <a:moveTo>
                    <a:pt x="29194" y="343"/>
                  </a:moveTo>
                  <a:lnTo>
                    <a:pt x="15430" y="27847"/>
                  </a:lnTo>
                  <a:lnTo>
                    <a:pt x="15430" y="27847"/>
                  </a:lnTo>
                  <a:lnTo>
                    <a:pt x="15613" y="10363"/>
                  </a:lnTo>
                  <a:lnTo>
                    <a:pt x="29194" y="343"/>
                  </a:lnTo>
                  <a:close/>
                  <a:moveTo>
                    <a:pt x="160" y="3424"/>
                  </a:moveTo>
                  <a:lnTo>
                    <a:pt x="15499" y="10386"/>
                  </a:lnTo>
                  <a:lnTo>
                    <a:pt x="15339" y="27961"/>
                  </a:lnTo>
                  <a:lnTo>
                    <a:pt x="4566" y="19721"/>
                  </a:lnTo>
                  <a:lnTo>
                    <a:pt x="160" y="3424"/>
                  </a:lnTo>
                  <a:close/>
                  <a:moveTo>
                    <a:pt x="29491" y="0"/>
                  </a:moveTo>
                  <a:lnTo>
                    <a:pt x="15545" y="10272"/>
                  </a:lnTo>
                  <a:lnTo>
                    <a:pt x="92" y="3287"/>
                  </a:lnTo>
                  <a:lnTo>
                    <a:pt x="1" y="3242"/>
                  </a:lnTo>
                  <a:lnTo>
                    <a:pt x="4474" y="19767"/>
                  </a:lnTo>
                  <a:lnTo>
                    <a:pt x="15362" y="28121"/>
                  </a:lnTo>
                  <a:lnTo>
                    <a:pt x="15430" y="28167"/>
                  </a:lnTo>
                  <a:lnTo>
                    <a:pt x="15430" y="28075"/>
                  </a:lnTo>
                  <a:lnTo>
                    <a:pt x="29491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3" name="Google Shape;4753;p26"/>
            <p:cNvSpPr/>
            <p:nvPr/>
          </p:nvSpPr>
          <p:spPr>
            <a:xfrm>
              <a:off x="6152150" y="4526300"/>
              <a:ext cx="333275" cy="32550"/>
            </a:xfrm>
            <a:custGeom>
              <a:avLst/>
              <a:gdLst/>
              <a:ahLst/>
              <a:cxnLst/>
              <a:rect l="l" t="t" r="r" b="b"/>
              <a:pathLst>
                <a:path w="13331" h="1302" extrusionOk="0">
                  <a:moveTo>
                    <a:pt x="13330" y="0"/>
                  </a:moveTo>
                  <a:lnTo>
                    <a:pt x="0" y="1210"/>
                  </a:lnTo>
                  <a:lnTo>
                    <a:pt x="0" y="1302"/>
                  </a:lnTo>
                  <a:lnTo>
                    <a:pt x="13330" y="115"/>
                  </a:lnTo>
                  <a:lnTo>
                    <a:pt x="13330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4" name="Google Shape;4754;p26"/>
          <p:cNvGrpSpPr/>
          <p:nvPr/>
        </p:nvGrpSpPr>
        <p:grpSpPr>
          <a:xfrm>
            <a:off x="4571998" y="416845"/>
            <a:ext cx="6432293" cy="6055903"/>
            <a:chOff x="5187775" y="635000"/>
            <a:chExt cx="1791825" cy="1686975"/>
          </a:xfrm>
        </p:grpSpPr>
        <p:sp>
          <p:nvSpPr>
            <p:cNvPr id="4755" name="Google Shape;4755;p26"/>
            <p:cNvSpPr/>
            <p:nvPr/>
          </p:nvSpPr>
          <p:spPr>
            <a:xfrm>
              <a:off x="6404950" y="1750600"/>
              <a:ext cx="8000" cy="7025"/>
            </a:xfrm>
            <a:custGeom>
              <a:avLst/>
              <a:gdLst/>
              <a:ahLst/>
              <a:cxnLst/>
              <a:rect l="l" t="t" r="r" b="b"/>
              <a:pathLst>
                <a:path w="320" h="281" extrusionOk="0">
                  <a:moveTo>
                    <a:pt x="147" y="0"/>
                  </a:moveTo>
                  <a:cubicBezTo>
                    <a:pt x="91" y="0"/>
                    <a:pt x="42" y="41"/>
                    <a:pt x="23" y="98"/>
                  </a:cubicBezTo>
                  <a:cubicBezTo>
                    <a:pt x="0" y="166"/>
                    <a:pt x="46" y="257"/>
                    <a:pt x="114" y="280"/>
                  </a:cubicBezTo>
                  <a:cubicBezTo>
                    <a:pt x="206" y="280"/>
                    <a:pt x="274" y="235"/>
                    <a:pt x="297" y="166"/>
                  </a:cubicBezTo>
                  <a:cubicBezTo>
                    <a:pt x="320" y="98"/>
                    <a:pt x="274" y="29"/>
                    <a:pt x="183" y="6"/>
                  </a:cubicBezTo>
                  <a:cubicBezTo>
                    <a:pt x="171" y="2"/>
                    <a:pt x="158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4756;p26"/>
            <p:cNvSpPr/>
            <p:nvPr/>
          </p:nvSpPr>
          <p:spPr>
            <a:xfrm>
              <a:off x="6253150" y="1585725"/>
              <a:ext cx="11450" cy="10525"/>
            </a:xfrm>
            <a:custGeom>
              <a:avLst/>
              <a:gdLst/>
              <a:ahLst/>
              <a:cxnLst/>
              <a:rect l="l" t="t" r="r" b="b"/>
              <a:pathLst>
                <a:path w="458" h="421" extrusionOk="0">
                  <a:moveTo>
                    <a:pt x="238" y="1"/>
                  </a:moveTo>
                  <a:cubicBezTo>
                    <a:pt x="155" y="1"/>
                    <a:pt x="63" y="65"/>
                    <a:pt x="23" y="165"/>
                  </a:cubicBezTo>
                  <a:cubicBezTo>
                    <a:pt x="1" y="279"/>
                    <a:pt x="69" y="393"/>
                    <a:pt x="183" y="416"/>
                  </a:cubicBezTo>
                  <a:cubicBezTo>
                    <a:pt x="198" y="419"/>
                    <a:pt x="213" y="420"/>
                    <a:pt x="227" y="420"/>
                  </a:cubicBezTo>
                  <a:cubicBezTo>
                    <a:pt x="325" y="420"/>
                    <a:pt x="414" y="355"/>
                    <a:pt x="434" y="256"/>
                  </a:cubicBezTo>
                  <a:cubicBezTo>
                    <a:pt x="457" y="165"/>
                    <a:pt x="389" y="51"/>
                    <a:pt x="274" y="5"/>
                  </a:cubicBezTo>
                  <a:cubicBezTo>
                    <a:pt x="263" y="2"/>
                    <a:pt x="250" y="1"/>
                    <a:pt x="23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7" name="Google Shape;4757;p26"/>
            <p:cNvSpPr/>
            <p:nvPr/>
          </p:nvSpPr>
          <p:spPr>
            <a:xfrm>
              <a:off x="6085375" y="164335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93" y="1"/>
                  </a:moveTo>
                  <a:cubicBezTo>
                    <a:pt x="115" y="1"/>
                    <a:pt x="44" y="63"/>
                    <a:pt x="24" y="142"/>
                  </a:cubicBezTo>
                  <a:cubicBezTo>
                    <a:pt x="1" y="234"/>
                    <a:pt x="69" y="325"/>
                    <a:pt x="161" y="348"/>
                  </a:cubicBezTo>
                  <a:cubicBezTo>
                    <a:pt x="176" y="352"/>
                    <a:pt x="192" y="353"/>
                    <a:pt x="207" y="353"/>
                  </a:cubicBezTo>
                  <a:cubicBezTo>
                    <a:pt x="281" y="353"/>
                    <a:pt x="347" y="309"/>
                    <a:pt x="366" y="234"/>
                  </a:cubicBezTo>
                  <a:cubicBezTo>
                    <a:pt x="389" y="142"/>
                    <a:pt x="320" y="28"/>
                    <a:pt x="229" y="5"/>
                  </a:cubicBezTo>
                  <a:cubicBezTo>
                    <a:pt x="217" y="2"/>
                    <a:pt x="205" y="1"/>
                    <a:pt x="19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4758;p26"/>
            <p:cNvSpPr/>
            <p:nvPr/>
          </p:nvSpPr>
          <p:spPr>
            <a:xfrm>
              <a:off x="6088800" y="1627950"/>
              <a:ext cx="10300" cy="9950"/>
            </a:xfrm>
            <a:custGeom>
              <a:avLst/>
              <a:gdLst/>
              <a:ahLst/>
              <a:cxnLst/>
              <a:rect l="l" t="t" r="r" b="b"/>
              <a:pathLst>
                <a:path w="412" h="398" extrusionOk="0">
                  <a:moveTo>
                    <a:pt x="209" y="1"/>
                  </a:moveTo>
                  <a:cubicBezTo>
                    <a:pt x="115" y="1"/>
                    <a:pt x="44" y="65"/>
                    <a:pt x="24" y="165"/>
                  </a:cubicBezTo>
                  <a:cubicBezTo>
                    <a:pt x="1" y="256"/>
                    <a:pt x="47" y="370"/>
                    <a:pt x="161" y="393"/>
                  </a:cubicBezTo>
                  <a:cubicBezTo>
                    <a:pt x="173" y="396"/>
                    <a:pt x="185" y="397"/>
                    <a:pt x="198" y="397"/>
                  </a:cubicBezTo>
                  <a:cubicBezTo>
                    <a:pt x="280" y="397"/>
                    <a:pt x="369" y="335"/>
                    <a:pt x="389" y="256"/>
                  </a:cubicBezTo>
                  <a:cubicBezTo>
                    <a:pt x="412" y="142"/>
                    <a:pt x="343" y="51"/>
                    <a:pt x="252" y="5"/>
                  </a:cubicBezTo>
                  <a:cubicBezTo>
                    <a:pt x="237" y="2"/>
                    <a:pt x="223" y="1"/>
                    <a:pt x="20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26"/>
            <p:cNvSpPr/>
            <p:nvPr/>
          </p:nvSpPr>
          <p:spPr>
            <a:xfrm>
              <a:off x="6072825" y="1627375"/>
              <a:ext cx="9150" cy="8275"/>
            </a:xfrm>
            <a:custGeom>
              <a:avLst/>
              <a:gdLst/>
              <a:ahLst/>
              <a:cxnLst/>
              <a:rect l="l" t="t" r="r" b="b"/>
              <a:pathLst>
                <a:path w="366" h="331" extrusionOk="0">
                  <a:moveTo>
                    <a:pt x="192" y="1"/>
                  </a:moveTo>
                  <a:cubicBezTo>
                    <a:pt x="114" y="1"/>
                    <a:pt x="43" y="60"/>
                    <a:pt x="24" y="119"/>
                  </a:cubicBezTo>
                  <a:cubicBezTo>
                    <a:pt x="1" y="211"/>
                    <a:pt x="69" y="302"/>
                    <a:pt x="138" y="325"/>
                  </a:cubicBezTo>
                  <a:cubicBezTo>
                    <a:pt x="153" y="329"/>
                    <a:pt x="169" y="331"/>
                    <a:pt x="184" y="331"/>
                  </a:cubicBezTo>
                  <a:cubicBezTo>
                    <a:pt x="258" y="331"/>
                    <a:pt x="324" y="286"/>
                    <a:pt x="343" y="211"/>
                  </a:cubicBezTo>
                  <a:cubicBezTo>
                    <a:pt x="366" y="119"/>
                    <a:pt x="320" y="28"/>
                    <a:pt x="229" y="5"/>
                  </a:cubicBezTo>
                  <a:cubicBezTo>
                    <a:pt x="217" y="2"/>
                    <a:pt x="205" y="1"/>
                    <a:pt x="19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26"/>
            <p:cNvSpPr/>
            <p:nvPr/>
          </p:nvSpPr>
          <p:spPr>
            <a:xfrm>
              <a:off x="5702500" y="1262700"/>
              <a:ext cx="9725" cy="8325"/>
            </a:xfrm>
            <a:custGeom>
              <a:avLst/>
              <a:gdLst/>
              <a:ahLst/>
              <a:cxnLst/>
              <a:rect l="l" t="t" r="r" b="b"/>
              <a:pathLst>
                <a:path w="389" h="333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69" y="304"/>
                    <a:pt x="160" y="326"/>
                  </a:cubicBezTo>
                  <a:cubicBezTo>
                    <a:pt x="176" y="330"/>
                    <a:pt x="191" y="332"/>
                    <a:pt x="207" y="332"/>
                  </a:cubicBezTo>
                  <a:cubicBezTo>
                    <a:pt x="281" y="332"/>
                    <a:pt x="346" y="288"/>
                    <a:pt x="365" y="212"/>
                  </a:cubicBezTo>
                  <a:cubicBezTo>
                    <a:pt x="388" y="121"/>
                    <a:pt x="320" y="30"/>
                    <a:pt x="228" y="7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26"/>
            <p:cNvSpPr/>
            <p:nvPr/>
          </p:nvSpPr>
          <p:spPr>
            <a:xfrm>
              <a:off x="6409500" y="1544750"/>
              <a:ext cx="6875" cy="6300"/>
            </a:xfrm>
            <a:custGeom>
              <a:avLst/>
              <a:gdLst/>
              <a:ahLst/>
              <a:cxnLst/>
              <a:rect l="l" t="t" r="r" b="b"/>
              <a:pathLst>
                <a:path w="275" h="252" extrusionOk="0">
                  <a:moveTo>
                    <a:pt x="160" y="0"/>
                  </a:moveTo>
                  <a:cubicBezTo>
                    <a:pt x="92" y="0"/>
                    <a:pt x="24" y="23"/>
                    <a:pt x="24" y="92"/>
                  </a:cubicBezTo>
                  <a:cubicBezTo>
                    <a:pt x="1" y="160"/>
                    <a:pt x="46" y="229"/>
                    <a:pt x="115" y="252"/>
                  </a:cubicBezTo>
                  <a:cubicBezTo>
                    <a:pt x="160" y="252"/>
                    <a:pt x="229" y="229"/>
                    <a:pt x="252" y="160"/>
                  </a:cubicBezTo>
                  <a:cubicBezTo>
                    <a:pt x="275" y="92"/>
                    <a:pt x="229" y="23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26"/>
            <p:cNvSpPr/>
            <p:nvPr/>
          </p:nvSpPr>
          <p:spPr>
            <a:xfrm>
              <a:off x="6525350" y="1792825"/>
              <a:ext cx="7425" cy="7175"/>
            </a:xfrm>
            <a:custGeom>
              <a:avLst/>
              <a:gdLst/>
              <a:ahLst/>
              <a:cxnLst/>
              <a:rect l="l" t="t" r="r" b="b"/>
              <a:pathLst>
                <a:path w="297" h="287" extrusionOk="0">
                  <a:moveTo>
                    <a:pt x="137" y="1"/>
                  </a:moveTo>
                  <a:cubicBezTo>
                    <a:pt x="69" y="1"/>
                    <a:pt x="19" y="41"/>
                    <a:pt x="0" y="98"/>
                  </a:cubicBezTo>
                  <a:cubicBezTo>
                    <a:pt x="0" y="189"/>
                    <a:pt x="46" y="258"/>
                    <a:pt x="114" y="280"/>
                  </a:cubicBezTo>
                  <a:cubicBezTo>
                    <a:pt x="126" y="284"/>
                    <a:pt x="138" y="286"/>
                    <a:pt x="149" y="286"/>
                  </a:cubicBezTo>
                  <a:cubicBezTo>
                    <a:pt x="205" y="286"/>
                    <a:pt x="255" y="242"/>
                    <a:pt x="274" y="166"/>
                  </a:cubicBezTo>
                  <a:cubicBezTo>
                    <a:pt x="297" y="98"/>
                    <a:pt x="251" y="29"/>
                    <a:pt x="183" y="6"/>
                  </a:cubicBezTo>
                  <a:cubicBezTo>
                    <a:pt x="167" y="2"/>
                    <a:pt x="151" y="1"/>
                    <a:pt x="13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4763;p26"/>
            <p:cNvSpPr/>
            <p:nvPr/>
          </p:nvSpPr>
          <p:spPr>
            <a:xfrm>
              <a:off x="6545325" y="1590850"/>
              <a:ext cx="11425" cy="10000"/>
            </a:xfrm>
            <a:custGeom>
              <a:avLst/>
              <a:gdLst/>
              <a:ahLst/>
              <a:cxnLst/>
              <a:rect l="l" t="t" r="r" b="b"/>
              <a:pathLst>
                <a:path w="457" h="400" extrusionOk="0">
                  <a:moveTo>
                    <a:pt x="238" y="1"/>
                  </a:moveTo>
                  <a:cubicBezTo>
                    <a:pt x="155" y="1"/>
                    <a:pt x="66" y="66"/>
                    <a:pt x="46" y="165"/>
                  </a:cubicBezTo>
                  <a:cubicBezTo>
                    <a:pt x="0" y="256"/>
                    <a:pt x="69" y="371"/>
                    <a:pt x="183" y="393"/>
                  </a:cubicBezTo>
                  <a:cubicBezTo>
                    <a:pt x="202" y="397"/>
                    <a:pt x="220" y="399"/>
                    <a:pt x="238" y="399"/>
                  </a:cubicBezTo>
                  <a:cubicBezTo>
                    <a:pt x="326" y="399"/>
                    <a:pt x="396" y="352"/>
                    <a:pt x="434" y="256"/>
                  </a:cubicBezTo>
                  <a:cubicBezTo>
                    <a:pt x="457" y="142"/>
                    <a:pt x="388" y="28"/>
                    <a:pt x="274" y="5"/>
                  </a:cubicBezTo>
                  <a:cubicBezTo>
                    <a:pt x="262" y="2"/>
                    <a:pt x="250" y="1"/>
                    <a:pt x="23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26"/>
            <p:cNvSpPr/>
            <p:nvPr/>
          </p:nvSpPr>
          <p:spPr>
            <a:xfrm>
              <a:off x="6443750" y="1815075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35"/>
                    <a:pt x="46" y="326"/>
                    <a:pt x="160" y="349"/>
                  </a:cubicBezTo>
                  <a:cubicBezTo>
                    <a:pt x="172" y="352"/>
                    <a:pt x="184" y="353"/>
                    <a:pt x="196" y="353"/>
                  </a:cubicBezTo>
                  <a:cubicBezTo>
                    <a:pt x="274" y="353"/>
                    <a:pt x="346" y="291"/>
                    <a:pt x="365" y="212"/>
                  </a:cubicBezTo>
                  <a:cubicBezTo>
                    <a:pt x="388" y="121"/>
                    <a:pt x="343" y="29"/>
                    <a:pt x="228" y="7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5" name="Google Shape;4765;p26"/>
            <p:cNvSpPr/>
            <p:nvPr/>
          </p:nvSpPr>
          <p:spPr>
            <a:xfrm>
              <a:off x="6470000" y="1775750"/>
              <a:ext cx="11425" cy="10500"/>
            </a:xfrm>
            <a:custGeom>
              <a:avLst/>
              <a:gdLst/>
              <a:ahLst/>
              <a:cxnLst/>
              <a:rect l="l" t="t" r="r" b="b"/>
              <a:pathLst>
                <a:path w="457" h="420" extrusionOk="0">
                  <a:moveTo>
                    <a:pt x="230" y="0"/>
                  </a:moveTo>
                  <a:cubicBezTo>
                    <a:pt x="132" y="0"/>
                    <a:pt x="43" y="65"/>
                    <a:pt x="23" y="165"/>
                  </a:cubicBezTo>
                  <a:cubicBezTo>
                    <a:pt x="0" y="256"/>
                    <a:pt x="69" y="370"/>
                    <a:pt x="183" y="416"/>
                  </a:cubicBezTo>
                  <a:cubicBezTo>
                    <a:pt x="195" y="419"/>
                    <a:pt x="207" y="420"/>
                    <a:pt x="219" y="420"/>
                  </a:cubicBezTo>
                  <a:cubicBezTo>
                    <a:pt x="302" y="420"/>
                    <a:pt x="391" y="355"/>
                    <a:pt x="411" y="256"/>
                  </a:cubicBezTo>
                  <a:cubicBezTo>
                    <a:pt x="457" y="142"/>
                    <a:pt x="388" y="28"/>
                    <a:pt x="274" y="5"/>
                  </a:cubicBezTo>
                  <a:cubicBezTo>
                    <a:pt x="259" y="2"/>
                    <a:pt x="245" y="0"/>
                    <a:pt x="23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6" name="Google Shape;4766;p26"/>
            <p:cNvSpPr/>
            <p:nvPr/>
          </p:nvSpPr>
          <p:spPr>
            <a:xfrm>
              <a:off x="6440325" y="1675275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69" y="303"/>
                    <a:pt x="160" y="349"/>
                  </a:cubicBezTo>
                  <a:cubicBezTo>
                    <a:pt x="172" y="352"/>
                    <a:pt x="184" y="353"/>
                    <a:pt x="196" y="353"/>
                  </a:cubicBezTo>
                  <a:cubicBezTo>
                    <a:pt x="274" y="353"/>
                    <a:pt x="346" y="291"/>
                    <a:pt x="365" y="212"/>
                  </a:cubicBezTo>
                  <a:cubicBezTo>
                    <a:pt x="388" y="121"/>
                    <a:pt x="320" y="29"/>
                    <a:pt x="229" y="6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7" name="Google Shape;4767;p26"/>
            <p:cNvSpPr/>
            <p:nvPr/>
          </p:nvSpPr>
          <p:spPr>
            <a:xfrm>
              <a:off x="6555025" y="1619400"/>
              <a:ext cx="9150" cy="8800"/>
            </a:xfrm>
            <a:custGeom>
              <a:avLst/>
              <a:gdLst/>
              <a:ahLst/>
              <a:cxnLst/>
              <a:rect l="l" t="t" r="r" b="b"/>
              <a:pathLst>
                <a:path w="366" h="352" extrusionOk="0">
                  <a:moveTo>
                    <a:pt x="193" y="0"/>
                  </a:moveTo>
                  <a:cubicBezTo>
                    <a:pt x="114" y="0"/>
                    <a:pt x="43" y="62"/>
                    <a:pt x="23" y="142"/>
                  </a:cubicBezTo>
                  <a:cubicBezTo>
                    <a:pt x="0" y="233"/>
                    <a:pt x="46" y="324"/>
                    <a:pt x="137" y="347"/>
                  </a:cubicBezTo>
                  <a:cubicBezTo>
                    <a:pt x="149" y="350"/>
                    <a:pt x="161" y="351"/>
                    <a:pt x="173" y="351"/>
                  </a:cubicBezTo>
                  <a:cubicBezTo>
                    <a:pt x="251" y="351"/>
                    <a:pt x="323" y="289"/>
                    <a:pt x="343" y="210"/>
                  </a:cubicBezTo>
                  <a:cubicBezTo>
                    <a:pt x="365" y="119"/>
                    <a:pt x="320" y="27"/>
                    <a:pt x="228" y="5"/>
                  </a:cubicBezTo>
                  <a:cubicBezTo>
                    <a:pt x="216" y="2"/>
                    <a:pt x="204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8" name="Google Shape;4768;p26"/>
            <p:cNvSpPr/>
            <p:nvPr/>
          </p:nvSpPr>
          <p:spPr>
            <a:xfrm>
              <a:off x="6411775" y="1487550"/>
              <a:ext cx="7450" cy="6575"/>
            </a:xfrm>
            <a:custGeom>
              <a:avLst/>
              <a:gdLst/>
              <a:ahLst/>
              <a:cxnLst/>
              <a:rect l="l" t="t" r="r" b="b"/>
              <a:pathLst>
                <a:path w="298" h="263" extrusionOk="0">
                  <a:moveTo>
                    <a:pt x="147" y="0"/>
                  </a:moveTo>
                  <a:cubicBezTo>
                    <a:pt x="92" y="0"/>
                    <a:pt x="43" y="41"/>
                    <a:pt x="24" y="97"/>
                  </a:cubicBezTo>
                  <a:cubicBezTo>
                    <a:pt x="1" y="166"/>
                    <a:pt x="47" y="234"/>
                    <a:pt x="115" y="257"/>
                  </a:cubicBezTo>
                  <a:cubicBezTo>
                    <a:pt x="127" y="261"/>
                    <a:pt x="139" y="263"/>
                    <a:pt x="151" y="263"/>
                  </a:cubicBezTo>
                  <a:cubicBezTo>
                    <a:pt x="206" y="263"/>
                    <a:pt x="256" y="222"/>
                    <a:pt x="275" y="166"/>
                  </a:cubicBezTo>
                  <a:cubicBezTo>
                    <a:pt x="298" y="97"/>
                    <a:pt x="252" y="29"/>
                    <a:pt x="184" y="6"/>
                  </a:cubicBezTo>
                  <a:cubicBezTo>
                    <a:pt x="171" y="2"/>
                    <a:pt x="159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9" name="Google Shape;4769;p26"/>
            <p:cNvSpPr/>
            <p:nvPr/>
          </p:nvSpPr>
          <p:spPr>
            <a:xfrm>
              <a:off x="6552175" y="1694725"/>
              <a:ext cx="10850" cy="9925"/>
            </a:xfrm>
            <a:custGeom>
              <a:avLst/>
              <a:gdLst/>
              <a:ahLst/>
              <a:cxnLst/>
              <a:rect l="l" t="t" r="r" b="b"/>
              <a:pathLst>
                <a:path w="434" h="397" extrusionOk="0">
                  <a:moveTo>
                    <a:pt x="231" y="0"/>
                  </a:moveTo>
                  <a:cubicBezTo>
                    <a:pt x="137" y="0"/>
                    <a:pt x="63" y="65"/>
                    <a:pt x="23" y="164"/>
                  </a:cubicBezTo>
                  <a:cubicBezTo>
                    <a:pt x="0" y="256"/>
                    <a:pt x="68" y="370"/>
                    <a:pt x="183" y="393"/>
                  </a:cubicBezTo>
                  <a:cubicBezTo>
                    <a:pt x="195" y="396"/>
                    <a:pt x="207" y="397"/>
                    <a:pt x="220" y="397"/>
                  </a:cubicBezTo>
                  <a:cubicBezTo>
                    <a:pt x="302" y="397"/>
                    <a:pt x="391" y="335"/>
                    <a:pt x="411" y="256"/>
                  </a:cubicBezTo>
                  <a:cubicBezTo>
                    <a:pt x="434" y="141"/>
                    <a:pt x="365" y="50"/>
                    <a:pt x="274" y="5"/>
                  </a:cubicBezTo>
                  <a:cubicBezTo>
                    <a:pt x="259" y="2"/>
                    <a:pt x="245" y="0"/>
                    <a:pt x="23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0" name="Google Shape;4770;p26"/>
            <p:cNvSpPr/>
            <p:nvPr/>
          </p:nvSpPr>
          <p:spPr>
            <a:xfrm>
              <a:off x="6418625" y="1541175"/>
              <a:ext cx="7450" cy="7175"/>
            </a:xfrm>
            <a:custGeom>
              <a:avLst/>
              <a:gdLst/>
              <a:ahLst/>
              <a:cxnLst/>
              <a:rect l="l" t="t" r="r" b="b"/>
              <a:pathLst>
                <a:path w="298" h="287" extrusionOk="0">
                  <a:moveTo>
                    <a:pt x="147" y="1"/>
                  </a:moveTo>
                  <a:cubicBezTo>
                    <a:pt x="86" y="1"/>
                    <a:pt x="24" y="45"/>
                    <a:pt x="24" y="121"/>
                  </a:cubicBezTo>
                  <a:cubicBezTo>
                    <a:pt x="1" y="189"/>
                    <a:pt x="47" y="258"/>
                    <a:pt x="115" y="280"/>
                  </a:cubicBezTo>
                  <a:cubicBezTo>
                    <a:pt x="127" y="284"/>
                    <a:pt x="140" y="286"/>
                    <a:pt x="153" y="286"/>
                  </a:cubicBezTo>
                  <a:cubicBezTo>
                    <a:pt x="214" y="286"/>
                    <a:pt x="279" y="245"/>
                    <a:pt x="298" y="189"/>
                  </a:cubicBezTo>
                  <a:cubicBezTo>
                    <a:pt x="298" y="98"/>
                    <a:pt x="252" y="29"/>
                    <a:pt x="183" y="7"/>
                  </a:cubicBezTo>
                  <a:cubicBezTo>
                    <a:pt x="172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1" name="Google Shape;4771;p26"/>
            <p:cNvSpPr/>
            <p:nvPr/>
          </p:nvSpPr>
          <p:spPr>
            <a:xfrm>
              <a:off x="5440575" y="1009925"/>
              <a:ext cx="10300" cy="9400"/>
            </a:xfrm>
            <a:custGeom>
              <a:avLst/>
              <a:gdLst/>
              <a:ahLst/>
              <a:cxnLst/>
              <a:rect l="l" t="t" r="r" b="b"/>
              <a:pathLst>
                <a:path w="412" h="376" extrusionOk="0">
                  <a:moveTo>
                    <a:pt x="204" y="1"/>
                  </a:moveTo>
                  <a:cubicBezTo>
                    <a:pt x="125" y="1"/>
                    <a:pt x="42" y="48"/>
                    <a:pt x="23" y="143"/>
                  </a:cubicBezTo>
                  <a:cubicBezTo>
                    <a:pt x="0" y="234"/>
                    <a:pt x="69" y="349"/>
                    <a:pt x="160" y="371"/>
                  </a:cubicBezTo>
                  <a:cubicBezTo>
                    <a:pt x="172" y="374"/>
                    <a:pt x="184" y="376"/>
                    <a:pt x="197" y="376"/>
                  </a:cubicBezTo>
                  <a:cubicBezTo>
                    <a:pt x="280" y="376"/>
                    <a:pt x="369" y="314"/>
                    <a:pt x="388" y="234"/>
                  </a:cubicBezTo>
                  <a:cubicBezTo>
                    <a:pt x="411" y="143"/>
                    <a:pt x="343" y="29"/>
                    <a:pt x="251" y="6"/>
                  </a:cubicBezTo>
                  <a:cubicBezTo>
                    <a:pt x="236" y="2"/>
                    <a:pt x="220" y="1"/>
                    <a:pt x="20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2" name="Google Shape;4772;p26"/>
            <p:cNvSpPr/>
            <p:nvPr/>
          </p:nvSpPr>
          <p:spPr>
            <a:xfrm>
              <a:off x="6499100" y="1836225"/>
              <a:ext cx="11425" cy="10525"/>
            </a:xfrm>
            <a:custGeom>
              <a:avLst/>
              <a:gdLst/>
              <a:ahLst/>
              <a:cxnLst/>
              <a:rect l="l" t="t" r="r" b="b"/>
              <a:pathLst>
                <a:path w="457" h="421" extrusionOk="0">
                  <a:moveTo>
                    <a:pt x="230" y="1"/>
                  </a:moveTo>
                  <a:cubicBezTo>
                    <a:pt x="132" y="1"/>
                    <a:pt x="43" y="66"/>
                    <a:pt x="23" y="165"/>
                  </a:cubicBezTo>
                  <a:cubicBezTo>
                    <a:pt x="0" y="279"/>
                    <a:pt x="69" y="370"/>
                    <a:pt x="160" y="416"/>
                  </a:cubicBezTo>
                  <a:cubicBezTo>
                    <a:pt x="175" y="419"/>
                    <a:pt x="190" y="420"/>
                    <a:pt x="204" y="420"/>
                  </a:cubicBezTo>
                  <a:cubicBezTo>
                    <a:pt x="302" y="420"/>
                    <a:pt x="391" y="356"/>
                    <a:pt x="411" y="256"/>
                  </a:cubicBezTo>
                  <a:cubicBezTo>
                    <a:pt x="457" y="142"/>
                    <a:pt x="388" y="28"/>
                    <a:pt x="274" y="5"/>
                  </a:cubicBezTo>
                  <a:cubicBezTo>
                    <a:pt x="259" y="2"/>
                    <a:pt x="245" y="1"/>
                    <a:pt x="23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26"/>
            <p:cNvSpPr/>
            <p:nvPr/>
          </p:nvSpPr>
          <p:spPr>
            <a:xfrm>
              <a:off x="6463725" y="1832800"/>
              <a:ext cx="8575" cy="5275"/>
            </a:xfrm>
            <a:custGeom>
              <a:avLst/>
              <a:gdLst/>
              <a:ahLst/>
              <a:cxnLst/>
              <a:rect l="l" t="t" r="r" b="b"/>
              <a:pathLst>
                <a:path w="343" h="211" extrusionOk="0">
                  <a:moveTo>
                    <a:pt x="154" y="1"/>
                  </a:moveTo>
                  <a:cubicBezTo>
                    <a:pt x="91" y="1"/>
                    <a:pt x="20" y="60"/>
                    <a:pt x="0" y="119"/>
                  </a:cubicBezTo>
                  <a:lnTo>
                    <a:pt x="320" y="211"/>
                  </a:lnTo>
                  <a:cubicBezTo>
                    <a:pt x="342" y="119"/>
                    <a:pt x="274" y="28"/>
                    <a:pt x="183" y="5"/>
                  </a:cubicBezTo>
                  <a:cubicBezTo>
                    <a:pt x="174" y="2"/>
                    <a:pt x="164" y="1"/>
                    <a:pt x="15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4774;p26"/>
            <p:cNvSpPr/>
            <p:nvPr/>
          </p:nvSpPr>
          <p:spPr>
            <a:xfrm>
              <a:off x="6851750" y="1438250"/>
              <a:ext cx="9725" cy="9100"/>
            </a:xfrm>
            <a:custGeom>
              <a:avLst/>
              <a:gdLst/>
              <a:ahLst/>
              <a:cxnLst/>
              <a:rect l="l" t="t" r="r" b="b"/>
              <a:pathLst>
                <a:path w="389" h="364" extrusionOk="0">
                  <a:moveTo>
                    <a:pt x="180" y="0"/>
                  </a:moveTo>
                  <a:cubicBezTo>
                    <a:pt x="101" y="0"/>
                    <a:pt x="41" y="58"/>
                    <a:pt x="23" y="129"/>
                  </a:cubicBezTo>
                  <a:cubicBezTo>
                    <a:pt x="0" y="243"/>
                    <a:pt x="46" y="335"/>
                    <a:pt x="160" y="357"/>
                  </a:cubicBezTo>
                  <a:cubicBezTo>
                    <a:pt x="175" y="361"/>
                    <a:pt x="191" y="363"/>
                    <a:pt x="205" y="363"/>
                  </a:cubicBezTo>
                  <a:cubicBezTo>
                    <a:pt x="280" y="363"/>
                    <a:pt x="346" y="316"/>
                    <a:pt x="366" y="220"/>
                  </a:cubicBezTo>
                  <a:cubicBezTo>
                    <a:pt x="388" y="129"/>
                    <a:pt x="343" y="38"/>
                    <a:pt x="251" y="15"/>
                  </a:cubicBezTo>
                  <a:cubicBezTo>
                    <a:pt x="226" y="5"/>
                    <a:pt x="202" y="0"/>
                    <a:pt x="18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5" name="Google Shape;4775;p26"/>
            <p:cNvSpPr/>
            <p:nvPr/>
          </p:nvSpPr>
          <p:spPr>
            <a:xfrm>
              <a:off x="6845475" y="1415650"/>
              <a:ext cx="9725" cy="9400"/>
            </a:xfrm>
            <a:custGeom>
              <a:avLst/>
              <a:gdLst/>
              <a:ahLst/>
              <a:cxnLst/>
              <a:rect l="l" t="t" r="r" b="b"/>
              <a:pathLst>
                <a:path w="389" h="376" extrusionOk="0">
                  <a:moveTo>
                    <a:pt x="183" y="0"/>
                  </a:moveTo>
                  <a:cubicBezTo>
                    <a:pt x="109" y="0"/>
                    <a:pt x="42" y="48"/>
                    <a:pt x="23" y="143"/>
                  </a:cubicBezTo>
                  <a:cubicBezTo>
                    <a:pt x="0" y="234"/>
                    <a:pt x="46" y="326"/>
                    <a:pt x="137" y="371"/>
                  </a:cubicBezTo>
                  <a:cubicBezTo>
                    <a:pt x="152" y="374"/>
                    <a:pt x="167" y="376"/>
                    <a:pt x="181" y="376"/>
                  </a:cubicBezTo>
                  <a:cubicBezTo>
                    <a:pt x="274" y="376"/>
                    <a:pt x="346" y="314"/>
                    <a:pt x="365" y="234"/>
                  </a:cubicBezTo>
                  <a:cubicBezTo>
                    <a:pt x="388" y="120"/>
                    <a:pt x="343" y="29"/>
                    <a:pt x="228" y="6"/>
                  </a:cubicBezTo>
                  <a:cubicBezTo>
                    <a:pt x="213" y="2"/>
                    <a:pt x="198" y="0"/>
                    <a:pt x="18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6" name="Google Shape;4776;p26"/>
            <p:cNvSpPr/>
            <p:nvPr/>
          </p:nvSpPr>
          <p:spPr>
            <a:xfrm>
              <a:off x="6867725" y="1599525"/>
              <a:ext cx="8000" cy="7600"/>
            </a:xfrm>
            <a:custGeom>
              <a:avLst/>
              <a:gdLst/>
              <a:ahLst/>
              <a:cxnLst/>
              <a:rect l="l" t="t" r="r" b="b"/>
              <a:pathLst>
                <a:path w="320" h="304" extrusionOk="0">
                  <a:moveTo>
                    <a:pt x="206" y="1"/>
                  </a:moveTo>
                  <a:cubicBezTo>
                    <a:pt x="115" y="1"/>
                    <a:pt x="46" y="46"/>
                    <a:pt x="23" y="115"/>
                  </a:cubicBezTo>
                  <a:cubicBezTo>
                    <a:pt x="0" y="206"/>
                    <a:pt x="46" y="297"/>
                    <a:pt x="115" y="297"/>
                  </a:cubicBezTo>
                  <a:cubicBezTo>
                    <a:pt x="131" y="301"/>
                    <a:pt x="147" y="303"/>
                    <a:pt x="163" y="303"/>
                  </a:cubicBezTo>
                  <a:cubicBezTo>
                    <a:pt x="236" y="303"/>
                    <a:pt x="301" y="262"/>
                    <a:pt x="320" y="206"/>
                  </a:cubicBezTo>
                  <a:cubicBezTo>
                    <a:pt x="320" y="115"/>
                    <a:pt x="274" y="24"/>
                    <a:pt x="20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7" name="Google Shape;4777;p26"/>
            <p:cNvSpPr/>
            <p:nvPr/>
          </p:nvSpPr>
          <p:spPr>
            <a:xfrm>
              <a:off x="6866575" y="1359725"/>
              <a:ext cx="8600" cy="7725"/>
            </a:xfrm>
            <a:custGeom>
              <a:avLst/>
              <a:gdLst/>
              <a:ahLst/>
              <a:cxnLst/>
              <a:rect l="l" t="t" r="r" b="b"/>
              <a:pathLst>
                <a:path w="344" h="309" extrusionOk="0">
                  <a:moveTo>
                    <a:pt x="160" y="0"/>
                  </a:moveTo>
                  <a:cubicBezTo>
                    <a:pt x="86" y="0"/>
                    <a:pt x="20" y="45"/>
                    <a:pt x="1" y="120"/>
                  </a:cubicBezTo>
                  <a:cubicBezTo>
                    <a:pt x="1" y="212"/>
                    <a:pt x="46" y="280"/>
                    <a:pt x="115" y="303"/>
                  </a:cubicBezTo>
                  <a:cubicBezTo>
                    <a:pt x="131" y="307"/>
                    <a:pt x="146" y="309"/>
                    <a:pt x="162" y="309"/>
                  </a:cubicBezTo>
                  <a:cubicBezTo>
                    <a:pt x="236" y="309"/>
                    <a:pt x="301" y="264"/>
                    <a:pt x="320" y="189"/>
                  </a:cubicBezTo>
                  <a:cubicBezTo>
                    <a:pt x="343" y="97"/>
                    <a:pt x="297" y="29"/>
                    <a:pt x="206" y="6"/>
                  </a:cubicBezTo>
                  <a:cubicBezTo>
                    <a:pt x="191" y="2"/>
                    <a:pt x="175" y="0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8" name="Google Shape;4778;p26"/>
            <p:cNvSpPr/>
            <p:nvPr/>
          </p:nvSpPr>
          <p:spPr>
            <a:xfrm>
              <a:off x="6698825" y="1787725"/>
              <a:ext cx="10850" cy="10200"/>
            </a:xfrm>
            <a:custGeom>
              <a:avLst/>
              <a:gdLst/>
              <a:ahLst/>
              <a:cxnLst/>
              <a:rect l="l" t="t" r="r" b="b"/>
              <a:pathLst>
                <a:path w="434" h="408" extrusionOk="0">
                  <a:moveTo>
                    <a:pt x="230" y="1"/>
                  </a:moveTo>
                  <a:cubicBezTo>
                    <a:pt x="132" y="1"/>
                    <a:pt x="43" y="65"/>
                    <a:pt x="23" y="165"/>
                  </a:cubicBezTo>
                  <a:cubicBezTo>
                    <a:pt x="0" y="256"/>
                    <a:pt x="69" y="370"/>
                    <a:pt x="160" y="393"/>
                  </a:cubicBezTo>
                  <a:cubicBezTo>
                    <a:pt x="184" y="403"/>
                    <a:pt x="209" y="407"/>
                    <a:pt x="232" y="407"/>
                  </a:cubicBezTo>
                  <a:cubicBezTo>
                    <a:pt x="319" y="407"/>
                    <a:pt x="393" y="346"/>
                    <a:pt x="411" y="256"/>
                  </a:cubicBezTo>
                  <a:cubicBezTo>
                    <a:pt x="434" y="142"/>
                    <a:pt x="388" y="28"/>
                    <a:pt x="274" y="5"/>
                  </a:cubicBezTo>
                  <a:cubicBezTo>
                    <a:pt x="259" y="2"/>
                    <a:pt x="245" y="1"/>
                    <a:pt x="23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9" name="Google Shape;4779;p26"/>
            <p:cNvSpPr/>
            <p:nvPr/>
          </p:nvSpPr>
          <p:spPr>
            <a:xfrm>
              <a:off x="6655450" y="1510975"/>
              <a:ext cx="9725" cy="8825"/>
            </a:xfrm>
            <a:custGeom>
              <a:avLst/>
              <a:gdLst/>
              <a:ahLst/>
              <a:cxnLst/>
              <a:rect l="l" t="t" r="r" b="b"/>
              <a:pathLst>
                <a:path w="389" h="353" extrusionOk="0">
                  <a:moveTo>
                    <a:pt x="193" y="0"/>
                  </a:moveTo>
                  <a:cubicBezTo>
                    <a:pt x="115" y="0"/>
                    <a:pt x="43" y="62"/>
                    <a:pt x="23" y="142"/>
                  </a:cubicBezTo>
                  <a:cubicBezTo>
                    <a:pt x="0" y="233"/>
                    <a:pt x="46" y="324"/>
                    <a:pt x="137" y="347"/>
                  </a:cubicBezTo>
                  <a:cubicBezTo>
                    <a:pt x="157" y="351"/>
                    <a:pt x="176" y="353"/>
                    <a:pt x="194" y="353"/>
                  </a:cubicBezTo>
                  <a:cubicBezTo>
                    <a:pt x="281" y="353"/>
                    <a:pt x="347" y="309"/>
                    <a:pt x="366" y="233"/>
                  </a:cubicBezTo>
                  <a:cubicBezTo>
                    <a:pt x="388" y="142"/>
                    <a:pt x="320" y="28"/>
                    <a:pt x="229" y="5"/>
                  </a:cubicBezTo>
                  <a:cubicBezTo>
                    <a:pt x="217" y="2"/>
                    <a:pt x="205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0" name="Google Shape;4780;p26"/>
            <p:cNvSpPr/>
            <p:nvPr/>
          </p:nvSpPr>
          <p:spPr>
            <a:xfrm>
              <a:off x="6597825" y="1354050"/>
              <a:ext cx="10275" cy="9400"/>
            </a:xfrm>
            <a:custGeom>
              <a:avLst/>
              <a:gdLst/>
              <a:ahLst/>
              <a:cxnLst/>
              <a:rect l="l" t="t" r="r" b="b"/>
              <a:pathLst>
                <a:path w="411" h="376" extrusionOk="0">
                  <a:moveTo>
                    <a:pt x="214" y="0"/>
                  </a:moveTo>
                  <a:cubicBezTo>
                    <a:pt x="131" y="0"/>
                    <a:pt x="43" y="63"/>
                    <a:pt x="23" y="142"/>
                  </a:cubicBezTo>
                  <a:cubicBezTo>
                    <a:pt x="0" y="256"/>
                    <a:pt x="69" y="347"/>
                    <a:pt x="160" y="370"/>
                  </a:cubicBezTo>
                  <a:cubicBezTo>
                    <a:pt x="179" y="374"/>
                    <a:pt x="197" y="376"/>
                    <a:pt x="215" y="376"/>
                  </a:cubicBezTo>
                  <a:cubicBezTo>
                    <a:pt x="302" y="376"/>
                    <a:pt x="369" y="328"/>
                    <a:pt x="388" y="233"/>
                  </a:cubicBezTo>
                  <a:cubicBezTo>
                    <a:pt x="411" y="142"/>
                    <a:pt x="365" y="28"/>
                    <a:pt x="251" y="5"/>
                  </a:cubicBezTo>
                  <a:cubicBezTo>
                    <a:pt x="239" y="2"/>
                    <a:pt x="227" y="0"/>
                    <a:pt x="21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1" name="Google Shape;4781;p26"/>
            <p:cNvSpPr/>
            <p:nvPr/>
          </p:nvSpPr>
          <p:spPr>
            <a:xfrm>
              <a:off x="6548175" y="1227375"/>
              <a:ext cx="9150" cy="8275"/>
            </a:xfrm>
            <a:custGeom>
              <a:avLst/>
              <a:gdLst/>
              <a:ahLst/>
              <a:cxnLst/>
              <a:rect l="l" t="t" r="r" b="b"/>
              <a:pathLst>
                <a:path w="366" h="331" extrusionOk="0">
                  <a:moveTo>
                    <a:pt x="171" y="0"/>
                  </a:moveTo>
                  <a:cubicBezTo>
                    <a:pt x="97" y="0"/>
                    <a:pt x="43" y="62"/>
                    <a:pt x="23" y="142"/>
                  </a:cubicBezTo>
                  <a:cubicBezTo>
                    <a:pt x="0" y="210"/>
                    <a:pt x="46" y="301"/>
                    <a:pt x="137" y="324"/>
                  </a:cubicBezTo>
                  <a:cubicBezTo>
                    <a:pt x="153" y="328"/>
                    <a:pt x="169" y="330"/>
                    <a:pt x="184" y="330"/>
                  </a:cubicBezTo>
                  <a:cubicBezTo>
                    <a:pt x="258" y="330"/>
                    <a:pt x="324" y="286"/>
                    <a:pt x="343" y="210"/>
                  </a:cubicBezTo>
                  <a:cubicBezTo>
                    <a:pt x="365" y="119"/>
                    <a:pt x="297" y="27"/>
                    <a:pt x="206" y="5"/>
                  </a:cubicBezTo>
                  <a:cubicBezTo>
                    <a:pt x="194" y="2"/>
                    <a:pt x="182" y="0"/>
                    <a:pt x="17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2" name="Google Shape;4782;p26"/>
            <p:cNvSpPr/>
            <p:nvPr/>
          </p:nvSpPr>
          <p:spPr>
            <a:xfrm>
              <a:off x="6559000" y="1255075"/>
              <a:ext cx="11450" cy="10200"/>
            </a:xfrm>
            <a:custGeom>
              <a:avLst/>
              <a:gdLst/>
              <a:ahLst/>
              <a:cxnLst/>
              <a:rect l="l" t="t" r="r" b="b"/>
              <a:pathLst>
                <a:path w="458" h="408" extrusionOk="0">
                  <a:moveTo>
                    <a:pt x="203" y="1"/>
                  </a:moveTo>
                  <a:cubicBezTo>
                    <a:pt x="116" y="1"/>
                    <a:pt x="42" y="62"/>
                    <a:pt x="24" y="152"/>
                  </a:cubicBezTo>
                  <a:cubicBezTo>
                    <a:pt x="1" y="266"/>
                    <a:pt x="69" y="380"/>
                    <a:pt x="161" y="403"/>
                  </a:cubicBezTo>
                  <a:cubicBezTo>
                    <a:pt x="175" y="406"/>
                    <a:pt x="190" y="407"/>
                    <a:pt x="205" y="407"/>
                  </a:cubicBezTo>
                  <a:cubicBezTo>
                    <a:pt x="303" y="407"/>
                    <a:pt x="392" y="343"/>
                    <a:pt x="412" y="243"/>
                  </a:cubicBezTo>
                  <a:cubicBezTo>
                    <a:pt x="457" y="152"/>
                    <a:pt x="389" y="38"/>
                    <a:pt x="275" y="15"/>
                  </a:cubicBezTo>
                  <a:cubicBezTo>
                    <a:pt x="250" y="5"/>
                    <a:pt x="226" y="1"/>
                    <a:pt x="20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3" name="Google Shape;4783;p26"/>
            <p:cNvSpPr/>
            <p:nvPr/>
          </p:nvSpPr>
          <p:spPr>
            <a:xfrm>
              <a:off x="6533325" y="1229600"/>
              <a:ext cx="6300" cy="5475"/>
            </a:xfrm>
            <a:custGeom>
              <a:avLst/>
              <a:gdLst/>
              <a:ahLst/>
              <a:cxnLst/>
              <a:rect l="l" t="t" r="r" b="b"/>
              <a:pathLst>
                <a:path w="252" h="219" extrusionOk="0">
                  <a:moveTo>
                    <a:pt x="111" y="1"/>
                  </a:moveTo>
                  <a:cubicBezTo>
                    <a:pt x="68" y="1"/>
                    <a:pt x="19" y="38"/>
                    <a:pt x="1" y="75"/>
                  </a:cubicBezTo>
                  <a:cubicBezTo>
                    <a:pt x="1" y="144"/>
                    <a:pt x="24" y="212"/>
                    <a:pt x="92" y="212"/>
                  </a:cubicBezTo>
                  <a:cubicBezTo>
                    <a:pt x="100" y="217"/>
                    <a:pt x="110" y="218"/>
                    <a:pt x="119" y="218"/>
                  </a:cubicBezTo>
                  <a:cubicBezTo>
                    <a:pt x="161" y="218"/>
                    <a:pt x="210" y="181"/>
                    <a:pt x="229" y="144"/>
                  </a:cubicBezTo>
                  <a:cubicBezTo>
                    <a:pt x="252" y="75"/>
                    <a:pt x="206" y="7"/>
                    <a:pt x="138" y="7"/>
                  </a:cubicBezTo>
                  <a:cubicBezTo>
                    <a:pt x="129" y="3"/>
                    <a:pt x="120" y="1"/>
                    <a:pt x="11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4" name="Google Shape;4784;p26"/>
            <p:cNvSpPr/>
            <p:nvPr/>
          </p:nvSpPr>
          <p:spPr>
            <a:xfrm>
              <a:off x="6545875" y="1256425"/>
              <a:ext cx="7450" cy="6600"/>
            </a:xfrm>
            <a:custGeom>
              <a:avLst/>
              <a:gdLst/>
              <a:ahLst/>
              <a:cxnLst/>
              <a:rect l="l" t="t" r="r" b="b"/>
              <a:pathLst>
                <a:path w="298" h="264" extrusionOk="0">
                  <a:moveTo>
                    <a:pt x="146" y="1"/>
                  </a:moveTo>
                  <a:cubicBezTo>
                    <a:pt x="85" y="1"/>
                    <a:pt x="20" y="42"/>
                    <a:pt x="1" y="98"/>
                  </a:cubicBezTo>
                  <a:cubicBezTo>
                    <a:pt x="1" y="167"/>
                    <a:pt x="47" y="258"/>
                    <a:pt x="115" y="258"/>
                  </a:cubicBezTo>
                  <a:cubicBezTo>
                    <a:pt x="127" y="262"/>
                    <a:pt x="139" y="264"/>
                    <a:pt x="151" y="264"/>
                  </a:cubicBezTo>
                  <a:cubicBezTo>
                    <a:pt x="206" y="264"/>
                    <a:pt x="256" y="223"/>
                    <a:pt x="275" y="167"/>
                  </a:cubicBezTo>
                  <a:cubicBezTo>
                    <a:pt x="298" y="98"/>
                    <a:pt x="252" y="30"/>
                    <a:pt x="184" y="7"/>
                  </a:cubicBezTo>
                  <a:cubicBezTo>
                    <a:pt x="171" y="3"/>
                    <a:pt x="159" y="1"/>
                    <a:pt x="14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5" name="Google Shape;4785;p26"/>
            <p:cNvSpPr/>
            <p:nvPr/>
          </p:nvSpPr>
          <p:spPr>
            <a:xfrm>
              <a:off x="6668575" y="1792250"/>
              <a:ext cx="10300" cy="8875"/>
            </a:xfrm>
            <a:custGeom>
              <a:avLst/>
              <a:gdLst/>
              <a:ahLst/>
              <a:cxnLst/>
              <a:rect l="l" t="t" r="r" b="b"/>
              <a:pathLst>
                <a:path w="412" h="355" extrusionOk="0">
                  <a:moveTo>
                    <a:pt x="204" y="1"/>
                  </a:moveTo>
                  <a:cubicBezTo>
                    <a:pt x="125" y="1"/>
                    <a:pt x="42" y="49"/>
                    <a:pt x="23" y="144"/>
                  </a:cubicBezTo>
                  <a:cubicBezTo>
                    <a:pt x="0" y="235"/>
                    <a:pt x="69" y="326"/>
                    <a:pt x="160" y="349"/>
                  </a:cubicBezTo>
                  <a:cubicBezTo>
                    <a:pt x="176" y="353"/>
                    <a:pt x="192" y="355"/>
                    <a:pt x="209" y="355"/>
                  </a:cubicBezTo>
                  <a:cubicBezTo>
                    <a:pt x="288" y="355"/>
                    <a:pt x="370" y="311"/>
                    <a:pt x="388" y="235"/>
                  </a:cubicBezTo>
                  <a:cubicBezTo>
                    <a:pt x="411" y="121"/>
                    <a:pt x="343" y="29"/>
                    <a:pt x="251" y="7"/>
                  </a:cubicBezTo>
                  <a:cubicBezTo>
                    <a:pt x="236" y="3"/>
                    <a:pt x="220" y="1"/>
                    <a:pt x="20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6" name="Google Shape;4786;p26"/>
            <p:cNvSpPr/>
            <p:nvPr/>
          </p:nvSpPr>
          <p:spPr>
            <a:xfrm>
              <a:off x="6445450" y="1343200"/>
              <a:ext cx="11450" cy="9975"/>
            </a:xfrm>
            <a:custGeom>
              <a:avLst/>
              <a:gdLst/>
              <a:ahLst/>
              <a:cxnLst/>
              <a:rect l="l" t="t" r="r" b="b"/>
              <a:pathLst>
                <a:path w="458" h="399" extrusionOk="0">
                  <a:moveTo>
                    <a:pt x="232" y="1"/>
                  </a:moveTo>
                  <a:cubicBezTo>
                    <a:pt x="138" y="1"/>
                    <a:pt x="63" y="66"/>
                    <a:pt x="24" y="165"/>
                  </a:cubicBezTo>
                  <a:cubicBezTo>
                    <a:pt x="1" y="256"/>
                    <a:pt x="69" y="370"/>
                    <a:pt x="183" y="393"/>
                  </a:cubicBezTo>
                  <a:cubicBezTo>
                    <a:pt x="199" y="397"/>
                    <a:pt x="214" y="399"/>
                    <a:pt x="230" y="399"/>
                  </a:cubicBezTo>
                  <a:cubicBezTo>
                    <a:pt x="310" y="399"/>
                    <a:pt x="393" y="351"/>
                    <a:pt x="412" y="256"/>
                  </a:cubicBezTo>
                  <a:cubicBezTo>
                    <a:pt x="457" y="142"/>
                    <a:pt x="389" y="51"/>
                    <a:pt x="275" y="5"/>
                  </a:cubicBezTo>
                  <a:cubicBezTo>
                    <a:pt x="260" y="2"/>
                    <a:pt x="245" y="1"/>
                    <a:pt x="23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7" name="Google Shape;4787;p26"/>
            <p:cNvSpPr/>
            <p:nvPr/>
          </p:nvSpPr>
          <p:spPr>
            <a:xfrm>
              <a:off x="6580125" y="1388975"/>
              <a:ext cx="6300" cy="5300"/>
            </a:xfrm>
            <a:custGeom>
              <a:avLst/>
              <a:gdLst/>
              <a:ahLst/>
              <a:cxnLst/>
              <a:rect l="l" t="t" r="r" b="b"/>
              <a:pathLst>
                <a:path w="252" h="212" extrusionOk="0">
                  <a:moveTo>
                    <a:pt x="160" y="0"/>
                  </a:moveTo>
                  <a:cubicBezTo>
                    <a:pt x="92" y="0"/>
                    <a:pt x="46" y="23"/>
                    <a:pt x="23" y="91"/>
                  </a:cubicBezTo>
                  <a:cubicBezTo>
                    <a:pt x="0" y="137"/>
                    <a:pt x="46" y="183"/>
                    <a:pt x="92" y="206"/>
                  </a:cubicBezTo>
                  <a:cubicBezTo>
                    <a:pt x="104" y="210"/>
                    <a:pt x="116" y="212"/>
                    <a:pt x="127" y="212"/>
                  </a:cubicBezTo>
                  <a:cubicBezTo>
                    <a:pt x="176" y="212"/>
                    <a:pt x="210" y="174"/>
                    <a:pt x="229" y="137"/>
                  </a:cubicBezTo>
                  <a:cubicBezTo>
                    <a:pt x="252" y="69"/>
                    <a:pt x="206" y="23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8" name="Google Shape;4788;p26"/>
            <p:cNvSpPr/>
            <p:nvPr/>
          </p:nvSpPr>
          <p:spPr>
            <a:xfrm>
              <a:off x="6766150" y="1658150"/>
              <a:ext cx="8575" cy="7750"/>
            </a:xfrm>
            <a:custGeom>
              <a:avLst/>
              <a:gdLst/>
              <a:ahLst/>
              <a:cxnLst/>
              <a:rect l="l" t="t" r="r" b="b"/>
              <a:pathLst>
                <a:path w="343" h="310" extrusionOk="0">
                  <a:moveTo>
                    <a:pt x="161" y="1"/>
                  </a:moveTo>
                  <a:cubicBezTo>
                    <a:pt x="92" y="1"/>
                    <a:pt x="42" y="45"/>
                    <a:pt x="23" y="121"/>
                  </a:cubicBezTo>
                  <a:cubicBezTo>
                    <a:pt x="1" y="212"/>
                    <a:pt x="46" y="281"/>
                    <a:pt x="137" y="303"/>
                  </a:cubicBezTo>
                  <a:cubicBezTo>
                    <a:pt x="149" y="307"/>
                    <a:pt x="162" y="309"/>
                    <a:pt x="174" y="309"/>
                  </a:cubicBezTo>
                  <a:cubicBezTo>
                    <a:pt x="235" y="309"/>
                    <a:pt x="301" y="265"/>
                    <a:pt x="320" y="189"/>
                  </a:cubicBezTo>
                  <a:cubicBezTo>
                    <a:pt x="343" y="121"/>
                    <a:pt x="297" y="30"/>
                    <a:pt x="206" y="7"/>
                  </a:cubicBezTo>
                  <a:cubicBezTo>
                    <a:pt x="190" y="3"/>
                    <a:pt x="175" y="1"/>
                    <a:pt x="16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9" name="Google Shape;4789;p26"/>
            <p:cNvSpPr/>
            <p:nvPr/>
          </p:nvSpPr>
          <p:spPr>
            <a:xfrm>
              <a:off x="6432900" y="1008200"/>
              <a:ext cx="8025" cy="7175"/>
            </a:xfrm>
            <a:custGeom>
              <a:avLst/>
              <a:gdLst/>
              <a:ahLst/>
              <a:cxnLst/>
              <a:rect l="l" t="t" r="r" b="b"/>
              <a:pathLst>
                <a:path w="321" h="287" extrusionOk="0">
                  <a:moveTo>
                    <a:pt x="160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1" y="189"/>
                    <a:pt x="46" y="258"/>
                    <a:pt x="115" y="281"/>
                  </a:cubicBezTo>
                  <a:cubicBezTo>
                    <a:pt x="131" y="285"/>
                    <a:pt x="146" y="287"/>
                    <a:pt x="161" y="287"/>
                  </a:cubicBezTo>
                  <a:cubicBezTo>
                    <a:pt x="229" y="287"/>
                    <a:pt x="278" y="246"/>
                    <a:pt x="297" y="189"/>
                  </a:cubicBezTo>
                  <a:cubicBezTo>
                    <a:pt x="320" y="98"/>
                    <a:pt x="274" y="7"/>
                    <a:pt x="206" y="7"/>
                  </a:cubicBezTo>
                  <a:cubicBezTo>
                    <a:pt x="190" y="3"/>
                    <a:pt x="174" y="1"/>
                    <a:pt x="16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0" name="Google Shape;4790;p26"/>
            <p:cNvSpPr/>
            <p:nvPr/>
          </p:nvSpPr>
          <p:spPr>
            <a:xfrm>
              <a:off x="6571000" y="129980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95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69" y="326"/>
                    <a:pt x="160" y="349"/>
                  </a:cubicBezTo>
                  <a:cubicBezTo>
                    <a:pt x="172" y="352"/>
                    <a:pt x="184" y="353"/>
                    <a:pt x="196" y="353"/>
                  </a:cubicBezTo>
                  <a:cubicBezTo>
                    <a:pt x="274" y="353"/>
                    <a:pt x="346" y="291"/>
                    <a:pt x="365" y="212"/>
                  </a:cubicBezTo>
                  <a:cubicBezTo>
                    <a:pt x="388" y="121"/>
                    <a:pt x="343" y="29"/>
                    <a:pt x="251" y="6"/>
                  </a:cubicBezTo>
                  <a:cubicBezTo>
                    <a:pt x="232" y="3"/>
                    <a:pt x="213" y="1"/>
                    <a:pt x="19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1" name="Google Shape;4791;p26"/>
            <p:cNvSpPr/>
            <p:nvPr/>
          </p:nvSpPr>
          <p:spPr>
            <a:xfrm>
              <a:off x="6560725" y="1275300"/>
              <a:ext cx="8000" cy="7700"/>
            </a:xfrm>
            <a:custGeom>
              <a:avLst/>
              <a:gdLst/>
              <a:ahLst/>
              <a:cxnLst/>
              <a:rect l="l" t="t" r="r" b="b"/>
              <a:pathLst>
                <a:path w="320" h="308" extrusionOk="0">
                  <a:moveTo>
                    <a:pt x="170" y="0"/>
                  </a:moveTo>
                  <a:cubicBezTo>
                    <a:pt x="97" y="0"/>
                    <a:pt x="43" y="60"/>
                    <a:pt x="23" y="119"/>
                  </a:cubicBezTo>
                  <a:cubicBezTo>
                    <a:pt x="0" y="210"/>
                    <a:pt x="46" y="279"/>
                    <a:pt x="115" y="302"/>
                  </a:cubicBezTo>
                  <a:cubicBezTo>
                    <a:pt x="130" y="306"/>
                    <a:pt x="146" y="308"/>
                    <a:pt x="161" y="308"/>
                  </a:cubicBezTo>
                  <a:cubicBezTo>
                    <a:pt x="234" y="308"/>
                    <a:pt x="297" y="263"/>
                    <a:pt x="297" y="188"/>
                  </a:cubicBezTo>
                  <a:cubicBezTo>
                    <a:pt x="320" y="119"/>
                    <a:pt x="274" y="28"/>
                    <a:pt x="206" y="5"/>
                  </a:cubicBezTo>
                  <a:cubicBezTo>
                    <a:pt x="194" y="2"/>
                    <a:pt x="182" y="0"/>
                    <a:pt x="17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2" name="Google Shape;4792;p26"/>
            <p:cNvSpPr/>
            <p:nvPr/>
          </p:nvSpPr>
          <p:spPr>
            <a:xfrm>
              <a:off x="6468850" y="1097800"/>
              <a:ext cx="9150" cy="8300"/>
            </a:xfrm>
            <a:custGeom>
              <a:avLst/>
              <a:gdLst/>
              <a:ahLst/>
              <a:cxnLst/>
              <a:rect l="l" t="t" r="r" b="b"/>
              <a:pathLst>
                <a:path w="366" h="332" extrusionOk="0">
                  <a:moveTo>
                    <a:pt x="182" y="0"/>
                  </a:moveTo>
                  <a:cubicBezTo>
                    <a:pt x="108" y="0"/>
                    <a:pt x="42" y="45"/>
                    <a:pt x="23" y="120"/>
                  </a:cubicBezTo>
                  <a:cubicBezTo>
                    <a:pt x="1" y="212"/>
                    <a:pt x="69" y="303"/>
                    <a:pt x="137" y="326"/>
                  </a:cubicBezTo>
                  <a:cubicBezTo>
                    <a:pt x="153" y="330"/>
                    <a:pt x="169" y="332"/>
                    <a:pt x="184" y="332"/>
                  </a:cubicBezTo>
                  <a:cubicBezTo>
                    <a:pt x="258" y="332"/>
                    <a:pt x="324" y="287"/>
                    <a:pt x="343" y="212"/>
                  </a:cubicBezTo>
                  <a:cubicBezTo>
                    <a:pt x="366" y="120"/>
                    <a:pt x="320" y="29"/>
                    <a:pt x="229" y="6"/>
                  </a:cubicBezTo>
                  <a:cubicBezTo>
                    <a:pt x="213" y="2"/>
                    <a:pt x="197" y="0"/>
                    <a:pt x="18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3" name="Google Shape;4793;p26"/>
            <p:cNvSpPr/>
            <p:nvPr/>
          </p:nvSpPr>
          <p:spPr>
            <a:xfrm>
              <a:off x="6707950" y="1377975"/>
              <a:ext cx="10300" cy="8875"/>
            </a:xfrm>
            <a:custGeom>
              <a:avLst/>
              <a:gdLst/>
              <a:ahLst/>
              <a:cxnLst/>
              <a:rect l="l" t="t" r="r" b="b"/>
              <a:pathLst>
                <a:path w="412" h="355" extrusionOk="0">
                  <a:moveTo>
                    <a:pt x="204" y="1"/>
                  </a:moveTo>
                  <a:cubicBezTo>
                    <a:pt x="125" y="1"/>
                    <a:pt x="42" y="48"/>
                    <a:pt x="23" y="143"/>
                  </a:cubicBezTo>
                  <a:cubicBezTo>
                    <a:pt x="0" y="235"/>
                    <a:pt x="69" y="326"/>
                    <a:pt x="160" y="349"/>
                  </a:cubicBezTo>
                  <a:cubicBezTo>
                    <a:pt x="176" y="353"/>
                    <a:pt x="192" y="355"/>
                    <a:pt x="209" y="355"/>
                  </a:cubicBezTo>
                  <a:cubicBezTo>
                    <a:pt x="288" y="355"/>
                    <a:pt x="369" y="310"/>
                    <a:pt x="388" y="235"/>
                  </a:cubicBezTo>
                  <a:cubicBezTo>
                    <a:pt x="411" y="121"/>
                    <a:pt x="343" y="29"/>
                    <a:pt x="251" y="7"/>
                  </a:cubicBezTo>
                  <a:cubicBezTo>
                    <a:pt x="236" y="3"/>
                    <a:pt x="220" y="1"/>
                    <a:pt x="20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4" name="Google Shape;4794;p26"/>
            <p:cNvSpPr/>
            <p:nvPr/>
          </p:nvSpPr>
          <p:spPr>
            <a:xfrm>
              <a:off x="5839450" y="1408225"/>
              <a:ext cx="9150" cy="7725"/>
            </a:xfrm>
            <a:custGeom>
              <a:avLst/>
              <a:gdLst/>
              <a:ahLst/>
              <a:cxnLst/>
              <a:rect l="l" t="t" r="r" b="b"/>
              <a:pathLst>
                <a:path w="366" h="309" extrusionOk="0">
                  <a:moveTo>
                    <a:pt x="182" y="0"/>
                  </a:moveTo>
                  <a:cubicBezTo>
                    <a:pt x="108" y="0"/>
                    <a:pt x="42" y="45"/>
                    <a:pt x="23" y="120"/>
                  </a:cubicBezTo>
                  <a:cubicBezTo>
                    <a:pt x="0" y="212"/>
                    <a:pt x="69" y="303"/>
                    <a:pt x="137" y="303"/>
                  </a:cubicBezTo>
                  <a:cubicBezTo>
                    <a:pt x="153" y="307"/>
                    <a:pt x="170" y="309"/>
                    <a:pt x="185" y="309"/>
                  </a:cubicBezTo>
                  <a:cubicBezTo>
                    <a:pt x="259" y="309"/>
                    <a:pt x="324" y="268"/>
                    <a:pt x="343" y="212"/>
                  </a:cubicBezTo>
                  <a:cubicBezTo>
                    <a:pt x="365" y="120"/>
                    <a:pt x="297" y="29"/>
                    <a:pt x="228" y="6"/>
                  </a:cubicBezTo>
                  <a:cubicBezTo>
                    <a:pt x="213" y="2"/>
                    <a:pt x="197" y="0"/>
                    <a:pt x="18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5" name="Google Shape;4795;p26"/>
            <p:cNvSpPr/>
            <p:nvPr/>
          </p:nvSpPr>
          <p:spPr>
            <a:xfrm>
              <a:off x="5954700" y="1343200"/>
              <a:ext cx="9725" cy="9375"/>
            </a:xfrm>
            <a:custGeom>
              <a:avLst/>
              <a:gdLst/>
              <a:ahLst/>
              <a:cxnLst/>
              <a:rect l="l" t="t" r="r" b="b"/>
              <a:pathLst>
                <a:path w="389" h="375" extrusionOk="0">
                  <a:moveTo>
                    <a:pt x="193" y="1"/>
                  </a:moveTo>
                  <a:cubicBezTo>
                    <a:pt x="115" y="1"/>
                    <a:pt x="44" y="63"/>
                    <a:pt x="24" y="142"/>
                  </a:cubicBezTo>
                  <a:cubicBezTo>
                    <a:pt x="1" y="233"/>
                    <a:pt x="47" y="348"/>
                    <a:pt x="161" y="370"/>
                  </a:cubicBezTo>
                  <a:cubicBezTo>
                    <a:pt x="173" y="373"/>
                    <a:pt x="185" y="375"/>
                    <a:pt x="197" y="375"/>
                  </a:cubicBezTo>
                  <a:cubicBezTo>
                    <a:pt x="275" y="375"/>
                    <a:pt x="346" y="313"/>
                    <a:pt x="366" y="233"/>
                  </a:cubicBezTo>
                  <a:cubicBezTo>
                    <a:pt x="389" y="142"/>
                    <a:pt x="343" y="28"/>
                    <a:pt x="229" y="5"/>
                  </a:cubicBezTo>
                  <a:cubicBezTo>
                    <a:pt x="217" y="2"/>
                    <a:pt x="205" y="1"/>
                    <a:pt x="19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6" name="Google Shape;4796;p26"/>
            <p:cNvSpPr/>
            <p:nvPr/>
          </p:nvSpPr>
          <p:spPr>
            <a:xfrm>
              <a:off x="6616075" y="1591975"/>
              <a:ext cx="6875" cy="6025"/>
            </a:xfrm>
            <a:custGeom>
              <a:avLst/>
              <a:gdLst/>
              <a:ahLst/>
              <a:cxnLst/>
              <a:rect l="l" t="t" r="r" b="b"/>
              <a:pathLst>
                <a:path w="275" h="241" extrusionOk="0">
                  <a:moveTo>
                    <a:pt x="124" y="0"/>
                  </a:moveTo>
                  <a:cubicBezTo>
                    <a:pt x="70" y="0"/>
                    <a:pt x="23" y="41"/>
                    <a:pt x="23" y="97"/>
                  </a:cubicBezTo>
                  <a:cubicBezTo>
                    <a:pt x="0" y="166"/>
                    <a:pt x="46" y="211"/>
                    <a:pt x="92" y="234"/>
                  </a:cubicBezTo>
                  <a:cubicBezTo>
                    <a:pt x="104" y="238"/>
                    <a:pt x="116" y="240"/>
                    <a:pt x="128" y="240"/>
                  </a:cubicBezTo>
                  <a:cubicBezTo>
                    <a:pt x="183" y="240"/>
                    <a:pt x="233" y="199"/>
                    <a:pt x="252" y="143"/>
                  </a:cubicBezTo>
                  <a:cubicBezTo>
                    <a:pt x="274" y="97"/>
                    <a:pt x="229" y="29"/>
                    <a:pt x="160" y="6"/>
                  </a:cubicBezTo>
                  <a:cubicBezTo>
                    <a:pt x="148" y="2"/>
                    <a:pt x="136" y="0"/>
                    <a:pt x="12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7" name="Google Shape;4797;p26"/>
            <p:cNvSpPr/>
            <p:nvPr/>
          </p:nvSpPr>
          <p:spPr>
            <a:xfrm>
              <a:off x="6589250" y="147955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84" y="1"/>
                  </a:moveTo>
                  <a:cubicBezTo>
                    <a:pt x="109" y="1"/>
                    <a:pt x="43" y="48"/>
                    <a:pt x="23" y="143"/>
                  </a:cubicBezTo>
                  <a:cubicBezTo>
                    <a:pt x="1" y="235"/>
                    <a:pt x="46" y="326"/>
                    <a:pt x="138" y="349"/>
                  </a:cubicBezTo>
                  <a:cubicBezTo>
                    <a:pt x="150" y="352"/>
                    <a:pt x="162" y="353"/>
                    <a:pt x="175" y="353"/>
                  </a:cubicBezTo>
                  <a:cubicBezTo>
                    <a:pt x="257" y="353"/>
                    <a:pt x="346" y="291"/>
                    <a:pt x="366" y="212"/>
                  </a:cubicBezTo>
                  <a:cubicBezTo>
                    <a:pt x="389" y="121"/>
                    <a:pt x="320" y="29"/>
                    <a:pt x="229" y="6"/>
                  </a:cubicBezTo>
                  <a:cubicBezTo>
                    <a:pt x="214" y="3"/>
                    <a:pt x="198" y="1"/>
                    <a:pt x="18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8" name="Google Shape;4798;p26"/>
            <p:cNvSpPr/>
            <p:nvPr/>
          </p:nvSpPr>
          <p:spPr>
            <a:xfrm>
              <a:off x="6485400" y="1534900"/>
              <a:ext cx="8000" cy="7175"/>
            </a:xfrm>
            <a:custGeom>
              <a:avLst/>
              <a:gdLst/>
              <a:ahLst/>
              <a:cxnLst/>
              <a:rect l="l" t="t" r="r" b="b"/>
              <a:pathLst>
                <a:path w="320" h="287" extrusionOk="0">
                  <a:moveTo>
                    <a:pt x="147" y="1"/>
                  </a:moveTo>
                  <a:cubicBezTo>
                    <a:pt x="92" y="1"/>
                    <a:pt x="42" y="41"/>
                    <a:pt x="23" y="98"/>
                  </a:cubicBezTo>
                  <a:cubicBezTo>
                    <a:pt x="0" y="166"/>
                    <a:pt x="46" y="258"/>
                    <a:pt x="115" y="280"/>
                  </a:cubicBezTo>
                  <a:cubicBezTo>
                    <a:pt x="130" y="284"/>
                    <a:pt x="145" y="286"/>
                    <a:pt x="159" y="286"/>
                  </a:cubicBezTo>
                  <a:cubicBezTo>
                    <a:pt x="228" y="286"/>
                    <a:pt x="278" y="242"/>
                    <a:pt x="297" y="166"/>
                  </a:cubicBezTo>
                  <a:cubicBezTo>
                    <a:pt x="320" y="98"/>
                    <a:pt x="274" y="6"/>
                    <a:pt x="183" y="6"/>
                  </a:cubicBezTo>
                  <a:cubicBezTo>
                    <a:pt x="171" y="2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9" name="Google Shape;4799;p26"/>
            <p:cNvSpPr/>
            <p:nvPr/>
          </p:nvSpPr>
          <p:spPr>
            <a:xfrm>
              <a:off x="5448000" y="1569150"/>
              <a:ext cx="7425" cy="4725"/>
            </a:xfrm>
            <a:custGeom>
              <a:avLst/>
              <a:gdLst/>
              <a:ahLst/>
              <a:cxnLst/>
              <a:rect l="l" t="t" r="r" b="b"/>
              <a:pathLst>
                <a:path w="297" h="189" extrusionOk="0">
                  <a:moveTo>
                    <a:pt x="125" y="0"/>
                  </a:moveTo>
                  <a:cubicBezTo>
                    <a:pt x="69" y="0"/>
                    <a:pt x="19" y="44"/>
                    <a:pt x="0" y="120"/>
                  </a:cubicBezTo>
                  <a:lnTo>
                    <a:pt x="274" y="189"/>
                  </a:lnTo>
                  <a:cubicBezTo>
                    <a:pt x="297" y="120"/>
                    <a:pt x="251" y="29"/>
                    <a:pt x="160" y="6"/>
                  </a:cubicBezTo>
                  <a:cubicBezTo>
                    <a:pt x="148" y="2"/>
                    <a:pt x="136" y="0"/>
                    <a:pt x="12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0" name="Google Shape;4800;p26"/>
            <p:cNvSpPr/>
            <p:nvPr/>
          </p:nvSpPr>
          <p:spPr>
            <a:xfrm>
              <a:off x="6871725" y="1715800"/>
              <a:ext cx="8000" cy="7150"/>
            </a:xfrm>
            <a:custGeom>
              <a:avLst/>
              <a:gdLst/>
              <a:ahLst/>
              <a:cxnLst/>
              <a:rect l="l" t="t" r="r" b="b"/>
              <a:pathLst>
                <a:path w="320" h="286" extrusionOk="0">
                  <a:moveTo>
                    <a:pt x="148" y="0"/>
                  </a:moveTo>
                  <a:cubicBezTo>
                    <a:pt x="92" y="0"/>
                    <a:pt x="42" y="45"/>
                    <a:pt x="23" y="120"/>
                  </a:cubicBezTo>
                  <a:cubicBezTo>
                    <a:pt x="0" y="189"/>
                    <a:pt x="46" y="257"/>
                    <a:pt x="114" y="280"/>
                  </a:cubicBezTo>
                  <a:cubicBezTo>
                    <a:pt x="130" y="284"/>
                    <a:pt x="146" y="286"/>
                    <a:pt x="161" y="286"/>
                  </a:cubicBezTo>
                  <a:cubicBezTo>
                    <a:pt x="228" y="286"/>
                    <a:pt x="278" y="245"/>
                    <a:pt x="297" y="189"/>
                  </a:cubicBezTo>
                  <a:cubicBezTo>
                    <a:pt x="320" y="97"/>
                    <a:pt x="274" y="29"/>
                    <a:pt x="183" y="6"/>
                  </a:cubicBezTo>
                  <a:cubicBezTo>
                    <a:pt x="171" y="2"/>
                    <a:pt x="159" y="0"/>
                    <a:pt x="14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1" name="Google Shape;4801;p26"/>
            <p:cNvSpPr/>
            <p:nvPr/>
          </p:nvSpPr>
          <p:spPr>
            <a:xfrm>
              <a:off x="6868300" y="1744325"/>
              <a:ext cx="6300" cy="5875"/>
            </a:xfrm>
            <a:custGeom>
              <a:avLst/>
              <a:gdLst/>
              <a:ahLst/>
              <a:cxnLst/>
              <a:rect l="l" t="t" r="r" b="b"/>
              <a:pathLst>
                <a:path w="252" h="235" extrusionOk="0">
                  <a:moveTo>
                    <a:pt x="111" y="0"/>
                  </a:moveTo>
                  <a:cubicBezTo>
                    <a:pt x="69" y="0"/>
                    <a:pt x="19" y="41"/>
                    <a:pt x="0" y="98"/>
                  </a:cubicBezTo>
                  <a:cubicBezTo>
                    <a:pt x="0" y="143"/>
                    <a:pt x="23" y="212"/>
                    <a:pt x="92" y="235"/>
                  </a:cubicBezTo>
                  <a:cubicBezTo>
                    <a:pt x="137" y="235"/>
                    <a:pt x="206" y="212"/>
                    <a:pt x="228" y="143"/>
                  </a:cubicBezTo>
                  <a:cubicBezTo>
                    <a:pt x="251" y="75"/>
                    <a:pt x="206" y="29"/>
                    <a:pt x="137" y="6"/>
                  </a:cubicBezTo>
                  <a:cubicBezTo>
                    <a:pt x="129" y="2"/>
                    <a:pt x="120" y="0"/>
                    <a:pt x="11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2" name="Google Shape;4802;p26"/>
            <p:cNvSpPr/>
            <p:nvPr/>
          </p:nvSpPr>
          <p:spPr>
            <a:xfrm>
              <a:off x="6243450" y="1783175"/>
              <a:ext cx="10875" cy="6400"/>
            </a:xfrm>
            <a:custGeom>
              <a:avLst/>
              <a:gdLst/>
              <a:ahLst/>
              <a:cxnLst/>
              <a:rect l="l" t="t" r="r" b="b"/>
              <a:pathLst>
                <a:path w="435" h="256" extrusionOk="0">
                  <a:moveTo>
                    <a:pt x="209" y="0"/>
                  </a:moveTo>
                  <a:cubicBezTo>
                    <a:pt x="115" y="0"/>
                    <a:pt x="40" y="65"/>
                    <a:pt x="1" y="164"/>
                  </a:cubicBezTo>
                  <a:lnTo>
                    <a:pt x="389" y="256"/>
                  </a:lnTo>
                  <a:cubicBezTo>
                    <a:pt x="434" y="141"/>
                    <a:pt x="366" y="27"/>
                    <a:pt x="252" y="4"/>
                  </a:cubicBezTo>
                  <a:cubicBezTo>
                    <a:pt x="237" y="2"/>
                    <a:pt x="222" y="0"/>
                    <a:pt x="20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3" name="Google Shape;4803;p26"/>
            <p:cNvSpPr/>
            <p:nvPr/>
          </p:nvSpPr>
          <p:spPr>
            <a:xfrm>
              <a:off x="5840575" y="1121200"/>
              <a:ext cx="8025" cy="7700"/>
            </a:xfrm>
            <a:custGeom>
              <a:avLst/>
              <a:gdLst/>
              <a:ahLst/>
              <a:cxnLst/>
              <a:rect l="l" t="t" r="r" b="b"/>
              <a:pathLst>
                <a:path w="321" h="308" extrusionOk="0">
                  <a:moveTo>
                    <a:pt x="161" y="0"/>
                  </a:moveTo>
                  <a:cubicBezTo>
                    <a:pt x="93" y="0"/>
                    <a:pt x="43" y="45"/>
                    <a:pt x="24" y="120"/>
                  </a:cubicBezTo>
                  <a:cubicBezTo>
                    <a:pt x="1" y="189"/>
                    <a:pt x="47" y="280"/>
                    <a:pt x="138" y="303"/>
                  </a:cubicBezTo>
                  <a:cubicBezTo>
                    <a:pt x="147" y="306"/>
                    <a:pt x="157" y="307"/>
                    <a:pt x="166" y="307"/>
                  </a:cubicBezTo>
                  <a:cubicBezTo>
                    <a:pt x="230" y="307"/>
                    <a:pt x="301" y="248"/>
                    <a:pt x="320" y="189"/>
                  </a:cubicBezTo>
                  <a:cubicBezTo>
                    <a:pt x="320" y="97"/>
                    <a:pt x="275" y="29"/>
                    <a:pt x="206" y="6"/>
                  </a:cubicBezTo>
                  <a:cubicBezTo>
                    <a:pt x="191" y="2"/>
                    <a:pt x="176" y="0"/>
                    <a:pt x="16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4" name="Google Shape;4804;p26"/>
            <p:cNvSpPr/>
            <p:nvPr/>
          </p:nvSpPr>
          <p:spPr>
            <a:xfrm>
              <a:off x="5744725" y="1028750"/>
              <a:ext cx="8000" cy="7700"/>
            </a:xfrm>
            <a:custGeom>
              <a:avLst/>
              <a:gdLst/>
              <a:ahLst/>
              <a:cxnLst/>
              <a:rect l="l" t="t" r="r" b="b"/>
              <a:pathLst>
                <a:path w="320" h="308" extrusionOk="0">
                  <a:moveTo>
                    <a:pt x="161" y="1"/>
                  </a:moveTo>
                  <a:cubicBezTo>
                    <a:pt x="92" y="1"/>
                    <a:pt x="42" y="45"/>
                    <a:pt x="23" y="121"/>
                  </a:cubicBezTo>
                  <a:cubicBezTo>
                    <a:pt x="0" y="189"/>
                    <a:pt x="46" y="280"/>
                    <a:pt x="114" y="303"/>
                  </a:cubicBezTo>
                  <a:cubicBezTo>
                    <a:pt x="127" y="306"/>
                    <a:pt x="139" y="308"/>
                    <a:pt x="151" y="308"/>
                  </a:cubicBezTo>
                  <a:cubicBezTo>
                    <a:pt x="228" y="308"/>
                    <a:pt x="297" y="248"/>
                    <a:pt x="297" y="189"/>
                  </a:cubicBezTo>
                  <a:cubicBezTo>
                    <a:pt x="320" y="98"/>
                    <a:pt x="274" y="29"/>
                    <a:pt x="206" y="6"/>
                  </a:cubicBezTo>
                  <a:cubicBezTo>
                    <a:pt x="190" y="3"/>
                    <a:pt x="175" y="1"/>
                    <a:pt x="16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5" name="Google Shape;4805;p26"/>
            <p:cNvSpPr/>
            <p:nvPr/>
          </p:nvSpPr>
          <p:spPr>
            <a:xfrm>
              <a:off x="6021475" y="1322675"/>
              <a:ext cx="10300" cy="9400"/>
            </a:xfrm>
            <a:custGeom>
              <a:avLst/>
              <a:gdLst/>
              <a:ahLst/>
              <a:cxnLst/>
              <a:rect l="l" t="t" r="r" b="b"/>
              <a:pathLst>
                <a:path w="412" h="376" extrusionOk="0">
                  <a:moveTo>
                    <a:pt x="215" y="0"/>
                  </a:moveTo>
                  <a:cubicBezTo>
                    <a:pt x="132" y="0"/>
                    <a:pt x="43" y="62"/>
                    <a:pt x="23" y="141"/>
                  </a:cubicBezTo>
                  <a:cubicBezTo>
                    <a:pt x="0" y="256"/>
                    <a:pt x="69" y="347"/>
                    <a:pt x="160" y="370"/>
                  </a:cubicBezTo>
                  <a:cubicBezTo>
                    <a:pt x="175" y="373"/>
                    <a:pt x="191" y="375"/>
                    <a:pt x="207" y="375"/>
                  </a:cubicBezTo>
                  <a:cubicBezTo>
                    <a:pt x="287" y="375"/>
                    <a:pt x="369" y="328"/>
                    <a:pt x="389" y="233"/>
                  </a:cubicBezTo>
                  <a:cubicBezTo>
                    <a:pt x="411" y="141"/>
                    <a:pt x="366" y="27"/>
                    <a:pt x="252" y="4"/>
                  </a:cubicBezTo>
                  <a:cubicBezTo>
                    <a:pt x="240" y="1"/>
                    <a:pt x="227" y="0"/>
                    <a:pt x="21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6" name="Google Shape;4806;p26"/>
            <p:cNvSpPr/>
            <p:nvPr/>
          </p:nvSpPr>
          <p:spPr>
            <a:xfrm>
              <a:off x="5918750" y="1214250"/>
              <a:ext cx="9175" cy="8800"/>
            </a:xfrm>
            <a:custGeom>
              <a:avLst/>
              <a:gdLst/>
              <a:ahLst/>
              <a:cxnLst/>
              <a:rect l="l" t="t" r="r" b="b"/>
              <a:pathLst>
                <a:path w="367" h="352" extrusionOk="0">
                  <a:moveTo>
                    <a:pt x="193" y="0"/>
                  </a:moveTo>
                  <a:cubicBezTo>
                    <a:pt x="115" y="0"/>
                    <a:pt x="44" y="62"/>
                    <a:pt x="24" y="142"/>
                  </a:cubicBezTo>
                  <a:cubicBezTo>
                    <a:pt x="1" y="233"/>
                    <a:pt x="47" y="324"/>
                    <a:pt x="138" y="347"/>
                  </a:cubicBezTo>
                  <a:cubicBezTo>
                    <a:pt x="150" y="350"/>
                    <a:pt x="162" y="351"/>
                    <a:pt x="174" y="351"/>
                  </a:cubicBezTo>
                  <a:cubicBezTo>
                    <a:pt x="252" y="351"/>
                    <a:pt x="323" y="289"/>
                    <a:pt x="343" y="210"/>
                  </a:cubicBezTo>
                  <a:cubicBezTo>
                    <a:pt x="366" y="119"/>
                    <a:pt x="298" y="27"/>
                    <a:pt x="229" y="5"/>
                  </a:cubicBezTo>
                  <a:cubicBezTo>
                    <a:pt x="217" y="2"/>
                    <a:pt x="205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7" name="Google Shape;4807;p26"/>
            <p:cNvSpPr/>
            <p:nvPr/>
          </p:nvSpPr>
          <p:spPr>
            <a:xfrm>
              <a:off x="6280550" y="1778600"/>
              <a:ext cx="9725" cy="8800"/>
            </a:xfrm>
            <a:custGeom>
              <a:avLst/>
              <a:gdLst/>
              <a:ahLst/>
              <a:cxnLst/>
              <a:rect l="l" t="t" r="r" b="b"/>
              <a:pathLst>
                <a:path w="389" h="352" extrusionOk="0">
                  <a:moveTo>
                    <a:pt x="193" y="0"/>
                  </a:moveTo>
                  <a:cubicBezTo>
                    <a:pt x="114" y="0"/>
                    <a:pt x="43" y="63"/>
                    <a:pt x="23" y="142"/>
                  </a:cubicBezTo>
                  <a:cubicBezTo>
                    <a:pt x="0" y="233"/>
                    <a:pt x="69" y="324"/>
                    <a:pt x="160" y="347"/>
                  </a:cubicBezTo>
                  <a:cubicBezTo>
                    <a:pt x="169" y="350"/>
                    <a:pt x="179" y="352"/>
                    <a:pt x="189" y="352"/>
                  </a:cubicBezTo>
                  <a:cubicBezTo>
                    <a:pt x="257" y="352"/>
                    <a:pt x="346" y="290"/>
                    <a:pt x="365" y="210"/>
                  </a:cubicBezTo>
                  <a:cubicBezTo>
                    <a:pt x="388" y="119"/>
                    <a:pt x="320" y="28"/>
                    <a:pt x="228" y="5"/>
                  </a:cubicBezTo>
                  <a:cubicBezTo>
                    <a:pt x="216" y="2"/>
                    <a:pt x="204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8" name="Google Shape;4808;p26"/>
            <p:cNvSpPr/>
            <p:nvPr/>
          </p:nvSpPr>
          <p:spPr>
            <a:xfrm>
              <a:off x="5959275" y="1432175"/>
              <a:ext cx="6300" cy="5475"/>
            </a:xfrm>
            <a:custGeom>
              <a:avLst/>
              <a:gdLst/>
              <a:ahLst/>
              <a:cxnLst/>
              <a:rect l="l" t="t" r="r" b="b"/>
              <a:pathLst>
                <a:path w="252" h="219" extrusionOk="0">
                  <a:moveTo>
                    <a:pt x="123" y="1"/>
                  </a:moveTo>
                  <a:cubicBezTo>
                    <a:pt x="69" y="1"/>
                    <a:pt x="23" y="38"/>
                    <a:pt x="23" y="75"/>
                  </a:cubicBezTo>
                  <a:cubicBezTo>
                    <a:pt x="1" y="144"/>
                    <a:pt x="46" y="190"/>
                    <a:pt x="92" y="212"/>
                  </a:cubicBezTo>
                  <a:cubicBezTo>
                    <a:pt x="104" y="217"/>
                    <a:pt x="117" y="218"/>
                    <a:pt x="129" y="218"/>
                  </a:cubicBezTo>
                  <a:cubicBezTo>
                    <a:pt x="183" y="218"/>
                    <a:pt x="229" y="181"/>
                    <a:pt x="229" y="144"/>
                  </a:cubicBezTo>
                  <a:cubicBezTo>
                    <a:pt x="252" y="75"/>
                    <a:pt x="206" y="7"/>
                    <a:pt x="160" y="7"/>
                  </a:cubicBezTo>
                  <a:cubicBezTo>
                    <a:pt x="148" y="3"/>
                    <a:pt x="135" y="1"/>
                    <a:pt x="1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9" name="Google Shape;4809;p26"/>
            <p:cNvSpPr/>
            <p:nvPr/>
          </p:nvSpPr>
          <p:spPr>
            <a:xfrm>
              <a:off x="5970125" y="1422625"/>
              <a:ext cx="6875" cy="6450"/>
            </a:xfrm>
            <a:custGeom>
              <a:avLst/>
              <a:gdLst/>
              <a:ahLst/>
              <a:cxnLst/>
              <a:rect l="l" t="t" r="r" b="b"/>
              <a:pathLst>
                <a:path w="275" h="258" extrusionOk="0">
                  <a:moveTo>
                    <a:pt x="160" y="1"/>
                  </a:moveTo>
                  <a:cubicBezTo>
                    <a:pt x="92" y="1"/>
                    <a:pt x="23" y="24"/>
                    <a:pt x="23" y="92"/>
                  </a:cubicBezTo>
                  <a:cubicBezTo>
                    <a:pt x="0" y="161"/>
                    <a:pt x="46" y="229"/>
                    <a:pt x="92" y="252"/>
                  </a:cubicBezTo>
                  <a:cubicBezTo>
                    <a:pt x="104" y="256"/>
                    <a:pt x="116" y="258"/>
                    <a:pt x="128" y="258"/>
                  </a:cubicBezTo>
                  <a:cubicBezTo>
                    <a:pt x="183" y="258"/>
                    <a:pt x="232" y="217"/>
                    <a:pt x="251" y="161"/>
                  </a:cubicBezTo>
                  <a:cubicBezTo>
                    <a:pt x="274" y="92"/>
                    <a:pt x="228" y="24"/>
                    <a:pt x="16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0" name="Google Shape;4810;p26"/>
            <p:cNvSpPr/>
            <p:nvPr/>
          </p:nvSpPr>
          <p:spPr>
            <a:xfrm>
              <a:off x="6725625" y="1401950"/>
              <a:ext cx="10875" cy="9400"/>
            </a:xfrm>
            <a:custGeom>
              <a:avLst/>
              <a:gdLst/>
              <a:ahLst/>
              <a:cxnLst/>
              <a:rect l="l" t="t" r="r" b="b"/>
              <a:pathLst>
                <a:path w="435" h="376" extrusionOk="0">
                  <a:moveTo>
                    <a:pt x="220" y="0"/>
                  </a:moveTo>
                  <a:cubicBezTo>
                    <a:pt x="132" y="0"/>
                    <a:pt x="66" y="48"/>
                    <a:pt x="47" y="143"/>
                  </a:cubicBezTo>
                  <a:cubicBezTo>
                    <a:pt x="1" y="234"/>
                    <a:pt x="69" y="349"/>
                    <a:pt x="161" y="371"/>
                  </a:cubicBezTo>
                  <a:cubicBezTo>
                    <a:pt x="176" y="374"/>
                    <a:pt x="190" y="376"/>
                    <a:pt x="204" y="376"/>
                  </a:cubicBezTo>
                  <a:cubicBezTo>
                    <a:pt x="298" y="376"/>
                    <a:pt x="369" y="314"/>
                    <a:pt x="389" y="234"/>
                  </a:cubicBezTo>
                  <a:cubicBezTo>
                    <a:pt x="435" y="120"/>
                    <a:pt x="366" y="29"/>
                    <a:pt x="275" y="6"/>
                  </a:cubicBezTo>
                  <a:cubicBezTo>
                    <a:pt x="256" y="2"/>
                    <a:pt x="237" y="0"/>
                    <a:pt x="22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1" name="Google Shape;4811;p26"/>
            <p:cNvSpPr/>
            <p:nvPr/>
          </p:nvSpPr>
          <p:spPr>
            <a:xfrm>
              <a:off x="6704525" y="1685550"/>
              <a:ext cx="10300" cy="8875"/>
            </a:xfrm>
            <a:custGeom>
              <a:avLst/>
              <a:gdLst/>
              <a:ahLst/>
              <a:cxnLst/>
              <a:rect l="l" t="t" r="r" b="b"/>
              <a:pathLst>
                <a:path w="412" h="355" extrusionOk="0">
                  <a:moveTo>
                    <a:pt x="206" y="1"/>
                  </a:moveTo>
                  <a:cubicBezTo>
                    <a:pt x="132" y="1"/>
                    <a:pt x="65" y="48"/>
                    <a:pt x="46" y="143"/>
                  </a:cubicBezTo>
                  <a:cubicBezTo>
                    <a:pt x="0" y="235"/>
                    <a:pt x="69" y="326"/>
                    <a:pt x="160" y="349"/>
                  </a:cubicBezTo>
                  <a:cubicBezTo>
                    <a:pt x="175" y="353"/>
                    <a:pt x="191" y="354"/>
                    <a:pt x="207" y="354"/>
                  </a:cubicBezTo>
                  <a:cubicBezTo>
                    <a:pt x="287" y="354"/>
                    <a:pt x="369" y="307"/>
                    <a:pt x="388" y="212"/>
                  </a:cubicBezTo>
                  <a:cubicBezTo>
                    <a:pt x="411" y="120"/>
                    <a:pt x="343" y="29"/>
                    <a:pt x="251" y="6"/>
                  </a:cubicBezTo>
                  <a:cubicBezTo>
                    <a:pt x="236" y="3"/>
                    <a:pt x="221" y="1"/>
                    <a:pt x="20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2" name="Google Shape;4812;p26"/>
            <p:cNvSpPr/>
            <p:nvPr/>
          </p:nvSpPr>
          <p:spPr>
            <a:xfrm>
              <a:off x="6188100" y="1518950"/>
              <a:ext cx="10875" cy="9950"/>
            </a:xfrm>
            <a:custGeom>
              <a:avLst/>
              <a:gdLst/>
              <a:ahLst/>
              <a:cxnLst/>
              <a:rect l="l" t="t" r="r" b="b"/>
              <a:pathLst>
                <a:path w="435" h="398" extrusionOk="0">
                  <a:moveTo>
                    <a:pt x="231" y="1"/>
                  </a:moveTo>
                  <a:cubicBezTo>
                    <a:pt x="137" y="1"/>
                    <a:pt x="63" y="63"/>
                    <a:pt x="23" y="142"/>
                  </a:cubicBezTo>
                  <a:cubicBezTo>
                    <a:pt x="0" y="256"/>
                    <a:pt x="69" y="371"/>
                    <a:pt x="183" y="393"/>
                  </a:cubicBezTo>
                  <a:cubicBezTo>
                    <a:pt x="195" y="396"/>
                    <a:pt x="207" y="398"/>
                    <a:pt x="220" y="398"/>
                  </a:cubicBezTo>
                  <a:cubicBezTo>
                    <a:pt x="303" y="398"/>
                    <a:pt x="391" y="336"/>
                    <a:pt x="411" y="256"/>
                  </a:cubicBezTo>
                  <a:cubicBezTo>
                    <a:pt x="434" y="142"/>
                    <a:pt x="366" y="28"/>
                    <a:pt x="274" y="5"/>
                  </a:cubicBezTo>
                  <a:cubicBezTo>
                    <a:pt x="259" y="2"/>
                    <a:pt x="245" y="1"/>
                    <a:pt x="23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3" name="Google Shape;4813;p26"/>
            <p:cNvSpPr/>
            <p:nvPr/>
          </p:nvSpPr>
          <p:spPr>
            <a:xfrm>
              <a:off x="6388400" y="1590975"/>
              <a:ext cx="6875" cy="6450"/>
            </a:xfrm>
            <a:custGeom>
              <a:avLst/>
              <a:gdLst/>
              <a:ahLst/>
              <a:cxnLst/>
              <a:rect l="l" t="t" r="r" b="b"/>
              <a:pathLst>
                <a:path w="275" h="258" extrusionOk="0">
                  <a:moveTo>
                    <a:pt x="160" y="0"/>
                  </a:moveTo>
                  <a:cubicBezTo>
                    <a:pt x="91" y="0"/>
                    <a:pt x="23" y="23"/>
                    <a:pt x="0" y="92"/>
                  </a:cubicBezTo>
                  <a:cubicBezTo>
                    <a:pt x="0" y="160"/>
                    <a:pt x="46" y="229"/>
                    <a:pt x="114" y="251"/>
                  </a:cubicBezTo>
                  <a:cubicBezTo>
                    <a:pt x="122" y="255"/>
                    <a:pt x="132" y="257"/>
                    <a:pt x="142" y="257"/>
                  </a:cubicBezTo>
                  <a:cubicBezTo>
                    <a:pt x="189" y="257"/>
                    <a:pt x="251" y="216"/>
                    <a:pt x="251" y="160"/>
                  </a:cubicBezTo>
                  <a:cubicBezTo>
                    <a:pt x="274" y="92"/>
                    <a:pt x="228" y="23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4" name="Google Shape;4814;p26"/>
            <p:cNvSpPr/>
            <p:nvPr/>
          </p:nvSpPr>
          <p:spPr>
            <a:xfrm>
              <a:off x="6388400" y="1611975"/>
              <a:ext cx="11425" cy="9975"/>
            </a:xfrm>
            <a:custGeom>
              <a:avLst/>
              <a:gdLst/>
              <a:ahLst/>
              <a:cxnLst/>
              <a:rect l="l" t="t" r="r" b="b"/>
              <a:pathLst>
                <a:path w="457" h="399" extrusionOk="0">
                  <a:moveTo>
                    <a:pt x="230" y="0"/>
                  </a:moveTo>
                  <a:cubicBezTo>
                    <a:pt x="132" y="0"/>
                    <a:pt x="43" y="65"/>
                    <a:pt x="23" y="165"/>
                  </a:cubicBezTo>
                  <a:cubicBezTo>
                    <a:pt x="0" y="256"/>
                    <a:pt x="69" y="370"/>
                    <a:pt x="183" y="393"/>
                  </a:cubicBezTo>
                  <a:cubicBezTo>
                    <a:pt x="198" y="397"/>
                    <a:pt x="214" y="399"/>
                    <a:pt x="230" y="399"/>
                  </a:cubicBezTo>
                  <a:cubicBezTo>
                    <a:pt x="310" y="399"/>
                    <a:pt x="392" y="351"/>
                    <a:pt x="411" y="256"/>
                  </a:cubicBezTo>
                  <a:cubicBezTo>
                    <a:pt x="457" y="142"/>
                    <a:pt x="388" y="28"/>
                    <a:pt x="274" y="5"/>
                  </a:cubicBezTo>
                  <a:cubicBezTo>
                    <a:pt x="259" y="2"/>
                    <a:pt x="245" y="0"/>
                    <a:pt x="23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5" name="Google Shape;4815;p26"/>
            <p:cNvSpPr/>
            <p:nvPr/>
          </p:nvSpPr>
          <p:spPr>
            <a:xfrm>
              <a:off x="6497375" y="1253000"/>
              <a:ext cx="6875" cy="5900"/>
            </a:xfrm>
            <a:custGeom>
              <a:avLst/>
              <a:gdLst/>
              <a:ahLst/>
              <a:cxnLst/>
              <a:rect l="l" t="t" r="r" b="b"/>
              <a:pathLst>
                <a:path w="275" h="236" extrusionOk="0">
                  <a:moveTo>
                    <a:pt x="134" y="1"/>
                  </a:moveTo>
                  <a:cubicBezTo>
                    <a:pt x="91" y="1"/>
                    <a:pt x="42" y="38"/>
                    <a:pt x="24" y="75"/>
                  </a:cubicBezTo>
                  <a:cubicBezTo>
                    <a:pt x="1" y="144"/>
                    <a:pt x="46" y="212"/>
                    <a:pt x="115" y="235"/>
                  </a:cubicBezTo>
                  <a:cubicBezTo>
                    <a:pt x="161" y="235"/>
                    <a:pt x="229" y="212"/>
                    <a:pt x="252" y="144"/>
                  </a:cubicBezTo>
                  <a:cubicBezTo>
                    <a:pt x="275" y="75"/>
                    <a:pt x="229" y="7"/>
                    <a:pt x="161" y="7"/>
                  </a:cubicBezTo>
                  <a:cubicBezTo>
                    <a:pt x="152" y="3"/>
                    <a:pt x="143" y="1"/>
                    <a:pt x="13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6" name="Google Shape;4816;p26"/>
            <p:cNvSpPr/>
            <p:nvPr/>
          </p:nvSpPr>
          <p:spPr>
            <a:xfrm>
              <a:off x="6746750" y="1478400"/>
              <a:ext cx="9150" cy="8325"/>
            </a:xfrm>
            <a:custGeom>
              <a:avLst/>
              <a:gdLst/>
              <a:ahLst/>
              <a:cxnLst/>
              <a:rect l="l" t="t" r="r" b="b"/>
              <a:pathLst>
                <a:path w="366" h="333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46" y="303"/>
                    <a:pt x="137" y="326"/>
                  </a:cubicBezTo>
                  <a:cubicBezTo>
                    <a:pt x="153" y="330"/>
                    <a:pt x="169" y="332"/>
                    <a:pt x="184" y="332"/>
                  </a:cubicBezTo>
                  <a:cubicBezTo>
                    <a:pt x="258" y="332"/>
                    <a:pt x="324" y="288"/>
                    <a:pt x="343" y="212"/>
                  </a:cubicBezTo>
                  <a:cubicBezTo>
                    <a:pt x="366" y="121"/>
                    <a:pt x="320" y="30"/>
                    <a:pt x="229" y="7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7" name="Google Shape;4817;p26"/>
            <p:cNvSpPr/>
            <p:nvPr/>
          </p:nvSpPr>
          <p:spPr>
            <a:xfrm>
              <a:off x="6710800" y="1642750"/>
              <a:ext cx="8000" cy="7175"/>
            </a:xfrm>
            <a:custGeom>
              <a:avLst/>
              <a:gdLst/>
              <a:ahLst/>
              <a:cxnLst/>
              <a:rect l="l" t="t" r="r" b="b"/>
              <a:pathLst>
                <a:path w="320" h="287" extrusionOk="0">
                  <a:moveTo>
                    <a:pt x="145" y="1"/>
                  </a:moveTo>
                  <a:cubicBezTo>
                    <a:pt x="85" y="1"/>
                    <a:pt x="23" y="41"/>
                    <a:pt x="23" y="98"/>
                  </a:cubicBezTo>
                  <a:cubicBezTo>
                    <a:pt x="0" y="189"/>
                    <a:pt x="46" y="258"/>
                    <a:pt x="115" y="280"/>
                  </a:cubicBezTo>
                  <a:cubicBezTo>
                    <a:pt x="126" y="284"/>
                    <a:pt x="139" y="286"/>
                    <a:pt x="151" y="286"/>
                  </a:cubicBezTo>
                  <a:cubicBezTo>
                    <a:pt x="212" y="286"/>
                    <a:pt x="278" y="242"/>
                    <a:pt x="297" y="166"/>
                  </a:cubicBezTo>
                  <a:cubicBezTo>
                    <a:pt x="320" y="98"/>
                    <a:pt x="274" y="29"/>
                    <a:pt x="183" y="6"/>
                  </a:cubicBezTo>
                  <a:cubicBezTo>
                    <a:pt x="171" y="2"/>
                    <a:pt x="158" y="1"/>
                    <a:pt x="14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8" name="Google Shape;4818;p26"/>
            <p:cNvSpPr/>
            <p:nvPr/>
          </p:nvSpPr>
          <p:spPr>
            <a:xfrm>
              <a:off x="6239450" y="1672575"/>
              <a:ext cx="8025" cy="755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206" y="0"/>
                  </a:moveTo>
                  <a:cubicBezTo>
                    <a:pt x="138" y="0"/>
                    <a:pt x="46" y="46"/>
                    <a:pt x="24" y="114"/>
                  </a:cubicBezTo>
                  <a:cubicBezTo>
                    <a:pt x="1" y="183"/>
                    <a:pt x="46" y="274"/>
                    <a:pt x="138" y="297"/>
                  </a:cubicBezTo>
                  <a:cubicBezTo>
                    <a:pt x="147" y="300"/>
                    <a:pt x="156" y="302"/>
                    <a:pt x="166" y="302"/>
                  </a:cubicBezTo>
                  <a:cubicBezTo>
                    <a:pt x="229" y="302"/>
                    <a:pt x="297" y="242"/>
                    <a:pt x="297" y="183"/>
                  </a:cubicBezTo>
                  <a:cubicBezTo>
                    <a:pt x="320" y="114"/>
                    <a:pt x="275" y="23"/>
                    <a:pt x="20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9" name="Google Shape;4819;p26"/>
            <p:cNvSpPr/>
            <p:nvPr/>
          </p:nvSpPr>
          <p:spPr>
            <a:xfrm>
              <a:off x="6507075" y="1246725"/>
              <a:ext cx="11450" cy="10250"/>
            </a:xfrm>
            <a:custGeom>
              <a:avLst/>
              <a:gdLst/>
              <a:ahLst/>
              <a:cxnLst/>
              <a:rect l="l" t="t" r="r" b="b"/>
              <a:pathLst>
                <a:path w="458" h="410" extrusionOk="0">
                  <a:moveTo>
                    <a:pt x="218" y="1"/>
                  </a:moveTo>
                  <a:cubicBezTo>
                    <a:pt x="125" y="1"/>
                    <a:pt x="43" y="49"/>
                    <a:pt x="24" y="144"/>
                  </a:cubicBezTo>
                  <a:cubicBezTo>
                    <a:pt x="1" y="258"/>
                    <a:pt x="69" y="372"/>
                    <a:pt x="161" y="395"/>
                  </a:cubicBezTo>
                  <a:cubicBezTo>
                    <a:pt x="185" y="404"/>
                    <a:pt x="209" y="409"/>
                    <a:pt x="233" y="409"/>
                  </a:cubicBezTo>
                  <a:cubicBezTo>
                    <a:pt x="319" y="409"/>
                    <a:pt x="394" y="348"/>
                    <a:pt x="412" y="258"/>
                  </a:cubicBezTo>
                  <a:cubicBezTo>
                    <a:pt x="457" y="144"/>
                    <a:pt x="389" y="30"/>
                    <a:pt x="275" y="7"/>
                  </a:cubicBezTo>
                  <a:cubicBezTo>
                    <a:pt x="256" y="3"/>
                    <a:pt x="237" y="1"/>
                    <a:pt x="21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0" name="Google Shape;4820;p26"/>
            <p:cNvSpPr/>
            <p:nvPr/>
          </p:nvSpPr>
          <p:spPr>
            <a:xfrm>
              <a:off x="5658550" y="1606225"/>
              <a:ext cx="7450" cy="6600"/>
            </a:xfrm>
            <a:custGeom>
              <a:avLst/>
              <a:gdLst/>
              <a:ahLst/>
              <a:cxnLst/>
              <a:rect l="l" t="t" r="r" b="b"/>
              <a:pathLst>
                <a:path w="298" h="264" extrusionOk="0">
                  <a:moveTo>
                    <a:pt x="147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1" y="166"/>
                    <a:pt x="46" y="235"/>
                    <a:pt x="115" y="258"/>
                  </a:cubicBezTo>
                  <a:cubicBezTo>
                    <a:pt x="131" y="262"/>
                    <a:pt x="146" y="264"/>
                    <a:pt x="161" y="264"/>
                  </a:cubicBezTo>
                  <a:cubicBezTo>
                    <a:pt x="228" y="264"/>
                    <a:pt x="274" y="223"/>
                    <a:pt x="274" y="166"/>
                  </a:cubicBezTo>
                  <a:cubicBezTo>
                    <a:pt x="297" y="98"/>
                    <a:pt x="252" y="29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1" name="Google Shape;4821;p26"/>
            <p:cNvSpPr/>
            <p:nvPr/>
          </p:nvSpPr>
          <p:spPr>
            <a:xfrm>
              <a:off x="6769000" y="1557875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83" y="0"/>
                  </a:moveTo>
                  <a:cubicBezTo>
                    <a:pt x="115" y="0"/>
                    <a:pt x="46" y="46"/>
                    <a:pt x="23" y="115"/>
                  </a:cubicBezTo>
                  <a:cubicBezTo>
                    <a:pt x="1" y="183"/>
                    <a:pt x="46" y="252"/>
                    <a:pt x="115" y="274"/>
                  </a:cubicBezTo>
                  <a:cubicBezTo>
                    <a:pt x="127" y="278"/>
                    <a:pt x="140" y="280"/>
                    <a:pt x="153" y="280"/>
                  </a:cubicBezTo>
                  <a:cubicBezTo>
                    <a:pt x="213" y="280"/>
                    <a:pt x="275" y="239"/>
                    <a:pt x="275" y="183"/>
                  </a:cubicBezTo>
                  <a:cubicBezTo>
                    <a:pt x="297" y="92"/>
                    <a:pt x="252" y="23"/>
                    <a:pt x="18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2" name="Google Shape;4822;p26"/>
            <p:cNvSpPr/>
            <p:nvPr/>
          </p:nvSpPr>
          <p:spPr>
            <a:xfrm>
              <a:off x="6642325" y="1483550"/>
              <a:ext cx="9150" cy="8275"/>
            </a:xfrm>
            <a:custGeom>
              <a:avLst/>
              <a:gdLst/>
              <a:ahLst/>
              <a:cxnLst/>
              <a:rect l="l" t="t" r="r" b="b"/>
              <a:pathLst>
                <a:path w="366" h="331" extrusionOk="0">
                  <a:moveTo>
                    <a:pt x="182" y="0"/>
                  </a:moveTo>
                  <a:cubicBezTo>
                    <a:pt x="108" y="0"/>
                    <a:pt x="42" y="45"/>
                    <a:pt x="23" y="120"/>
                  </a:cubicBezTo>
                  <a:cubicBezTo>
                    <a:pt x="0" y="212"/>
                    <a:pt x="69" y="303"/>
                    <a:pt x="160" y="326"/>
                  </a:cubicBezTo>
                  <a:cubicBezTo>
                    <a:pt x="172" y="329"/>
                    <a:pt x="184" y="330"/>
                    <a:pt x="196" y="330"/>
                  </a:cubicBezTo>
                  <a:cubicBezTo>
                    <a:pt x="269" y="330"/>
                    <a:pt x="323" y="271"/>
                    <a:pt x="343" y="212"/>
                  </a:cubicBezTo>
                  <a:cubicBezTo>
                    <a:pt x="366" y="120"/>
                    <a:pt x="320" y="29"/>
                    <a:pt x="229" y="6"/>
                  </a:cubicBezTo>
                  <a:cubicBezTo>
                    <a:pt x="213" y="2"/>
                    <a:pt x="197" y="0"/>
                    <a:pt x="18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3" name="Google Shape;4823;p26"/>
            <p:cNvSpPr/>
            <p:nvPr/>
          </p:nvSpPr>
          <p:spPr>
            <a:xfrm>
              <a:off x="6686250" y="1541175"/>
              <a:ext cx="6875" cy="6450"/>
            </a:xfrm>
            <a:custGeom>
              <a:avLst/>
              <a:gdLst/>
              <a:ahLst/>
              <a:cxnLst/>
              <a:rect l="l" t="t" r="r" b="b"/>
              <a:pathLst>
                <a:path w="275" h="258" extrusionOk="0">
                  <a:moveTo>
                    <a:pt x="147" y="1"/>
                  </a:moveTo>
                  <a:cubicBezTo>
                    <a:pt x="92" y="1"/>
                    <a:pt x="43" y="41"/>
                    <a:pt x="24" y="98"/>
                  </a:cubicBezTo>
                  <a:cubicBezTo>
                    <a:pt x="1" y="166"/>
                    <a:pt x="47" y="235"/>
                    <a:pt x="115" y="258"/>
                  </a:cubicBezTo>
                  <a:cubicBezTo>
                    <a:pt x="184" y="258"/>
                    <a:pt x="252" y="235"/>
                    <a:pt x="275" y="166"/>
                  </a:cubicBezTo>
                  <a:cubicBezTo>
                    <a:pt x="275" y="98"/>
                    <a:pt x="229" y="29"/>
                    <a:pt x="184" y="7"/>
                  </a:cubicBezTo>
                  <a:cubicBezTo>
                    <a:pt x="171" y="2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4" name="Google Shape;4824;p26"/>
            <p:cNvSpPr/>
            <p:nvPr/>
          </p:nvSpPr>
          <p:spPr>
            <a:xfrm>
              <a:off x="5208900" y="942175"/>
              <a:ext cx="6300" cy="5875"/>
            </a:xfrm>
            <a:custGeom>
              <a:avLst/>
              <a:gdLst/>
              <a:ahLst/>
              <a:cxnLst/>
              <a:rect l="l" t="t" r="r" b="b"/>
              <a:pathLst>
                <a:path w="252" h="235" extrusionOk="0">
                  <a:moveTo>
                    <a:pt x="160" y="0"/>
                  </a:moveTo>
                  <a:cubicBezTo>
                    <a:pt x="92" y="0"/>
                    <a:pt x="23" y="23"/>
                    <a:pt x="0" y="91"/>
                  </a:cubicBezTo>
                  <a:cubicBezTo>
                    <a:pt x="0" y="160"/>
                    <a:pt x="23" y="228"/>
                    <a:pt x="92" y="228"/>
                  </a:cubicBezTo>
                  <a:cubicBezTo>
                    <a:pt x="104" y="232"/>
                    <a:pt x="116" y="234"/>
                    <a:pt x="128" y="234"/>
                  </a:cubicBezTo>
                  <a:cubicBezTo>
                    <a:pt x="182" y="234"/>
                    <a:pt x="228" y="193"/>
                    <a:pt x="228" y="137"/>
                  </a:cubicBezTo>
                  <a:cubicBezTo>
                    <a:pt x="251" y="91"/>
                    <a:pt x="206" y="23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5" name="Google Shape;4825;p26"/>
            <p:cNvSpPr/>
            <p:nvPr/>
          </p:nvSpPr>
          <p:spPr>
            <a:xfrm>
              <a:off x="6297100" y="100250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69" y="303"/>
                    <a:pt x="160" y="349"/>
                  </a:cubicBezTo>
                  <a:cubicBezTo>
                    <a:pt x="172" y="352"/>
                    <a:pt x="184" y="353"/>
                    <a:pt x="196" y="353"/>
                  </a:cubicBezTo>
                  <a:cubicBezTo>
                    <a:pt x="274" y="353"/>
                    <a:pt x="345" y="291"/>
                    <a:pt x="365" y="212"/>
                  </a:cubicBezTo>
                  <a:cubicBezTo>
                    <a:pt x="388" y="121"/>
                    <a:pt x="320" y="29"/>
                    <a:pt x="228" y="6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6" name="Google Shape;4826;p26"/>
            <p:cNvSpPr/>
            <p:nvPr/>
          </p:nvSpPr>
          <p:spPr>
            <a:xfrm>
              <a:off x="6605225" y="1625625"/>
              <a:ext cx="10875" cy="9425"/>
            </a:xfrm>
            <a:custGeom>
              <a:avLst/>
              <a:gdLst/>
              <a:ahLst/>
              <a:cxnLst/>
              <a:rect l="l" t="t" r="r" b="b"/>
              <a:pathLst>
                <a:path w="435" h="377" extrusionOk="0">
                  <a:moveTo>
                    <a:pt x="220" y="1"/>
                  </a:moveTo>
                  <a:cubicBezTo>
                    <a:pt x="131" y="1"/>
                    <a:pt x="62" y="49"/>
                    <a:pt x="24" y="144"/>
                  </a:cubicBezTo>
                  <a:cubicBezTo>
                    <a:pt x="1" y="235"/>
                    <a:pt x="69" y="349"/>
                    <a:pt x="161" y="372"/>
                  </a:cubicBezTo>
                  <a:cubicBezTo>
                    <a:pt x="176" y="375"/>
                    <a:pt x="190" y="376"/>
                    <a:pt x="204" y="376"/>
                  </a:cubicBezTo>
                  <a:cubicBezTo>
                    <a:pt x="298" y="376"/>
                    <a:pt x="369" y="314"/>
                    <a:pt x="389" y="235"/>
                  </a:cubicBezTo>
                  <a:cubicBezTo>
                    <a:pt x="434" y="121"/>
                    <a:pt x="366" y="30"/>
                    <a:pt x="275" y="7"/>
                  </a:cubicBezTo>
                  <a:cubicBezTo>
                    <a:pt x="256" y="3"/>
                    <a:pt x="237" y="1"/>
                    <a:pt x="22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7" name="Google Shape;4827;p26"/>
            <p:cNvSpPr/>
            <p:nvPr/>
          </p:nvSpPr>
          <p:spPr>
            <a:xfrm>
              <a:off x="6144150" y="659550"/>
              <a:ext cx="6875" cy="5875"/>
            </a:xfrm>
            <a:custGeom>
              <a:avLst/>
              <a:gdLst/>
              <a:ahLst/>
              <a:cxnLst/>
              <a:rect l="l" t="t" r="r" b="b"/>
              <a:pathLst>
                <a:path w="275" h="235" extrusionOk="0">
                  <a:moveTo>
                    <a:pt x="134" y="0"/>
                  </a:moveTo>
                  <a:cubicBezTo>
                    <a:pt x="91" y="0"/>
                    <a:pt x="42" y="38"/>
                    <a:pt x="24" y="75"/>
                  </a:cubicBezTo>
                  <a:cubicBezTo>
                    <a:pt x="1" y="143"/>
                    <a:pt x="47" y="212"/>
                    <a:pt x="115" y="235"/>
                  </a:cubicBezTo>
                  <a:cubicBezTo>
                    <a:pt x="184" y="235"/>
                    <a:pt x="229" y="212"/>
                    <a:pt x="252" y="143"/>
                  </a:cubicBezTo>
                  <a:cubicBezTo>
                    <a:pt x="275" y="75"/>
                    <a:pt x="229" y="7"/>
                    <a:pt x="161" y="7"/>
                  </a:cubicBezTo>
                  <a:cubicBezTo>
                    <a:pt x="152" y="2"/>
                    <a:pt x="143" y="0"/>
                    <a:pt x="13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8" name="Google Shape;4828;p26"/>
            <p:cNvSpPr/>
            <p:nvPr/>
          </p:nvSpPr>
          <p:spPr>
            <a:xfrm>
              <a:off x="6129900" y="1732950"/>
              <a:ext cx="10300" cy="9375"/>
            </a:xfrm>
            <a:custGeom>
              <a:avLst/>
              <a:gdLst/>
              <a:ahLst/>
              <a:cxnLst/>
              <a:rect l="l" t="t" r="r" b="b"/>
              <a:pathLst>
                <a:path w="412" h="375" extrusionOk="0">
                  <a:moveTo>
                    <a:pt x="214" y="0"/>
                  </a:moveTo>
                  <a:cubicBezTo>
                    <a:pt x="132" y="0"/>
                    <a:pt x="43" y="62"/>
                    <a:pt x="23" y="142"/>
                  </a:cubicBezTo>
                  <a:cubicBezTo>
                    <a:pt x="0" y="233"/>
                    <a:pt x="69" y="347"/>
                    <a:pt x="160" y="370"/>
                  </a:cubicBezTo>
                  <a:cubicBezTo>
                    <a:pt x="175" y="373"/>
                    <a:pt x="190" y="374"/>
                    <a:pt x="204" y="374"/>
                  </a:cubicBezTo>
                  <a:cubicBezTo>
                    <a:pt x="297" y="374"/>
                    <a:pt x="368" y="312"/>
                    <a:pt x="388" y="233"/>
                  </a:cubicBezTo>
                  <a:cubicBezTo>
                    <a:pt x="411" y="142"/>
                    <a:pt x="365" y="28"/>
                    <a:pt x="251" y="5"/>
                  </a:cubicBezTo>
                  <a:cubicBezTo>
                    <a:pt x="239" y="2"/>
                    <a:pt x="227" y="0"/>
                    <a:pt x="21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9" name="Google Shape;4829;p26"/>
            <p:cNvSpPr/>
            <p:nvPr/>
          </p:nvSpPr>
          <p:spPr>
            <a:xfrm>
              <a:off x="6334750" y="1800275"/>
              <a:ext cx="9725" cy="5850"/>
            </a:xfrm>
            <a:custGeom>
              <a:avLst/>
              <a:gdLst/>
              <a:ahLst/>
              <a:cxnLst/>
              <a:rect l="l" t="t" r="r" b="b"/>
              <a:pathLst>
                <a:path w="389" h="234" extrusionOk="0">
                  <a:moveTo>
                    <a:pt x="193" y="1"/>
                  </a:moveTo>
                  <a:cubicBezTo>
                    <a:pt x="114" y="1"/>
                    <a:pt x="40" y="63"/>
                    <a:pt x="1" y="142"/>
                  </a:cubicBezTo>
                  <a:lnTo>
                    <a:pt x="366" y="233"/>
                  </a:lnTo>
                  <a:cubicBezTo>
                    <a:pt x="389" y="142"/>
                    <a:pt x="343" y="51"/>
                    <a:pt x="229" y="5"/>
                  </a:cubicBezTo>
                  <a:cubicBezTo>
                    <a:pt x="217" y="2"/>
                    <a:pt x="205" y="1"/>
                    <a:pt x="19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0" name="Google Shape;4830;p26"/>
            <p:cNvSpPr/>
            <p:nvPr/>
          </p:nvSpPr>
          <p:spPr>
            <a:xfrm>
              <a:off x="6152150" y="1748875"/>
              <a:ext cx="6300" cy="3600"/>
            </a:xfrm>
            <a:custGeom>
              <a:avLst/>
              <a:gdLst/>
              <a:ahLst/>
              <a:cxnLst/>
              <a:rect l="l" t="t" r="r" b="b"/>
              <a:pathLst>
                <a:path w="252" h="144" extrusionOk="0">
                  <a:moveTo>
                    <a:pt x="101" y="1"/>
                  </a:moveTo>
                  <a:cubicBezTo>
                    <a:pt x="47" y="1"/>
                    <a:pt x="0" y="42"/>
                    <a:pt x="0" y="98"/>
                  </a:cubicBezTo>
                  <a:lnTo>
                    <a:pt x="229" y="144"/>
                  </a:lnTo>
                  <a:cubicBezTo>
                    <a:pt x="252" y="75"/>
                    <a:pt x="206" y="7"/>
                    <a:pt x="137" y="7"/>
                  </a:cubicBezTo>
                  <a:cubicBezTo>
                    <a:pt x="125" y="3"/>
                    <a:pt x="113" y="1"/>
                    <a:pt x="10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1" name="Google Shape;4831;p26"/>
            <p:cNvSpPr/>
            <p:nvPr/>
          </p:nvSpPr>
          <p:spPr>
            <a:xfrm>
              <a:off x="6308500" y="1776275"/>
              <a:ext cx="6300" cy="5525"/>
            </a:xfrm>
            <a:custGeom>
              <a:avLst/>
              <a:gdLst/>
              <a:ahLst/>
              <a:cxnLst/>
              <a:rect l="l" t="t" r="r" b="b"/>
              <a:pathLst>
                <a:path w="252" h="221" extrusionOk="0">
                  <a:moveTo>
                    <a:pt x="112" y="1"/>
                  </a:moveTo>
                  <a:cubicBezTo>
                    <a:pt x="69" y="1"/>
                    <a:pt x="19" y="42"/>
                    <a:pt x="1" y="98"/>
                  </a:cubicBezTo>
                  <a:cubicBezTo>
                    <a:pt x="1" y="144"/>
                    <a:pt x="23" y="212"/>
                    <a:pt x="92" y="212"/>
                  </a:cubicBezTo>
                  <a:cubicBezTo>
                    <a:pt x="109" y="218"/>
                    <a:pt x="125" y="221"/>
                    <a:pt x="139" y="221"/>
                  </a:cubicBezTo>
                  <a:cubicBezTo>
                    <a:pt x="182" y="221"/>
                    <a:pt x="212" y="195"/>
                    <a:pt x="229" y="144"/>
                  </a:cubicBezTo>
                  <a:cubicBezTo>
                    <a:pt x="252" y="75"/>
                    <a:pt x="206" y="29"/>
                    <a:pt x="138" y="7"/>
                  </a:cubicBezTo>
                  <a:cubicBezTo>
                    <a:pt x="129" y="3"/>
                    <a:pt x="121" y="1"/>
                    <a:pt x="11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2" name="Google Shape;4832;p26"/>
            <p:cNvSpPr/>
            <p:nvPr/>
          </p:nvSpPr>
          <p:spPr>
            <a:xfrm>
              <a:off x="6458000" y="1788250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47" y="1"/>
                  </a:moveTo>
                  <a:cubicBezTo>
                    <a:pt x="92" y="1"/>
                    <a:pt x="42" y="42"/>
                    <a:pt x="24" y="98"/>
                  </a:cubicBezTo>
                  <a:cubicBezTo>
                    <a:pt x="1" y="189"/>
                    <a:pt x="46" y="258"/>
                    <a:pt x="115" y="281"/>
                  </a:cubicBezTo>
                  <a:cubicBezTo>
                    <a:pt x="206" y="281"/>
                    <a:pt x="275" y="258"/>
                    <a:pt x="298" y="167"/>
                  </a:cubicBezTo>
                  <a:cubicBezTo>
                    <a:pt x="298" y="98"/>
                    <a:pt x="275" y="30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3" name="Google Shape;4833;p26"/>
            <p:cNvSpPr/>
            <p:nvPr/>
          </p:nvSpPr>
          <p:spPr>
            <a:xfrm>
              <a:off x="6065425" y="1708875"/>
              <a:ext cx="5725" cy="5375"/>
            </a:xfrm>
            <a:custGeom>
              <a:avLst/>
              <a:gdLst/>
              <a:ahLst/>
              <a:cxnLst/>
              <a:rect l="l" t="t" r="r" b="b"/>
              <a:pathLst>
                <a:path w="229" h="215" extrusionOk="0">
                  <a:moveTo>
                    <a:pt x="100" y="1"/>
                  </a:moveTo>
                  <a:cubicBezTo>
                    <a:pt x="61" y="1"/>
                    <a:pt x="23" y="26"/>
                    <a:pt x="23" y="78"/>
                  </a:cubicBezTo>
                  <a:cubicBezTo>
                    <a:pt x="0" y="123"/>
                    <a:pt x="23" y="192"/>
                    <a:pt x="91" y="215"/>
                  </a:cubicBezTo>
                  <a:cubicBezTo>
                    <a:pt x="137" y="215"/>
                    <a:pt x="205" y="192"/>
                    <a:pt x="228" y="123"/>
                  </a:cubicBezTo>
                  <a:cubicBezTo>
                    <a:pt x="228" y="78"/>
                    <a:pt x="205" y="9"/>
                    <a:pt x="137" y="9"/>
                  </a:cubicBezTo>
                  <a:cubicBezTo>
                    <a:pt x="126" y="3"/>
                    <a:pt x="113" y="1"/>
                    <a:pt x="10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4" name="Google Shape;4834;p26"/>
            <p:cNvSpPr/>
            <p:nvPr/>
          </p:nvSpPr>
          <p:spPr>
            <a:xfrm>
              <a:off x="6416350" y="1817925"/>
              <a:ext cx="8575" cy="4750"/>
            </a:xfrm>
            <a:custGeom>
              <a:avLst/>
              <a:gdLst/>
              <a:ahLst/>
              <a:cxnLst/>
              <a:rect l="l" t="t" r="r" b="b"/>
              <a:pathLst>
                <a:path w="343" h="190" extrusionOk="0">
                  <a:moveTo>
                    <a:pt x="159" y="1"/>
                  </a:moveTo>
                  <a:cubicBezTo>
                    <a:pt x="85" y="1"/>
                    <a:pt x="19" y="45"/>
                    <a:pt x="1" y="121"/>
                  </a:cubicBezTo>
                  <a:lnTo>
                    <a:pt x="320" y="189"/>
                  </a:lnTo>
                  <a:cubicBezTo>
                    <a:pt x="343" y="121"/>
                    <a:pt x="274" y="30"/>
                    <a:pt x="206" y="7"/>
                  </a:cubicBezTo>
                  <a:cubicBezTo>
                    <a:pt x="190" y="3"/>
                    <a:pt x="175" y="1"/>
                    <a:pt x="15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5" name="Google Shape;4835;p26"/>
            <p:cNvSpPr/>
            <p:nvPr/>
          </p:nvSpPr>
          <p:spPr>
            <a:xfrm>
              <a:off x="6369000" y="1797975"/>
              <a:ext cx="9725" cy="5875"/>
            </a:xfrm>
            <a:custGeom>
              <a:avLst/>
              <a:gdLst/>
              <a:ahLst/>
              <a:cxnLst/>
              <a:rect l="l" t="t" r="r" b="b"/>
              <a:pathLst>
                <a:path w="389" h="235" extrusionOk="0">
                  <a:moveTo>
                    <a:pt x="173" y="0"/>
                  </a:moveTo>
                  <a:cubicBezTo>
                    <a:pt x="86" y="0"/>
                    <a:pt x="19" y="48"/>
                    <a:pt x="0" y="143"/>
                  </a:cubicBezTo>
                  <a:lnTo>
                    <a:pt x="365" y="234"/>
                  </a:lnTo>
                  <a:cubicBezTo>
                    <a:pt x="388" y="120"/>
                    <a:pt x="320" y="29"/>
                    <a:pt x="228" y="6"/>
                  </a:cubicBezTo>
                  <a:cubicBezTo>
                    <a:pt x="209" y="2"/>
                    <a:pt x="191" y="0"/>
                    <a:pt x="17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6" name="Google Shape;4836;p26"/>
            <p:cNvSpPr/>
            <p:nvPr/>
          </p:nvSpPr>
          <p:spPr>
            <a:xfrm>
              <a:off x="6354150" y="1796825"/>
              <a:ext cx="8025" cy="4725"/>
            </a:xfrm>
            <a:custGeom>
              <a:avLst/>
              <a:gdLst/>
              <a:ahLst/>
              <a:cxnLst/>
              <a:rect l="l" t="t" r="r" b="b"/>
              <a:pathLst>
                <a:path w="321" h="189" extrusionOk="0">
                  <a:moveTo>
                    <a:pt x="146" y="0"/>
                  </a:moveTo>
                  <a:cubicBezTo>
                    <a:pt x="85" y="0"/>
                    <a:pt x="20" y="45"/>
                    <a:pt x="1" y="120"/>
                  </a:cubicBezTo>
                  <a:lnTo>
                    <a:pt x="297" y="189"/>
                  </a:lnTo>
                  <a:cubicBezTo>
                    <a:pt x="320" y="98"/>
                    <a:pt x="275" y="29"/>
                    <a:pt x="183" y="6"/>
                  </a:cubicBezTo>
                  <a:cubicBezTo>
                    <a:pt x="171" y="2"/>
                    <a:pt x="159" y="0"/>
                    <a:pt x="14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7" name="Google Shape;4837;p26"/>
            <p:cNvSpPr/>
            <p:nvPr/>
          </p:nvSpPr>
          <p:spPr>
            <a:xfrm>
              <a:off x="6318775" y="1694100"/>
              <a:ext cx="8025" cy="7175"/>
            </a:xfrm>
            <a:custGeom>
              <a:avLst/>
              <a:gdLst/>
              <a:ahLst/>
              <a:cxnLst/>
              <a:rect l="l" t="t" r="r" b="b"/>
              <a:pathLst>
                <a:path w="321" h="287" extrusionOk="0">
                  <a:moveTo>
                    <a:pt x="160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0" y="189"/>
                    <a:pt x="46" y="258"/>
                    <a:pt x="137" y="281"/>
                  </a:cubicBezTo>
                  <a:cubicBezTo>
                    <a:pt x="150" y="285"/>
                    <a:pt x="162" y="287"/>
                    <a:pt x="175" y="287"/>
                  </a:cubicBezTo>
                  <a:cubicBezTo>
                    <a:pt x="236" y="287"/>
                    <a:pt x="301" y="246"/>
                    <a:pt x="320" y="189"/>
                  </a:cubicBezTo>
                  <a:cubicBezTo>
                    <a:pt x="320" y="98"/>
                    <a:pt x="274" y="30"/>
                    <a:pt x="206" y="7"/>
                  </a:cubicBezTo>
                  <a:cubicBezTo>
                    <a:pt x="190" y="3"/>
                    <a:pt x="174" y="1"/>
                    <a:pt x="16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8" name="Google Shape;4838;p26"/>
            <p:cNvSpPr/>
            <p:nvPr/>
          </p:nvSpPr>
          <p:spPr>
            <a:xfrm>
              <a:off x="6613225" y="1692975"/>
              <a:ext cx="9150" cy="8275"/>
            </a:xfrm>
            <a:custGeom>
              <a:avLst/>
              <a:gdLst/>
              <a:ahLst/>
              <a:cxnLst/>
              <a:rect l="l" t="t" r="r" b="b"/>
              <a:pathLst>
                <a:path w="366" h="331" extrusionOk="0">
                  <a:moveTo>
                    <a:pt x="182" y="0"/>
                  </a:moveTo>
                  <a:cubicBezTo>
                    <a:pt x="108" y="0"/>
                    <a:pt x="42" y="45"/>
                    <a:pt x="23" y="120"/>
                  </a:cubicBezTo>
                  <a:cubicBezTo>
                    <a:pt x="0" y="211"/>
                    <a:pt x="46" y="303"/>
                    <a:pt x="137" y="326"/>
                  </a:cubicBezTo>
                  <a:cubicBezTo>
                    <a:pt x="150" y="329"/>
                    <a:pt x="162" y="330"/>
                    <a:pt x="174" y="330"/>
                  </a:cubicBezTo>
                  <a:cubicBezTo>
                    <a:pt x="252" y="330"/>
                    <a:pt x="323" y="271"/>
                    <a:pt x="343" y="211"/>
                  </a:cubicBezTo>
                  <a:cubicBezTo>
                    <a:pt x="366" y="120"/>
                    <a:pt x="297" y="29"/>
                    <a:pt x="229" y="6"/>
                  </a:cubicBezTo>
                  <a:cubicBezTo>
                    <a:pt x="213" y="2"/>
                    <a:pt x="197" y="0"/>
                    <a:pt x="18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9" name="Google Shape;4839;p26"/>
            <p:cNvSpPr/>
            <p:nvPr/>
          </p:nvSpPr>
          <p:spPr>
            <a:xfrm>
              <a:off x="6205800" y="1687825"/>
              <a:ext cx="6300" cy="6025"/>
            </a:xfrm>
            <a:custGeom>
              <a:avLst/>
              <a:gdLst/>
              <a:ahLst/>
              <a:cxnLst/>
              <a:rect l="l" t="t" r="r" b="b"/>
              <a:pathLst>
                <a:path w="252" h="241" extrusionOk="0">
                  <a:moveTo>
                    <a:pt x="122" y="1"/>
                  </a:moveTo>
                  <a:cubicBezTo>
                    <a:pt x="68" y="1"/>
                    <a:pt x="19" y="38"/>
                    <a:pt x="0" y="75"/>
                  </a:cubicBezTo>
                  <a:cubicBezTo>
                    <a:pt x="0" y="144"/>
                    <a:pt x="23" y="212"/>
                    <a:pt x="91" y="235"/>
                  </a:cubicBezTo>
                  <a:cubicBezTo>
                    <a:pt x="103" y="239"/>
                    <a:pt x="116" y="241"/>
                    <a:pt x="127" y="241"/>
                  </a:cubicBezTo>
                  <a:cubicBezTo>
                    <a:pt x="183" y="241"/>
                    <a:pt x="232" y="200"/>
                    <a:pt x="251" y="144"/>
                  </a:cubicBezTo>
                  <a:cubicBezTo>
                    <a:pt x="251" y="75"/>
                    <a:pt x="228" y="7"/>
                    <a:pt x="160" y="7"/>
                  </a:cubicBezTo>
                  <a:cubicBezTo>
                    <a:pt x="147" y="2"/>
                    <a:pt x="135" y="1"/>
                    <a:pt x="12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0" name="Google Shape;4840;p26"/>
            <p:cNvSpPr/>
            <p:nvPr/>
          </p:nvSpPr>
          <p:spPr>
            <a:xfrm>
              <a:off x="5923325" y="1530475"/>
              <a:ext cx="6300" cy="5900"/>
            </a:xfrm>
            <a:custGeom>
              <a:avLst/>
              <a:gdLst/>
              <a:ahLst/>
              <a:cxnLst/>
              <a:rect l="l" t="t" r="r" b="b"/>
              <a:pathLst>
                <a:path w="252" h="236" extrusionOk="0">
                  <a:moveTo>
                    <a:pt x="160" y="1"/>
                  </a:moveTo>
                  <a:cubicBezTo>
                    <a:pt x="92" y="1"/>
                    <a:pt x="46" y="24"/>
                    <a:pt x="23" y="92"/>
                  </a:cubicBezTo>
                  <a:cubicBezTo>
                    <a:pt x="1" y="161"/>
                    <a:pt x="46" y="206"/>
                    <a:pt x="115" y="229"/>
                  </a:cubicBezTo>
                  <a:cubicBezTo>
                    <a:pt x="123" y="233"/>
                    <a:pt x="132" y="235"/>
                    <a:pt x="141" y="235"/>
                  </a:cubicBezTo>
                  <a:cubicBezTo>
                    <a:pt x="183" y="235"/>
                    <a:pt x="233" y="194"/>
                    <a:pt x="252" y="138"/>
                  </a:cubicBezTo>
                  <a:cubicBezTo>
                    <a:pt x="252" y="92"/>
                    <a:pt x="229" y="24"/>
                    <a:pt x="16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1" name="Google Shape;4841;p26"/>
            <p:cNvSpPr/>
            <p:nvPr/>
          </p:nvSpPr>
          <p:spPr>
            <a:xfrm>
              <a:off x="6334175" y="1718075"/>
              <a:ext cx="8600" cy="7600"/>
            </a:xfrm>
            <a:custGeom>
              <a:avLst/>
              <a:gdLst/>
              <a:ahLst/>
              <a:cxnLst/>
              <a:rect l="l" t="t" r="r" b="b"/>
              <a:pathLst>
                <a:path w="344" h="304" extrusionOk="0">
                  <a:moveTo>
                    <a:pt x="169" y="1"/>
                  </a:moveTo>
                  <a:cubicBezTo>
                    <a:pt x="108" y="1"/>
                    <a:pt x="42" y="45"/>
                    <a:pt x="24" y="120"/>
                  </a:cubicBezTo>
                  <a:cubicBezTo>
                    <a:pt x="1" y="189"/>
                    <a:pt x="69" y="280"/>
                    <a:pt x="138" y="303"/>
                  </a:cubicBezTo>
                  <a:cubicBezTo>
                    <a:pt x="229" y="303"/>
                    <a:pt x="297" y="257"/>
                    <a:pt x="320" y="189"/>
                  </a:cubicBezTo>
                  <a:cubicBezTo>
                    <a:pt x="343" y="98"/>
                    <a:pt x="297" y="29"/>
                    <a:pt x="206" y="6"/>
                  </a:cubicBezTo>
                  <a:cubicBezTo>
                    <a:pt x="194" y="2"/>
                    <a:pt x="182" y="1"/>
                    <a:pt x="16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2" name="Google Shape;4842;p26"/>
            <p:cNvSpPr/>
            <p:nvPr/>
          </p:nvSpPr>
          <p:spPr>
            <a:xfrm>
              <a:off x="6372975" y="1804025"/>
              <a:ext cx="9725" cy="5525"/>
            </a:xfrm>
            <a:custGeom>
              <a:avLst/>
              <a:gdLst/>
              <a:ahLst/>
              <a:cxnLst/>
              <a:rect l="l" t="t" r="r" b="b"/>
              <a:pathLst>
                <a:path w="389" h="221" extrusionOk="0">
                  <a:moveTo>
                    <a:pt x="167" y="0"/>
                  </a:moveTo>
                  <a:cubicBezTo>
                    <a:pt x="92" y="0"/>
                    <a:pt x="19" y="58"/>
                    <a:pt x="1" y="129"/>
                  </a:cubicBezTo>
                  <a:lnTo>
                    <a:pt x="366" y="220"/>
                  </a:lnTo>
                  <a:cubicBezTo>
                    <a:pt x="389" y="129"/>
                    <a:pt x="320" y="38"/>
                    <a:pt x="229" y="15"/>
                  </a:cubicBezTo>
                  <a:cubicBezTo>
                    <a:pt x="209" y="5"/>
                    <a:pt x="188" y="0"/>
                    <a:pt x="16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3" name="Google Shape;4843;p26"/>
            <p:cNvSpPr/>
            <p:nvPr/>
          </p:nvSpPr>
          <p:spPr>
            <a:xfrm>
              <a:off x="6238875" y="1744900"/>
              <a:ext cx="7450" cy="6450"/>
            </a:xfrm>
            <a:custGeom>
              <a:avLst/>
              <a:gdLst/>
              <a:ahLst/>
              <a:cxnLst/>
              <a:rect l="l" t="t" r="r" b="b"/>
              <a:pathLst>
                <a:path w="298" h="258" extrusionOk="0">
                  <a:moveTo>
                    <a:pt x="147" y="0"/>
                  </a:moveTo>
                  <a:cubicBezTo>
                    <a:pt x="92" y="0"/>
                    <a:pt x="43" y="41"/>
                    <a:pt x="24" y="97"/>
                  </a:cubicBezTo>
                  <a:cubicBezTo>
                    <a:pt x="1" y="166"/>
                    <a:pt x="47" y="234"/>
                    <a:pt x="115" y="257"/>
                  </a:cubicBezTo>
                  <a:cubicBezTo>
                    <a:pt x="184" y="257"/>
                    <a:pt x="252" y="212"/>
                    <a:pt x="275" y="166"/>
                  </a:cubicBezTo>
                  <a:cubicBezTo>
                    <a:pt x="298" y="97"/>
                    <a:pt x="252" y="29"/>
                    <a:pt x="184" y="6"/>
                  </a:cubicBezTo>
                  <a:cubicBezTo>
                    <a:pt x="171" y="2"/>
                    <a:pt x="159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4" name="Google Shape;4844;p26"/>
            <p:cNvSpPr/>
            <p:nvPr/>
          </p:nvSpPr>
          <p:spPr>
            <a:xfrm>
              <a:off x="6459725" y="1579975"/>
              <a:ext cx="8575" cy="8175"/>
            </a:xfrm>
            <a:custGeom>
              <a:avLst/>
              <a:gdLst/>
              <a:ahLst/>
              <a:cxnLst/>
              <a:rect l="l" t="t" r="r" b="b"/>
              <a:pathLst>
                <a:path w="343" h="327" extrusionOk="0">
                  <a:moveTo>
                    <a:pt x="169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46" y="303"/>
                    <a:pt x="137" y="326"/>
                  </a:cubicBezTo>
                  <a:cubicBezTo>
                    <a:pt x="229" y="326"/>
                    <a:pt x="297" y="281"/>
                    <a:pt x="320" y="212"/>
                  </a:cubicBezTo>
                  <a:cubicBezTo>
                    <a:pt x="343" y="121"/>
                    <a:pt x="297" y="29"/>
                    <a:pt x="206" y="7"/>
                  </a:cubicBezTo>
                  <a:cubicBezTo>
                    <a:pt x="194" y="3"/>
                    <a:pt x="182" y="1"/>
                    <a:pt x="16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5" name="Google Shape;4845;p26"/>
            <p:cNvSpPr/>
            <p:nvPr/>
          </p:nvSpPr>
          <p:spPr>
            <a:xfrm>
              <a:off x="6324475" y="1790000"/>
              <a:ext cx="10875" cy="10525"/>
            </a:xfrm>
            <a:custGeom>
              <a:avLst/>
              <a:gdLst/>
              <a:ahLst/>
              <a:cxnLst/>
              <a:rect l="l" t="t" r="r" b="b"/>
              <a:pathLst>
                <a:path w="435" h="421" extrusionOk="0">
                  <a:moveTo>
                    <a:pt x="231" y="1"/>
                  </a:moveTo>
                  <a:cubicBezTo>
                    <a:pt x="133" y="1"/>
                    <a:pt x="43" y="66"/>
                    <a:pt x="24" y="165"/>
                  </a:cubicBezTo>
                  <a:cubicBezTo>
                    <a:pt x="1" y="279"/>
                    <a:pt x="69" y="371"/>
                    <a:pt x="160" y="416"/>
                  </a:cubicBezTo>
                  <a:cubicBezTo>
                    <a:pt x="175" y="419"/>
                    <a:pt x="190" y="421"/>
                    <a:pt x="205" y="421"/>
                  </a:cubicBezTo>
                  <a:cubicBezTo>
                    <a:pt x="303" y="421"/>
                    <a:pt x="392" y="356"/>
                    <a:pt x="412" y="256"/>
                  </a:cubicBezTo>
                  <a:cubicBezTo>
                    <a:pt x="434" y="165"/>
                    <a:pt x="366" y="51"/>
                    <a:pt x="275" y="5"/>
                  </a:cubicBezTo>
                  <a:cubicBezTo>
                    <a:pt x="260" y="2"/>
                    <a:pt x="245" y="1"/>
                    <a:pt x="23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6" name="Google Shape;4846;p26"/>
            <p:cNvSpPr/>
            <p:nvPr/>
          </p:nvSpPr>
          <p:spPr>
            <a:xfrm>
              <a:off x="6348450" y="173465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215" y="1"/>
                  </a:moveTo>
                  <a:cubicBezTo>
                    <a:pt x="132" y="1"/>
                    <a:pt x="43" y="63"/>
                    <a:pt x="23" y="142"/>
                  </a:cubicBezTo>
                  <a:cubicBezTo>
                    <a:pt x="0" y="234"/>
                    <a:pt x="69" y="325"/>
                    <a:pt x="160" y="348"/>
                  </a:cubicBezTo>
                  <a:cubicBezTo>
                    <a:pt x="176" y="352"/>
                    <a:pt x="191" y="354"/>
                    <a:pt x="207" y="354"/>
                  </a:cubicBezTo>
                  <a:cubicBezTo>
                    <a:pt x="281" y="354"/>
                    <a:pt x="347" y="309"/>
                    <a:pt x="366" y="234"/>
                  </a:cubicBezTo>
                  <a:cubicBezTo>
                    <a:pt x="388" y="119"/>
                    <a:pt x="343" y="28"/>
                    <a:pt x="251" y="5"/>
                  </a:cubicBezTo>
                  <a:cubicBezTo>
                    <a:pt x="239" y="2"/>
                    <a:pt x="227" y="1"/>
                    <a:pt x="21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7" name="Google Shape;4847;p26"/>
            <p:cNvSpPr/>
            <p:nvPr/>
          </p:nvSpPr>
          <p:spPr>
            <a:xfrm>
              <a:off x="6425475" y="1766625"/>
              <a:ext cx="10300" cy="9375"/>
            </a:xfrm>
            <a:custGeom>
              <a:avLst/>
              <a:gdLst/>
              <a:ahLst/>
              <a:cxnLst/>
              <a:rect l="l" t="t" r="r" b="b"/>
              <a:pathLst>
                <a:path w="412" h="375" extrusionOk="0">
                  <a:moveTo>
                    <a:pt x="216" y="0"/>
                  </a:moveTo>
                  <a:cubicBezTo>
                    <a:pt x="137" y="0"/>
                    <a:pt x="63" y="62"/>
                    <a:pt x="24" y="141"/>
                  </a:cubicBezTo>
                  <a:cubicBezTo>
                    <a:pt x="1" y="233"/>
                    <a:pt x="69" y="347"/>
                    <a:pt x="161" y="370"/>
                  </a:cubicBezTo>
                  <a:cubicBezTo>
                    <a:pt x="173" y="373"/>
                    <a:pt x="185" y="374"/>
                    <a:pt x="198" y="374"/>
                  </a:cubicBezTo>
                  <a:cubicBezTo>
                    <a:pt x="280" y="374"/>
                    <a:pt x="369" y="312"/>
                    <a:pt x="389" y="233"/>
                  </a:cubicBezTo>
                  <a:cubicBezTo>
                    <a:pt x="412" y="141"/>
                    <a:pt x="343" y="50"/>
                    <a:pt x="252" y="5"/>
                  </a:cubicBezTo>
                  <a:cubicBezTo>
                    <a:pt x="240" y="2"/>
                    <a:pt x="228" y="0"/>
                    <a:pt x="21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8" name="Google Shape;4848;p26"/>
            <p:cNvSpPr/>
            <p:nvPr/>
          </p:nvSpPr>
          <p:spPr>
            <a:xfrm>
              <a:off x="6177825" y="1738625"/>
              <a:ext cx="9150" cy="8300"/>
            </a:xfrm>
            <a:custGeom>
              <a:avLst/>
              <a:gdLst/>
              <a:ahLst/>
              <a:cxnLst/>
              <a:rect l="l" t="t" r="r" b="b"/>
              <a:pathLst>
                <a:path w="366" h="332" extrusionOk="0">
                  <a:moveTo>
                    <a:pt x="182" y="0"/>
                  </a:moveTo>
                  <a:cubicBezTo>
                    <a:pt x="108" y="0"/>
                    <a:pt x="42" y="45"/>
                    <a:pt x="23" y="120"/>
                  </a:cubicBezTo>
                  <a:cubicBezTo>
                    <a:pt x="1" y="212"/>
                    <a:pt x="46" y="303"/>
                    <a:pt x="138" y="326"/>
                  </a:cubicBezTo>
                  <a:cubicBezTo>
                    <a:pt x="153" y="330"/>
                    <a:pt x="169" y="331"/>
                    <a:pt x="184" y="331"/>
                  </a:cubicBezTo>
                  <a:cubicBezTo>
                    <a:pt x="258" y="331"/>
                    <a:pt x="324" y="287"/>
                    <a:pt x="343" y="212"/>
                  </a:cubicBezTo>
                  <a:cubicBezTo>
                    <a:pt x="366" y="120"/>
                    <a:pt x="320" y="29"/>
                    <a:pt x="229" y="6"/>
                  </a:cubicBezTo>
                  <a:cubicBezTo>
                    <a:pt x="213" y="2"/>
                    <a:pt x="198" y="0"/>
                    <a:pt x="18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9" name="Google Shape;4849;p26"/>
            <p:cNvSpPr/>
            <p:nvPr/>
          </p:nvSpPr>
          <p:spPr>
            <a:xfrm>
              <a:off x="6293100" y="1722675"/>
              <a:ext cx="10850" cy="9950"/>
            </a:xfrm>
            <a:custGeom>
              <a:avLst/>
              <a:gdLst/>
              <a:ahLst/>
              <a:cxnLst/>
              <a:rect l="l" t="t" r="r" b="b"/>
              <a:pathLst>
                <a:path w="434" h="398" extrusionOk="0">
                  <a:moveTo>
                    <a:pt x="215" y="1"/>
                  </a:moveTo>
                  <a:cubicBezTo>
                    <a:pt x="132" y="1"/>
                    <a:pt x="43" y="65"/>
                    <a:pt x="23" y="165"/>
                  </a:cubicBezTo>
                  <a:cubicBezTo>
                    <a:pt x="0" y="256"/>
                    <a:pt x="69" y="370"/>
                    <a:pt x="160" y="393"/>
                  </a:cubicBezTo>
                  <a:cubicBezTo>
                    <a:pt x="175" y="396"/>
                    <a:pt x="190" y="397"/>
                    <a:pt x="204" y="397"/>
                  </a:cubicBezTo>
                  <a:cubicBezTo>
                    <a:pt x="297" y="397"/>
                    <a:pt x="372" y="335"/>
                    <a:pt x="411" y="256"/>
                  </a:cubicBezTo>
                  <a:cubicBezTo>
                    <a:pt x="434" y="142"/>
                    <a:pt x="366" y="51"/>
                    <a:pt x="251" y="5"/>
                  </a:cubicBezTo>
                  <a:cubicBezTo>
                    <a:pt x="240" y="2"/>
                    <a:pt x="227" y="1"/>
                    <a:pt x="21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0" name="Google Shape;4850;p26"/>
            <p:cNvSpPr/>
            <p:nvPr/>
          </p:nvSpPr>
          <p:spPr>
            <a:xfrm>
              <a:off x="6088250" y="1740375"/>
              <a:ext cx="8000" cy="5250"/>
            </a:xfrm>
            <a:custGeom>
              <a:avLst/>
              <a:gdLst/>
              <a:ahLst/>
              <a:cxnLst/>
              <a:rect l="l" t="t" r="r" b="b"/>
              <a:pathLst>
                <a:path w="320" h="210" extrusionOk="0">
                  <a:moveTo>
                    <a:pt x="154" y="0"/>
                  </a:moveTo>
                  <a:cubicBezTo>
                    <a:pt x="91" y="0"/>
                    <a:pt x="20" y="59"/>
                    <a:pt x="0" y="119"/>
                  </a:cubicBezTo>
                  <a:lnTo>
                    <a:pt x="297" y="210"/>
                  </a:lnTo>
                  <a:cubicBezTo>
                    <a:pt x="320" y="119"/>
                    <a:pt x="274" y="27"/>
                    <a:pt x="183" y="5"/>
                  </a:cubicBezTo>
                  <a:cubicBezTo>
                    <a:pt x="173" y="1"/>
                    <a:pt x="164" y="0"/>
                    <a:pt x="15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1" name="Google Shape;4851;p26"/>
            <p:cNvSpPr/>
            <p:nvPr/>
          </p:nvSpPr>
          <p:spPr>
            <a:xfrm>
              <a:off x="6464850" y="1732350"/>
              <a:ext cx="8600" cy="7725"/>
            </a:xfrm>
            <a:custGeom>
              <a:avLst/>
              <a:gdLst/>
              <a:ahLst/>
              <a:cxnLst/>
              <a:rect l="l" t="t" r="r" b="b"/>
              <a:pathLst>
                <a:path w="344" h="309" extrusionOk="0">
                  <a:moveTo>
                    <a:pt x="161" y="0"/>
                  </a:moveTo>
                  <a:cubicBezTo>
                    <a:pt x="93" y="0"/>
                    <a:pt x="42" y="44"/>
                    <a:pt x="24" y="120"/>
                  </a:cubicBezTo>
                  <a:cubicBezTo>
                    <a:pt x="1" y="189"/>
                    <a:pt x="46" y="280"/>
                    <a:pt x="138" y="303"/>
                  </a:cubicBezTo>
                  <a:cubicBezTo>
                    <a:pt x="149" y="307"/>
                    <a:pt x="162" y="309"/>
                    <a:pt x="174" y="309"/>
                  </a:cubicBezTo>
                  <a:cubicBezTo>
                    <a:pt x="235" y="309"/>
                    <a:pt x="301" y="264"/>
                    <a:pt x="320" y="189"/>
                  </a:cubicBezTo>
                  <a:cubicBezTo>
                    <a:pt x="343" y="120"/>
                    <a:pt x="297" y="29"/>
                    <a:pt x="206" y="6"/>
                  </a:cubicBezTo>
                  <a:cubicBezTo>
                    <a:pt x="191" y="2"/>
                    <a:pt x="176" y="0"/>
                    <a:pt x="16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2" name="Google Shape;4852;p26"/>
            <p:cNvSpPr/>
            <p:nvPr/>
          </p:nvSpPr>
          <p:spPr>
            <a:xfrm>
              <a:off x="6499675" y="1826075"/>
              <a:ext cx="6850" cy="6450"/>
            </a:xfrm>
            <a:custGeom>
              <a:avLst/>
              <a:gdLst/>
              <a:ahLst/>
              <a:cxnLst/>
              <a:rect l="l" t="t" r="r" b="b"/>
              <a:pathLst>
                <a:path w="274" h="258" extrusionOk="0">
                  <a:moveTo>
                    <a:pt x="183" y="0"/>
                  </a:moveTo>
                  <a:cubicBezTo>
                    <a:pt x="114" y="0"/>
                    <a:pt x="46" y="23"/>
                    <a:pt x="23" y="92"/>
                  </a:cubicBezTo>
                  <a:cubicBezTo>
                    <a:pt x="0" y="160"/>
                    <a:pt x="46" y="229"/>
                    <a:pt x="114" y="251"/>
                  </a:cubicBezTo>
                  <a:cubicBezTo>
                    <a:pt x="126" y="255"/>
                    <a:pt x="138" y="257"/>
                    <a:pt x="150" y="257"/>
                  </a:cubicBezTo>
                  <a:cubicBezTo>
                    <a:pt x="206" y="257"/>
                    <a:pt x="255" y="216"/>
                    <a:pt x="274" y="160"/>
                  </a:cubicBezTo>
                  <a:cubicBezTo>
                    <a:pt x="274" y="92"/>
                    <a:pt x="251" y="23"/>
                    <a:pt x="18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3" name="Google Shape;4853;p26"/>
            <p:cNvSpPr/>
            <p:nvPr/>
          </p:nvSpPr>
          <p:spPr>
            <a:xfrm>
              <a:off x="6579550" y="1850050"/>
              <a:ext cx="5175" cy="3425"/>
            </a:xfrm>
            <a:custGeom>
              <a:avLst/>
              <a:gdLst/>
              <a:ahLst/>
              <a:cxnLst/>
              <a:rect l="l" t="t" r="r" b="b"/>
              <a:pathLst>
                <a:path w="207" h="137" extrusionOk="0">
                  <a:moveTo>
                    <a:pt x="115" y="0"/>
                  </a:moveTo>
                  <a:cubicBezTo>
                    <a:pt x="69" y="0"/>
                    <a:pt x="1" y="23"/>
                    <a:pt x="1" y="91"/>
                  </a:cubicBezTo>
                  <a:lnTo>
                    <a:pt x="206" y="137"/>
                  </a:lnTo>
                  <a:cubicBezTo>
                    <a:pt x="206" y="68"/>
                    <a:pt x="183" y="23"/>
                    <a:pt x="11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4" name="Google Shape;4854;p26"/>
            <p:cNvSpPr/>
            <p:nvPr/>
          </p:nvSpPr>
          <p:spPr>
            <a:xfrm>
              <a:off x="6827775" y="1494950"/>
              <a:ext cx="8025" cy="7175"/>
            </a:xfrm>
            <a:custGeom>
              <a:avLst/>
              <a:gdLst/>
              <a:ahLst/>
              <a:cxnLst/>
              <a:rect l="l" t="t" r="r" b="b"/>
              <a:pathLst>
                <a:path w="321" h="287" extrusionOk="0">
                  <a:moveTo>
                    <a:pt x="161" y="1"/>
                  </a:moveTo>
                  <a:cubicBezTo>
                    <a:pt x="93" y="1"/>
                    <a:pt x="42" y="45"/>
                    <a:pt x="23" y="121"/>
                  </a:cubicBezTo>
                  <a:cubicBezTo>
                    <a:pt x="1" y="189"/>
                    <a:pt x="46" y="281"/>
                    <a:pt x="115" y="281"/>
                  </a:cubicBezTo>
                  <a:cubicBezTo>
                    <a:pt x="131" y="285"/>
                    <a:pt x="146" y="287"/>
                    <a:pt x="161" y="287"/>
                  </a:cubicBezTo>
                  <a:cubicBezTo>
                    <a:pt x="229" y="287"/>
                    <a:pt x="279" y="246"/>
                    <a:pt x="297" y="189"/>
                  </a:cubicBezTo>
                  <a:cubicBezTo>
                    <a:pt x="320" y="98"/>
                    <a:pt x="275" y="30"/>
                    <a:pt x="206" y="7"/>
                  </a:cubicBezTo>
                  <a:cubicBezTo>
                    <a:pt x="190" y="3"/>
                    <a:pt x="175" y="1"/>
                    <a:pt x="16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5" name="Google Shape;4855;p26"/>
            <p:cNvSpPr/>
            <p:nvPr/>
          </p:nvSpPr>
          <p:spPr>
            <a:xfrm>
              <a:off x="6799250" y="1736375"/>
              <a:ext cx="10300" cy="9375"/>
            </a:xfrm>
            <a:custGeom>
              <a:avLst/>
              <a:gdLst/>
              <a:ahLst/>
              <a:cxnLst/>
              <a:rect l="l" t="t" r="r" b="b"/>
              <a:pathLst>
                <a:path w="412" h="375" extrusionOk="0">
                  <a:moveTo>
                    <a:pt x="215" y="0"/>
                  </a:moveTo>
                  <a:cubicBezTo>
                    <a:pt x="132" y="0"/>
                    <a:pt x="43" y="62"/>
                    <a:pt x="23" y="142"/>
                  </a:cubicBezTo>
                  <a:cubicBezTo>
                    <a:pt x="0" y="233"/>
                    <a:pt x="69" y="347"/>
                    <a:pt x="160" y="370"/>
                  </a:cubicBezTo>
                  <a:cubicBezTo>
                    <a:pt x="172" y="373"/>
                    <a:pt x="185" y="374"/>
                    <a:pt x="197" y="374"/>
                  </a:cubicBezTo>
                  <a:cubicBezTo>
                    <a:pt x="280" y="374"/>
                    <a:pt x="369" y="312"/>
                    <a:pt x="388" y="233"/>
                  </a:cubicBezTo>
                  <a:cubicBezTo>
                    <a:pt x="411" y="142"/>
                    <a:pt x="343" y="28"/>
                    <a:pt x="251" y="5"/>
                  </a:cubicBezTo>
                  <a:cubicBezTo>
                    <a:pt x="239" y="2"/>
                    <a:pt x="227" y="0"/>
                    <a:pt x="21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6" name="Google Shape;4856;p26"/>
            <p:cNvSpPr/>
            <p:nvPr/>
          </p:nvSpPr>
          <p:spPr>
            <a:xfrm>
              <a:off x="6263425" y="1662725"/>
              <a:ext cx="8000" cy="7175"/>
            </a:xfrm>
            <a:custGeom>
              <a:avLst/>
              <a:gdLst/>
              <a:ahLst/>
              <a:cxnLst/>
              <a:rect l="l" t="t" r="r" b="b"/>
              <a:pathLst>
                <a:path w="320" h="287" extrusionOk="0">
                  <a:moveTo>
                    <a:pt x="169" y="1"/>
                  </a:moveTo>
                  <a:cubicBezTo>
                    <a:pt x="108" y="1"/>
                    <a:pt x="42" y="45"/>
                    <a:pt x="23" y="120"/>
                  </a:cubicBezTo>
                  <a:cubicBezTo>
                    <a:pt x="0" y="189"/>
                    <a:pt x="46" y="280"/>
                    <a:pt x="137" y="280"/>
                  </a:cubicBezTo>
                  <a:cubicBezTo>
                    <a:pt x="149" y="284"/>
                    <a:pt x="162" y="286"/>
                    <a:pt x="173" y="286"/>
                  </a:cubicBezTo>
                  <a:cubicBezTo>
                    <a:pt x="229" y="286"/>
                    <a:pt x="278" y="245"/>
                    <a:pt x="297" y="189"/>
                  </a:cubicBezTo>
                  <a:cubicBezTo>
                    <a:pt x="320" y="120"/>
                    <a:pt x="274" y="29"/>
                    <a:pt x="206" y="6"/>
                  </a:cubicBezTo>
                  <a:cubicBezTo>
                    <a:pt x="194" y="2"/>
                    <a:pt x="182" y="1"/>
                    <a:pt x="16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7" name="Google Shape;4857;p26"/>
            <p:cNvSpPr/>
            <p:nvPr/>
          </p:nvSpPr>
          <p:spPr>
            <a:xfrm>
              <a:off x="6410075" y="144820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93" y="1"/>
                  </a:moveTo>
                  <a:cubicBezTo>
                    <a:pt x="115" y="1"/>
                    <a:pt x="43" y="63"/>
                    <a:pt x="23" y="142"/>
                  </a:cubicBezTo>
                  <a:cubicBezTo>
                    <a:pt x="1" y="233"/>
                    <a:pt x="46" y="325"/>
                    <a:pt x="137" y="347"/>
                  </a:cubicBezTo>
                  <a:cubicBezTo>
                    <a:pt x="153" y="351"/>
                    <a:pt x="169" y="353"/>
                    <a:pt x="186" y="353"/>
                  </a:cubicBezTo>
                  <a:cubicBezTo>
                    <a:pt x="265" y="353"/>
                    <a:pt x="347" y="309"/>
                    <a:pt x="366" y="233"/>
                  </a:cubicBezTo>
                  <a:cubicBezTo>
                    <a:pt x="389" y="142"/>
                    <a:pt x="320" y="28"/>
                    <a:pt x="229" y="5"/>
                  </a:cubicBezTo>
                  <a:cubicBezTo>
                    <a:pt x="217" y="2"/>
                    <a:pt x="205" y="1"/>
                    <a:pt x="19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8" name="Google Shape;4858;p26"/>
            <p:cNvSpPr/>
            <p:nvPr/>
          </p:nvSpPr>
          <p:spPr>
            <a:xfrm>
              <a:off x="6130475" y="1591750"/>
              <a:ext cx="10850" cy="9650"/>
            </a:xfrm>
            <a:custGeom>
              <a:avLst/>
              <a:gdLst/>
              <a:ahLst/>
              <a:cxnLst/>
              <a:rect l="l" t="t" r="r" b="b"/>
              <a:pathLst>
                <a:path w="434" h="386" extrusionOk="0">
                  <a:moveTo>
                    <a:pt x="191" y="1"/>
                  </a:moveTo>
                  <a:cubicBezTo>
                    <a:pt x="115" y="1"/>
                    <a:pt x="41" y="62"/>
                    <a:pt x="23" y="152"/>
                  </a:cubicBezTo>
                  <a:cubicBezTo>
                    <a:pt x="0" y="243"/>
                    <a:pt x="46" y="357"/>
                    <a:pt x="160" y="380"/>
                  </a:cubicBezTo>
                  <a:cubicBezTo>
                    <a:pt x="179" y="384"/>
                    <a:pt x="197" y="386"/>
                    <a:pt x="215" y="386"/>
                  </a:cubicBezTo>
                  <a:cubicBezTo>
                    <a:pt x="303" y="386"/>
                    <a:pt x="369" y="338"/>
                    <a:pt x="388" y="243"/>
                  </a:cubicBezTo>
                  <a:cubicBezTo>
                    <a:pt x="434" y="129"/>
                    <a:pt x="365" y="38"/>
                    <a:pt x="251" y="15"/>
                  </a:cubicBezTo>
                  <a:cubicBezTo>
                    <a:pt x="232" y="5"/>
                    <a:pt x="211" y="1"/>
                    <a:pt x="19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9" name="Google Shape;4859;p26"/>
            <p:cNvSpPr/>
            <p:nvPr/>
          </p:nvSpPr>
          <p:spPr>
            <a:xfrm>
              <a:off x="6660025" y="1722075"/>
              <a:ext cx="7425" cy="6600"/>
            </a:xfrm>
            <a:custGeom>
              <a:avLst/>
              <a:gdLst/>
              <a:ahLst/>
              <a:cxnLst/>
              <a:rect l="l" t="t" r="r" b="b"/>
              <a:pathLst>
                <a:path w="297" h="264" extrusionOk="0">
                  <a:moveTo>
                    <a:pt x="146" y="0"/>
                  </a:moveTo>
                  <a:cubicBezTo>
                    <a:pt x="91" y="0"/>
                    <a:pt x="42" y="41"/>
                    <a:pt x="23" y="97"/>
                  </a:cubicBezTo>
                  <a:cubicBezTo>
                    <a:pt x="0" y="189"/>
                    <a:pt x="46" y="257"/>
                    <a:pt x="114" y="257"/>
                  </a:cubicBezTo>
                  <a:cubicBezTo>
                    <a:pt x="126" y="261"/>
                    <a:pt x="138" y="263"/>
                    <a:pt x="150" y="263"/>
                  </a:cubicBezTo>
                  <a:cubicBezTo>
                    <a:pt x="205" y="263"/>
                    <a:pt x="255" y="222"/>
                    <a:pt x="274" y="166"/>
                  </a:cubicBezTo>
                  <a:cubicBezTo>
                    <a:pt x="297" y="97"/>
                    <a:pt x="251" y="29"/>
                    <a:pt x="183" y="6"/>
                  </a:cubicBezTo>
                  <a:cubicBezTo>
                    <a:pt x="170" y="2"/>
                    <a:pt x="158" y="0"/>
                    <a:pt x="14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0" name="Google Shape;4860;p26"/>
            <p:cNvSpPr/>
            <p:nvPr/>
          </p:nvSpPr>
          <p:spPr>
            <a:xfrm>
              <a:off x="6325625" y="1467000"/>
              <a:ext cx="7450" cy="6600"/>
            </a:xfrm>
            <a:custGeom>
              <a:avLst/>
              <a:gdLst/>
              <a:ahLst/>
              <a:cxnLst/>
              <a:rect l="l" t="t" r="r" b="b"/>
              <a:pathLst>
                <a:path w="298" h="264" extrusionOk="0">
                  <a:moveTo>
                    <a:pt x="147" y="0"/>
                  </a:moveTo>
                  <a:cubicBezTo>
                    <a:pt x="92" y="0"/>
                    <a:pt x="42" y="41"/>
                    <a:pt x="23" y="98"/>
                  </a:cubicBezTo>
                  <a:cubicBezTo>
                    <a:pt x="0" y="166"/>
                    <a:pt x="46" y="235"/>
                    <a:pt x="114" y="257"/>
                  </a:cubicBezTo>
                  <a:cubicBezTo>
                    <a:pt x="127" y="261"/>
                    <a:pt x="139" y="263"/>
                    <a:pt x="151" y="263"/>
                  </a:cubicBezTo>
                  <a:cubicBezTo>
                    <a:pt x="206" y="263"/>
                    <a:pt x="255" y="222"/>
                    <a:pt x="274" y="166"/>
                  </a:cubicBezTo>
                  <a:cubicBezTo>
                    <a:pt x="297" y="98"/>
                    <a:pt x="251" y="29"/>
                    <a:pt x="183" y="6"/>
                  </a:cubicBezTo>
                  <a:cubicBezTo>
                    <a:pt x="171" y="2"/>
                    <a:pt x="159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1" name="Google Shape;4861;p26"/>
            <p:cNvSpPr/>
            <p:nvPr/>
          </p:nvSpPr>
          <p:spPr>
            <a:xfrm>
              <a:off x="6745600" y="1784300"/>
              <a:ext cx="10300" cy="9375"/>
            </a:xfrm>
            <a:custGeom>
              <a:avLst/>
              <a:gdLst/>
              <a:ahLst/>
              <a:cxnLst/>
              <a:rect l="l" t="t" r="r" b="b"/>
              <a:pathLst>
                <a:path w="412" h="375" extrusionOk="0">
                  <a:moveTo>
                    <a:pt x="215" y="1"/>
                  </a:moveTo>
                  <a:cubicBezTo>
                    <a:pt x="132" y="1"/>
                    <a:pt x="43" y="63"/>
                    <a:pt x="24" y="142"/>
                  </a:cubicBezTo>
                  <a:cubicBezTo>
                    <a:pt x="1" y="233"/>
                    <a:pt x="69" y="347"/>
                    <a:pt x="161" y="370"/>
                  </a:cubicBezTo>
                  <a:cubicBezTo>
                    <a:pt x="173" y="373"/>
                    <a:pt x="185" y="375"/>
                    <a:pt x="198" y="375"/>
                  </a:cubicBezTo>
                  <a:cubicBezTo>
                    <a:pt x="280" y="375"/>
                    <a:pt x="369" y="313"/>
                    <a:pt x="389" y="233"/>
                  </a:cubicBezTo>
                  <a:cubicBezTo>
                    <a:pt x="412" y="142"/>
                    <a:pt x="343" y="51"/>
                    <a:pt x="252" y="5"/>
                  </a:cubicBezTo>
                  <a:cubicBezTo>
                    <a:pt x="240" y="2"/>
                    <a:pt x="227" y="1"/>
                    <a:pt x="21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2" name="Google Shape;4862;p26"/>
            <p:cNvSpPr/>
            <p:nvPr/>
          </p:nvSpPr>
          <p:spPr>
            <a:xfrm>
              <a:off x="6322775" y="959125"/>
              <a:ext cx="7425" cy="6600"/>
            </a:xfrm>
            <a:custGeom>
              <a:avLst/>
              <a:gdLst/>
              <a:ahLst/>
              <a:cxnLst/>
              <a:rect l="l" t="t" r="r" b="b"/>
              <a:pathLst>
                <a:path w="297" h="264" extrusionOk="0">
                  <a:moveTo>
                    <a:pt x="147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0" y="167"/>
                    <a:pt x="46" y="258"/>
                    <a:pt x="114" y="258"/>
                  </a:cubicBezTo>
                  <a:cubicBezTo>
                    <a:pt x="126" y="262"/>
                    <a:pt x="139" y="264"/>
                    <a:pt x="150" y="264"/>
                  </a:cubicBezTo>
                  <a:cubicBezTo>
                    <a:pt x="206" y="264"/>
                    <a:pt x="255" y="223"/>
                    <a:pt x="274" y="167"/>
                  </a:cubicBezTo>
                  <a:cubicBezTo>
                    <a:pt x="297" y="98"/>
                    <a:pt x="251" y="30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3" name="Google Shape;4863;p26"/>
            <p:cNvSpPr/>
            <p:nvPr/>
          </p:nvSpPr>
          <p:spPr>
            <a:xfrm>
              <a:off x="6056850" y="1658150"/>
              <a:ext cx="6300" cy="5525"/>
            </a:xfrm>
            <a:custGeom>
              <a:avLst/>
              <a:gdLst/>
              <a:ahLst/>
              <a:cxnLst/>
              <a:rect l="l" t="t" r="r" b="b"/>
              <a:pathLst>
                <a:path w="252" h="221" extrusionOk="0">
                  <a:moveTo>
                    <a:pt x="125" y="1"/>
                  </a:moveTo>
                  <a:cubicBezTo>
                    <a:pt x="76" y="1"/>
                    <a:pt x="42" y="38"/>
                    <a:pt x="23" y="75"/>
                  </a:cubicBezTo>
                  <a:cubicBezTo>
                    <a:pt x="1" y="144"/>
                    <a:pt x="46" y="212"/>
                    <a:pt x="92" y="212"/>
                  </a:cubicBezTo>
                  <a:cubicBezTo>
                    <a:pt x="109" y="218"/>
                    <a:pt x="126" y="221"/>
                    <a:pt x="143" y="221"/>
                  </a:cubicBezTo>
                  <a:cubicBezTo>
                    <a:pt x="192" y="221"/>
                    <a:pt x="235" y="195"/>
                    <a:pt x="252" y="144"/>
                  </a:cubicBezTo>
                  <a:cubicBezTo>
                    <a:pt x="252" y="75"/>
                    <a:pt x="229" y="7"/>
                    <a:pt x="160" y="7"/>
                  </a:cubicBezTo>
                  <a:cubicBezTo>
                    <a:pt x="148" y="3"/>
                    <a:pt x="136" y="1"/>
                    <a:pt x="12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4" name="Google Shape;4864;p26"/>
            <p:cNvSpPr/>
            <p:nvPr/>
          </p:nvSpPr>
          <p:spPr>
            <a:xfrm>
              <a:off x="5737300" y="1340875"/>
              <a:ext cx="6300" cy="5525"/>
            </a:xfrm>
            <a:custGeom>
              <a:avLst/>
              <a:gdLst/>
              <a:ahLst/>
              <a:cxnLst/>
              <a:rect l="l" t="t" r="r" b="b"/>
              <a:pathLst>
                <a:path w="252" h="221" extrusionOk="0">
                  <a:moveTo>
                    <a:pt x="123" y="1"/>
                  </a:moveTo>
                  <a:cubicBezTo>
                    <a:pt x="69" y="1"/>
                    <a:pt x="23" y="38"/>
                    <a:pt x="23" y="75"/>
                  </a:cubicBezTo>
                  <a:cubicBezTo>
                    <a:pt x="0" y="144"/>
                    <a:pt x="46" y="212"/>
                    <a:pt x="92" y="212"/>
                  </a:cubicBezTo>
                  <a:cubicBezTo>
                    <a:pt x="109" y="218"/>
                    <a:pt x="126" y="221"/>
                    <a:pt x="142" y="221"/>
                  </a:cubicBezTo>
                  <a:cubicBezTo>
                    <a:pt x="190" y="221"/>
                    <a:pt x="229" y="195"/>
                    <a:pt x="229" y="144"/>
                  </a:cubicBezTo>
                  <a:cubicBezTo>
                    <a:pt x="252" y="75"/>
                    <a:pt x="206" y="7"/>
                    <a:pt x="160" y="7"/>
                  </a:cubicBezTo>
                  <a:cubicBezTo>
                    <a:pt x="148" y="3"/>
                    <a:pt x="135" y="1"/>
                    <a:pt x="1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5" name="Google Shape;4865;p26"/>
            <p:cNvSpPr/>
            <p:nvPr/>
          </p:nvSpPr>
          <p:spPr>
            <a:xfrm>
              <a:off x="5794375" y="1638200"/>
              <a:ext cx="8000" cy="7150"/>
            </a:xfrm>
            <a:custGeom>
              <a:avLst/>
              <a:gdLst/>
              <a:ahLst/>
              <a:cxnLst/>
              <a:rect l="l" t="t" r="r" b="b"/>
              <a:pathLst>
                <a:path w="320" h="286" extrusionOk="0">
                  <a:moveTo>
                    <a:pt x="146" y="0"/>
                  </a:moveTo>
                  <a:cubicBezTo>
                    <a:pt x="85" y="0"/>
                    <a:pt x="23" y="44"/>
                    <a:pt x="23" y="120"/>
                  </a:cubicBezTo>
                  <a:cubicBezTo>
                    <a:pt x="0" y="188"/>
                    <a:pt x="46" y="257"/>
                    <a:pt x="114" y="280"/>
                  </a:cubicBezTo>
                  <a:cubicBezTo>
                    <a:pt x="126" y="284"/>
                    <a:pt x="139" y="286"/>
                    <a:pt x="152" y="286"/>
                  </a:cubicBezTo>
                  <a:cubicBezTo>
                    <a:pt x="213" y="286"/>
                    <a:pt x="278" y="245"/>
                    <a:pt x="297" y="188"/>
                  </a:cubicBezTo>
                  <a:cubicBezTo>
                    <a:pt x="320" y="97"/>
                    <a:pt x="274" y="29"/>
                    <a:pt x="183" y="6"/>
                  </a:cubicBezTo>
                  <a:cubicBezTo>
                    <a:pt x="171" y="2"/>
                    <a:pt x="158" y="0"/>
                    <a:pt x="14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6" name="Google Shape;4866;p26"/>
            <p:cNvSpPr/>
            <p:nvPr/>
          </p:nvSpPr>
          <p:spPr>
            <a:xfrm>
              <a:off x="5722475" y="1634200"/>
              <a:ext cx="6850" cy="6025"/>
            </a:xfrm>
            <a:custGeom>
              <a:avLst/>
              <a:gdLst/>
              <a:ahLst/>
              <a:cxnLst/>
              <a:rect l="l" t="t" r="r" b="b"/>
              <a:pathLst>
                <a:path w="274" h="241" extrusionOk="0">
                  <a:moveTo>
                    <a:pt x="126" y="0"/>
                  </a:moveTo>
                  <a:cubicBezTo>
                    <a:pt x="76" y="0"/>
                    <a:pt x="42" y="41"/>
                    <a:pt x="23" y="97"/>
                  </a:cubicBezTo>
                  <a:cubicBezTo>
                    <a:pt x="0" y="143"/>
                    <a:pt x="46" y="211"/>
                    <a:pt x="114" y="234"/>
                  </a:cubicBezTo>
                  <a:cubicBezTo>
                    <a:pt x="122" y="238"/>
                    <a:pt x="131" y="240"/>
                    <a:pt x="140" y="240"/>
                  </a:cubicBezTo>
                  <a:cubicBezTo>
                    <a:pt x="183" y="240"/>
                    <a:pt x="232" y="199"/>
                    <a:pt x="251" y="143"/>
                  </a:cubicBezTo>
                  <a:cubicBezTo>
                    <a:pt x="274" y="75"/>
                    <a:pt x="228" y="29"/>
                    <a:pt x="160" y="6"/>
                  </a:cubicBezTo>
                  <a:cubicBezTo>
                    <a:pt x="148" y="2"/>
                    <a:pt x="136" y="0"/>
                    <a:pt x="12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7" name="Google Shape;4867;p26"/>
            <p:cNvSpPr/>
            <p:nvPr/>
          </p:nvSpPr>
          <p:spPr>
            <a:xfrm>
              <a:off x="5786375" y="1570850"/>
              <a:ext cx="9150" cy="8300"/>
            </a:xfrm>
            <a:custGeom>
              <a:avLst/>
              <a:gdLst/>
              <a:ahLst/>
              <a:cxnLst/>
              <a:rect l="l" t="t" r="r" b="b"/>
              <a:pathLst>
                <a:path w="366" h="332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46" y="303"/>
                    <a:pt x="137" y="326"/>
                  </a:cubicBezTo>
                  <a:cubicBezTo>
                    <a:pt x="153" y="330"/>
                    <a:pt x="169" y="332"/>
                    <a:pt x="184" y="332"/>
                  </a:cubicBezTo>
                  <a:cubicBezTo>
                    <a:pt x="258" y="332"/>
                    <a:pt x="324" y="288"/>
                    <a:pt x="343" y="212"/>
                  </a:cubicBezTo>
                  <a:cubicBezTo>
                    <a:pt x="366" y="121"/>
                    <a:pt x="320" y="29"/>
                    <a:pt x="229" y="6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8" name="Google Shape;4868;p26"/>
            <p:cNvSpPr/>
            <p:nvPr/>
          </p:nvSpPr>
          <p:spPr>
            <a:xfrm>
              <a:off x="5453125" y="1403075"/>
              <a:ext cx="6875" cy="6050"/>
            </a:xfrm>
            <a:custGeom>
              <a:avLst/>
              <a:gdLst/>
              <a:ahLst/>
              <a:cxnLst/>
              <a:rect l="l" t="t" r="r" b="b"/>
              <a:pathLst>
                <a:path w="275" h="242" extrusionOk="0">
                  <a:moveTo>
                    <a:pt x="124" y="1"/>
                  </a:moveTo>
                  <a:cubicBezTo>
                    <a:pt x="70" y="1"/>
                    <a:pt x="23" y="42"/>
                    <a:pt x="23" y="98"/>
                  </a:cubicBezTo>
                  <a:cubicBezTo>
                    <a:pt x="0" y="167"/>
                    <a:pt x="46" y="235"/>
                    <a:pt x="92" y="235"/>
                  </a:cubicBezTo>
                  <a:cubicBezTo>
                    <a:pt x="104" y="239"/>
                    <a:pt x="116" y="241"/>
                    <a:pt x="128" y="241"/>
                  </a:cubicBezTo>
                  <a:cubicBezTo>
                    <a:pt x="183" y="241"/>
                    <a:pt x="233" y="200"/>
                    <a:pt x="252" y="144"/>
                  </a:cubicBezTo>
                  <a:cubicBezTo>
                    <a:pt x="274" y="98"/>
                    <a:pt x="229" y="30"/>
                    <a:pt x="160" y="7"/>
                  </a:cubicBezTo>
                  <a:cubicBezTo>
                    <a:pt x="148" y="3"/>
                    <a:pt x="136" y="1"/>
                    <a:pt x="12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9" name="Google Shape;4869;p26"/>
            <p:cNvSpPr/>
            <p:nvPr/>
          </p:nvSpPr>
          <p:spPr>
            <a:xfrm>
              <a:off x="5689925" y="1594850"/>
              <a:ext cx="10300" cy="9075"/>
            </a:xfrm>
            <a:custGeom>
              <a:avLst/>
              <a:gdLst/>
              <a:ahLst/>
              <a:cxnLst/>
              <a:rect l="l" t="t" r="r" b="b"/>
              <a:pathLst>
                <a:path w="412" h="363" extrusionOk="0">
                  <a:moveTo>
                    <a:pt x="216" y="1"/>
                  </a:moveTo>
                  <a:cubicBezTo>
                    <a:pt x="138" y="1"/>
                    <a:pt x="66" y="63"/>
                    <a:pt x="47" y="142"/>
                  </a:cubicBezTo>
                  <a:cubicBezTo>
                    <a:pt x="1" y="233"/>
                    <a:pt x="69" y="325"/>
                    <a:pt x="161" y="347"/>
                  </a:cubicBezTo>
                  <a:cubicBezTo>
                    <a:pt x="181" y="358"/>
                    <a:pt x="202" y="362"/>
                    <a:pt x="223" y="362"/>
                  </a:cubicBezTo>
                  <a:cubicBezTo>
                    <a:pt x="298" y="362"/>
                    <a:pt x="371" y="305"/>
                    <a:pt x="389" y="233"/>
                  </a:cubicBezTo>
                  <a:cubicBezTo>
                    <a:pt x="412" y="142"/>
                    <a:pt x="343" y="28"/>
                    <a:pt x="252" y="5"/>
                  </a:cubicBezTo>
                  <a:cubicBezTo>
                    <a:pt x="240" y="2"/>
                    <a:pt x="228" y="1"/>
                    <a:pt x="21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0" name="Google Shape;4870;p26"/>
            <p:cNvSpPr/>
            <p:nvPr/>
          </p:nvSpPr>
          <p:spPr>
            <a:xfrm>
              <a:off x="5938150" y="1702675"/>
              <a:ext cx="8600" cy="4725"/>
            </a:xfrm>
            <a:custGeom>
              <a:avLst/>
              <a:gdLst/>
              <a:ahLst/>
              <a:cxnLst/>
              <a:rect l="l" t="t" r="r" b="b"/>
              <a:pathLst>
                <a:path w="344" h="189" extrusionOk="0">
                  <a:moveTo>
                    <a:pt x="160" y="0"/>
                  </a:moveTo>
                  <a:cubicBezTo>
                    <a:pt x="86" y="0"/>
                    <a:pt x="20" y="45"/>
                    <a:pt x="1" y="120"/>
                  </a:cubicBezTo>
                  <a:lnTo>
                    <a:pt x="321" y="189"/>
                  </a:lnTo>
                  <a:cubicBezTo>
                    <a:pt x="343" y="120"/>
                    <a:pt x="275" y="29"/>
                    <a:pt x="206" y="6"/>
                  </a:cubicBezTo>
                  <a:cubicBezTo>
                    <a:pt x="191" y="2"/>
                    <a:pt x="175" y="0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1" name="Google Shape;4871;p26"/>
            <p:cNvSpPr/>
            <p:nvPr/>
          </p:nvSpPr>
          <p:spPr>
            <a:xfrm>
              <a:off x="5751575" y="1442450"/>
              <a:ext cx="6850" cy="5900"/>
            </a:xfrm>
            <a:custGeom>
              <a:avLst/>
              <a:gdLst/>
              <a:ahLst/>
              <a:cxnLst/>
              <a:rect l="l" t="t" r="r" b="b"/>
              <a:pathLst>
                <a:path w="274" h="236" extrusionOk="0">
                  <a:moveTo>
                    <a:pt x="134" y="1"/>
                  </a:moveTo>
                  <a:cubicBezTo>
                    <a:pt x="91" y="1"/>
                    <a:pt x="42" y="42"/>
                    <a:pt x="23" y="98"/>
                  </a:cubicBezTo>
                  <a:cubicBezTo>
                    <a:pt x="0" y="144"/>
                    <a:pt x="46" y="212"/>
                    <a:pt x="114" y="235"/>
                  </a:cubicBezTo>
                  <a:cubicBezTo>
                    <a:pt x="183" y="235"/>
                    <a:pt x="228" y="212"/>
                    <a:pt x="251" y="144"/>
                  </a:cubicBezTo>
                  <a:cubicBezTo>
                    <a:pt x="274" y="75"/>
                    <a:pt x="228" y="30"/>
                    <a:pt x="160" y="7"/>
                  </a:cubicBezTo>
                  <a:cubicBezTo>
                    <a:pt x="152" y="3"/>
                    <a:pt x="143" y="1"/>
                    <a:pt x="13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2" name="Google Shape;4872;p26"/>
            <p:cNvSpPr/>
            <p:nvPr/>
          </p:nvSpPr>
          <p:spPr>
            <a:xfrm>
              <a:off x="5511900" y="1395100"/>
              <a:ext cx="8025" cy="7175"/>
            </a:xfrm>
            <a:custGeom>
              <a:avLst/>
              <a:gdLst/>
              <a:ahLst/>
              <a:cxnLst/>
              <a:rect l="l" t="t" r="r" b="b"/>
              <a:pathLst>
                <a:path w="321" h="287" extrusionOk="0">
                  <a:moveTo>
                    <a:pt x="161" y="0"/>
                  </a:moveTo>
                  <a:cubicBezTo>
                    <a:pt x="92" y="0"/>
                    <a:pt x="42" y="45"/>
                    <a:pt x="23" y="120"/>
                  </a:cubicBezTo>
                  <a:cubicBezTo>
                    <a:pt x="0" y="189"/>
                    <a:pt x="46" y="280"/>
                    <a:pt x="115" y="280"/>
                  </a:cubicBezTo>
                  <a:cubicBezTo>
                    <a:pt x="131" y="284"/>
                    <a:pt x="146" y="286"/>
                    <a:pt x="161" y="286"/>
                  </a:cubicBezTo>
                  <a:cubicBezTo>
                    <a:pt x="229" y="286"/>
                    <a:pt x="278" y="245"/>
                    <a:pt x="297" y="189"/>
                  </a:cubicBezTo>
                  <a:cubicBezTo>
                    <a:pt x="320" y="98"/>
                    <a:pt x="274" y="29"/>
                    <a:pt x="206" y="6"/>
                  </a:cubicBezTo>
                  <a:cubicBezTo>
                    <a:pt x="190" y="2"/>
                    <a:pt x="175" y="0"/>
                    <a:pt x="16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3" name="Google Shape;4873;p26"/>
            <p:cNvSpPr/>
            <p:nvPr/>
          </p:nvSpPr>
          <p:spPr>
            <a:xfrm>
              <a:off x="5617475" y="1447175"/>
              <a:ext cx="6875" cy="6450"/>
            </a:xfrm>
            <a:custGeom>
              <a:avLst/>
              <a:gdLst/>
              <a:ahLst/>
              <a:cxnLst/>
              <a:rect l="l" t="t" r="r" b="b"/>
              <a:pathLst>
                <a:path w="275" h="258" extrusionOk="0">
                  <a:moveTo>
                    <a:pt x="160" y="0"/>
                  </a:moveTo>
                  <a:cubicBezTo>
                    <a:pt x="91" y="0"/>
                    <a:pt x="23" y="23"/>
                    <a:pt x="23" y="92"/>
                  </a:cubicBezTo>
                  <a:cubicBezTo>
                    <a:pt x="0" y="160"/>
                    <a:pt x="46" y="229"/>
                    <a:pt x="91" y="251"/>
                  </a:cubicBezTo>
                  <a:cubicBezTo>
                    <a:pt x="104" y="255"/>
                    <a:pt x="116" y="257"/>
                    <a:pt x="128" y="257"/>
                  </a:cubicBezTo>
                  <a:cubicBezTo>
                    <a:pt x="183" y="257"/>
                    <a:pt x="232" y="216"/>
                    <a:pt x="251" y="160"/>
                  </a:cubicBezTo>
                  <a:cubicBezTo>
                    <a:pt x="274" y="92"/>
                    <a:pt x="228" y="23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4" name="Google Shape;4874;p26"/>
            <p:cNvSpPr/>
            <p:nvPr/>
          </p:nvSpPr>
          <p:spPr>
            <a:xfrm>
              <a:off x="5462825" y="1391825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83" y="0"/>
                  </a:moveTo>
                  <a:cubicBezTo>
                    <a:pt x="115" y="0"/>
                    <a:pt x="46" y="46"/>
                    <a:pt x="23" y="114"/>
                  </a:cubicBezTo>
                  <a:cubicBezTo>
                    <a:pt x="1" y="183"/>
                    <a:pt x="46" y="251"/>
                    <a:pt x="115" y="274"/>
                  </a:cubicBezTo>
                  <a:cubicBezTo>
                    <a:pt x="131" y="278"/>
                    <a:pt x="146" y="280"/>
                    <a:pt x="161" y="280"/>
                  </a:cubicBezTo>
                  <a:cubicBezTo>
                    <a:pt x="229" y="280"/>
                    <a:pt x="278" y="239"/>
                    <a:pt x="297" y="183"/>
                  </a:cubicBezTo>
                  <a:cubicBezTo>
                    <a:pt x="297" y="92"/>
                    <a:pt x="252" y="23"/>
                    <a:pt x="18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5" name="Google Shape;4875;p26"/>
            <p:cNvSpPr/>
            <p:nvPr/>
          </p:nvSpPr>
          <p:spPr>
            <a:xfrm>
              <a:off x="6588125" y="1407075"/>
              <a:ext cx="8575" cy="7750"/>
            </a:xfrm>
            <a:custGeom>
              <a:avLst/>
              <a:gdLst/>
              <a:ahLst/>
              <a:cxnLst/>
              <a:rect l="l" t="t" r="r" b="b"/>
              <a:pathLst>
                <a:path w="343" h="310" extrusionOk="0">
                  <a:moveTo>
                    <a:pt x="161" y="1"/>
                  </a:moveTo>
                  <a:cubicBezTo>
                    <a:pt x="92" y="1"/>
                    <a:pt x="42" y="45"/>
                    <a:pt x="23" y="121"/>
                  </a:cubicBezTo>
                  <a:cubicBezTo>
                    <a:pt x="0" y="189"/>
                    <a:pt x="46" y="281"/>
                    <a:pt x="137" y="303"/>
                  </a:cubicBezTo>
                  <a:cubicBezTo>
                    <a:pt x="149" y="307"/>
                    <a:pt x="161" y="309"/>
                    <a:pt x="174" y="309"/>
                  </a:cubicBezTo>
                  <a:cubicBezTo>
                    <a:pt x="235" y="309"/>
                    <a:pt x="301" y="265"/>
                    <a:pt x="320" y="189"/>
                  </a:cubicBezTo>
                  <a:cubicBezTo>
                    <a:pt x="342" y="121"/>
                    <a:pt x="297" y="29"/>
                    <a:pt x="205" y="7"/>
                  </a:cubicBezTo>
                  <a:cubicBezTo>
                    <a:pt x="190" y="3"/>
                    <a:pt x="175" y="1"/>
                    <a:pt x="16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6" name="Google Shape;4876;p26"/>
            <p:cNvSpPr/>
            <p:nvPr/>
          </p:nvSpPr>
          <p:spPr>
            <a:xfrm>
              <a:off x="6284525" y="990675"/>
              <a:ext cx="6325" cy="5875"/>
            </a:xfrm>
            <a:custGeom>
              <a:avLst/>
              <a:gdLst/>
              <a:ahLst/>
              <a:cxnLst/>
              <a:rect l="l" t="t" r="r" b="b"/>
              <a:pathLst>
                <a:path w="253" h="235" extrusionOk="0">
                  <a:moveTo>
                    <a:pt x="161" y="0"/>
                  </a:moveTo>
                  <a:cubicBezTo>
                    <a:pt x="92" y="0"/>
                    <a:pt x="24" y="23"/>
                    <a:pt x="24" y="91"/>
                  </a:cubicBezTo>
                  <a:cubicBezTo>
                    <a:pt x="1" y="160"/>
                    <a:pt x="47" y="228"/>
                    <a:pt x="92" y="228"/>
                  </a:cubicBezTo>
                  <a:cubicBezTo>
                    <a:pt x="105" y="233"/>
                    <a:pt x="117" y="234"/>
                    <a:pt x="130" y="234"/>
                  </a:cubicBezTo>
                  <a:cubicBezTo>
                    <a:pt x="184" y="234"/>
                    <a:pt x="233" y="197"/>
                    <a:pt x="252" y="160"/>
                  </a:cubicBezTo>
                  <a:cubicBezTo>
                    <a:pt x="252" y="91"/>
                    <a:pt x="229" y="23"/>
                    <a:pt x="16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7" name="Google Shape;4877;p26"/>
            <p:cNvSpPr/>
            <p:nvPr/>
          </p:nvSpPr>
          <p:spPr>
            <a:xfrm>
              <a:off x="5481650" y="1536750"/>
              <a:ext cx="7450" cy="6450"/>
            </a:xfrm>
            <a:custGeom>
              <a:avLst/>
              <a:gdLst/>
              <a:ahLst/>
              <a:cxnLst/>
              <a:rect l="l" t="t" r="r" b="b"/>
              <a:pathLst>
                <a:path w="298" h="258" extrusionOk="0">
                  <a:moveTo>
                    <a:pt x="183" y="1"/>
                  </a:moveTo>
                  <a:cubicBezTo>
                    <a:pt x="115" y="1"/>
                    <a:pt x="46" y="24"/>
                    <a:pt x="24" y="92"/>
                  </a:cubicBezTo>
                  <a:cubicBezTo>
                    <a:pt x="1" y="161"/>
                    <a:pt x="46" y="229"/>
                    <a:pt x="115" y="252"/>
                  </a:cubicBezTo>
                  <a:cubicBezTo>
                    <a:pt x="127" y="256"/>
                    <a:pt x="139" y="258"/>
                    <a:pt x="151" y="258"/>
                  </a:cubicBezTo>
                  <a:cubicBezTo>
                    <a:pt x="206" y="258"/>
                    <a:pt x="256" y="217"/>
                    <a:pt x="275" y="161"/>
                  </a:cubicBezTo>
                  <a:cubicBezTo>
                    <a:pt x="297" y="92"/>
                    <a:pt x="252" y="24"/>
                    <a:pt x="18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8" name="Google Shape;4878;p26"/>
            <p:cNvSpPr/>
            <p:nvPr/>
          </p:nvSpPr>
          <p:spPr>
            <a:xfrm>
              <a:off x="6421500" y="1175975"/>
              <a:ext cx="7425" cy="6600"/>
            </a:xfrm>
            <a:custGeom>
              <a:avLst/>
              <a:gdLst/>
              <a:ahLst/>
              <a:cxnLst/>
              <a:rect l="l" t="t" r="r" b="b"/>
              <a:pathLst>
                <a:path w="297" h="264" extrusionOk="0">
                  <a:moveTo>
                    <a:pt x="146" y="0"/>
                  </a:moveTo>
                  <a:cubicBezTo>
                    <a:pt x="91" y="0"/>
                    <a:pt x="42" y="41"/>
                    <a:pt x="23" y="98"/>
                  </a:cubicBezTo>
                  <a:cubicBezTo>
                    <a:pt x="0" y="166"/>
                    <a:pt x="46" y="235"/>
                    <a:pt x="114" y="257"/>
                  </a:cubicBezTo>
                  <a:cubicBezTo>
                    <a:pt x="126" y="261"/>
                    <a:pt x="139" y="263"/>
                    <a:pt x="152" y="263"/>
                  </a:cubicBezTo>
                  <a:cubicBezTo>
                    <a:pt x="212" y="263"/>
                    <a:pt x="274" y="222"/>
                    <a:pt x="274" y="166"/>
                  </a:cubicBezTo>
                  <a:cubicBezTo>
                    <a:pt x="297" y="75"/>
                    <a:pt x="251" y="6"/>
                    <a:pt x="183" y="6"/>
                  </a:cubicBezTo>
                  <a:cubicBezTo>
                    <a:pt x="170" y="2"/>
                    <a:pt x="158" y="0"/>
                    <a:pt x="14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9" name="Google Shape;4879;p26"/>
            <p:cNvSpPr/>
            <p:nvPr/>
          </p:nvSpPr>
          <p:spPr>
            <a:xfrm>
              <a:off x="6331325" y="1109825"/>
              <a:ext cx="10875" cy="9950"/>
            </a:xfrm>
            <a:custGeom>
              <a:avLst/>
              <a:gdLst/>
              <a:ahLst/>
              <a:cxnLst/>
              <a:rect l="l" t="t" r="r" b="b"/>
              <a:pathLst>
                <a:path w="435" h="398" extrusionOk="0">
                  <a:moveTo>
                    <a:pt x="231" y="0"/>
                  </a:moveTo>
                  <a:cubicBezTo>
                    <a:pt x="138" y="0"/>
                    <a:pt x="66" y="62"/>
                    <a:pt x="46" y="142"/>
                  </a:cubicBezTo>
                  <a:cubicBezTo>
                    <a:pt x="1" y="256"/>
                    <a:pt x="69" y="347"/>
                    <a:pt x="183" y="393"/>
                  </a:cubicBezTo>
                  <a:cubicBezTo>
                    <a:pt x="195" y="396"/>
                    <a:pt x="207" y="397"/>
                    <a:pt x="219" y="397"/>
                  </a:cubicBezTo>
                  <a:cubicBezTo>
                    <a:pt x="302" y="397"/>
                    <a:pt x="392" y="332"/>
                    <a:pt x="411" y="233"/>
                  </a:cubicBezTo>
                  <a:cubicBezTo>
                    <a:pt x="434" y="142"/>
                    <a:pt x="366" y="27"/>
                    <a:pt x="275" y="5"/>
                  </a:cubicBezTo>
                  <a:cubicBezTo>
                    <a:pt x="260" y="2"/>
                    <a:pt x="245" y="0"/>
                    <a:pt x="23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0" name="Google Shape;4880;p26"/>
            <p:cNvSpPr/>
            <p:nvPr/>
          </p:nvSpPr>
          <p:spPr>
            <a:xfrm>
              <a:off x="6348450" y="1087450"/>
              <a:ext cx="6300" cy="5525"/>
            </a:xfrm>
            <a:custGeom>
              <a:avLst/>
              <a:gdLst/>
              <a:ahLst/>
              <a:cxnLst/>
              <a:rect l="l" t="t" r="r" b="b"/>
              <a:pathLst>
                <a:path w="252" h="221" extrusionOk="0">
                  <a:moveTo>
                    <a:pt x="110" y="1"/>
                  </a:moveTo>
                  <a:cubicBezTo>
                    <a:pt x="62" y="1"/>
                    <a:pt x="23" y="27"/>
                    <a:pt x="23" y="78"/>
                  </a:cubicBezTo>
                  <a:cubicBezTo>
                    <a:pt x="0" y="146"/>
                    <a:pt x="46" y="215"/>
                    <a:pt x="92" y="215"/>
                  </a:cubicBezTo>
                  <a:cubicBezTo>
                    <a:pt x="104" y="219"/>
                    <a:pt x="117" y="221"/>
                    <a:pt x="129" y="221"/>
                  </a:cubicBezTo>
                  <a:cubicBezTo>
                    <a:pt x="183" y="221"/>
                    <a:pt x="229" y="184"/>
                    <a:pt x="229" y="146"/>
                  </a:cubicBezTo>
                  <a:cubicBezTo>
                    <a:pt x="251" y="78"/>
                    <a:pt x="206" y="9"/>
                    <a:pt x="160" y="9"/>
                  </a:cubicBezTo>
                  <a:cubicBezTo>
                    <a:pt x="143" y="4"/>
                    <a:pt x="126" y="1"/>
                    <a:pt x="11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1" name="Google Shape;4881;p26"/>
            <p:cNvSpPr/>
            <p:nvPr/>
          </p:nvSpPr>
          <p:spPr>
            <a:xfrm>
              <a:off x="6868875" y="1463050"/>
              <a:ext cx="11425" cy="9975"/>
            </a:xfrm>
            <a:custGeom>
              <a:avLst/>
              <a:gdLst/>
              <a:ahLst/>
              <a:cxnLst/>
              <a:rect l="l" t="t" r="r" b="b"/>
              <a:pathLst>
                <a:path w="457" h="399" extrusionOk="0">
                  <a:moveTo>
                    <a:pt x="231" y="0"/>
                  </a:moveTo>
                  <a:cubicBezTo>
                    <a:pt x="137" y="0"/>
                    <a:pt x="66" y="65"/>
                    <a:pt x="46" y="164"/>
                  </a:cubicBezTo>
                  <a:cubicBezTo>
                    <a:pt x="0" y="256"/>
                    <a:pt x="69" y="370"/>
                    <a:pt x="183" y="393"/>
                  </a:cubicBezTo>
                  <a:cubicBezTo>
                    <a:pt x="198" y="396"/>
                    <a:pt x="214" y="398"/>
                    <a:pt x="230" y="398"/>
                  </a:cubicBezTo>
                  <a:cubicBezTo>
                    <a:pt x="309" y="398"/>
                    <a:pt x="392" y="351"/>
                    <a:pt x="411" y="256"/>
                  </a:cubicBezTo>
                  <a:cubicBezTo>
                    <a:pt x="457" y="141"/>
                    <a:pt x="388" y="50"/>
                    <a:pt x="274" y="4"/>
                  </a:cubicBezTo>
                  <a:cubicBezTo>
                    <a:pt x="259" y="2"/>
                    <a:pt x="245" y="0"/>
                    <a:pt x="23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2" name="Google Shape;4882;p26"/>
            <p:cNvSpPr/>
            <p:nvPr/>
          </p:nvSpPr>
          <p:spPr>
            <a:xfrm>
              <a:off x="6204650" y="1726675"/>
              <a:ext cx="10875" cy="9375"/>
            </a:xfrm>
            <a:custGeom>
              <a:avLst/>
              <a:gdLst/>
              <a:ahLst/>
              <a:cxnLst/>
              <a:rect l="l" t="t" r="r" b="b"/>
              <a:pathLst>
                <a:path w="435" h="375" extrusionOk="0">
                  <a:moveTo>
                    <a:pt x="231" y="0"/>
                  </a:moveTo>
                  <a:cubicBezTo>
                    <a:pt x="137" y="0"/>
                    <a:pt x="66" y="62"/>
                    <a:pt x="46" y="142"/>
                  </a:cubicBezTo>
                  <a:cubicBezTo>
                    <a:pt x="0" y="233"/>
                    <a:pt x="69" y="347"/>
                    <a:pt x="160" y="370"/>
                  </a:cubicBezTo>
                  <a:cubicBezTo>
                    <a:pt x="175" y="373"/>
                    <a:pt x="190" y="374"/>
                    <a:pt x="204" y="374"/>
                  </a:cubicBezTo>
                  <a:cubicBezTo>
                    <a:pt x="297" y="374"/>
                    <a:pt x="369" y="312"/>
                    <a:pt x="388" y="233"/>
                  </a:cubicBezTo>
                  <a:cubicBezTo>
                    <a:pt x="434" y="142"/>
                    <a:pt x="366" y="28"/>
                    <a:pt x="274" y="5"/>
                  </a:cubicBezTo>
                  <a:cubicBezTo>
                    <a:pt x="259" y="2"/>
                    <a:pt x="245" y="0"/>
                    <a:pt x="23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3" name="Google Shape;4883;p26"/>
            <p:cNvSpPr/>
            <p:nvPr/>
          </p:nvSpPr>
          <p:spPr>
            <a:xfrm>
              <a:off x="6218350" y="1478975"/>
              <a:ext cx="6300" cy="5475"/>
            </a:xfrm>
            <a:custGeom>
              <a:avLst/>
              <a:gdLst/>
              <a:ahLst/>
              <a:cxnLst/>
              <a:rect l="l" t="t" r="r" b="b"/>
              <a:pathLst>
                <a:path w="252" h="219" extrusionOk="0">
                  <a:moveTo>
                    <a:pt x="123" y="1"/>
                  </a:moveTo>
                  <a:cubicBezTo>
                    <a:pt x="69" y="1"/>
                    <a:pt x="23" y="38"/>
                    <a:pt x="23" y="75"/>
                  </a:cubicBezTo>
                  <a:cubicBezTo>
                    <a:pt x="0" y="144"/>
                    <a:pt x="46" y="212"/>
                    <a:pt x="92" y="212"/>
                  </a:cubicBezTo>
                  <a:cubicBezTo>
                    <a:pt x="104" y="216"/>
                    <a:pt x="117" y="218"/>
                    <a:pt x="129" y="218"/>
                  </a:cubicBezTo>
                  <a:cubicBezTo>
                    <a:pt x="183" y="218"/>
                    <a:pt x="228" y="181"/>
                    <a:pt x="228" y="144"/>
                  </a:cubicBezTo>
                  <a:cubicBezTo>
                    <a:pt x="251" y="75"/>
                    <a:pt x="228" y="7"/>
                    <a:pt x="160" y="7"/>
                  </a:cubicBezTo>
                  <a:cubicBezTo>
                    <a:pt x="147" y="2"/>
                    <a:pt x="135" y="1"/>
                    <a:pt x="1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4" name="Google Shape;4884;p26"/>
            <p:cNvSpPr/>
            <p:nvPr/>
          </p:nvSpPr>
          <p:spPr>
            <a:xfrm>
              <a:off x="5850850" y="1546925"/>
              <a:ext cx="9725" cy="8825"/>
            </a:xfrm>
            <a:custGeom>
              <a:avLst/>
              <a:gdLst/>
              <a:ahLst/>
              <a:cxnLst/>
              <a:rect l="l" t="t" r="r" b="b"/>
              <a:pathLst>
                <a:path w="389" h="353" extrusionOk="0">
                  <a:moveTo>
                    <a:pt x="193" y="0"/>
                  </a:moveTo>
                  <a:cubicBezTo>
                    <a:pt x="115" y="0"/>
                    <a:pt x="43" y="62"/>
                    <a:pt x="24" y="142"/>
                  </a:cubicBezTo>
                  <a:cubicBezTo>
                    <a:pt x="1" y="233"/>
                    <a:pt x="69" y="324"/>
                    <a:pt x="160" y="347"/>
                  </a:cubicBezTo>
                  <a:cubicBezTo>
                    <a:pt x="176" y="351"/>
                    <a:pt x="191" y="353"/>
                    <a:pt x="206" y="353"/>
                  </a:cubicBezTo>
                  <a:cubicBezTo>
                    <a:pt x="280" y="353"/>
                    <a:pt x="347" y="305"/>
                    <a:pt x="366" y="210"/>
                  </a:cubicBezTo>
                  <a:cubicBezTo>
                    <a:pt x="389" y="119"/>
                    <a:pt x="343" y="28"/>
                    <a:pt x="229" y="5"/>
                  </a:cubicBezTo>
                  <a:cubicBezTo>
                    <a:pt x="217" y="2"/>
                    <a:pt x="205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5" name="Google Shape;4885;p26"/>
            <p:cNvSpPr/>
            <p:nvPr/>
          </p:nvSpPr>
          <p:spPr>
            <a:xfrm>
              <a:off x="5838300" y="1502375"/>
              <a:ext cx="6300" cy="5300"/>
            </a:xfrm>
            <a:custGeom>
              <a:avLst/>
              <a:gdLst/>
              <a:ahLst/>
              <a:cxnLst/>
              <a:rect l="l" t="t" r="r" b="b"/>
              <a:pathLst>
                <a:path w="252" h="212" extrusionOk="0">
                  <a:moveTo>
                    <a:pt x="125" y="0"/>
                  </a:moveTo>
                  <a:cubicBezTo>
                    <a:pt x="76" y="0"/>
                    <a:pt x="42" y="38"/>
                    <a:pt x="23" y="75"/>
                  </a:cubicBezTo>
                  <a:cubicBezTo>
                    <a:pt x="1" y="143"/>
                    <a:pt x="46" y="189"/>
                    <a:pt x="92" y="212"/>
                  </a:cubicBezTo>
                  <a:cubicBezTo>
                    <a:pt x="160" y="212"/>
                    <a:pt x="206" y="189"/>
                    <a:pt x="229" y="121"/>
                  </a:cubicBezTo>
                  <a:cubicBezTo>
                    <a:pt x="252" y="75"/>
                    <a:pt x="206" y="6"/>
                    <a:pt x="160" y="6"/>
                  </a:cubicBezTo>
                  <a:cubicBezTo>
                    <a:pt x="148" y="2"/>
                    <a:pt x="136" y="0"/>
                    <a:pt x="12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6" name="Google Shape;4886;p26"/>
            <p:cNvSpPr/>
            <p:nvPr/>
          </p:nvSpPr>
          <p:spPr>
            <a:xfrm>
              <a:off x="6180675" y="744000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47" y="1"/>
                  </a:moveTo>
                  <a:cubicBezTo>
                    <a:pt x="92" y="1"/>
                    <a:pt x="42" y="42"/>
                    <a:pt x="24" y="98"/>
                  </a:cubicBezTo>
                  <a:cubicBezTo>
                    <a:pt x="1" y="166"/>
                    <a:pt x="46" y="258"/>
                    <a:pt x="115" y="281"/>
                  </a:cubicBezTo>
                  <a:cubicBezTo>
                    <a:pt x="183" y="281"/>
                    <a:pt x="275" y="235"/>
                    <a:pt x="297" y="166"/>
                  </a:cubicBezTo>
                  <a:cubicBezTo>
                    <a:pt x="297" y="98"/>
                    <a:pt x="275" y="29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7" name="Google Shape;4887;p26"/>
            <p:cNvSpPr/>
            <p:nvPr/>
          </p:nvSpPr>
          <p:spPr>
            <a:xfrm>
              <a:off x="6165275" y="635000"/>
              <a:ext cx="6300" cy="5900"/>
            </a:xfrm>
            <a:custGeom>
              <a:avLst/>
              <a:gdLst/>
              <a:ahLst/>
              <a:cxnLst/>
              <a:rect l="l" t="t" r="r" b="b"/>
              <a:pathLst>
                <a:path w="252" h="236" extrusionOk="0">
                  <a:moveTo>
                    <a:pt x="123" y="1"/>
                  </a:moveTo>
                  <a:cubicBezTo>
                    <a:pt x="69" y="1"/>
                    <a:pt x="23" y="38"/>
                    <a:pt x="23" y="76"/>
                  </a:cubicBezTo>
                  <a:cubicBezTo>
                    <a:pt x="0" y="144"/>
                    <a:pt x="46" y="212"/>
                    <a:pt x="92" y="235"/>
                  </a:cubicBezTo>
                  <a:cubicBezTo>
                    <a:pt x="160" y="235"/>
                    <a:pt x="229" y="212"/>
                    <a:pt x="252" y="144"/>
                  </a:cubicBezTo>
                  <a:cubicBezTo>
                    <a:pt x="252" y="76"/>
                    <a:pt x="229" y="30"/>
                    <a:pt x="160" y="7"/>
                  </a:cubicBezTo>
                  <a:cubicBezTo>
                    <a:pt x="148" y="3"/>
                    <a:pt x="135" y="1"/>
                    <a:pt x="1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8" name="Google Shape;4888;p26"/>
            <p:cNvSpPr/>
            <p:nvPr/>
          </p:nvSpPr>
          <p:spPr>
            <a:xfrm>
              <a:off x="6252575" y="1253050"/>
              <a:ext cx="9725" cy="8800"/>
            </a:xfrm>
            <a:custGeom>
              <a:avLst/>
              <a:gdLst/>
              <a:ahLst/>
              <a:cxnLst/>
              <a:rect l="l" t="t" r="r" b="b"/>
              <a:pathLst>
                <a:path w="389" h="352" extrusionOk="0">
                  <a:moveTo>
                    <a:pt x="193" y="0"/>
                  </a:moveTo>
                  <a:cubicBezTo>
                    <a:pt x="115" y="0"/>
                    <a:pt x="43" y="62"/>
                    <a:pt x="24" y="142"/>
                  </a:cubicBezTo>
                  <a:cubicBezTo>
                    <a:pt x="1" y="233"/>
                    <a:pt x="69" y="324"/>
                    <a:pt x="161" y="347"/>
                  </a:cubicBezTo>
                  <a:cubicBezTo>
                    <a:pt x="170" y="350"/>
                    <a:pt x="179" y="352"/>
                    <a:pt x="190" y="352"/>
                  </a:cubicBezTo>
                  <a:cubicBezTo>
                    <a:pt x="257" y="352"/>
                    <a:pt x="346" y="290"/>
                    <a:pt x="366" y="210"/>
                  </a:cubicBezTo>
                  <a:cubicBezTo>
                    <a:pt x="389" y="119"/>
                    <a:pt x="320" y="28"/>
                    <a:pt x="229" y="5"/>
                  </a:cubicBezTo>
                  <a:cubicBezTo>
                    <a:pt x="217" y="2"/>
                    <a:pt x="205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9" name="Google Shape;4889;p26"/>
            <p:cNvSpPr/>
            <p:nvPr/>
          </p:nvSpPr>
          <p:spPr>
            <a:xfrm>
              <a:off x="6334750" y="1376825"/>
              <a:ext cx="6875" cy="6450"/>
            </a:xfrm>
            <a:custGeom>
              <a:avLst/>
              <a:gdLst/>
              <a:ahLst/>
              <a:cxnLst/>
              <a:rect l="l" t="t" r="r" b="b"/>
              <a:pathLst>
                <a:path w="275" h="258" extrusionOk="0">
                  <a:moveTo>
                    <a:pt x="147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1" y="167"/>
                    <a:pt x="46" y="235"/>
                    <a:pt x="115" y="258"/>
                  </a:cubicBezTo>
                  <a:cubicBezTo>
                    <a:pt x="183" y="258"/>
                    <a:pt x="252" y="235"/>
                    <a:pt x="252" y="167"/>
                  </a:cubicBezTo>
                  <a:cubicBezTo>
                    <a:pt x="274" y="98"/>
                    <a:pt x="229" y="30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0" name="Google Shape;4890;p26"/>
            <p:cNvSpPr/>
            <p:nvPr/>
          </p:nvSpPr>
          <p:spPr>
            <a:xfrm>
              <a:off x="6214925" y="1197075"/>
              <a:ext cx="7425" cy="6600"/>
            </a:xfrm>
            <a:custGeom>
              <a:avLst/>
              <a:gdLst/>
              <a:ahLst/>
              <a:cxnLst/>
              <a:rect l="l" t="t" r="r" b="b"/>
              <a:pathLst>
                <a:path w="297" h="264" extrusionOk="0">
                  <a:moveTo>
                    <a:pt x="147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0" y="167"/>
                    <a:pt x="46" y="235"/>
                    <a:pt x="114" y="258"/>
                  </a:cubicBezTo>
                  <a:cubicBezTo>
                    <a:pt x="127" y="262"/>
                    <a:pt x="139" y="264"/>
                    <a:pt x="151" y="264"/>
                  </a:cubicBezTo>
                  <a:cubicBezTo>
                    <a:pt x="206" y="264"/>
                    <a:pt x="255" y="223"/>
                    <a:pt x="274" y="167"/>
                  </a:cubicBezTo>
                  <a:cubicBezTo>
                    <a:pt x="297" y="98"/>
                    <a:pt x="251" y="30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1" name="Google Shape;4891;p26"/>
            <p:cNvSpPr/>
            <p:nvPr/>
          </p:nvSpPr>
          <p:spPr>
            <a:xfrm>
              <a:off x="6338175" y="1347200"/>
              <a:ext cx="10875" cy="9950"/>
            </a:xfrm>
            <a:custGeom>
              <a:avLst/>
              <a:gdLst/>
              <a:ahLst/>
              <a:cxnLst/>
              <a:rect l="l" t="t" r="r" b="b"/>
              <a:pathLst>
                <a:path w="435" h="398" extrusionOk="0">
                  <a:moveTo>
                    <a:pt x="215" y="1"/>
                  </a:moveTo>
                  <a:cubicBezTo>
                    <a:pt x="132" y="1"/>
                    <a:pt x="43" y="65"/>
                    <a:pt x="23" y="165"/>
                  </a:cubicBezTo>
                  <a:cubicBezTo>
                    <a:pt x="1" y="256"/>
                    <a:pt x="69" y="370"/>
                    <a:pt x="160" y="393"/>
                  </a:cubicBezTo>
                  <a:cubicBezTo>
                    <a:pt x="175" y="396"/>
                    <a:pt x="190" y="397"/>
                    <a:pt x="204" y="397"/>
                  </a:cubicBezTo>
                  <a:cubicBezTo>
                    <a:pt x="298" y="397"/>
                    <a:pt x="372" y="335"/>
                    <a:pt x="411" y="256"/>
                  </a:cubicBezTo>
                  <a:cubicBezTo>
                    <a:pt x="434" y="142"/>
                    <a:pt x="366" y="51"/>
                    <a:pt x="252" y="5"/>
                  </a:cubicBezTo>
                  <a:cubicBezTo>
                    <a:pt x="240" y="2"/>
                    <a:pt x="228" y="1"/>
                    <a:pt x="21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2" name="Google Shape;4892;p26"/>
            <p:cNvSpPr/>
            <p:nvPr/>
          </p:nvSpPr>
          <p:spPr>
            <a:xfrm>
              <a:off x="6325050" y="1316925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47" y="0"/>
                  </a:moveTo>
                  <a:cubicBezTo>
                    <a:pt x="92" y="0"/>
                    <a:pt x="42" y="41"/>
                    <a:pt x="23" y="98"/>
                  </a:cubicBezTo>
                  <a:cubicBezTo>
                    <a:pt x="1" y="189"/>
                    <a:pt x="46" y="257"/>
                    <a:pt x="115" y="280"/>
                  </a:cubicBezTo>
                  <a:cubicBezTo>
                    <a:pt x="206" y="280"/>
                    <a:pt x="274" y="234"/>
                    <a:pt x="297" y="166"/>
                  </a:cubicBezTo>
                  <a:cubicBezTo>
                    <a:pt x="297" y="98"/>
                    <a:pt x="252" y="29"/>
                    <a:pt x="183" y="6"/>
                  </a:cubicBezTo>
                  <a:cubicBezTo>
                    <a:pt x="171" y="2"/>
                    <a:pt x="159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3" name="Google Shape;4893;p26"/>
            <p:cNvSpPr/>
            <p:nvPr/>
          </p:nvSpPr>
          <p:spPr>
            <a:xfrm>
              <a:off x="6260575" y="1249625"/>
              <a:ext cx="8575" cy="7700"/>
            </a:xfrm>
            <a:custGeom>
              <a:avLst/>
              <a:gdLst/>
              <a:ahLst/>
              <a:cxnLst/>
              <a:rect l="l" t="t" r="r" b="b"/>
              <a:pathLst>
                <a:path w="343" h="308" extrusionOk="0">
                  <a:moveTo>
                    <a:pt x="177" y="0"/>
                  </a:moveTo>
                  <a:cubicBezTo>
                    <a:pt x="114" y="0"/>
                    <a:pt x="43" y="60"/>
                    <a:pt x="23" y="119"/>
                  </a:cubicBezTo>
                  <a:cubicBezTo>
                    <a:pt x="0" y="210"/>
                    <a:pt x="46" y="302"/>
                    <a:pt x="137" y="302"/>
                  </a:cubicBezTo>
                  <a:cubicBezTo>
                    <a:pt x="153" y="306"/>
                    <a:pt x="169" y="307"/>
                    <a:pt x="183" y="307"/>
                  </a:cubicBezTo>
                  <a:cubicBezTo>
                    <a:pt x="251" y="307"/>
                    <a:pt x="301" y="267"/>
                    <a:pt x="320" y="210"/>
                  </a:cubicBezTo>
                  <a:cubicBezTo>
                    <a:pt x="343" y="119"/>
                    <a:pt x="297" y="28"/>
                    <a:pt x="206" y="5"/>
                  </a:cubicBezTo>
                  <a:cubicBezTo>
                    <a:pt x="197" y="2"/>
                    <a:pt x="187" y="0"/>
                    <a:pt x="17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4" name="Google Shape;4894;p26"/>
            <p:cNvSpPr/>
            <p:nvPr/>
          </p:nvSpPr>
          <p:spPr>
            <a:xfrm>
              <a:off x="5614625" y="837725"/>
              <a:ext cx="8000" cy="7575"/>
            </a:xfrm>
            <a:custGeom>
              <a:avLst/>
              <a:gdLst/>
              <a:ahLst/>
              <a:cxnLst/>
              <a:rect l="l" t="t" r="r" b="b"/>
              <a:pathLst>
                <a:path w="320" h="303" extrusionOk="0">
                  <a:moveTo>
                    <a:pt x="183" y="1"/>
                  </a:moveTo>
                  <a:cubicBezTo>
                    <a:pt x="114" y="1"/>
                    <a:pt x="46" y="47"/>
                    <a:pt x="23" y="115"/>
                  </a:cubicBezTo>
                  <a:cubicBezTo>
                    <a:pt x="0" y="184"/>
                    <a:pt x="46" y="275"/>
                    <a:pt x="114" y="298"/>
                  </a:cubicBezTo>
                  <a:cubicBezTo>
                    <a:pt x="126" y="301"/>
                    <a:pt x="138" y="302"/>
                    <a:pt x="150" y="302"/>
                  </a:cubicBezTo>
                  <a:cubicBezTo>
                    <a:pt x="223" y="302"/>
                    <a:pt x="277" y="243"/>
                    <a:pt x="297" y="184"/>
                  </a:cubicBezTo>
                  <a:cubicBezTo>
                    <a:pt x="320" y="115"/>
                    <a:pt x="274" y="24"/>
                    <a:pt x="18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5" name="Google Shape;4895;p26"/>
            <p:cNvSpPr/>
            <p:nvPr/>
          </p:nvSpPr>
          <p:spPr>
            <a:xfrm>
              <a:off x="5655700" y="1408000"/>
              <a:ext cx="11425" cy="10200"/>
            </a:xfrm>
            <a:custGeom>
              <a:avLst/>
              <a:gdLst/>
              <a:ahLst/>
              <a:cxnLst/>
              <a:rect l="l" t="t" r="r" b="b"/>
              <a:pathLst>
                <a:path w="457" h="408" extrusionOk="0">
                  <a:moveTo>
                    <a:pt x="202" y="1"/>
                  </a:moveTo>
                  <a:cubicBezTo>
                    <a:pt x="116" y="1"/>
                    <a:pt x="41" y="62"/>
                    <a:pt x="23" y="152"/>
                  </a:cubicBezTo>
                  <a:cubicBezTo>
                    <a:pt x="0" y="266"/>
                    <a:pt x="69" y="380"/>
                    <a:pt x="183" y="403"/>
                  </a:cubicBezTo>
                  <a:cubicBezTo>
                    <a:pt x="195" y="406"/>
                    <a:pt x="207" y="408"/>
                    <a:pt x="220" y="408"/>
                  </a:cubicBezTo>
                  <a:cubicBezTo>
                    <a:pt x="303" y="408"/>
                    <a:pt x="391" y="346"/>
                    <a:pt x="411" y="266"/>
                  </a:cubicBezTo>
                  <a:cubicBezTo>
                    <a:pt x="457" y="152"/>
                    <a:pt x="388" y="38"/>
                    <a:pt x="274" y="15"/>
                  </a:cubicBezTo>
                  <a:cubicBezTo>
                    <a:pt x="250" y="5"/>
                    <a:pt x="226" y="1"/>
                    <a:pt x="20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6" name="Google Shape;4896;p26"/>
            <p:cNvSpPr/>
            <p:nvPr/>
          </p:nvSpPr>
          <p:spPr>
            <a:xfrm>
              <a:off x="5660825" y="1394525"/>
              <a:ext cx="9175" cy="8300"/>
            </a:xfrm>
            <a:custGeom>
              <a:avLst/>
              <a:gdLst/>
              <a:ahLst/>
              <a:cxnLst/>
              <a:rect l="l" t="t" r="r" b="b"/>
              <a:pathLst>
                <a:path w="367" h="332" extrusionOk="0">
                  <a:moveTo>
                    <a:pt x="182" y="1"/>
                  </a:moveTo>
                  <a:cubicBezTo>
                    <a:pt x="109" y="1"/>
                    <a:pt x="43" y="45"/>
                    <a:pt x="24" y="121"/>
                  </a:cubicBezTo>
                  <a:cubicBezTo>
                    <a:pt x="1" y="212"/>
                    <a:pt x="47" y="303"/>
                    <a:pt x="138" y="326"/>
                  </a:cubicBezTo>
                  <a:cubicBezTo>
                    <a:pt x="154" y="330"/>
                    <a:pt x="169" y="332"/>
                    <a:pt x="184" y="332"/>
                  </a:cubicBezTo>
                  <a:cubicBezTo>
                    <a:pt x="258" y="332"/>
                    <a:pt x="324" y="288"/>
                    <a:pt x="343" y="212"/>
                  </a:cubicBezTo>
                  <a:cubicBezTo>
                    <a:pt x="366" y="121"/>
                    <a:pt x="320" y="29"/>
                    <a:pt x="229" y="6"/>
                  </a:cubicBezTo>
                  <a:cubicBezTo>
                    <a:pt x="213" y="3"/>
                    <a:pt x="198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7" name="Google Shape;4897;p26"/>
            <p:cNvSpPr/>
            <p:nvPr/>
          </p:nvSpPr>
          <p:spPr>
            <a:xfrm>
              <a:off x="5673950" y="1387825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83" y="1"/>
                  </a:moveTo>
                  <a:cubicBezTo>
                    <a:pt x="115" y="1"/>
                    <a:pt x="24" y="46"/>
                    <a:pt x="1" y="115"/>
                  </a:cubicBezTo>
                  <a:cubicBezTo>
                    <a:pt x="1" y="183"/>
                    <a:pt x="47" y="274"/>
                    <a:pt x="115" y="274"/>
                  </a:cubicBezTo>
                  <a:cubicBezTo>
                    <a:pt x="127" y="278"/>
                    <a:pt x="140" y="280"/>
                    <a:pt x="153" y="280"/>
                  </a:cubicBezTo>
                  <a:cubicBezTo>
                    <a:pt x="213" y="280"/>
                    <a:pt x="275" y="239"/>
                    <a:pt x="275" y="183"/>
                  </a:cubicBezTo>
                  <a:cubicBezTo>
                    <a:pt x="298" y="115"/>
                    <a:pt x="252" y="23"/>
                    <a:pt x="18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8" name="Google Shape;4898;p26"/>
            <p:cNvSpPr/>
            <p:nvPr/>
          </p:nvSpPr>
          <p:spPr>
            <a:xfrm>
              <a:off x="5683650" y="1376425"/>
              <a:ext cx="8025" cy="7425"/>
            </a:xfrm>
            <a:custGeom>
              <a:avLst/>
              <a:gdLst/>
              <a:ahLst/>
              <a:cxnLst/>
              <a:rect l="l" t="t" r="r" b="b"/>
              <a:pathLst>
                <a:path w="321" h="297" extrusionOk="0">
                  <a:moveTo>
                    <a:pt x="184" y="0"/>
                  </a:moveTo>
                  <a:cubicBezTo>
                    <a:pt x="115" y="0"/>
                    <a:pt x="24" y="46"/>
                    <a:pt x="24" y="114"/>
                  </a:cubicBezTo>
                  <a:cubicBezTo>
                    <a:pt x="1" y="183"/>
                    <a:pt x="47" y="274"/>
                    <a:pt x="115" y="297"/>
                  </a:cubicBezTo>
                  <a:cubicBezTo>
                    <a:pt x="184" y="297"/>
                    <a:pt x="275" y="251"/>
                    <a:pt x="298" y="183"/>
                  </a:cubicBezTo>
                  <a:cubicBezTo>
                    <a:pt x="320" y="114"/>
                    <a:pt x="275" y="23"/>
                    <a:pt x="18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9" name="Google Shape;4899;p26"/>
            <p:cNvSpPr/>
            <p:nvPr/>
          </p:nvSpPr>
          <p:spPr>
            <a:xfrm>
              <a:off x="5882250" y="1540025"/>
              <a:ext cx="5725" cy="5475"/>
            </a:xfrm>
            <a:custGeom>
              <a:avLst/>
              <a:gdLst/>
              <a:ahLst/>
              <a:cxnLst/>
              <a:rect l="l" t="t" r="r" b="b"/>
              <a:pathLst>
                <a:path w="229" h="219" extrusionOk="0">
                  <a:moveTo>
                    <a:pt x="110" y="1"/>
                  </a:moveTo>
                  <a:cubicBezTo>
                    <a:pt x="69" y="1"/>
                    <a:pt x="23" y="38"/>
                    <a:pt x="23" y="75"/>
                  </a:cubicBezTo>
                  <a:cubicBezTo>
                    <a:pt x="0" y="144"/>
                    <a:pt x="46" y="189"/>
                    <a:pt x="91" y="212"/>
                  </a:cubicBezTo>
                  <a:cubicBezTo>
                    <a:pt x="100" y="217"/>
                    <a:pt x="109" y="218"/>
                    <a:pt x="118" y="218"/>
                  </a:cubicBezTo>
                  <a:cubicBezTo>
                    <a:pt x="160" y="218"/>
                    <a:pt x="206" y="181"/>
                    <a:pt x="206" y="144"/>
                  </a:cubicBezTo>
                  <a:cubicBezTo>
                    <a:pt x="228" y="75"/>
                    <a:pt x="206" y="30"/>
                    <a:pt x="137" y="7"/>
                  </a:cubicBezTo>
                  <a:cubicBezTo>
                    <a:pt x="129" y="3"/>
                    <a:pt x="120" y="1"/>
                    <a:pt x="11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0" name="Google Shape;4900;p26"/>
            <p:cNvSpPr/>
            <p:nvPr/>
          </p:nvSpPr>
          <p:spPr>
            <a:xfrm>
              <a:off x="6095650" y="988850"/>
              <a:ext cx="8600" cy="7700"/>
            </a:xfrm>
            <a:custGeom>
              <a:avLst/>
              <a:gdLst/>
              <a:ahLst/>
              <a:cxnLst/>
              <a:rect l="l" t="t" r="r" b="b"/>
              <a:pathLst>
                <a:path w="344" h="308" extrusionOk="0">
                  <a:moveTo>
                    <a:pt x="178" y="0"/>
                  </a:moveTo>
                  <a:cubicBezTo>
                    <a:pt x="114" y="0"/>
                    <a:pt x="43" y="60"/>
                    <a:pt x="24" y="119"/>
                  </a:cubicBezTo>
                  <a:cubicBezTo>
                    <a:pt x="1" y="210"/>
                    <a:pt x="46" y="301"/>
                    <a:pt x="138" y="301"/>
                  </a:cubicBezTo>
                  <a:cubicBezTo>
                    <a:pt x="154" y="305"/>
                    <a:pt x="169" y="307"/>
                    <a:pt x="184" y="307"/>
                  </a:cubicBezTo>
                  <a:cubicBezTo>
                    <a:pt x="252" y="307"/>
                    <a:pt x="302" y="266"/>
                    <a:pt x="320" y="210"/>
                  </a:cubicBezTo>
                  <a:cubicBezTo>
                    <a:pt x="343" y="119"/>
                    <a:pt x="297" y="28"/>
                    <a:pt x="206" y="5"/>
                  </a:cubicBezTo>
                  <a:cubicBezTo>
                    <a:pt x="197" y="2"/>
                    <a:pt x="187" y="0"/>
                    <a:pt x="17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1" name="Google Shape;4901;p26"/>
            <p:cNvSpPr/>
            <p:nvPr/>
          </p:nvSpPr>
          <p:spPr>
            <a:xfrm>
              <a:off x="6099075" y="1000800"/>
              <a:ext cx="6875" cy="6025"/>
            </a:xfrm>
            <a:custGeom>
              <a:avLst/>
              <a:gdLst/>
              <a:ahLst/>
              <a:cxnLst/>
              <a:rect l="l" t="t" r="r" b="b"/>
              <a:pathLst>
                <a:path w="275" h="241" extrusionOk="0">
                  <a:moveTo>
                    <a:pt x="147" y="0"/>
                  </a:moveTo>
                  <a:cubicBezTo>
                    <a:pt x="92" y="0"/>
                    <a:pt x="42" y="41"/>
                    <a:pt x="24" y="97"/>
                  </a:cubicBezTo>
                  <a:cubicBezTo>
                    <a:pt x="1" y="166"/>
                    <a:pt x="46" y="234"/>
                    <a:pt x="115" y="234"/>
                  </a:cubicBezTo>
                  <a:cubicBezTo>
                    <a:pt x="127" y="238"/>
                    <a:pt x="139" y="240"/>
                    <a:pt x="151" y="240"/>
                  </a:cubicBezTo>
                  <a:cubicBezTo>
                    <a:pt x="205" y="240"/>
                    <a:pt x="252" y="199"/>
                    <a:pt x="252" y="143"/>
                  </a:cubicBezTo>
                  <a:cubicBezTo>
                    <a:pt x="275" y="97"/>
                    <a:pt x="229" y="29"/>
                    <a:pt x="183" y="6"/>
                  </a:cubicBezTo>
                  <a:cubicBezTo>
                    <a:pt x="171" y="2"/>
                    <a:pt x="159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2" name="Google Shape;4902;p26"/>
            <p:cNvSpPr/>
            <p:nvPr/>
          </p:nvSpPr>
          <p:spPr>
            <a:xfrm>
              <a:off x="6043725" y="1023400"/>
              <a:ext cx="11450" cy="10200"/>
            </a:xfrm>
            <a:custGeom>
              <a:avLst/>
              <a:gdLst/>
              <a:ahLst/>
              <a:cxnLst/>
              <a:rect l="l" t="t" r="r" b="b"/>
              <a:pathLst>
                <a:path w="458" h="408" extrusionOk="0">
                  <a:moveTo>
                    <a:pt x="214" y="1"/>
                  </a:moveTo>
                  <a:cubicBezTo>
                    <a:pt x="138" y="1"/>
                    <a:pt x="59" y="62"/>
                    <a:pt x="23" y="152"/>
                  </a:cubicBezTo>
                  <a:cubicBezTo>
                    <a:pt x="1" y="266"/>
                    <a:pt x="69" y="380"/>
                    <a:pt x="183" y="403"/>
                  </a:cubicBezTo>
                  <a:cubicBezTo>
                    <a:pt x="198" y="406"/>
                    <a:pt x="213" y="407"/>
                    <a:pt x="228" y="407"/>
                  </a:cubicBezTo>
                  <a:cubicBezTo>
                    <a:pt x="326" y="407"/>
                    <a:pt x="415" y="345"/>
                    <a:pt x="434" y="266"/>
                  </a:cubicBezTo>
                  <a:cubicBezTo>
                    <a:pt x="457" y="152"/>
                    <a:pt x="389" y="38"/>
                    <a:pt x="275" y="15"/>
                  </a:cubicBezTo>
                  <a:cubicBezTo>
                    <a:pt x="255" y="5"/>
                    <a:pt x="235" y="1"/>
                    <a:pt x="21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3" name="Google Shape;4903;p26"/>
            <p:cNvSpPr/>
            <p:nvPr/>
          </p:nvSpPr>
          <p:spPr>
            <a:xfrm>
              <a:off x="6072825" y="1003800"/>
              <a:ext cx="5725" cy="5725"/>
            </a:xfrm>
            <a:custGeom>
              <a:avLst/>
              <a:gdLst/>
              <a:ahLst/>
              <a:cxnLst/>
              <a:rect l="l" t="t" r="r" b="b"/>
              <a:pathLst>
                <a:path w="229" h="229" extrusionOk="0">
                  <a:moveTo>
                    <a:pt x="138" y="0"/>
                  </a:moveTo>
                  <a:cubicBezTo>
                    <a:pt x="69" y="0"/>
                    <a:pt x="24" y="23"/>
                    <a:pt x="1" y="91"/>
                  </a:cubicBezTo>
                  <a:cubicBezTo>
                    <a:pt x="1" y="137"/>
                    <a:pt x="24" y="206"/>
                    <a:pt x="92" y="228"/>
                  </a:cubicBezTo>
                  <a:cubicBezTo>
                    <a:pt x="138" y="228"/>
                    <a:pt x="206" y="206"/>
                    <a:pt x="206" y="137"/>
                  </a:cubicBezTo>
                  <a:cubicBezTo>
                    <a:pt x="229" y="91"/>
                    <a:pt x="206" y="23"/>
                    <a:pt x="13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4" name="Google Shape;4904;p26"/>
            <p:cNvSpPr/>
            <p:nvPr/>
          </p:nvSpPr>
          <p:spPr>
            <a:xfrm>
              <a:off x="6714225" y="1160000"/>
              <a:ext cx="7450" cy="6600"/>
            </a:xfrm>
            <a:custGeom>
              <a:avLst/>
              <a:gdLst/>
              <a:ahLst/>
              <a:cxnLst/>
              <a:rect l="l" t="t" r="r" b="b"/>
              <a:pathLst>
                <a:path w="298" h="264" extrusionOk="0">
                  <a:moveTo>
                    <a:pt x="145" y="0"/>
                  </a:moveTo>
                  <a:cubicBezTo>
                    <a:pt x="85" y="0"/>
                    <a:pt x="23" y="41"/>
                    <a:pt x="23" y="98"/>
                  </a:cubicBezTo>
                  <a:cubicBezTo>
                    <a:pt x="0" y="166"/>
                    <a:pt x="46" y="257"/>
                    <a:pt x="115" y="257"/>
                  </a:cubicBezTo>
                  <a:cubicBezTo>
                    <a:pt x="127" y="261"/>
                    <a:pt x="140" y="263"/>
                    <a:pt x="152" y="263"/>
                  </a:cubicBezTo>
                  <a:cubicBezTo>
                    <a:pt x="212" y="263"/>
                    <a:pt x="274" y="222"/>
                    <a:pt x="274" y="166"/>
                  </a:cubicBezTo>
                  <a:cubicBezTo>
                    <a:pt x="297" y="98"/>
                    <a:pt x="251" y="6"/>
                    <a:pt x="183" y="6"/>
                  </a:cubicBezTo>
                  <a:cubicBezTo>
                    <a:pt x="171" y="2"/>
                    <a:pt x="158" y="0"/>
                    <a:pt x="14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5" name="Google Shape;4905;p26"/>
            <p:cNvSpPr/>
            <p:nvPr/>
          </p:nvSpPr>
          <p:spPr>
            <a:xfrm>
              <a:off x="6736475" y="1128025"/>
              <a:ext cx="6300" cy="5900"/>
            </a:xfrm>
            <a:custGeom>
              <a:avLst/>
              <a:gdLst/>
              <a:ahLst/>
              <a:cxnLst/>
              <a:rect l="l" t="t" r="r" b="b"/>
              <a:pathLst>
                <a:path w="252" h="236" extrusionOk="0">
                  <a:moveTo>
                    <a:pt x="123" y="1"/>
                  </a:moveTo>
                  <a:cubicBezTo>
                    <a:pt x="69" y="1"/>
                    <a:pt x="23" y="38"/>
                    <a:pt x="23" y="76"/>
                  </a:cubicBezTo>
                  <a:cubicBezTo>
                    <a:pt x="1" y="144"/>
                    <a:pt x="46" y="212"/>
                    <a:pt x="92" y="235"/>
                  </a:cubicBezTo>
                  <a:cubicBezTo>
                    <a:pt x="160" y="235"/>
                    <a:pt x="229" y="212"/>
                    <a:pt x="252" y="144"/>
                  </a:cubicBezTo>
                  <a:cubicBezTo>
                    <a:pt x="252" y="76"/>
                    <a:pt x="229" y="7"/>
                    <a:pt x="160" y="7"/>
                  </a:cubicBezTo>
                  <a:cubicBezTo>
                    <a:pt x="148" y="3"/>
                    <a:pt x="135" y="1"/>
                    <a:pt x="1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6" name="Google Shape;4906;p26"/>
            <p:cNvSpPr/>
            <p:nvPr/>
          </p:nvSpPr>
          <p:spPr>
            <a:xfrm>
              <a:off x="5535875" y="1837025"/>
              <a:ext cx="8000" cy="6975"/>
            </a:xfrm>
            <a:custGeom>
              <a:avLst/>
              <a:gdLst/>
              <a:ahLst/>
              <a:cxnLst/>
              <a:rect l="l" t="t" r="r" b="b"/>
              <a:pathLst>
                <a:path w="320" h="279" extrusionOk="0">
                  <a:moveTo>
                    <a:pt x="149" y="0"/>
                  </a:moveTo>
                  <a:cubicBezTo>
                    <a:pt x="101" y="0"/>
                    <a:pt x="56" y="38"/>
                    <a:pt x="23" y="87"/>
                  </a:cubicBezTo>
                  <a:cubicBezTo>
                    <a:pt x="0" y="156"/>
                    <a:pt x="23" y="224"/>
                    <a:pt x="91" y="270"/>
                  </a:cubicBezTo>
                  <a:cubicBezTo>
                    <a:pt x="109" y="276"/>
                    <a:pt x="127" y="278"/>
                    <a:pt x="146" y="278"/>
                  </a:cubicBezTo>
                  <a:cubicBezTo>
                    <a:pt x="201" y="278"/>
                    <a:pt x="257" y="253"/>
                    <a:pt x="274" y="201"/>
                  </a:cubicBezTo>
                  <a:cubicBezTo>
                    <a:pt x="320" y="133"/>
                    <a:pt x="274" y="42"/>
                    <a:pt x="206" y="19"/>
                  </a:cubicBezTo>
                  <a:cubicBezTo>
                    <a:pt x="186" y="6"/>
                    <a:pt x="167" y="0"/>
                    <a:pt x="14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7" name="Google Shape;4907;p26"/>
            <p:cNvSpPr/>
            <p:nvPr/>
          </p:nvSpPr>
          <p:spPr>
            <a:xfrm>
              <a:off x="5753275" y="1807575"/>
              <a:ext cx="12000" cy="10400"/>
            </a:xfrm>
            <a:custGeom>
              <a:avLst/>
              <a:gdLst/>
              <a:ahLst/>
              <a:cxnLst/>
              <a:rect l="l" t="t" r="r" b="b"/>
              <a:pathLst>
                <a:path w="480" h="416" extrusionOk="0">
                  <a:moveTo>
                    <a:pt x="228" y="1"/>
                  </a:moveTo>
                  <a:cubicBezTo>
                    <a:pt x="160" y="1"/>
                    <a:pt x="93" y="47"/>
                    <a:pt x="46" y="124"/>
                  </a:cubicBezTo>
                  <a:cubicBezTo>
                    <a:pt x="1" y="215"/>
                    <a:pt x="46" y="352"/>
                    <a:pt x="160" y="398"/>
                  </a:cubicBezTo>
                  <a:cubicBezTo>
                    <a:pt x="185" y="410"/>
                    <a:pt x="211" y="416"/>
                    <a:pt x="237" y="416"/>
                  </a:cubicBezTo>
                  <a:cubicBezTo>
                    <a:pt x="310" y="416"/>
                    <a:pt x="384" y="374"/>
                    <a:pt x="434" y="307"/>
                  </a:cubicBezTo>
                  <a:cubicBezTo>
                    <a:pt x="480" y="193"/>
                    <a:pt x="434" y="78"/>
                    <a:pt x="320" y="33"/>
                  </a:cubicBezTo>
                  <a:cubicBezTo>
                    <a:pt x="291" y="11"/>
                    <a:pt x="259" y="1"/>
                    <a:pt x="22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8" name="Google Shape;4908;p26"/>
            <p:cNvSpPr/>
            <p:nvPr/>
          </p:nvSpPr>
          <p:spPr>
            <a:xfrm>
              <a:off x="5846850" y="1960850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195" y="1"/>
                  </a:moveTo>
                  <a:cubicBezTo>
                    <a:pt x="125" y="1"/>
                    <a:pt x="57" y="38"/>
                    <a:pt x="24" y="87"/>
                  </a:cubicBezTo>
                  <a:cubicBezTo>
                    <a:pt x="1" y="179"/>
                    <a:pt x="24" y="293"/>
                    <a:pt x="115" y="338"/>
                  </a:cubicBezTo>
                  <a:cubicBezTo>
                    <a:pt x="137" y="344"/>
                    <a:pt x="158" y="347"/>
                    <a:pt x="179" y="347"/>
                  </a:cubicBezTo>
                  <a:cubicBezTo>
                    <a:pt x="247" y="347"/>
                    <a:pt x="308" y="317"/>
                    <a:pt x="343" y="247"/>
                  </a:cubicBezTo>
                  <a:cubicBezTo>
                    <a:pt x="389" y="156"/>
                    <a:pt x="343" y="65"/>
                    <a:pt x="275" y="19"/>
                  </a:cubicBezTo>
                  <a:cubicBezTo>
                    <a:pt x="249" y="6"/>
                    <a:pt x="222" y="1"/>
                    <a:pt x="19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9" name="Google Shape;4909;p26"/>
            <p:cNvSpPr/>
            <p:nvPr/>
          </p:nvSpPr>
          <p:spPr>
            <a:xfrm>
              <a:off x="5853150" y="1946600"/>
              <a:ext cx="10850" cy="9475"/>
            </a:xfrm>
            <a:custGeom>
              <a:avLst/>
              <a:gdLst/>
              <a:ahLst/>
              <a:cxnLst/>
              <a:rect l="l" t="t" r="r" b="b"/>
              <a:pathLst>
                <a:path w="434" h="379" extrusionOk="0">
                  <a:moveTo>
                    <a:pt x="220" y="0"/>
                  </a:moveTo>
                  <a:cubicBezTo>
                    <a:pt x="149" y="0"/>
                    <a:pt x="79" y="43"/>
                    <a:pt x="46" y="110"/>
                  </a:cubicBezTo>
                  <a:cubicBezTo>
                    <a:pt x="0" y="201"/>
                    <a:pt x="23" y="315"/>
                    <a:pt x="137" y="361"/>
                  </a:cubicBezTo>
                  <a:cubicBezTo>
                    <a:pt x="161" y="373"/>
                    <a:pt x="188" y="379"/>
                    <a:pt x="214" y="379"/>
                  </a:cubicBezTo>
                  <a:cubicBezTo>
                    <a:pt x="285" y="379"/>
                    <a:pt x="355" y="336"/>
                    <a:pt x="388" y="269"/>
                  </a:cubicBezTo>
                  <a:cubicBezTo>
                    <a:pt x="434" y="178"/>
                    <a:pt x="388" y="64"/>
                    <a:pt x="297" y="18"/>
                  </a:cubicBezTo>
                  <a:cubicBezTo>
                    <a:pt x="272" y="6"/>
                    <a:pt x="246" y="0"/>
                    <a:pt x="22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0" name="Google Shape;4910;p26"/>
            <p:cNvSpPr/>
            <p:nvPr/>
          </p:nvSpPr>
          <p:spPr>
            <a:xfrm>
              <a:off x="5867400" y="1956850"/>
              <a:ext cx="9150" cy="7900"/>
            </a:xfrm>
            <a:custGeom>
              <a:avLst/>
              <a:gdLst/>
              <a:ahLst/>
              <a:cxnLst/>
              <a:rect l="l" t="t" r="r" b="b"/>
              <a:pathLst>
                <a:path w="366" h="316" extrusionOk="0">
                  <a:moveTo>
                    <a:pt x="176" y="1"/>
                  </a:moveTo>
                  <a:cubicBezTo>
                    <a:pt x="113" y="1"/>
                    <a:pt x="56" y="38"/>
                    <a:pt x="23" y="88"/>
                  </a:cubicBezTo>
                  <a:cubicBezTo>
                    <a:pt x="1" y="179"/>
                    <a:pt x="23" y="270"/>
                    <a:pt x="115" y="293"/>
                  </a:cubicBezTo>
                  <a:cubicBezTo>
                    <a:pt x="138" y="308"/>
                    <a:pt x="163" y="316"/>
                    <a:pt x="188" y="316"/>
                  </a:cubicBezTo>
                  <a:cubicBezTo>
                    <a:pt x="239" y="316"/>
                    <a:pt x="290" y="285"/>
                    <a:pt x="320" y="225"/>
                  </a:cubicBezTo>
                  <a:cubicBezTo>
                    <a:pt x="366" y="156"/>
                    <a:pt x="320" y="65"/>
                    <a:pt x="252" y="19"/>
                  </a:cubicBezTo>
                  <a:cubicBezTo>
                    <a:pt x="226" y="6"/>
                    <a:pt x="201" y="1"/>
                    <a:pt x="17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1" name="Google Shape;4911;p26"/>
            <p:cNvSpPr/>
            <p:nvPr/>
          </p:nvSpPr>
          <p:spPr>
            <a:xfrm>
              <a:off x="6384975" y="1916925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199" y="0"/>
                  </a:moveTo>
                  <a:cubicBezTo>
                    <a:pt x="135" y="0"/>
                    <a:pt x="79" y="38"/>
                    <a:pt x="46" y="87"/>
                  </a:cubicBezTo>
                  <a:cubicBezTo>
                    <a:pt x="0" y="178"/>
                    <a:pt x="46" y="292"/>
                    <a:pt x="114" y="338"/>
                  </a:cubicBezTo>
                  <a:cubicBezTo>
                    <a:pt x="136" y="343"/>
                    <a:pt x="159" y="346"/>
                    <a:pt x="181" y="346"/>
                  </a:cubicBezTo>
                  <a:cubicBezTo>
                    <a:pt x="254" y="346"/>
                    <a:pt x="325" y="316"/>
                    <a:pt x="343" y="247"/>
                  </a:cubicBezTo>
                  <a:cubicBezTo>
                    <a:pt x="388" y="155"/>
                    <a:pt x="365" y="64"/>
                    <a:pt x="274" y="18"/>
                  </a:cubicBezTo>
                  <a:cubicBezTo>
                    <a:pt x="249" y="6"/>
                    <a:pt x="223" y="0"/>
                    <a:pt x="19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2" name="Google Shape;4912;p26"/>
            <p:cNvSpPr/>
            <p:nvPr/>
          </p:nvSpPr>
          <p:spPr>
            <a:xfrm>
              <a:off x="5665975" y="1677500"/>
              <a:ext cx="7450" cy="6150"/>
            </a:xfrm>
            <a:custGeom>
              <a:avLst/>
              <a:gdLst/>
              <a:ahLst/>
              <a:cxnLst/>
              <a:rect l="l" t="t" r="r" b="b"/>
              <a:pathLst>
                <a:path w="298" h="246" extrusionOk="0">
                  <a:moveTo>
                    <a:pt x="155" y="0"/>
                  </a:moveTo>
                  <a:cubicBezTo>
                    <a:pt x="106" y="0"/>
                    <a:pt x="63" y="26"/>
                    <a:pt x="46" y="77"/>
                  </a:cubicBezTo>
                  <a:cubicBezTo>
                    <a:pt x="0" y="123"/>
                    <a:pt x="23" y="191"/>
                    <a:pt x="92" y="237"/>
                  </a:cubicBezTo>
                  <a:cubicBezTo>
                    <a:pt x="109" y="243"/>
                    <a:pt x="126" y="246"/>
                    <a:pt x="142" y="246"/>
                  </a:cubicBezTo>
                  <a:cubicBezTo>
                    <a:pt x="191" y="246"/>
                    <a:pt x="234" y="220"/>
                    <a:pt x="251" y="169"/>
                  </a:cubicBezTo>
                  <a:cubicBezTo>
                    <a:pt x="297" y="123"/>
                    <a:pt x="251" y="32"/>
                    <a:pt x="206" y="9"/>
                  </a:cubicBezTo>
                  <a:cubicBezTo>
                    <a:pt x="189" y="3"/>
                    <a:pt x="172" y="0"/>
                    <a:pt x="15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3" name="Google Shape;4913;p26"/>
            <p:cNvSpPr/>
            <p:nvPr/>
          </p:nvSpPr>
          <p:spPr>
            <a:xfrm>
              <a:off x="5416600" y="1791950"/>
              <a:ext cx="8025" cy="6975"/>
            </a:xfrm>
            <a:custGeom>
              <a:avLst/>
              <a:gdLst/>
              <a:ahLst/>
              <a:cxnLst/>
              <a:rect l="l" t="t" r="r" b="b"/>
              <a:pathLst>
                <a:path w="321" h="279" extrusionOk="0">
                  <a:moveTo>
                    <a:pt x="168" y="0"/>
                  </a:moveTo>
                  <a:cubicBezTo>
                    <a:pt x="115" y="0"/>
                    <a:pt x="63" y="38"/>
                    <a:pt x="46" y="87"/>
                  </a:cubicBezTo>
                  <a:cubicBezTo>
                    <a:pt x="1" y="156"/>
                    <a:pt x="23" y="224"/>
                    <a:pt x="92" y="270"/>
                  </a:cubicBezTo>
                  <a:cubicBezTo>
                    <a:pt x="109" y="275"/>
                    <a:pt x="128" y="278"/>
                    <a:pt x="146" y="278"/>
                  </a:cubicBezTo>
                  <a:cubicBezTo>
                    <a:pt x="202" y="278"/>
                    <a:pt x="257" y="253"/>
                    <a:pt x="275" y="201"/>
                  </a:cubicBezTo>
                  <a:cubicBezTo>
                    <a:pt x="320" y="133"/>
                    <a:pt x="297" y="41"/>
                    <a:pt x="229" y="19"/>
                  </a:cubicBezTo>
                  <a:cubicBezTo>
                    <a:pt x="210" y="6"/>
                    <a:pt x="189" y="0"/>
                    <a:pt x="16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4" name="Google Shape;4914;p26"/>
            <p:cNvSpPr/>
            <p:nvPr/>
          </p:nvSpPr>
          <p:spPr>
            <a:xfrm>
              <a:off x="5527300" y="1623050"/>
              <a:ext cx="11450" cy="10050"/>
            </a:xfrm>
            <a:custGeom>
              <a:avLst/>
              <a:gdLst/>
              <a:ahLst/>
              <a:cxnLst/>
              <a:rect l="l" t="t" r="r" b="b"/>
              <a:pathLst>
                <a:path w="458" h="402" extrusionOk="0">
                  <a:moveTo>
                    <a:pt x="240" y="0"/>
                  </a:moveTo>
                  <a:cubicBezTo>
                    <a:pt x="162" y="0"/>
                    <a:pt x="80" y="43"/>
                    <a:pt x="46" y="110"/>
                  </a:cubicBezTo>
                  <a:cubicBezTo>
                    <a:pt x="1" y="201"/>
                    <a:pt x="46" y="338"/>
                    <a:pt x="138" y="384"/>
                  </a:cubicBezTo>
                  <a:cubicBezTo>
                    <a:pt x="168" y="396"/>
                    <a:pt x="199" y="401"/>
                    <a:pt x="228" y="401"/>
                  </a:cubicBezTo>
                  <a:cubicBezTo>
                    <a:pt x="308" y="401"/>
                    <a:pt x="378" y="359"/>
                    <a:pt x="412" y="292"/>
                  </a:cubicBezTo>
                  <a:cubicBezTo>
                    <a:pt x="457" y="178"/>
                    <a:pt x="412" y="64"/>
                    <a:pt x="320" y="18"/>
                  </a:cubicBezTo>
                  <a:cubicBezTo>
                    <a:pt x="296" y="6"/>
                    <a:pt x="268" y="0"/>
                    <a:pt x="24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5" name="Google Shape;4915;p26"/>
            <p:cNvSpPr/>
            <p:nvPr/>
          </p:nvSpPr>
          <p:spPr>
            <a:xfrm>
              <a:off x="5461675" y="1860425"/>
              <a:ext cx="10300" cy="8925"/>
            </a:xfrm>
            <a:custGeom>
              <a:avLst/>
              <a:gdLst/>
              <a:ahLst/>
              <a:cxnLst/>
              <a:rect l="l" t="t" r="r" b="b"/>
              <a:pathLst>
                <a:path w="412" h="357" extrusionOk="0">
                  <a:moveTo>
                    <a:pt x="221" y="1"/>
                  </a:moveTo>
                  <a:cubicBezTo>
                    <a:pt x="150" y="1"/>
                    <a:pt x="80" y="43"/>
                    <a:pt x="47" y="110"/>
                  </a:cubicBezTo>
                  <a:cubicBezTo>
                    <a:pt x="1" y="178"/>
                    <a:pt x="47" y="293"/>
                    <a:pt x="138" y="338"/>
                  </a:cubicBezTo>
                  <a:cubicBezTo>
                    <a:pt x="162" y="350"/>
                    <a:pt x="188" y="356"/>
                    <a:pt x="214" y="356"/>
                  </a:cubicBezTo>
                  <a:cubicBezTo>
                    <a:pt x="284" y="356"/>
                    <a:pt x="349" y="314"/>
                    <a:pt x="366" y="247"/>
                  </a:cubicBezTo>
                  <a:cubicBezTo>
                    <a:pt x="412" y="178"/>
                    <a:pt x="389" y="64"/>
                    <a:pt x="298" y="19"/>
                  </a:cubicBezTo>
                  <a:cubicBezTo>
                    <a:pt x="273" y="6"/>
                    <a:pt x="247" y="1"/>
                    <a:pt x="22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6" name="Google Shape;4916;p26"/>
            <p:cNvSpPr/>
            <p:nvPr/>
          </p:nvSpPr>
          <p:spPr>
            <a:xfrm>
              <a:off x="5465675" y="1813075"/>
              <a:ext cx="11450" cy="10050"/>
            </a:xfrm>
            <a:custGeom>
              <a:avLst/>
              <a:gdLst/>
              <a:ahLst/>
              <a:cxnLst/>
              <a:rect l="l" t="t" r="r" b="b"/>
              <a:pathLst>
                <a:path w="458" h="402" extrusionOk="0">
                  <a:moveTo>
                    <a:pt x="230" y="0"/>
                  </a:moveTo>
                  <a:cubicBezTo>
                    <a:pt x="150" y="0"/>
                    <a:pt x="80" y="43"/>
                    <a:pt x="46" y="109"/>
                  </a:cubicBezTo>
                  <a:cubicBezTo>
                    <a:pt x="1" y="201"/>
                    <a:pt x="46" y="338"/>
                    <a:pt x="138" y="383"/>
                  </a:cubicBezTo>
                  <a:cubicBezTo>
                    <a:pt x="162" y="396"/>
                    <a:pt x="190" y="401"/>
                    <a:pt x="218" y="401"/>
                  </a:cubicBezTo>
                  <a:cubicBezTo>
                    <a:pt x="296" y="401"/>
                    <a:pt x="378" y="359"/>
                    <a:pt x="411" y="292"/>
                  </a:cubicBezTo>
                  <a:cubicBezTo>
                    <a:pt x="457" y="178"/>
                    <a:pt x="411" y="64"/>
                    <a:pt x="320" y="18"/>
                  </a:cubicBezTo>
                  <a:cubicBezTo>
                    <a:pt x="290" y="6"/>
                    <a:pt x="259" y="0"/>
                    <a:pt x="23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7" name="Google Shape;4917;p26"/>
            <p:cNvSpPr/>
            <p:nvPr/>
          </p:nvSpPr>
          <p:spPr>
            <a:xfrm>
              <a:off x="5555275" y="1755875"/>
              <a:ext cx="9725" cy="8600"/>
            </a:xfrm>
            <a:custGeom>
              <a:avLst/>
              <a:gdLst/>
              <a:ahLst/>
              <a:cxnLst/>
              <a:rect l="l" t="t" r="r" b="b"/>
              <a:pathLst>
                <a:path w="389" h="344" extrusionOk="0">
                  <a:moveTo>
                    <a:pt x="172" y="1"/>
                  </a:moveTo>
                  <a:cubicBezTo>
                    <a:pt x="114" y="1"/>
                    <a:pt x="53" y="31"/>
                    <a:pt x="23" y="92"/>
                  </a:cubicBezTo>
                  <a:cubicBezTo>
                    <a:pt x="0" y="183"/>
                    <a:pt x="23" y="298"/>
                    <a:pt x="114" y="320"/>
                  </a:cubicBezTo>
                  <a:cubicBezTo>
                    <a:pt x="145" y="336"/>
                    <a:pt x="175" y="343"/>
                    <a:pt x="204" y="343"/>
                  </a:cubicBezTo>
                  <a:cubicBezTo>
                    <a:pt x="261" y="343"/>
                    <a:pt x="312" y="313"/>
                    <a:pt x="343" y="252"/>
                  </a:cubicBezTo>
                  <a:cubicBezTo>
                    <a:pt x="388" y="161"/>
                    <a:pt x="343" y="69"/>
                    <a:pt x="251" y="24"/>
                  </a:cubicBezTo>
                  <a:cubicBezTo>
                    <a:pt x="228" y="8"/>
                    <a:pt x="201" y="1"/>
                    <a:pt x="17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8" name="Google Shape;4918;p26"/>
            <p:cNvSpPr/>
            <p:nvPr/>
          </p:nvSpPr>
          <p:spPr>
            <a:xfrm>
              <a:off x="5503900" y="1639575"/>
              <a:ext cx="9725" cy="8475"/>
            </a:xfrm>
            <a:custGeom>
              <a:avLst/>
              <a:gdLst/>
              <a:ahLst/>
              <a:cxnLst/>
              <a:rect l="l" t="t" r="r" b="b"/>
              <a:pathLst>
                <a:path w="389" h="339" extrusionOk="0">
                  <a:moveTo>
                    <a:pt x="186" y="1"/>
                  </a:moveTo>
                  <a:cubicBezTo>
                    <a:pt x="125" y="1"/>
                    <a:pt x="57" y="38"/>
                    <a:pt x="24" y="88"/>
                  </a:cubicBezTo>
                  <a:cubicBezTo>
                    <a:pt x="1" y="179"/>
                    <a:pt x="24" y="293"/>
                    <a:pt x="115" y="316"/>
                  </a:cubicBezTo>
                  <a:cubicBezTo>
                    <a:pt x="138" y="331"/>
                    <a:pt x="166" y="339"/>
                    <a:pt x="195" y="339"/>
                  </a:cubicBezTo>
                  <a:cubicBezTo>
                    <a:pt x="252" y="339"/>
                    <a:pt x="313" y="308"/>
                    <a:pt x="343" y="248"/>
                  </a:cubicBezTo>
                  <a:cubicBezTo>
                    <a:pt x="389" y="156"/>
                    <a:pt x="343" y="65"/>
                    <a:pt x="252" y="19"/>
                  </a:cubicBezTo>
                  <a:cubicBezTo>
                    <a:pt x="233" y="7"/>
                    <a:pt x="210" y="1"/>
                    <a:pt x="18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9" name="Google Shape;4919;p26"/>
            <p:cNvSpPr/>
            <p:nvPr/>
          </p:nvSpPr>
          <p:spPr>
            <a:xfrm>
              <a:off x="5700775" y="1631850"/>
              <a:ext cx="7450" cy="6525"/>
            </a:xfrm>
            <a:custGeom>
              <a:avLst/>
              <a:gdLst/>
              <a:ahLst/>
              <a:cxnLst/>
              <a:rect l="l" t="t" r="r" b="b"/>
              <a:pathLst>
                <a:path w="298" h="261" extrusionOk="0">
                  <a:moveTo>
                    <a:pt x="155" y="0"/>
                  </a:moveTo>
                  <a:cubicBezTo>
                    <a:pt x="105" y="0"/>
                    <a:pt x="58" y="26"/>
                    <a:pt x="23" y="77"/>
                  </a:cubicBezTo>
                  <a:cubicBezTo>
                    <a:pt x="1" y="146"/>
                    <a:pt x="23" y="214"/>
                    <a:pt x="92" y="237"/>
                  </a:cubicBezTo>
                  <a:cubicBezTo>
                    <a:pt x="116" y="253"/>
                    <a:pt x="140" y="261"/>
                    <a:pt x="163" y="261"/>
                  </a:cubicBezTo>
                  <a:cubicBezTo>
                    <a:pt x="203" y="261"/>
                    <a:pt x="237" y="236"/>
                    <a:pt x="252" y="191"/>
                  </a:cubicBezTo>
                  <a:cubicBezTo>
                    <a:pt x="297" y="123"/>
                    <a:pt x="275" y="54"/>
                    <a:pt x="206" y="9"/>
                  </a:cubicBezTo>
                  <a:cubicBezTo>
                    <a:pt x="189" y="3"/>
                    <a:pt x="172" y="0"/>
                    <a:pt x="15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0" name="Google Shape;4920;p26"/>
            <p:cNvSpPr/>
            <p:nvPr/>
          </p:nvSpPr>
          <p:spPr>
            <a:xfrm>
              <a:off x="5455400" y="1698275"/>
              <a:ext cx="10875" cy="9575"/>
            </a:xfrm>
            <a:custGeom>
              <a:avLst/>
              <a:gdLst/>
              <a:ahLst/>
              <a:cxnLst/>
              <a:rect l="l" t="t" r="r" b="b"/>
              <a:pathLst>
                <a:path w="435" h="383" extrusionOk="0">
                  <a:moveTo>
                    <a:pt x="207" y="0"/>
                  </a:moveTo>
                  <a:cubicBezTo>
                    <a:pt x="141" y="0"/>
                    <a:pt x="78" y="36"/>
                    <a:pt x="46" y="114"/>
                  </a:cubicBezTo>
                  <a:cubicBezTo>
                    <a:pt x="1" y="205"/>
                    <a:pt x="46" y="319"/>
                    <a:pt x="138" y="365"/>
                  </a:cubicBezTo>
                  <a:cubicBezTo>
                    <a:pt x="162" y="377"/>
                    <a:pt x="188" y="383"/>
                    <a:pt x="214" y="383"/>
                  </a:cubicBezTo>
                  <a:cubicBezTo>
                    <a:pt x="285" y="383"/>
                    <a:pt x="355" y="340"/>
                    <a:pt x="389" y="273"/>
                  </a:cubicBezTo>
                  <a:cubicBezTo>
                    <a:pt x="434" y="182"/>
                    <a:pt x="412" y="68"/>
                    <a:pt x="298" y="22"/>
                  </a:cubicBezTo>
                  <a:cubicBezTo>
                    <a:pt x="269" y="8"/>
                    <a:pt x="237" y="0"/>
                    <a:pt x="20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1" name="Google Shape;4921;p26"/>
            <p:cNvSpPr/>
            <p:nvPr/>
          </p:nvSpPr>
          <p:spPr>
            <a:xfrm>
              <a:off x="5660275" y="1668550"/>
              <a:ext cx="8000" cy="7125"/>
            </a:xfrm>
            <a:custGeom>
              <a:avLst/>
              <a:gdLst/>
              <a:ahLst/>
              <a:cxnLst/>
              <a:rect l="l" t="t" r="r" b="b"/>
              <a:pathLst>
                <a:path w="320" h="285" extrusionOk="0">
                  <a:moveTo>
                    <a:pt x="150" y="1"/>
                  </a:moveTo>
                  <a:cubicBezTo>
                    <a:pt x="101" y="1"/>
                    <a:pt x="52" y="26"/>
                    <a:pt x="23" y="70"/>
                  </a:cubicBezTo>
                  <a:cubicBezTo>
                    <a:pt x="0" y="161"/>
                    <a:pt x="23" y="230"/>
                    <a:pt x="91" y="275"/>
                  </a:cubicBezTo>
                  <a:cubicBezTo>
                    <a:pt x="108" y="281"/>
                    <a:pt x="127" y="284"/>
                    <a:pt x="146" y="284"/>
                  </a:cubicBezTo>
                  <a:cubicBezTo>
                    <a:pt x="203" y="284"/>
                    <a:pt x="263" y="258"/>
                    <a:pt x="297" y="207"/>
                  </a:cubicBezTo>
                  <a:cubicBezTo>
                    <a:pt x="320" y="139"/>
                    <a:pt x="297" y="47"/>
                    <a:pt x="228" y="24"/>
                  </a:cubicBezTo>
                  <a:cubicBezTo>
                    <a:pt x="204" y="8"/>
                    <a:pt x="177" y="1"/>
                    <a:pt x="15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2" name="Google Shape;4922;p26"/>
            <p:cNvSpPr/>
            <p:nvPr/>
          </p:nvSpPr>
          <p:spPr>
            <a:xfrm>
              <a:off x="6747325" y="1892825"/>
              <a:ext cx="10850" cy="9175"/>
            </a:xfrm>
            <a:custGeom>
              <a:avLst/>
              <a:gdLst/>
              <a:ahLst/>
              <a:cxnLst/>
              <a:rect l="l" t="t" r="r" b="b"/>
              <a:pathLst>
                <a:path w="434" h="367" extrusionOk="0">
                  <a:moveTo>
                    <a:pt x="201" y="1"/>
                  </a:moveTo>
                  <a:cubicBezTo>
                    <a:pt x="137" y="1"/>
                    <a:pt x="76" y="31"/>
                    <a:pt x="46" y="92"/>
                  </a:cubicBezTo>
                  <a:cubicBezTo>
                    <a:pt x="0" y="184"/>
                    <a:pt x="23" y="298"/>
                    <a:pt x="137" y="343"/>
                  </a:cubicBezTo>
                  <a:cubicBezTo>
                    <a:pt x="168" y="358"/>
                    <a:pt x="201" y="366"/>
                    <a:pt x="233" y="366"/>
                  </a:cubicBezTo>
                  <a:cubicBezTo>
                    <a:pt x="297" y="366"/>
                    <a:pt x="358" y="336"/>
                    <a:pt x="388" y="275"/>
                  </a:cubicBezTo>
                  <a:cubicBezTo>
                    <a:pt x="434" y="161"/>
                    <a:pt x="388" y="69"/>
                    <a:pt x="297" y="24"/>
                  </a:cubicBezTo>
                  <a:cubicBezTo>
                    <a:pt x="267" y="9"/>
                    <a:pt x="234" y="1"/>
                    <a:pt x="20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3" name="Google Shape;4923;p26"/>
            <p:cNvSpPr/>
            <p:nvPr/>
          </p:nvSpPr>
          <p:spPr>
            <a:xfrm>
              <a:off x="5404050" y="1840450"/>
              <a:ext cx="12000" cy="10175"/>
            </a:xfrm>
            <a:custGeom>
              <a:avLst/>
              <a:gdLst/>
              <a:ahLst/>
              <a:cxnLst/>
              <a:rect l="l" t="t" r="r" b="b"/>
              <a:pathLst>
                <a:path w="480" h="407" extrusionOk="0">
                  <a:moveTo>
                    <a:pt x="252" y="1"/>
                  </a:moveTo>
                  <a:cubicBezTo>
                    <a:pt x="171" y="1"/>
                    <a:pt x="96" y="43"/>
                    <a:pt x="46" y="110"/>
                  </a:cubicBezTo>
                  <a:cubicBezTo>
                    <a:pt x="0" y="224"/>
                    <a:pt x="46" y="338"/>
                    <a:pt x="160" y="384"/>
                  </a:cubicBezTo>
                  <a:cubicBezTo>
                    <a:pt x="189" y="398"/>
                    <a:pt x="223" y="406"/>
                    <a:pt x="256" y="406"/>
                  </a:cubicBezTo>
                  <a:cubicBezTo>
                    <a:pt x="329" y="406"/>
                    <a:pt x="403" y="371"/>
                    <a:pt x="434" y="293"/>
                  </a:cubicBezTo>
                  <a:cubicBezTo>
                    <a:pt x="480" y="201"/>
                    <a:pt x="434" y="64"/>
                    <a:pt x="343" y="19"/>
                  </a:cubicBezTo>
                  <a:cubicBezTo>
                    <a:pt x="312" y="7"/>
                    <a:pt x="282" y="1"/>
                    <a:pt x="25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4" name="Google Shape;4924;p26"/>
            <p:cNvSpPr/>
            <p:nvPr/>
          </p:nvSpPr>
          <p:spPr>
            <a:xfrm>
              <a:off x="5437725" y="1862025"/>
              <a:ext cx="8000" cy="5725"/>
            </a:xfrm>
            <a:custGeom>
              <a:avLst/>
              <a:gdLst/>
              <a:ahLst/>
              <a:cxnLst/>
              <a:rect l="l" t="t" r="r" b="b"/>
              <a:pathLst>
                <a:path w="320" h="229" extrusionOk="0">
                  <a:moveTo>
                    <a:pt x="127" y="0"/>
                  </a:moveTo>
                  <a:cubicBezTo>
                    <a:pt x="71" y="0"/>
                    <a:pt x="15" y="31"/>
                    <a:pt x="0" y="92"/>
                  </a:cubicBezTo>
                  <a:lnTo>
                    <a:pt x="297" y="229"/>
                  </a:lnTo>
                  <a:cubicBezTo>
                    <a:pt x="320" y="160"/>
                    <a:pt x="297" y="46"/>
                    <a:pt x="206" y="23"/>
                  </a:cubicBezTo>
                  <a:cubicBezTo>
                    <a:pt x="183" y="8"/>
                    <a:pt x="155" y="0"/>
                    <a:pt x="12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5" name="Google Shape;4925;p26"/>
            <p:cNvSpPr/>
            <p:nvPr/>
          </p:nvSpPr>
          <p:spPr>
            <a:xfrm>
              <a:off x="5393200" y="1309200"/>
              <a:ext cx="10300" cy="9250"/>
            </a:xfrm>
            <a:custGeom>
              <a:avLst/>
              <a:gdLst/>
              <a:ahLst/>
              <a:cxnLst/>
              <a:rect l="l" t="t" r="r" b="b"/>
              <a:pathLst>
                <a:path w="412" h="370" extrusionOk="0">
                  <a:moveTo>
                    <a:pt x="221" y="1"/>
                  </a:moveTo>
                  <a:cubicBezTo>
                    <a:pt x="150" y="1"/>
                    <a:pt x="80" y="43"/>
                    <a:pt x="46" y="110"/>
                  </a:cubicBezTo>
                  <a:cubicBezTo>
                    <a:pt x="1" y="201"/>
                    <a:pt x="46" y="315"/>
                    <a:pt x="138" y="361"/>
                  </a:cubicBezTo>
                  <a:cubicBezTo>
                    <a:pt x="159" y="366"/>
                    <a:pt x="181" y="369"/>
                    <a:pt x="202" y="369"/>
                  </a:cubicBezTo>
                  <a:cubicBezTo>
                    <a:pt x="270" y="369"/>
                    <a:pt x="331" y="339"/>
                    <a:pt x="366" y="270"/>
                  </a:cubicBezTo>
                  <a:cubicBezTo>
                    <a:pt x="412" y="178"/>
                    <a:pt x="389" y="64"/>
                    <a:pt x="298" y="18"/>
                  </a:cubicBezTo>
                  <a:cubicBezTo>
                    <a:pt x="273" y="6"/>
                    <a:pt x="247" y="1"/>
                    <a:pt x="22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6" name="Google Shape;4926;p26"/>
            <p:cNvSpPr/>
            <p:nvPr/>
          </p:nvSpPr>
          <p:spPr>
            <a:xfrm>
              <a:off x="5412600" y="1296075"/>
              <a:ext cx="10875" cy="9250"/>
            </a:xfrm>
            <a:custGeom>
              <a:avLst/>
              <a:gdLst/>
              <a:ahLst/>
              <a:cxnLst/>
              <a:rect l="l" t="t" r="r" b="b"/>
              <a:pathLst>
                <a:path w="435" h="370" extrusionOk="0">
                  <a:moveTo>
                    <a:pt x="221" y="1"/>
                  </a:moveTo>
                  <a:cubicBezTo>
                    <a:pt x="150" y="1"/>
                    <a:pt x="80" y="43"/>
                    <a:pt x="47" y="110"/>
                  </a:cubicBezTo>
                  <a:cubicBezTo>
                    <a:pt x="1" y="201"/>
                    <a:pt x="47" y="315"/>
                    <a:pt x="138" y="361"/>
                  </a:cubicBezTo>
                  <a:cubicBezTo>
                    <a:pt x="159" y="366"/>
                    <a:pt x="182" y="369"/>
                    <a:pt x="205" y="369"/>
                  </a:cubicBezTo>
                  <a:cubicBezTo>
                    <a:pt x="279" y="369"/>
                    <a:pt x="354" y="339"/>
                    <a:pt x="389" y="270"/>
                  </a:cubicBezTo>
                  <a:cubicBezTo>
                    <a:pt x="435" y="178"/>
                    <a:pt x="389" y="64"/>
                    <a:pt x="298" y="19"/>
                  </a:cubicBezTo>
                  <a:cubicBezTo>
                    <a:pt x="273" y="6"/>
                    <a:pt x="247" y="1"/>
                    <a:pt x="22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7" name="Google Shape;4927;p26"/>
            <p:cNvSpPr/>
            <p:nvPr/>
          </p:nvSpPr>
          <p:spPr>
            <a:xfrm>
              <a:off x="5279075" y="1423000"/>
              <a:ext cx="8600" cy="7650"/>
            </a:xfrm>
            <a:custGeom>
              <a:avLst/>
              <a:gdLst/>
              <a:ahLst/>
              <a:cxnLst/>
              <a:rect l="l" t="t" r="r" b="b"/>
              <a:pathLst>
                <a:path w="344" h="306" extrusionOk="0">
                  <a:moveTo>
                    <a:pt x="174" y="0"/>
                  </a:moveTo>
                  <a:cubicBezTo>
                    <a:pt x="118" y="0"/>
                    <a:pt x="58" y="26"/>
                    <a:pt x="24" y="77"/>
                  </a:cubicBezTo>
                  <a:cubicBezTo>
                    <a:pt x="1" y="168"/>
                    <a:pt x="24" y="260"/>
                    <a:pt x="92" y="283"/>
                  </a:cubicBezTo>
                  <a:cubicBezTo>
                    <a:pt x="122" y="298"/>
                    <a:pt x="153" y="305"/>
                    <a:pt x="181" y="305"/>
                  </a:cubicBezTo>
                  <a:cubicBezTo>
                    <a:pt x="237" y="305"/>
                    <a:pt x="282" y="275"/>
                    <a:pt x="297" y="214"/>
                  </a:cubicBezTo>
                  <a:cubicBezTo>
                    <a:pt x="343" y="146"/>
                    <a:pt x="297" y="54"/>
                    <a:pt x="229" y="9"/>
                  </a:cubicBezTo>
                  <a:cubicBezTo>
                    <a:pt x="212" y="3"/>
                    <a:pt x="193" y="0"/>
                    <a:pt x="17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8" name="Google Shape;4928;p26"/>
            <p:cNvSpPr/>
            <p:nvPr/>
          </p:nvSpPr>
          <p:spPr>
            <a:xfrm>
              <a:off x="5434300" y="1240400"/>
              <a:ext cx="9150" cy="7850"/>
            </a:xfrm>
            <a:custGeom>
              <a:avLst/>
              <a:gdLst/>
              <a:ahLst/>
              <a:cxnLst/>
              <a:rect l="l" t="t" r="r" b="b"/>
              <a:pathLst>
                <a:path w="366" h="314" extrusionOk="0">
                  <a:moveTo>
                    <a:pt x="197" y="0"/>
                  </a:moveTo>
                  <a:cubicBezTo>
                    <a:pt x="140" y="0"/>
                    <a:pt x="80" y="26"/>
                    <a:pt x="46" y="77"/>
                  </a:cubicBezTo>
                  <a:cubicBezTo>
                    <a:pt x="0" y="168"/>
                    <a:pt x="46" y="260"/>
                    <a:pt x="114" y="305"/>
                  </a:cubicBezTo>
                  <a:cubicBezTo>
                    <a:pt x="131" y="311"/>
                    <a:pt x="149" y="314"/>
                    <a:pt x="169" y="314"/>
                  </a:cubicBezTo>
                  <a:cubicBezTo>
                    <a:pt x="232" y="314"/>
                    <a:pt x="302" y="284"/>
                    <a:pt x="320" y="214"/>
                  </a:cubicBezTo>
                  <a:cubicBezTo>
                    <a:pt x="365" y="146"/>
                    <a:pt x="320" y="54"/>
                    <a:pt x="251" y="9"/>
                  </a:cubicBezTo>
                  <a:cubicBezTo>
                    <a:pt x="234" y="3"/>
                    <a:pt x="216" y="0"/>
                    <a:pt x="19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9" name="Google Shape;4929;p26"/>
            <p:cNvSpPr/>
            <p:nvPr/>
          </p:nvSpPr>
          <p:spPr>
            <a:xfrm>
              <a:off x="5283075" y="1674400"/>
              <a:ext cx="11450" cy="10150"/>
            </a:xfrm>
            <a:custGeom>
              <a:avLst/>
              <a:gdLst/>
              <a:ahLst/>
              <a:cxnLst/>
              <a:rect l="l" t="t" r="r" b="b"/>
              <a:pathLst>
                <a:path w="458" h="406" extrusionOk="0">
                  <a:moveTo>
                    <a:pt x="239" y="1"/>
                  </a:moveTo>
                  <a:cubicBezTo>
                    <a:pt x="162" y="1"/>
                    <a:pt x="80" y="43"/>
                    <a:pt x="46" y="110"/>
                  </a:cubicBezTo>
                  <a:cubicBezTo>
                    <a:pt x="1" y="224"/>
                    <a:pt x="46" y="338"/>
                    <a:pt x="137" y="384"/>
                  </a:cubicBezTo>
                  <a:cubicBezTo>
                    <a:pt x="174" y="398"/>
                    <a:pt x="210" y="406"/>
                    <a:pt x="244" y="406"/>
                  </a:cubicBezTo>
                  <a:cubicBezTo>
                    <a:pt x="317" y="406"/>
                    <a:pt x="380" y="371"/>
                    <a:pt x="411" y="293"/>
                  </a:cubicBezTo>
                  <a:cubicBezTo>
                    <a:pt x="457" y="201"/>
                    <a:pt x="411" y="64"/>
                    <a:pt x="320" y="19"/>
                  </a:cubicBezTo>
                  <a:cubicBezTo>
                    <a:pt x="296" y="6"/>
                    <a:pt x="268" y="1"/>
                    <a:pt x="23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0" name="Google Shape;4930;p26"/>
            <p:cNvSpPr/>
            <p:nvPr/>
          </p:nvSpPr>
          <p:spPr>
            <a:xfrm>
              <a:off x="5496500" y="1491800"/>
              <a:ext cx="10300" cy="8925"/>
            </a:xfrm>
            <a:custGeom>
              <a:avLst/>
              <a:gdLst/>
              <a:ahLst/>
              <a:cxnLst/>
              <a:rect l="l" t="t" r="r" b="b"/>
              <a:pathLst>
                <a:path w="412" h="357" extrusionOk="0">
                  <a:moveTo>
                    <a:pt x="202" y="1"/>
                  </a:moveTo>
                  <a:cubicBezTo>
                    <a:pt x="137" y="1"/>
                    <a:pt x="79" y="43"/>
                    <a:pt x="46" y="110"/>
                  </a:cubicBezTo>
                  <a:cubicBezTo>
                    <a:pt x="0" y="178"/>
                    <a:pt x="46" y="292"/>
                    <a:pt x="114" y="338"/>
                  </a:cubicBezTo>
                  <a:cubicBezTo>
                    <a:pt x="139" y="350"/>
                    <a:pt x="165" y="356"/>
                    <a:pt x="191" y="356"/>
                  </a:cubicBezTo>
                  <a:cubicBezTo>
                    <a:pt x="262" y="356"/>
                    <a:pt x="332" y="314"/>
                    <a:pt x="365" y="247"/>
                  </a:cubicBezTo>
                  <a:cubicBezTo>
                    <a:pt x="411" y="156"/>
                    <a:pt x="365" y="64"/>
                    <a:pt x="274" y="19"/>
                  </a:cubicBezTo>
                  <a:cubicBezTo>
                    <a:pt x="250" y="6"/>
                    <a:pt x="225" y="1"/>
                    <a:pt x="20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1" name="Google Shape;4931;p26"/>
            <p:cNvSpPr/>
            <p:nvPr/>
          </p:nvSpPr>
          <p:spPr>
            <a:xfrm>
              <a:off x="5640875" y="1408500"/>
              <a:ext cx="10850" cy="9575"/>
            </a:xfrm>
            <a:custGeom>
              <a:avLst/>
              <a:gdLst/>
              <a:ahLst/>
              <a:cxnLst/>
              <a:rect l="l" t="t" r="r" b="b"/>
              <a:pathLst>
                <a:path w="434" h="383" extrusionOk="0">
                  <a:moveTo>
                    <a:pt x="220" y="0"/>
                  </a:moveTo>
                  <a:cubicBezTo>
                    <a:pt x="149" y="0"/>
                    <a:pt x="79" y="43"/>
                    <a:pt x="46" y="109"/>
                  </a:cubicBezTo>
                  <a:cubicBezTo>
                    <a:pt x="0" y="201"/>
                    <a:pt x="46" y="315"/>
                    <a:pt x="137" y="360"/>
                  </a:cubicBezTo>
                  <a:cubicBezTo>
                    <a:pt x="166" y="375"/>
                    <a:pt x="197" y="383"/>
                    <a:pt x="228" y="383"/>
                  </a:cubicBezTo>
                  <a:cubicBezTo>
                    <a:pt x="294" y="383"/>
                    <a:pt x="357" y="347"/>
                    <a:pt x="388" y="269"/>
                  </a:cubicBezTo>
                  <a:cubicBezTo>
                    <a:pt x="434" y="178"/>
                    <a:pt x="388" y="64"/>
                    <a:pt x="297" y="18"/>
                  </a:cubicBezTo>
                  <a:cubicBezTo>
                    <a:pt x="272" y="6"/>
                    <a:pt x="246" y="0"/>
                    <a:pt x="22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2" name="Google Shape;4932;p26"/>
            <p:cNvSpPr/>
            <p:nvPr/>
          </p:nvSpPr>
          <p:spPr>
            <a:xfrm>
              <a:off x="5762400" y="1344825"/>
              <a:ext cx="9150" cy="8100"/>
            </a:xfrm>
            <a:custGeom>
              <a:avLst/>
              <a:gdLst/>
              <a:ahLst/>
              <a:cxnLst/>
              <a:rect l="l" t="t" r="r" b="b"/>
              <a:pathLst>
                <a:path w="366" h="324" extrusionOk="0">
                  <a:moveTo>
                    <a:pt x="198" y="0"/>
                  </a:moveTo>
                  <a:cubicBezTo>
                    <a:pt x="135" y="0"/>
                    <a:pt x="64" y="30"/>
                    <a:pt x="46" y="100"/>
                  </a:cubicBezTo>
                  <a:cubicBezTo>
                    <a:pt x="1" y="168"/>
                    <a:pt x="24" y="283"/>
                    <a:pt x="115" y="305"/>
                  </a:cubicBezTo>
                  <a:cubicBezTo>
                    <a:pt x="140" y="318"/>
                    <a:pt x="166" y="324"/>
                    <a:pt x="190" y="324"/>
                  </a:cubicBezTo>
                  <a:cubicBezTo>
                    <a:pt x="254" y="324"/>
                    <a:pt x="310" y="286"/>
                    <a:pt x="343" y="237"/>
                  </a:cubicBezTo>
                  <a:cubicBezTo>
                    <a:pt x="366" y="146"/>
                    <a:pt x="343" y="54"/>
                    <a:pt x="252" y="9"/>
                  </a:cubicBezTo>
                  <a:cubicBezTo>
                    <a:pt x="236" y="3"/>
                    <a:pt x="217" y="0"/>
                    <a:pt x="19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3" name="Google Shape;4933;p26"/>
            <p:cNvSpPr/>
            <p:nvPr/>
          </p:nvSpPr>
          <p:spPr>
            <a:xfrm>
              <a:off x="5733875" y="1357700"/>
              <a:ext cx="11450" cy="10150"/>
            </a:xfrm>
            <a:custGeom>
              <a:avLst/>
              <a:gdLst/>
              <a:ahLst/>
              <a:cxnLst/>
              <a:rect l="l" t="t" r="r" b="b"/>
              <a:pathLst>
                <a:path w="458" h="406" extrusionOk="0">
                  <a:moveTo>
                    <a:pt x="230" y="1"/>
                  </a:moveTo>
                  <a:cubicBezTo>
                    <a:pt x="150" y="1"/>
                    <a:pt x="80" y="43"/>
                    <a:pt x="46" y="110"/>
                  </a:cubicBezTo>
                  <a:cubicBezTo>
                    <a:pt x="1" y="224"/>
                    <a:pt x="46" y="338"/>
                    <a:pt x="137" y="384"/>
                  </a:cubicBezTo>
                  <a:cubicBezTo>
                    <a:pt x="166" y="398"/>
                    <a:pt x="200" y="406"/>
                    <a:pt x="234" y="406"/>
                  </a:cubicBezTo>
                  <a:cubicBezTo>
                    <a:pt x="306" y="406"/>
                    <a:pt x="380" y="371"/>
                    <a:pt x="411" y="293"/>
                  </a:cubicBezTo>
                  <a:cubicBezTo>
                    <a:pt x="457" y="201"/>
                    <a:pt x="411" y="64"/>
                    <a:pt x="320" y="19"/>
                  </a:cubicBezTo>
                  <a:cubicBezTo>
                    <a:pt x="289" y="6"/>
                    <a:pt x="259" y="1"/>
                    <a:pt x="23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4" name="Google Shape;4934;p26"/>
            <p:cNvSpPr/>
            <p:nvPr/>
          </p:nvSpPr>
          <p:spPr>
            <a:xfrm>
              <a:off x="5775525" y="1357000"/>
              <a:ext cx="6875" cy="5950"/>
            </a:xfrm>
            <a:custGeom>
              <a:avLst/>
              <a:gdLst/>
              <a:ahLst/>
              <a:cxnLst/>
              <a:rect l="l" t="t" r="r" b="b"/>
              <a:pathLst>
                <a:path w="275" h="238" extrusionOk="0">
                  <a:moveTo>
                    <a:pt x="129" y="0"/>
                  </a:moveTo>
                  <a:cubicBezTo>
                    <a:pt x="95" y="0"/>
                    <a:pt x="61" y="25"/>
                    <a:pt x="46" y="69"/>
                  </a:cubicBezTo>
                  <a:cubicBezTo>
                    <a:pt x="1" y="115"/>
                    <a:pt x="24" y="184"/>
                    <a:pt x="92" y="229"/>
                  </a:cubicBezTo>
                  <a:cubicBezTo>
                    <a:pt x="103" y="235"/>
                    <a:pt x="116" y="238"/>
                    <a:pt x="130" y="238"/>
                  </a:cubicBezTo>
                  <a:cubicBezTo>
                    <a:pt x="171" y="238"/>
                    <a:pt x="218" y="212"/>
                    <a:pt x="252" y="161"/>
                  </a:cubicBezTo>
                  <a:cubicBezTo>
                    <a:pt x="275" y="115"/>
                    <a:pt x="252" y="47"/>
                    <a:pt x="183" y="24"/>
                  </a:cubicBezTo>
                  <a:cubicBezTo>
                    <a:pt x="167" y="8"/>
                    <a:pt x="148" y="0"/>
                    <a:pt x="12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5" name="Google Shape;4935;p26"/>
            <p:cNvSpPr/>
            <p:nvPr/>
          </p:nvSpPr>
          <p:spPr>
            <a:xfrm>
              <a:off x="5747000" y="1368775"/>
              <a:ext cx="8025" cy="6975"/>
            </a:xfrm>
            <a:custGeom>
              <a:avLst/>
              <a:gdLst/>
              <a:ahLst/>
              <a:cxnLst/>
              <a:rect l="l" t="t" r="r" b="b"/>
              <a:pathLst>
                <a:path w="321" h="279" extrusionOk="0">
                  <a:moveTo>
                    <a:pt x="175" y="1"/>
                  </a:moveTo>
                  <a:cubicBezTo>
                    <a:pt x="119" y="1"/>
                    <a:pt x="63" y="26"/>
                    <a:pt x="46" y="78"/>
                  </a:cubicBezTo>
                  <a:cubicBezTo>
                    <a:pt x="1" y="146"/>
                    <a:pt x="46" y="238"/>
                    <a:pt x="115" y="260"/>
                  </a:cubicBezTo>
                  <a:cubicBezTo>
                    <a:pt x="134" y="273"/>
                    <a:pt x="153" y="279"/>
                    <a:pt x="172" y="279"/>
                  </a:cubicBezTo>
                  <a:cubicBezTo>
                    <a:pt x="220" y="279"/>
                    <a:pt x="264" y="241"/>
                    <a:pt x="297" y="192"/>
                  </a:cubicBezTo>
                  <a:cubicBezTo>
                    <a:pt x="320" y="123"/>
                    <a:pt x="297" y="55"/>
                    <a:pt x="229" y="9"/>
                  </a:cubicBezTo>
                  <a:cubicBezTo>
                    <a:pt x="212" y="4"/>
                    <a:pt x="193" y="1"/>
                    <a:pt x="17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6" name="Google Shape;4936;p26"/>
            <p:cNvSpPr/>
            <p:nvPr/>
          </p:nvSpPr>
          <p:spPr>
            <a:xfrm>
              <a:off x="5304750" y="1697675"/>
              <a:ext cx="10300" cy="9025"/>
            </a:xfrm>
            <a:custGeom>
              <a:avLst/>
              <a:gdLst/>
              <a:ahLst/>
              <a:cxnLst/>
              <a:rect l="l" t="t" r="r" b="b"/>
              <a:pathLst>
                <a:path w="412" h="361" extrusionOk="0">
                  <a:moveTo>
                    <a:pt x="180" y="1"/>
                  </a:moveTo>
                  <a:cubicBezTo>
                    <a:pt x="118" y="1"/>
                    <a:pt x="62" y="31"/>
                    <a:pt x="47" y="92"/>
                  </a:cubicBezTo>
                  <a:cubicBezTo>
                    <a:pt x="1" y="183"/>
                    <a:pt x="24" y="297"/>
                    <a:pt x="115" y="343"/>
                  </a:cubicBezTo>
                  <a:cubicBezTo>
                    <a:pt x="139" y="355"/>
                    <a:pt x="166" y="361"/>
                    <a:pt x="192" y="361"/>
                  </a:cubicBezTo>
                  <a:cubicBezTo>
                    <a:pt x="263" y="361"/>
                    <a:pt x="333" y="319"/>
                    <a:pt x="366" y="252"/>
                  </a:cubicBezTo>
                  <a:cubicBezTo>
                    <a:pt x="412" y="160"/>
                    <a:pt x="366" y="69"/>
                    <a:pt x="275" y="23"/>
                  </a:cubicBezTo>
                  <a:cubicBezTo>
                    <a:pt x="244" y="8"/>
                    <a:pt x="211" y="1"/>
                    <a:pt x="18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7" name="Google Shape;4937;p26"/>
            <p:cNvSpPr/>
            <p:nvPr/>
          </p:nvSpPr>
          <p:spPr>
            <a:xfrm>
              <a:off x="5763550" y="1498550"/>
              <a:ext cx="11425" cy="9950"/>
            </a:xfrm>
            <a:custGeom>
              <a:avLst/>
              <a:gdLst/>
              <a:ahLst/>
              <a:cxnLst/>
              <a:rect l="l" t="t" r="r" b="b"/>
              <a:pathLst>
                <a:path w="457" h="398" extrusionOk="0">
                  <a:moveTo>
                    <a:pt x="214" y="0"/>
                  </a:moveTo>
                  <a:cubicBezTo>
                    <a:pt x="140" y="0"/>
                    <a:pt x="77" y="36"/>
                    <a:pt x="46" y="114"/>
                  </a:cubicBezTo>
                  <a:cubicBezTo>
                    <a:pt x="0" y="205"/>
                    <a:pt x="46" y="319"/>
                    <a:pt x="137" y="365"/>
                  </a:cubicBezTo>
                  <a:cubicBezTo>
                    <a:pt x="167" y="387"/>
                    <a:pt x="201" y="397"/>
                    <a:pt x="235" y="397"/>
                  </a:cubicBezTo>
                  <a:cubicBezTo>
                    <a:pt x="307" y="397"/>
                    <a:pt x="380" y="351"/>
                    <a:pt x="411" y="274"/>
                  </a:cubicBezTo>
                  <a:cubicBezTo>
                    <a:pt x="457" y="182"/>
                    <a:pt x="411" y="68"/>
                    <a:pt x="320" y="22"/>
                  </a:cubicBezTo>
                  <a:cubicBezTo>
                    <a:pt x="284" y="8"/>
                    <a:pt x="248" y="0"/>
                    <a:pt x="21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8" name="Google Shape;4938;p26"/>
            <p:cNvSpPr/>
            <p:nvPr/>
          </p:nvSpPr>
          <p:spPr>
            <a:xfrm>
              <a:off x="5637450" y="1448650"/>
              <a:ext cx="5725" cy="5050"/>
            </a:xfrm>
            <a:custGeom>
              <a:avLst/>
              <a:gdLst/>
              <a:ahLst/>
              <a:cxnLst/>
              <a:rect l="l" t="t" r="r" b="b"/>
              <a:pathLst>
                <a:path w="229" h="202" extrusionOk="0">
                  <a:moveTo>
                    <a:pt x="120" y="1"/>
                  </a:moveTo>
                  <a:cubicBezTo>
                    <a:pt x="81" y="1"/>
                    <a:pt x="40" y="22"/>
                    <a:pt x="23" y="55"/>
                  </a:cubicBezTo>
                  <a:cubicBezTo>
                    <a:pt x="0" y="101"/>
                    <a:pt x="23" y="170"/>
                    <a:pt x="69" y="192"/>
                  </a:cubicBezTo>
                  <a:cubicBezTo>
                    <a:pt x="81" y="199"/>
                    <a:pt x="95" y="201"/>
                    <a:pt x="109" y="201"/>
                  </a:cubicBezTo>
                  <a:cubicBezTo>
                    <a:pt x="148" y="201"/>
                    <a:pt x="189" y="180"/>
                    <a:pt x="205" y="147"/>
                  </a:cubicBezTo>
                  <a:cubicBezTo>
                    <a:pt x="228" y="101"/>
                    <a:pt x="205" y="33"/>
                    <a:pt x="160" y="10"/>
                  </a:cubicBezTo>
                  <a:cubicBezTo>
                    <a:pt x="148" y="4"/>
                    <a:pt x="134" y="1"/>
                    <a:pt x="12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9" name="Google Shape;4939;p26"/>
            <p:cNvSpPr/>
            <p:nvPr/>
          </p:nvSpPr>
          <p:spPr>
            <a:xfrm>
              <a:off x="5318450" y="1533125"/>
              <a:ext cx="8600" cy="7850"/>
            </a:xfrm>
            <a:custGeom>
              <a:avLst/>
              <a:gdLst/>
              <a:ahLst/>
              <a:cxnLst/>
              <a:rect l="l" t="t" r="r" b="b"/>
              <a:pathLst>
                <a:path w="344" h="314" extrusionOk="0">
                  <a:moveTo>
                    <a:pt x="188" y="1"/>
                  </a:moveTo>
                  <a:cubicBezTo>
                    <a:pt x="120" y="1"/>
                    <a:pt x="58" y="31"/>
                    <a:pt x="24" y="100"/>
                  </a:cubicBezTo>
                  <a:cubicBezTo>
                    <a:pt x="1" y="169"/>
                    <a:pt x="24" y="260"/>
                    <a:pt x="115" y="306"/>
                  </a:cubicBezTo>
                  <a:cubicBezTo>
                    <a:pt x="131" y="311"/>
                    <a:pt x="148" y="314"/>
                    <a:pt x="166" y="314"/>
                  </a:cubicBezTo>
                  <a:cubicBezTo>
                    <a:pt x="224" y="314"/>
                    <a:pt x="285" y="284"/>
                    <a:pt x="320" y="214"/>
                  </a:cubicBezTo>
                  <a:cubicBezTo>
                    <a:pt x="343" y="146"/>
                    <a:pt x="320" y="55"/>
                    <a:pt x="252" y="9"/>
                  </a:cubicBezTo>
                  <a:cubicBezTo>
                    <a:pt x="230" y="4"/>
                    <a:pt x="209" y="1"/>
                    <a:pt x="18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0" name="Google Shape;4940;p26"/>
            <p:cNvSpPr/>
            <p:nvPr/>
          </p:nvSpPr>
          <p:spPr>
            <a:xfrm>
              <a:off x="5992950" y="1251800"/>
              <a:ext cx="8575" cy="7550"/>
            </a:xfrm>
            <a:custGeom>
              <a:avLst/>
              <a:gdLst/>
              <a:ahLst/>
              <a:cxnLst/>
              <a:rect l="l" t="t" r="r" b="b"/>
              <a:pathLst>
                <a:path w="343" h="302" extrusionOk="0">
                  <a:moveTo>
                    <a:pt x="174" y="1"/>
                  </a:moveTo>
                  <a:cubicBezTo>
                    <a:pt x="119" y="1"/>
                    <a:pt x="63" y="26"/>
                    <a:pt x="46" y="78"/>
                  </a:cubicBezTo>
                  <a:cubicBezTo>
                    <a:pt x="0" y="146"/>
                    <a:pt x="46" y="237"/>
                    <a:pt x="114" y="283"/>
                  </a:cubicBezTo>
                  <a:cubicBezTo>
                    <a:pt x="133" y="296"/>
                    <a:pt x="154" y="301"/>
                    <a:pt x="176" y="301"/>
                  </a:cubicBezTo>
                  <a:cubicBezTo>
                    <a:pt x="230" y="301"/>
                    <a:pt x="287" y="264"/>
                    <a:pt x="320" y="215"/>
                  </a:cubicBezTo>
                  <a:cubicBezTo>
                    <a:pt x="343" y="146"/>
                    <a:pt x="320" y="55"/>
                    <a:pt x="228" y="9"/>
                  </a:cubicBezTo>
                  <a:cubicBezTo>
                    <a:pt x="211" y="3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1" name="Google Shape;4941;p26"/>
            <p:cNvSpPr/>
            <p:nvPr/>
          </p:nvSpPr>
          <p:spPr>
            <a:xfrm>
              <a:off x="5697350" y="1384525"/>
              <a:ext cx="10300" cy="8900"/>
            </a:xfrm>
            <a:custGeom>
              <a:avLst/>
              <a:gdLst/>
              <a:ahLst/>
              <a:cxnLst/>
              <a:rect l="l" t="t" r="r" b="b"/>
              <a:pathLst>
                <a:path w="412" h="356" extrusionOk="0">
                  <a:moveTo>
                    <a:pt x="202" y="1"/>
                  </a:moveTo>
                  <a:cubicBezTo>
                    <a:pt x="138" y="1"/>
                    <a:pt x="80" y="43"/>
                    <a:pt x="46" y="110"/>
                  </a:cubicBezTo>
                  <a:cubicBezTo>
                    <a:pt x="1" y="178"/>
                    <a:pt x="46" y="292"/>
                    <a:pt x="115" y="338"/>
                  </a:cubicBezTo>
                  <a:cubicBezTo>
                    <a:pt x="139" y="350"/>
                    <a:pt x="165" y="356"/>
                    <a:pt x="191" y="356"/>
                  </a:cubicBezTo>
                  <a:cubicBezTo>
                    <a:pt x="262" y="356"/>
                    <a:pt x="332" y="314"/>
                    <a:pt x="366" y="247"/>
                  </a:cubicBezTo>
                  <a:cubicBezTo>
                    <a:pt x="412" y="178"/>
                    <a:pt x="366" y="64"/>
                    <a:pt x="275" y="18"/>
                  </a:cubicBezTo>
                  <a:cubicBezTo>
                    <a:pt x="250" y="6"/>
                    <a:pt x="226" y="1"/>
                    <a:pt x="20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2" name="Google Shape;4942;p26"/>
            <p:cNvSpPr/>
            <p:nvPr/>
          </p:nvSpPr>
          <p:spPr>
            <a:xfrm>
              <a:off x="5722475" y="1373550"/>
              <a:ext cx="8575" cy="7450"/>
            </a:xfrm>
            <a:custGeom>
              <a:avLst/>
              <a:gdLst/>
              <a:ahLst/>
              <a:cxnLst/>
              <a:rect l="l" t="t" r="r" b="b"/>
              <a:pathLst>
                <a:path w="343" h="298" extrusionOk="0">
                  <a:moveTo>
                    <a:pt x="178" y="1"/>
                  </a:moveTo>
                  <a:cubicBezTo>
                    <a:pt x="127" y="1"/>
                    <a:pt x="76" y="31"/>
                    <a:pt x="46" y="92"/>
                  </a:cubicBezTo>
                  <a:cubicBezTo>
                    <a:pt x="0" y="161"/>
                    <a:pt x="46" y="252"/>
                    <a:pt x="114" y="275"/>
                  </a:cubicBezTo>
                  <a:cubicBezTo>
                    <a:pt x="137" y="290"/>
                    <a:pt x="162" y="298"/>
                    <a:pt x="188" y="298"/>
                  </a:cubicBezTo>
                  <a:cubicBezTo>
                    <a:pt x="238" y="298"/>
                    <a:pt x="289" y="267"/>
                    <a:pt x="320" y="206"/>
                  </a:cubicBezTo>
                  <a:cubicBezTo>
                    <a:pt x="342" y="138"/>
                    <a:pt x="320" y="47"/>
                    <a:pt x="251" y="24"/>
                  </a:cubicBezTo>
                  <a:cubicBezTo>
                    <a:pt x="228" y="9"/>
                    <a:pt x="203" y="1"/>
                    <a:pt x="17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3" name="Google Shape;4943;p26"/>
            <p:cNvSpPr/>
            <p:nvPr/>
          </p:nvSpPr>
          <p:spPr>
            <a:xfrm>
              <a:off x="5906200" y="1296625"/>
              <a:ext cx="9725" cy="8375"/>
            </a:xfrm>
            <a:custGeom>
              <a:avLst/>
              <a:gdLst/>
              <a:ahLst/>
              <a:cxnLst/>
              <a:rect l="l" t="t" r="r" b="b"/>
              <a:pathLst>
                <a:path w="389" h="335" extrusionOk="0">
                  <a:moveTo>
                    <a:pt x="199" y="1"/>
                  </a:moveTo>
                  <a:cubicBezTo>
                    <a:pt x="136" y="1"/>
                    <a:pt x="79" y="38"/>
                    <a:pt x="46" y="88"/>
                  </a:cubicBezTo>
                  <a:cubicBezTo>
                    <a:pt x="1" y="179"/>
                    <a:pt x="46" y="270"/>
                    <a:pt x="115" y="316"/>
                  </a:cubicBezTo>
                  <a:cubicBezTo>
                    <a:pt x="140" y="329"/>
                    <a:pt x="166" y="334"/>
                    <a:pt x="190" y="334"/>
                  </a:cubicBezTo>
                  <a:cubicBezTo>
                    <a:pt x="254" y="334"/>
                    <a:pt x="310" y="297"/>
                    <a:pt x="343" y="248"/>
                  </a:cubicBezTo>
                  <a:cubicBezTo>
                    <a:pt x="389" y="156"/>
                    <a:pt x="343" y="65"/>
                    <a:pt x="275" y="19"/>
                  </a:cubicBezTo>
                  <a:cubicBezTo>
                    <a:pt x="249" y="7"/>
                    <a:pt x="224" y="1"/>
                    <a:pt x="19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4" name="Google Shape;4944;p26"/>
            <p:cNvSpPr/>
            <p:nvPr/>
          </p:nvSpPr>
          <p:spPr>
            <a:xfrm>
              <a:off x="5542150" y="1355875"/>
              <a:ext cx="10300" cy="9050"/>
            </a:xfrm>
            <a:custGeom>
              <a:avLst/>
              <a:gdLst/>
              <a:ahLst/>
              <a:cxnLst/>
              <a:rect l="l" t="t" r="r" b="b"/>
              <a:pathLst>
                <a:path w="412" h="362" extrusionOk="0">
                  <a:moveTo>
                    <a:pt x="179" y="0"/>
                  </a:moveTo>
                  <a:cubicBezTo>
                    <a:pt x="117" y="0"/>
                    <a:pt x="61" y="31"/>
                    <a:pt x="46" y="92"/>
                  </a:cubicBezTo>
                  <a:cubicBezTo>
                    <a:pt x="0" y="183"/>
                    <a:pt x="23" y="297"/>
                    <a:pt x="114" y="343"/>
                  </a:cubicBezTo>
                  <a:cubicBezTo>
                    <a:pt x="140" y="355"/>
                    <a:pt x="167" y="361"/>
                    <a:pt x="194" y="361"/>
                  </a:cubicBezTo>
                  <a:cubicBezTo>
                    <a:pt x="264" y="361"/>
                    <a:pt x="333" y="324"/>
                    <a:pt x="365" y="274"/>
                  </a:cubicBezTo>
                  <a:cubicBezTo>
                    <a:pt x="411" y="183"/>
                    <a:pt x="365" y="69"/>
                    <a:pt x="274" y="23"/>
                  </a:cubicBezTo>
                  <a:cubicBezTo>
                    <a:pt x="244" y="8"/>
                    <a:pt x="211" y="0"/>
                    <a:pt x="17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5" name="Google Shape;4945;p26"/>
            <p:cNvSpPr/>
            <p:nvPr/>
          </p:nvSpPr>
          <p:spPr>
            <a:xfrm>
              <a:off x="6186950" y="1940200"/>
              <a:ext cx="9175" cy="7900"/>
            </a:xfrm>
            <a:custGeom>
              <a:avLst/>
              <a:gdLst/>
              <a:ahLst/>
              <a:cxnLst/>
              <a:rect l="l" t="t" r="r" b="b"/>
              <a:pathLst>
                <a:path w="367" h="316" extrusionOk="0">
                  <a:moveTo>
                    <a:pt x="178" y="0"/>
                  </a:moveTo>
                  <a:cubicBezTo>
                    <a:pt x="128" y="0"/>
                    <a:pt x="77" y="31"/>
                    <a:pt x="46" y="92"/>
                  </a:cubicBezTo>
                  <a:cubicBezTo>
                    <a:pt x="1" y="160"/>
                    <a:pt x="46" y="251"/>
                    <a:pt x="115" y="297"/>
                  </a:cubicBezTo>
                  <a:cubicBezTo>
                    <a:pt x="140" y="310"/>
                    <a:pt x="166" y="316"/>
                    <a:pt x="190" y="316"/>
                  </a:cubicBezTo>
                  <a:cubicBezTo>
                    <a:pt x="252" y="316"/>
                    <a:pt x="304" y="278"/>
                    <a:pt x="320" y="229"/>
                  </a:cubicBezTo>
                  <a:cubicBezTo>
                    <a:pt x="366" y="137"/>
                    <a:pt x="343" y="46"/>
                    <a:pt x="252" y="23"/>
                  </a:cubicBezTo>
                  <a:cubicBezTo>
                    <a:pt x="229" y="8"/>
                    <a:pt x="204" y="0"/>
                    <a:pt x="17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6" name="Google Shape;4946;p26"/>
            <p:cNvSpPr/>
            <p:nvPr/>
          </p:nvSpPr>
          <p:spPr>
            <a:xfrm>
              <a:off x="6139600" y="1815900"/>
              <a:ext cx="10300" cy="8925"/>
            </a:xfrm>
            <a:custGeom>
              <a:avLst/>
              <a:gdLst/>
              <a:ahLst/>
              <a:cxnLst/>
              <a:rect l="l" t="t" r="r" b="b"/>
              <a:pathLst>
                <a:path w="412" h="357" extrusionOk="0">
                  <a:moveTo>
                    <a:pt x="217" y="1"/>
                  </a:moveTo>
                  <a:cubicBezTo>
                    <a:pt x="147" y="1"/>
                    <a:pt x="79" y="38"/>
                    <a:pt x="46" y="88"/>
                  </a:cubicBezTo>
                  <a:cubicBezTo>
                    <a:pt x="0" y="179"/>
                    <a:pt x="46" y="293"/>
                    <a:pt x="137" y="339"/>
                  </a:cubicBezTo>
                  <a:cubicBezTo>
                    <a:pt x="162" y="351"/>
                    <a:pt x="188" y="357"/>
                    <a:pt x="213" y="357"/>
                  </a:cubicBezTo>
                  <a:cubicBezTo>
                    <a:pt x="283" y="357"/>
                    <a:pt x="349" y="314"/>
                    <a:pt x="366" y="248"/>
                  </a:cubicBezTo>
                  <a:cubicBezTo>
                    <a:pt x="411" y="156"/>
                    <a:pt x="388" y="65"/>
                    <a:pt x="297" y="19"/>
                  </a:cubicBezTo>
                  <a:cubicBezTo>
                    <a:pt x="272" y="7"/>
                    <a:pt x="244" y="1"/>
                    <a:pt x="21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7" name="Google Shape;4947;p26"/>
            <p:cNvSpPr/>
            <p:nvPr/>
          </p:nvSpPr>
          <p:spPr>
            <a:xfrm>
              <a:off x="5478225" y="1580475"/>
              <a:ext cx="6875" cy="5600"/>
            </a:xfrm>
            <a:custGeom>
              <a:avLst/>
              <a:gdLst/>
              <a:ahLst/>
              <a:cxnLst/>
              <a:rect l="l" t="t" r="r" b="b"/>
              <a:pathLst>
                <a:path w="275" h="224" extrusionOk="0">
                  <a:moveTo>
                    <a:pt x="129" y="1"/>
                  </a:moveTo>
                  <a:cubicBezTo>
                    <a:pt x="81" y="1"/>
                    <a:pt x="40" y="22"/>
                    <a:pt x="24" y="55"/>
                  </a:cubicBezTo>
                  <a:cubicBezTo>
                    <a:pt x="1" y="124"/>
                    <a:pt x="24" y="192"/>
                    <a:pt x="69" y="215"/>
                  </a:cubicBezTo>
                  <a:cubicBezTo>
                    <a:pt x="88" y="221"/>
                    <a:pt x="106" y="224"/>
                    <a:pt x="123" y="224"/>
                  </a:cubicBezTo>
                  <a:cubicBezTo>
                    <a:pt x="171" y="224"/>
                    <a:pt x="212" y="203"/>
                    <a:pt x="229" y="169"/>
                  </a:cubicBezTo>
                  <a:cubicBezTo>
                    <a:pt x="275" y="101"/>
                    <a:pt x="252" y="32"/>
                    <a:pt x="183" y="9"/>
                  </a:cubicBezTo>
                  <a:cubicBezTo>
                    <a:pt x="165" y="3"/>
                    <a:pt x="147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8" name="Google Shape;4948;p26"/>
            <p:cNvSpPr/>
            <p:nvPr/>
          </p:nvSpPr>
          <p:spPr>
            <a:xfrm>
              <a:off x="5567825" y="1510500"/>
              <a:ext cx="9725" cy="8600"/>
            </a:xfrm>
            <a:custGeom>
              <a:avLst/>
              <a:gdLst/>
              <a:ahLst/>
              <a:cxnLst/>
              <a:rect l="l" t="t" r="r" b="b"/>
              <a:pathLst>
                <a:path w="389" h="344" extrusionOk="0">
                  <a:moveTo>
                    <a:pt x="179" y="1"/>
                  </a:moveTo>
                  <a:cubicBezTo>
                    <a:pt x="114" y="1"/>
                    <a:pt x="54" y="31"/>
                    <a:pt x="23" y="92"/>
                  </a:cubicBezTo>
                  <a:cubicBezTo>
                    <a:pt x="0" y="184"/>
                    <a:pt x="23" y="298"/>
                    <a:pt x="114" y="321"/>
                  </a:cubicBezTo>
                  <a:cubicBezTo>
                    <a:pt x="145" y="336"/>
                    <a:pt x="175" y="343"/>
                    <a:pt x="204" y="343"/>
                  </a:cubicBezTo>
                  <a:cubicBezTo>
                    <a:pt x="262" y="343"/>
                    <a:pt x="312" y="313"/>
                    <a:pt x="343" y="252"/>
                  </a:cubicBezTo>
                  <a:cubicBezTo>
                    <a:pt x="388" y="161"/>
                    <a:pt x="343" y="69"/>
                    <a:pt x="274" y="24"/>
                  </a:cubicBezTo>
                  <a:cubicBezTo>
                    <a:pt x="244" y="9"/>
                    <a:pt x="211" y="1"/>
                    <a:pt x="17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9" name="Google Shape;4949;p26"/>
            <p:cNvSpPr/>
            <p:nvPr/>
          </p:nvSpPr>
          <p:spPr>
            <a:xfrm>
              <a:off x="5613475" y="1620175"/>
              <a:ext cx="8000" cy="7225"/>
            </a:xfrm>
            <a:custGeom>
              <a:avLst/>
              <a:gdLst/>
              <a:ahLst/>
              <a:cxnLst/>
              <a:rect l="l" t="t" r="r" b="b"/>
              <a:pathLst>
                <a:path w="320" h="289" extrusionOk="0">
                  <a:moveTo>
                    <a:pt x="167" y="1"/>
                  </a:moveTo>
                  <a:cubicBezTo>
                    <a:pt x="113" y="1"/>
                    <a:pt x="56" y="38"/>
                    <a:pt x="23" y="88"/>
                  </a:cubicBezTo>
                  <a:cubicBezTo>
                    <a:pt x="0" y="156"/>
                    <a:pt x="23" y="248"/>
                    <a:pt x="92" y="270"/>
                  </a:cubicBezTo>
                  <a:cubicBezTo>
                    <a:pt x="111" y="283"/>
                    <a:pt x="132" y="289"/>
                    <a:pt x="153" y="289"/>
                  </a:cubicBezTo>
                  <a:cubicBezTo>
                    <a:pt x="208" y="289"/>
                    <a:pt x="264" y="251"/>
                    <a:pt x="297" y="202"/>
                  </a:cubicBezTo>
                  <a:cubicBezTo>
                    <a:pt x="320" y="133"/>
                    <a:pt x="297" y="65"/>
                    <a:pt x="229" y="19"/>
                  </a:cubicBezTo>
                  <a:cubicBezTo>
                    <a:pt x="210" y="7"/>
                    <a:pt x="189" y="1"/>
                    <a:pt x="16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0" name="Google Shape;4950;p26"/>
            <p:cNvSpPr/>
            <p:nvPr/>
          </p:nvSpPr>
          <p:spPr>
            <a:xfrm>
              <a:off x="6384975" y="2316600"/>
              <a:ext cx="6875" cy="5375"/>
            </a:xfrm>
            <a:custGeom>
              <a:avLst/>
              <a:gdLst/>
              <a:ahLst/>
              <a:cxnLst/>
              <a:rect l="l" t="t" r="r" b="b"/>
              <a:pathLst>
                <a:path w="275" h="215" extrusionOk="0">
                  <a:moveTo>
                    <a:pt x="129" y="1"/>
                  </a:moveTo>
                  <a:cubicBezTo>
                    <a:pt x="73" y="1"/>
                    <a:pt x="17" y="26"/>
                    <a:pt x="0" y="78"/>
                  </a:cubicBezTo>
                  <a:lnTo>
                    <a:pt x="251" y="214"/>
                  </a:lnTo>
                  <a:cubicBezTo>
                    <a:pt x="274" y="146"/>
                    <a:pt x="251" y="55"/>
                    <a:pt x="183" y="9"/>
                  </a:cubicBezTo>
                  <a:cubicBezTo>
                    <a:pt x="166" y="3"/>
                    <a:pt x="147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1" name="Google Shape;4951;p26"/>
            <p:cNvSpPr/>
            <p:nvPr/>
          </p:nvSpPr>
          <p:spPr>
            <a:xfrm>
              <a:off x="5201475" y="1509350"/>
              <a:ext cx="8025" cy="7100"/>
            </a:xfrm>
            <a:custGeom>
              <a:avLst/>
              <a:gdLst/>
              <a:ahLst/>
              <a:cxnLst/>
              <a:rect l="l" t="t" r="r" b="b"/>
              <a:pathLst>
                <a:path w="321" h="284" extrusionOk="0">
                  <a:moveTo>
                    <a:pt x="150" y="0"/>
                  </a:moveTo>
                  <a:cubicBezTo>
                    <a:pt x="101" y="0"/>
                    <a:pt x="53" y="26"/>
                    <a:pt x="23" y="70"/>
                  </a:cubicBezTo>
                  <a:cubicBezTo>
                    <a:pt x="1" y="138"/>
                    <a:pt x="23" y="230"/>
                    <a:pt x="92" y="275"/>
                  </a:cubicBezTo>
                  <a:cubicBezTo>
                    <a:pt x="109" y="281"/>
                    <a:pt x="127" y="284"/>
                    <a:pt x="146" y="284"/>
                  </a:cubicBezTo>
                  <a:cubicBezTo>
                    <a:pt x="202" y="284"/>
                    <a:pt x="257" y="258"/>
                    <a:pt x="274" y="207"/>
                  </a:cubicBezTo>
                  <a:cubicBezTo>
                    <a:pt x="320" y="138"/>
                    <a:pt x="297" y="47"/>
                    <a:pt x="229" y="24"/>
                  </a:cubicBezTo>
                  <a:cubicBezTo>
                    <a:pt x="205" y="8"/>
                    <a:pt x="177" y="0"/>
                    <a:pt x="15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2" name="Google Shape;4952;p26"/>
            <p:cNvSpPr/>
            <p:nvPr/>
          </p:nvSpPr>
          <p:spPr>
            <a:xfrm>
              <a:off x="5187775" y="153425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29" y="1"/>
                  </a:moveTo>
                  <a:cubicBezTo>
                    <a:pt x="81" y="1"/>
                    <a:pt x="40" y="22"/>
                    <a:pt x="24" y="55"/>
                  </a:cubicBezTo>
                  <a:cubicBezTo>
                    <a:pt x="1" y="124"/>
                    <a:pt x="24" y="192"/>
                    <a:pt x="69" y="215"/>
                  </a:cubicBezTo>
                  <a:cubicBezTo>
                    <a:pt x="86" y="221"/>
                    <a:pt x="103" y="224"/>
                    <a:pt x="120" y="224"/>
                  </a:cubicBezTo>
                  <a:cubicBezTo>
                    <a:pt x="169" y="224"/>
                    <a:pt x="212" y="198"/>
                    <a:pt x="229" y="147"/>
                  </a:cubicBezTo>
                  <a:cubicBezTo>
                    <a:pt x="252" y="101"/>
                    <a:pt x="229" y="32"/>
                    <a:pt x="183" y="10"/>
                  </a:cubicBezTo>
                  <a:cubicBezTo>
                    <a:pt x="165" y="4"/>
                    <a:pt x="147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3" name="Google Shape;4953;p26"/>
            <p:cNvSpPr/>
            <p:nvPr/>
          </p:nvSpPr>
          <p:spPr>
            <a:xfrm>
              <a:off x="5635725" y="1965325"/>
              <a:ext cx="9725" cy="6850"/>
            </a:xfrm>
            <a:custGeom>
              <a:avLst/>
              <a:gdLst/>
              <a:ahLst/>
              <a:cxnLst/>
              <a:rect l="l" t="t" r="r" b="b"/>
              <a:pathLst>
                <a:path w="389" h="274" extrusionOk="0">
                  <a:moveTo>
                    <a:pt x="161" y="0"/>
                  </a:moveTo>
                  <a:cubicBezTo>
                    <a:pt x="95" y="0"/>
                    <a:pt x="32" y="36"/>
                    <a:pt x="1" y="114"/>
                  </a:cubicBezTo>
                  <a:lnTo>
                    <a:pt x="343" y="274"/>
                  </a:lnTo>
                  <a:cubicBezTo>
                    <a:pt x="389" y="182"/>
                    <a:pt x="366" y="68"/>
                    <a:pt x="252" y="23"/>
                  </a:cubicBezTo>
                  <a:cubicBezTo>
                    <a:pt x="223" y="8"/>
                    <a:pt x="192" y="0"/>
                    <a:pt x="16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4" name="Google Shape;4954;p26"/>
            <p:cNvSpPr/>
            <p:nvPr/>
          </p:nvSpPr>
          <p:spPr>
            <a:xfrm>
              <a:off x="6372425" y="1720300"/>
              <a:ext cx="8575" cy="7525"/>
            </a:xfrm>
            <a:custGeom>
              <a:avLst/>
              <a:gdLst/>
              <a:ahLst/>
              <a:cxnLst/>
              <a:rect l="l" t="t" r="r" b="b"/>
              <a:pathLst>
                <a:path w="343" h="301" extrusionOk="0">
                  <a:moveTo>
                    <a:pt x="174" y="0"/>
                  </a:moveTo>
                  <a:cubicBezTo>
                    <a:pt x="117" y="0"/>
                    <a:pt x="57" y="26"/>
                    <a:pt x="23" y="77"/>
                  </a:cubicBezTo>
                  <a:cubicBezTo>
                    <a:pt x="0" y="168"/>
                    <a:pt x="23" y="260"/>
                    <a:pt x="114" y="283"/>
                  </a:cubicBezTo>
                  <a:cubicBezTo>
                    <a:pt x="133" y="295"/>
                    <a:pt x="154" y="301"/>
                    <a:pt x="175" y="301"/>
                  </a:cubicBezTo>
                  <a:cubicBezTo>
                    <a:pt x="228" y="301"/>
                    <a:pt x="280" y="263"/>
                    <a:pt x="297" y="214"/>
                  </a:cubicBezTo>
                  <a:cubicBezTo>
                    <a:pt x="342" y="146"/>
                    <a:pt x="297" y="54"/>
                    <a:pt x="228" y="9"/>
                  </a:cubicBezTo>
                  <a:cubicBezTo>
                    <a:pt x="211" y="3"/>
                    <a:pt x="193" y="0"/>
                    <a:pt x="17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5" name="Google Shape;4955;p26"/>
            <p:cNvSpPr/>
            <p:nvPr/>
          </p:nvSpPr>
          <p:spPr>
            <a:xfrm>
              <a:off x="6505375" y="1711725"/>
              <a:ext cx="8575" cy="7550"/>
            </a:xfrm>
            <a:custGeom>
              <a:avLst/>
              <a:gdLst/>
              <a:ahLst/>
              <a:cxnLst/>
              <a:rect l="l" t="t" r="r" b="b"/>
              <a:pathLst>
                <a:path w="343" h="302" extrusionOk="0">
                  <a:moveTo>
                    <a:pt x="174" y="1"/>
                  </a:moveTo>
                  <a:cubicBezTo>
                    <a:pt x="117" y="1"/>
                    <a:pt x="57" y="26"/>
                    <a:pt x="23" y="78"/>
                  </a:cubicBezTo>
                  <a:cubicBezTo>
                    <a:pt x="0" y="169"/>
                    <a:pt x="23" y="238"/>
                    <a:pt x="92" y="283"/>
                  </a:cubicBezTo>
                  <a:cubicBezTo>
                    <a:pt x="117" y="296"/>
                    <a:pt x="143" y="302"/>
                    <a:pt x="167" y="302"/>
                  </a:cubicBezTo>
                  <a:cubicBezTo>
                    <a:pt x="229" y="302"/>
                    <a:pt x="281" y="264"/>
                    <a:pt x="297" y="215"/>
                  </a:cubicBezTo>
                  <a:cubicBezTo>
                    <a:pt x="343" y="146"/>
                    <a:pt x="320" y="55"/>
                    <a:pt x="229" y="9"/>
                  </a:cubicBezTo>
                  <a:cubicBezTo>
                    <a:pt x="211" y="4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6" name="Google Shape;4956;p26"/>
            <p:cNvSpPr/>
            <p:nvPr/>
          </p:nvSpPr>
          <p:spPr>
            <a:xfrm>
              <a:off x="6101375" y="1756575"/>
              <a:ext cx="10850" cy="9475"/>
            </a:xfrm>
            <a:custGeom>
              <a:avLst/>
              <a:gdLst/>
              <a:ahLst/>
              <a:cxnLst/>
              <a:rect l="l" t="t" r="r" b="b"/>
              <a:pathLst>
                <a:path w="434" h="379" extrusionOk="0">
                  <a:moveTo>
                    <a:pt x="220" y="1"/>
                  </a:moveTo>
                  <a:cubicBezTo>
                    <a:pt x="149" y="1"/>
                    <a:pt x="79" y="43"/>
                    <a:pt x="46" y="110"/>
                  </a:cubicBezTo>
                  <a:cubicBezTo>
                    <a:pt x="0" y="201"/>
                    <a:pt x="46" y="315"/>
                    <a:pt x="137" y="361"/>
                  </a:cubicBezTo>
                  <a:cubicBezTo>
                    <a:pt x="161" y="373"/>
                    <a:pt x="188" y="379"/>
                    <a:pt x="214" y="379"/>
                  </a:cubicBezTo>
                  <a:cubicBezTo>
                    <a:pt x="285" y="379"/>
                    <a:pt x="355" y="336"/>
                    <a:pt x="388" y="270"/>
                  </a:cubicBezTo>
                  <a:cubicBezTo>
                    <a:pt x="434" y="178"/>
                    <a:pt x="388" y="64"/>
                    <a:pt x="297" y="18"/>
                  </a:cubicBezTo>
                  <a:cubicBezTo>
                    <a:pt x="272" y="6"/>
                    <a:pt x="246" y="1"/>
                    <a:pt x="22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7" name="Google Shape;4957;p26"/>
            <p:cNvSpPr/>
            <p:nvPr/>
          </p:nvSpPr>
          <p:spPr>
            <a:xfrm>
              <a:off x="6251450" y="1740850"/>
              <a:ext cx="9725" cy="8425"/>
            </a:xfrm>
            <a:custGeom>
              <a:avLst/>
              <a:gdLst/>
              <a:ahLst/>
              <a:cxnLst/>
              <a:rect l="l" t="t" r="r" b="b"/>
              <a:pathLst>
                <a:path w="389" h="337" extrusionOk="0">
                  <a:moveTo>
                    <a:pt x="197" y="0"/>
                  </a:moveTo>
                  <a:cubicBezTo>
                    <a:pt x="134" y="0"/>
                    <a:pt x="63" y="30"/>
                    <a:pt x="46" y="100"/>
                  </a:cubicBezTo>
                  <a:cubicBezTo>
                    <a:pt x="0" y="168"/>
                    <a:pt x="23" y="282"/>
                    <a:pt x="114" y="328"/>
                  </a:cubicBezTo>
                  <a:cubicBezTo>
                    <a:pt x="136" y="333"/>
                    <a:pt x="157" y="336"/>
                    <a:pt x="178" y="336"/>
                  </a:cubicBezTo>
                  <a:cubicBezTo>
                    <a:pt x="246" y="336"/>
                    <a:pt x="308" y="306"/>
                    <a:pt x="342" y="237"/>
                  </a:cubicBezTo>
                  <a:cubicBezTo>
                    <a:pt x="388" y="168"/>
                    <a:pt x="342" y="54"/>
                    <a:pt x="251" y="8"/>
                  </a:cubicBezTo>
                  <a:cubicBezTo>
                    <a:pt x="235" y="3"/>
                    <a:pt x="216" y="0"/>
                    <a:pt x="19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8" name="Google Shape;4958;p26"/>
            <p:cNvSpPr/>
            <p:nvPr/>
          </p:nvSpPr>
          <p:spPr>
            <a:xfrm>
              <a:off x="5610625" y="1938050"/>
              <a:ext cx="9725" cy="8650"/>
            </a:xfrm>
            <a:custGeom>
              <a:avLst/>
              <a:gdLst/>
              <a:ahLst/>
              <a:cxnLst/>
              <a:rect l="l" t="t" r="r" b="b"/>
              <a:pathLst>
                <a:path w="389" h="346" extrusionOk="0">
                  <a:moveTo>
                    <a:pt x="189" y="0"/>
                  </a:moveTo>
                  <a:cubicBezTo>
                    <a:pt x="128" y="0"/>
                    <a:pt x="63" y="42"/>
                    <a:pt x="46" y="109"/>
                  </a:cubicBezTo>
                  <a:cubicBezTo>
                    <a:pt x="0" y="178"/>
                    <a:pt x="23" y="292"/>
                    <a:pt x="114" y="337"/>
                  </a:cubicBezTo>
                  <a:cubicBezTo>
                    <a:pt x="136" y="343"/>
                    <a:pt x="157" y="346"/>
                    <a:pt x="178" y="346"/>
                  </a:cubicBezTo>
                  <a:cubicBezTo>
                    <a:pt x="246" y="346"/>
                    <a:pt x="308" y="316"/>
                    <a:pt x="343" y="246"/>
                  </a:cubicBezTo>
                  <a:cubicBezTo>
                    <a:pt x="388" y="178"/>
                    <a:pt x="343" y="64"/>
                    <a:pt x="251" y="18"/>
                  </a:cubicBezTo>
                  <a:cubicBezTo>
                    <a:pt x="233" y="6"/>
                    <a:pt x="211" y="0"/>
                    <a:pt x="18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9" name="Google Shape;4959;p26"/>
            <p:cNvSpPr/>
            <p:nvPr/>
          </p:nvSpPr>
          <p:spPr>
            <a:xfrm>
              <a:off x="6083675" y="1881975"/>
              <a:ext cx="6300" cy="5775"/>
            </a:xfrm>
            <a:custGeom>
              <a:avLst/>
              <a:gdLst/>
              <a:ahLst/>
              <a:cxnLst/>
              <a:rect l="l" t="t" r="r" b="b"/>
              <a:pathLst>
                <a:path w="252" h="231" extrusionOk="0">
                  <a:moveTo>
                    <a:pt x="106" y="0"/>
                  </a:moveTo>
                  <a:cubicBezTo>
                    <a:pt x="72" y="0"/>
                    <a:pt x="38" y="25"/>
                    <a:pt x="23" y="70"/>
                  </a:cubicBezTo>
                  <a:cubicBezTo>
                    <a:pt x="0" y="115"/>
                    <a:pt x="23" y="184"/>
                    <a:pt x="69" y="207"/>
                  </a:cubicBezTo>
                  <a:cubicBezTo>
                    <a:pt x="93" y="223"/>
                    <a:pt x="115" y="230"/>
                    <a:pt x="134" y="230"/>
                  </a:cubicBezTo>
                  <a:cubicBezTo>
                    <a:pt x="170" y="230"/>
                    <a:pt x="199" y="205"/>
                    <a:pt x="229" y="161"/>
                  </a:cubicBezTo>
                  <a:cubicBezTo>
                    <a:pt x="252" y="115"/>
                    <a:pt x="229" y="47"/>
                    <a:pt x="160" y="24"/>
                  </a:cubicBezTo>
                  <a:cubicBezTo>
                    <a:pt x="144" y="8"/>
                    <a:pt x="125" y="0"/>
                    <a:pt x="10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0" name="Google Shape;4960;p26"/>
            <p:cNvSpPr/>
            <p:nvPr/>
          </p:nvSpPr>
          <p:spPr>
            <a:xfrm>
              <a:off x="6080250" y="1867825"/>
              <a:ext cx="7450" cy="6225"/>
            </a:xfrm>
            <a:custGeom>
              <a:avLst/>
              <a:gdLst/>
              <a:ahLst/>
              <a:cxnLst/>
              <a:rect l="l" t="t" r="r" b="b"/>
              <a:pathLst>
                <a:path w="298" h="249" extrusionOk="0">
                  <a:moveTo>
                    <a:pt x="147" y="1"/>
                  </a:moveTo>
                  <a:cubicBezTo>
                    <a:pt x="101" y="1"/>
                    <a:pt x="62" y="33"/>
                    <a:pt x="46" y="65"/>
                  </a:cubicBezTo>
                  <a:cubicBezTo>
                    <a:pt x="0" y="134"/>
                    <a:pt x="46" y="202"/>
                    <a:pt x="92" y="225"/>
                  </a:cubicBezTo>
                  <a:cubicBezTo>
                    <a:pt x="116" y="241"/>
                    <a:pt x="140" y="249"/>
                    <a:pt x="164" y="249"/>
                  </a:cubicBezTo>
                  <a:cubicBezTo>
                    <a:pt x="206" y="249"/>
                    <a:pt x="245" y="223"/>
                    <a:pt x="274" y="179"/>
                  </a:cubicBezTo>
                  <a:cubicBezTo>
                    <a:pt x="297" y="111"/>
                    <a:pt x="274" y="42"/>
                    <a:pt x="206" y="19"/>
                  </a:cubicBezTo>
                  <a:cubicBezTo>
                    <a:pt x="186" y="6"/>
                    <a:pt x="166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1" name="Google Shape;4961;p26"/>
            <p:cNvSpPr/>
            <p:nvPr/>
          </p:nvSpPr>
          <p:spPr>
            <a:xfrm>
              <a:off x="5512475" y="1362275"/>
              <a:ext cx="10850" cy="9575"/>
            </a:xfrm>
            <a:custGeom>
              <a:avLst/>
              <a:gdLst/>
              <a:ahLst/>
              <a:cxnLst/>
              <a:rect l="l" t="t" r="r" b="b"/>
              <a:pathLst>
                <a:path w="434" h="383" extrusionOk="0">
                  <a:moveTo>
                    <a:pt x="220" y="0"/>
                  </a:moveTo>
                  <a:cubicBezTo>
                    <a:pt x="149" y="0"/>
                    <a:pt x="79" y="43"/>
                    <a:pt x="46" y="110"/>
                  </a:cubicBezTo>
                  <a:cubicBezTo>
                    <a:pt x="0" y="201"/>
                    <a:pt x="46" y="315"/>
                    <a:pt x="137" y="361"/>
                  </a:cubicBezTo>
                  <a:cubicBezTo>
                    <a:pt x="166" y="375"/>
                    <a:pt x="197" y="383"/>
                    <a:pt x="228" y="383"/>
                  </a:cubicBezTo>
                  <a:cubicBezTo>
                    <a:pt x="294" y="383"/>
                    <a:pt x="357" y="347"/>
                    <a:pt x="388" y="269"/>
                  </a:cubicBezTo>
                  <a:cubicBezTo>
                    <a:pt x="434" y="178"/>
                    <a:pt x="388" y="64"/>
                    <a:pt x="297" y="18"/>
                  </a:cubicBezTo>
                  <a:cubicBezTo>
                    <a:pt x="273" y="6"/>
                    <a:pt x="246" y="0"/>
                    <a:pt x="22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2" name="Google Shape;4962;p26"/>
            <p:cNvSpPr/>
            <p:nvPr/>
          </p:nvSpPr>
          <p:spPr>
            <a:xfrm>
              <a:off x="5345850" y="1593050"/>
              <a:ext cx="10300" cy="8800"/>
            </a:xfrm>
            <a:custGeom>
              <a:avLst/>
              <a:gdLst/>
              <a:ahLst/>
              <a:cxnLst/>
              <a:rect l="l" t="t" r="r" b="b"/>
              <a:pathLst>
                <a:path w="412" h="352" extrusionOk="0">
                  <a:moveTo>
                    <a:pt x="230" y="0"/>
                  </a:moveTo>
                  <a:cubicBezTo>
                    <a:pt x="156" y="0"/>
                    <a:pt x="81" y="30"/>
                    <a:pt x="46" y="100"/>
                  </a:cubicBezTo>
                  <a:cubicBezTo>
                    <a:pt x="0" y="191"/>
                    <a:pt x="46" y="305"/>
                    <a:pt x="137" y="328"/>
                  </a:cubicBezTo>
                  <a:cubicBezTo>
                    <a:pt x="168" y="343"/>
                    <a:pt x="198" y="351"/>
                    <a:pt x="227" y="351"/>
                  </a:cubicBezTo>
                  <a:cubicBezTo>
                    <a:pt x="284" y="351"/>
                    <a:pt x="335" y="321"/>
                    <a:pt x="366" y="260"/>
                  </a:cubicBezTo>
                  <a:cubicBezTo>
                    <a:pt x="411" y="168"/>
                    <a:pt x="388" y="54"/>
                    <a:pt x="297" y="9"/>
                  </a:cubicBezTo>
                  <a:cubicBezTo>
                    <a:pt x="275" y="3"/>
                    <a:pt x="253" y="0"/>
                    <a:pt x="23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3" name="Google Shape;4963;p26"/>
            <p:cNvSpPr/>
            <p:nvPr/>
          </p:nvSpPr>
          <p:spPr>
            <a:xfrm>
              <a:off x="5846850" y="1798800"/>
              <a:ext cx="11450" cy="9600"/>
            </a:xfrm>
            <a:custGeom>
              <a:avLst/>
              <a:gdLst/>
              <a:ahLst/>
              <a:cxnLst/>
              <a:rect l="l" t="t" r="r" b="b"/>
              <a:pathLst>
                <a:path w="458" h="384" extrusionOk="0">
                  <a:moveTo>
                    <a:pt x="240" y="1"/>
                  </a:moveTo>
                  <a:cubicBezTo>
                    <a:pt x="162" y="1"/>
                    <a:pt x="80" y="43"/>
                    <a:pt x="47" y="110"/>
                  </a:cubicBezTo>
                  <a:cubicBezTo>
                    <a:pt x="1" y="201"/>
                    <a:pt x="47" y="315"/>
                    <a:pt x="138" y="361"/>
                  </a:cubicBezTo>
                  <a:cubicBezTo>
                    <a:pt x="176" y="376"/>
                    <a:pt x="214" y="384"/>
                    <a:pt x="249" y="384"/>
                  </a:cubicBezTo>
                  <a:cubicBezTo>
                    <a:pt x="320" y="384"/>
                    <a:pt x="381" y="353"/>
                    <a:pt x="412" y="292"/>
                  </a:cubicBezTo>
                  <a:cubicBezTo>
                    <a:pt x="457" y="178"/>
                    <a:pt x="412" y="64"/>
                    <a:pt x="320" y="19"/>
                  </a:cubicBezTo>
                  <a:cubicBezTo>
                    <a:pt x="296" y="6"/>
                    <a:pt x="268" y="1"/>
                    <a:pt x="24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4" name="Google Shape;4964;p26"/>
            <p:cNvSpPr/>
            <p:nvPr/>
          </p:nvSpPr>
          <p:spPr>
            <a:xfrm>
              <a:off x="5652275" y="1726550"/>
              <a:ext cx="6875" cy="6175"/>
            </a:xfrm>
            <a:custGeom>
              <a:avLst/>
              <a:gdLst/>
              <a:ahLst/>
              <a:cxnLst/>
              <a:rect l="l" t="t" r="r" b="b"/>
              <a:pathLst>
                <a:path w="275" h="247" extrusionOk="0">
                  <a:moveTo>
                    <a:pt x="151" y="1"/>
                  </a:moveTo>
                  <a:cubicBezTo>
                    <a:pt x="102" y="1"/>
                    <a:pt x="57" y="22"/>
                    <a:pt x="23" y="55"/>
                  </a:cubicBezTo>
                  <a:cubicBezTo>
                    <a:pt x="1" y="124"/>
                    <a:pt x="23" y="215"/>
                    <a:pt x="92" y="238"/>
                  </a:cubicBezTo>
                  <a:cubicBezTo>
                    <a:pt x="103" y="244"/>
                    <a:pt x="117" y="247"/>
                    <a:pt x="133" y="247"/>
                  </a:cubicBezTo>
                  <a:cubicBezTo>
                    <a:pt x="179" y="247"/>
                    <a:pt x="234" y="221"/>
                    <a:pt x="252" y="170"/>
                  </a:cubicBezTo>
                  <a:cubicBezTo>
                    <a:pt x="274" y="124"/>
                    <a:pt x="252" y="33"/>
                    <a:pt x="206" y="10"/>
                  </a:cubicBezTo>
                  <a:cubicBezTo>
                    <a:pt x="188" y="4"/>
                    <a:pt x="169" y="1"/>
                    <a:pt x="15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5" name="Google Shape;4965;p26"/>
            <p:cNvSpPr/>
            <p:nvPr/>
          </p:nvSpPr>
          <p:spPr>
            <a:xfrm>
              <a:off x="5633450" y="1740600"/>
              <a:ext cx="12000" cy="10050"/>
            </a:xfrm>
            <a:custGeom>
              <a:avLst/>
              <a:gdLst/>
              <a:ahLst/>
              <a:cxnLst/>
              <a:rect l="l" t="t" r="r" b="b"/>
              <a:pathLst>
                <a:path w="480" h="402" extrusionOk="0">
                  <a:moveTo>
                    <a:pt x="243" y="0"/>
                  </a:moveTo>
                  <a:cubicBezTo>
                    <a:pt x="172" y="0"/>
                    <a:pt x="102" y="43"/>
                    <a:pt x="69" y="110"/>
                  </a:cubicBezTo>
                  <a:cubicBezTo>
                    <a:pt x="0" y="201"/>
                    <a:pt x="46" y="338"/>
                    <a:pt x="160" y="384"/>
                  </a:cubicBezTo>
                  <a:cubicBezTo>
                    <a:pt x="185" y="396"/>
                    <a:pt x="211" y="401"/>
                    <a:pt x="237" y="401"/>
                  </a:cubicBezTo>
                  <a:cubicBezTo>
                    <a:pt x="308" y="401"/>
                    <a:pt x="378" y="359"/>
                    <a:pt x="411" y="292"/>
                  </a:cubicBezTo>
                  <a:cubicBezTo>
                    <a:pt x="480" y="178"/>
                    <a:pt x="434" y="64"/>
                    <a:pt x="320" y="18"/>
                  </a:cubicBezTo>
                  <a:cubicBezTo>
                    <a:pt x="295" y="6"/>
                    <a:pt x="269" y="0"/>
                    <a:pt x="24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6" name="Google Shape;4966;p26"/>
            <p:cNvSpPr/>
            <p:nvPr/>
          </p:nvSpPr>
          <p:spPr>
            <a:xfrm>
              <a:off x="5787525" y="1397875"/>
              <a:ext cx="6850" cy="5600"/>
            </a:xfrm>
            <a:custGeom>
              <a:avLst/>
              <a:gdLst/>
              <a:ahLst/>
              <a:cxnLst/>
              <a:rect l="l" t="t" r="r" b="b"/>
              <a:pathLst>
                <a:path w="274" h="224" extrusionOk="0">
                  <a:moveTo>
                    <a:pt x="142" y="0"/>
                  </a:moveTo>
                  <a:cubicBezTo>
                    <a:pt x="102" y="0"/>
                    <a:pt x="56" y="22"/>
                    <a:pt x="23" y="55"/>
                  </a:cubicBezTo>
                  <a:cubicBezTo>
                    <a:pt x="0" y="124"/>
                    <a:pt x="23" y="192"/>
                    <a:pt x="91" y="215"/>
                  </a:cubicBezTo>
                  <a:cubicBezTo>
                    <a:pt x="104" y="221"/>
                    <a:pt x="118" y="224"/>
                    <a:pt x="132" y="224"/>
                  </a:cubicBezTo>
                  <a:cubicBezTo>
                    <a:pt x="172" y="224"/>
                    <a:pt x="218" y="203"/>
                    <a:pt x="251" y="169"/>
                  </a:cubicBezTo>
                  <a:cubicBezTo>
                    <a:pt x="274" y="101"/>
                    <a:pt x="251" y="32"/>
                    <a:pt x="183" y="9"/>
                  </a:cubicBezTo>
                  <a:cubicBezTo>
                    <a:pt x="170" y="3"/>
                    <a:pt x="157" y="0"/>
                    <a:pt x="14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7" name="Google Shape;4967;p26"/>
            <p:cNvSpPr/>
            <p:nvPr/>
          </p:nvSpPr>
          <p:spPr>
            <a:xfrm>
              <a:off x="5448550" y="1407900"/>
              <a:ext cx="9725" cy="8475"/>
            </a:xfrm>
            <a:custGeom>
              <a:avLst/>
              <a:gdLst/>
              <a:ahLst/>
              <a:cxnLst/>
              <a:rect l="l" t="t" r="r" b="b"/>
              <a:pathLst>
                <a:path w="389" h="339" extrusionOk="0">
                  <a:moveTo>
                    <a:pt x="195" y="1"/>
                  </a:moveTo>
                  <a:cubicBezTo>
                    <a:pt x="127" y="1"/>
                    <a:pt x="63" y="38"/>
                    <a:pt x="47" y="88"/>
                  </a:cubicBezTo>
                  <a:cubicBezTo>
                    <a:pt x="1" y="179"/>
                    <a:pt x="24" y="293"/>
                    <a:pt x="115" y="316"/>
                  </a:cubicBezTo>
                  <a:cubicBezTo>
                    <a:pt x="145" y="331"/>
                    <a:pt x="176" y="339"/>
                    <a:pt x="205" y="339"/>
                  </a:cubicBezTo>
                  <a:cubicBezTo>
                    <a:pt x="262" y="339"/>
                    <a:pt x="313" y="308"/>
                    <a:pt x="343" y="248"/>
                  </a:cubicBezTo>
                  <a:cubicBezTo>
                    <a:pt x="389" y="156"/>
                    <a:pt x="343" y="65"/>
                    <a:pt x="275" y="19"/>
                  </a:cubicBezTo>
                  <a:cubicBezTo>
                    <a:pt x="249" y="7"/>
                    <a:pt x="222" y="1"/>
                    <a:pt x="19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8" name="Google Shape;4968;p26"/>
            <p:cNvSpPr/>
            <p:nvPr/>
          </p:nvSpPr>
          <p:spPr>
            <a:xfrm>
              <a:off x="5371525" y="1557300"/>
              <a:ext cx="8000" cy="7100"/>
            </a:xfrm>
            <a:custGeom>
              <a:avLst/>
              <a:gdLst/>
              <a:ahLst/>
              <a:cxnLst/>
              <a:rect l="l" t="t" r="r" b="b"/>
              <a:pathLst>
                <a:path w="320" h="284" extrusionOk="0">
                  <a:moveTo>
                    <a:pt x="156" y="1"/>
                  </a:moveTo>
                  <a:cubicBezTo>
                    <a:pt x="107" y="1"/>
                    <a:pt x="61" y="31"/>
                    <a:pt x="46" y="92"/>
                  </a:cubicBezTo>
                  <a:cubicBezTo>
                    <a:pt x="0" y="160"/>
                    <a:pt x="23" y="229"/>
                    <a:pt x="115" y="275"/>
                  </a:cubicBezTo>
                  <a:cubicBezTo>
                    <a:pt x="132" y="280"/>
                    <a:pt x="149" y="283"/>
                    <a:pt x="166" y="283"/>
                  </a:cubicBezTo>
                  <a:cubicBezTo>
                    <a:pt x="216" y="283"/>
                    <a:pt x="263" y="257"/>
                    <a:pt x="297" y="206"/>
                  </a:cubicBezTo>
                  <a:cubicBezTo>
                    <a:pt x="320" y="138"/>
                    <a:pt x="297" y="46"/>
                    <a:pt x="229" y="23"/>
                  </a:cubicBezTo>
                  <a:cubicBezTo>
                    <a:pt x="206" y="8"/>
                    <a:pt x="181" y="1"/>
                    <a:pt x="15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9" name="Google Shape;4969;p26"/>
            <p:cNvSpPr/>
            <p:nvPr/>
          </p:nvSpPr>
          <p:spPr>
            <a:xfrm>
              <a:off x="5711625" y="1884250"/>
              <a:ext cx="8575" cy="7100"/>
            </a:xfrm>
            <a:custGeom>
              <a:avLst/>
              <a:gdLst/>
              <a:ahLst/>
              <a:cxnLst/>
              <a:rect l="l" t="t" r="r" b="b"/>
              <a:pathLst>
                <a:path w="343" h="284" extrusionOk="0">
                  <a:moveTo>
                    <a:pt x="151" y="1"/>
                  </a:moveTo>
                  <a:cubicBezTo>
                    <a:pt x="104" y="1"/>
                    <a:pt x="61" y="26"/>
                    <a:pt x="46" y="70"/>
                  </a:cubicBezTo>
                  <a:cubicBezTo>
                    <a:pt x="0" y="161"/>
                    <a:pt x="46" y="230"/>
                    <a:pt x="114" y="275"/>
                  </a:cubicBezTo>
                  <a:cubicBezTo>
                    <a:pt x="132" y="281"/>
                    <a:pt x="150" y="284"/>
                    <a:pt x="169" y="284"/>
                  </a:cubicBezTo>
                  <a:cubicBezTo>
                    <a:pt x="224" y="284"/>
                    <a:pt x="280" y="258"/>
                    <a:pt x="297" y="207"/>
                  </a:cubicBezTo>
                  <a:cubicBezTo>
                    <a:pt x="343" y="138"/>
                    <a:pt x="297" y="47"/>
                    <a:pt x="229" y="24"/>
                  </a:cubicBezTo>
                  <a:cubicBezTo>
                    <a:pt x="204" y="8"/>
                    <a:pt x="177" y="1"/>
                    <a:pt x="15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0" name="Google Shape;4970;p26"/>
            <p:cNvSpPr/>
            <p:nvPr/>
          </p:nvSpPr>
          <p:spPr>
            <a:xfrm>
              <a:off x="5778950" y="1384750"/>
              <a:ext cx="11450" cy="10400"/>
            </a:xfrm>
            <a:custGeom>
              <a:avLst/>
              <a:gdLst/>
              <a:ahLst/>
              <a:cxnLst/>
              <a:rect l="l" t="t" r="r" b="b"/>
              <a:pathLst>
                <a:path w="458" h="416" extrusionOk="0">
                  <a:moveTo>
                    <a:pt x="213" y="0"/>
                  </a:moveTo>
                  <a:cubicBezTo>
                    <a:pt x="140" y="0"/>
                    <a:pt x="77" y="46"/>
                    <a:pt x="46" y="124"/>
                  </a:cubicBezTo>
                  <a:cubicBezTo>
                    <a:pt x="1" y="215"/>
                    <a:pt x="24" y="352"/>
                    <a:pt x="138" y="397"/>
                  </a:cubicBezTo>
                  <a:cubicBezTo>
                    <a:pt x="162" y="410"/>
                    <a:pt x="190" y="415"/>
                    <a:pt x="218" y="415"/>
                  </a:cubicBezTo>
                  <a:cubicBezTo>
                    <a:pt x="296" y="415"/>
                    <a:pt x="378" y="373"/>
                    <a:pt x="412" y="306"/>
                  </a:cubicBezTo>
                  <a:cubicBezTo>
                    <a:pt x="457" y="192"/>
                    <a:pt x="412" y="78"/>
                    <a:pt x="320" y="32"/>
                  </a:cubicBezTo>
                  <a:cubicBezTo>
                    <a:pt x="284" y="10"/>
                    <a:pt x="247" y="0"/>
                    <a:pt x="21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1" name="Google Shape;4971;p26"/>
            <p:cNvSpPr/>
            <p:nvPr/>
          </p:nvSpPr>
          <p:spPr>
            <a:xfrm>
              <a:off x="6199500" y="2208750"/>
              <a:ext cx="7450" cy="6425"/>
            </a:xfrm>
            <a:custGeom>
              <a:avLst/>
              <a:gdLst/>
              <a:ahLst/>
              <a:cxnLst/>
              <a:rect l="l" t="t" r="r" b="b"/>
              <a:pathLst>
                <a:path w="298" h="257" extrusionOk="0">
                  <a:moveTo>
                    <a:pt x="152" y="1"/>
                  </a:moveTo>
                  <a:cubicBezTo>
                    <a:pt x="97" y="1"/>
                    <a:pt x="41" y="26"/>
                    <a:pt x="24" y="78"/>
                  </a:cubicBezTo>
                  <a:cubicBezTo>
                    <a:pt x="1" y="123"/>
                    <a:pt x="24" y="215"/>
                    <a:pt x="92" y="237"/>
                  </a:cubicBezTo>
                  <a:cubicBezTo>
                    <a:pt x="112" y="251"/>
                    <a:pt x="132" y="256"/>
                    <a:pt x="151" y="256"/>
                  </a:cubicBezTo>
                  <a:cubicBezTo>
                    <a:pt x="197" y="256"/>
                    <a:pt x="236" y="224"/>
                    <a:pt x="252" y="192"/>
                  </a:cubicBezTo>
                  <a:cubicBezTo>
                    <a:pt x="298" y="123"/>
                    <a:pt x="275" y="32"/>
                    <a:pt x="206" y="9"/>
                  </a:cubicBezTo>
                  <a:cubicBezTo>
                    <a:pt x="189" y="3"/>
                    <a:pt x="171" y="1"/>
                    <a:pt x="15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2" name="Google Shape;4972;p26"/>
            <p:cNvSpPr/>
            <p:nvPr/>
          </p:nvSpPr>
          <p:spPr>
            <a:xfrm>
              <a:off x="5382375" y="1455150"/>
              <a:ext cx="7425" cy="6775"/>
            </a:xfrm>
            <a:custGeom>
              <a:avLst/>
              <a:gdLst/>
              <a:ahLst/>
              <a:cxnLst/>
              <a:rect l="l" t="t" r="r" b="b"/>
              <a:pathLst>
                <a:path w="297" h="271" extrusionOk="0">
                  <a:moveTo>
                    <a:pt x="128" y="0"/>
                  </a:moveTo>
                  <a:cubicBezTo>
                    <a:pt x="81" y="0"/>
                    <a:pt x="38" y="25"/>
                    <a:pt x="23" y="69"/>
                  </a:cubicBezTo>
                  <a:cubicBezTo>
                    <a:pt x="0" y="138"/>
                    <a:pt x="23" y="229"/>
                    <a:pt x="91" y="252"/>
                  </a:cubicBezTo>
                  <a:cubicBezTo>
                    <a:pt x="111" y="265"/>
                    <a:pt x="130" y="270"/>
                    <a:pt x="148" y="270"/>
                  </a:cubicBezTo>
                  <a:cubicBezTo>
                    <a:pt x="196" y="270"/>
                    <a:pt x="241" y="233"/>
                    <a:pt x="274" y="184"/>
                  </a:cubicBezTo>
                  <a:cubicBezTo>
                    <a:pt x="297" y="138"/>
                    <a:pt x="274" y="47"/>
                    <a:pt x="206" y="24"/>
                  </a:cubicBezTo>
                  <a:cubicBezTo>
                    <a:pt x="181" y="8"/>
                    <a:pt x="154" y="0"/>
                    <a:pt x="12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3" name="Google Shape;4973;p26"/>
            <p:cNvSpPr/>
            <p:nvPr/>
          </p:nvSpPr>
          <p:spPr>
            <a:xfrm>
              <a:off x="5525025" y="1479125"/>
              <a:ext cx="9150" cy="8225"/>
            </a:xfrm>
            <a:custGeom>
              <a:avLst/>
              <a:gdLst/>
              <a:ahLst/>
              <a:cxnLst/>
              <a:rect l="l" t="t" r="r" b="b"/>
              <a:pathLst>
                <a:path w="366" h="329" extrusionOk="0">
                  <a:moveTo>
                    <a:pt x="172" y="1"/>
                  </a:moveTo>
                  <a:cubicBezTo>
                    <a:pt x="115" y="1"/>
                    <a:pt x="54" y="31"/>
                    <a:pt x="23" y="92"/>
                  </a:cubicBezTo>
                  <a:cubicBezTo>
                    <a:pt x="0" y="183"/>
                    <a:pt x="23" y="274"/>
                    <a:pt x="115" y="320"/>
                  </a:cubicBezTo>
                  <a:cubicBezTo>
                    <a:pt x="131" y="326"/>
                    <a:pt x="149" y="328"/>
                    <a:pt x="169" y="328"/>
                  </a:cubicBezTo>
                  <a:cubicBezTo>
                    <a:pt x="233" y="328"/>
                    <a:pt x="308" y="299"/>
                    <a:pt x="343" y="229"/>
                  </a:cubicBezTo>
                  <a:cubicBezTo>
                    <a:pt x="366" y="160"/>
                    <a:pt x="343" y="46"/>
                    <a:pt x="252" y="23"/>
                  </a:cubicBezTo>
                  <a:cubicBezTo>
                    <a:pt x="229" y="8"/>
                    <a:pt x="201" y="1"/>
                    <a:pt x="17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4" name="Google Shape;4974;p26"/>
            <p:cNvSpPr/>
            <p:nvPr/>
          </p:nvSpPr>
          <p:spPr>
            <a:xfrm>
              <a:off x="5456550" y="1496025"/>
              <a:ext cx="7450" cy="6175"/>
            </a:xfrm>
            <a:custGeom>
              <a:avLst/>
              <a:gdLst/>
              <a:ahLst/>
              <a:cxnLst/>
              <a:rect l="l" t="t" r="r" b="b"/>
              <a:pathLst>
                <a:path w="298" h="247" extrusionOk="0">
                  <a:moveTo>
                    <a:pt x="155" y="1"/>
                  </a:moveTo>
                  <a:cubicBezTo>
                    <a:pt x="106" y="1"/>
                    <a:pt x="63" y="26"/>
                    <a:pt x="46" y="78"/>
                  </a:cubicBezTo>
                  <a:cubicBezTo>
                    <a:pt x="0" y="123"/>
                    <a:pt x="46" y="192"/>
                    <a:pt x="92" y="238"/>
                  </a:cubicBezTo>
                  <a:cubicBezTo>
                    <a:pt x="109" y="243"/>
                    <a:pt x="126" y="246"/>
                    <a:pt x="143" y="246"/>
                  </a:cubicBezTo>
                  <a:cubicBezTo>
                    <a:pt x="193" y="246"/>
                    <a:pt x="240" y="220"/>
                    <a:pt x="274" y="169"/>
                  </a:cubicBezTo>
                  <a:cubicBezTo>
                    <a:pt x="297" y="123"/>
                    <a:pt x="274" y="32"/>
                    <a:pt x="206" y="9"/>
                  </a:cubicBezTo>
                  <a:cubicBezTo>
                    <a:pt x="189" y="4"/>
                    <a:pt x="172" y="1"/>
                    <a:pt x="15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5" name="Google Shape;4975;p26"/>
            <p:cNvSpPr/>
            <p:nvPr/>
          </p:nvSpPr>
          <p:spPr>
            <a:xfrm>
              <a:off x="6972725" y="1992475"/>
              <a:ext cx="6875" cy="5600"/>
            </a:xfrm>
            <a:custGeom>
              <a:avLst/>
              <a:gdLst/>
              <a:ahLst/>
              <a:cxnLst/>
              <a:rect l="l" t="t" r="r" b="b"/>
              <a:pathLst>
                <a:path w="275" h="224" extrusionOk="0">
                  <a:moveTo>
                    <a:pt x="129" y="0"/>
                  </a:moveTo>
                  <a:cubicBezTo>
                    <a:pt x="81" y="0"/>
                    <a:pt x="40" y="22"/>
                    <a:pt x="23" y="55"/>
                  </a:cubicBezTo>
                  <a:cubicBezTo>
                    <a:pt x="0" y="123"/>
                    <a:pt x="23" y="192"/>
                    <a:pt x="69" y="215"/>
                  </a:cubicBezTo>
                  <a:cubicBezTo>
                    <a:pt x="87" y="221"/>
                    <a:pt x="105" y="224"/>
                    <a:pt x="123" y="224"/>
                  </a:cubicBezTo>
                  <a:cubicBezTo>
                    <a:pt x="171" y="224"/>
                    <a:pt x="212" y="203"/>
                    <a:pt x="229" y="169"/>
                  </a:cubicBezTo>
                  <a:cubicBezTo>
                    <a:pt x="274" y="101"/>
                    <a:pt x="251" y="32"/>
                    <a:pt x="183" y="9"/>
                  </a:cubicBezTo>
                  <a:cubicBezTo>
                    <a:pt x="165" y="3"/>
                    <a:pt x="146" y="0"/>
                    <a:pt x="12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6" name="Google Shape;4976;p26"/>
            <p:cNvSpPr/>
            <p:nvPr/>
          </p:nvSpPr>
          <p:spPr>
            <a:xfrm>
              <a:off x="6098500" y="1334300"/>
              <a:ext cx="10300" cy="8925"/>
            </a:xfrm>
            <a:custGeom>
              <a:avLst/>
              <a:gdLst/>
              <a:ahLst/>
              <a:cxnLst/>
              <a:rect l="l" t="t" r="r" b="b"/>
              <a:pathLst>
                <a:path w="412" h="357" extrusionOk="0">
                  <a:moveTo>
                    <a:pt x="202" y="1"/>
                  </a:moveTo>
                  <a:cubicBezTo>
                    <a:pt x="138" y="1"/>
                    <a:pt x="80" y="43"/>
                    <a:pt x="47" y="110"/>
                  </a:cubicBezTo>
                  <a:cubicBezTo>
                    <a:pt x="1" y="179"/>
                    <a:pt x="47" y="293"/>
                    <a:pt x="138" y="338"/>
                  </a:cubicBezTo>
                  <a:cubicBezTo>
                    <a:pt x="156" y="351"/>
                    <a:pt x="178" y="356"/>
                    <a:pt x="201" y="356"/>
                  </a:cubicBezTo>
                  <a:cubicBezTo>
                    <a:pt x="263" y="356"/>
                    <a:pt x="333" y="314"/>
                    <a:pt x="366" y="247"/>
                  </a:cubicBezTo>
                  <a:cubicBezTo>
                    <a:pt x="412" y="179"/>
                    <a:pt x="366" y="64"/>
                    <a:pt x="275" y="19"/>
                  </a:cubicBezTo>
                  <a:cubicBezTo>
                    <a:pt x="250" y="7"/>
                    <a:pt x="226" y="1"/>
                    <a:pt x="20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7" name="Google Shape;4977;p26"/>
            <p:cNvSpPr/>
            <p:nvPr/>
          </p:nvSpPr>
          <p:spPr>
            <a:xfrm>
              <a:off x="5459975" y="1611075"/>
              <a:ext cx="10875" cy="9475"/>
            </a:xfrm>
            <a:custGeom>
              <a:avLst/>
              <a:gdLst/>
              <a:ahLst/>
              <a:cxnLst/>
              <a:rect l="l" t="t" r="r" b="b"/>
              <a:pathLst>
                <a:path w="435" h="379" extrusionOk="0">
                  <a:moveTo>
                    <a:pt x="221" y="0"/>
                  </a:moveTo>
                  <a:cubicBezTo>
                    <a:pt x="150" y="0"/>
                    <a:pt x="79" y="43"/>
                    <a:pt x="46" y="109"/>
                  </a:cubicBezTo>
                  <a:cubicBezTo>
                    <a:pt x="0" y="201"/>
                    <a:pt x="46" y="315"/>
                    <a:pt x="137" y="360"/>
                  </a:cubicBezTo>
                  <a:cubicBezTo>
                    <a:pt x="162" y="373"/>
                    <a:pt x="188" y="378"/>
                    <a:pt x="214" y="378"/>
                  </a:cubicBezTo>
                  <a:cubicBezTo>
                    <a:pt x="285" y="378"/>
                    <a:pt x="355" y="336"/>
                    <a:pt x="388" y="269"/>
                  </a:cubicBezTo>
                  <a:cubicBezTo>
                    <a:pt x="434" y="178"/>
                    <a:pt x="388" y="64"/>
                    <a:pt x="297" y="18"/>
                  </a:cubicBezTo>
                  <a:cubicBezTo>
                    <a:pt x="273" y="6"/>
                    <a:pt x="247" y="0"/>
                    <a:pt x="22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8" name="Google Shape;4978;p26"/>
            <p:cNvSpPr/>
            <p:nvPr/>
          </p:nvSpPr>
          <p:spPr>
            <a:xfrm>
              <a:off x="6440325" y="1172475"/>
              <a:ext cx="6875" cy="5975"/>
            </a:xfrm>
            <a:custGeom>
              <a:avLst/>
              <a:gdLst/>
              <a:ahLst/>
              <a:cxnLst/>
              <a:rect l="l" t="t" r="r" b="b"/>
              <a:pathLst>
                <a:path w="275" h="239" extrusionOk="0">
                  <a:moveTo>
                    <a:pt x="142" y="0"/>
                  </a:moveTo>
                  <a:cubicBezTo>
                    <a:pt x="102" y="0"/>
                    <a:pt x="56" y="22"/>
                    <a:pt x="23" y="55"/>
                  </a:cubicBezTo>
                  <a:cubicBezTo>
                    <a:pt x="0" y="124"/>
                    <a:pt x="23" y="192"/>
                    <a:pt x="92" y="215"/>
                  </a:cubicBezTo>
                  <a:cubicBezTo>
                    <a:pt x="108" y="231"/>
                    <a:pt x="127" y="239"/>
                    <a:pt x="147" y="239"/>
                  </a:cubicBezTo>
                  <a:cubicBezTo>
                    <a:pt x="183" y="239"/>
                    <a:pt x="222" y="213"/>
                    <a:pt x="251" y="169"/>
                  </a:cubicBezTo>
                  <a:cubicBezTo>
                    <a:pt x="274" y="101"/>
                    <a:pt x="251" y="32"/>
                    <a:pt x="183" y="9"/>
                  </a:cubicBezTo>
                  <a:cubicBezTo>
                    <a:pt x="171" y="3"/>
                    <a:pt x="157" y="0"/>
                    <a:pt x="14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9" name="Google Shape;4979;p26"/>
            <p:cNvSpPr/>
            <p:nvPr/>
          </p:nvSpPr>
          <p:spPr>
            <a:xfrm>
              <a:off x="5753850" y="2000125"/>
              <a:ext cx="10875" cy="9125"/>
            </a:xfrm>
            <a:custGeom>
              <a:avLst/>
              <a:gdLst/>
              <a:ahLst/>
              <a:cxnLst/>
              <a:rect l="l" t="t" r="r" b="b"/>
              <a:pathLst>
                <a:path w="435" h="365" extrusionOk="0">
                  <a:moveTo>
                    <a:pt x="202" y="0"/>
                  </a:moveTo>
                  <a:cubicBezTo>
                    <a:pt x="137" y="0"/>
                    <a:pt x="76" y="30"/>
                    <a:pt x="46" y="91"/>
                  </a:cubicBezTo>
                  <a:cubicBezTo>
                    <a:pt x="0" y="183"/>
                    <a:pt x="46" y="297"/>
                    <a:pt x="137" y="342"/>
                  </a:cubicBezTo>
                  <a:cubicBezTo>
                    <a:pt x="166" y="357"/>
                    <a:pt x="197" y="364"/>
                    <a:pt x="228" y="364"/>
                  </a:cubicBezTo>
                  <a:cubicBezTo>
                    <a:pt x="294" y="364"/>
                    <a:pt x="357" y="329"/>
                    <a:pt x="388" y="251"/>
                  </a:cubicBezTo>
                  <a:cubicBezTo>
                    <a:pt x="434" y="160"/>
                    <a:pt x="388" y="69"/>
                    <a:pt x="297" y="23"/>
                  </a:cubicBezTo>
                  <a:cubicBezTo>
                    <a:pt x="267" y="8"/>
                    <a:pt x="234" y="0"/>
                    <a:pt x="20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0" name="Google Shape;4980;p26"/>
            <p:cNvSpPr/>
            <p:nvPr/>
          </p:nvSpPr>
          <p:spPr>
            <a:xfrm>
              <a:off x="5555275" y="1919775"/>
              <a:ext cx="9725" cy="6750"/>
            </a:xfrm>
            <a:custGeom>
              <a:avLst/>
              <a:gdLst/>
              <a:ahLst/>
              <a:cxnLst/>
              <a:rect l="l" t="t" r="r" b="b"/>
              <a:pathLst>
                <a:path w="389" h="270" extrusionOk="0">
                  <a:moveTo>
                    <a:pt x="175" y="1"/>
                  </a:moveTo>
                  <a:cubicBezTo>
                    <a:pt x="104" y="1"/>
                    <a:pt x="34" y="43"/>
                    <a:pt x="0" y="110"/>
                  </a:cubicBezTo>
                  <a:lnTo>
                    <a:pt x="343" y="270"/>
                  </a:lnTo>
                  <a:cubicBezTo>
                    <a:pt x="388" y="178"/>
                    <a:pt x="343" y="64"/>
                    <a:pt x="251" y="19"/>
                  </a:cubicBezTo>
                  <a:cubicBezTo>
                    <a:pt x="227" y="6"/>
                    <a:pt x="201" y="1"/>
                    <a:pt x="17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1" name="Google Shape;4981;p26"/>
            <p:cNvSpPr/>
            <p:nvPr/>
          </p:nvSpPr>
          <p:spPr>
            <a:xfrm>
              <a:off x="5732175" y="1999525"/>
              <a:ext cx="6300" cy="4600"/>
            </a:xfrm>
            <a:custGeom>
              <a:avLst/>
              <a:gdLst/>
              <a:ahLst/>
              <a:cxnLst/>
              <a:rect l="l" t="t" r="r" b="b"/>
              <a:pathLst>
                <a:path w="252" h="184" extrusionOk="0">
                  <a:moveTo>
                    <a:pt x="99" y="0"/>
                  </a:moveTo>
                  <a:cubicBezTo>
                    <a:pt x="58" y="0"/>
                    <a:pt x="15" y="25"/>
                    <a:pt x="0" y="70"/>
                  </a:cubicBezTo>
                  <a:lnTo>
                    <a:pt x="228" y="184"/>
                  </a:lnTo>
                  <a:cubicBezTo>
                    <a:pt x="251" y="115"/>
                    <a:pt x="228" y="47"/>
                    <a:pt x="160" y="24"/>
                  </a:cubicBezTo>
                  <a:cubicBezTo>
                    <a:pt x="144" y="8"/>
                    <a:pt x="122" y="0"/>
                    <a:pt x="9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2" name="Google Shape;4982;p26"/>
            <p:cNvSpPr/>
            <p:nvPr/>
          </p:nvSpPr>
          <p:spPr>
            <a:xfrm>
              <a:off x="5594650" y="192000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29" y="1"/>
                  </a:moveTo>
                  <a:cubicBezTo>
                    <a:pt x="81" y="1"/>
                    <a:pt x="40" y="22"/>
                    <a:pt x="23" y="55"/>
                  </a:cubicBezTo>
                  <a:cubicBezTo>
                    <a:pt x="0" y="101"/>
                    <a:pt x="23" y="169"/>
                    <a:pt x="69" y="215"/>
                  </a:cubicBezTo>
                  <a:cubicBezTo>
                    <a:pt x="86" y="221"/>
                    <a:pt x="103" y="224"/>
                    <a:pt x="119" y="224"/>
                  </a:cubicBezTo>
                  <a:cubicBezTo>
                    <a:pt x="168" y="224"/>
                    <a:pt x="211" y="198"/>
                    <a:pt x="228" y="146"/>
                  </a:cubicBezTo>
                  <a:cubicBezTo>
                    <a:pt x="251" y="101"/>
                    <a:pt x="228" y="32"/>
                    <a:pt x="183" y="10"/>
                  </a:cubicBezTo>
                  <a:cubicBezTo>
                    <a:pt x="164" y="3"/>
                    <a:pt x="146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3" name="Google Shape;4983;p26"/>
            <p:cNvSpPr/>
            <p:nvPr/>
          </p:nvSpPr>
          <p:spPr>
            <a:xfrm>
              <a:off x="5470825" y="1831575"/>
              <a:ext cx="8000" cy="6975"/>
            </a:xfrm>
            <a:custGeom>
              <a:avLst/>
              <a:gdLst/>
              <a:ahLst/>
              <a:cxnLst/>
              <a:rect l="l" t="t" r="r" b="b"/>
              <a:pathLst>
                <a:path w="320" h="279" extrusionOk="0">
                  <a:moveTo>
                    <a:pt x="164" y="0"/>
                  </a:moveTo>
                  <a:cubicBezTo>
                    <a:pt x="118" y="0"/>
                    <a:pt x="63" y="26"/>
                    <a:pt x="46" y="77"/>
                  </a:cubicBezTo>
                  <a:cubicBezTo>
                    <a:pt x="0" y="146"/>
                    <a:pt x="23" y="237"/>
                    <a:pt x="91" y="260"/>
                  </a:cubicBezTo>
                  <a:cubicBezTo>
                    <a:pt x="110" y="272"/>
                    <a:pt x="131" y="278"/>
                    <a:pt x="152" y="278"/>
                  </a:cubicBezTo>
                  <a:cubicBezTo>
                    <a:pt x="205" y="278"/>
                    <a:pt x="258" y="241"/>
                    <a:pt x="274" y="191"/>
                  </a:cubicBezTo>
                  <a:cubicBezTo>
                    <a:pt x="320" y="123"/>
                    <a:pt x="274" y="54"/>
                    <a:pt x="205" y="9"/>
                  </a:cubicBezTo>
                  <a:cubicBezTo>
                    <a:pt x="194" y="3"/>
                    <a:pt x="180" y="0"/>
                    <a:pt x="16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4" name="Google Shape;4984;p26"/>
            <p:cNvSpPr/>
            <p:nvPr/>
          </p:nvSpPr>
          <p:spPr>
            <a:xfrm>
              <a:off x="5824025" y="202500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29" y="0"/>
                  </a:moveTo>
                  <a:cubicBezTo>
                    <a:pt x="82" y="0"/>
                    <a:pt x="40" y="22"/>
                    <a:pt x="24" y="55"/>
                  </a:cubicBezTo>
                  <a:cubicBezTo>
                    <a:pt x="1" y="123"/>
                    <a:pt x="24" y="192"/>
                    <a:pt x="69" y="215"/>
                  </a:cubicBezTo>
                  <a:cubicBezTo>
                    <a:pt x="88" y="221"/>
                    <a:pt x="106" y="224"/>
                    <a:pt x="124" y="224"/>
                  </a:cubicBezTo>
                  <a:cubicBezTo>
                    <a:pt x="171" y="224"/>
                    <a:pt x="212" y="203"/>
                    <a:pt x="229" y="169"/>
                  </a:cubicBezTo>
                  <a:cubicBezTo>
                    <a:pt x="252" y="101"/>
                    <a:pt x="229" y="32"/>
                    <a:pt x="184" y="9"/>
                  </a:cubicBezTo>
                  <a:cubicBezTo>
                    <a:pt x="165" y="3"/>
                    <a:pt x="147" y="0"/>
                    <a:pt x="12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5" name="Google Shape;4985;p26"/>
            <p:cNvSpPr/>
            <p:nvPr/>
          </p:nvSpPr>
          <p:spPr>
            <a:xfrm>
              <a:off x="5483375" y="1880975"/>
              <a:ext cx="8000" cy="5600"/>
            </a:xfrm>
            <a:custGeom>
              <a:avLst/>
              <a:gdLst/>
              <a:ahLst/>
              <a:cxnLst/>
              <a:rect l="l" t="t" r="r" b="b"/>
              <a:pathLst>
                <a:path w="320" h="224" extrusionOk="0">
                  <a:moveTo>
                    <a:pt x="153" y="0"/>
                  </a:moveTo>
                  <a:cubicBezTo>
                    <a:pt x="90" y="0"/>
                    <a:pt x="33" y="38"/>
                    <a:pt x="0" y="87"/>
                  </a:cubicBezTo>
                  <a:lnTo>
                    <a:pt x="297" y="224"/>
                  </a:lnTo>
                  <a:cubicBezTo>
                    <a:pt x="320" y="155"/>
                    <a:pt x="297" y="64"/>
                    <a:pt x="228" y="18"/>
                  </a:cubicBezTo>
                  <a:cubicBezTo>
                    <a:pt x="203" y="6"/>
                    <a:pt x="177" y="0"/>
                    <a:pt x="15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6" name="Google Shape;4986;p26"/>
            <p:cNvSpPr/>
            <p:nvPr/>
          </p:nvSpPr>
          <p:spPr>
            <a:xfrm>
              <a:off x="5531300" y="1895800"/>
              <a:ext cx="9725" cy="6750"/>
            </a:xfrm>
            <a:custGeom>
              <a:avLst/>
              <a:gdLst/>
              <a:ahLst/>
              <a:cxnLst/>
              <a:rect l="l" t="t" r="r" b="b"/>
              <a:pathLst>
                <a:path w="389" h="270" extrusionOk="0">
                  <a:moveTo>
                    <a:pt x="175" y="1"/>
                  </a:moveTo>
                  <a:cubicBezTo>
                    <a:pt x="104" y="1"/>
                    <a:pt x="34" y="43"/>
                    <a:pt x="1" y="110"/>
                  </a:cubicBezTo>
                  <a:lnTo>
                    <a:pt x="343" y="270"/>
                  </a:lnTo>
                  <a:cubicBezTo>
                    <a:pt x="389" y="179"/>
                    <a:pt x="343" y="65"/>
                    <a:pt x="252" y="19"/>
                  </a:cubicBezTo>
                  <a:cubicBezTo>
                    <a:pt x="227" y="7"/>
                    <a:pt x="201" y="1"/>
                    <a:pt x="17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7" name="Google Shape;4987;p26"/>
            <p:cNvSpPr/>
            <p:nvPr/>
          </p:nvSpPr>
          <p:spPr>
            <a:xfrm>
              <a:off x="5545000" y="1905175"/>
              <a:ext cx="8000" cy="5375"/>
            </a:xfrm>
            <a:custGeom>
              <a:avLst/>
              <a:gdLst/>
              <a:ahLst/>
              <a:cxnLst/>
              <a:rect l="l" t="t" r="r" b="b"/>
              <a:pathLst>
                <a:path w="320" h="215" extrusionOk="0">
                  <a:moveTo>
                    <a:pt x="151" y="0"/>
                  </a:moveTo>
                  <a:cubicBezTo>
                    <a:pt x="95" y="0"/>
                    <a:pt x="35" y="26"/>
                    <a:pt x="0" y="78"/>
                  </a:cubicBezTo>
                  <a:lnTo>
                    <a:pt x="274" y="214"/>
                  </a:lnTo>
                  <a:cubicBezTo>
                    <a:pt x="320" y="146"/>
                    <a:pt x="274" y="55"/>
                    <a:pt x="206" y="9"/>
                  </a:cubicBezTo>
                  <a:cubicBezTo>
                    <a:pt x="189" y="3"/>
                    <a:pt x="170" y="0"/>
                    <a:pt x="15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8" name="Google Shape;4988;p26"/>
            <p:cNvSpPr/>
            <p:nvPr/>
          </p:nvSpPr>
          <p:spPr>
            <a:xfrm>
              <a:off x="5637450" y="1849250"/>
              <a:ext cx="8000" cy="7300"/>
            </a:xfrm>
            <a:custGeom>
              <a:avLst/>
              <a:gdLst/>
              <a:ahLst/>
              <a:cxnLst/>
              <a:rect l="l" t="t" r="r" b="b"/>
              <a:pathLst>
                <a:path w="320" h="292" extrusionOk="0">
                  <a:moveTo>
                    <a:pt x="174" y="1"/>
                  </a:moveTo>
                  <a:cubicBezTo>
                    <a:pt x="118" y="1"/>
                    <a:pt x="63" y="26"/>
                    <a:pt x="46" y="78"/>
                  </a:cubicBezTo>
                  <a:cubicBezTo>
                    <a:pt x="0" y="146"/>
                    <a:pt x="23" y="237"/>
                    <a:pt x="91" y="283"/>
                  </a:cubicBezTo>
                  <a:cubicBezTo>
                    <a:pt x="114" y="289"/>
                    <a:pt x="136" y="292"/>
                    <a:pt x="156" y="292"/>
                  </a:cubicBezTo>
                  <a:cubicBezTo>
                    <a:pt x="215" y="292"/>
                    <a:pt x="263" y="266"/>
                    <a:pt x="297" y="215"/>
                  </a:cubicBezTo>
                  <a:cubicBezTo>
                    <a:pt x="320" y="146"/>
                    <a:pt x="297" y="55"/>
                    <a:pt x="228" y="9"/>
                  </a:cubicBezTo>
                  <a:cubicBezTo>
                    <a:pt x="211" y="3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9" name="Google Shape;4989;p26"/>
            <p:cNvSpPr/>
            <p:nvPr/>
          </p:nvSpPr>
          <p:spPr>
            <a:xfrm>
              <a:off x="5412050" y="1658300"/>
              <a:ext cx="9150" cy="7900"/>
            </a:xfrm>
            <a:custGeom>
              <a:avLst/>
              <a:gdLst/>
              <a:ahLst/>
              <a:cxnLst/>
              <a:rect l="l" t="t" r="r" b="b"/>
              <a:pathLst>
                <a:path w="366" h="316" extrusionOk="0">
                  <a:moveTo>
                    <a:pt x="184" y="1"/>
                  </a:moveTo>
                  <a:cubicBezTo>
                    <a:pt x="127" y="1"/>
                    <a:pt x="76" y="31"/>
                    <a:pt x="46" y="92"/>
                  </a:cubicBezTo>
                  <a:cubicBezTo>
                    <a:pt x="0" y="160"/>
                    <a:pt x="46" y="275"/>
                    <a:pt x="114" y="297"/>
                  </a:cubicBezTo>
                  <a:cubicBezTo>
                    <a:pt x="140" y="310"/>
                    <a:pt x="165" y="316"/>
                    <a:pt x="190" y="316"/>
                  </a:cubicBezTo>
                  <a:cubicBezTo>
                    <a:pt x="253" y="316"/>
                    <a:pt x="310" y="278"/>
                    <a:pt x="342" y="229"/>
                  </a:cubicBezTo>
                  <a:cubicBezTo>
                    <a:pt x="365" y="160"/>
                    <a:pt x="342" y="46"/>
                    <a:pt x="274" y="24"/>
                  </a:cubicBezTo>
                  <a:cubicBezTo>
                    <a:pt x="244" y="8"/>
                    <a:pt x="213" y="1"/>
                    <a:pt x="18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0" name="Google Shape;4990;p26"/>
            <p:cNvSpPr/>
            <p:nvPr/>
          </p:nvSpPr>
          <p:spPr>
            <a:xfrm>
              <a:off x="5729875" y="1918300"/>
              <a:ext cx="6875" cy="6150"/>
            </a:xfrm>
            <a:custGeom>
              <a:avLst/>
              <a:gdLst/>
              <a:ahLst/>
              <a:cxnLst/>
              <a:rect l="l" t="t" r="r" b="b"/>
              <a:pathLst>
                <a:path w="275" h="246" extrusionOk="0">
                  <a:moveTo>
                    <a:pt x="139" y="0"/>
                  </a:moveTo>
                  <a:cubicBezTo>
                    <a:pt x="94" y="0"/>
                    <a:pt x="40" y="21"/>
                    <a:pt x="24" y="55"/>
                  </a:cubicBezTo>
                  <a:cubicBezTo>
                    <a:pt x="1" y="123"/>
                    <a:pt x="24" y="192"/>
                    <a:pt x="92" y="237"/>
                  </a:cubicBezTo>
                  <a:cubicBezTo>
                    <a:pt x="103" y="243"/>
                    <a:pt x="116" y="246"/>
                    <a:pt x="130" y="246"/>
                  </a:cubicBezTo>
                  <a:cubicBezTo>
                    <a:pt x="171" y="246"/>
                    <a:pt x="218" y="220"/>
                    <a:pt x="252" y="169"/>
                  </a:cubicBezTo>
                  <a:cubicBezTo>
                    <a:pt x="275" y="100"/>
                    <a:pt x="252" y="32"/>
                    <a:pt x="183" y="9"/>
                  </a:cubicBezTo>
                  <a:cubicBezTo>
                    <a:pt x="171" y="3"/>
                    <a:pt x="156" y="0"/>
                    <a:pt x="13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1" name="Google Shape;4991;p26"/>
            <p:cNvSpPr/>
            <p:nvPr/>
          </p:nvSpPr>
          <p:spPr>
            <a:xfrm>
              <a:off x="6047150" y="198050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29" y="0"/>
                  </a:moveTo>
                  <a:cubicBezTo>
                    <a:pt x="81" y="0"/>
                    <a:pt x="40" y="21"/>
                    <a:pt x="23" y="55"/>
                  </a:cubicBezTo>
                  <a:cubicBezTo>
                    <a:pt x="1" y="123"/>
                    <a:pt x="23" y="192"/>
                    <a:pt x="69" y="214"/>
                  </a:cubicBezTo>
                  <a:cubicBezTo>
                    <a:pt x="87" y="221"/>
                    <a:pt x="106" y="223"/>
                    <a:pt x="123" y="223"/>
                  </a:cubicBezTo>
                  <a:cubicBezTo>
                    <a:pt x="171" y="223"/>
                    <a:pt x="212" y="202"/>
                    <a:pt x="229" y="169"/>
                  </a:cubicBezTo>
                  <a:cubicBezTo>
                    <a:pt x="252" y="100"/>
                    <a:pt x="229" y="32"/>
                    <a:pt x="183" y="9"/>
                  </a:cubicBezTo>
                  <a:cubicBezTo>
                    <a:pt x="165" y="3"/>
                    <a:pt x="147" y="0"/>
                    <a:pt x="12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2" name="Google Shape;4992;p26"/>
            <p:cNvSpPr/>
            <p:nvPr/>
          </p:nvSpPr>
          <p:spPr>
            <a:xfrm>
              <a:off x="5610050" y="1857575"/>
              <a:ext cx="8575" cy="7550"/>
            </a:xfrm>
            <a:custGeom>
              <a:avLst/>
              <a:gdLst/>
              <a:ahLst/>
              <a:cxnLst/>
              <a:rect l="l" t="t" r="r" b="b"/>
              <a:pathLst>
                <a:path w="343" h="302" extrusionOk="0">
                  <a:moveTo>
                    <a:pt x="167" y="0"/>
                  </a:moveTo>
                  <a:cubicBezTo>
                    <a:pt x="113" y="0"/>
                    <a:pt x="56" y="38"/>
                    <a:pt x="23" y="87"/>
                  </a:cubicBezTo>
                  <a:cubicBezTo>
                    <a:pt x="0" y="156"/>
                    <a:pt x="23" y="247"/>
                    <a:pt x="92" y="292"/>
                  </a:cubicBezTo>
                  <a:cubicBezTo>
                    <a:pt x="115" y="298"/>
                    <a:pt x="136" y="301"/>
                    <a:pt x="156" y="301"/>
                  </a:cubicBezTo>
                  <a:cubicBezTo>
                    <a:pt x="216" y="301"/>
                    <a:pt x="263" y="275"/>
                    <a:pt x="297" y="224"/>
                  </a:cubicBezTo>
                  <a:cubicBezTo>
                    <a:pt x="343" y="133"/>
                    <a:pt x="297" y="41"/>
                    <a:pt x="229" y="19"/>
                  </a:cubicBezTo>
                  <a:cubicBezTo>
                    <a:pt x="210" y="6"/>
                    <a:pt x="189" y="0"/>
                    <a:pt x="16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3" name="Google Shape;4993;p26"/>
            <p:cNvSpPr/>
            <p:nvPr/>
          </p:nvSpPr>
          <p:spPr>
            <a:xfrm>
              <a:off x="5524450" y="1897975"/>
              <a:ext cx="9150" cy="6300"/>
            </a:xfrm>
            <a:custGeom>
              <a:avLst/>
              <a:gdLst/>
              <a:ahLst/>
              <a:cxnLst/>
              <a:rect l="l" t="t" r="r" b="b"/>
              <a:pathLst>
                <a:path w="366" h="252" extrusionOk="0">
                  <a:moveTo>
                    <a:pt x="134" y="0"/>
                  </a:moveTo>
                  <a:cubicBezTo>
                    <a:pt x="72" y="0"/>
                    <a:pt x="16" y="31"/>
                    <a:pt x="1" y="92"/>
                  </a:cubicBezTo>
                  <a:lnTo>
                    <a:pt x="320" y="251"/>
                  </a:lnTo>
                  <a:cubicBezTo>
                    <a:pt x="366" y="160"/>
                    <a:pt x="320" y="46"/>
                    <a:pt x="229" y="23"/>
                  </a:cubicBezTo>
                  <a:cubicBezTo>
                    <a:pt x="198" y="8"/>
                    <a:pt x="165" y="0"/>
                    <a:pt x="13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4" name="Google Shape;4994;p26"/>
            <p:cNvSpPr/>
            <p:nvPr/>
          </p:nvSpPr>
          <p:spPr>
            <a:xfrm>
              <a:off x="5667100" y="1939975"/>
              <a:ext cx="6875" cy="6550"/>
            </a:xfrm>
            <a:custGeom>
              <a:avLst/>
              <a:gdLst/>
              <a:ahLst/>
              <a:cxnLst/>
              <a:rect l="l" t="t" r="r" b="b"/>
              <a:pathLst>
                <a:path w="275" h="262" extrusionOk="0">
                  <a:moveTo>
                    <a:pt x="143" y="1"/>
                  </a:moveTo>
                  <a:cubicBezTo>
                    <a:pt x="97" y="1"/>
                    <a:pt x="41" y="27"/>
                    <a:pt x="24" y="78"/>
                  </a:cubicBezTo>
                  <a:cubicBezTo>
                    <a:pt x="1" y="146"/>
                    <a:pt x="24" y="215"/>
                    <a:pt x="92" y="238"/>
                  </a:cubicBezTo>
                  <a:cubicBezTo>
                    <a:pt x="108" y="254"/>
                    <a:pt x="130" y="261"/>
                    <a:pt x="153" y="261"/>
                  </a:cubicBezTo>
                  <a:cubicBezTo>
                    <a:pt x="194" y="261"/>
                    <a:pt x="237" y="236"/>
                    <a:pt x="252" y="192"/>
                  </a:cubicBezTo>
                  <a:cubicBezTo>
                    <a:pt x="275" y="124"/>
                    <a:pt x="252" y="55"/>
                    <a:pt x="184" y="9"/>
                  </a:cubicBezTo>
                  <a:cubicBezTo>
                    <a:pt x="172" y="4"/>
                    <a:pt x="158" y="1"/>
                    <a:pt x="14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5" name="Google Shape;4995;p26"/>
            <p:cNvSpPr/>
            <p:nvPr/>
          </p:nvSpPr>
          <p:spPr>
            <a:xfrm>
              <a:off x="5602625" y="1671225"/>
              <a:ext cx="9150" cy="7850"/>
            </a:xfrm>
            <a:custGeom>
              <a:avLst/>
              <a:gdLst/>
              <a:ahLst/>
              <a:cxnLst/>
              <a:rect l="l" t="t" r="r" b="b"/>
              <a:pathLst>
                <a:path w="366" h="314" extrusionOk="0">
                  <a:moveTo>
                    <a:pt x="194" y="0"/>
                  </a:moveTo>
                  <a:cubicBezTo>
                    <a:pt x="132" y="0"/>
                    <a:pt x="63" y="26"/>
                    <a:pt x="46" y="77"/>
                  </a:cubicBezTo>
                  <a:cubicBezTo>
                    <a:pt x="1" y="168"/>
                    <a:pt x="46" y="260"/>
                    <a:pt x="115" y="305"/>
                  </a:cubicBezTo>
                  <a:cubicBezTo>
                    <a:pt x="131" y="311"/>
                    <a:pt x="150" y="314"/>
                    <a:pt x="169" y="314"/>
                  </a:cubicBezTo>
                  <a:cubicBezTo>
                    <a:pt x="232" y="314"/>
                    <a:pt x="303" y="284"/>
                    <a:pt x="320" y="214"/>
                  </a:cubicBezTo>
                  <a:cubicBezTo>
                    <a:pt x="366" y="146"/>
                    <a:pt x="320" y="54"/>
                    <a:pt x="252" y="9"/>
                  </a:cubicBezTo>
                  <a:cubicBezTo>
                    <a:pt x="235" y="3"/>
                    <a:pt x="215" y="0"/>
                    <a:pt x="19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6" name="Google Shape;4996;p26"/>
            <p:cNvSpPr/>
            <p:nvPr/>
          </p:nvSpPr>
          <p:spPr>
            <a:xfrm>
              <a:off x="5567250" y="1918075"/>
              <a:ext cx="12000" cy="10050"/>
            </a:xfrm>
            <a:custGeom>
              <a:avLst/>
              <a:gdLst/>
              <a:ahLst/>
              <a:cxnLst/>
              <a:rect l="l" t="t" r="r" b="b"/>
              <a:pathLst>
                <a:path w="480" h="402" extrusionOk="0">
                  <a:moveTo>
                    <a:pt x="252" y="0"/>
                  </a:moveTo>
                  <a:cubicBezTo>
                    <a:pt x="173" y="0"/>
                    <a:pt x="102" y="43"/>
                    <a:pt x="69" y="109"/>
                  </a:cubicBezTo>
                  <a:cubicBezTo>
                    <a:pt x="1" y="201"/>
                    <a:pt x="46" y="338"/>
                    <a:pt x="160" y="383"/>
                  </a:cubicBezTo>
                  <a:cubicBezTo>
                    <a:pt x="185" y="395"/>
                    <a:pt x="211" y="401"/>
                    <a:pt x="237" y="401"/>
                  </a:cubicBezTo>
                  <a:cubicBezTo>
                    <a:pt x="309" y="401"/>
                    <a:pt x="384" y="359"/>
                    <a:pt x="434" y="292"/>
                  </a:cubicBezTo>
                  <a:cubicBezTo>
                    <a:pt x="480" y="178"/>
                    <a:pt x="434" y="64"/>
                    <a:pt x="343" y="18"/>
                  </a:cubicBezTo>
                  <a:cubicBezTo>
                    <a:pt x="312" y="6"/>
                    <a:pt x="282" y="0"/>
                    <a:pt x="25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7" name="Google Shape;4997;p26"/>
            <p:cNvSpPr/>
            <p:nvPr/>
          </p:nvSpPr>
          <p:spPr>
            <a:xfrm>
              <a:off x="5586650" y="1860425"/>
              <a:ext cx="9725" cy="8925"/>
            </a:xfrm>
            <a:custGeom>
              <a:avLst/>
              <a:gdLst/>
              <a:ahLst/>
              <a:cxnLst/>
              <a:rect l="l" t="t" r="r" b="b"/>
              <a:pathLst>
                <a:path w="389" h="357" extrusionOk="0">
                  <a:moveTo>
                    <a:pt x="198" y="1"/>
                  </a:moveTo>
                  <a:cubicBezTo>
                    <a:pt x="129" y="1"/>
                    <a:pt x="63" y="43"/>
                    <a:pt x="46" y="110"/>
                  </a:cubicBezTo>
                  <a:cubicBezTo>
                    <a:pt x="1" y="201"/>
                    <a:pt x="23" y="293"/>
                    <a:pt x="115" y="338"/>
                  </a:cubicBezTo>
                  <a:cubicBezTo>
                    <a:pt x="139" y="350"/>
                    <a:pt x="165" y="356"/>
                    <a:pt x="191" y="356"/>
                  </a:cubicBezTo>
                  <a:cubicBezTo>
                    <a:pt x="261" y="356"/>
                    <a:pt x="326" y="314"/>
                    <a:pt x="343" y="247"/>
                  </a:cubicBezTo>
                  <a:cubicBezTo>
                    <a:pt x="389" y="178"/>
                    <a:pt x="366" y="64"/>
                    <a:pt x="275" y="19"/>
                  </a:cubicBezTo>
                  <a:cubicBezTo>
                    <a:pt x="250" y="6"/>
                    <a:pt x="224" y="1"/>
                    <a:pt x="19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8" name="Google Shape;4998;p26"/>
            <p:cNvSpPr/>
            <p:nvPr/>
          </p:nvSpPr>
          <p:spPr>
            <a:xfrm>
              <a:off x="5506775" y="1835200"/>
              <a:ext cx="10275" cy="9025"/>
            </a:xfrm>
            <a:custGeom>
              <a:avLst/>
              <a:gdLst/>
              <a:ahLst/>
              <a:cxnLst/>
              <a:rect l="l" t="t" r="r" b="b"/>
              <a:pathLst>
                <a:path w="411" h="361" extrusionOk="0">
                  <a:moveTo>
                    <a:pt x="178" y="1"/>
                  </a:moveTo>
                  <a:cubicBezTo>
                    <a:pt x="114" y="1"/>
                    <a:pt x="53" y="31"/>
                    <a:pt x="23" y="92"/>
                  </a:cubicBezTo>
                  <a:cubicBezTo>
                    <a:pt x="0" y="183"/>
                    <a:pt x="23" y="297"/>
                    <a:pt x="114" y="343"/>
                  </a:cubicBezTo>
                  <a:cubicBezTo>
                    <a:pt x="139" y="355"/>
                    <a:pt x="165" y="361"/>
                    <a:pt x="191" y="361"/>
                  </a:cubicBezTo>
                  <a:cubicBezTo>
                    <a:pt x="262" y="361"/>
                    <a:pt x="332" y="318"/>
                    <a:pt x="365" y="252"/>
                  </a:cubicBezTo>
                  <a:cubicBezTo>
                    <a:pt x="411" y="160"/>
                    <a:pt x="365" y="69"/>
                    <a:pt x="274" y="23"/>
                  </a:cubicBezTo>
                  <a:cubicBezTo>
                    <a:pt x="244" y="8"/>
                    <a:pt x="211" y="1"/>
                    <a:pt x="17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9" name="Google Shape;4999;p26"/>
            <p:cNvSpPr/>
            <p:nvPr/>
          </p:nvSpPr>
          <p:spPr>
            <a:xfrm>
              <a:off x="5715050" y="1973650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210" y="1"/>
                  </a:moveTo>
                  <a:cubicBezTo>
                    <a:pt x="142" y="1"/>
                    <a:pt x="81" y="31"/>
                    <a:pt x="46" y="100"/>
                  </a:cubicBezTo>
                  <a:cubicBezTo>
                    <a:pt x="0" y="192"/>
                    <a:pt x="23" y="283"/>
                    <a:pt x="114" y="329"/>
                  </a:cubicBezTo>
                  <a:cubicBezTo>
                    <a:pt x="139" y="341"/>
                    <a:pt x="163" y="347"/>
                    <a:pt x="187" y="347"/>
                  </a:cubicBezTo>
                  <a:cubicBezTo>
                    <a:pt x="251" y="347"/>
                    <a:pt x="309" y="304"/>
                    <a:pt x="343" y="237"/>
                  </a:cubicBezTo>
                  <a:cubicBezTo>
                    <a:pt x="388" y="169"/>
                    <a:pt x="343" y="55"/>
                    <a:pt x="274" y="9"/>
                  </a:cubicBezTo>
                  <a:cubicBezTo>
                    <a:pt x="253" y="4"/>
                    <a:pt x="231" y="1"/>
                    <a:pt x="21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0" name="Google Shape;5000;p26"/>
            <p:cNvSpPr/>
            <p:nvPr/>
          </p:nvSpPr>
          <p:spPr>
            <a:xfrm>
              <a:off x="5635150" y="1886675"/>
              <a:ext cx="11450" cy="10050"/>
            </a:xfrm>
            <a:custGeom>
              <a:avLst/>
              <a:gdLst/>
              <a:ahLst/>
              <a:cxnLst/>
              <a:rect l="l" t="t" r="r" b="b"/>
              <a:pathLst>
                <a:path w="458" h="402" extrusionOk="0">
                  <a:moveTo>
                    <a:pt x="240" y="1"/>
                  </a:moveTo>
                  <a:cubicBezTo>
                    <a:pt x="162" y="1"/>
                    <a:pt x="80" y="43"/>
                    <a:pt x="46" y="110"/>
                  </a:cubicBezTo>
                  <a:cubicBezTo>
                    <a:pt x="1" y="224"/>
                    <a:pt x="46" y="338"/>
                    <a:pt x="138" y="384"/>
                  </a:cubicBezTo>
                  <a:cubicBezTo>
                    <a:pt x="168" y="396"/>
                    <a:pt x="199" y="402"/>
                    <a:pt x="228" y="402"/>
                  </a:cubicBezTo>
                  <a:cubicBezTo>
                    <a:pt x="308" y="402"/>
                    <a:pt x="378" y="359"/>
                    <a:pt x="412" y="293"/>
                  </a:cubicBezTo>
                  <a:cubicBezTo>
                    <a:pt x="457" y="201"/>
                    <a:pt x="412" y="87"/>
                    <a:pt x="320" y="19"/>
                  </a:cubicBezTo>
                  <a:cubicBezTo>
                    <a:pt x="296" y="6"/>
                    <a:pt x="268" y="1"/>
                    <a:pt x="24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1" name="Google Shape;5001;p26"/>
            <p:cNvSpPr/>
            <p:nvPr/>
          </p:nvSpPr>
          <p:spPr>
            <a:xfrm>
              <a:off x="5784100" y="2033900"/>
              <a:ext cx="8000" cy="5600"/>
            </a:xfrm>
            <a:custGeom>
              <a:avLst/>
              <a:gdLst/>
              <a:ahLst/>
              <a:cxnLst/>
              <a:rect l="l" t="t" r="r" b="b"/>
              <a:pathLst>
                <a:path w="320" h="224" extrusionOk="0">
                  <a:moveTo>
                    <a:pt x="144" y="0"/>
                  </a:moveTo>
                  <a:cubicBezTo>
                    <a:pt x="90" y="0"/>
                    <a:pt x="33" y="38"/>
                    <a:pt x="0" y="87"/>
                  </a:cubicBezTo>
                  <a:lnTo>
                    <a:pt x="297" y="224"/>
                  </a:lnTo>
                  <a:cubicBezTo>
                    <a:pt x="320" y="133"/>
                    <a:pt x="297" y="41"/>
                    <a:pt x="206" y="19"/>
                  </a:cubicBezTo>
                  <a:cubicBezTo>
                    <a:pt x="186" y="6"/>
                    <a:pt x="166" y="0"/>
                    <a:pt x="14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2" name="Google Shape;5002;p26"/>
            <p:cNvSpPr/>
            <p:nvPr/>
          </p:nvSpPr>
          <p:spPr>
            <a:xfrm>
              <a:off x="5501050" y="1784200"/>
              <a:ext cx="8600" cy="7650"/>
            </a:xfrm>
            <a:custGeom>
              <a:avLst/>
              <a:gdLst/>
              <a:ahLst/>
              <a:cxnLst/>
              <a:rect l="l" t="t" r="r" b="b"/>
              <a:pathLst>
                <a:path w="344" h="306" extrusionOk="0">
                  <a:moveTo>
                    <a:pt x="174" y="1"/>
                  </a:moveTo>
                  <a:cubicBezTo>
                    <a:pt x="118" y="1"/>
                    <a:pt x="58" y="26"/>
                    <a:pt x="24" y="78"/>
                  </a:cubicBezTo>
                  <a:cubicBezTo>
                    <a:pt x="1" y="169"/>
                    <a:pt x="24" y="260"/>
                    <a:pt x="92" y="283"/>
                  </a:cubicBezTo>
                  <a:cubicBezTo>
                    <a:pt x="123" y="298"/>
                    <a:pt x="153" y="306"/>
                    <a:pt x="181" y="306"/>
                  </a:cubicBezTo>
                  <a:cubicBezTo>
                    <a:pt x="237" y="306"/>
                    <a:pt x="282" y="275"/>
                    <a:pt x="298" y="215"/>
                  </a:cubicBezTo>
                  <a:cubicBezTo>
                    <a:pt x="343" y="146"/>
                    <a:pt x="298" y="55"/>
                    <a:pt x="229" y="9"/>
                  </a:cubicBezTo>
                  <a:cubicBezTo>
                    <a:pt x="212" y="3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3" name="Google Shape;5003;p26"/>
            <p:cNvSpPr/>
            <p:nvPr/>
          </p:nvSpPr>
          <p:spPr>
            <a:xfrm>
              <a:off x="5415475" y="1833850"/>
              <a:ext cx="6850" cy="6425"/>
            </a:xfrm>
            <a:custGeom>
              <a:avLst/>
              <a:gdLst/>
              <a:ahLst/>
              <a:cxnLst/>
              <a:rect l="l" t="t" r="r" b="b"/>
              <a:pathLst>
                <a:path w="274" h="257" extrusionOk="0">
                  <a:moveTo>
                    <a:pt x="142" y="0"/>
                  </a:moveTo>
                  <a:cubicBezTo>
                    <a:pt x="96" y="0"/>
                    <a:pt x="40" y="26"/>
                    <a:pt x="23" y="77"/>
                  </a:cubicBezTo>
                  <a:cubicBezTo>
                    <a:pt x="0" y="146"/>
                    <a:pt x="23" y="214"/>
                    <a:pt x="91" y="237"/>
                  </a:cubicBezTo>
                  <a:cubicBezTo>
                    <a:pt x="105" y="251"/>
                    <a:pt x="122" y="256"/>
                    <a:pt x="140" y="256"/>
                  </a:cubicBezTo>
                  <a:cubicBezTo>
                    <a:pt x="185" y="256"/>
                    <a:pt x="235" y="224"/>
                    <a:pt x="251" y="192"/>
                  </a:cubicBezTo>
                  <a:cubicBezTo>
                    <a:pt x="274" y="123"/>
                    <a:pt x="251" y="55"/>
                    <a:pt x="183" y="9"/>
                  </a:cubicBezTo>
                  <a:cubicBezTo>
                    <a:pt x="171" y="3"/>
                    <a:pt x="157" y="0"/>
                    <a:pt x="14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4" name="Google Shape;5004;p26"/>
            <p:cNvSpPr/>
            <p:nvPr/>
          </p:nvSpPr>
          <p:spPr>
            <a:xfrm>
              <a:off x="5341275" y="1801500"/>
              <a:ext cx="5175" cy="4050"/>
            </a:xfrm>
            <a:custGeom>
              <a:avLst/>
              <a:gdLst/>
              <a:ahLst/>
              <a:cxnLst/>
              <a:rect l="l" t="t" r="r" b="b"/>
              <a:pathLst>
                <a:path w="207" h="162" extrusionOk="0">
                  <a:moveTo>
                    <a:pt x="84" y="1"/>
                  </a:moveTo>
                  <a:cubicBezTo>
                    <a:pt x="49" y="1"/>
                    <a:pt x="15" y="26"/>
                    <a:pt x="1" y="70"/>
                  </a:cubicBezTo>
                  <a:lnTo>
                    <a:pt x="183" y="162"/>
                  </a:lnTo>
                  <a:cubicBezTo>
                    <a:pt x="206" y="93"/>
                    <a:pt x="206" y="48"/>
                    <a:pt x="138" y="25"/>
                  </a:cubicBezTo>
                  <a:cubicBezTo>
                    <a:pt x="121" y="9"/>
                    <a:pt x="102" y="1"/>
                    <a:pt x="8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5" name="Google Shape;5005;p26"/>
            <p:cNvSpPr/>
            <p:nvPr/>
          </p:nvSpPr>
          <p:spPr>
            <a:xfrm>
              <a:off x="5377225" y="1368775"/>
              <a:ext cx="8025" cy="7300"/>
            </a:xfrm>
            <a:custGeom>
              <a:avLst/>
              <a:gdLst/>
              <a:ahLst/>
              <a:cxnLst/>
              <a:rect l="l" t="t" r="r" b="b"/>
              <a:pathLst>
                <a:path w="321" h="292" extrusionOk="0">
                  <a:moveTo>
                    <a:pt x="174" y="1"/>
                  </a:moveTo>
                  <a:cubicBezTo>
                    <a:pt x="118" y="1"/>
                    <a:pt x="58" y="26"/>
                    <a:pt x="24" y="78"/>
                  </a:cubicBezTo>
                  <a:cubicBezTo>
                    <a:pt x="1" y="169"/>
                    <a:pt x="24" y="238"/>
                    <a:pt x="92" y="283"/>
                  </a:cubicBezTo>
                  <a:cubicBezTo>
                    <a:pt x="115" y="289"/>
                    <a:pt x="136" y="292"/>
                    <a:pt x="156" y="292"/>
                  </a:cubicBezTo>
                  <a:cubicBezTo>
                    <a:pt x="216" y="292"/>
                    <a:pt x="263" y="266"/>
                    <a:pt x="297" y="215"/>
                  </a:cubicBezTo>
                  <a:cubicBezTo>
                    <a:pt x="320" y="146"/>
                    <a:pt x="297" y="55"/>
                    <a:pt x="229" y="9"/>
                  </a:cubicBezTo>
                  <a:cubicBezTo>
                    <a:pt x="212" y="4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6" name="Google Shape;5006;p26"/>
            <p:cNvSpPr/>
            <p:nvPr/>
          </p:nvSpPr>
          <p:spPr>
            <a:xfrm>
              <a:off x="5240850" y="1570800"/>
              <a:ext cx="10300" cy="9225"/>
            </a:xfrm>
            <a:custGeom>
              <a:avLst/>
              <a:gdLst/>
              <a:ahLst/>
              <a:cxnLst/>
              <a:rect l="l" t="t" r="r" b="b"/>
              <a:pathLst>
                <a:path w="412" h="369" extrusionOk="0">
                  <a:moveTo>
                    <a:pt x="207" y="0"/>
                  </a:moveTo>
                  <a:cubicBezTo>
                    <a:pt x="134" y="0"/>
                    <a:pt x="64" y="30"/>
                    <a:pt x="46" y="100"/>
                  </a:cubicBezTo>
                  <a:cubicBezTo>
                    <a:pt x="0" y="191"/>
                    <a:pt x="23" y="305"/>
                    <a:pt x="115" y="351"/>
                  </a:cubicBezTo>
                  <a:cubicBezTo>
                    <a:pt x="139" y="363"/>
                    <a:pt x="165" y="369"/>
                    <a:pt x="191" y="369"/>
                  </a:cubicBezTo>
                  <a:cubicBezTo>
                    <a:pt x="262" y="369"/>
                    <a:pt x="332" y="326"/>
                    <a:pt x="366" y="260"/>
                  </a:cubicBezTo>
                  <a:cubicBezTo>
                    <a:pt x="411" y="168"/>
                    <a:pt x="366" y="54"/>
                    <a:pt x="274" y="8"/>
                  </a:cubicBezTo>
                  <a:cubicBezTo>
                    <a:pt x="253" y="3"/>
                    <a:pt x="230" y="0"/>
                    <a:pt x="20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7" name="Google Shape;5007;p26"/>
            <p:cNvSpPr/>
            <p:nvPr/>
          </p:nvSpPr>
          <p:spPr>
            <a:xfrm>
              <a:off x="5700200" y="1861225"/>
              <a:ext cx="8025" cy="7300"/>
            </a:xfrm>
            <a:custGeom>
              <a:avLst/>
              <a:gdLst/>
              <a:ahLst/>
              <a:cxnLst/>
              <a:rect l="l" t="t" r="r" b="b"/>
              <a:pathLst>
                <a:path w="321" h="292" extrusionOk="0">
                  <a:moveTo>
                    <a:pt x="155" y="1"/>
                  </a:moveTo>
                  <a:cubicBezTo>
                    <a:pt x="105" y="1"/>
                    <a:pt x="58" y="27"/>
                    <a:pt x="24" y="78"/>
                  </a:cubicBezTo>
                  <a:cubicBezTo>
                    <a:pt x="1" y="146"/>
                    <a:pt x="24" y="238"/>
                    <a:pt x="92" y="283"/>
                  </a:cubicBezTo>
                  <a:cubicBezTo>
                    <a:pt x="109" y="289"/>
                    <a:pt x="128" y="292"/>
                    <a:pt x="146" y="292"/>
                  </a:cubicBezTo>
                  <a:cubicBezTo>
                    <a:pt x="202" y="292"/>
                    <a:pt x="258" y="266"/>
                    <a:pt x="275" y="215"/>
                  </a:cubicBezTo>
                  <a:cubicBezTo>
                    <a:pt x="320" y="146"/>
                    <a:pt x="275" y="55"/>
                    <a:pt x="206" y="10"/>
                  </a:cubicBezTo>
                  <a:cubicBezTo>
                    <a:pt x="189" y="4"/>
                    <a:pt x="172" y="1"/>
                    <a:pt x="15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8" name="Google Shape;5008;p26"/>
            <p:cNvSpPr/>
            <p:nvPr/>
          </p:nvSpPr>
          <p:spPr>
            <a:xfrm>
              <a:off x="5724750" y="1602375"/>
              <a:ext cx="9725" cy="8600"/>
            </a:xfrm>
            <a:custGeom>
              <a:avLst/>
              <a:gdLst/>
              <a:ahLst/>
              <a:cxnLst/>
              <a:rect l="l" t="t" r="r" b="b"/>
              <a:pathLst>
                <a:path w="389" h="344" extrusionOk="0">
                  <a:moveTo>
                    <a:pt x="179" y="1"/>
                  </a:moveTo>
                  <a:cubicBezTo>
                    <a:pt x="114" y="1"/>
                    <a:pt x="54" y="31"/>
                    <a:pt x="23" y="92"/>
                  </a:cubicBezTo>
                  <a:cubicBezTo>
                    <a:pt x="0" y="183"/>
                    <a:pt x="23" y="275"/>
                    <a:pt x="114" y="320"/>
                  </a:cubicBezTo>
                  <a:cubicBezTo>
                    <a:pt x="145" y="336"/>
                    <a:pt x="175" y="343"/>
                    <a:pt x="204" y="343"/>
                  </a:cubicBezTo>
                  <a:cubicBezTo>
                    <a:pt x="262" y="343"/>
                    <a:pt x="312" y="313"/>
                    <a:pt x="343" y="252"/>
                  </a:cubicBezTo>
                  <a:cubicBezTo>
                    <a:pt x="388" y="161"/>
                    <a:pt x="343" y="46"/>
                    <a:pt x="274" y="24"/>
                  </a:cubicBezTo>
                  <a:cubicBezTo>
                    <a:pt x="244" y="8"/>
                    <a:pt x="211" y="1"/>
                    <a:pt x="17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9" name="Google Shape;5009;p26"/>
            <p:cNvSpPr/>
            <p:nvPr/>
          </p:nvSpPr>
          <p:spPr>
            <a:xfrm>
              <a:off x="5844575" y="1891825"/>
              <a:ext cx="10875" cy="9575"/>
            </a:xfrm>
            <a:custGeom>
              <a:avLst/>
              <a:gdLst/>
              <a:ahLst/>
              <a:cxnLst/>
              <a:rect l="l" t="t" r="r" b="b"/>
              <a:pathLst>
                <a:path w="435" h="383" extrusionOk="0">
                  <a:moveTo>
                    <a:pt x="221" y="0"/>
                  </a:moveTo>
                  <a:cubicBezTo>
                    <a:pt x="150" y="0"/>
                    <a:pt x="80" y="43"/>
                    <a:pt x="46" y="109"/>
                  </a:cubicBezTo>
                  <a:cubicBezTo>
                    <a:pt x="1" y="201"/>
                    <a:pt x="23" y="315"/>
                    <a:pt x="138" y="360"/>
                  </a:cubicBezTo>
                  <a:cubicBezTo>
                    <a:pt x="166" y="375"/>
                    <a:pt x="198" y="382"/>
                    <a:pt x="228" y="382"/>
                  </a:cubicBezTo>
                  <a:cubicBezTo>
                    <a:pt x="294" y="382"/>
                    <a:pt x="357" y="347"/>
                    <a:pt x="389" y="269"/>
                  </a:cubicBezTo>
                  <a:cubicBezTo>
                    <a:pt x="434" y="178"/>
                    <a:pt x="389" y="64"/>
                    <a:pt x="297" y="18"/>
                  </a:cubicBezTo>
                  <a:cubicBezTo>
                    <a:pt x="273" y="6"/>
                    <a:pt x="247" y="0"/>
                    <a:pt x="22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0" name="Google Shape;5010;p26"/>
            <p:cNvSpPr/>
            <p:nvPr/>
          </p:nvSpPr>
          <p:spPr>
            <a:xfrm>
              <a:off x="5359550" y="1650975"/>
              <a:ext cx="7425" cy="6675"/>
            </a:xfrm>
            <a:custGeom>
              <a:avLst/>
              <a:gdLst/>
              <a:ahLst/>
              <a:cxnLst/>
              <a:rect l="l" t="t" r="r" b="b"/>
              <a:pathLst>
                <a:path w="297" h="267" extrusionOk="0">
                  <a:moveTo>
                    <a:pt x="146" y="1"/>
                  </a:moveTo>
                  <a:cubicBezTo>
                    <a:pt x="99" y="1"/>
                    <a:pt x="55" y="33"/>
                    <a:pt x="23" y="65"/>
                  </a:cubicBezTo>
                  <a:cubicBezTo>
                    <a:pt x="0" y="134"/>
                    <a:pt x="23" y="225"/>
                    <a:pt x="91" y="248"/>
                  </a:cubicBezTo>
                  <a:cubicBezTo>
                    <a:pt x="111" y="261"/>
                    <a:pt x="130" y="266"/>
                    <a:pt x="148" y="266"/>
                  </a:cubicBezTo>
                  <a:cubicBezTo>
                    <a:pt x="196" y="266"/>
                    <a:pt x="241" y="229"/>
                    <a:pt x="274" y="180"/>
                  </a:cubicBezTo>
                  <a:cubicBezTo>
                    <a:pt x="297" y="134"/>
                    <a:pt x="274" y="43"/>
                    <a:pt x="206" y="20"/>
                  </a:cubicBezTo>
                  <a:cubicBezTo>
                    <a:pt x="185" y="6"/>
                    <a:pt x="165" y="1"/>
                    <a:pt x="14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1" name="Google Shape;5011;p26"/>
            <p:cNvSpPr/>
            <p:nvPr/>
          </p:nvSpPr>
          <p:spPr>
            <a:xfrm>
              <a:off x="5780100" y="1671975"/>
              <a:ext cx="6875" cy="6550"/>
            </a:xfrm>
            <a:custGeom>
              <a:avLst/>
              <a:gdLst/>
              <a:ahLst/>
              <a:cxnLst/>
              <a:rect l="l" t="t" r="r" b="b"/>
              <a:pathLst>
                <a:path w="275" h="262" extrusionOk="0">
                  <a:moveTo>
                    <a:pt x="122" y="1"/>
                  </a:moveTo>
                  <a:cubicBezTo>
                    <a:pt x="81" y="1"/>
                    <a:pt x="38" y="26"/>
                    <a:pt x="23" y="70"/>
                  </a:cubicBezTo>
                  <a:cubicBezTo>
                    <a:pt x="0" y="138"/>
                    <a:pt x="23" y="207"/>
                    <a:pt x="69" y="253"/>
                  </a:cubicBezTo>
                  <a:cubicBezTo>
                    <a:pt x="86" y="258"/>
                    <a:pt x="103" y="261"/>
                    <a:pt x="120" y="261"/>
                  </a:cubicBezTo>
                  <a:cubicBezTo>
                    <a:pt x="170" y="261"/>
                    <a:pt x="217" y="235"/>
                    <a:pt x="251" y="184"/>
                  </a:cubicBezTo>
                  <a:cubicBezTo>
                    <a:pt x="274" y="116"/>
                    <a:pt x="251" y="47"/>
                    <a:pt x="183" y="24"/>
                  </a:cubicBezTo>
                  <a:cubicBezTo>
                    <a:pt x="167" y="8"/>
                    <a:pt x="145" y="1"/>
                    <a:pt x="12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2" name="Google Shape;5012;p26"/>
            <p:cNvSpPr/>
            <p:nvPr/>
          </p:nvSpPr>
          <p:spPr>
            <a:xfrm>
              <a:off x="5250550" y="1641875"/>
              <a:ext cx="10300" cy="9475"/>
            </a:xfrm>
            <a:custGeom>
              <a:avLst/>
              <a:gdLst/>
              <a:ahLst/>
              <a:cxnLst/>
              <a:rect l="l" t="t" r="r" b="b"/>
              <a:pathLst>
                <a:path w="412" h="379" extrusionOk="0">
                  <a:moveTo>
                    <a:pt x="221" y="1"/>
                  </a:moveTo>
                  <a:cubicBezTo>
                    <a:pt x="150" y="1"/>
                    <a:pt x="80" y="43"/>
                    <a:pt x="46" y="110"/>
                  </a:cubicBezTo>
                  <a:cubicBezTo>
                    <a:pt x="0" y="201"/>
                    <a:pt x="46" y="315"/>
                    <a:pt x="137" y="361"/>
                  </a:cubicBezTo>
                  <a:cubicBezTo>
                    <a:pt x="162" y="373"/>
                    <a:pt x="186" y="379"/>
                    <a:pt x="210" y="379"/>
                  </a:cubicBezTo>
                  <a:cubicBezTo>
                    <a:pt x="274" y="379"/>
                    <a:pt x="332" y="337"/>
                    <a:pt x="366" y="270"/>
                  </a:cubicBezTo>
                  <a:cubicBezTo>
                    <a:pt x="411" y="178"/>
                    <a:pt x="389" y="64"/>
                    <a:pt x="297" y="19"/>
                  </a:cubicBezTo>
                  <a:cubicBezTo>
                    <a:pt x="273" y="6"/>
                    <a:pt x="247" y="1"/>
                    <a:pt x="22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3" name="Google Shape;5013;p26"/>
            <p:cNvSpPr/>
            <p:nvPr/>
          </p:nvSpPr>
          <p:spPr>
            <a:xfrm>
              <a:off x="6109350" y="1285775"/>
              <a:ext cx="7450" cy="6675"/>
            </a:xfrm>
            <a:custGeom>
              <a:avLst/>
              <a:gdLst/>
              <a:ahLst/>
              <a:cxnLst/>
              <a:rect l="l" t="t" r="r" b="b"/>
              <a:pathLst>
                <a:path w="298" h="267" extrusionOk="0">
                  <a:moveTo>
                    <a:pt x="157" y="1"/>
                  </a:moveTo>
                  <a:cubicBezTo>
                    <a:pt x="113" y="1"/>
                    <a:pt x="62" y="33"/>
                    <a:pt x="46" y="65"/>
                  </a:cubicBezTo>
                  <a:cubicBezTo>
                    <a:pt x="1" y="134"/>
                    <a:pt x="46" y="225"/>
                    <a:pt x="92" y="248"/>
                  </a:cubicBezTo>
                  <a:cubicBezTo>
                    <a:pt x="111" y="261"/>
                    <a:pt x="132" y="266"/>
                    <a:pt x="153" y="266"/>
                  </a:cubicBezTo>
                  <a:cubicBezTo>
                    <a:pt x="206" y="266"/>
                    <a:pt x="258" y="229"/>
                    <a:pt x="274" y="179"/>
                  </a:cubicBezTo>
                  <a:cubicBezTo>
                    <a:pt x="297" y="134"/>
                    <a:pt x="274" y="42"/>
                    <a:pt x="206" y="20"/>
                  </a:cubicBezTo>
                  <a:cubicBezTo>
                    <a:pt x="193" y="6"/>
                    <a:pt x="175" y="1"/>
                    <a:pt x="15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4" name="Google Shape;5014;p26"/>
            <p:cNvSpPr/>
            <p:nvPr/>
          </p:nvSpPr>
          <p:spPr>
            <a:xfrm>
              <a:off x="5862850" y="199190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28" y="1"/>
                  </a:moveTo>
                  <a:cubicBezTo>
                    <a:pt x="81" y="1"/>
                    <a:pt x="40" y="22"/>
                    <a:pt x="23" y="55"/>
                  </a:cubicBezTo>
                  <a:cubicBezTo>
                    <a:pt x="0" y="124"/>
                    <a:pt x="23" y="169"/>
                    <a:pt x="91" y="215"/>
                  </a:cubicBezTo>
                  <a:cubicBezTo>
                    <a:pt x="103" y="221"/>
                    <a:pt x="116" y="223"/>
                    <a:pt x="129" y="223"/>
                  </a:cubicBezTo>
                  <a:cubicBezTo>
                    <a:pt x="168" y="223"/>
                    <a:pt x="211" y="198"/>
                    <a:pt x="228" y="146"/>
                  </a:cubicBezTo>
                  <a:cubicBezTo>
                    <a:pt x="251" y="101"/>
                    <a:pt x="228" y="32"/>
                    <a:pt x="183" y="9"/>
                  </a:cubicBezTo>
                  <a:cubicBezTo>
                    <a:pt x="164" y="3"/>
                    <a:pt x="146" y="1"/>
                    <a:pt x="12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5" name="Google Shape;5015;p26"/>
            <p:cNvSpPr/>
            <p:nvPr/>
          </p:nvSpPr>
          <p:spPr>
            <a:xfrm>
              <a:off x="6311925" y="1955575"/>
              <a:ext cx="6300" cy="5975"/>
            </a:xfrm>
            <a:custGeom>
              <a:avLst/>
              <a:gdLst/>
              <a:ahLst/>
              <a:cxnLst/>
              <a:rect l="l" t="t" r="r" b="b"/>
              <a:pathLst>
                <a:path w="252" h="239" extrusionOk="0">
                  <a:moveTo>
                    <a:pt x="112" y="1"/>
                  </a:moveTo>
                  <a:cubicBezTo>
                    <a:pt x="72" y="1"/>
                    <a:pt x="38" y="26"/>
                    <a:pt x="23" y="70"/>
                  </a:cubicBezTo>
                  <a:cubicBezTo>
                    <a:pt x="1" y="116"/>
                    <a:pt x="23" y="184"/>
                    <a:pt x="69" y="230"/>
                  </a:cubicBezTo>
                  <a:cubicBezTo>
                    <a:pt x="86" y="236"/>
                    <a:pt x="103" y="238"/>
                    <a:pt x="120" y="238"/>
                  </a:cubicBezTo>
                  <a:cubicBezTo>
                    <a:pt x="169" y="238"/>
                    <a:pt x="212" y="213"/>
                    <a:pt x="229" y="161"/>
                  </a:cubicBezTo>
                  <a:cubicBezTo>
                    <a:pt x="252" y="116"/>
                    <a:pt x="229" y="47"/>
                    <a:pt x="183" y="25"/>
                  </a:cubicBezTo>
                  <a:cubicBezTo>
                    <a:pt x="159" y="8"/>
                    <a:pt x="135" y="1"/>
                    <a:pt x="11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6" name="Google Shape;5016;p26"/>
            <p:cNvSpPr/>
            <p:nvPr/>
          </p:nvSpPr>
          <p:spPr>
            <a:xfrm>
              <a:off x="6074550" y="2145400"/>
              <a:ext cx="8000" cy="7300"/>
            </a:xfrm>
            <a:custGeom>
              <a:avLst/>
              <a:gdLst/>
              <a:ahLst/>
              <a:cxnLst/>
              <a:rect l="l" t="t" r="r" b="b"/>
              <a:pathLst>
                <a:path w="320" h="292" extrusionOk="0">
                  <a:moveTo>
                    <a:pt x="174" y="1"/>
                  </a:moveTo>
                  <a:cubicBezTo>
                    <a:pt x="117" y="1"/>
                    <a:pt x="57" y="27"/>
                    <a:pt x="23" y="78"/>
                  </a:cubicBezTo>
                  <a:cubicBezTo>
                    <a:pt x="0" y="146"/>
                    <a:pt x="23" y="238"/>
                    <a:pt x="92" y="283"/>
                  </a:cubicBezTo>
                  <a:cubicBezTo>
                    <a:pt x="109" y="289"/>
                    <a:pt x="127" y="292"/>
                    <a:pt x="146" y="292"/>
                  </a:cubicBezTo>
                  <a:cubicBezTo>
                    <a:pt x="203" y="292"/>
                    <a:pt x="263" y="266"/>
                    <a:pt x="297" y="215"/>
                  </a:cubicBezTo>
                  <a:cubicBezTo>
                    <a:pt x="320" y="146"/>
                    <a:pt x="297" y="55"/>
                    <a:pt x="228" y="9"/>
                  </a:cubicBezTo>
                  <a:cubicBezTo>
                    <a:pt x="211" y="4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7" name="Google Shape;5017;p26"/>
            <p:cNvSpPr/>
            <p:nvPr/>
          </p:nvSpPr>
          <p:spPr>
            <a:xfrm>
              <a:off x="6133325" y="2189350"/>
              <a:ext cx="6875" cy="5600"/>
            </a:xfrm>
            <a:custGeom>
              <a:avLst/>
              <a:gdLst/>
              <a:ahLst/>
              <a:cxnLst/>
              <a:rect l="l" t="t" r="r" b="b"/>
              <a:pathLst>
                <a:path w="275" h="224" extrusionOk="0">
                  <a:moveTo>
                    <a:pt x="142" y="0"/>
                  </a:moveTo>
                  <a:cubicBezTo>
                    <a:pt x="102" y="0"/>
                    <a:pt x="56" y="21"/>
                    <a:pt x="23" y="55"/>
                  </a:cubicBezTo>
                  <a:cubicBezTo>
                    <a:pt x="0" y="123"/>
                    <a:pt x="23" y="192"/>
                    <a:pt x="92" y="214"/>
                  </a:cubicBezTo>
                  <a:cubicBezTo>
                    <a:pt x="104" y="221"/>
                    <a:pt x="118" y="223"/>
                    <a:pt x="132" y="223"/>
                  </a:cubicBezTo>
                  <a:cubicBezTo>
                    <a:pt x="172" y="223"/>
                    <a:pt x="218" y="202"/>
                    <a:pt x="251" y="169"/>
                  </a:cubicBezTo>
                  <a:cubicBezTo>
                    <a:pt x="274" y="100"/>
                    <a:pt x="251" y="32"/>
                    <a:pt x="183" y="9"/>
                  </a:cubicBezTo>
                  <a:cubicBezTo>
                    <a:pt x="171" y="3"/>
                    <a:pt x="157" y="0"/>
                    <a:pt x="14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8" name="Google Shape;5018;p26"/>
            <p:cNvSpPr/>
            <p:nvPr/>
          </p:nvSpPr>
          <p:spPr>
            <a:xfrm>
              <a:off x="6122475" y="2098375"/>
              <a:ext cx="9725" cy="8475"/>
            </a:xfrm>
            <a:custGeom>
              <a:avLst/>
              <a:gdLst/>
              <a:ahLst/>
              <a:cxnLst/>
              <a:rect l="l" t="t" r="r" b="b"/>
              <a:pathLst>
                <a:path w="389" h="339" extrusionOk="0">
                  <a:moveTo>
                    <a:pt x="199" y="0"/>
                  </a:moveTo>
                  <a:cubicBezTo>
                    <a:pt x="136" y="0"/>
                    <a:pt x="79" y="38"/>
                    <a:pt x="46" y="87"/>
                  </a:cubicBezTo>
                  <a:cubicBezTo>
                    <a:pt x="1" y="179"/>
                    <a:pt x="23" y="270"/>
                    <a:pt x="115" y="316"/>
                  </a:cubicBezTo>
                  <a:cubicBezTo>
                    <a:pt x="145" y="331"/>
                    <a:pt x="176" y="338"/>
                    <a:pt x="204" y="338"/>
                  </a:cubicBezTo>
                  <a:cubicBezTo>
                    <a:pt x="262" y="338"/>
                    <a:pt x="313" y="308"/>
                    <a:pt x="343" y="247"/>
                  </a:cubicBezTo>
                  <a:cubicBezTo>
                    <a:pt x="389" y="156"/>
                    <a:pt x="343" y="64"/>
                    <a:pt x="274" y="19"/>
                  </a:cubicBezTo>
                  <a:cubicBezTo>
                    <a:pt x="249" y="6"/>
                    <a:pt x="223" y="0"/>
                    <a:pt x="19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9" name="Google Shape;5019;p26"/>
            <p:cNvSpPr/>
            <p:nvPr/>
          </p:nvSpPr>
          <p:spPr>
            <a:xfrm>
              <a:off x="6488250" y="2186500"/>
              <a:ext cx="6875" cy="6150"/>
            </a:xfrm>
            <a:custGeom>
              <a:avLst/>
              <a:gdLst/>
              <a:ahLst/>
              <a:cxnLst/>
              <a:rect l="l" t="t" r="r" b="b"/>
              <a:pathLst>
                <a:path w="275" h="246" extrusionOk="0">
                  <a:moveTo>
                    <a:pt x="142" y="0"/>
                  </a:moveTo>
                  <a:cubicBezTo>
                    <a:pt x="96" y="0"/>
                    <a:pt x="41" y="26"/>
                    <a:pt x="23" y="77"/>
                  </a:cubicBezTo>
                  <a:cubicBezTo>
                    <a:pt x="1" y="123"/>
                    <a:pt x="23" y="214"/>
                    <a:pt x="92" y="237"/>
                  </a:cubicBezTo>
                  <a:cubicBezTo>
                    <a:pt x="103" y="243"/>
                    <a:pt x="116" y="246"/>
                    <a:pt x="130" y="246"/>
                  </a:cubicBezTo>
                  <a:cubicBezTo>
                    <a:pt x="170" y="246"/>
                    <a:pt x="217" y="220"/>
                    <a:pt x="252" y="169"/>
                  </a:cubicBezTo>
                  <a:cubicBezTo>
                    <a:pt x="274" y="123"/>
                    <a:pt x="252" y="55"/>
                    <a:pt x="183" y="9"/>
                  </a:cubicBezTo>
                  <a:cubicBezTo>
                    <a:pt x="172" y="3"/>
                    <a:pt x="158" y="0"/>
                    <a:pt x="14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0" name="Google Shape;5020;p26"/>
            <p:cNvSpPr/>
            <p:nvPr/>
          </p:nvSpPr>
          <p:spPr>
            <a:xfrm>
              <a:off x="6179550" y="2178825"/>
              <a:ext cx="10275" cy="8925"/>
            </a:xfrm>
            <a:custGeom>
              <a:avLst/>
              <a:gdLst/>
              <a:ahLst/>
              <a:cxnLst/>
              <a:rect l="l" t="t" r="r" b="b"/>
              <a:pathLst>
                <a:path w="411" h="357" extrusionOk="0">
                  <a:moveTo>
                    <a:pt x="199" y="1"/>
                  </a:moveTo>
                  <a:cubicBezTo>
                    <a:pt x="135" y="1"/>
                    <a:pt x="79" y="38"/>
                    <a:pt x="46" y="88"/>
                  </a:cubicBezTo>
                  <a:cubicBezTo>
                    <a:pt x="0" y="179"/>
                    <a:pt x="23" y="293"/>
                    <a:pt x="114" y="339"/>
                  </a:cubicBezTo>
                  <a:cubicBezTo>
                    <a:pt x="139" y="351"/>
                    <a:pt x="165" y="357"/>
                    <a:pt x="191" y="357"/>
                  </a:cubicBezTo>
                  <a:cubicBezTo>
                    <a:pt x="262" y="357"/>
                    <a:pt x="332" y="314"/>
                    <a:pt x="365" y="247"/>
                  </a:cubicBezTo>
                  <a:cubicBezTo>
                    <a:pt x="411" y="156"/>
                    <a:pt x="365" y="65"/>
                    <a:pt x="274" y="19"/>
                  </a:cubicBezTo>
                  <a:cubicBezTo>
                    <a:pt x="248" y="6"/>
                    <a:pt x="223" y="1"/>
                    <a:pt x="19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1" name="Google Shape;5021;p26"/>
            <p:cNvSpPr/>
            <p:nvPr/>
          </p:nvSpPr>
          <p:spPr>
            <a:xfrm>
              <a:off x="5923325" y="2101675"/>
              <a:ext cx="8025" cy="5750"/>
            </a:xfrm>
            <a:custGeom>
              <a:avLst/>
              <a:gdLst/>
              <a:ahLst/>
              <a:cxnLst/>
              <a:rect l="l" t="t" r="r" b="b"/>
              <a:pathLst>
                <a:path w="321" h="230" extrusionOk="0">
                  <a:moveTo>
                    <a:pt x="117" y="1"/>
                  </a:moveTo>
                  <a:cubicBezTo>
                    <a:pt x="61" y="1"/>
                    <a:pt x="16" y="31"/>
                    <a:pt x="1" y="92"/>
                  </a:cubicBezTo>
                  <a:lnTo>
                    <a:pt x="274" y="229"/>
                  </a:lnTo>
                  <a:cubicBezTo>
                    <a:pt x="320" y="161"/>
                    <a:pt x="274" y="47"/>
                    <a:pt x="206" y="24"/>
                  </a:cubicBezTo>
                  <a:cubicBezTo>
                    <a:pt x="176" y="9"/>
                    <a:pt x="145" y="1"/>
                    <a:pt x="11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2" name="Google Shape;5022;p26"/>
            <p:cNvSpPr/>
            <p:nvPr/>
          </p:nvSpPr>
          <p:spPr>
            <a:xfrm>
              <a:off x="6234900" y="2023875"/>
              <a:ext cx="6875" cy="5950"/>
            </a:xfrm>
            <a:custGeom>
              <a:avLst/>
              <a:gdLst/>
              <a:ahLst/>
              <a:cxnLst/>
              <a:rect l="l" t="t" r="r" b="b"/>
              <a:pathLst>
                <a:path w="275" h="238" extrusionOk="0">
                  <a:moveTo>
                    <a:pt x="145" y="0"/>
                  </a:moveTo>
                  <a:cubicBezTo>
                    <a:pt x="104" y="0"/>
                    <a:pt x="57" y="26"/>
                    <a:pt x="23" y="77"/>
                  </a:cubicBezTo>
                  <a:cubicBezTo>
                    <a:pt x="0" y="123"/>
                    <a:pt x="23" y="191"/>
                    <a:pt x="91" y="214"/>
                  </a:cubicBezTo>
                  <a:cubicBezTo>
                    <a:pt x="108" y="230"/>
                    <a:pt x="127" y="238"/>
                    <a:pt x="146" y="238"/>
                  </a:cubicBezTo>
                  <a:cubicBezTo>
                    <a:pt x="180" y="238"/>
                    <a:pt x="214" y="213"/>
                    <a:pt x="228" y="168"/>
                  </a:cubicBezTo>
                  <a:cubicBezTo>
                    <a:pt x="274" y="100"/>
                    <a:pt x="251" y="32"/>
                    <a:pt x="183" y="9"/>
                  </a:cubicBezTo>
                  <a:cubicBezTo>
                    <a:pt x="171" y="3"/>
                    <a:pt x="158" y="0"/>
                    <a:pt x="14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3" name="Google Shape;5023;p26"/>
            <p:cNvSpPr/>
            <p:nvPr/>
          </p:nvSpPr>
          <p:spPr>
            <a:xfrm>
              <a:off x="6446600" y="2141750"/>
              <a:ext cx="8575" cy="7525"/>
            </a:xfrm>
            <a:custGeom>
              <a:avLst/>
              <a:gdLst/>
              <a:ahLst/>
              <a:cxnLst/>
              <a:rect l="l" t="t" r="r" b="b"/>
              <a:pathLst>
                <a:path w="343" h="301" extrusionOk="0">
                  <a:moveTo>
                    <a:pt x="176" y="0"/>
                  </a:moveTo>
                  <a:cubicBezTo>
                    <a:pt x="114" y="0"/>
                    <a:pt x="62" y="38"/>
                    <a:pt x="46" y="87"/>
                  </a:cubicBezTo>
                  <a:cubicBezTo>
                    <a:pt x="0" y="155"/>
                    <a:pt x="46" y="247"/>
                    <a:pt x="114" y="292"/>
                  </a:cubicBezTo>
                  <a:cubicBezTo>
                    <a:pt x="132" y="298"/>
                    <a:pt x="150" y="301"/>
                    <a:pt x="169" y="301"/>
                  </a:cubicBezTo>
                  <a:cubicBezTo>
                    <a:pt x="226" y="301"/>
                    <a:pt x="286" y="275"/>
                    <a:pt x="320" y="224"/>
                  </a:cubicBezTo>
                  <a:cubicBezTo>
                    <a:pt x="343" y="133"/>
                    <a:pt x="320" y="64"/>
                    <a:pt x="251" y="19"/>
                  </a:cubicBezTo>
                  <a:cubicBezTo>
                    <a:pt x="226" y="6"/>
                    <a:pt x="200" y="0"/>
                    <a:pt x="17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4" name="Google Shape;5024;p26"/>
            <p:cNvSpPr/>
            <p:nvPr/>
          </p:nvSpPr>
          <p:spPr>
            <a:xfrm>
              <a:off x="6334175" y="2114225"/>
              <a:ext cx="6875" cy="5975"/>
            </a:xfrm>
            <a:custGeom>
              <a:avLst/>
              <a:gdLst/>
              <a:ahLst/>
              <a:cxnLst/>
              <a:rect l="l" t="t" r="r" b="b"/>
              <a:pathLst>
                <a:path w="275" h="239" extrusionOk="0">
                  <a:moveTo>
                    <a:pt x="123" y="0"/>
                  </a:moveTo>
                  <a:cubicBezTo>
                    <a:pt x="82" y="0"/>
                    <a:pt x="38" y="25"/>
                    <a:pt x="24" y="70"/>
                  </a:cubicBezTo>
                  <a:cubicBezTo>
                    <a:pt x="1" y="138"/>
                    <a:pt x="24" y="207"/>
                    <a:pt x="92" y="229"/>
                  </a:cubicBezTo>
                  <a:cubicBezTo>
                    <a:pt x="104" y="235"/>
                    <a:pt x="118" y="238"/>
                    <a:pt x="133" y="238"/>
                  </a:cubicBezTo>
                  <a:cubicBezTo>
                    <a:pt x="173" y="238"/>
                    <a:pt x="218" y="217"/>
                    <a:pt x="252" y="184"/>
                  </a:cubicBezTo>
                  <a:cubicBezTo>
                    <a:pt x="275" y="115"/>
                    <a:pt x="252" y="47"/>
                    <a:pt x="183" y="24"/>
                  </a:cubicBezTo>
                  <a:cubicBezTo>
                    <a:pt x="167" y="8"/>
                    <a:pt x="145" y="0"/>
                    <a:pt x="12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5" name="Google Shape;5025;p26"/>
            <p:cNvSpPr/>
            <p:nvPr/>
          </p:nvSpPr>
          <p:spPr>
            <a:xfrm>
              <a:off x="6487100" y="2171275"/>
              <a:ext cx="7450" cy="6800"/>
            </a:xfrm>
            <a:custGeom>
              <a:avLst/>
              <a:gdLst/>
              <a:ahLst/>
              <a:cxnLst/>
              <a:rect l="l" t="t" r="r" b="b"/>
              <a:pathLst>
                <a:path w="298" h="272" extrusionOk="0">
                  <a:moveTo>
                    <a:pt x="129" y="1"/>
                  </a:moveTo>
                  <a:cubicBezTo>
                    <a:pt x="82" y="1"/>
                    <a:pt x="38" y="26"/>
                    <a:pt x="24" y="70"/>
                  </a:cubicBezTo>
                  <a:cubicBezTo>
                    <a:pt x="1" y="139"/>
                    <a:pt x="24" y="230"/>
                    <a:pt x="92" y="253"/>
                  </a:cubicBezTo>
                  <a:cubicBezTo>
                    <a:pt x="111" y="265"/>
                    <a:pt x="130" y="271"/>
                    <a:pt x="149" y="271"/>
                  </a:cubicBezTo>
                  <a:cubicBezTo>
                    <a:pt x="197" y="271"/>
                    <a:pt x="242" y="234"/>
                    <a:pt x="275" y="184"/>
                  </a:cubicBezTo>
                  <a:cubicBezTo>
                    <a:pt x="298" y="139"/>
                    <a:pt x="275" y="47"/>
                    <a:pt x="206" y="24"/>
                  </a:cubicBezTo>
                  <a:cubicBezTo>
                    <a:pt x="182" y="8"/>
                    <a:pt x="155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6" name="Google Shape;5026;p26"/>
            <p:cNvSpPr/>
            <p:nvPr/>
          </p:nvSpPr>
          <p:spPr>
            <a:xfrm>
              <a:off x="5616325" y="1456100"/>
              <a:ext cx="9150" cy="7850"/>
            </a:xfrm>
            <a:custGeom>
              <a:avLst/>
              <a:gdLst/>
              <a:ahLst/>
              <a:cxnLst/>
              <a:rect l="l" t="t" r="r" b="b"/>
              <a:pathLst>
                <a:path w="366" h="314" extrusionOk="0">
                  <a:moveTo>
                    <a:pt x="197" y="0"/>
                  </a:moveTo>
                  <a:cubicBezTo>
                    <a:pt x="134" y="0"/>
                    <a:pt x="64" y="30"/>
                    <a:pt x="46" y="100"/>
                  </a:cubicBezTo>
                  <a:cubicBezTo>
                    <a:pt x="1" y="168"/>
                    <a:pt x="23" y="260"/>
                    <a:pt x="115" y="305"/>
                  </a:cubicBezTo>
                  <a:cubicBezTo>
                    <a:pt x="132" y="311"/>
                    <a:pt x="152" y="314"/>
                    <a:pt x="172" y="314"/>
                  </a:cubicBezTo>
                  <a:cubicBezTo>
                    <a:pt x="234" y="314"/>
                    <a:pt x="303" y="288"/>
                    <a:pt x="320" y="237"/>
                  </a:cubicBezTo>
                  <a:cubicBezTo>
                    <a:pt x="366" y="146"/>
                    <a:pt x="320" y="54"/>
                    <a:pt x="252" y="9"/>
                  </a:cubicBezTo>
                  <a:cubicBezTo>
                    <a:pt x="235" y="3"/>
                    <a:pt x="217" y="0"/>
                    <a:pt x="19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7" name="Google Shape;5027;p26"/>
            <p:cNvSpPr/>
            <p:nvPr/>
          </p:nvSpPr>
          <p:spPr>
            <a:xfrm>
              <a:off x="6119625" y="1335100"/>
              <a:ext cx="6875" cy="5600"/>
            </a:xfrm>
            <a:custGeom>
              <a:avLst/>
              <a:gdLst/>
              <a:ahLst/>
              <a:cxnLst/>
              <a:rect l="l" t="t" r="r" b="b"/>
              <a:pathLst>
                <a:path w="275" h="224" extrusionOk="0">
                  <a:moveTo>
                    <a:pt x="129" y="1"/>
                  </a:moveTo>
                  <a:cubicBezTo>
                    <a:pt x="81" y="1"/>
                    <a:pt x="40" y="22"/>
                    <a:pt x="23" y="55"/>
                  </a:cubicBezTo>
                  <a:cubicBezTo>
                    <a:pt x="0" y="124"/>
                    <a:pt x="23" y="192"/>
                    <a:pt x="69" y="215"/>
                  </a:cubicBezTo>
                  <a:cubicBezTo>
                    <a:pt x="87" y="221"/>
                    <a:pt x="106" y="224"/>
                    <a:pt x="123" y="224"/>
                  </a:cubicBezTo>
                  <a:cubicBezTo>
                    <a:pt x="171" y="224"/>
                    <a:pt x="212" y="203"/>
                    <a:pt x="229" y="169"/>
                  </a:cubicBezTo>
                  <a:cubicBezTo>
                    <a:pt x="274" y="101"/>
                    <a:pt x="252" y="32"/>
                    <a:pt x="183" y="10"/>
                  </a:cubicBezTo>
                  <a:cubicBezTo>
                    <a:pt x="165" y="4"/>
                    <a:pt x="146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8" name="Google Shape;5028;p26"/>
            <p:cNvSpPr/>
            <p:nvPr/>
          </p:nvSpPr>
          <p:spPr>
            <a:xfrm>
              <a:off x="6379250" y="2269800"/>
              <a:ext cx="7450" cy="6550"/>
            </a:xfrm>
            <a:custGeom>
              <a:avLst/>
              <a:gdLst/>
              <a:ahLst/>
              <a:cxnLst/>
              <a:rect l="l" t="t" r="r" b="b"/>
              <a:pathLst>
                <a:path w="298" h="262" extrusionOk="0">
                  <a:moveTo>
                    <a:pt x="156" y="1"/>
                  </a:moveTo>
                  <a:cubicBezTo>
                    <a:pt x="107" y="1"/>
                    <a:pt x="64" y="27"/>
                    <a:pt x="47" y="78"/>
                  </a:cubicBezTo>
                  <a:cubicBezTo>
                    <a:pt x="1" y="146"/>
                    <a:pt x="47" y="215"/>
                    <a:pt x="92" y="238"/>
                  </a:cubicBezTo>
                  <a:cubicBezTo>
                    <a:pt x="117" y="254"/>
                    <a:pt x="141" y="261"/>
                    <a:pt x="164" y="261"/>
                  </a:cubicBezTo>
                  <a:cubicBezTo>
                    <a:pt x="206" y="261"/>
                    <a:pt x="245" y="236"/>
                    <a:pt x="275" y="192"/>
                  </a:cubicBezTo>
                  <a:cubicBezTo>
                    <a:pt x="298" y="124"/>
                    <a:pt x="275" y="55"/>
                    <a:pt x="206" y="9"/>
                  </a:cubicBezTo>
                  <a:cubicBezTo>
                    <a:pt x="189" y="4"/>
                    <a:pt x="172" y="1"/>
                    <a:pt x="15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9" name="Google Shape;5029;p26"/>
            <p:cNvSpPr/>
            <p:nvPr/>
          </p:nvSpPr>
          <p:spPr>
            <a:xfrm>
              <a:off x="5894225" y="1387375"/>
              <a:ext cx="7450" cy="6775"/>
            </a:xfrm>
            <a:custGeom>
              <a:avLst/>
              <a:gdLst/>
              <a:ahLst/>
              <a:cxnLst/>
              <a:rect l="l" t="t" r="r" b="b"/>
              <a:pathLst>
                <a:path w="298" h="271" extrusionOk="0">
                  <a:moveTo>
                    <a:pt x="159" y="0"/>
                  </a:moveTo>
                  <a:cubicBezTo>
                    <a:pt x="115" y="0"/>
                    <a:pt x="63" y="38"/>
                    <a:pt x="46" y="87"/>
                  </a:cubicBezTo>
                  <a:cubicBezTo>
                    <a:pt x="0" y="133"/>
                    <a:pt x="23" y="224"/>
                    <a:pt x="92" y="247"/>
                  </a:cubicBezTo>
                  <a:cubicBezTo>
                    <a:pt x="116" y="263"/>
                    <a:pt x="143" y="271"/>
                    <a:pt x="169" y="271"/>
                  </a:cubicBezTo>
                  <a:cubicBezTo>
                    <a:pt x="216" y="271"/>
                    <a:pt x="260" y="245"/>
                    <a:pt x="274" y="201"/>
                  </a:cubicBezTo>
                  <a:cubicBezTo>
                    <a:pt x="297" y="133"/>
                    <a:pt x="274" y="41"/>
                    <a:pt x="206" y="19"/>
                  </a:cubicBezTo>
                  <a:cubicBezTo>
                    <a:pt x="193" y="6"/>
                    <a:pt x="177" y="0"/>
                    <a:pt x="15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0" name="Google Shape;5030;p26"/>
            <p:cNvSpPr/>
            <p:nvPr/>
          </p:nvSpPr>
          <p:spPr>
            <a:xfrm>
              <a:off x="6001500" y="1393650"/>
              <a:ext cx="11450" cy="10050"/>
            </a:xfrm>
            <a:custGeom>
              <a:avLst/>
              <a:gdLst/>
              <a:ahLst/>
              <a:cxnLst/>
              <a:rect l="l" t="t" r="r" b="b"/>
              <a:pathLst>
                <a:path w="458" h="402" extrusionOk="0">
                  <a:moveTo>
                    <a:pt x="230" y="1"/>
                  </a:moveTo>
                  <a:cubicBezTo>
                    <a:pt x="150" y="1"/>
                    <a:pt x="80" y="43"/>
                    <a:pt x="46" y="110"/>
                  </a:cubicBezTo>
                  <a:cubicBezTo>
                    <a:pt x="1" y="201"/>
                    <a:pt x="46" y="338"/>
                    <a:pt x="138" y="384"/>
                  </a:cubicBezTo>
                  <a:cubicBezTo>
                    <a:pt x="162" y="396"/>
                    <a:pt x="190" y="402"/>
                    <a:pt x="218" y="402"/>
                  </a:cubicBezTo>
                  <a:cubicBezTo>
                    <a:pt x="296" y="402"/>
                    <a:pt x="378" y="359"/>
                    <a:pt x="411" y="293"/>
                  </a:cubicBezTo>
                  <a:cubicBezTo>
                    <a:pt x="457" y="178"/>
                    <a:pt x="411" y="64"/>
                    <a:pt x="320" y="19"/>
                  </a:cubicBezTo>
                  <a:cubicBezTo>
                    <a:pt x="290" y="6"/>
                    <a:pt x="259" y="1"/>
                    <a:pt x="23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1" name="Google Shape;5031;p26"/>
            <p:cNvSpPr/>
            <p:nvPr/>
          </p:nvSpPr>
          <p:spPr>
            <a:xfrm>
              <a:off x="6008350" y="1367625"/>
              <a:ext cx="6875" cy="5625"/>
            </a:xfrm>
            <a:custGeom>
              <a:avLst/>
              <a:gdLst/>
              <a:ahLst/>
              <a:cxnLst/>
              <a:rect l="l" t="t" r="r" b="b"/>
              <a:pathLst>
                <a:path w="275" h="225" extrusionOk="0">
                  <a:moveTo>
                    <a:pt x="143" y="1"/>
                  </a:moveTo>
                  <a:cubicBezTo>
                    <a:pt x="104" y="1"/>
                    <a:pt x="63" y="22"/>
                    <a:pt x="46" y="55"/>
                  </a:cubicBezTo>
                  <a:cubicBezTo>
                    <a:pt x="0" y="124"/>
                    <a:pt x="46" y="192"/>
                    <a:pt x="92" y="215"/>
                  </a:cubicBezTo>
                  <a:cubicBezTo>
                    <a:pt x="104" y="221"/>
                    <a:pt x="118" y="224"/>
                    <a:pt x="133" y="224"/>
                  </a:cubicBezTo>
                  <a:cubicBezTo>
                    <a:pt x="173" y="224"/>
                    <a:pt x="218" y="203"/>
                    <a:pt x="252" y="169"/>
                  </a:cubicBezTo>
                  <a:cubicBezTo>
                    <a:pt x="274" y="101"/>
                    <a:pt x="252" y="32"/>
                    <a:pt x="183" y="10"/>
                  </a:cubicBezTo>
                  <a:cubicBezTo>
                    <a:pt x="171" y="4"/>
                    <a:pt x="157" y="1"/>
                    <a:pt x="14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2" name="Google Shape;5032;p26"/>
            <p:cNvSpPr/>
            <p:nvPr/>
          </p:nvSpPr>
          <p:spPr>
            <a:xfrm>
              <a:off x="5362975" y="1316625"/>
              <a:ext cx="10850" cy="10050"/>
            </a:xfrm>
            <a:custGeom>
              <a:avLst/>
              <a:gdLst/>
              <a:ahLst/>
              <a:cxnLst/>
              <a:rect l="l" t="t" r="r" b="b"/>
              <a:pathLst>
                <a:path w="434" h="402" extrusionOk="0">
                  <a:moveTo>
                    <a:pt x="220" y="0"/>
                  </a:moveTo>
                  <a:cubicBezTo>
                    <a:pt x="149" y="0"/>
                    <a:pt x="79" y="43"/>
                    <a:pt x="46" y="110"/>
                  </a:cubicBezTo>
                  <a:cubicBezTo>
                    <a:pt x="0" y="224"/>
                    <a:pt x="23" y="338"/>
                    <a:pt x="137" y="383"/>
                  </a:cubicBezTo>
                  <a:cubicBezTo>
                    <a:pt x="161" y="396"/>
                    <a:pt x="188" y="401"/>
                    <a:pt x="214" y="401"/>
                  </a:cubicBezTo>
                  <a:cubicBezTo>
                    <a:pt x="285" y="401"/>
                    <a:pt x="355" y="359"/>
                    <a:pt x="388" y="292"/>
                  </a:cubicBezTo>
                  <a:cubicBezTo>
                    <a:pt x="434" y="201"/>
                    <a:pt x="411" y="64"/>
                    <a:pt x="297" y="18"/>
                  </a:cubicBezTo>
                  <a:cubicBezTo>
                    <a:pt x="272" y="6"/>
                    <a:pt x="246" y="0"/>
                    <a:pt x="22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3" name="Google Shape;5033;p26"/>
            <p:cNvSpPr/>
            <p:nvPr/>
          </p:nvSpPr>
          <p:spPr>
            <a:xfrm>
              <a:off x="5700775" y="1946600"/>
              <a:ext cx="10875" cy="9575"/>
            </a:xfrm>
            <a:custGeom>
              <a:avLst/>
              <a:gdLst/>
              <a:ahLst/>
              <a:cxnLst/>
              <a:rect l="l" t="t" r="r" b="b"/>
              <a:pathLst>
                <a:path w="435" h="383" extrusionOk="0">
                  <a:moveTo>
                    <a:pt x="221" y="0"/>
                  </a:moveTo>
                  <a:cubicBezTo>
                    <a:pt x="150" y="0"/>
                    <a:pt x="80" y="43"/>
                    <a:pt x="46" y="110"/>
                  </a:cubicBezTo>
                  <a:cubicBezTo>
                    <a:pt x="1" y="201"/>
                    <a:pt x="46" y="315"/>
                    <a:pt x="138" y="361"/>
                  </a:cubicBezTo>
                  <a:cubicBezTo>
                    <a:pt x="167" y="375"/>
                    <a:pt x="198" y="383"/>
                    <a:pt x="228" y="383"/>
                  </a:cubicBezTo>
                  <a:cubicBezTo>
                    <a:pt x="294" y="383"/>
                    <a:pt x="357" y="347"/>
                    <a:pt x="389" y="269"/>
                  </a:cubicBezTo>
                  <a:cubicBezTo>
                    <a:pt x="434" y="178"/>
                    <a:pt x="389" y="64"/>
                    <a:pt x="297" y="18"/>
                  </a:cubicBezTo>
                  <a:cubicBezTo>
                    <a:pt x="273" y="6"/>
                    <a:pt x="247" y="0"/>
                    <a:pt x="22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4" name="Google Shape;5034;p26"/>
            <p:cNvSpPr/>
            <p:nvPr/>
          </p:nvSpPr>
          <p:spPr>
            <a:xfrm>
              <a:off x="5855425" y="1750525"/>
              <a:ext cx="6300" cy="5850"/>
            </a:xfrm>
            <a:custGeom>
              <a:avLst/>
              <a:gdLst/>
              <a:ahLst/>
              <a:cxnLst/>
              <a:rect l="l" t="t" r="r" b="b"/>
              <a:pathLst>
                <a:path w="252" h="234" extrusionOk="0">
                  <a:moveTo>
                    <a:pt x="132" y="1"/>
                  </a:moveTo>
                  <a:cubicBezTo>
                    <a:pt x="83" y="1"/>
                    <a:pt x="40" y="27"/>
                    <a:pt x="23" y="78"/>
                  </a:cubicBezTo>
                  <a:cubicBezTo>
                    <a:pt x="0" y="124"/>
                    <a:pt x="23" y="192"/>
                    <a:pt x="69" y="215"/>
                  </a:cubicBezTo>
                  <a:cubicBezTo>
                    <a:pt x="89" y="228"/>
                    <a:pt x="109" y="234"/>
                    <a:pt x="128" y="234"/>
                  </a:cubicBezTo>
                  <a:cubicBezTo>
                    <a:pt x="173" y="234"/>
                    <a:pt x="212" y="201"/>
                    <a:pt x="229" y="169"/>
                  </a:cubicBezTo>
                  <a:cubicBezTo>
                    <a:pt x="251" y="101"/>
                    <a:pt x="229" y="32"/>
                    <a:pt x="183" y="9"/>
                  </a:cubicBezTo>
                  <a:cubicBezTo>
                    <a:pt x="166" y="4"/>
                    <a:pt x="149" y="1"/>
                    <a:pt x="13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5" name="Google Shape;5035;p26"/>
            <p:cNvSpPr/>
            <p:nvPr/>
          </p:nvSpPr>
          <p:spPr>
            <a:xfrm>
              <a:off x="6088250" y="2038450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194" y="1"/>
                  </a:moveTo>
                  <a:cubicBezTo>
                    <a:pt x="124" y="1"/>
                    <a:pt x="56" y="38"/>
                    <a:pt x="23" y="88"/>
                  </a:cubicBezTo>
                  <a:cubicBezTo>
                    <a:pt x="0" y="179"/>
                    <a:pt x="23" y="293"/>
                    <a:pt x="114" y="339"/>
                  </a:cubicBezTo>
                  <a:cubicBezTo>
                    <a:pt x="136" y="344"/>
                    <a:pt x="157" y="347"/>
                    <a:pt x="178" y="347"/>
                  </a:cubicBezTo>
                  <a:cubicBezTo>
                    <a:pt x="246" y="347"/>
                    <a:pt x="308" y="317"/>
                    <a:pt x="342" y="247"/>
                  </a:cubicBezTo>
                  <a:cubicBezTo>
                    <a:pt x="388" y="156"/>
                    <a:pt x="342" y="65"/>
                    <a:pt x="274" y="19"/>
                  </a:cubicBezTo>
                  <a:cubicBezTo>
                    <a:pt x="248" y="6"/>
                    <a:pt x="221" y="1"/>
                    <a:pt x="19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6" name="Google Shape;5036;p26"/>
            <p:cNvSpPr/>
            <p:nvPr/>
          </p:nvSpPr>
          <p:spPr>
            <a:xfrm>
              <a:off x="6130475" y="201360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36" y="0"/>
                  </a:moveTo>
                  <a:cubicBezTo>
                    <a:pt x="93" y="0"/>
                    <a:pt x="63" y="26"/>
                    <a:pt x="46" y="77"/>
                  </a:cubicBezTo>
                  <a:cubicBezTo>
                    <a:pt x="0" y="123"/>
                    <a:pt x="23" y="191"/>
                    <a:pt x="91" y="214"/>
                  </a:cubicBezTo>
                  <a:cubicBezTo>
                    <a:pt x="104" y="220"/>
                    <a:pt x="118" y="223"/>
                    <a:pt x="132" y="223"/>
                  </a:cubicBezTo>
                  <a:cubicBezTo>
                    <a:pt x="170" y="223"/>
                    <a:pt x="212" y="202"/>
                    <a:pt x="228" y="169"/>
                  </a:cubicBezTo>
                  <a:cubicBezTo>
                    <a:pt x="251" y="100"/>
                    <a:pt x="228" y="55"/>
                    <a:pt x="183" y="9"/>
                  </a:cubicBezTo>
                  <a:cubicBezTo>
                    <a:pt x="166" y="3"/>
                    <a:pt x="150" y="0"/>
                    <a:pt x="13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7" name="Google Shape;5037;p26"/>
            <p:cNvSpPr/>
            <p:nvPr/>
          </p:nvSpPr>
          <p:spPr>
            <a:xfrm>
              <a:off x="6356425" y="1213000"/>
              <a:ext cx="8025" cy="6975"/>
            </a:xfrm>
            <a:custGeom>
              <a:avLst/>
              <a:gdLst/>
              <a:ahLst/>
              <a:cxnLst/>
              <a:rect l="l" t="t" r="r" b="b"/>
              <a:pathLst>
                <a:path w="321" h="279" extrusionOk="0">
                  <a:moveTo>
                    <a:pt x="175" y="0"/>
                  </a:moveTo>
                  <a:cubicBezTo>
                    <a:pt x="119" y="0"/>
                    <a:pt x="64" y="26"/>
                    <a:pt x="47" y="77"/>
                  </a:cubicBezTo>
                  <a:cubicBezTo>
                    <a:pt x="1" y="146"/>
                    <a:pt x="47" y="237"/>
                    <a:pt x="115" y="260"/>
                  </a:cubicBezTo>
                  <a:cubicBezTo>
                    <a:pt x="134" y="273"/>
                    <a:pt x="153" y="278"/>
                    <a:pt x="172" y="278"/>
                  </a:cubicBezTo>
                  <a:cubicBezTo>
                    <a:pt x="220" y="278"/>
                    <a:pt x="265" y="241"/>
                    <a:pt x="298" y="192"/>
                  </a:cubicBezTo>
                  <a:cubicBezTo>
                    <a:pt x="320" y="123"/>
                    <a:pt x="298" y="55"/>
                    <a:pt x="229" y="9"/>
                  </a:cubicBezTo>
                  <a:cubicBezTo>
                    <a:pt x="212" y="3"/>
                    <a:pt x="194" y="0"/>
                    <a:pt x="17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8" name="Google Shape;5038;p26"/>
            <p:cNvSpPr/>
            <p:nvPr/>
          </p:nvSpPr>
          <p:spPr>
            <a:xfrm>
              <a:off x="6440325" y="1140150"/>
              <a:ext cx="6875" cy="5975"/>
            </a:xfrm>
            <a:custGeom>
              <a:avLst/>
              <a:gdLst/>
              <a:ahLst/>
              <a:cxnLst/>
              <a:rect l="l" t="t" r="r" b="b"/>
              <a:pathLst>
                <a:path w="275" h="239" extrusionOk="0">
                  <a:moveTo>
                    <a:pt x="112" y="0"/>
                  </a:moveTo>
                  <a:cubicBezTo>
                    <a:pt x="72" y="0"/>
                    <a:pt x="38" y="26"/>
                    <a:pt x="23" y="70"/>
                  </a:cubicBezTo>
                  <a:cubicBezTo>
                    <a:pt x="0" y="138"/>
                    <a:pt x="23" y="207"/>
                    <a:pt x="92" y="230"/>
                  </a:cubicBezTo>
                  <a:cubicBezTo>
                    <a:pt x="103" y="235"/>
                    <a:pt x="116" y="238"/>
                    <a:pt x="129" y="238"/>
                  </a:cubicBezTo>
                  <a:cubicBezTo>
                    <a:pt x="169" y="238"/>
                    <a:pt x="211" y="213"/>
                    <a:pt x="229" y="161"/>
                  </a:cubicBezTo>
                  <a:cubicBezTo>
                    <a:pt x="274" y="116"/>
                    <a:pt x="251" y="47"/>
                    <a:pt x="183" y="24"/>
                  </a:cubicBezTo>
                  <a:cubicBezTo>
                    <a:pt x="159" y="8"/>
                    <a:pt x="134" y="0"/>
                    <a:pt x="11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9" name="Google Shape;5039;p26"/>
            <p:cNvSpPr/>
            <p:nvPr/>
          </p:nvSpPr>
          <p:spPr>
            <a:xfrm>
              <a:off x="5971250" y="1554575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189" y="0"/>
                  </a:moveTo>
                  <a:cubicBezTo>
                    <a:pt x="127" y="0"/>
                    <a:pt x="57" y="43"/>
                    <a:pt x="24" y="110"/>
                  </a:cubicBezTo>
                  <a:cubicBezTo>
                    <a:pt x="1" y="178"/>
                    <a:pt x="24" y="292"/>
                    <a:pt x="115" y="338"/>
                  </a:cubicBezTo>
                  <a:cubicBezTo>
                    <a:pt x="137" y="343"/>
                    <a:pt x="158" y="346"/>
                    <a:pt x="179" y="346"/>
                  </a:cubicBezTo>
                  <a:cubicBezTo>
                    <a:pt x="247" y="346"/>
                    <a:pt x="308" y="316"/>
                    <a:pt x="343" y="247"/>
                  </a:cubicBezTo>
                  <a:cubicBezTo>
                    <a:pt x="389" y="178"/>
                    <a:pt x="343" y="64"/>
                    <a:pt x="252" y="18"/>
                  </a:cubicBezTo>
                  <a:cubicBezTo>
                    <a:pt x="234" y="6"/>
                    <a:pt x="212" y="0"/>
                    <a:pt x="18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0" name="Google Shape;5040;p26"/>
            <p:cNvSpPr/>
            <p:nvPr/>
          </p:nvSpPr>
          <p:spPr>
            <a:xfrm>
              <a:off x="5831450" y="1597350"/>
              <a:ext cx="6875" cy="6225"/>
            </a:xfrm>
            <a:custGeom>
              <a:avLst/>
              <a:gdLst/>
              <a:ahLst/>
              <a:cxnLst/>
              <a:rect l="l" t="t" r="r" b="b"/>
              <a:pathLst>
                <a:path w="275" h="249" extrusionOk="0">
                  <a:moveTo>
                    <a:pt x="138" y="0"/>
                  </a:moveTo>
                  <a:cubicBezTo>
                    <a:pt x="99" y="0"/>
                    <a:pt x="56" y="33"/>
                    <a:pt x="23" y="65"/>
                  </a:cubicBezTo>
                  <a:cubicBezTo>
                    <a:pt x="1" y="133"/>
                    <a:pt x="23" y="202"/>
                    <a:pt x="92" y="225"/>
                  </a:cubicBezTo>
                  <a:cubicBezTo>
                    <a:pt x="108" y="241"/>
                    <a:pt x="130" y="248"/>
                    <a:pt x="153" y="248"/>
                  </a:cubicBezTo>
                  <a:cubicBezTo>
                    <a:pt x="194" y="248"/>
                    <a:pt x="237" y="223"/>
                    <a:pt x="252" y="179"/>
                  </a:cubicBezTo>
                  <a:cubicBezTo>
                    <a:pt x="275" y="111"/>
                    <a:pt x="252" y="42"/>
                    <a:pt x="183" y="19"/>
                  </a:cubicBezTo>
                  <a:cubicBezTo>
                    <a:pt x="170" y="6"/>
                    <a:pt x="155" y="0"/>
                    <a:pt x="13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1" name="Google Shape;5041;p26"/>
            <p:cNvSpPr/>
            <p:nvPr/>
          </p:nvSpPr>
          <p:spPr>
            <a:xfrm>
              <a:off x="6038600" y="1537125"/>
              <a:ext cx="7425" cy="6725"/>
            </a:xfrm>
            <a:custGeom>
              <a:avLst/>
              <a:gdLst/>
              <a:ahLst/>
              <a:cxnLst/>
              <a:rect l="l" t="t" r="r" b="b"/>
              <a:pathLst>
                <a:path w="297" h="269" extrusionOk="0">
                  <a:moveTo>
                    <a:pt x="155" y="0"/>
                  </a:moveTo>
                  <a:cubicBezTo>
                    <a:pt x="104" y="0"/>
                    <a:pt x="57" y="26"/>
                    <a:pt x="23" y="77"/>
                  </a:cubicBezTo>
                  <a:cubicBezTo>
                    <a:pt x="0" y="146"/>
                    <a:pt x="23" y="214"/>
                    <a:pt x="92" y="260"/>
                  </a:cubicBezTo>
                  <a:cubicBezTo>
                    <a:pt x="109" y="266"/>
                    <a:pt x="126" y="268"/>
                    <a:pt x="142" y="268"/>
                  </a:cubicBezTo>
                  <a:cubicBezTo>
                    <a:pt x="191" y="268"/>
                    <a:pt x="234" y="243"/>
                    <a:pt x="251" y="191"/>
                  </a:cubicBezTo>
                  <a:cubicBezTo>
                    <a:pt x="297" y="123"/>
                    <a:pt x="274" y="54"/>
                    <a:pt x="206" y="9"/>
                  </a:cubicBezTo>
                  <a:cubicBezTo>
                    <a:pt x="189" y="3"/>
                    <a:pt x="171" y="0"/>
                    <a:pt x="15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2" name="Google Shape;5042;p26"/>
            <p:cNvSpPr/>
            <p:nvPr/>
          </p:nvSpPr>
          <p:spPr>
            <a:xfrm>
              <a:off x="5843425" y="1571125"/>
              <a:ext cx="10875" cy="9475"/>
            </a:xfrm>
            <a:custGeom>
              <a:avLst/>
              <a:gdLst/>
              <a:ahLst/>
              <a:cxnLst/>
              <a:rect l="l" t="t" r="r" b="b"/>
              <a:pathLst>
                <a:path w="435" h="379" extrusionOk="0">
                  <a:moveTo>
                    <a:pt x="221" y="0"/>
                  </a:moveTo>
                  <a:cubicBezTo>
                    <a:pt x="150" y="0"/>
                    <a:pt x="80" y="43"/>
                    <a:pt x="47" y="110"/>
                  </a:cubicBezTo>
                  <a:cubicBezTo>
                    <a:pt x="1" y="201"/>
                    <a:pt x="47" y="315"/>
                    <a:pt x="138" y="361"/>
                  </a:cubicBezTo>
                  <a:cubicBezTo>
                    <a:pt x="162" y="373"/>
                    <a:pt x="189" y="379"/>
                    <a:pt x="214" y="379"/>
                  </a:cubicBezTo>
                  <a:cubicBezTo>
                    <a:pt x="285" y="379"/>
                    <a:pt x="356" y="336"/>
                    <a:pt x="389" y="269"/>
                  </a:cubicBezTo>
                  <a:cubicBezTo>
                    <a:pt x="435" y="178"/>
                    <a:pt x="389" y="64"/>
                    <a:pt x="298" y="18"/>
                  </a:cubicBezTo>
                  <a:cubicBezTo>
                    <a:pt x="273" y="6"/>
                    <a:pt x="247" y="0"/>
                    <a:pt x="22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3" name="Google Shape;5043;p26"/>
            <p:cNvSpPr/>
            <p:nvPr/>
          </p:nvSpPr>
          <p:spPr>
            <a:xfrm>
              <a:off x="5876525" y="1557650"/>
              <a:ext cx="8025" cy="6750"/>
            </a:xfrm>
            <a:custGeom>
              <a:avLst/>
              <a:gdLst/>
              <a:ahLst/>
              <a:cxnLst/>
              <a:rect l="l" t="t" r="r" b="b"/>
              <a:pathLst>
                <a:path w="321" h="270" extrusionOk="0">
                  <a:moveTo>
                    <a:pt x="175" y="1"/>
                  </a:moveTo>
                  <a:cubicBezTo>
                    <a:pt x="119" y="1"/>
                    <a:pt x="64" y="27"/>
                    <a:pt x="47" y="78"/>
                  </a:cubicBezTo>
                  <a:cubicBezTo>
                    <a:pt x="1" y="146"/>
                    <a:pt x="24" y="215"/>
                    <a:pt x="92" y="261"/>
                  </a:cubicBezTo>
                  <a:cubicBezTo>
                    <a:pt x="109" y="266"/>
                    <a:pt x="128" y="269"/>
                    <a:pt x="146" y="269"/>
                  </a:cubicBezTo>
                  <a:cubicBezTo>
                    <a:pt x="202" y="269"/>
                    <a:pt x="258" y="243"/>
                    <a:pt x="275" y="192"/>
                  </a:cubicBezTo>
                  <a:cubicBezTo>
                    <a:pt x="320" y="124"/>
                    <a:pt x="298" y="32"/>
                    <a:pt x="229" y="9"/>
                  </a:cubicBezTo>
                  <a:cubicBezTo>
                    <a:pt x="212" y="4"/>
                    <a:pt x="193" y="1"/>
                    <a:pt x="17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4" name="Google Shape;5044;p26"/>
            <p:cNvSpPr/>
            <p:nvPr/>
          </p:nvSpPr>
          <p:spPr>
            <a:xfrm>
              <a:off x="5967825" y="1547400"/>
              <a:ext cx="9175" cy="7650"/>
            </a:xfrm>
            <a:custGeom>
              <a:avLst/>
              <a:gdLst/>
              <a:ahLst/>
              <a:cxnLst/>
              <a:rect l="l" t="t" r="r" b="b"/>
              <a:pathLst>
                <a:path w="367" h="306" extrusionOk="0">
                  <a:moveTo>
                    <a:pt x="197" y="0"/>
                  </a:moveTo>
                  <a:cubicBezTo>
                    <a:pt x="141" y="0"/>
                    <a:pt x="81" y="26"/>
                    <a:pt x="47" y="77"/>
                  </a:cubicBezTo>
                  <a:cubicBezTo>
                    <a:pt x="1" y="168"/>
                    <a:pt x="47" y="260"/>
                    <a:pt x="115" y="283"/>
                  </a:cubicBezTo>
                  <a:cubicBezTo>
                    <a:pt x="145" y="298"/>
                    <a:pt x="176" y="305"/>
                    <a:pt x="204" y="305"/>
                  </a:cubicBezTo>
                  <a:cubicBezTo>
                    <a:pt x="260" y="305"/>
                    <a:pt x="305" y="275"/>
                    <a:pt x="320" y="214"/>
                  </a:cubicBezTo>
                  <a:cubicBezTo>
                    <a:pt x="366" y="146"/>
                    <a:pt x="320" y="54"/>
                    <a:pt x="252" y="9"/>
                  </a:cubicBezTo>
                  <a:cubicBezTo>
                    <a:pt x="235" y="3"/>
                    <a:pt x="216" y="0"/>
                    <a:pt x="19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5" name="Google Shape;5045;p26"/>
            <p:cNvSpPr/>
            <p:nvPr/>
          </p:nvSpPr>
          <p:spPr>
            <a:xfrm>
              <a:off x="6727925" y="1650100"/>
              <a:ext cx="8575" cy="7100"/>
            </a:xfrm>
            <a:custGeom>
              <a:avLst/>
              <a:gdLst/>
              <a:ahLst/>
              <a:cxnLst/>
              <a:rect l="l" t="t" r="r" b="b"/>
              <a:pathLst>
                <a:path w="343" h="284" extrusionOk="0">
                  <a:moveTo>
                    <a:pt x="174" y="1"/>
                  </a:moveTo>
                  <a:cubicBezTo>
                    <a:pt x="119" y="1"/>
                    <a:pt x="63" y="26"/>
                    <a:pt x="46" y="78"/>
                  </a:cubicBezTo>
                  <a:cubicBezTo>
                    <a:pt x="0" y="146"/>
                    <a:pt x="46" y="237"/>
                    <a:pt x="114" y="260"/>
                  </a:cubicBezTo>
                  <a:cubicBezTo>
                    <a:pt x="137" y="275"/>
                    <a:pt x="163" y="283"/>
                    <a:pt x="187" y="283"/>
                  </a:cubicBezTo>
                  <a:cubicBezTo>
                    <a:pt x="236" y="283"/>
                    <a:pt x="282" y="253"/>
                    <a:pt x="297" y="192"/>
                  </a:cubicBezTo>
                  <a:cubicBezTo>
                    <a:pt x="343" y="123"/>
                    <a:pt x="297" y="55"/>
                    <a:pt x="228" y="9"/>
                  </a:cubicBezTo>
                  <a:cubicBezTo>
                    <a:pt x="211" y="3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6" name="Google Shape;5046;p26"/>
            <p:cNvSpPr/>
            <p:nvPr/>
          </p:nvSpPr>
          <p:spPr>
            <a:xfrm>
              <a:off x="6325050" y="2057525"/>
              <a:ext cx="11450" cy="10400"/>
            </a:xfrm>
            <a:custGeom>
              <a:avLst/>
              <a:gdLst/>
              <a:ahLst/>
              <a:cxnLst/>
              <a:rect l="l" t="t" r="r" b="b"/>
              <a:pathLst>
                <a:path w="458" h="416" extrusionOk="0">
                  <a:moveTo>
                    <a:pt x="213" y="0"/>
                  </a:moveTo>
                  <a:cubicBezTo>
                    <a:pt x="140" y="0"/>
                    <a:pt x="77" y="46"/>
                    <a:pt x="46" y="124"/>
                  </a:cubicBezTo>
                  <a:cubicBezTo>
                    <a:pt x="1" y="215"/>
                    <a:pt x="23" y="352"/>
                    <a:pt x="137" y="397"/>
                  </a:cubicBezTo>
                  <a:cubicBezTo>
                    <a:pt x="162" y="410"/>
                    <a:pt x="190" y="415"/>
                    <a:pt x="218" y="415"/>
                  </a:cubicBezTo>
                  <a:cubicBezTo>
                    <a:pt x="296" y="415"/>
                    <a:pt x="378" y="373"/>
                    <a:pt x="411" y="306"/>
                  </a:cubicBezTo>
                  <a:cubicBezTo>
                    <a:pt x="457" y="192"/>
                    <a:pt x="411" y="78"/>
                    <a:pt x="320" y="32"/>
                  </a:cubicBezTo>
                  <a:cubicBezTo>
                    <a:pt x="284" y="10"/>
                    <a:pt x="247" y="0"/>
                    <a:pt x="21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7" name="Google Shape;5047;p26"/>
            <p:cNvSpPr/>
            <p:nvPr/>
          </p:nvSpPr>
          <p:spPr>
            <a:xfrm>
              <a:off x="6331900" y="2044725"/>
              <a:ext cx="9725" cy="8475"/>
            </a:xfrm>
            <a:custGeom>
              <a:avLst/>
              <a:gdLst/>
              <a:ahLst/>
              <a:cxnLst/>
              <a:rect l="l" t="t" r="r" b="b"/>
              <a:pathLst>
                <a:path w="389" h="339" extrusionOk="0">
                  <a:moveTo>
                    <a:pt x="199" y="1"/>
                  </a:moveTo>
                  <a:cubicBezTo>
                    <a:pt x="136" y="1"/>
                    <a:pt x="79" y="38"/>
                    <a:pt x="46" y="88"/>
                  </a:cubicBezTo>
                  <a:cubicBezTo>
                    <a:pt x="0" y="179"/>
                    <a:pt x="46" y="293"/>
                    <a:pt x="115" y="316"/>
                  </a:cubicBezTo>
                  <a:cubicBezTo>
                    <a:pt x="145" y="331"/>
                    <a:pt x="178" y="339"/>
                    <a:pt x="209" y="339"/>
                  </a:cubicBezTo>
                  <a:cubicBezTo>
                    <a:pt x="272" y="339"/>
                    <a:pt x="328" y="308"/>
                    <a:pt x="343" y="247"/>
                  </a:cubicBezTo>
                  <a:cubicBezTo>
                    <a:pt x="388" y="156"/>
                    <a:pt x="366" y="65"/>
                    <a:pt x="274" y="19"/>
                  </a:cubicBezTo>
                  <a:cubicBezTo>
                    <a:pt x="249" y="6"/>
                    <a:pt x="223" y="1"/>
                    <a:pt x="19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8" name="Google Shape;5048;p26"/>
            <p:cNvSpPr/>
            <p:nvPr/>
          </p:nvSpPr>
          <p:spPr>
            <a:xfrm>
              <a:off x="6327900" y="2032050"/>
              <a:ext cx="8600" cy="7100"/>
            </a:xfrm>
            <a:custGeom>
              <a:avLst/>
              <a:gdLst/>
              <a:ahLst/>
              <a:cxnLst/>
              <a:rect l="l" t="t" r="r" b="b"/>
              <a:pathLst>
                <a:path w="344" h="284" extrusionOk="0">
                  <a:moveTo>
                    <a:pt x="152" y="0"/>
                  </a:moveTo>
                  <a:cubicBezTo>
                    <a:pt x="104" y="0"/>
                    <a:pt x="61" y="26"/>
                    <a:pt x="46" y="70"/>
                  </a:cubicBezTo>
                  <a:cubicBezTo>
                    <a:pt x="1" y="161"/>
                    <a:pt x="46" y="230"/>
                    <a:pt x="115" y="275"/>
                  </a:cubicBezTo>
                  <a:cubicBezTo>
                    <a:pt x="132" y="281"/>
                    <a:pt x="150" y="284"/>
                    <a:pt x="169" y="284"/>
                  </a:cubicBezTo>
                  <a:cubicBezTo>
                    <a:pt x="225" y="284"/>
                    <a:pt x="280" y="258"/>
                    <a:pt x="297" y="207"/>
                  </a:cubicBezTo>
                  <a:cubicBezTo>
                    <a:pt x="343" y="138"/>
                    <a:pt x="297" y="47"/>
                    <a:pt x="229" y="24"/>
                  </a:cubicBezTo>
                  <a:cubicBezTo>
                    <a:pt x="205" y="8"/>
                    <a:pt x="178" y="0"/>
                    <a:pt x="15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9" name="Google Shape;5049;p26"/>
            <p:cNvSpPr/>
            <p:nvPr/>
          </p:nvSpPr>
          <p:spPr>
            <a:xfrm>
              <a:off x="6327900" y="2017025"/>
              <a:ext cx="8025" cy="7100"/>
            </a:xfrm>
            <a:custGeom>
              <a:avLst/>
              <a:gdLst/>
              <a:ahLst/>
              <a:cxnLst/>
              <a:rect l="l" t="t" r="r" b="b"/>
              <a:pathLst>
                <a:path w="321" h="284" extrusionOk="0">
                  <a:moveTo>
                    <a:pt x="175" y="0"/>
                  </a:moveTo>
                  <a:cubicBezTo>
                    <a:pt x="119" y="0"/>
                    <a:pt x="63" y="26"/>
                    <a:pt x="46" y="77"/>
                  </a:cubicBezTo>
                  <a:cubicBezTo>
                    <a:pt x="1" y="146"/>
                    <a:pt x="23" y="237"/>
                    <a:pt x="92" y="260"/>
                  </a:cubicBezTo>
                  <a:cubicBezTo>
                    <a:pt x="124" y="276"/>
                    <a:pt x="154" y="284"/>
                    <a:pt x="180" y="284"/>
                  </a:cubicBezTo>
                  <a:cubicBezTo>
                    <a:pt x="229" y="284"/>
                    <a:pt x="268" y="258"/>
                    <a:pt x="297" y="214"/>
                  </a:cubicBezTo>
                  <a:cubicBezTo>
                    <a:pt x="320" y="123"/>
                    <a:pt x="297" y="54"/>
                    <a:pt x="229" y="9"/>
                  </a:cubicBezTo>
                  <a:cubicBezTo>
                    <a:pt x="212" y="3"/>
                    <a:pt x="193" y="0"/>
                    <a:pt x="17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0" name="Google Shape;5050;p26"/>
            <p:cNvSpPr/>
            <p:nvPr/>
          </p:nvSpPr>
          <p:spPr>
            <a:xfrm>
              <a:off x="6072825" y="2014725"/>
              <a:ext cx="6300" cy="5050"/>
            </a:xfrm>
            <a:custGeom>
              <a:avLst/>
              <a:gdLst/>
              <a:ahLst/>
              <a:cxnLst/>
              <a:rect l="l" t="t" r="r" b="b"/>
              <a:pathLst>
                <a:path w="252" h="202" extrusionOk="0">
                  <a:moveTo>
                    <a:pt x="133" y="1"/>
                  </a:moveTo>
                  <a:cubicBezTo>
                    <a:pt x="90" y="1"/>
                    <a:pt x="57" y="22"/>
                    <a:pt x="24" y="55"/>
                  </a:cubicBezTo>
                  <a:cubicBezTo>
                    <a:pt x="1" y="101"/>
                    <a:pt x="24" y="169"/>
                    <a:pt x="92" y="192"/>
                  </a:cubicBezTo>
                  <a:cubicBezTo>
                    <a:pt x="104" y="198"/>
                    <a:pt x="118" y="201"/>
                    <a:pt x="132" y="201"/>
                  </a:cubicBezTo>
                  <a:cubicBezTo>
                    <a:pt x="171" y="201"/>
                    <a:pt x="212" y="180"/>
                    <a:pt x="229" y="146"/>
                  </a:cubicBezTo>
                  <a:cubicBezTo>
                    <a:pt x="252" y="101"/>
                    <a:pt x="229" y="32"/>
                    <a:pt x="183" y="10"/>
                  </a:cubicBezTo>
                  <a:cubicBezTo>
                    <a:pt x="165" y="3"/>
                    <a:pt x="148" y="1"/>
                    <a:pt x="13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1" name="Google Shape;5051;p26"/>
            <p:cNvSpPr/>
            <p:nvPr/>
          </p:nvSpPr>
          <p:spPr>
            <a:xfrm>
              <a:off x="6262275" y="1454600"/>
              <a:ext cx="9150" cy="7900"/>
            </a:xfrm>
            <a:custGeom>
              <a:avLst/>
              <a:gdLst/>
              <a:ahLst/>
              <a:cxnLst/>
              <a:rect l="l" t="t" r="r" b="b"/>
              <a:pathLst>
                <a:path w="366" h="316" extrusionOk="0">
                  <a:moveTo>
                    <a:pt x="163" y="0"/>
                  </a:moveTo>
                  <a:cubicBezTo>
                    <a:pt x="107" y="0"/>
                    <a:pt x="62" y="31"/>
                    <a:pt x="46" y="91"/>
                  </a:cubicBezTo>
                  <a:cubicBezTo>
                    <a:pt x="1" y="160"/>
                    <a:pt x="24" y="251"/>
                    <a:pt x="115" y="297"/>
                  </a:cubicBezTo>
                  <a:cubicBezTo>
                    <a:pt x="134" y="310"/>
                    <a:pt x="155" y="315"/>
                    <a:pt x="176" y="315"/>
                  </a:cubicBezTo>
                  <a:cubicBezTo>
                    <a:pt x="231" y="315"/>
                    <a:pt x="287" y="278"/>
                    <a:pt x="320" y="228"/>
                  </a:cubicBezTo>
                  <a:cubicBezTo>
                    <a:pt x="366" y="137"/>
                    <a:pt x="320" y="46"/>
                    <a:pt x="252" y="23"/>
                  </a:cubicBezTo>
                  <a:cubicBezTo>
                    <a:pt x="221" y="8"/>
                    <a:pt x="191" y="0"/>
                    <a:pt x="16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2" name="Google Shape;5052;p26"/>
            <p:cNvSpPr/>
            <p:nvPr/>
          </p:nvSpPr>
          <p:spPr>
            <a:xfrm>
              <a:off x="6254300" y="1462350"/>
              <a:ext cx="6875" cy="5975"/>
            </a:xfrm>
            <a:custGeom>
              <a:avLst/>
              <a:gdLst/>
              <a:ahLst/>
              <a:cxnLst/>
              <a:rect l="l" t="t" r="r" b="b"/>
              <a:pathLst>
                <a:path w="275" h="239" extrusionOk="0">
                  <a:moveTo>
                    <a:pt x="138" y="1"/>
                  </a:moveTo>
                  <a:cubicBezTo>
                    <a:pt x="93" y="1"/>
                    <a:pt x="40" y="22"/>
                    <a:pt x="23" y="55"/>
                  </a:cubicBezTo>
                  <a:cubicBezTo>
                    <a:pt x="0" y="124"/>
                    <a:pt x="23" y="192"/>
                    <a:pt x="92" y="215"/>
                  </a:cubicBezTo>
                  <a:cubicBezTo>
                    <a:pt x="108" y="231"/>
                    <a:pt x="127" y="239"/>
                    <a:pt x="147" y="239"/>
                  </a:cubicBezTo>
                  <a:cubicBezTo>
                    <a:pt x="183" y="239"/>
                    <a:pt x="222" y="214"/>
                    <a:pt x="251" y="169"/>
                  </a:cubicBezTo>
                  <a:cubicBezTo>
                    <a:pt x="274" y="101"/>
                    <a:pt x="251" y="32"/>
                    <a:pt x="183" y="10"/>
                  </a:cubicBezTo>
                  <a:cubicBezTo>
                    <a:pt x="171" y="4"/>
                    <a:pt x="155" y="1"/>
                    <a:pt x="13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3" name="Google Shape;5053;p26"/>
            <p:cNvSpPr/>
            <p:nvPr/>
          </p:nvSpPr>
          <p:spPr>
            <a:xfrm>
              <a:off x="6276550" y="1513125"/>
              <a:ext cx="11425" cy="10425"/>
            </a:xfrm>
            <a:custGeom>
              <a:avLst/>
              <a:gdLst/>
              <a:ahLst/>
              <a:cxnLst/>
              <a:rect l="l" t="t" r="r" b="b"/>
              <a:pathLst>
                <a:path w="457" h="417" extrusionOk="0">
                  <a:moveTo>
                    <a:pt x="223" y="1"/>
                  </a:moveTo>
                  <a:cubicBezTo>
                    <a:pt x="150" y="1"/>
                    <a:pt x="77" y="47"/>
                    <a:pt x="46" y="124"/>
                  </a:cubicBezTo>
                  <a:cubicBezTo>
                    <a:pt x="0" y="216"/>
                    <a:pt x="46" y="352"/>
                    <a:pt x="137" y="398"/>
                  </a:cubicBezTo>
                  <a:cubicBezTo>
                    <a:pt x="168" y="410"/>
                    <a:pt x="199" y="416"/>
                    <a:pt x="228" y="416"/>
                  </a:cubicBezTo>
                  <a:cubicBezTo>
                    <a:pt x="308" y="416"/>
                    <a:pt x="378" y="374"/>
                    <a:pt x="411" y="307"/>
                  </a:cubicBezTo>
                  <a:cubicBezTo>
                    <a:pt x="457" y="193"/>
                    <a:pt x="411" y="79"/>
                    <a:pt x="320" y="33"/>
                  </a:cubicBezTo>
                  <a:cubicBezTo>
                    <a:pt x="291" y="11"/>
                    <a:pt x="257" y="1"/>
                    <a:pt x="2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4" name="Google Shape;5054;p26"/>
            <p:cNvSpPr/>
            <p:nvPr/>
          </p:nvSpPr>
          <p:spPr>
            <a:xfrm>
              <a:off x="6273700" y="1481950"/>
              <a:ext cx="6300" cy="5425"/>
            </a:xfrm>
            <a:custGeom>
              <a:avLst/>
              <a:gdLst/>
              <a:ahLst/>
              <a:cxnLst/>
              <a:rect l="l" t="t" r="r" b="b"/>
              <a:pathLst>
                <a:path w="252" h="217" extrusionOk="0">
                  <a:moveTo>
                    <a:pt x="106" y="1"/>
                  </a:moveTo>
                  <a:cubicBezTo>
                    <a:pt x="72" y="1"/>
                    <a:pt x="38" y="26"/>
                    <a:pt x="23" y="70"/>
                  </a:cubicBezTo>
                  <a:cubicBezTo>
                    <a:pt x="0" y="116"/>
                    <a:pt x="23" y="184"/>
                    <a:pt x="69" y="207"/>
                  </a:cubicBezTo>
                  <a:cubicBezTo>
                    <a:pt x="81" y="213"/>
                    <a:pt x="95" y="216"/>
                    <a:pt x="109" y="216"/>
                  </a:cubicBezTo>
                  <a:cubicBezTo>
                    <a:pt x="148" y="216"/>
                    <a:pt x="189" y="195"/>
                    <a:pt x="206" y="161"/>
                  </a:cubicBezTo>
                  <a:cubicBezTo>
                    <a:pt x="251" y="116"/>
                    <a:pt x="229" y="47"/>
                    <a:pt x="160" y="25"/>
                  </a:cubicBezTo>
                  <a:cubicBezTo>
                    <a:pt x="144" y="8"/>
                    <a:pt x="125" y="1"/>
                    <a:pt x="10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5" name="Google Shape;5055;p26"/>
            <p:cNvSpPr/>
            <p:nvPr/>
          </p:nvSpPr>
          <p:spPr>
            <a:xfrm>
              <a:off x="5680800" y="1186375"/>
              <a:ext cx="8025" cy="7100"/>
            </a:xfrm>
            <a:custGeom>
              <a:avLst/>
              <a:gdLst/>
              <a:ahLst/>
              <a:cxnLst/>
              <a:rect l="l" t="t" r="r" b="b"/>
              <a:pathLst>
                <a:path w="321" h="284" extrusionOk="0">
                  <a:moveTo>
                    <a:pt x="152" y="0"/>
                  </a:moveTo>
                  <a:cubicBezTo>
                    <a:pt x="104" y="0"/>
                    <a:pt x="61" y="25"/>
                    <a:pt x="46" y="70"/>
                  </a:cubicBezTo>
                  <a:cubicBezTo>
                    <a:pt x="1" y="138"/>
                    <a:pt x="24" y="229"/>
                    <a:pt x="92" y="275"/>
                  </a:cubicBezTo>
                  <a:cubicBezTo>
                    <a:pt x="109" y="281"/>
                    <a:pt x="128" y="284"/>
                    <a:pt x="146" y="284"/>
                  </a:cubicBezTo>
                  <a:cubicBezTo>
                    <a:pt x="202" y="284"/>
                    <a:pt x="258" y="258"/>
                    <a:pt x="275" y="207"/>
                  </a:cubicBezTo>
                  <a:cubicBezTo>
                    <a:pt x="320" y="138"/>
                    <a:pt x="298" y="47"/>
                    <a:pt x="229" y="24"/>
                  </a:cubicBezTo>
                  <a:cubicBezTo>
                    <a:pt x="205" y="8"/>
                    <a:pt x="178" y="0"/>
                    <a:pt x="15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6" name="Google Shape;5056;p26"/>
            <p:cNvSpPr/>
            <p:nvPr/>
          </p:nvSpPr>
          <p:spPr>
            <a:xfrm>
              <a:off x="5685950" y="1147950"/>
              <a:ext cx="6875" cy="6150"/>
            </a:xfrm>
            <a:custGeom>
              <a:avLst/>
              <a:gdLst/>
              <a:ahLst/>
              <a:cxnLst/>
              <a:rect l="l" t="t" r="r" b="b"/>
              <a:pathLst>
                <a:path w="275" h="246" extrusionOk="0">
                  <a:moveTo>
                    <a:pt x="132" y="0"/>
                  </a:moveTo>
                  <a:cubicBezTo>
                    <a:pt x="83" y="0"/>
                    <a:pt x="40" y="26"/>
                    <a:pt x="23" y="77"/>
                  </a:cubicBezTo>
                  <a:cubicBezTo>
                    <a:pt x="0" y="123"/>
                    <a:pt x="23" y="192"/>
                    <a:pt x="69" y="237"/>
                  </a:cubicBezTo>
                  <a:cubicBezTo>
                    <a:pt x="86" y="243"/>
                    <a:pt x="103" y="246"/>
                    <a:pt x="119" y="246"/>
                  </a:cubicBezTo>
                  <a:cubicBezTo>
                    <a:pt x="169" y="246"/>
                    <a:pt x="211" y="220"/>
                    <a:pt x="228" y="169"/>
                  </a:cubicBezTo>
                  <a:cubicBezTo>
                    <a:pt x="274" y="123"/>
                    <a:pt x="228" y="55"/>
                    <a:pt x="183" y="9"/>
                  </a:cubicBezTo>
                  <a:cubicBezTo>
                    <a:pt x="166" y="3"/>
                    <a:pt x="149" y="0"/>
                    <a:pt x="13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57" name="Google Shape;5057;p26"/>
          <p:cNvGrpSpPr/>
          <p:nvPr/>
        </p:nvGrpSpPr>
        <p:grpSpPr>
          <a:xfrm>
            <a:off x="7906817" y="416855"/>
            <a:ext cx="1048180" cy="245101"/>
            <a:chOff x="3504975" y="1233750"/>
            <a:chExt cx="324725" cy="75925"/>
          </a:xfrm>
        </p:grpSpPr>
        <p:sp>
          <p:nvSpPr>
            <p:cNvPr id="5058" name="Google Shape;5058;p26"/>
            <p:cNvSpPr/>
            <p:nvPr/>
          </p:nvSpPr>
          <p:spPr>
            <a:xfrm>
              <a:off x="35049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9" y="1"/>
                  </a:moveTo>
                  <a:lnTo>
                    <a:pt x="1" y="1530"/>
                  </a:lnTo>
                  <a:lnTo>
                    <a:pt x="2649" y="3036"/>
                  </a:lnTo>
                  <a:lnTo>
                    <a:pt x="2649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9" name="Google Shape;5059;p26"/>
            <p:cNvSpPr/>
            <p:nvPr/>
          </p:nvSpPr>
          <p:spPr>
            <a:xfrm>
              <a:off x="3633950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0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0" name="Google Shape;5060;p26"/>
            <p:cNvSpPr/>
            <p:nvPr/>
          </p:nvSpPr>
          <p:spPr>
            <a:xfrm>
              <a:off x="37634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1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61" name="Google Shape;5061;p26"/>
          <p:cNvGrpSpPr/>
          <p:nvPr/>
        </p:nvGrpSpPr>
        <p:grpSpPr>
          <a:xfrm>
            <a:off x="-3159408" y="-1622504"/>
            <a:ext cx="5958123" cy="5505660"/>
            <a:chOff x="407025" y="3490600"/>
            <a:chExt cx="1442575" cy="1333025"/>
          </a:xfrm>
        </p:grpSpPr>
        <p:sp>
          <p:nvSpPr>
            <p:cNvPr id="5062" name="Google Shape;5062;p26"/>
            <p:cNvSpPr/>
            <p:nvPr/>
          </p:nvSpPr>
          <p:spPr>
            <a:xfrm>
              <a:off x="810450" y="3490600"/>
              <a:ext cx="1039150" cy="1082525"/>
            </a:xfrm>
            <a:custGeom>
              <a:avLst/>
              <a:gdLst/>
              <a:ahLst/>
              <a:cxnLst/>
              <a:rect l="l" t="t" r="r" b="b"/>
              <a:pathLst>
                <a:path w="41566" h="43301" extrusionOk="0">
                  <a:moveTo>
                    <a:pt x="1" y="41497"/>
                  </a:moveTo>
                  <a:lnTo>
                    <a:pt x="252" y="43300"/>
                  </a:lnTo>
                  <a:lnTo>
                    <a:pt x="41566" y="1804"/>
                  </a:lnTo>
                  <a:lnTo>
                    <a:pt x="41315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3" name="Google Shape;5063;p26"/>
            <p:cNvSpPr/>
            <p:nvPr/>
          </p:nvSpPr>
          <p:spPr>
            <a:xfrm>
              <a:off x="566225" y="3920300"/>
              <a:ext cx="783500" cy="816575"/>
            </a:xfrm>
            <a:custGeom>
              <a:avLst/>
              <a:gdLst/>
              <a:ahLst/>
              <a:cxnLst/>
              <a:rect l="l" t="t" r="r" b="b"/>
              <a:pathLst>
                <a:path w="31340" h="32663" extrusionOk="0">
                  <a:moveTo>
                    <a:pt x="31157" y="0"/>
                  </a:moveTo>
                  <a:lnTo>
                    <a:pt x="1" y="31293"/>
                  </a:lnTo>
                  <a:lnTo>
                    <a:pt x="183" y="32663"/>
                  </a:lnTo>
                  <a:lnTo>
                    <a:pt x="31340" y="1370"/>
                  </a:lnTo>
                  <a:lnTo>
                    <a:pt x="3115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4" name="Google Shape;5064;p26"/>
            <p:cNvSpPr/>
            <p:nvPr/>
          </p:nvSpPr>
          <p:spPr>
            <a:xfrm>
              <a:off x="1016450" y="3682900"/>
              <a:ext cx="783500" cy="816025"/>
            </a:xfrm>
            <a:custGeom>
              <a:avLst/>
              <a:gdLst/>
              <a:ahLst/>
              <a:cxnLst/>
              <a:rect l="l" t="t" r="r" b="b"/>
              <a:pathLst>
                <a:path w="31340" h="32641" extrusionOk="0">
                  <a:moveTo>
                    <a:pt x="31157" y="1"/>
                  </a:moveTo>
                  <a:lnTo>
                    <a:pt x="1" y="31294"/>
                  </a:lnTo>
                  <a:lnTo>
                    <a:pt x="183" y="32641"/>
                  </a:lnTo>
                  <a:lnTo>
                    <a:pt x="31340" y="1370"/>
                  </a:lnTo>
                  <a:lnTo>
                    <a:pt x="31157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5" name="Google Shape;5065;p26"/>
            <p:cNvSpPr/>
            <p:nvPr/>
          </p:nvSpPr>
          <p:spPr>
            <a:xfrm>
              <a:off x="788775" y="3843825"/>
              <a:ext cx="783500" cy="816025"/>
            </a:xfrm>
            <a:custGeom>
              <a:avLst/>
              <a:gdLst/>
              <a:ahLst/>
              <a:cxnLst/>
              <a:rect l="l" t="t" r="r" b="b"/>
              <a:pathLst>
                <a:path w="31340" h="32641" extrusionOk="0">
                  <a:moveTo>
                    <a:pt x="31157" y="0"/>
                  </a:moveTo>
                  <a:lnTo>
                    <a:pt x="0" y="31294"/>
                  </a:lnTo>
                  <a:lnTo>
                    <a:pt x="183" y="32641"/>
                  </a:lnTo>
                  <a:lnTo>
                    <a:pt x="31340" y="1347"/>
                  </a:lnTo>
                  <a:lnTo>
                    <a:pt x="3115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6" name="Google Shape;5066;p26"/>
            <p:cNvSpPr/>
            <p:nvPr/>
          </p:nvSpPr>
          <p:spPr>
            <a:xfrm>
              <a:off x="407025" y="3741675"/>
              <a:ext cx="1038575" cy="1081950"/>
            </a:xfrm>
            <a:custGeom>
              <a:avLst/>
              <a:gdLst/>
              <a:ahLst/>
              <a:cxnLst/>
              <a:rect l="l" t="t" r="r" b="b"/>
              <a:pathLst>
                <a:path w="41543" h="43278" extrusionOk="0">
                  <a:moveTo>
                    <a:pt x="41314" y="1"/>
                  </a:moveTo>
                  <a:lnTo>
                    <a:pt x="0" y="41474"/>
                  </a:lnTo>
                  <a:lnTo>
                    <a:pt x="229" y="43277"/>
                  </a:lnTo>
                  <a:lnTo>
                    <a:pt x="41542" y="1804"/>
                  </a:lnTo>
                  <a:lnTo>
                    <a:pt x="41314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7" name="Google Shape;5067;p26"/>
            <p:cNvSpPr/>
            <p:nvPr/>
          </p:nvSpPr>
          <p:spPr>
            <a:xfrm>
              <a:off x="1095775" y="3693175"/>
              <a:ext cx="536425" cy="575800"/>
            </a:xfrm>
            <a:custGeom>
              <a:avLst/>
              <a:gdLst/>
              <a:ahLst/>
              <a:cxnLst/>
              <a:rect l="l" t="t" r="r" b="b"/>
              <a:pathLst>
                <a:path w="21457" h="23032" extrusionOk="0">
                  <a:moveTo>
                    <a:pt x="21411" y="1"/>
                  </a:moveTo>
                  <a:lnTo>
                    <a:pt x="0" y="21434"/>
                  </a:lnTo>
                  <a:lnTo>
                    <a:pt x="23" y="23031"/>
                  </a:lnTo>
                  <a:lnTo>
                    <a:pt x="21456" y="1598"/>
                  </a:lnTo>
                  <a:lnTo>
                    <a:pt x="21411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68" name="Google Shape;5068;p26"/>
          <p:cNvGrpSpPr/>
          <p:nvPr/>
        </p:nvGrpSpPr>
        <p:grpSpPr>
          <a:xfrm>
            <a:off x="352417" y="3436345"/>
            <a:ext cx="2352860" cy="2352860"/>
            <a:chOff x="3413675" y="1416350"/>
            <a:chExt cx="685925" cy="685925"/>
          </a:xfrm>
        </p:grpSpPr>
        <p:sp>
          <p:nvSpPr>
            <p:cNvPr id="5069" name="Google Shape;5069;p26"/>
            <p:cNvSpPr/>
            <p:nvPr/>
          </p:nvSpPr>
          <p:spPr>
            <a:xfrm>
              <a:off x="3514125" y="1599525"/>
              <a:ext cx="435400" cy="402325"/>
            </a:xfrm>
            <a:custGeom>
              <a:avLst/>
              <a:gdLst/>
              <a:ahLst/>
              <a:cxnLst/>
              <a:rect l="l" t="t" r="r" b="b"/>
              <a:pathLst>
                <a:path w="17416" h="16093" extrusionOk="0">
                  <a:moveTo>
                    <a:pt x="0" y="6392"/>
                  </a:moveTo>
                  <a:cubicBezTo>
                    <a:pt x="0" y="4041"/>
                    <a:pt x="845" y="1758"/>
                    <a:pt x="2397" y="1"/>
                  </a:cubicBezTo>
                  <a:lnTo>
                    <a:pt x="3424" y="914"/>
                  </a:lnTo>
                  <a:cubicBezTo>
                    <a:pt x="2100" y="2420"/>
                    <a:pt x="1370" y="4360"/>
                    <a:pt x="1370" y="6392"/>
                  </a:cubicBezTo>
                  <a:cubicBezTo>
                    <a:pt x="1370" y="10980"/>
                    <a:pt x="5113" y="14723"/>
                    <a:pt x="9701" y="14723"/>
                  </a:cubicBezTo>
                  <a:cubicBezTo>
                    <a:pt x="12326" y="14723"/>
                    <a:pt x="14722" y="13513"/>
                    <a:pt x="16320" y="11436"/>
                  </a:cubicBezTo>
                  <a:lnTo>
                    <a:pt x="17416" y="12281"/>
                  </a:lnTo>
                  <a:cubicBezTo>
                    <a:pt x="15567" y="14700"/>
                    <a:pt x="12759" y="16093"/>
                    <a:pt x="9701" y="16093"/>
                  </a:cubicBezTo>
                  <a:cubicBezTo>
                    <a:pt x="4360" y="16093"/>
                    <a:pt x="0" y="11733"/>
                    <a:pt x="0" y="6392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0" name="Google Shape;5070;p26"/>
            <p:cNvSpPr/>
            <p:nvPr/>
          </p:nvSpPr>
          <p:spPr>
            <a:xfrm>
              <a:off x="3570025" y="1516800"/>
              <a:ext cx="429150" cy="398875"/>
            </a:xfrm>
            <a:custGeom>
              <a:avLst/>
              <a:gdLst/>
              <a:ahLst/>
              <a:cxnLst/>
              <a:rect l="l" t="t" r="r" b="b"/>
              <a:pathLst>
                <a:path w="17166" h="15955" extrusionOk="0">
                  <a:moveTo>
                    <a:pt x="161" y="3310"/>
                  </a:moveTo>
                  <a:cubicBezTo>
                    <a:pt x="47" y="3447"/>
                    <a:pt x="1" y="3606"/>
                    <a:pt x="1" y="3766"/>
                  </a:cubicBezTo>
                  <a:lnTo>
                    <a:pt x="1" y="3766"/>
                  </a:lnTo>
                  <a:cubicBezTo>
                    <a:pt x="1" y="3949"/>
                    <a:pt x="69" y="4131"/>
                    <a:pt x="229" y="4268"/>
                  </a:cubicBezTo>
                  <a:lnTo>
                    <a:pt x="229" y="4268"/>
                  </a:lnTo>
                  <a:cubicBezTo>
                    <a:pt x="503" y="4519"/>
                    <a:pt x="960" y="4497"/>
                    <a:pt x="1188" y="4223"/>
                  </a:cubicBezTo>
                  <a:lnTo>
                    <a:pt x="1188" y="4223"/>
                  </a:lnTo>
                  <a:cubicBezTo>
                    <a:pt x="2786" y="2397"/>
                    <a:pt x="5068" y="1370"/>
                    <a:pt x="7465" y="1370"/>
                  </a:cubicBezTo>
                  <a:lnTo>
                    <a:pt x="7465" y="1370"/>
                  </a:lnTo>
                  <a:cubicBezTo>
                    <a:pt x="12053" y="1370"/>
                    <a:pt x="15796" y="5113"/>
                    <a:pt x="15796" y="9701"/>
                  </a:cubicBezTo>
                  <a:lnTo>
                    <a:pt x="15796" y="9701"/>
                  </a:lnTo>
                  <a:cubicBezTo>
                    <a:pt x="15796" y="11550"/>
                    <a:pt x="15203" y="13284"/>
                    <a:pt x="14084" y="14745"/>
                  </a:cubicBezTo>
                  <a:lnTo>
                    <a:pt x="14084" y="14745"/>
                  </a:lnTo>
                  <a:cubicBezTo>
                    <a:pt x="13856" y="15065"/>
                    <a:pt x="13902" y="15498"/>
                    <a:pt x="14221" y="15727"/>
                  </a:cubicBezTo>
                  <a:lnTo>
                    <a:pt x="14221" y="15727"/>
                  </a:lnTo>
                  <a:cubicBezTo>
                    <a:pt x="14518" y="15955"/>
                    <a:pt x="14952" y="15886"/>
                    <a:pt x="15180" y="15590"/>
                  </a:cubicBezTo>
                  <a:lnTo>
                    <a:pt x="15180" y="15590"/>
                  </a:lnTo>
                  <a:cubicBezTo>
                    <a:pt x="16481" y="13878"/>
                    <a:pt x="17166" y="11846"/>
                    <a:pt x="17166" y="9701"/>
                  </a:cubicBezTo>
                  <a:lnTo>
                    <a:pt x="17166" y="9701"/>
                  </a:lnTo>
                  <a:cubicBezTo>
                    <a:pt x="17166" y="4337"/>
                    <a:pt x="12806" y="0"/>
                    <a:pt x="7465" y="0"/>
                  </a:cubicBezTo>
                  <a:lnTo>
                    <a:pt x="7465" y="0"/>
                  </a:lnTo>
                  <a:cubicBezTo>
                    <a:pt x="4657" y="0"/>
                    <a:pt x="2010" y="1210"/>
                    <a:pt x="161" y="331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1" name="Google Shape;5071;p26"/>
            <p:cNvSpPr/>
            <p:nvPr/>
          </p:nvSpPr>
          <p:spPr>
            <a:xfrm>
              <a:off x="3596850" y="1599525"/>
              <a:ext cx="319575" cy="290475"/>
            </a:xfrm>
            <a:custGeom>
              <a:avLst/>
              <a:gdLst/>
              <a:ahLst/>
              <a:cxnLst/>
              <a:rect l="l" t="t" r="r" b="b"/>
              <a:pathLst>
                <a:path w="12783" h="11619" extrusionOk="0">
                  <a:moveTo>
                    <a:pt x="1" y="6392"/>
                  </a:moveTo>
                  <a:cubicBezTo>
                    <a:pt x="1" y="2854"/>
                    <a:pt x="2877" y="1"/>
                    <a:pt x="6392" y="1"/>
                  </a:cubicBezTo>
                  <a:cubicBezTo>
                    <a:pt x="9907" y="1"/>
                    <a:pt x="12783" y="2854"/>
                    <a:pt x="12783" y="6392"/>
                  </a:cubicBezTo>
                  <a:cubicBezTo>
                    <a:pt x="12783" y="8378"/>
                    <a:pt x="11870" y="10226"/>
                    <a:pt x="10295" y="11459"/>
                  </a:cubicBezTo>
                  <a:lnTo>
                    <a:pt x="9450" y="10363"/>
                  </a:lnTo>
                  <a:cubicBezTo>
                    <a:pt x="10706" y="9405"/>
                    <a:pt x="11413" y="7967"/>
                    <a:pt x="11413" y="6392"/>
                  </a:cubicBezTo>
                  <a:cubicBezTo>
                    <a:pt x="11413" y="3630"/>
                    <a:pt x="9154" y="1370"/>
                    <a:pt x="6392" y="1370"/>
                  </a:cubicBezTo>
                  <a:cubicBezTo>
                    <a:pt x="3630" y="1370"/>
                    <a:pt x="1370" y="3630"/>
                    <a:pt x="1370" y="6392"/>
                  </a:cubicBezTo>
                  <a:cubicBezTo>
                    <a:pt x="1370" y="8012"/>
                    <a:pt x="2169" y="9542"/>
                    <a:pt x="3516" y="10500"/>
                  </a:cubicBezTo>
                  <a:lnTo>
                    <a:pt x="2717" y="11619"/>
                  </a:lnTo>
                  <a:cubicBezTo>
                    <a:pt x="1005" y="10432"/>
                    <a:pt x="1" y="8469"/>
                    <a:pt x="1" y="6392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2" name="Google Shape;5072;p26"/>
            <p:cNvSpPr/>
            <p:nvPr/>
          </p:nvSpPr>
          <p:spPr>
            <a:xfrm>
              <a:off x="3657350" y="1855175"/>
              <a:ext cx="206025" cy="63925"/>
            </a:xfrm>
            <a:custGeom>
              <a:avLst/>
              <a:gdLst/>
              <a:ahLst/>
              <a:cxnLst/>
              <a:rect l="l" t="t" r="r" b="b"/>
              <a:pathLst>
                <a:path w="8241" h="2557" extrusionOk="0">
                  <a:moveTo>
                    <a:pt x="7030" y="137"/>
                  </a:moveTo>
                  <a:cubicBezTo>
                    <a:pt x="6140" y="822"/>
                    <a:pt x="5090" y="1187"/>
                    <a:pt x="3972" y="1187"/>
                  </a:cubicBezTo>
                  <a:lnTo>
                    <a:pt x="3972" y="1187"/>
                  </a:lnTo>
                  <a:cubicBezTo>
                    <a:pt x="2922" y="1187"/>
                    <a:pt x="1940" y="868"/>
                    <a:pt x="1096" y="274"/>
                  </a:cubicBezTo>
                  <a:lnTo>
                    <a:pt x="1096" y="274"/>
                  </a:lnTo>
                  <a:cubicBezTo>
                    <a:pt x="776" y="46"/>
                    <a:pt x="343" y="115"/>
                    <a:pt x="137" y="434"/>
                  </a:cubicBezTo>
                  <a:lnTo>
                    <a:pt x="137" y="434"/>
                  </a:lnTo>
                  <a:cubicBezTo>
                    <a:pt x="46" y="548"/>
                    <a:pt x="0" y="685"/>
                    <a:pt x="0" y="822"/>
                  </a:cubicBezTo>
                  <a:lnTo>
                    <a:pt x="0" y="822"/>
                  </a:lnTo>
                  <a:cubicBezTo>
                    <a:pt x="0" y="1050"/>
                    <a:pt x="92" y="1256"/>
                    <a:pt x="297" y="1393"/>
                  </a:cubicBezTo>
                  <a:lnTo>
                    <a:pt x="297" y="1393"/>
                  </a:lnTo>
                  <a:cubicBezTo>
                    <a:pt x="1370" y="2146"/>
                    <a:pt x="2648" y="2557"/>
                    <a:pt x="3972" y="2557"/>
                  </a:cubicBezTo>
                  <a:lnTo>
                    <a:pt x="3972" y="2557"/>
                  </a:lnTo>
                  <a:cubicBezTo>
                    <a:pt x="5387" y="2557"/>
                    <a:pt x="6757" y="2100"/>
                    <a:pt x="7875" y="1233"/>
                  </a:cubicBezTo>
                  <a:lnTo>
                    <a:pt x="7875" y="1233"/>
                  </a:lnTo>
                  <a:cubicBezTo>
                    <a:pt x="8172" y="1005"/>
                    <a:pt x="8240" y="571"/>
                    <a:pt x="7989" y="274"/>
                  </a:cubicBezTo>
                  <a:lnTo>
                    <a:pt x="7989" y="274"/>
                  </a:lnTo>
                  <a:cubicBezTo>
                    <a:pt x="7852" y="92"/>
                    <a:pt x="7647" y="0"/>
                    <a:pt x="7441" y="0"/>
                  </a:cubicBezTo>
                  <a:lnTo>
                    <a:pt x="7441" y="0"/>
                  </a:lnTo>
                  <a:cubicBezTo>
                    <a:pt x="7304" y="0"/>
                    <a:pt x="7167" y="46"/>
                    <a:pt x="7030" y="137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3" name="Google Shape;5073;p26"/>
            <p:cNvSpPr/>
            <p:nvPr/>
          </p:nvSpPr>
          <p:spPr>
            <a:xfrm>
              <a:off x="3413675" y="1416350"/>
              <a:ext cx="551825" cy="631150"/>
            </a:xfrm>
            <a:custGeom>
              <a:avLst/>
              <a:gdLst/>
              <a:ahLst/>
              <a:cxnLst/>
              <a:rect l="l" t="t" r="r" b="b"/>
              <a:pathLst>
                <a:path w="22073" h="25246" extrusionOk="0">
                  <a:moveTo>
                    <a:pt x="1" y="13719"/>
                  </a:moveTo>
                  <a:cubicBezTo>
                    <a:pt x="1" y="6141"/>
                    <a:pt x="6141" y="1"/>
                    <a:pt x="13719" y="1"/>
                  </a:cubicBezTo>
                  <a:cubicBezTo>
                    <a:pt x="16755" y="1"/>
                    <a:pt x="19653" y="959"/>
                    <a:pt x="22073" y="2808"/>
                  </a:cubicBezTo>
                  <a:lnTo>
                    <a:pt x="21228" y="3904"/>
                  </a:lnTo>
                  <a:cubicBezTo>
                    <a:pt x="19060" y="2238"/>
                    <a:pt x="16458" y="1370"/>
                    <a:pt x="13719" y="1370"/>
                  </a:cubicBezTo>
                  <a:cubicBezTo>
                    <a:pt x="6917" y="1370"/>
                    <a:pt x="1370" y="6917"/>
                    <a:pt x="1370" y="13719"/>
                  </a:cubicBezTo>
                  <a:cubicBezTo>
                    <a:pt x="1370" y="17919"/>
                    <a:pt x="3493" y="21799"/>
                    <a:pt x="7008" y="24081"/>
                  </a:cubicBezTo>
                  <a:lnTo>
                    <a:pt x="6278" y="25246"/>
                  </a:lnTo>
                  <a:cubicBezTo>
                    <a:pt x="2329" y="22712"/>
                    <a:pt x="1" y="18398"/>
                    <a:pt x="1" y="13719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4" name="Google Shape;5074;p26"/>
            <p:cNvSpPr/>
            <p:nvPr/>
          </p:nvSpPr>
          <p:spPr>
            <a:xfrm>
              <a:off x="3562625" y="1483125"/>
              <a:ext cx="536975" cy="619150"/>
            </a:xfrm>
            <a:custGeom>
              <a:avLst/>
              <a:gdLst/>
              <a:ahLst/>
              <a:cxnLst/>
              <a:rect l="l" t="t" r="r" b="b"/>
              <a:pathLst>
                <a:path w="21479" h="24766" extrusionOk="0">
                  <a:moveTo>
                    <a:pt x="15133" y="274"/>
                  </a:moveTo>
                  <a:cubicBezTo>
                    <a:pt x="14905" y="571"/>
                    <a:pt x="14974" y="1005"/>
                    <a:pt x="15270" y="1233"/>
                  </a:cubicBezTo>
                  <a:lnTo>
                    <a:pt x="15270" y="1233"/>
                  </a:lnTo>
                  <a:cubicBezTo>
                    <a:pt x="18352" y="3607"/>
                    <a:pt x="20109" y="7167"/>
                    <a:pt x="20109" y="11048"/>
                  </a:cubicBezTo>
                  <a:lnTo>
                    <a:pt x="20109" y="11048"/>
                  </a:lnTo>
                  <a:cubicBezTo>
                    <a:pt x="20109" y="17850"/>
                    <a:pt x="14563" y="23396"/>
                    <a:pt x="7761" y="23396"/>
                  </a:cubicBezTo>
                  <a:lnTo>
                    <a:pt x="7761" y="23396"/>
                  </a:lnTo>
                  <a:cubicBezTo>
                    <a:pt x="5364" y="23396"/>
                    <a:pt x="3059" y="22711"/>
                    <a:pt x="1050" y="21410"/>
                  </a:cubicBezTo>
                  <a:lnTo>
                    <a:pt x="1050" y="21410"/>
                  </a:lnTo>
                  <a:cubicBezTo>
                    <a:pt x="731" y="21205"/>
                    <a:pt x="320" y="21296"/>
                    <a:pt x="114" y="21616"/>
                  </a:cubicBezTo>
                  <a:lnTo>
                    <a:pt x="114" y="21616"/>
                  </a:lnTo>
                  <a:cubicBezTo>
                    <a:pt x="23" y="21730"/>
                    <a:pt x="0" y="21867"/>
                    <a:pt x="0" y="22004"/>
                  </a:cubicBezTo>
                  <a:lnTo>
                    <a:pt x="0" y="22004"/>
                  </a:lnTo>
                  <a:cubicBezTo>
                    <a:pt x="0" y="22232"/>
                    <a:pt x="114" y="22438"/>
                    <a:pt x="320" y="22575"/>
                  </a:cubicBezTo>
                  <a:lnTo>
                    <a:pt x="320" y="22575"/>
                  </a:lnTo>
                  <a:cubicBezTo>
                    <a:pt x="2534" y="24013"/>
                    <a:pt x="5113" y="24766"/>
                    <a:pt x="7761" y="24766"/>
                  </a:cubicBezTo>
                  <a:lnTo>
                    <a:pt x="7761" y="24766"/>
                  </a:lnTo>
                  <a:cubicBezTo>
                    <a:pt x="15339" y="24766"/>
                    <a:pt x="21479" y="18603"/>
                    <a:pt x="21479" y="11048"/>
                  </a:cubicBezTo>
                  <a:lnTo>
                    <a:pt x="21479" y="11048"/>
                  </a:lnTo>
                  <a:cubicBezTo>
                    <a:pt x="21479" y="6734"/>
                    <a:pt x="19516" y="2762"/>
                    <a:pt x="16115" y="137"/>
                  </a:cubicBezTo>
                  <a:lnTo>
                    <a:pt x="16115" y="137"/>
                  </a:lnTo>
                  <a:cubicBezTo>
                    <a:pt x="15978" y="46"/>
                    <a:pt x="15841" y="0"/>
                    <a:pt x="15681" y="0"/>
                  </a:cubicBezTo>
                  <a:lnTo>
                    <a:pt x="15681" y="0"/>
                  </a:lnTo>
                  <a:cubicBezTo>
                    <a:pt x="15476" y="0"/>
                    <a:pt x="15270" y="92"/>
                    <a:pt x="15133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75" name="Google Shape;5075;p26"/>
          <p:cNvSpPr/>
          <p:nvPr/>
        </p:nvSpPr>
        <p:spPr>
          <a:xfrm>
            <a:off x="-135928" y="2779476"/>
            <a:ext cx="488023" cy="880051"/>
          </a:xfrm>
          <a:custGeom>
            <a:avLst/>
            <a:gdLst/>
            <a:ahLst/>
            <a:cxnLst/>
            <a:rect l="l" t="t" r="r" b="b"/>
            <a:pathLst>
              <a:path w="6848" h="12349" extrusionOk="0">
                <a:moveTo>
                  <a:pt x="0" y="1"/>
                </a:moveTo>
                <a:lnTo>
                  <a:pt x="183" y="12349"/>
                </a:lnTo>
                <a:lnTo>
                  <a:pt x="6848" y="4337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002AB1">
                  <a:alpha val="70980"/>
                </a:srgbClr>
              </a:gs>
              <a:gs pos="100000">
                <a:srgbClr val="00E0FF">
                  <a:alpha val="69019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6" name="Google Shape;5076;p26"/>
          <p:cNvSpPr/>
          <p:nvPr/>
        </p:nvSpPr>
        <p:spPr>
          <a:xfrm flipH="1">
            <a:off x="3502210" y="4247127"/>
            <a:ext cx="1756869" cy="1273904"/>
          </a:xfrm>
          <a:custGeom>
            <a:avLst/>
            <a:gdLst/>
            <a:ahLst/>
            <a:cxnLst/>
            <a:rect l="l" t="t" r="r" b="b"/>
            <a:pathLst>
              <a:path w="16686" h="12099" extrusionOk="0">
                <a:moveTo>
                  <a:pt x="12988" y="1"/>
                </a:moveTo>
                <a:lnTo>
                  <a:pt x="1" y="12098"/>
                </a:lnTo>
                <a:lnTo>
                  <a:pt x="16686" y="8058"/>
                </a:lnTo>
                <a:lnTo>
                  <a:pt x="12988" y="1"/>
                </a:lnTo>
                <a:close/>
              </a:path>
            </a:pathLst>
          </a:custGeom>
          <a:gradFill>
            <a:gsLst>
              <a:gs pos="0">
                <a:srgbClr val="002AB1">
                  <a:alpha val="70980"/>
                </a:srgbClr>
              </a:gs>
              <a:gs pos="100000">
                <a:srgbClr val="00E0FF">
                  <a:alpha val="69019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7" name="Google Shape;1057;p7"/>
          <p:cNvGrpSpPr/>
          <p:nvPr/>
        </p:nvGrpSpPr>
        <p:grpSpPr>
          <a:xfrm>
            <a:off x="74" y="63"/>
            <a:ext cx="9144153" cy="5143512"/>
            <a:chOff x="4263926" y="3811300"/>
            <a:chExt cx="2189272" cy="1231448"/>
          </a:xfrm>
        </p:grpSpPr>
        <p:sp>
          <p:nvSpPr>
            <p:cNvPr id="1058" name="Google Shape;1058;p7"/>
            <p:cNvSpPr/>
            <p:nvPr/>
          </p:nvSpPr>
          <p:spPr>
            <a:xfrm>
              <a:off x="644375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7"/>
            <p:cNvSpPr/>
            <p:nvPr/>
          </p:nvSpPr>
          <p:spPr>
            <a:xfrm>
              <a:off x="636500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7"/>
            <p:cNvSpPr/>
            <p:nvPr/>
          </p:nvSpPr>
          <p:spPr>
            <a:xfrm>
              <a:off x="62868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7"/>
            <p:cNvSpPr/>
            <p:nvPr/>
          </p:nvSpPr>
          <p:spPr>
            <a:xfrm>
              <a:off x="62080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7"/>
            <p:cNvSpPr/>
            <p:nvPr/>
          </p:nvSpPr>
          <p:spPr>
            <a:xfrm>
              <a:off x="61293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7"/>
            <p:cNvSpPr/>
            <p:nvPr/>
          </p:nvSpPr>
          <p:spPr>
            <a:xfrm>
              <a:off x="60505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7"/>
            <p:cNvSpPr/>
            <p:nvPr/>
          </p:nvSpPr>
          <p:spPr>
            <a:xfrm>
              <a:off x="597182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7"/>
            <p:cNvSpPr/>
            <p:nvPr/>
          </p:nvSpPr>
          <p:spPr>
            <a:xfrm>
              <a:off x="589307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7"/>
            <p:cNvSpPr/>
            <p:nvPr/>
          </p:nvSpPr>
          <p:spPr>
            <a:xfrm>
              <a:off x="58149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7"/>
            <p:cNvSpPr/>
            <p:nvPr/>
          </p:nvSpPr>
          <p:spPr>
            <a:xfrm>
              <a:off x="57361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7"/>
            <p:cNvSpPr/>
            <p:nvPr/>
          </p:nvSpPr>
          <p:spPr>
            <a:xfrm>
              <a:off x="56574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7"/>
            <p:cNvSpPr/>
            <p:nvPr/>
          </p:nvSpPr>
          <p:spPr>
            <a:xfrm>
              <a:off x="5578675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7"/>
            <p:cNvSpPr/>
            <p:nvPr/>
          </p:nvSpPr>
          <p:spPr>
            <a:xfrm>
              <a:off x="5499925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7"/>
            <p:cNvSpPr/>
            <p:nvPr/>
          </p:nvSpPr>
          <p:spPr>
            <a:xfrm>
              <a:off x="5421175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7"/>
            <p:cNvSpPr/>
            <p:nvPr/>
          </p:nvSpPr>
          <p:spPr>
            <a:xfrm>
              <a:off x="534242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7"/>
            <p:cNvSpPr/>
            <p:nvPr/>
          </p:nvSpPr>
          <p:spPr>
            <a:xfrm>
              <a:off x="52642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7"/>
            <p:cNvSpPr/>
            <p:nvPr/>
          </p:nvSpPr>
          <p:spPr>
            <a:xfrm>
              <a:off x="50280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7"/>
            <p:cNvSpPr/>
            <p:nvPr/>
          </p:nvSpPr>
          <p:spPr>
            <a:xfrm>
              <a:off x="4870500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7"/>
            <p:cNvSpPr/>
            <p:nvPr/>
          </p:nvSpPr>
          <p:spPr>
            <a:xfrm>
              <a:off x="47135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7"/>
            <p:cNvSpPr/>
            <p:nvPr/>
          </p:nvSpPr>
          <p:spPr>
            <a:xfrm>
              <a:off x="47923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7"/>
            <p:cNvSpPr/>
            <p:nvPr/>
          </p:nvSpPr>
          <p:spPr>
            <a:xfrm>
              <a:off x="4949250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7"/>
            <p:cNvSpPr/>
            <p:nvPr/>
          </p:nvSpPr>
          <p:spPr>
            <a:xfrm>
              <a:off x="51067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7"/>
            <p:cNvSpPr/>
            <p:nvPr/>
          </p:nvSpPr>
          <p:spPr>
            <a:xfrm>
              <a:off x="51855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7"/>
            <p:cNvSpPr/>
            <p:nvPr/>
          </p:nvSpPr>
          <p:spPr>
            <a:xfrm>
              <a:off x="46348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7"/>
            <p:cNvSpPr/>
            <p:nvPr/>
          </p:nvSpPr>
          <p:spPr>
            <a:xfrm>
              <a:off x="4556100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7"/>
            <p:cNvSpPr/>
            <p:nvPr/>
          </p:nvSpPr>
          <p:spPr>
            <a:xfrm>
              <a:off x="447735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7"/>
            <p:cNvSpPr/>
            <p:nvPr/>
          </p:nvSpPr>
          <p:spPr>
            <a:xfrm>
              <a:off x="439860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7"/>
            <p:cNvSpPr/>
            <p:nvPr/>
          </p:nvSpPr>
          <p:spPr>
            <a:xfrm>
              <a:off x="43204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7"/>
            <p:cNvSpPr/>
            <p:nvPr/>
          </p:nvSpPr>
          <p:spPr>
            <a:xfrm>
              <a:off x="4263926" y="504214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7"/>
            <p:cNvSpPr/>
            <p:nvPr/>
          </p:nvSpPr>
          <p:spPr>
            <a:xfrm>
              <a:off x="4263926" y="499079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7"/>
            <p:cNvSpPr/>
            <p:nvPr/>
          </p:nvSpPr>
          <p:spPr>
            <a:xfrm>
              <a:off x="4263926" y="493999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7"/>
            <p:cNvSpPr/>
            <p:nvPr/>
          </p:nvSpPr>
          <p:spPr>
            <a:xfrm>
              <a:off x="4263926" y="488864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7"/>
            <p:cNvSpPr/>
            <p:nvPr/>
          </p:nvSpPr>
          <p:spPr>
            <a:xfrm>
              <a:off x="4263926" y="4837874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7"/>
            <p:cNvSpPr/>
            <p:nvPr/>
          </p:nvSpPr>
          <p:spPr>
            <a:xfrm>
              <a:off x="4263926" y="4786499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7"/>
            <p:cNvSpPr/>
            <p:nvPr/>
          </p:nvSpPr>
          <p:spPr>
            <a:xfrm>
              <a:off x="4263926" y="47357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7"/>
            <p:cNvSpPr/>
            <p:nvPr/>
          </p:nvSpPr>
          <p:spPr>
            <a:xfrm>
              <a:off x="4263926" y="4684374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7"/>
            <p:cNvSpPr/>
            <p:nvPr/>
          </p:nvSpPr>
          <p:spPr>
            <a:xfrm>
              <a:off x="4263926" y="463357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7"/>
            <p:cNvSpPr/>
            <p:nvPr/>
          </p:nvSpPr>
          <p:spPr>
            <a:xfrm>
              <a:off x="4263926" y="45822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7"/>
            <p:cNvSpPr/>
            <p:nvPr/>
          </p:nvSpPr>
          <p:spPr>
            <a:xfrm>
              <a:off x="4263926" y="45314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7"/>
            <p:cNvSpPr/>
            <p:nvPr/>
          </p:nvSpPr>
          <p:spPr>
            <a:xfrm>
              <a:off x="4263926" y="4480075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7"/>
            <p:cNvSpPr/>
            <p:nvPr/>
          </p:nvSpPr>
          <p:spPr>
            <a:xfrm>
              <a:off x="4263926" y="4429300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7"/>
            <p:cNvSpPr/>
            <p:nvPr/>
          </p:nvSpPr>
          <p:spPr>
            <a:xfrm>
              <a:off x="4263926" y="4377925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7"/>
            <p:cNvSpPr/>
            <p:nvPr/>
          </p:nvSpPr>
          <p:spPr>
            <a:xfrm>
              <a:off x="4263926" y="4327150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7"/>
            <p:cNvSpPr/>
            <p:nvPr/>
          </p:nvSpPr>
          <p:spPr>
            <a:xfrm>
              <a:off x="4263926" y="4275800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7"/>
            <p:cNvSpPr/>
            <p:nvPr/>
          </p:nvSpPr>
          <p:spPr>
            <a:xfrm>
              <a:off x="4263926" y="4225000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7"/>
            <p:cNvSpPr/>
            <p:nvPr/>
          </p:nvSpPr>
          <p:spPr>
            <a:xfrm>
              <a:off x="4263926" y="4173650"/>
              <a:ext cx="2189272" cy="1175"/>
            </a:xfrm>
            <a:custGeom>
              <a:avLst/>
              <a:gdLst/>
              <a:ahLst/>
              <a:cxnLst/>
              <a:rect l="l" t="t" r="r" b="b"/>
              <a:pathLst>
                <a:path w="108353" h="47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7"/>
            <p:cNvSpPr/>
            <p:nvPr/>
          </p:nvSpPr>
          <p:spPr>
            <a:xfrm>
              <a:off x="4263926" y="402072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7"/>
            <p:cNvSpPr/>
            <p:nvPr/>
          </p:nvSpPr>
          <p:spPr>
            <a:xfrm>
              <a:off x="4263926" y="3867226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7"/>
            <p:cNvSpPr/>
            <p:nvPr/>
          </p:nvSpPr>
          <p:spPr>
            <a:xfrm>
              <a:off x="4263926" y="391857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7"/>
            <p:cNvSpPr/>
            <p:nvPr/>
          </p:nvSpPr>
          <p:spPr>
            <a:xfrm>
              <a:off x="4263926" y="3969376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7"/>
            <p:cNvSpPr/>
            <p:nvPr/>
          </p:nvSpPr>
          <p:spPr>
            <a:xfrm>
              <a:off x="4263926" y="4071501"/>
              <a:ext cx="2189272" cy="1175"/>
            </a:xfrm>
            <a:custGeom>
              <a:avLst/>
              <a:gdLst/>
              <a:ahLst/>
              <a:cxnLst/>
              <a:rect l="l" t="t" r="r" b="b"/>
              <a:pathLst>
                <a:path w="108353" h="47" extrusionOk="0">
                  <a:moveTo>
                    <a:pt x="1" y="1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7"/>
            <p:cNvSpPr/>
            <p:nvPr/>
          </p:nvSpPr>
          <p:spPr>
            <a:xfrm>
              <a:off x="4263926" y="4122876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7"/>
            <p:cNvSpPr/>
            <p:nvPr/>
          </p:nvSpPr>
          <p:spPr>
            <a:xfrm>
              <a:off x="4263926" y="381642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1" name="Google Shape;1111;p7"/>
          <p:cNvGrpSpPr/>
          <p:nvPr/>
        </p:nvGrpSpPr>
        <p:grpSpPr>
          <a:xfrm>
            <a:off x="-707639" y="-2431780"/>
            <a:ext cx="11567753" cy="7972096"/>
            <a:chOff x="5457700" y="3883200"/>
            <a:chExt cx="1633725" cy="1125875"/>
          </a:xfrm>
        </p:grpSpPr>
        <p:sp>
          <p:nvSpPr>
            <p:cNvPr id="1112" name="Google Shape;1112;p7"/>
            <p:cNvSpPr/>
            <p:nvPr/>
          </p:nvSpPr>
          <p:spPr>
            <a:xfrm>
              <a:off x="5457700" y="3883200"/>
              <a:ext cx="1427175" cy="1125875"/>
            </a:xfrm>
            <a:custGeom>
              <a:avLst/>
              <a:gdLst/>
              <a:ahLst/>
              <a:cxnLst/>
              <a:rect l="l" t="t" r="r" b="b"/>
              <a:pathLst>
                <a:path w="57087" h="45035" extrusionOk="0">
                  <a:moveTo>
                    <a:pt x="24811" y="0"/>
                  </a:moveTo>
                  <a:lnTo>
                    <a:pt x="15247" y="14540"/>
                  </a:lnTo>
                  <a:lnTo>
                    <a:pt x="15225" y="14563"/>
                  </a:lnTo>
                  <a:lnTo>
                    <a:pt x="18831" y="27048"/>
                  </a:lnTo>
                  <a:lnTo>
                    <a:pt x="91" y="43003"/>
                  </a:lnTo>
                  <a:lnTo>
                    <a:pt x="0" y="43095"/>
                  </a:lnTo>
                  <a:lnTo>
                    <a:pt x="18785" y="45035"/>
                  </a:lnTo>
                  <a:lnTo>
                    <a:pt x="18808" y="45035"/>
                  </a:lnTo>
                  <a:lnTo>
                    <a:pt x="29513" y="39579"/>
                  </a:lnTo>
                  <a:lnTo>
                    <a:pt x="40743" y="43848"/>
                  </a:lnTo>
                  <a:lnTo>
                    <a:pt x="40766" y="43871"/>
                  </a:lnTo>
                  <a:lnTo>
                    <a:pt x="57086" y="31819"/>
                  </a:lnTo>
                  <a:lnTo>
                    <a:pt x="57041" y="31750"/>
                  </a:lnTo>
                  <a:lnTo>
                    <a:pt x="40743" y="43734"/>
                  </a:lnTo>
                  <a:lnTo>
                    <a:pt x="29536" y="39465"/>
                  </a:lnTo>
                  <a:lnTo>
                    <a:pt x="29513" y="39465"/>
                  </a:lnTo>
                  <a:lnTo>
                    <a:pt x="18785" y="44921"/>
                  </a:lnTo>
                  <a:lnTo>
                    <a:pt x="251" y="43003"/>
                  </a:lnTo>
                  <a:lnTo>
                    <a:pt x="18922" y="27117"/>
                  </a:lnTo>
                  <a:lnTo>
                    <a:pt x="18945" y="27094"/>
                  </a:lnTo>
                  <a:lnTo>
                    <a:pt x="15339" y="14586"/>
                  </a:lnTo>
                  <a:lnTo>
                    <a:pt x="24902" y="46"/>
                  </a:lnTo>
                  <a:lnTo>
                    <a:pt x="24811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7"/>
            <p:cNvSpPr/>
            <p:nvPr/>
          </p:nvSpPr>
          <p:spPr>
            <a:xfrm>
              <a:off x="6149875" y="4418450"/>
              <a:ext cx="480500" cy="558675"/>
            </a:xfrm>
            <a:custGeom>
              <a:avLst/>
              <a:gdLst/>
              <a:ahLst/>
              <a:cxnLst/>
              <a:rect l="l" t="t" r="r" b="b"/>
              <a:pathLst>
                <a:path w="19220" h="22347" extrusionOk="0">
                  <a:moveTo>
                    <a:pt x="13490" y="1"/>
                  </a:moveTo>
                  <a:lnTo>
                    <a:pt x="12942" y="22073"/>
                  </a:lnTo>
                  <a:lnTo>
                    <a:pt x="137" y="5547"/>
                  </a:lnTo>
                  <a:lnTo>
                    <a:pt x="0" y="5387"/>
                  </a:lnTo>
                  <a:lnTo>
                    <a:pt x="1781" y="18124"/>
                  </a:lnTo>
                  <a:lnTo>
                    <a:pt x="1895" y="18101"/>
                  </a:lnTo>
                  <a:lnTo>
                    <a:pt x="160" y="5752"/>
                  </a:lnTo>
                  <a:lnTo>
                    <a:pt x="13033" y="22346"/>
                  </a:lnTo>
                  <a:lnTo>
                    <a:pt x="13581" y="617"/>
                  </a:lnTo>
                  <a:lnTo>
                    <a:pt x="19128" y="17896"/>
                  </a:lnTo>
                  <a:lnTo>
                    <a:pt x="19219" y="17873"/>
                  </a:lnTo>
                  <a:lnTo>
                    <a:pt x="13490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7"/>
            <p:cNvSpPr/>
            <p:nvPr/>
          </p:nvSpPr>
          <p:spPr>
            <a:xfrm>
              <a:off x="6610950" y="4416175"/>
              <a:ext cx="480475" cy="559225"/>
            </a:xfrm>
            <a:custGeom>
              <a:avLst/>
              <a:gdLst/>
              <a:ahLst/>
              <a:cxnLst/>
              <a:rect l="l" t="t" r="r" b="b"/>
              <a:pathLst>
                <a:path w="19219" h="22369" extrusionOk="0">
                  <a:moveTo>
                    <a:pt x="13467" y="0"/>
                  </a:moveTo>
                  <a:lnTo>
                    <a:pt x="12919" y="22072"/>
                  </a:lnTo>
                  <a:lnTo>
                    <a:pt x="114" y="5547"/>
                  </a:lnTo>
                  <a:lnTo>
                    <a:pt x="0" y="5387"/>
                  </a:lnTo>
                  <a:lnTo>
                    <a:pt x="1758" y="18123"/>
                  </a:lnTo>
                  <a:lnTo>
                    <a:pt x="1872" y="18101"/>
                  </a:lnTo>
                  <a:lnTo>
                    <a:pt x="160" y="5752"/>
                  </a:lnTo>
                  <a:lnTo>
                    <a:pt x="13010" y="22369"/>
                  </a:lnTo>
                  <a:lnTo>
                    <a:pt x="13558" y="616"/>
                  </a:lnTo>
                  <a:lnTo>
                    <a:pt x="19105" y="17895"/>
                  </a:lnTo>
                  <a:lnTo>
                    <a:pt x="19219" y="17872"/>
                  </a:lnTo>
                  <a:lnTo>
                    <a:pt x="1346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7"/>
            <p:cNvSpPr/>
            <p:nvPr/>
          </p:nvSpPr>
          <p:spPr>
            <a:xfrm>
              <a:off x="5541000" y="4301475"/>
              <a:ext cx="737275" cy="704175"/>
            </a:xfrm>
            <a:custGeom>
              <a:avLst/>
              <a:gdLst/>
              <a:ahLst/>
              <a:cxnLst/>
              <a:rect l="l" t="t" r="r" b="b"/>
              <a:pathLst>
                <a:path w="29491" h="28167" extrusionOk="0">
                  <a:moveTo>
                    <a:pt x="29194" y="343"/>
                  </a:moveTo>
                  <a:lnTo>
                    <a:pt x="15430" y="27847"/>
                  </a:lnTo>
                  <a:lnTo>
                    <a:pt x="15430" y="27847"/>
                  </a:lnTo>
                  <a:lnTo>
                    <a:pt x="15613" y="10363"/>
                  </a:lnTo>
                  <a:lnTo>
                    <a:pt x="29194" y="343"/>
                  </a:lnTo>
                  <a:close/>
                  <a:moveTo>
                    <a:pt x="160" y="3424"/>
                  </a:moveTo>
                  <a:lnTo>
                    <a:pt x="15499" y="10386"/>
                  </a:lnTo>
                  <a:lnTo>
                    <a:pt x="15339" y="27961"/>
                  </a:lnTo>
                  <a:lnTo>
                    <a:pt x="4566" y="19721"/>
                  </a:lnTo>
                  <a:lnTo>
                    <a:pt x="160" y="3424"/>
                  </a:lnTo>
                  <a:close/>
                  <a:moveTo>
                    <a:pt x="29491" y="0"/>
                  </a:moveTo>
                  <a:lnTo>
                    <a:pt x="15545" y="10272"/>
                  </a:lnTo>
                  <a:lnTo>
                    <a:pt x="92" y="3287"/>
                  </a:lnTo>
                  <a:lnTo>
                    <a:pt x="1" y="3242"/>
                  </a:lnTo>
                  <a:lnTo>
                    <a:pt x="4474" y="19767"/>
                  </a:lnTo>
                  <a:lnTo>
                    <a:pt x="15362" y="28121"/>
                  </a:lnTo>
                  <a:lnTo>
                    <a:pt x="15430" y="28167"/>
                  </a:lnTo>
                  <a:lnTo>
                    <a:pt x="15430" y="28075"/>
                  </a:lnTo>
                  <a:lnTo>
                    <a:pt x="29491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7"/>
            <p:cNvSpPr/>
            <p:nvPr/>
          </p:nvSpPr>
          <p:spPr>
            <a:xfrm>
              <a:off x="6152150" y="4526300"/>
              <a:ext cx="333275" cy="32550"/>
            </a:xfrm>
            <a:custGeom>
              <a:avLst/>
              <a:gdLst/>
              <a:ahLst/>
              <a:cxnLst/>
              <a:rect l="l" t="t" r="r" b="b"/>
              <a:pathLst>
                <a:path w="13331" h="1302" extrusionOk="0">
                  <a:moveTo>
                    <a:pt x="13330" y="0"/>
                  </a:moveTo>
                  <a:lnTo>
                    <a:pt x="0" y="1210"/>
                  </a:lnTo>
                  <a:lnTo>
                    <a:pt x="0" y="1302"/>
                  </a:lnTo>
                  <a:lnTo>
                    <a:pt x="13330" y="115"/>
                  </a:lnTo>
                  <a:lnTo>
                    <a:pt x="13330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7" name="Google Shape;1117;p7"/>
          <p:cNvGrpSpPr/>
          <p:nvPr/>
        </p:nvGrpSpPr>
        <p:grpSpPr>
          <a:xfrm>
            <a:off x="189005" y="4741743"/>
            <a:ext cx="1048180" cy="245101"/>
            <a:chOff x="3504975" y="1233750"/>
            <a:chExt cx="324725" cy="75925"/>
          </a:xfrm>
        </p:grpSpPr>
        <p:sp>
          <p:nvSpPr>
            <p:cNvPr id="1118" name="Google Shape;1118;p7"/>
            <p:cNvSpPr/>
            <p:nvPr/>
          </p:nvSpPr>
          <p:spPr>
            <a:xfrm>
              <a:off x="35049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9" y="1"/>
                  </a:moveTo>
                  <a:lnTo>
                    <a:pt x="1" y="1530"/>
                  </a:lnTo>
                  <a:lnTo>
                    <a:pt x="2649" y="3036"/>
                  </a:lnTo>
                  <a:lnTo>
                    <a:pt x="2649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7"/>
            <p:cNvSpPr/>
            <p:nvPr/>
          </p:nvSpPr>
          <p:spPr>
            <a:xfrm>
              <a:off x="3633950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0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7"/>
            <p:cNvSpPr/>
            <p:nvPr/>
          </p:nvSpPr>
          <p:spPr>
            <a:xfrm>
              <a:off x="37634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1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1" name="Google Shape;1121;p7"/>
          <p:cNvGrpSpPr/>
          <p:nvPr/>
        </p:nvGrpSpPr>
        <p:grpSpPr>
          <a:xfrm flipH="1">
            <a:off x="6701248" y="-1058891"/>
            <a:ext cx="3459295" cy="3196594"/>
            <a:chOff x="407025" y="3490600"/>
            <a:chExt cx="1442575" cy="1333025"/>
          </a:xfrm>
        </p:grpSpPr>
        <p:sp>
          <p:nvSpPr>
            <p:cNvPr id="1122" name="Google Shape;1122;p7"/>
            <p:cNvSpPr/>
            <p:nvPr/>
          </p:nvSpPr>
          <p:spPr>
            <a:xfrm>
              <a:off x="810450" y="3490600"/>
              <a:ext cx="1039150" cy="1082525"/>
            </a:xfrm>
            <a:custGeom>
              <a:avLst/>
              <a:gdLst/>
              <a:ahLst/>
              <a:cxnLst/>
              <a:rect l="l" t="t" r="r" b="b"/>
              <a:pathLst>
                <a:path w="41566" h="43301" extrusionOk="0">
                  <a:moveTo>
                    <a:pt x="1" y="41497"/>
                  </a:moveTo>
                  <a:lnTo>
                    <a:pt x="252" y="43300"/>
                  </a:lnTo>
                  <a:lnTo>
                    <a:pt x="41566" y="1804"/>
                  </a:lnTo>
                  <a:lnTo>
                    <a:pt x="41315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7"/>
            <p:cNvSpPr/>
            <p:nvPr/>
          </p:nvSpPr>
          <p:spPr>
            <a:xfrm>
              <a:off x="566225" y="3920300"/>
              <a:ext cx="783500" cy="816575"/>
            </a:xfrm>
            <a:custGeom>
              <a:avLst/>
              <a:gdLst/>
              <a:ahLst/>
              <a:cxnLst/>
              <a:rect l="l" t="t" r="r" b="b"/>
              <a:pathLst>
                <a:path w="31340" h="32663" extrusionOk="0">
                  <a:moveTo>
                    <a:pt x="31157" y="0"/>
                  </a:moveTo>
                  <a:lnTo>
                    <a:pt x="1" y="31293"/>
                  </a:lnTo>
                  <a:lnTo>
                    <a:pt x="183" y="32663"/>
                  </a:lnTo>
                  <a:lnTo>
                    <a:pt x="31340" y="1370"/>
                  </a:lnTo>
                  <a:lnTo>
                    <a:pt x="3115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7"/>
            <p:cNvSpPr/>
            <p:nvPr/>
          </p:nvSpPr>
          <p:spPr>
            <a:xfrm>
              <a:off x="1016450" y="3682900"/>
              <a:ext cx="783500" cy="816025"/>
            </a:xfrm>
            <a:custGeom>
              <a:avLst/>
              <a:gdLst/>
              <a:ahLst/>
              <a:cxnLst/>
              <a:rect l="l" t="t" r="r" b="b"/>
              <a:pathLst>
                <a:path w="31340" h="32641" extrusionOk="0">
                  <a:moveTo>
                    <a:pt x="31157" y="1"/>
                  </a:moveTo>
                  <a:lnTo>
                    <a:pt x="1" y="31294"/>
                  </a:lnTo>
                  <a:lnTo>
                    <a:pt x="183" y="32641"/>
                  </a:lnTo>
                  <a:lnTo>
                    <a:pt x="31340" y="1370"/>
                  </a:lnTo>
                  <a:lnTo>
                    <a:pt x="31157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7"/>
            <p:cNvSpPr/>
            <p:nvPr/>
          </p:nvSpPr>
          <p:spPr>
            <a:xfrm>
              <a:off x="788775" y="3843825"/>
              <a:ext cx="783500" cy="816025"/>
            </a:xfrm>
            <a:custGeom>
              <a:avLst/>
              <a:gdLst/>
              <a:ahLst/>
              <a:cxnLst/>
              <a:rect l="l" t="t" r="r" b="b"/>
              <a:pathLst>
                <a:path w="31340" h="32641" extrusionOk="0">
                  <a:moveTo>
                    <a:pt x="31157" y="0"/>
                  </a:moveTo>
                  <a:lnTo>
                    <a:pt x="0" y="31294"/>
                  </a:lnTo>
                  <a:lnTo>
                    <a:pt x="183" y="32641"/>
                  </a:lnTo>
                  <a:lnTo>
                    <a:pt x="31340" y="1347"/>
                  </a:lnTo>
                  <a:lnTo>
                    <a:pt x="3115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7"/>
            <p:cNvSpPr/>
            <p:nvPr/>
          </p:nvSpPr>
          <p:spPr>
            <a:xfrm>
              <a:off x="407025" y="3741675"/>
              <a:ext cx="1038575" cy="1081950"/>
            </a:xfrm>
            <a:custGeom>
              <a:avLst/>
              <a:gdLst/>
              <a:ahLst/>
              <a:cxnLst/>
              <a:rect l="l" t="t" r="r" b="b"/>
              <a:pathLst>
                <a:path w="41543" h="43278" extrusionOk="0">
                  <a:moveTo>
                    <a:pt x="41314" y="1"/>
                  </a:moveTo>
                  <a:lnTo>
                    <a:pt x="0" y="41474"/>
                  </a:lnTo>
                  <a:lnTo>
                    <a:pt x="229" y="43277"/>
                  </a:lnTo>
                  <a:lnTo>
                    <a:pt x="41542" y="1804"/>
                  </a:lnTo>
                  <a:lnTo>
                    <a:pt x="41314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7"/>
            <p:cNvSpPr/>
            <p:nvPr/>
          </p:nvSpPr>
          <p:spPr>
            <a:xfrm>
              <a:off x="1095775" y="3693175"/>
              <a:ext cx="536425" cy="575800"/>
            </a:xfrm>
            <a:custGeom>
              <a:avLst/>
              <a:gdLst/>
              <a:ahLst/>
              <a:cxnLst/>
              <a:rect l="l" t="t" r="r" b="b"/>
              <a:pathLst>
                <a:path w="21457" h="23032" extrusionOk="0">
                  <a:moveTo>
                    <a:pt x="21411" y="1"/>
                  </a:moveTo>
                  <a:lnTo>
                    <a:pt x="0" y="21434"/>
                  </a:lnTo>
                  <a:lnTo>
                    <a:pt x="23" y="23031"/>
                  </a:lnTo>
                  <a:lnTo>
                    <a:pt x="21456" y="1598"/>
                  </a:lnTo>
                  <a:lnTo>
                    <a:pt x="21411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8" name="Google Shape;1128;p7"/>
          <p:cNvGrpSpPr/>
          <p:nvPr/>
        </p:nvGrpSpPr>
        <p:grpSpPr>
          <a:xfrm>
            <a:off x="7560959" y="3311491"/>
            <a:ext cx="2228776" cy="2228845"/>
            <a:chOff x="3413675" y="1416350"/>
            <a:chExt cx="685925" cy="685925"/>
          </a:xfrm>
        </p:grpSpPr>
        <p:sp>
          <p:nvSpPr>
            <p:cNvPr id="1129" name="Google Shape;1129;p7"/>
            <p:cNvSpPr/>
            <p:nvPr/>
          </p:nvSpPr>
          <p:spPr>
            <a:xfrm>
              <a:off x="3514125" y="1599525"/>
              <a:ext cx="435400" cy="402325"/>
            </a:xfrm>
            <a:custGeom>
              <a:avLst/>
              <a:gdLst/>
              <a:ahLst/>
              <a:cxnLst/>
              <a:rect l="l" t="t" r="r" b="b"/>
              <a:pathLst>
                <a:path w="17416" h="16093" extrusionOk="0">
                  <a:moveTo>
                    <a:pt x="0" y="6392"/>
                  </a:moveTo>
                  <a:cubicBezTo>
                    <a:pt x="0" y="4041"/>
                    <a:pt x="845" y="1758"/>
                    <a:pt x="2397" y="1"/>
                  </a:cubicBezTo>
                  <a:lnTo>
                    <a:pt x="3424" y="914"/>
                  </a:lnTo>
                  <a:cubicBezTo>
                    <a:pt x="2100" y="2420"/>
                    <a:pt x="1370" y="4360"/>
                    <a:pt x="1370" y="6392"/>
                  </a:cubicBezTo>
                  <a:cubicBezTo>
                    <a:pt x="1370" y="10980"/>
                    <a:pt x="5113" y="14723"/>
                    <a:pt x="9701" y="14723"/>
                  </a:cubicBezTo>
                  <a:cubicBezTo>
                    <a:pt x="12326" y="14723"/>
                    <a:pt x="14722" y="13513"/>
                    <a:pt x="16320" y="11436"/>
                  </a:cubicBezTo>
                  <a:lnTo>
                    <a:pt x="17416" y="12281"/>
                  </a:lnTo>
                  <a:cubicBezTo>
                    <a:pt x="15567" y="14700"/>
                    <a:pt x="12759" y="16093"/>
                    <a:pt x="9701" y="16093"/>
                  </a:cubicBezTo>
                  <a:cubicBezTo>
                    <a:pt x="4360" y="16093"/>
                    <a:pt x="0" y="11733"/>
                    <a:pt x="0" y="6392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7"/>
            <p:cNvSpPr/>
            <p:nvPr/>
          </p:nvSpPr>
          <p:spPr>
            <a:xfrm>
              <a:off x="3570025" y="1516800"/>
              <a:ext cx="429150" cy="398875"/>
            </a:xfrm>
            <a:custGeom>
              <a:avLst/>
              <a:gdLst/>
              <a:ahLst/>
              <a:cxnLst/>
              <a:rect l="l" t="t" r="r" b="b"/>
              <a:pathLst>
                <a:path w="17166" h="15955" extrusionOk="0">
                  <a:moveTo>
                    <a:pt x="161" y="3310"/>
                  </a:moveTo>
                  <a:cubicBezTo>
                    <a:pt x="47" y="3447"/>
                    <a:pt x="1" y="3606"/>
                    <a:pt x="1" y="3766"/>
                  </a:cubicBezTo>
                  <a:lnTo>
                    <a:pt x="1" y="3766"/>
                  </a:lnTo>
                  <a:cubicBezTo>
                    <a:pt x="1" y="3949"/>
                    <a:pt x="69" y="4131"/>
                    <a:pt x="229" y="4268"/>
                  </a:cubicBezTo>
                  <a:lnTo>
                    <a:pt x="229" y="4268"/>
                  </a:lnTo>
                  <a:cubicBezTo>
                    <a:pt x="503" y="4519"/>
                    <a:pt x="960" y="4497"/>
                    <a:pt x="1188" y="4223"/>
                  </a:cubicBezTo>
                  <a:lnTo>
                    <a:pt x="1188" y="4223"/>
                  </a:lnTo>
                  <a:cubicBezTo>
                    <a:pt x="2786" y="2397"/>
                    <a:pt x="5068" y="1370"/>
                    <a:pt x="7465" y="1370"/>
                  </a:cubicBezTo>
                  <a:lnTo>
                    <a:pt x="7465" y="1370"/>
                  </a:lnTo>
                  <a:cubicBezTo>
                    <a:pt x="12053" y="1370"/>
                    <a:pt x="15796" y="5113"/>
                    <a:pt x="15796" y="9701"/>
                  </a:cubicBezTo>
                  <a:lnTo>
                    <a:pt x="15796" y="9701"/>
                  </a:lnTo>
                  <a:cubicBezTo>
                    <a:pt x="15796" y="11550"/>
                    <a:pt x="15203" y="13284"/>
                    <a:pt x="14084" y="14745"/>
                  </a:cubicBezTo>
                  <a:lnTo>
                    <a:pt x="14084" y="14745"/>
                  </a:lnTo>
                  <a:cubicBezTo>
                    <a:pt x="13856" y="15065"/>
                    <a:pt x="13902" y="15498"/>
                    <a:pt x="14221" y="15727"/>
                  </a:cubicBezTo>
                  <a:lnTo>
                    <a:pt x="14221" y="15727"/>
                  </a:lnTo>
                  <a:cubicBezTo>
                    <a:pt x="14518" y="15955"/>
                    <a:pt x="14952" y="15886"/>
                    <a:pt x="15180" y="15590"/>
                  </a:cubicBezTo>
                  <a:lnTo>
                    <a:pt x="15180" y="15590"/>
                  </a:lnTo>
                  <a:cubicBezTo>
                    <a:pt x="16481" y="13878"/>
                    <a:pt x="17166" y="11846"/>
                    <a:pt x="17166" y="9701"/>
                  </a:cubicBezTo>
                  <a:lnTo>
                    <a:pt x="17166" y="9701"/>
                  </a:lnTo>
                  <a:cubicBezTo>
                    <a:pt x="17166" y="4337"/>
                    <a:pt x="12806" y="0"/>
                    <a:pt x="7465" y="0"/>
                  </a:cubicBezTo>
                  <a:lnTo>
                    <a:pt x="7465" y="0"/>
                  </a:lnTo>
                  <a:cubicBezTo>
                    <a:pt x="4657" y="0"/>
                    <a:pt x="2010" y="1210"/>
                    <a:pt x="161" y="331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7"/>
            <p:cNvSpPr/>
            <p:nvPr/>
          </p:nvSpPr>
          <p:spPr>
            <a:xfrm>
              <a:off x="3596850" y="1599525"/>
              <a:ext cx="319575" cy="290475"/>
            </a:xfrm>
            <a:custGeom>
              <a:avLst/>
              <a:gdLst/>
              <a:ahLst/>
              <a:cxnLst/>
              <a:rect l="l" t="t" r="r" b="b"/>
              <a:pathLst>
                <a:path w="12783" h="11619" extrusionOk="0">
                  <a:moveTo>
                    <a:pt x="1" y="6392"/>
                  </a:moveTo>
                  <a:cubicBezTo>
                    <a:pt x="1" y="2854"/>
                    <a:pt x="2877" y="1"/>
                    <a:pt x="6392" y="1"/>
                  </a:cubicBezTo>
                  <a:cubicBezTo>
                    <a:pt x="9907" y="1"/>
                    <a:pt x="12783" y="2854"/>
                    <a:pt x="12783" y="6392"/>
                  </a:cubicBezTo>
                  <a:cubicBezTo>
                    <a:pt x="12783" y="8378"/>
                    <a:pt x="11870" y="10226"/>
                    <a:pt x="10295" y="11459"/>
                  </a:cubicBezTo>
                  <a:lnTo>
                    <a:pt x="9450" y="10363"/>
                  </a:lnTo>
                  <a:cubicBezTo>
                    <a:pt x="10706" y="9405"/>
                    <a:pt x="11413" y="7967"/>
                    <a:pt x="11413" y="6392"/>
                  </a:cubicBezTo>
                  <a:cubicBezTo>
                    <a:pt x="11413" y="3630"/>
                    <a:pt x="9154" y="1370"/>
                    <a:pt x="6392" y="1370"/>
                  </a:cubicBezTo>
                  <a:cubicBezTo>
                    <a:pt x="3630" y="1370"/>
                    <a:pt x="1370" y="3630"/>
                    <a:pt x="1370" y="6392"/>
                  </a:cubicBezTo>
                  <a:cubicBezTo>
                    <a:pt x="1370" y="8012"/>
                    <a:pt x="2169" y="9542"/>
                    <a:pt x="3516" y="10500"/>
                  </a:cubicBezTo>
                  <a:lnTo>
                    <a:pt x="2717" y="11619"/>
                  </a:lnTo>
                  <a:cubicBezTo>
                    <a:pt x="1005" y="10432"/>
                    <a:pt x="1" y="8469"/>
                    <a:pt x="1" y="6392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7"/>
            <p:cNvSpPr/>
            <p:nvPr/>
          </p:nvSpPr>
          <p:spPr>
            <a:xfrm>
              <a:off x="3657350" y="1855175"/>
              <a:ext cx="206025" cy="63925"/>
            </a:xfrm>
            <a:custGeom>
              <a:avLst/>
              <a:gdLst/>
              <a:ahLst/>
              <a:cxnLst/>
              <a:rect l="l" t="t" r="r" b="b"/>
              <a:pathLst>
                <a:path w="8241" h="2557" extrusionOk="0">
                  <a:moveTo>
                    <a:pt x="7030" y="137"/>
                  </a:moveTo>
                  <a:cubicBezTo>
                    <a:pt x="6140" y="822"/>
                    <a:pt x="5090" y="1187"/>
                    <a:pt x="3972" y="1187"/>
                  </a:cubicBezTo>
                  <a:lnTo>
                    <a:pt x="3972" y="1187"/>
                  </a:lnTo>
                  <a:cubicBezTo>
                    <a:pt x="2922" y="1187"/>
                    <a:pt x="1940" y="868"/>
                    <a:pt x="1096" y="274"/>
                  </a:cubicBezTo>
                  <a:lnTo>
                    <a:pt x="1096" y="274"/>
                  </a:lnTo>
                  <a:cubicBezTo>
                    <a:pt x="776" y="46"/>
                    <a:pt x="343" y="115"/>
                    <a:pt x="137" y="434"/>
                  </a:cubicBezTo>
                  <a:lnTo>
                    <a:pt x="137" y="434"/>
                  </a:lnTo>
                  <a:cubicBezTo>
                    <a:pt x="46" y="548"/>
                    <a:pt x="0" y="685"/>
                    <a:pt x="0" y="822"/>
                  </a:cubicBezTo>
                  <a:lnTo>
                    <a:pt x="0" y="822"/>
                  </a:lnTo>
                  <a:cubicBezTo>
                    <a:pt x="0" y="1050"/>
                    <a:pt x="92" y="1256"/>
                    <a:pt x="297" y="1393"/>
                  </a:cubicBezTo>
                  <a:lnTo>
                    <a:pt x="297" y="1393"/>
                  </a:lnTo>
                  <a:cubicBezTo>
                    <a:pt x="1370" y="2146"/>
                    <a:pt x="2648" y="2557"/>
                    <a:pt x="3972" y="2557"/>
                  </a:cubicBezTo>
                  <a:lnTo>
                    <a:pt x="3972" y="2557"/>
                  </a:lnTo>
                  <a:cubicBezTo>
                    <a:pt x="5387" y="2557"/>
                    <a:pt x="6757" y="2100"/>
                    <a:pt x="7875" y="1233"/>
                  </a:cubicBezTo>
                  <a:lnTo>
                    <a:pt x="7875" y="1233"/>
                  </a:lnTo>
                  <a:cubicBezTo>
                    <a:pt x="8172" y="1005"/>
                    <a:pt x="8240" y="571"/>
                    <a:pt x="7989" y="274"/>
                  </a:cubicBezTo>
                  <a:lnTo>
                    <a:pt x="7989" y="274"/>
                  </a:lnTo>
                  <a:cubicBezTo>
                    <a:pt x="7852" y="92"/>
                    <a:pt x="7647" y="0"/>
                    <a:pt x="7441" y="0"/>
                  </a:cubicBezTo>
                  <a:lnTo>
                    <a:pt x="7441" y="0"/>
                  </a:lnTo>
                  <a:cubicBezTo>
                    <a:pt x="7304" y="0"/>
                    <a:pt x="7167" y="46"/>
                    <a:pt x="7030" y="137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7"/>
            <p:cNvSpPr/>
            <p:nvPr/>
          </p:nvSpPr>
          <p:spPr>
            <a:xfrm>
              <a:off x="3413675" y="1416350"/>
              <a:ext cx="551825" cy="631150"/>
            </a:xfrm>
            <a:custGeom>
              <a:avLst/>
              <a:gdLst/>
              <a:ahLst/>
              <a:cxnLst/>
              <a:rect l="l" t="t" r="r" b="b"/>
              <a:pathLst>
                <a:path w="22073" h="25246" extrusionOk="0">
                  <a:moveTo>
                    <a:pt x="1" y="13719"/>
                  </a:moveTo>
                  <a:cubicBezTo>
                    <a:pt x="1" y="6141"/>
                    <a:pt x="6141" y="1"/>
                    <a:pt x="13719" y="1"/>
                  </a:cubicBezTo>
                  <a:cubicBezTo>
                    <a:pt x="16755" y="1"/>
                    <a:pt x="19653" y="959"/>
                    <a:pt x="22073" y="2808"/>
                  </a:cubicBezTo>
                  <a:lnTo>
                    <a:pt x="21228" y="3904"/>
                  </a:lnTo>
                  <a:cubicBezTo>
                    <a:pt x="19060" y="2238"/>
                    <a:pt x="16458" y="1370"/>
                    <a:pt x="13719" y="1370"/>
                  </a:cubicBezTo>
                  <a:cubicBezTo>
                    <a:pt x="6917" y="1370"/>
                    <a:pt x="1370" y="6917"/>
                    <a:pt x="1370" y="13719"/>
                  </a:cubicBezTo>
                  <a:cubicBezTo>
                    <a:pt x="1370" y="17919"/>
                    <a:pt x="3493" y="21799"/>
                    <a:pt x="7008" y="24081"/>
                  </a:cubicBezTo>
                  <a:lnTo>
                    <a:pt x="6278" y="25246"/>
                  </a:lnTo>
                  <a:cubicBezTo>
                    <a:pt x="2329" y="22712"/>
                    <a:pt x="1" y="18398"/>
                    <a:pt x="1" y="13719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7"/>
            <p:cNvSpPr/>
            <p:nvPr/>
          </p:nvSpPr>
          <p:spPr>
            <a:xfrm>
              <a:off x="3562625" y="1483125"/>
              <a:ext cx="536975" cy="619150"/>
            </a:xfrm>
            <a:custGeom>
              <a:avLst/>
              <a:gdLst/>
              <a:ahLst/>
              <a:cxnLst/>
              <a:rect l="l" t="t" r="r" b="b"/>
              <a:pathLst>
                <a:path w="21479" h="24766" extrusionOk="0">
                  <a:moveTo>
                    <a:pt x="15133" y="274"/>
                  </a:moveTo>
                  <a:cubicBezTo>
                    <a:pt x="14905" y="571"/>
                    <a:pt x="14974" y="1005"/>
                    <a:pt x="15270" y="1233"/>
                  </a:cubicBezTo>
                  <a:lnTo>
                    <a:pt x="15270" y="1233"/>
                  </a:lnTo>
                  <a:cubicBezTo>
                    <a:pt x="18352" y="3607"/>
                    <a:pt x="20109" y="7167"/>
                    <a:pt x="20109" y="11048"/>
                  </a:cubicBezTo>
                  <a:lnTo>
                    <a:pt x="20109" y="11048"/>
                  </a:lnTo>
                  <a:cubicBezTo>
                    <a:pt x="20109" y="17850"/>
                    <a:pt x="14563" y="23396"/>
                    <a:pt x="7761" y="23396"/>
                  </a:cubicBezTo>
                  <a:lnTo>
                    <a:pt x="7761" y="23396"/>
                  </a:lnTo>
                  <a:cubicBezTo>
                    <a:pt x="5364" y="23396"/>
                    <a:pt x="3059" y="22711"/>
                    <a:pt x="1050" y="21410"/>
                  </a:cubicBezTo>
                  <a:lnTo>
                    <a:pt x="1050" y="21410"/>
                  </a:lnTo>
                  <a:cubicBezTo>
                    <a:pt x="731" y="21205"/>
                    <a:pt x="320" y="21296"/>
                    <a:pt x="114" y="21616"/>
                  </a:cubicBezTo>
                  <a:lnTo>
                    <a:pt x="114" y="21616"/>
                  </a:lnTo>
                  <a:cubicBezTo>
                    <a:pt x="23" y="21730"/>
                    <a:pt x="0" y="21867"/>
                    <a:pt x="0" y="22004"/>
                  </a:cubicBezTo>
                  <a:lnTo>
                    <a:pt x="0" y="22004"/>
                  </a:lnTo>
                  <a:cubicBezTo>
                    <a:pt x="0" y="22232"/>
                    <a:pt x="114" y="22438"/>
                    <a:pt x="320" y="22575"/>
                  </a:cubicBezTo>
                  <a:lnTo>
                    <a:pt x="320" y="22575"/>
                  </a:lnTo>
                  <a:cubicBezTo>
                    <a:pt x="2534" y="24013"/>
                    <a:pt x="5113" y="24766"/>
                    <a:pt x="7761" y="24766"/>
                  </a:cubicBezTo>
                  <a:lnTo>
                    <a:pt x="7761" y="24766"/>
                  </a:lnTo>
                  <a:cubicBezTo>
                    <a:pt x="15339" y="24766"/>
                    <a:pt x="21479" y="18603"/>
                    <a:pt x="21479" y="11048"/>
                  </a:cubicBezTo>
                  <a:lnTo>
                    <a:pt x="21479" y="11048"/>
                  </a:lnTo>
                  <a:cubicBezTo>
                    <a:pt x="21479" y="6734"/>
                    <a:pt x="19516" y="2762"/>
                    <a:pt x="16115" y="137"/>
                  </a:cubicBezTo>
                  <a:lnTo>
                    <a:pt x="16115" y="137"/>
                  </a:lnTo>
                  <a:cubicBezTo>
                    <a:pt x="15978" y="46"/>
                    <a:pt x="15841" y="0"/>
                    <a:pt x="15681" y="0"/>
                  </a:cubicBezTo>
                  <a:lnTo>
                    <a:pt x="15681" y="0"/>
                  </a:lnTo>
                  <a:cubicBezTo>
                    <a:pt x="15476" y="0"/>
                    <a:pt x="15270" y="92"/>
                    <a:pt x="15133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5" name="Google Shape;1135;p7"/>
          <p:cNvSpPr txBox="1">
            <a:spLocks noGrp="1"/>
          </p:cNvSpPr>
          <p:nvPr>
            <p:ph type="body" idx="1"/>
          </p:nvPr>
        </p:nvSpPr>
        <p:spPr>
          <a:xfrm>
            <a:off x="720000" y="1173000"/>
            <a:ext cx="7710900" cy="34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>
                <a:latin typeface="Aptos" panose="020B0004020202020204" pitchFamily="34" charset="0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136" name="Google Shape;1136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ptos" panose="020B0004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8" name="Google Shape;1138;p8"/>
          <p:cNvGrpSpPr/>
          <p:nvPr/>
        </p:nvGrpSpPr>
        <p:grpSpPr>
          <a:xfrm>
            <a:off x="74" y="63"/>
            <a:ext cx="9144153" cy="5143512"/>
            <a:chOff x="4263926" y="3811300"/>
            <a:chExt cx="2189272" cy="1231448"/>
          </a:xfrm>
        </p:grpSpPr>
        <p:sp>
          <p:nvSpPr>
            <p:cNvPr id="1139" name="Google Shape;1139;p8"/>
            <p:cNvSpPr/>
            <p:nvPr/>
          </p:nvSpPr>
          <p:spPr>
            <a:xfrm>
              <a:off x="644375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8"/>
            <p:cNvSpPr/>
            <p:nvPr/>
          </p:nvSpPr>
          <p:spPr>
            <a:xfrm>
              <a:off x="636500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8"/>
            <p:cNvSpPr/>
            <p:nvPr/>
          </p:nvSpPr>
          <p:spPr>
            <a:xfrm>
              <a:off x="62868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8"/>
            <p:cNvSpPr/>
            <p:nvPr/>
          </p:nvSpPr>
          <p:spPr>
            <a:xfrm>
              <a:off x="62080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8"/>
            <p:cNvSpPr/>
            <p:nvPr/>
          </p:nvSpPr>
          <p:spPr>
            <a:xfrm>
              <a:off x="61293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8"/>
            <p:cNvSpPr/>
            <p:nvPr/>
          </p:nvSpPr>
          <p:spPr>
            <a:xfrm>
              <a:off x="60505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8"/>
            <p:cNvSpPr/>
            <p:nvPr/>
          </p:nvSpPr>
          <p:spPr>
            <a:xfrm>
              <a:off x="597182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8"/>
            <p:cNvSpPr/>
            <p:nvPr/>
          </p:nvSpPr>
          <p:spPr>
            <a:xfrm>
              <a:off x="589307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8"/>
            <p:cNvSpPr/>
            <p:nvPr/>
          </p:nvSpPr>
          <p:spPr>
            <a:xfrm>
              <a:off x="58149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8"/>
            <p:cNvSpPr/>
            <p:nvPr/>
          </p:nvSpPr>
          <p:spPr>
            <a:xfrm>
              <a:off x="57361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8"/>
            <p:cNvSpPr/>
            <p:nvPr/>
          </p:nvSpPr>
          <p:spPr>
            <a:xfrm>
              <a:off x="56574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8"/>
            <p:cNvSpPr/>
            <p:nvPr/>
          </p:nvSpPr>
          <p:spPr>
            <a:xfrm>
              <a:off x="5578675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8"/>
            <p:cNvSpPr/>
            <p:nvPr/>
          </p:nvSpPr>
          <p:spPr>
            <a:xfrm>
              <a:off x="5499925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8"/>
            <p:cNvSpPr/>
            <p:nvPr/>
          </p:nvSpPr>
          <p:spPr>
            <a:xfrm>
              <a:off x="5421175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8"/>
            <p:cNvSpPr/>
            <p:nvPr/>
          </p:nvSpPr>
          <p:spPr>
            <a:xfrm>
              <a:off x="534242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8"/>
            <p:cNvSpPr/>
            <p:nvPr/>
          </p:nvSpPr>
          <p:spPr>
            <a:xfrm>
              <a:off x="52642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8"/>
            <p:cNvSpPr/>
            <p:nvPr/>
          </p:nvSpPr>
          <p:spPr>
            <a:xfrm>
              <a:off x="50280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8"/>
            <p:cNvSpPr/>
            <p:nvPr/>
          </p:nvSpPr>
          <p:spPr>
            <a:xfrm>
              <a:off x="4870500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8"/>
            <p:cNvSpPr/>
            <p:nvPr/>
          </p:nvSpPr>
          <p:spPr>
            <a:xfrm>
              <a:off x="47135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8"/>
            <p:cNvSpPr/>
            <p:nvPr/>
          </p:nvSpPr>
          <p:spPr>
            <a:xfrm>
              <a:off x="47923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8"/>
            <p:cNvSpPr/>
            <p:nvPr/>
          </p:nvSpPr>
          <p:spPr>
            <a:xfrm>
              <a:off x="4949250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8"/>
            <p:cNvSpPr/>
            <p:nvPr/>
          </p:nvSpPr>
          <p:spPr>
            <a:xfrm>
              <a:off x="51067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8"/>
            <p:cNvSpPr/>
            <p:nvPr/>
          </p:nvSpPr>
          <p:spPr>
            <a:xfrm>
              <a:off x="51855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8"/>
            <p:cNvSpPr/>
            <p:nvPr/>
          </p:nvSpPr>
          <p:spPr>
            <a:xfrm>
              <a:off x="46348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8"/>
            <p:cNvSpPr/>
            <p:nvPr/>
          </p:nvSpPr>
          <p:spPr>
            <a:xfrm>
              <a:off x="4556100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8"/>
            <p:cNvSpPr/>
            <p:nvPr/>
          </p:nvSpPr>
          <p:spPr>
            <a:xfrm>
              <a:off x="447735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8"/>
            <p:cNvSpPr/>
            <p:nvPr/>
          </p:nvSpPr>
          <p:spPr>
            <a:xfrm>
              <a:off x="439860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8"/>
            <p:cNvSpPr/>
            <p:nvPr/>
          </p:nvSpPr>
          <p:spPr>
            <a:xfrm>
              <a:off x="43204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8"/>
            <p:cNvSpPr/>
            <p:nvPr/>
          </p:nvSpPr>
          <p:spPr>
            <a:xfrm>
              <a:off x="4263926" y="504214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8"/>
            <p:cNvSpPr/>
            <p:nvPr/>
          </p:nvSpPr>
          <p:spPr>
            <a:xfrm>
              <a:off x="4263926" y="499079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8"/>
            <p:cNvSpPr/>
            <p:nvPr/>
          </p:nvSpPr>
          <p:spPr>
            <a:xfrm>
              <a:off x="4263926" y="493999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8"/>
            <p:cNvSpPr/>
            <p:nvPr/>
          </p:nvSpPr>
          <p:spPr>
            <a:xfrm>
              <a:off x="4263926" y="488864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8"/>
            <p:cNvSpPr/>
            <p:nvPr/>
          </p:nvSpPr>
          <p:spPr>
            <a:xfrm>
              <a:off x="4263926" y="4837874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8"/>
            <p:cNvSpPr/>
            <p:nvPr/>
          </p:nvSpPr>
          <p:spPr>
            <a:xfrm>
              <a:off x="4263926" y="4786499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8"/>
            <p:cNvSpPr/>
            <p:nvPr/>
          </p:nvSpPr>
          <p:spPr>
            <a:xfrm>
              <a:off x="4263926" y="47357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8"/>
            <p:cNvSpPr/>
            <p:nvPr/>
          </p:nvSpPr>
          <p:spPr>
            <a:xfrm>
              <a:off x="4263926" y="4684374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8"/>
            <p:cNvSpPr/>
            <p:nvPr/>
          </p:nvSpPr>
          <p:spPr>
            <a:xfrm>
              <a:off x="4263926" y="463357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8"/>
            <p:cNvSpPr/>
            <p:nvPr/>
          </p:nvSpPr>
          <p:spPr>
            <a:xfrm>
              <a:off x="4263926" y="45822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8"/>
            <p:cNvSpPr/>
            <p:nvPr/>
          </p:nvSpPr>
          <p:spPr>
            <a:xfrm>
              <a:off x="4263926" y="45314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8"/>
            <p:cNvSpPr/>
            <p:nvPr/>
          </p:nvSpPr>
          <p:spPr>
            <a:xfrm>
              <a:off x="4263926" y="4480075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8"/>
            <p:cNvSpPr/>
            <p:nvPr/>
          </p:nvSpPr>
          <p:spPr>
            <a:xfrm>
              <a:off x="4263926" y="4429300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8"/>
            <p:cNvSpPr/>
            <p:nvPr/>
          </p:nvSpPr>
          <p:spPr>
            <a:xfrm>
              <a:off x="4263926" y="4377925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8"/>
            <p:cNvSpPr/>
            <p:nvPr/>
          </p:nvSpPr>
          <p:spPr>
            <a:xfrm>
              <a:off x="4263926" y="4327150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8"/>
            <p:cNvSpPr/>
            <p:nvPr/>
          </p:nvSpPr>
          <p:spPr>
            <a:xfrm>
              <a:off x="4263926" y="4275800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8"/>
            <p:cNvSpPr/>
            <p:nvPr/>
          </p:nvSpPr>
          <p:spPr>
            <a:xfrm>
              <a:off x="4263926" y="4225000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8"/>
            <p:cNvSpPr/>
            <p:nvPr/>
          </p:nvSpPr>
          <p:spPr>
            <a:xfrm>
              <a:off x="4263926" y="4173650"/>
              <a:ext cx="2189272" cy="1175"/>
            </a:xfrm>
            <a:custGeom>
              <a:avLst/>
              <a:gdLst/>
              <a:ahLst/>
              <a:cxnLst/>
              <a:rect l="l" t="t" r="r" b="b"/>
              <a:pathLst>
                <a:path w="108353" h="47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8"/>
            <p:cNvSpPr/>
            <p:nvPr/>
          </p:nvSpPr>
          <p:spPr>
            <a:xfrm>
              <a:off x="4263926" y="402072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8"/>
            <p:cNvSpPr/>
            <p:nvPr/>
          </p:nvSpPr>
          <p:spPr>
            <a:xfrm>
              <a:off x="4263926" y="3867226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8"/>
            <p:cNvSpPr/>
            <p:nvPr/>
          </p:nvSpPr>
          <p:spPr>
            <a:xfrm>
              <a:off x="4263926" y="391857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8"/>
            <p:cNvSpPr/>
            <p:nvPr/>
          </p:nvSpPr>
          <p:spPr>
            <a:xfrm>
              <a:off x="4263926" y="3969376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8"/>
            <p:cNvSpPr/>
            <p:nvPr/>
          </p:nvSpPr>
          <p:spPr>
            <a:xfrm>
              <a:off x="4263926" y="4071501"/>
              <a:ext cx="2189272" cy="1175"/>
            </a:xfrm>
            <a:custGeom>
              <a:avLst/>
              <a:gdLst/>
              <a:ahLst/>
              <a:cxnLst/>
              <a:rect l="l" t="t" r="r" b="b"/>
              <a:pathLst>
                <a:path w="108353" h="47" extrusionOk="0">
                  <a:moveTo>
                    <a:pt x="1" y="1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8"/>
            <p:cNvSpPr/>
            <p:nvPr/>
          </p:nvSpPr>
          <p:spPr>
            <a:xfrm>
              <a:off x="4263926" y="4122876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8"/>
            <p:cNvSpPr/>
            <p:nvPr/>
          </p:nvSpPr>
          <p:spPr>
            <a:xfrm>
              <a:off x="4263926" y="381642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2" name="Google Shape;1192;p8"/>
          <p:cNvGrpSpPr/>
          <p:nvPr/>
        </p:nvGrpSpPr>
        <p:grpSpPr>
          <a:xfrm>
            <a:off x="1355835" y="611870"/>
            <a:ext cx="6432293" cy="6055903"/>
            <a:chOff x="5187775" y="635000"/>
            <a:chExt cx="1791825" cy="1686975"/>
          </a:xfrm>
        </p:grpSpPr>
        <p:sp>
          <p:nvSpPr>
            <p:cNvPr id="1193" name="Google Shape;1193;p8"/>
            <p:cNvSpPr/>
            <p:nvPr/>
          </p:nvSpPr>
          <p:spPr>
            <a:xfrm>
              <a:off x="6404950" y="1750600"/>
              <a:ext cx="8000" cy="7025"/>
            </a:xfrm>
            <a:custGeom>
              <a:avLst/>
              <a:gdLst/>
              <a:ahLst/>
              <a:cxnLst/>
              <a:rect l="l" t="t" r="r" b="b"/>
              <a:pathLst>
                <a:path w="320" h="281" extrusionOk="0">
                  <a:moveTo>
                    <a:pt x="147" y="0"/>
                  </a:moveTo>
                  <a:cubicBezTo>
                    <a:pt x="91" y="0"/>
                    <a:pt x="42" y="41"/>
                    <a:pt x="23" y="98"/>
                  </a:cubicBezTo>
                  <a:cubicBezTo>
                    <a:pt x="0" y="166"/>
                    <a:pt x="46" y="257"/>
                    <a:pt x="114" y="280"/>
                  </a:cubicBezTo>
                  <a:cubicBezTo>
                    <a:pt x="206" y="280"/>
                    <a:pt x="274" y="235"/>
                    <a:pt x="297" y="166"/>
                  </a:cubicBezTo>
                  <a:cubicBezTo>
                    <a:pt x="320" y="98"/>
                    <a:pt x="274" y="29"/>
                    <a:pt x="183" y="6"/>
                  </a:cubicBezTo>
                  <a:cubicBezTo>
                    <a:pt x="171" y="2"/>
                    <a:pt x="158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8"/>
            <p:cNvSpPr/>
            <p:nvPr/>
          </p:nvSpPr>
          <p:spPr>
            <a:xfrm>
              <a:off x="6253150" y="1585725"/>
              <a:ext cx="11450" cy="10525"/>
            </a:xfrm>
            <a:custGeom>
              <a:avLst/>
              <a:gdLst/>
              <a:ahLst/>
              <a:cxnLst/>
              <a:rect l="l" t="t" r="r" b="b"/>
              <a:pathLst>
                <a:path w="458" h="421" extrusionOk="0">
                  <a:moveTo>
                    <a:pt x="238" y="1"/>
                  </a:moveTo>
                  <a:cubicBezTo>
                    <a:pt x="155" y="1"/>
                    <a:pt x="63" y="65"/>
                    <a:pt x="23" y="165"/>
                  </a:cubicBezTo>
                  <a:cubicBezTo>
                    <a:pt x="1" y="279"/>
                    <a:pt x="69" y="393"/>
                    <a:pt x="183" y="416"/>
                  </a:cubicBezTo>
                  <a:cubicBezTo>
                    <a:pt x="198" y="419"/>
                    <a:pt x="213" y="420"/>
                    <a:pt x="227" y="420"/>
                  </a:cubicBezTo>
                  <a:cubicBezTo>
                    <a:pt x="325" y="420"/>
                    <a:pt x="414" y="355"/>
                    <a:pt x="434" y="256"/>
                  </a:cubicBezTo>
                  <a:cubicBezTo>
                    <a:pt x="457" y="165"/>
                    <a:pt x="389" y="51"/>
                    <a:pt x="274" y="5"/>
                  </a:cubicBezTo>
                  <a:cubicBezTo>
                    <a:pt x="263" y="2"/>
                    <a:pt x="250" y="1"/>
                    <a:pt x="23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8"/>
            <p:cNvSpPr/>
            <p:nvPr/>
          </p:nvSpPr>
          <p:spPr>
            <a:xfrm>
              <a:off x="6085375" y="164335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93" y="1"/>
                  </a:moveTo>
                  <a:cubicBezTo>
                    <a:pt x="115" y="1"/>
                    <a:pt x="44" y="63"/>
                    <a:pt x="24" y="142"/>
                  </a:cubicBezTo>
                  <a:cubicBezTo>
                    <a:pt x="1" y="234"/>
                    <a:pt x="69" y="325"/>
                    <a:pt x="161" y="348"/>
                  </a:cubicBezTo>
                  <a:cubicBezTo>
                    <a:pt x="176" y="352"/>
                    <a:pt x="192" y="353"/>
                    <a:pt x="207" y="353"/>
                  </a:cubicBezTo>
                  <a:cubicBezTo>
                    <a:pt x="281" y="353"/>
                    <a:pt x="347" y="309"/>
                    <a:pt x="366" y="234"/>
                  </a:cubicBezTo>
                  <a:cubicBezTo>
                    <a:pt x="389" y="142"/>
                    <a:pt x="320" y="28"/>
                    <a:pt x="229" y="5"/>
                  </a:cubicBezTo>
                  <a:cubicBezTo>
                    <a:pt x="217" y="2"/>
                    <a:pt x="205" y="1"/>
                    <a:pt x="19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8"/>
            <p:cNvSpPr/>
            <p:nvPr/>
          </p:nvSpPr>
          <p:spPr>
            <a:xfrm>
              <a:off x="6088800" y="1627950"/>
              <a:ext cx="10300" cy="9950"/>
            </a:xfrm>
            <a:custGeom>
              <a:avLst/>
              <a:gdLst/>
              <a:ahLst/>
              <a:cxnLst/>
              <a:rect l="l" t="t" r="r" b="b"/>
              <a:pathLst>
                <a:path w="412" h="398" extrusionOk="0">
                  <a:moveTo>
                    <a:pt x="209" y="1"/>
                  </a:moveTo>
                  <a:cubicBezTo>
                    <a:pt x="115" y="1"/>
                    <a:pt x="44" y="65"/>
                    <a:pt x="24" y="165"/>
                  </a:cubicBezTo>
                  <a:cubicBezTo>
                    <a:pt x="1" y="256"/>
                    <a:pt x="47" y="370"/>
                    <a:pt x="161" y="393"/>
                  </a:cubicBezTo>
                  <a:cubicBezTo>
                    <a:pt x="173" y="396"/>
                    <a:pt x="185" y="397"/>
                    <a:pt x="198" y="397"/>
                  </a:cubicBezTo>
                  <a:cubicBezTo>
                    <a:pt x="280" y="397"/>
                    <a:pt x="369" y="335"/>
                    <a:pt x="389" y="256"/>
                  </a:cubicBezTo>
                  <a:cubicBezTo>
                    <a:pt x="412" y="142"/>
                    <a:pt x="343" y="51"/>
                    <a:pt x="252" y="5"/>
                  </a:cubicBezTo>
                  <a:cubicBezTo>
                    <a:pt x="237" y="2"/>
                    <a:pt x="223" y="1"/>
                    <a:pt x="20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8"/>
            <p:cNvSpPr/>
            <p:nvPr/>
          </p:nvSpPr>
          <p:spPr>
            <a:xfrm>
              <a:off x="6072825" y="1627375"/>
              <a:ext cx="9150" cy="8275"/>
            </a:xfrm>
            <a:custGeom>
              <a:avLst/>
              <a:gdLst/>
              <a:ahLst/>
              <a:cxnLst/>
              <a:rect l="l" t="t" r="r" b="b"/>
              <a:pathLst>
                <a:path w="366" h="331" extrusionOk="0">
                  <a:moveTo>
                    <a:pt x="192" y="1"/>
                  </a:moveTo>
                  <a:cubicBezTo>
                    <a:pt x="114" y="1"/>
                    <a:pt x="43" y="60"/>
                    <a:pt x="24" y="119"/>
                  </a:cubicBezTo>
                  <a:cubicBezTo>
                    <a:pt x="1" y="211"/>
                    <a:pt x="69" y="302"/>
                    <a:pt x="138" y="325"/>
                  </a:cubicBezTo>
                  <a:cubicBezTo>
                    <a:pt x="153" y="329"/>
                    <a:pt x="169" y="331"/>
                    <a:pt x="184" y="331"/>
                  </a:cubicBezTo>
                  <a:cubicBezTo>
                    <a:pt x="258" y="331"/>
                    <a:pt x="324" y="286"/>
                    <a:pt x="343" y="211"/>
                  </a:cubicBezTo>
                  <a:cubicBezTo>
                    <a:pt x="366" y="119"/>
                    <a:pt x="320" y="28"/>
                    <a:pt x="229" y="5"/>
                  </a:cubicBezTo>
                  <a:cubicBezTo>
                    <a:pt x="217" y="2"/>
                    <a:pt x="205" y="1"/>
                    <a:pt x="19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8"/>
            <p:cNvSpPr/>
            <p:nvPr/>
          </p:nvSpPr>
          <p:spPr>
            <a:xfrm>
              <a:off x="5702500" y="1262700"/>
              <a:ext cx="9725" cy="8325"/>
            </a:xfrm>
            <a:custGeom>
              <a:avLst/>
              <a:gdLst/>
              <a:ahLst/>
              <a:cxnLst/>
              <a:rect l="l" t="t" r="r" b="b"/>
              <a:pathLst>
                <a:path w="389" h="333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69" y="304"/>
                    <a:pt x="160" y="326"/>
                  </a:cubicBezTo>
                  <a:cubicBezTo>
                    <a:pt x="176" y="330"/>
                    <a:pt x="191" y="332"/>
                    <a:pt x="207" y="332"/>
                  </a:cubicBezTo>
                  <a:cubicBezTo>
                    <a:pt x="281" y="332"/>
                    <a:pt x="346" y="288"/>
                    <a:pt x="365" y="212"/>
                  </a:cubicBezTo>
                  <a:cubicBezTo>
                    <a:pt x="388" y="121"/>
                    <a:pt x="320" y="30"/>
                    <a:pt x="228" y="7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8"/>
            <p:cNvSpPr/>
            <p:nvPr/>
          </p:nvSpPr>
          <p:spPr>
            <a:xfrm>
              <a:off x="6409500" y="1544750"/>
              <a:ext cx="6875" cy="6300"/>
            </a:xfrm>
            <a:custGeom>
              <a:avLst/>
              <a:gdLst/>
              <a:ahLst/>
              <a:cxnLst/>
              <a:rect l="l" t="t" r="r" b="b"/>
              <a:pathLst>
                <a:path w="275" h="252" extrusionOk="0">
                  <a:moveTo>
                    <a:pt x="160" y="0"/>
                  </a:moveTo>
                  <a:cubicBezTo>
                    <a:pt x="92" y="0"/>
                    <a:pt x="24" y="23"/>
                    <a:pt x="24" y="92"/>
                  </a:cubicBezTo>
                  <a:cubicBezTo>
                    <a:pt x="1" y="160"/>
                    <a:pt x="46" y="229"/>
                    <a:pt x="115" y="252"/>
                  </a:cubicBezTo>
                  <a:cubicBezTo>
                    <a:pt x="160" y="252"/>
                    <a:pt x="229" y="229"/>
                    <a:pt x="252" y="160"/>
                  </a:cubicBezTo>
                  <a:cubicBezTo>
                    <a:pt x="275" y="92"/>
                    <a:pt x="229" y="23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8"/>
            <p:cNvSpPr/>
            <p:nvPr/>
          </p:nvSpPr>
          <p:spPr>
            <a:xfrm>
              <a:off x="6525350" y="1792825"/>
              <a:ext cx="7425" cy="7175"/>
            </a:xfrm>
            <a:custGeom>
              <a:avLst/>
              <a:gdLst/>
              <a:ahLst/>
              <a:cxnLst/>
              <a:rect l="l" t="t" r="r" b="b"/>
              <a:pathLst>
                <a:path w="297" h="287" extrusionOk="0">
                  <a:moveTo>
                    <a:pt x="137" y="1"/>
                  </a:moveTo>
                  <a:cubicBezTo>
                    <a:pt x="69" y="1"/>
                    <a:pt x="19" y="41"/>
                    <a:pt x="0" y="98"/>
                  </a:cubicBezTo>
                  <a:cubicBezTo>
                    <a:pt x="0" y="189"/>
                    <a:pt x="46" y="258"/>
                    <a:pt x="114" y="280"/>
                  </a:cubicBezTo>
                  <a:cubicBezTo>
                    <a:pt x="126" y="284"/>
                    <a:pt x="138" y="286"/>
                    <a:pt x="149" y="286"/>
                  </a:cubicBezTo>
                  <a:cubicBezTo>
                    <a:pt x="205" y="286"/>
                    <a:pt x="255" y="242"/>
                    <a:pt x="274" y="166"/>
                  </a:cubicBezTo>
                  <a:cubicBezTo>
                    <a:pt x="297" y="98"/>
                    <a:pt x="251" y="29"/>
                    <a:pt x="183" y="6"/>
                  </a:cubicBezTo>
                  <a:cubicBezTo>
                    <a:pt x="167" y="2"/>
                    <a:pt x="151" y="1"/>
                    <a:pt x="13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8"/>
            <p:cNvSpPr/>
            <p:nvPr/>
          </p:nvSpPr>
          <p:spPr>
            <a:xfrm>
              <a:off x="6545325" y="1590850"/>
              <a:ext cx="11425" cy="10000"/>
            </a:xfrm>
            <a:custGeom>
              <a:avLst/>
              <a:gdLst/>
              <a:ahLst/>
              <a:cxnLst/>
              <a:rect l="l" t="t" r="r" b="b"/>
              <a:pathLst>
                <a:path w="457" h="400" extrusionOk="0">
                  <a:moveTo>
                    <a:pt x="238" y="1"/>
                  </a:moveTo>
                  <a:cubicBezTo>
                    <a:pt x="155" y="1"/>
                    <a:pt x="66" y="66"/>
                    <a:pt x="46" y="165"/>
                  </a:cubicBezTo>
                  <a:cubicBezTo>
                    <a:pt x="0" y="256"/>
                    <a:pt x="69" y="371"/>
                    <a:pt x="183" y="393"/>
                  </a:cubicBezTo>
                  <a:cubicBezTo>
                    <a:pt x="202" y="397"/>
                    <a:pt x="220" y="399"/>
                    <a:pt x="238" y="399"/>
                  </a:cubicBezTo>
                  <a:cubicBezTo>
                    <a:pt x="326" y="399"/>
                    <a:pt x="396" y="352"/>
                    <a:pt x="434" y="256"/>
                  </a:cubicBezTo>
                  <a:cubicBezTo>
                    <a:pt x="457" y="142"/>
                    <a:pt x="388" y="28"/>
                    <a:pt x="274" y="5"/>
                  </a:cubicBezTo>
                  <a:cubicBezTo>
                    <a:pt x="262" y="2"/>
                    <a:pt x="250" y="1"/>
                    <a:pt x="23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8"/>
            <p:cNvSpPr/>
            <p:nvPr/>
          </p:nvSpPr>
          <p:spPr>
            <a:xfrm>
              <a:off x="6443750" y="1815075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35"/>
                    <a:pt x="46" y="326"/>
                    <a:pt x="160" y="349"/>
                  </a:cubicBezTo>
                  <a:cubicBezTo>
                    <a:pt x="172" y="352"/>
                    <a:pt x="184" y="353"/>
                    <a:pt x="196" y="353"/>
                  </a:cubicBezTo>
                  <a:cubicBezTo>
                    <a:pt x="274" y="353"/>
                    <a:pt x="346" y="291"/>
                    <a:pt x="365" y="212"/>
                  </a:cubicBezTo>
                  <a:cubicBezTo>
                    <a:pt x="388" y="121"/>
                    <a:pt x="343" y="29"/>
                    <a:pt x="228" y="7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8"/>
            <p:cNvSpPr/>
            <p:nvPr/>
          </p:nvSpPr>
          <p:spPr>
            <a:xfrm>
              <a:off x="6470000" y="1775750"/>
              <a:ext cx="11425" cy="10500"/>
            </a:xfrm>
            <a:custGeom>
              <a:avLst/>
              <a:gdLst/>
              <a:ahLst/>
              <a:cxnLst/>
              <a:rect l="l" t="t" r="r" b="b"/>
              <a:pathLst>
                <a:path w="457" h="420" extrusionOk="0">
                  <a:moveTo>
                    <a:pt x="230" y="0"/>
                  </a:moveTo>
                  <a:cubicBezTo>
                    <a:pt x="132" y="0"/>
                    <a:pt x="43" y="65"/>
                    <a:pt x="23" y="165"/>
                  </a:cubicBezTo>
                  <a:cubicBezTo>
                    <a:pt x="0" y="256"/>
                    <a:pt x="69" y="370"/>
                    <a:pt x="183" y="416"/>
                  </a:cubicBezTo>
                  <a:cubicBezTo>
                    <a:pt x="195" y="419"/>
                    <a:pt x="207" y="420"/>
                    <a:pt x="219" y="420"/>
                  </a:cubicBezTo>
                  <a:cubicBezTo>
                    <a:pt x="302" y="420"/>
                    <a:pt x="391" y="355"/>
                    <a:pt x="411" y="256"/>
                  </a:cubicBezTo>
                  <a:cubicBezTo>
                    <a:pt x="457" y="142"/>
                    <a:pt x="388" y="28"/>
                    <a:pt x="274" y="5"/>
                  </a:cubicBezTo>
                  <a:cubicBezTo>
                    <a:pt x="259" y="2"/>
                    <a:pt x="245" y="0"/>
                    <a:pt x="23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8"/>
            <p:cNvSpPr/>
            <p:nvPr/>
          </p:nvSpPr>
          <p:spPr>
            <a:xfrm>
              <a:off x="6440325" y="1675275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69" y="303"/>
                    <a:pt x="160" y="349"/>
                  </a:cubicBezTo>
                  <a:cubicBezTo>
                    <a:pt x="172" y="352"/>
                    <a:pt x="184" y="353"/>
                    <a:pt x="196" y="353"/>
                  </a:cubicBezTo>
                  <a:cubicBezTo>
                    <a:pt x="274" y="353"/>
                    <a:pt x="346" y="291"/>
                    <a:pt x="365" y="212"/>
                  </a:cubicBezTo>
                  <a:cubicBezTo>
                    <a:pt x="388" y="121"/>
                    <a:pt x="320" y="29"/>
                    <a:pt x="229" y="6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8"/>
            <p:cNvSpPr/>
            <p:nvPr/>
          </p:nvSpPr>
          <p:spPr>
            <a:xfrm>
              <a:off x="6555025" y="1619400"/>
              <a:ext cx="9150" cy="8800"/>
            </a:xfrm>
            <a:custGeom>
              <a:avLst/>
              <a:gdLst/>
              <a:ahLst/>
              <a:cxnLst/>
              <a:rect l="l" t="t" r="r" b="b"/>
              <a:pathLst>
                <a:path w="366" h="352" extrusionOk="0">
                  <a:moveTo>
                    <a:pt x="193" y="0"/>
                  </a:moveTo>
                  <a:cubicBezTo>
                    <a:pt x="114" y="0"/>
                    <a:pt x="43" y="62"/>
                    <a:pt x="23" y="142"/>
                  </a:cubicBezTo>
                  <a:cubicBezTo>
                    <a:pt x="0" y="233"/>
                    <a:pt x="46" y="324"/>
                    <a:pt x="137" y="347"/>
                  </a:cubicBezTo>
                  <a:cubicBezTo>
                    <a:pt x="149" y="350"/>
                    <a:pt x="161" y="351"/>
                    <a:pt x="173" y="351"/>
                  </a:cubicBezTo>
                  <a:cubicBezTo>
                    <a:pt x="251" y="351"/>
                    <a:pt x="323" y="289"/>
                    <a:pt x="343" y="210"/>
                  </a:cubicBezTo>
                  <a:cubicBezTo>
                    <a:pt x="365" y="119"/>
                    <a:pt x="320" y="27"/>
                    <a:pt x="228" y="5"/>
                  </a:cubicBezTo>
                  <a:cubicBezTo>
                    <a:pt x="216" y="2"/>
                    <a:pt x="204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8"/>
            <p:cNvSpPr/>
            <p:nvPr/>
          </p:nvSpPr>
          <p:spPr>
            <a:xfrm>
              <a:off x="6411775" y="1487550"/>
              <a:ext cx="7450" cy="6575"/>
            </a:xfrm>
            <a:custGeom>
              <a:avLst/>
              <a:gdLst/>
              <a:ahLst/>
              <a:cxnLst/>
              <a:rect l="l" t="t" r="r" b="b"/>
              <a:pathLst>
                <a:path w="298" h="263" extrusionOk="0">
                  <a:moveTo>
                    <a:pt x="147" y="0"/>
                  </a:moveTo>
                  <a:cubicBezTo>
                    <a:pt x="92" y="0"/>
                    <a:pt x="43" y="41"/>
                    <a:pt x="24" y="97"/>
                  </a:cubicBezTo>
                  <a:cubicBezTo>
                    <a:pt x="1" y="166"/>
                    <a:pt x="47" y="234"/>
                    <a:pt x="115" y="257"/>
                  </a:cubicBezTo>
                  <a:cubicBezTo>
                    <a:pt x="127" y="261"/>
                    <a:pt x="139" y="263"/>
                    <a:pt x="151" y="263"/>
                  </a:cubicBezTo>
                  <a:cubicBezTo>
                    <a:pt x="206" y="263"/>
                    <a:pt x="256" y="222"/>
                    <a:pt x="275" y="166"/>
                  </a:cubicBezTo>
                  <a:cubicBezTo>
                    <a:pt x="298" y="97"/>
                    <a:pt x="252" y="29"/>
                    <a:pt x="184" y="6"/>
                  </a:cubicBezTo>
                  <a:cubicBezTo>
                    <a:pt x="171" y="2"/>
                    <a:pt x="159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8"/>
            <p:cNvSpPr/>
            <p:nvPr/>
          </p:nvSpPr>
          <p:spPr>
            <a:xfrm>
              <a:off x="6552175" y="1694725"/>
              <a:ext cx="10850" cy="9925"/>
            </a:xfrm>
            <a:custGeom>
              <a:avLst/>
              <a:gdLst/>
              <a:ahLst/>
              <a:cxnLst/>
              <a:rect l="l" t="t" r="r" b="b"/>
              <a:pathLst>
                <a:path w="434" h="397" extrusionOk="0">
                  <a:moveTo>
                    <a:pt x="231" y="0"/>
                  </a:moveTo>
                  <a:cubicBezTo>
                    <a:pt x="137" y="0"/>
                    <a:pt x="63" y="65"/>
                    <a:pt x="23" y="164"/>
                  </a:cubicBezTo>
                  <a:cubicBezTo>
                    <a:pt x="0" y="256"/>
                    <a:pt x="68" y="370"/>
                    <a:pt x="183" y="393"/>
                  </a:cubicBezTo>
                  <a:cubicBezTo>
                    <a:pt x="195" y="396"/>
                    <a:pt x="207" y="397"/>
                    <a:pt x="220" y="397"/>
                  </a:cubicBezTo>
                  <a:cubicBezTo>
                    <a:pt x="302" y="397"/>
                    <a:pt x="391" y="335"/>
                    <a:pt x="411" y="256"/>
                  </a:cubicBezTo>
                  <a:cubicBezTo>
                    <a:pt x="434" y="141"/>
                    <a:pt x="365" y="50"/>
                    <a:pt x="274" y="5"/>
                  </a:cubicBezTo>
                  <a:cubicBezTo>
                    <a:pt x="259" y="2"/>
                    <a:pt x="245" y="0"/>
                    <a:pt x="23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8"/>
            <p:cNvSpPr/>
            <p:nvPr/>
          </p:nvSpPr>
          <p:spPr>
            <a:xfrm>
              <a:off x="6418625" y="1541175"/>
              <a:ext cx="7450" cy="7175"/>
            </a:xfrm>
            <a:custGeom>
              <a:avLst/>
              <a:gdLst/>
              <a:ahLst/>
              <a:cxnLst/>
              <a:rect l="l" t="t" r="r" b="b"/>
              <a:pathLst>
                <a:path w="298" h="287" extrusionOk="0">
                  <a:moveTo>
                    <a:pt x="147" y="1"/>
                  </a:moveTo>
                  <a:cubicBezTo>
                    <a:pt x="86" y="1"/>
                    <a:pt x="24" y="45"/>
                    <a:pt x="24" y="121"/>
                  </a:cubicBezTo>
                  <a:cubicBezTo>
                    <a:pt x="1" y="189"/>
                    <a:pt x="47" y="258"/>
                    <a:pt x="115" y="280"/>
                  </a:cubicBezTo>
                  <a:cubicBezTo>
                    <a:pt x="127" y="284"/>
                    <a:pt x="140" y="286"/>
                    <a:pt x="153" y="286"/>
                  </a:cubicBezTo>
                  <a:cubicBezTo>
                    <a:pt x="214" y="286"/>
                    <a:pt x="279" y="245"/>
                    <a:pt x="298" y="189"/>
                  </a:cubicBezTo>
                  <a:cubicBezTo>
                    <a:pt x="298" y="98"/>
                    <a:pt x="252" y="29"/>
                    <a:pt x="183" y="7"/>
                  </a:cubicBezTo>
                  <a:cubicBezTo>
                    <a:pt x="172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8"/>
            <p:cNvSpPr/>
            <p:nvPr/>
          </p:nvSpPr>
          <p:spPr>
            <a:xfrm>
              <a:off x="5440575" y="1009925"/>
              <a:ext cx="10300" cy="9400"/>
            </a:xfrm>
            <a:custGeom>
              <a:avLst/>
              <a:gdLst/>
              <a:ahLst/>
              <a:cxnLst/>
              <a:rect l="l" t="t" r="r" b="b"/>
              <a:pathLst>
                <a:path w="412" h="376" extrusionOk="0">
                  <a:moveTo>
                    <a:pt x="204" y="1"/>
                  </a:moveTo>
                  <a:cubicBezTo>
                    <a:pt x="125" y="1"/>
                    <a:pt x="42" y="48"/>
                    <a:pt x="23" y="143"/>
                  </a:cubicBezTo>
                  <a:cubicBezTo>
                    <a:pt x="0" y="234"/>
                    <a:pt x="69" y="349"/>
                    <a:pt x="160" y="371"/>
                  </a:cubicBezTo>
                  <a:cubicBezTo>
                    <a:pt x="172" y="374"/>
                    <a:pt x="184" y="376"/>
                    <a:pt x="197" y="376"/>
                  </a:cubicBezTo>
                  <a:cubicBezTo>
                    <a:pt x="280" y="376"/>
                    <a:pt x="369" y="314"/>
                    <a:pt x="388" y="234"/>
                  </a:cubicBezTo>
                  <a:cubicBezTo>
                    <a:pt x="411" y="143"/>
                    <a:pt x="343" y="29"/>
                    <a:pt x="251" y="6"/>
                  </a:cubicBezTo>
                  <a:cubicBezTo>
                    <a:pt x="236" y="2"/>
                    <a:pt x="220" y="1"/>
                    <a:pt x="20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8"/>
            <p:cNvSpPr/>
            <p:nvPr/>
          </p:nvSpPr>
          <p:spPr>
            <a:xfrm>
              <a:off x="6499100" y="1836225"/>
              <a:ext cx="11425" cy="10525"/>
            </a:xfrm>
            <a:custGeom>
              <a:avLst/>
              <a:gdLst/>
              <a:ahLst/>
              <a:cxnLst/>
              <a:rect l="l" t="t" r="r" b="b"/>
              <a:pathLst>
                <a:path w="457" h="421" extrusionOk="0">
                  <a:moveTo>
                    <a:pt x="230" y="1"/>
                  </a:moveTo>
                  <a:cubicBezTo>
                    <a:pt x="132" y="1"/>
                    <a:pt x="43" y="66"/>
                    <a:pt x="23" y="165"/>
                  </a:cubicBezTo>
                  <a:cubicBezTo>
                    <a:pt x="0" y="279"/>
                    <a:pt x="69" y="370"/>
                    <a:pt x="160" y="416"/>
                  </a:cubicBezTo>
                  <a:cubicBezTo>
                    <a:pt x="175" y="419"/>
                    <a:pt x="190" y="420"/>
                    <a:pt x="204" y="420"/>
                  </a:cubicBezTo>
                  <a:cubicBezTo>
                    <a:pt x="302" y="420"/>
                    <a:pt x="391" y="356"/>
                    <a:pt x="411" y="256"/>
                  </a:cubicBezTo>
                  <a:cubicBezTo>
                    <a:pt x="457" y="142"/>
                    <a:pt x="388" y="28"/>
                    <a:pt x="274" y="5"/>
                  </a:cubicBezTo>
                  <a:cubicBezTo>
                    <a:pt x="259" y="2"/>
                    <a:pt x="245" y="1"/>
                    <a:pt x="23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8"/>
            <p:cNvSpPr/>
            <p:nvPr/>
          </p:nvSpPr>
          <p:spPr>
            <a:xfrm>
              <a:off x="6463725" y="1832800"/>
              <a:ext cx="8575" cy="5275"/>
            </a:xfrm>
            <a:custGeom>
              <a:avLst/>
              <a:gdLst/>
              <a:ahLst/>
              <a:cxnLst/>
              <a:rect l="l" t="t" r="r" b="b"/>
              <a:pathLst>
                <a:path w="343" h="211" extrusionOk="0">
                  <a:moveTo>
                    <a:pt x="154" y="1"/>
                  </a:moveTo>
                  <a:cubicBezTo>
                    <a:pt x="91" y="1"/>
                    <a:pt x="20" y="60"/>
                    <a:pt x="0" y="119"/>
                  </a:cubicBezTo>
                  <a:lnTo>
                    <a:pt x="320" y="211"/>
                  </a:lnTo>
                  <a:cubicBezTo>
                    <a:pt x="342" y="119"/>
                    <a:pt x="274" y="28"/>
                    <a:pt x="183" y="5"/>
                  </a:cubicBezTo>
                  <a:cubicBezTo>
                    <a:pt x="174" y="2"/>
                    <a:pt x="164" y="1"/>
                    <a:pt x="15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8"/>
            <p:cNvSpPr/>
            <p:nvPr/>
          </p:nvSpPr>
          <p:spPr>
            <a:xfrm>
              <a:off x="6851750" y="1438250"/>
              <a:ext cx="9725" cy="9100"/>
            </a:xfrm>
            <a:custGeom>
              <a:avLst/>
              <a:gdLst/>
              <a:ahLst/>
              <a:cxnLst/>
              <a:rect l="l" t="t" r="r" b="b"/>
              <a:pathLst>
                <a:path w="389" h="364" extrusionOk="0">
                  <a:moveTo>
                    <a:pt x="180" y="0"/>
                  </a:moveTo>
                  <a:cubicBezTo>
                    <a:pt x="101" y="0"/>
                    <a:pt x="41" y="58"/>
                    <a:pt x="23" y="129"/>
                  </a:cubicBezTo>
                  <a:cubicBezTo>
                    <a:pt x="0" y="243"/>
                    <a:pt x="46" y="335"/>
                    <a:pt x="160" y="357"/>
                  </a:cubicBezTo>
                  <a:cubicBezTo>
                    <a:pt x="175" y="361"/>
                    <a:pt x="191" y="363"/>
                    <a:pt x="205" y="363"/>
                  </a:cubicBezTo>
                  <a:cubicBezTo>
                    <a:pt x="280" y="363"/>
                    <a:pt x="346" y="316"/>
                    <a:pt x="366" y="220"/>
                  </a:cubicBezTo>
                  <a:cubicBezTo>
                    <a:pt x="388" y="129"/>
                    <a:pt x="343" y="38"/>
                    <a:pt x="251" y="15"/>
                  </a:cubicBezTo>
                  <a:cubicBezTo>
                    <a:pt x="226" y="5"/>
                    <a:pt x="202" y="0"/>
                    <a:pt x="18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8"/>
            <p:cNvSpPr/>
            <p:nvPr/>
          </p:nvSpPr>
          <p:spPr>
            <a:xfrm>
              <a:off x="6845475" y="1415650"/>
              <a:ext cx="9725" cy="9400"/>
            </a:xfrm>
            <a:custGeom>
              <a:avLst/>
              <a:gdLst/>
              <a:ahLst/>
              <a:cxnLst/>
              <a:rect l="l" t="t" r="r" b="b"/>
              <a:pathLst>
                <a:path w="389" h="376" extrusionOk="0">
                  <a:moveTo>
                    <a:pt x="183" y="0"/>
                  </a:moveTo>
                  <a:cubicBezTo>
                    <a:pt x="109" y="0"/>
                    <a:pt x="42" y="48"/>
                    <a:pt x="23" y="143"/>
                  </a:cubicBezTo>
                  <a:cubicBezTo>
                    <a:pt x="0" y="234"/>
                    <a:pt x="46" y="326"/>
                    <a:pt x="137" y="371"/>
                  </a:cubicBezTo>
                  <a:cubicBezTo>
                    <a:pt x="152" y="374"/>
                    <a:pt x="167" y="376"/>
                    <a:pt x="181" y="376"/>
                  </a:cubicBezTo>
                  <a:cubicBezTo>
                    <a:pt x="274" y="376"/>
                    <a:pt x="346" y="314"/>
                    <a:pt x="365" y="234"/>
                  </a:cubicBezTo>
                  <a:cubicBezTo>
                    <a:pt x="388" y="120"/>
                    <a:pt x="343" y="29"/>
                    <a:pt x="228" y="6"/>
                  </a:cubicBezTo>
                  <a:cubicBezTo>
                    <a:pt x="213" y="2"/>
                    <a:pt x="198" y="0"/>
                    <a:pt x="18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8"/>
            <p:cNvSpPr/>
            <p:nvPr/>
          </p:nvSpPr>
          <p:spPr>
            <a:xfrm>
              <a:off x="6867725" y="1599525"/>
              <a:ext cx="8000" cy="7600"/>
            </a:xfrm>
            <a:custGeom>
              <a:avLst/>
              <a:gdLst/>
              <a:ahLst/>
              <a:cxnLst/>
              <a:rect l="l" t="t" r="r" b="b"/>
              <a:pathLst>
                <a:path w="320" h="304" extrusionOk="0">
                  <a:moveTo>
                    <a:pt x="206" y="1"/>
                  </a:moveTo>
                  <a:cubicBezTo>
                    <a:pt x="115" y="1"/>
                    <a:pt x="46" y="46"/>
                    <a:pt x="23" y="115"/>
                  </a:cubicBezTo>
                  <a:cubicBezTo>
                    <a:pt x="0" y="206"/>
                    <a:pt x="46" y="297"/>
                    <a:pt x="115" y="297"/>
                  </a:cubicBezTo>
                  <a:cubicBezTo>
                    <a:pt x="131" y="301"/>
                    <a:pt x="147" y="303"/>
                    <a:pt x="163" y="303"/>
                  </a:cubicBezTo>
                  <a:cubicBezTo>
                    <a:pt x="236" y="303"/>
                    <a:pt x="301" y="262"/>
                    <a:pt x="320" y="206"/>
                  </a:cubicBezTo>
                  <a:cubicBezTo>
                    <a:pt x="320" y="115"/>
                    <a:pt x="274" y="24"/>
                    <a:pt x="20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8"/>
            <p:cNvSpPr/>
            <p:nvPr/>
          </p:nvSpPr>
          <p:spPr>
            <a:xfrm>
              <a:off x="6866575" y="1359725"/>
              <a:ext cx="8600" cy="7725"/>
            </a:xfrm>
            <a:custGeom>
              <a:avLst/>
              <a:gdLst/>
              <a:ahLst/>
              <a:cxnLst/>
              <a:rect l="l" t="t" r="r" b="b"/>
              <a:pathLst>
                <a:path w="344" h="309" extrusionOk="0">
                  <a:moveTo>
                    <a:pt x="160" y="0"/>
                  </a:moveTo>
                  <a:cubicBezTo>
                    <a:pt x="86" y="0"/>
                    <a:pt x="20" y="45"/>
                    <a:pt x="1" y="120"/>
                  </a:cubicBezTo>
                  <a:cubicBezTo>
                    <a:pt x="1" y="212"/>
                    <a:pt x="46" y="280"/>
                    <a:pt x="115" y="303"/>
                  </a:cubicBezTo>
                  <a:cubicBezTo>
                    <a:pt x="131" y="307"/>
                    <a:pt x="146" y="309"/>
                    <a:pt x="162" y="309"/>
                  </a:cubicBezTo>
                  <a:cubicBezTo>
                    <a:pt x="236" y="309"/>
                    <a:pt x="301" y="264"/>
                    <a:pt x="320" y="189"/>
                  </a:cubicBezTo>
                  <a:cubicBezTo>
                    <a:pt x="343" y="97"/>
                    <a:pt x="297" y="29"/>
                    <a:pt x="206" y="6"/>
                  </a:cubicBezTo>
                  <a:cubicBezTo>
                    <a:pt x="191" y="2"/>
                    <a:pt x="175" y="0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8"/>
            <p:cNvSpPr/>
            <p:nvPr/>
          </p:nvSpPr>
          <p:spPr>
            <a:xfrm>
              <a:off x="6698825" y="1787725"/>
              <a:ext cx="10850" cy="10200"/>
            </a:xfrm>
            <a:custGeom>
              <a:avLst/>
              <a:gdLst/>
              <a:ahLst/>
              <a:cxnLst/>
              <a:rect l="l" t="t" r="r" b="b"/>
              <a:pathLst>
                <a:path w="434" h="408" extrusionOk="0">
                  <a:moveTo>
                    <a:pt x="230" y="1"/>
                  </a:moveTo>
                  <a:cubicBezTo>
                    <a:pt x="132" y="1"/>
                    <a:pt x="43" y="65"/>
                    <a:pt x="23" y="165"/>
                  </a:cubicBezTo>
                  <a:cubicBezTo>
                    <a:pt x="0" y="256"/>
                    <a:pt x="69" y="370"/>
                    <a:pt x="160" y="393"/>
                  </a:cubicBezTo>
                  <a:cubicBezTo>
                    <a:pt x="184" y="403"/>
                    <a:pt x="209" y="407"/>
                    <a:pt x="232" y="407"/>
                  </a:cubicBezTo>
                  <a:cubicBezTo>
                    <a:pt x="319" y="407"/>
                    <a:pt x="393" y="346"/>
                    <a:pt x="411" y="256"/>
                  </a:cubicBezTo>
                  <a:cubicBezTo>
                    <a:pt x="434" y="142"/>
                    <a:pt x="388" y="28"/>
                    <a:pt x="274" y="5"/>
                  </a:cubicBezTo>
                  <a:cubicBezTo>
                    <a:pt x="259" y="2"/>
                    <a:pt x="245" y="1"/>
                    <a:pt x="23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8"/>
            <p:cNvSpPr/>
            <p:nvPr/>
          </p:nvSpPr>
          <p:spPr>
            <a:xfrm>
              <a:off x="6655450" y="1510975"/>
              <a:ext cx="9725" cy="8825"/>
            </a:xfrm>
            <a:custGeom>
              <a:avLst/>
              <a:gdLst/>
              <a:ahLst/>
              <a:cxnLst/>
              <a:rect l="l" t="t" r="r" b="b"/>
              <a:pathLst>
                <a:path w="389" h="353" extrusionOk="0">
                  <a:moveTo>
                    <a:pt x="193" y="0"/>
                  </a:moveTo>
                  <a:cubicBezTo>
                    <a:pt x="115" y="0"/>
                    <a:pt x="43" y="62"/>
                    <a:pt x="23" y="142"/>
                  </a:cubicBezTo>
                  <a:cubicBezTo>
                    <a:pt x="0" y="233"/>
                    <a:pt x="46" y="324"/>
                    <a:pt x="137" y="347"/>
                  </a:cubicBezTo>
                  <a:cubicBezTo>
                    <a:pt x="157" y="351"/>
                    <a:pt x="176" y="353"/>
                    <a:pt x="194" y="353"/>
                  </a:cubicBezTo>
                  <a:cubicBezTo>
                    <a:pt x="281" y="353"/>
                    <a:pt x="347" y="309"/>
                    <a:pt x="366" y="233"/>
                  </a:cubicBezTo>
                  <a:cubicBezTo>
                    <a:pt x="388" y="142"/>
                    <a:pt x="320" y="28"/>
                    <a:pt x="229" y="5"/>
                  </a:cubicBezTo>
                  <a:cubicBezTo>
                    <a:pt x="217" y="2"/>
                    <a:pt x="205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8"/>
            <p:cNvSpPr/>
            <p:nvPr/>
          </p:nvSpPr>
          <p:spPr>
            <a:xfrm>
              <a:off x="6597825" y="1354050"/>
              <a:ext cx="10275" cy="9400"/>
            </a:xfrm>
            <a:custGeom>
              <a:avLst/>
              <a:gdLst/>
              <a:ahLst/>
              <a:cxnLst/>
              <a:rect l="l" t="t" r="r" b="b"/>
              <a:pathLst>
                <a:path w="411" h="376" extrusionOk="0">
                  <a:moveTo>
                    <a:pt x="214" y="0"/>
                  </a:moveTo>
                  <a:cubicBezTo>
                    <a:pt x="131" y="0"/>
                    <a:pt x="43" y="63"/>
                    <a:pt x="23" y="142"/>
                  </a:cubicBezTo>
                  <a:cubicBezTo>
                    <a:pt x="0" y="256"/>
                    <a:pt x="69" y="347"/>
                    <a:pt x="160" y="370"/>
                  </a:cubicBezTo>
                  <a:cubicBezTo>
                    <a:pt x="179" y="374"/>
                    <a:pt x="197" y="376"/>
                    <a:pt x="215" y="376"/>
                  </a:cubicBezTo>
                  <a:cubicBezTo>
                    <a:pt x="302" y="376"/>
                    <a:pt x="369" y="328"/>
                    <a:pt x="388" y="233"/>
                  </a:cubicBezTo>
                  <a:cubicBezTo>
                    <a:pt x="411" y="142"/>
                    <a:pt x="365" y="28"/>
                    <a:pt x="251" y="5"/>
                  </a:cubicBezTo>
                  <a:cubicBezTo>
                    <a:pt x="239" y="2"/>
                    <a:pt x="227" y="0"/>
                    <a:pt x="21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8"/>
            <p:cNvSpPr/>
            <p:nvPr/>
          </p:nvSpPr>
          <p:spPr>
            <a:xfrm>
              <a:off x="6548175" y="1227375"/>
              <a:ext cx="9150" cy="8275"/>
            </a:xfrm>
            <a:custGeom>
              <a:avLst/>
              <a:gdLst/>
              <a:ahLst/>
              <a:cxnLst/>
              <a:rect l="l" t="t" r="r" b="b"/>
              <a:pathLst>
                <a:path w="366" h="331" extrusionOk="0">
                  <a:moveTo>
                    <a:pt x="171" y="0"/>
                  </a:moveTo>
                  <a:cubicBezTo>
                    <a:pt x="97" y="0"/>
                    <a:pt x="43" y="62"/>
                    <a:pt x="23" y="142"/>
                  </a:cubicBezTo>
                  <a:cubicBezTo>
                    <a:pt x="0" y="210"/>
                    <a:pt x="46" y="301"/>
                    <a:pt x="137" y="324"/>
                  </a:cubicBezTo>
                  <a:cubicBezTo>
                    <a:pt x="153" y="328"/>
                    <a:pt x="169" y="330"/>
                    <a:pt x="184" y="330"/>
                  </a:cubicBezTo>
                  <a:cubicBezTo>
                    <a:pt x="258" y="330"/>
                    <a:pt x="324" y="286"/>
                    <a:pt x="343" y="210"/>
                  </a:cubicBezTo>
                  <a:cubicBezTo>
                    <a:pt x="365" y="119"/>
                    <a:pt x="297" y="27"/>
                    <a:pt x="206" y="5"/>
                  </a:cubicBezTo>
                  <a:cubicBezTo>
                    <a:pt x="194" y="2"/>
                    <a:pt x="182" y="0"/>
                    <a:pt x="17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8"/>
            <p:cNvSpPr/>
            <p:nvPr/>
          </p:nvSpPr>
          <p:spPr>
            <a:xfrm>
              <a:off x="6559000" y="1255075"/>
              <a:ext cx="11450" cy="10200"/>
            </a:xfrm>
            <a:custGeom>
              <a:avLst/>
              <a:gdLst/>
              <a:ahLst/>
              <a:cxnLst/>
              <a:rect l="l" t="t" r="r" b="b"/>
              <a:pathLst>
                <a:path w="458" h="408" extrusionOk="0">
                  <a:moveTo>
                    <a:pt x="203" y="1"/>
                  </a:moveTo>
                  <a:cubicBezTo>
                    <a:pt x="116" y="1"/>
                    <a:pt x="42" y="62"/>
                    <a:pt x="24" y="152"/>
                  </a:cubicBezTo>
                  <a:cubicBezTo>
                    <a:pt x="1" y="266"/>
                    <a:pt x="69" y="380"/>
                    <a:pt x="161" y="403"/>
                  </a:cubicBezTo>
                  <a:cubicBezTo>
                    <a:pt x="175" y="406"/>
                    <a:pt x="190" y="407"/>
                    <a:pt x="205" y="407"/>
                  </a:cubicBezTo>
                  <a:cubicBezTo>
                    <a:pt x="303" y="407"/>
                    <a:pt x="392" y="343"/>
                    <a:pt x="412" y="243"/>
                  </a:cubicBezTo>
                  <a:cubicBezTo>
                    <a:pt x="457" y="152"/>
                    <a:pt x="389" y="38"/>
                    <a:pt x="275" y="15"/>
                  </a:cubicBezTo>
                  <a:cubicBezTo>
                    <a:pt x="250" y="5"/>
                    <a:pt x="226" y="1"/>
                    <a:pt x="20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8"/>
            <p:cNvSpPr/>
            <p:nvPr/>
          </p:nvSpPr>
          <p:spPr>
            <a:xfrm>
              <a:off x="6533325" y="1229600"/>
              <a:ext cx="6300" cy="5475"/>
            </a:xfrm>
            <a:custGeom>
              <a:avLst/>
              <a:gdLst/>
              <a:ahLst/>
              <a:cxnLst/>
              <a:rect l="l" t="t" r="r" b="b"/>
              <a:pathLst>
                <a:path w="252" h="219" extrusionOk="0">
                  <a:moveTo>
                    <a:pt x="111" y="1"/>
                  </a:moveTo>
                  <a:cubicBezTo>
                    <a:pt x="68" y="1"/>
                    <a:pt x="19" y="38"/>
                    <a:pt x="1" y="75"/>
                  </a:cubicBezTo>
                  <a:cubicBezTo>
                    <a:pt x="1" y="144"/>
                    <a:pt x="24" y="212"/>
                    <a:pt x="92" y="212"/>
                  </a:cubicBezTo>
                  <a:cubicBezTo>
                    <a:pt x="100" y="217"/>
                    <a:pt x="110" y="218"/>
                    <a:pt x="119" y="218"/>
                  </a:cubicBezTo>
                  <a:cubicBezTo>
                    <a:pt x="161" y="218"/>
                    <a:pt x="210" y="181"/>
                    <a:pt x="229" y="144"/>
                  </a:cubicBezTo>
                  <a:cubicBezTo>
                    <a:pt x="252" y="75"/>
                    <a:pt x="206" y="7"/>
                    <a:pt x="138" y="7"/>
                  </a:cubicBezTo>
                  <a:cubicBezTo>
                    <a:pt x="129" y="3"/>
                    <a:pt x="120" y="1"/>
                    <a:pt x="11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8"/>
            <p:cNvSpPr/>
            <p:nvPr/>
          </p:nvSpPr>
          <p:spPr>
            <a:xfrm>
              <a:off x="6545875" y="1256425"/>
              <a:ext cx="7450" cy="6600"/>
            </a:xfrm>
            <a:custGeom>
              <a:avLst/>
              <a:gdLst/>
              <a:ahLst/>
              <a:cxnLst/>
              <a:rect l="l" t="t" r="r" b="b"/>
              <a:pathLst>
                <a:path w="298" h="264" extrusionOk="0">
                  <a:moveTo>
                    <a:pt x="146" y="1"/>
                  </a:moveTo>
                  <a:cubicBezTo>
                    <a:pt x="85" y="1"/>
                    <a:pt x="20" y="42"/>
                    <a:pt x="1" y="98"/>
                  </a:cubicBezTo>
                  <a:cubicBezTo>
                    <a:pt x="1" y="167"/>
                    <a:pt x="47" y="258"/>
                    <a:pt x="115" y="258"/>
                  </a:cubicBezTo>
                  <a:cubicBezTo>
                    <a:pt x="127" y="262"/>
                    <a:pt x="139" y="264"/>
                    <a:pt x="151" y="264"/>
                  </a:cubicBezTo>
                  <a:cubicBezTo>
                    <a:pt x="206" y="264"/>
                    <a:pt x="256" y="223"/>
                    <a:pt x="275" y="167"/>
                  </a:cubicBezTo>
                  <a:cubicBezTo>
                    <a:pt x="298" y="98"/>
                    <a:pt x="252" y="30"/>
                    <a:pt x="184" y="7"/>
                  </a:cubicBezTo>
                  <a:cubicBezTo>
                    <a:pt x="171" y="3"/>
                    <a:pt x="159" y="1"/>
                    <a:pt x="14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8"/>
            <p:cNvSpPr/>
            <p:nvPr/>
          </p:nvSpPr>
          <p:spPr>
            <a:xfrm>
              <a:off x="6668575" y="1792250"/>
              <a:ext cx="10300" cy="8875"/>
            </a:xfrm>
            <a:custGeom>
              <a:avLst/>
              <a:gdLst/>
              <a:ahLst/>
              <a:cxnLst/>
              <a:rect l="l" t="t" r="r" b="b"/>
              <a:pathLst>
                <a:path w="412" h="355" extrusionOk="0">
                  <a:moveTo>
                    <a:pt x="204" y="1"/>
                  </a:moveTo>
                  <a:cubicBezTo>
                    <a:pt x="125" y="1"/>
                    <a:pt x="42" y="49"/>
                    <a:pt x="23" y="144"/>
                  </a:cubicBezTo>
                  <a:cubicBezTo>
                    <a:pt x="0" y="235"/>
                    <a:pt x="69" y="326"/>
                    <a:pt x="160" y="349"/>
                  </a:cubicBezTo>
                  <a:cubicBezTo>
                    <a:pt x="176" y="353"/>
                    <a:pt x="192" y="355"/>
                    <a:pt x="209" y="355"/>
                  </a:cubicBezTo>
                  <a:cubicBezTo>
                    <a:pt x="288" y="355"/>
                    <a:pt x="370" y="311"/>
                    <a:pt x="388" y="235"/>
                  </a:cubicBezTo>
                  <a:cubicBezTo>
                    <a:pt x="411" y="121"/>
                    <a:pt x="343" y="29"/>
                    <a:pt x="251" y="7"/>
                  </a:cubicBezTo>
                  <a:cubicBezTo>
                    <a:pt x="236" y="3"/>
                    <a:pt x="220" y="1"/>
                    <a:pt x="20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8"/>
            <p:cNvSpPr/>
            <p:nvPr/>
          </p:nvSpPr>
          <p:spPr>
            <a:xfrm>
              <a:off x="6445450" y="1343200"/>
              <a:ext cx="11450" cy="9975"/>
            </a:xfrm>
            <a:custGeom>
              <a:avLst/>
              <a:gdLst/>
              <a:ahLst/>
              <a:cxnLst/>
              <a:rect l="l" t="t" r="r" b="b"/>
              <a:pathLst>
                <a:path w="458" h="399" extrusionOk="0">
                  <a:moveTo>
                    <a:pt x="232" y="1"/>
                  </a:moveTo>
                  <a:cubicBezTo>
                    <a:pt x="138" y="1"/>
                    <a:pt x="63" y="66"/>
                    <a:pt x="24" y="165"/>
                  </a:cubicBezTo>
                  <a:cubicBezTo>
                    <a:pt x="1" y="256"/>
                    <a:pt x="69" y="370"/>
                    <a:pt x="183" y="393"/>
                  </a:cubicBezTo>
                  <a:cubicBezTo>
                    <a:pt x="199" y="397"/>
                    <a:pt x="214" y="399"/>
                    <a:pt x="230" y="399"/>
                  </a:cubicBezTo>
                  <a:cubicBezTo>
                    <a:pt x="310" y="399"/>
                    <a:pt x="393" y="351"/>
                    <a:pt x="412" y="256"/>
                  </a:cubicBezTo>
                  <a:cubicBezTo>
                    <a:pt x="457" y="142"/>
                    <a:pt x="389" y="51"/>
                    <a:pt x="275" y="5"/>
                  </a:cubicBezTo>
                  <a:cubicBezTo>
                    <a:pt x="260" y="2"/>
                    <a:pt x="245" y="1"/>
                    <a:pt x="23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8"/>
            <p:cNvSpPr/>
            <p:nvPr/>
          </p:nvSpPr>
          <p:spPr>
            <a:xfrm>
              <a:off x="6580125" y="1388975"/>
              <a:ext cx="6300" cy="5300"/>
            </a:xfrm>
            <a:custGeom>
              <a:avLst/>
              <a:gdLst/>
              <a:ahLst/>
              <a:cxnLst/>
              <a:rect l="l" t="t" r="r" b="b"/>
              <a:pathLst>
                <a:path w="252" h="212" extrusionOk="0">
                  <a:moveTo>
                    <a:pt x="160" y="0"/>
                  </a:moveTo>
                  <a:cubicBezTo>
                    <a:pt x="92" y="0"/>
                    <a:pt x="46" y="23"/>
                    <a:pt x="23" y="91"/>
                  </a:cubicBezTo>
                  <a:cubicBezTo>
                    <a:pt x="0" y="137"/>
                    <a:pt x="46" y="183"/>
                    <a:pt x="92" y="206"/>
                  </a:cubicBezTo>
                  <a:cubicBezTo>
                    <a:pt x="104" y="210"/>
                    <a:pt x="116" y="212"/>
                    <a:pt x="127" y="212"/>
                  </a:cubicBezTo>
                  <a:cubicBezTo>
                    <a:pt x="176" y="212"/>
                    <a:pt x="210" y="174"/>
                    <a:pt x="229" y="137"/>
                  </a:cubicBezTo>
                  <a:cubicBezTo>
                    <a:pt x="252" y="69"/>
                    <a:pt x="206" y="23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8"/>
            <p:cNvSpPr/>
            <p:nvPr/>
          </p:nvSpPr>
          <p:spPr>
            <a:xfrm>
              <a:off x="6766150" y="1658150"/>
              <a:ext cx="8575" cy="7750"/>
            </a:xfrm>
            <a:custGeom>
              <a:avLst/>
              <a:gdLst/>
              <a:ahLst/>
              <a:cxnLst/>
              <a:rect l="l" t="t" r="r" b="b"/>
              <a:pathLst>
                <a:path w="343" h="310" extrusionOk="0">
                  <a:moveTo>
                    <a:pt x="161" y="1"/>
                  </a:moveTo>
                  <a:cubicBezTo>
                    <a:pt x="92" y="1"/>
                    <a:pt x="42" y="45"/>
                    <a:pt x="23" y="121"/>
                  </a:cubicBezTo>
                  <a:cubicBezTo>
                    <a:pt x="1" y="212"/>
                    <a:pt x="46" y="281"/>
                    <a:pt x="137" y="303"/>
                  </a:cubicBezTo>
                  <a:cubicBezTo>
                    <a:pt x="149" y="307"/>
                    <a:pt x="162" y="309"/>
                    <a:pt x="174" y="309"/>
                  </a:cubicBezTo>
                  <a:cubicBezTo>
                    <a:pt x="235" y="309"/>
                    <a:pt x="301" y="265"/>
                    <a:pt x="320" y="189"/>
                  </a:cubicBezTo>
                  <a:cubicBezTo>
                    <a:pt x="343" y="121"/>
                    <a:pt x="297" y="30"/>
                    <a:pt x="206" y="7"/>
                  </a:cubicBezTo>
                  <a:cubicBezTo>
                    <a:pt x="190" y="3"/>
                    <a:pt x="175" y="1"/>
                    <a:pt x="16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8"/>
            <p:cNvSpPr/>
            <p:nvPr/>
          </p:nvSpPr>
          <p:spPr>
            <a:xfrm>
              <a:off x="6432900" y="1008200"/>
              <a:ext cx="8025" cy="7175"/>
            </a:xfrm>
            <a:custGeom>
              <a:avLst/>
              <a:gdLst/>
              <a:ahLst/>
              <a:cxnLst/>
              <a:rect l="l" t="t" r="r" b="b"/>
              <a:pathLst>
                <a:path w="321" h="287" extrusionOk="0">
                  <a:moveTo>
                    <a:pt x="160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1" y="189"/>
                    <a:pt x="46" y="258"/>
                    <a:pt x="115" y="281"/>
                  </a:cubicBezTo>
                  <a:cubicBezTo>
                    <a:pt x="131" y="285"/>
                    <a:pt x="146" y="287"/>
                    <a:pt x="161" y="287"/>
                  </a:cubicBezTo>
                  <a:cubicBezTo>
                    <a:pt x="229" y="287"/>
                    <a:pt x="278" y="246"/>
                    <a:pt x="297" y="189"/>
                  </a:cubicBezTo>
                  <a:cubicBezTo>
                    <a:pt x="320" y="98"/>
                    <a:pt x="274" y="7"/>
                    <a:pt x="206" y="7"/>
                  </a:cubicBezTo>
                  <a:cubicBezTo>
                    <a:pt x="190" y="3"/>
                    <a:pt x="174" y="1"/>
                    <a:pt x="16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8"/>
            <p:cNvSpPr/>
            <p:nvPr/>
          </p:nvSpPr>
          <p:spPr>
            <a:xfrm>
              <a:off x="6571000" y="129980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95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69" y="326"/>
                    <a:pt x="160" y="349"/>
                  </a:cubicBezTo>
                  <a:cubicBezTo>
                    <a:pt x="172" y="352"/>
                    <a:pt x="184" y="353"/>
                    <a:pt x="196" y="353"/>
                  </a:cubicBezTo>
                  <a:cubicBezTo>
                    <a:pt x="274" y="353"/>
                    <a:pt x="346" y="291"/>
                    <a:pt x="365" y="212"/>
                  </a:cubicBezTo>
                  <a:cubicBezTo>
                    <a:pt x="388" y="121"/>
                    <a:pt x="343" y="29"/>
                    <a:pt x="251" y="6"/>
                  </a:cubicBezTo>
                  <a:cubicBezTo>
                    <a:pt x="232" y="3"/>
                    <a:pt x="213" y="1"/>
                    <a:pt x="19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8"/>
            <p:cNvSpPr/>
            <p:nvPr/>
          </p:nvSpPr>
          <p:spPr>
            <a:xfrm>
              <a:off x="6560725" y="1275300"/>
              <a:ext cx="8000" cy="7700"/>
            </a:xfrm>
            <a:custGeom>
              <a:avLst/>
              <a:gdLst/>
              <a:ahLst/>
              <a:cxnLst/>
              <a:rect l="l" t="t" r="r" b="b"/>
              <a:pathLst>
                <a:path w="320" h="308" extrusionOk="0">
                  <a:moveTo>
                    <a:pt x="170" y="0"/>
                  </a:moveTo>
                  <a:cubicBezTo>
                    <a:pt x="97" y="0"/>
                    <a:pt x="43" y="60"/>
                    <a:pt x="23" y="119"/>
                  </a:cubicBezTo>
                  <a:cubicBezTo>
                    <a:pt x="0" y="210"/>
                    <a:pt x="46" y="279"/>
                    <a:pt x="115" y="302"/>
                  </a:cubicBezTo>
                  <a:cubicBezTo>
                    <a:pt x="130" y="306"/>
                    <a:pt x="146" y="308"/>
                    <a:pt x="161" y="308"/>
                  </a:cubicBezTo>
                  <a:cubicBezTo>
                    <a:pt x="234" y="308"/>
                    <a:pt x="297" y="263"/>
                    <a:pt x="297" y="188"/>
                  </a:cubicBezTo>
                  <a:cubicBezTo>
                    <a:pt x="320" y="119"/>
                    <a:pt x="274" y="28"/>
                    <a:pt x="206" y="5"/>
                  </a:cubicBezTo>
                  <a:cubicBezTo>
                    <a:pt x="194" y="2"/>
                    <a:pt x="182" y="0"/>
                    <a:pt x="17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8"/>
            <p:cNvSpPr/>
            <p:nvPr/>
          </p:nvSpPr>
          <p:spPr>
            <a:xfrm>
              <a:off x="6468850" y="1097800"/>
              <a:ext cx="9150" cy="8300"/>
            </a:xfrm>
            <a:custGeom>
              <a:avLst/>
              <a:gdLst/>
              <a:ahLst/>
              <a:cxnLst/>
              <a:rect l="l" t="t" r="r" b="b"/>
              <a:pathLst>
                <a:path w="366" h="332" extrusionOk="0">
                  <a:moveTo>
                    <a:pt x="182" y="0"/>
                  </a:moveTo>
                  <a:cubicBezTo>
                    <a:pt x="108" y="0"/>
                    <a:pt x="42" y="45"/>
                    <a:pt x="23" y="120"/>
                  </a:cubicBezTo>
                  <a:cubicBezTo>
                    <a:pt x="1" y="212"/>
                    <a:pt x="69" y="303"/>
                    <a:pt x="137" y="326"/>
                  </a:cubicBezTo>
                  <a:cubicBezTo>
                    <a:pt x="153" y="330"/>
                    <a:pt x="169" y="332"/>
                    <a:pt x="184" y="332"/>
                  </a:cubicBezTo>
                  <a:cubicBezTo>
                    <a:pt x="258" y="332"/>
                    <a:pt x="324" y="287"/>
                    <a:pt x="343" y="212"/>
                  </a:cubicBezTo>
                  <a:cubicBezTo>
                    <a:pt x="366" y="120"/>
                    <a:pt x="320" y="29"/>
                    <a:pt x="229" y="6"/>
                  </a:cubicBezTo>
                  <a:cubicBezTo>
                    <a:pt x="213" y="2"/>
                    <a:pt x="197" y="0"/>
                    <a:pt x="18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8"/>
            <p:cNvSpPr/>
            <p:nvPr/>
          </p:nvSpPr>
          <p:spPr>
            <a:xfrm>
              <a:off x="6707950" y="1377975"/>
              <a:ext cx="10300" cy="8875"/>
            </a:xfrm>
            <a:custGeom>
              <a:avLst/>
              <a:gdLst/>
              <a:ahLst/>
              <a:cxnLst/>
              <a:rect l="l" t="t" r="r" b="b"/>
              <a:pathLst>
                <a:path w="412" h="355" extrusionOk="0">
                  <a:moveTo>
                    <a:pt x="204" y="1"/>
                  </a:moveTo>
                  <a:cubicBezTo>
                    <a:pt x="125" y="1"/>
                    <a:pt x="42" y="48"/>
                    <a:pt x="23" y="143"/>
                  </a:cubicBezTo>
                  <a:cubicBezTo>
                    <a:pt x="0" y="235"/>
                    <a:pt x="69" y="326"/>
                    <a:pt x="160" y="349"/>
                  </a:cubicBezTo>
                  <a:cubicBezTo>
                    <a:pt x="176" y="353"/>
                    <a:pt x="192" y="355"/>
                    <a:pt x="209" y="355"/>
                  </a:cubicBezTo>
                  <a:cubicBezTo>
                    <a:pt x="288" y="355"/>
                    <a:pt x="369" y="310"/>
                    <a:pt x="388" y="235"/>
                  </a:cubicBezTo>
                  <a:cubicBezTo>
                    <a:pt x="411" y="121"/>
                    <a:pt x="343" y="29"/>
                    <a:pt x="251" y="7"/>
                  </a:cubicBezTo>
                  <a:cubicBezTo>
                    <a:pt x="236" y="3"/>
                    <a:pt x="220" y="1"/>
                    <a:pt x="20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8"/>
            <p:cNvSpPr/>
            <p:nvPr/>
          </p:nvSpPr>
          <p:spPr>
            <a:xfrm>
              <a:off x="5839450" y="1408225"/>
              <a:ext cx="9150" cy="7725"/>
            </a:xfrm>
            <a:custGeom>
              <a:avLst/>
              <a:gdLst/>
              <a:ahLst/>
              <a:cxnLst/>
              <a:rect l="l" t="t" r="r" b="b"/>
              <a:pathLst>
                <a:path w="366" h="309" extrusionOk="0">
                  <a:moveTo>
                    <a:pt x="182" y="0"/>
                  </a:moveTo>
                  <a:cubicBezTo>
                    <a:pt x="108" y="0"/>
                    <a:pt x="42" y="45"/>
                    <a:pt x="23" y="120"/>
                  </a:cubicBezTo>
                  <a:cubicBezTo>
                    <a:pt x="0" y="212"/>
                    <a:pt x="69" y="303"/>
                    <a:pt x="137" y="303"/>
                  </a:cubicBezTo>
                  <a:cubicBezTo>
                    <a:pt x="153" y="307"/>
                    <a:pt x="170" y="309"/>
                    <a:pt x="185" y="309"/>
                  </a:cubicBezTo>
                  <a:cubicBezTo>
                    <a:pt x="259" y="309"/>
                    <a:pt x="324" y="268"/>
                    <a:pt x="343" y="212"/>
                  </a:cubicBezTo>
                  <a:cubicBezTo>
                    <a:pt x="365" y="120"/>
                    <a:pt x="297" y="29"/>
                    <a:pt x="228" y="6"/>
                  </a:cubicBezTo>
                  <a:cubicBezTo>
                    <a:pt x="213" y="2"/>
                    <a:pt x="197" y="0"/>
                    <a:pt x="18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8"/>
            <p:cNvSpPr/>
            <p:nvPr/>
          </p:nvSpPr>
          <p:spPr>
            <a:xfrm>
              <a:off x="5954700" y="1343200"/>
              <a:ext cx="9725" cy="9375"/>
            </a:xfrm>
            <a:custGeom>
              <a:avLst/>
              <a:gdLst/>
              <a:ahLst/>
              <a:cxnLst/>
              <a:rect l="l" t="t" r="r" b="b"/>
              <a:pathLst>
                <a:path w="389" h="375" extrusionOk="0">
                  <a:moveTo>
                    <a:pt x="193" y="1"/>
                  </a:moveTo>
                  <a:cubicBezTo>
                    <a:pt x="115" y="1"/>
                    <a:pt x="44" y="63"/>
                    <a:pt x="24" y="142"/>
                  </a:cubicBezTo>
                  <a:cubicBezTo>
                    <a:pt x="1" y="233"/>
                    <a:pt x="47" y="348"/>
                    <a:pt x="161" y="370"/>
                  </a:cubicBezTo>
                  <a:cubicBezTo>
                    <a:pt x="173" y="373"/>
                    <a:pt x="185" y="375"/>
                    <a:pt x="197" y="375"/>
                  </a:cubicBezTo>
                  <a:cubicBezTo>
                    <a:pt x="275" y="375"/>
                    <a:pt x="346" y="313"/>
                    <a:pt x="366" y="233"/>
                  </a:cubicBezTo>
                  <a:cubicBezTo>
                    <a:pt x="389" y="142"/>
                    <a:pt x="343" y="28"/>
                    <a:pt x="229" y="5"/>
                  </a:cubicBezTo>
                  <a:cubicBezTo>
                    <a:pt x="217" y="2"/>
                    <a:pt x="205" y="1"/>
                    <a:pt x="19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8"/>
            <p:cNvSpPr/>
            <p:nvPr/>
          </p:nvSpPr>
          <p:spPr>
            <a:xfrm>
              <a:off x="6616075" y="1591975"/>
              <a:ext cx="6875" cy="6025"/>
            </a:xfrm>
            <a:custGeom>
              <a:avLst/>
              <a:gdLst/>
              <a:ahLst/>
              <a:cxnLst/>
              <a:rect l="l" t="t" r="r" b="b"/>
              <a:pathLst>
                <a:path w="275" h="241" extrusionOk="0">
                  <a:moveTo>
                    <a:pt x="124" y="0"/>
                  </a:moveTo>
                  <a:cubicBezTo>
                    <a:pt x="70" y="0"/>
                    <a:pt x="23" y="41"/>
                    <a:pt x="23" y="97"/>
                  </a:cubicBezTo>
                  <a:cubicBezTo>
                    <a:pt x="0" y="166"/>
                    <a:pt x="46" y="211"/>
                    <a:pt x="92" y="234"/>
                  </a:cubicBezTo>
                  <a:cubicBezTo>
                    <a:pt x="104" y="238"/>
                    <a:pt x="116" y="240"/>
                    <a:pt x="128" y="240"/>
                  </a:cubicBezTo>
                  <a:cubicBezTo>
                    <a:pt x="183" y="240"/>
                    <a:pt x="233" y="199"/>
                    <a:pt x="252" y="143"/>
                  </a:cubicBezTo>
                  <a:cubicBezTo>
                    <a:pt x="274" y="97"/>
                    <a:pt x="229" y="29"/>
                    <a:pt x="160" y="6"/>
                  </a:cubicBezTo>
                  <a:cubicBezTo>
                    <a:pt x="148" y="2"/>
                    <a:pt x="136" y="0"/>
                    <a:pt x="12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8"/>
            <p:cNvSpPr/>
            <p:nvPr/>
          </p:nvSpPr>
          <p:spPr>
            <a:xfrm>
              <a:off x="6589250" y="147955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84" y="1"/>
                  </a:moveTo>
                  <a:cubicBezTo>
                    <a:pt x="109" y="1"/>
                    <a:pt x="43" y="48"/>
                    <a:pt x="23" y="143"/>
                  </a:cubicBezTo>
                  <a:cubicBezTo>
                    <a:pt x="1" y="235"/>
                    <a:pt x="46" y="326"/>
                    <a:pt x="138" y="349"/>
                  </a:cubicBezTo>
                  <a:cubicBezTo>
                    <a:pt x="150" y="352"/>
                    <a:pt x="162" y="353"/>
                    <a:pt x="175" y="353"/>
                  </a:cubicBezTo>
                  <a:cubicBezTo>
                    <a:pt x="257" y="353"/>
                    <a:pt x="346" y="291"/>
                    <a:pt x="366" y="212"/>
                  </a:cubicBezTo>
                  <a:cubicBezTo>
                    <a:pt x="389" y="121"/>
                    <a:pt x="320" y="29"/>
                    <a:pt x="229" y="6"/>
                  </a:cubicBezTo>
                  <a:cubicBezTo>
                    <a:pt x="214" y="3"/>
                    <a:pt x="198" y="1"/>
                    <a:pt x="18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8"/>
            <p:cNvSpPr/>
            <p:nvPr/>
          </p:nvSpPr>
          <p:spPr>
            <a:xfrm>
              <a:off x="6485400" y="1534900"/>
              <a:ext cx="8000" cy="7175"/>
            </a:xfrm>
            <a:custGeom>
              <a:avLst/>
              <a:gdLst/>
              <a:ahLst/>
              <a:cxnLst/>
              <a:rect l="l" t="t" r="r" b="b"/>
              <a:pathLst>
                <a:path w="320" h="287" extrusionOk="0">
                  <a:moveTo>
                    <a:pt x="147" y="1"/>
                  </a:moveTo>
                  <a:cubicBezTo>
                    <a:pt x="92" y="1"/>
                    <a:pt x="42" y="41"/>
                    <a:pt x="23" y="98"/>
                  </a:cubicBezTo>
                  <a:cubicBezTo>
                    <a:pt x="0" y="166"/>
                    <a:pt x="46" y="258"/>
                    <a:pt x="115" y="280"/>
                  </a:cubicBezTo>
                  <a:cubicBezTo>
                    <a:pt x="130" y="284"/>
                    <a:pt x="145" y="286"/>
                    <a:pt x="159" y="286"/>
                  </a:cubicBezTo>
                  <a:cubicBezTo>
                    <a:pt x="228" y="286"/>
                    <a:pt x="278" y="242"/>
                    <a:pt x="297" y="166"/>
                  </a:cubicBezTo>
                  <a:cubicBezTo>
                    <a:pt x="320" y="98"/>
                    <a:pt x="274" y="6"/>
                    <a:pt x="183" y="6"/>
                  </a:cubicBezTo>
                  <a:cubicBezTo>
                    <a:pt x="171" y="2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8"/>
            <p:cNvSpPr/>
            <p:nvPr/>
          </p:nvSpPr>
          <p:spPr>
            <a:xfrm>
              <a:off x="5448000" y="1569150"/>
              <a:ext cx="7425" cy="4725"/>
            </a:xfrm>
            <a:custGeom>
              <a:avLst/>
              <a:gdLst/>
              <a:ahLst/>
              <a:cxnLst/>
              <a:rect l="l" t="t" r="r" b="b"/>
              <a:pathLst>
                <a:path w="297" h="189" extrusionOk="0">
                  <a:moveTo>
                    <a:pt x="125" y="0"/>
                  </a:moveTo>
                  <a:cubicBezTo>
                    <a:pt x="69" y="0"/>
                    <a:pt x="19" y="44"/>
                    <a:pt x="0" y="120"/>
                  </a:cubicBezTo>
                  <a:lnTo>
                    <a:pt x="274" y="189"/>
                  </a:lnTo>
                  <a:cubicBezTo>
                    <a:pt x="297" y="120"/>
                    <a:pt x="251" y="29"/>
                    <a:pt x="160" y="6"/>
                  </a:cubicBezTo>
                  <a:cubicBezTo>
                    <a:pt x="148" y="2"/>
                    <a:pt x="136" y="0"/>
                    <a:pt x="12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8"/>
            <p:cNvSpPr/>
            <p:nvPr/>
          </p:nvSpPr>
          <p:spPr>
            <a:xfrm>
              <a:off x="6871725" y="1715800"/>
              <a:ext cx="8000" cy="7150"/>
            </a:xfrm>
            <a:custGeom>
              <a:avLst/>
              <a:gdLst/>
              <a:ahLst/>
              <a:cxnLst/>
              <a:rect l="l" t="t" r="r" b="b"/>
              <a:pathLst>
                <a:path w="320" h="286" extrusionOk="0">
                  <a:moveTo>
                    <a:pt x="148" y="0"/>
                  </a:moveTo>
                  <a:cubicBezTo>
                    <a:pt x="92" y="0"/>
                    <a:pt x="42" y="45"/>
                    <a:pt x="23" y="120"/>
                  </a:cubicBezTo>
                  <a:cubicBezTo>
                    <a:pt x="0" y="189"/>
                    <a:pt x="46" y="257"/>
                    <a:pt x="114" y="280"/>
                  </a:cubicBezTo>
                  <a:cubicBezTo>
                    <a:pt x="130" y="284"/>
                    <a:pt x="146" y="286"/>
                    <a:pt x="161" y="286"/>
                  </a:cubicBezTo>
                  <a:cubicBezTo>
                    <a:pt x="228" y="286"/>
                    <a:pt x="278" y="245"/>
                    <a:pt x="297" y="189"/>
                  </a:cubicBezTo>
                  <a:cubicBezTo>
                    <a:pt x="320" y="97"/>
                    <a:pt x="274" y="29"/>
                    <a:pt x="183" y="6"/>
                  </a:cubicBezTo>
                  <a:cubicBezTo>
                    <a:pt x="171" y="2"/>
                    <a:pt x="159" y="0"/>
                    <a:pt x="14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8"/>
            <p:cNvSpPr/>
            <p:nvPr/>
          </p:nvSpPr>
          <p:spPr>
            <a:xfrm>
              <a:off x="6868300" y="1744325"/>
              <a:ext cx="6300" cy="5875"/>
            </a:xfrm>
            <a:custGeom>
              <a:avLst/>
              <a:gdLst/>
              <a:ahLst/>
              <a:cxnLst/>
              <a:rect l="l" t="t" r="r" b="b"/>
              <a:pathLst>
                <a:path w="252" h="235" extrusionOk="0">
                  <a:moveTo>
                    <a:pt x="111" y="0"/>
                  </a:moveTo>
                  <a:cubicBezTo>
                    <a:pt x="69" y="0"/>
                    <a:pt x="19" y="41"/>
                    <a:pt x="0" y="98"/>
                  </a:cubicBezTo>
                  <a:cubicBezTo>
                    <a:pt x="0" y="143"/>
                    <a:pt x="23" y="212"/>
                    <a:pt x="92" y="235"/>
                  </a:cubicBezTo>
                  <a:cubicBezTo>
                    <a:pt x="137" y="235"/>
                    <a:pt x="206" y="212"/>
                    <a:pt x="228" y="143"/>
                  </a:cubicBezTo>
                  <a:cubicBezTo>
                    <a:pt x="251" y="75"/>
                    <a:pt x="206" y="29"/>
                    <a:pt x="137" y="6"/>
                  </a:cubicBezTo>
                  <a:cubicBezTo>
                    <a:pt x="129" y="2"/>
                    <a:pt x="120" y="0"/>
                    <a:pt x="11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8"/>
            <p:cNvSpPr/>
            <p:nvPr/>
          </p:nvSpPr>
          <p:spPr>
            <a:xfrm>
              <a:off x="6243450" y="1783175"/>
              <a:ext cx="10875" cy="6400"/>
            </a:xfrm>
            <a:custGeom>
              <a:avLst/>
              <a:gdLst/>
              <a:ahLst/>
              <a:cxnLst/>
              <a:rect l="l" t="t" r="r" b="b"/>
              <a:pathLst>
                <a:path w="435" h="256" extrusionOk="0">
                  <a:moveTo>
                    <a:pt x="209" y="0"/>
                  </a:moveTo>
                  <a:cubicBezTo>
                    <a:pt x="115" y="0"/>
                    <a:pt x="40" y="65"/>
                    <a:pt x="1" y="164"/>
                  </a:cubicBezTo>
                  <a:lnTo>
                    <a:pt x="389" y="256"/>
                  </a:lnTo>
                  <a:cubicBezTo>
                    <a:pt x="434" y="141"/>
                    <a:pt x="366" y="27"/>
                    <a:pt x="252" y="4"/>
                  </a:cubicBezTo>
                  <a:cubicBezTo>
                    <a:pt x="237" y="2"/>
                    <a:pt x="222" y="0"/>
                    <a:pt x="20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8"/>
            <p:cNvSpPr/>
            <p:nvPr/>
          </p:nvSpPr>
          <p:spPr>
            <a:xfrm>
              <a:off x="5840575" y="1121200"/>
              <a:ext cx="8025" cy="7700"/>
            </a:xfrm>
            <a:custGeom>
              <a:avLst/>
              <a:gdLst/>
              <a:ahLst/>
              <a:cxnLst/>
              <a:rect l="l" t="t" r="r" b="b"/>
              <a:pathLst>
                <a:path w="321" h="308" extrusionOk="0">
                  <a:moveTo>
                    <a:pt x="161" y="0"/>
                  </a:moveTo>
                  <a:cubicBezTo>
                    <a:pt x="93" y="0"/>
                    <a:pt x="43" y="45"/>
                    <a:pt x="24" y="120"/>
                  </a:cubicBezTo>
                  <a:cubicBezTo>
                    <a:pt x="1" y="189"/>
                    <a:pt x="47" y="280"/>
                    <a:pt x="138" y="303"/>
                  </a:cubicBezTo>
                  <a:cubicBezTo>
                    <a:pt x="147" y="306"/>
                    <a:pt x="157" y="307"/>
                    <a:pt x="166" y="307"/>
                  </a:cubicBezTo>
                  <a:cubicBezTo>
                    <a:pt x="230" y="307"/>
                    <a:pt x="301" y="248"/>
                    <a:pt x="320" y="189"/>
                  </a:cubicBezTo>
                  <a:cubicBezTo>
                    <a:pt x="320" y="97"/>
                    <a:pt x="275" y="29"/>
                    <a:pt x="206" y="6"/>
                  </a:cubicBezTo>
                  <a:cubicBezTo>
                    <a:pt x="191" y="2"/>
                    <a:pt x="176" y="0"/>
                    <a:pt x="16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8"/>
            <p:cNvSpPr/>
            <p:nvPr/>
          </p:nvSpPr>
          <p:spPr>
            <a:xfrm>
              <a:off x="5744725" y="1028750"/>
              <a:ext cx="8000" cy="7700"/>
            </a:xfrm>
            <a:custGeom>
              <a:avLst/>
              <a:gdLst/>
              <a:ahLst/>
              <a:cxnLst/>
              <a:rect l="l" t="t" r="r" b="b"/>
              <a:pathLst>
                <a:path w="320" h="308" extrusionOk="0">
                  <a:moveTo>
                    <a:pt x="161" y="1"/>
                  </a:moveTo>
                  <a:cubicBezTo>
                    <a:pt x="92" y="1"/>
                    <a:pt x="42" y="45"/>
                    <a:pt x="23" y="121"/>
                  </a:cubicBezTo>
                  <a:cubicBezTo>
                    <a:pt x="0" y="189"/>
                    <a:pt x="46" y="280"/>
                    <a:pt x="114" y="303"/>
                  </a:cubicBezTo>
                  <a:cubicBezTo>
                    <a:pt x="127" y="306"/>
                    <a:pt x="139" y="308"/>
                    <a:pt x="151" y="308"/>
                  </a:cubicBezTo>
                  <a:cubicBezTo>
                    <a:pt x="228" y="308"/>
                    <a:pt x="297" y="248"/>
                    <a:pt x="297" y="189"/>
                  </a:cubicBezTo>
                  <a:cubicBezTo>
                    <a:pt x="320" y="98"/>
                    <a:pt x="274" y="29"/>
                    <a:pt x="206" y="6"/>
                  </a:cubicBezTo>
                  <a:cubicBezTo>
                    <a:pt x="190" y="3"/>
                    <a:pt x="175" y="1"/>
                    <a:pt x="16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8"/>
            <p:cNvSpPr/>
            <p:nvPr/>
          </p:nvSpPr>
          <p:spPr>
            <a:xfrm>
              <a:off x="6021475" y="1322675"/>
              <a:ext cx="10300" cy="9400"/>
            </a:xfrm>
            <a:custGeom>
              <a:avLst/>
              <a:gdLst/>
              <a:ahLst/>
              <a:cxnLst/>
              <a:rect l="l" t="t" r="r" b="b"/>
              <a:pathLst>
                <a:path w="412" h="376" extrusionOk="0">
                  <a:moveTo>
                    <a:pt x="215" y="0"/>
                  </a:moveTo>
                  <a:cubicBezTo>
                    <a:pt x="132" y="0"/>
                    <a:pt x="43" y="62"/>
                    <a:pt x="23" y="141"/>
                  </a:cubicBezTo>
                  <a:cubicBezTo>
                    <a:pt x="0" y="256"/>
                    <a:pt x="69" y="347"/>
                    <a:pt x="160" y="370"/>
                  </a:cubicBezTo>
                  <a:cubicBezTo>
                    <a:pt x="175" y="373"/>
                    <a:pt x="191" y="375"/>
                    <a:pt x="207" y="375"/>
                  </a:cubicBezTo>
                  <a:cubicBezTo>
                    <a:pt x="287" y="375"/>
                    <a:pt x="369" y="328"/>
                    <a:pt x="389" y="233"/>
                  </a:cubicBezTo>
                  <a:cubicBezTo>
                    <a:pt x="411" y="141"/>
                    <a:pt x="366" y="27"/>
                    <a:pt x="252" y="4"/>
                  </a:cubicBezTo>
                  <a:cubicBezTo>
                    <a:pt x="240" y="1"/>
                    <a:pt x="227" y="0"/>
                    <a:pt x="21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8"/>
            <p:cNvSpPr/>
            <p:nvPr/>
          </p:nvSpPr>
          <p:spPr>
            <a:xfrm>
              <a:off x="5918750" y="1214250"/>
              <a:ext cx="9175" cy="8800"/>
            </a:xfrm>
            <a:custGeom>
              <a:avLst/>
              <a:gdLst/>
              <a:ahLst/>
              <a:cxnLst/>
              <a:rect l="l" t="t" r="r" b="b"/>
              <a:pathLst>
                <a:path w="367" h="352" extrusionOk="0">
                  <a:moveTo>
                    <a:pt x="193" y="0"/>
                  </a:moveTo>
                  <a:cubicBezTo>
                    <a:pt x="115" y="0"/>
                    <a:pt x="44" y="62"/>
                    <a:pt x="24" y="142"/>
                  </a:cubicBezTo>
                  <a:cubicBezTo>
                    <a:pt x="1" y="233"/>
                    <a:pt x="47" y="324"/>
                    <a:pt x="138" y="347"/>
                  </a:cubicBezTo>
                  <a:cubicBezTo>
                    <a:pt x="150" y="350"/>
                    <a:pt x="162" y="351"/>
                    <a:pt x="174" y="351"/>
                  </a:cubicBezTo>
                  <a:cubicBezTo>
                    <a:pt x="252" y="351"/>
                    <a:pt x="323" y="289"/>
                    <a:pt x="343" y="210"/>
                  </a:cubicBezTo>
                  <a:cubicBezTo>
                    <a:pt x="366" y="119"/>
                    <a:pt x="298" y="27"/>
                    <a:pt x="229" y="5"/>
                  </a:cubicBezTo>
                  <a:cubicBezTo>
                    <a:pt x="217" y="2"/>
                    <a:pt x="205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8"/>
            <p:cNvSpPr/>
            <p:nvPr/>
          </p:nvSpPr>
          <p:spPr>
            <a:xfrm>
              <a:off x="6280550" y="1778600"/>
              <a:ext cx="9725" cy="8800"/>
            </a:xfrm>
            <a:custGeom>
              <a:avLst/>
              <a:gdLst/>
              <a:ahLst/>
              <a:cxnLst/>
              <a:rect l="l" t="t" r="r" b="b"/>
              <a:pathLst>
                <a:path w="389" h="352" extrusionOk="0">
                  <a:moveTo>
                    <a:pt x="193" y="0"/>
                  </a:moveTo>
                  <a:cubicBezTo>
                    <a:pt x="114" y="0"/>
                    <a:pt x="43" y="63"/>
                    <a:pt x="23" y="142"/>
                  </a:cubicBezTo>
                  <a:cubicBezTo>
                    <a:pt x="0" y="233"/>
                    <a:pt x="69" y="324"/>
                    <a:pt x="160" y="347"/>
                  </a:cubicBezTo>
                  <a:cubicBezTo>
                    <a:pt x="169" y="350"/>
                    <a:pt x="179" y="352"/>
                    <a:pt x="189" y="352"/>
                  </a:cubicBezTo>
                  <a:cubicBezTo>
                    <a:pt x="257" y="352"/>
                    <a:pt x="346" y="290"/>
                    <a:pt x="365" y="210"/>
                  </a:cubicBezTo>
                  <a:cubicBezTo>
                    <a:pt x="388" y="119"/>
                    <a:pt x="320" y="28"/>
                    <a:pt x="228" y="5"/>
                  </a:cubicBezTo>
                  <a:cubicBezTo>
                    <a:pt x="216" y="2"/>
                    <a:pt x="204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8"/>
            <p:cNvSpPr/>
            <p:nvPr/>
          </p:nvSpPr>
          <p:spPr>
            <a:xfrm>
              <a:off x="5959275" y="1432175"/>
              <a:ext cx="6300" cy="5475"/>
            </a:xfrm>
            <a:custGeom>
              <a:avLst/>
              <a:gdLst/>
              <a:ahLst/>
              <a:cxnLst/>
              <a:rect l="l" t="t" r="r" b="b"/>
              <a:pathLst>
                <a:path w="252" h="219" extrusionOk="0">
                  <a:moveTo>
                    <a:pt x="123" y="1"/>
                  </a:moveTo>
                  <a:cubicBezTo>
                    <a:pt x="69" y="1"/>
                    <a:pt x="23" y="38"/>
                    <a:pt x="23" y="75"/>
                  </a:cubicBezTo>
                  <a:cubicBezTo>
                    <a:pt x="1" y="144"/>
                    <a:pt x="46" y="190"/>
                    <a:pt x="92" y="212"/>
                  </a:cubicBezTo>
                  <a:cubicBezTo>
                    <a:pt x="104" y="217"/>
                    <a:pt x="117" y="218"/>
                    <a:pt x="129" y="218"/>
                  </a:cubicBezTo>
                  <a:cubicBezTo>
                    <a:pt x="183" y="218"/>
                    <a:pt x="229" y="181"/>
                    <a:pt x="229" y="144"/>
                  </a:cubicBezTo>
                  <a:cubicBezTo>
                    <a:pt x="252" y="75"/>
                    <a:pt x="206" y="7"/>
                    <a:pt x="160" y="7"/>
                  </a:cubicBezTo>
                  <a:cubicBezTo>
                    <a:pt x="148" y="3"/>
                    <a:pt x="135" y="1"/>
                    <a:pt x="1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8"/>
            <p:cNvSpPr/>
            <p:nvPr/>
          </p:nvSpPr>
          <p:spPr>
            <a:xfrm>
              <a:off x="5970125" y="1422625"/>
              <a:ext cx="6875" cy="6450"/>
            </a:xfrm>
            <a:custGeom>
              <a:avLst/>
              <a:gdLst/>
              <a:ahLst/>
              <a:cxnLst/>
              <a:rect l="l" t="t" r="r" b="b"/>
              <a:pathLst>
                <a:path w="275" h="258" extrusionOk="0">
                  <a:moveTo>
                    <a:pt x="160" y="1"/>
                  </a:moveTo>
                  <a:cubicBezTo>
                    <a:pt x="92" y="1"/>
                    <a:pt x="23" y="24"/>
                    <a:pt x="23" y="92"/>
                  </a:cubicBezTo>
                  <a:cubicBezTo>
                    <a:pt x="0" y="161"/>
                    <a:pt x="46" y="229"/>
                    <a:pt x="92" y="252"/>
                  </a:cubicBezTo>
                  <a:cubicBezTo>
                    <a:pt x="104" y="256"/>
                    <a:pt x="116" y="258"/>
                    <a:pt x="128" y="258"/>
                  </a:cubicBezTo>
                  <a:cubicBezTo>
                    <a:pt x="183" y="258"/>
                    <a:pt x="232" y="217"/>
                    <a:pt x="251" y="161"/>
                  </a:cubicBezTo>
                  <a:cubicBezTo>
                    <a:pt x="274" y="92"/>
                    <a:pt x="228" y="24"/>
                    <a:pt x="16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8"/>
            <p:cNvSpPr/>
            <p:nvPr/>
          </p:nvSpPr>
          <p:spPr>
            <a:xfrm>
              <a:off x="6725625" y="1401950"/>
              <a:ext cx="10875" cy="9400"/>
            </a:xfrm>
            <a:custGeom>
              <a:avLst/>
              <a:gdLst/>
              <a:ahLst/>
              <a:cxnLst/>
              <a:rect l="l" t="t" r="r" b="b"/>
              <a:pathLst>
                <a:path w="435" h="376" extrusionOk="0">
                  <a:moveTo>
                    <a:pt x="220" y="0"/>
                  </a:moveTo>
                  <a:cubicBezTo>
                    <a:pt x="132" y="0"/>
                    <a:pt x="66" y="48"/>
                    <a:pt x="47" y="143"/>
                  </a:cubicBezTo>
                  <a:cubicBezTo>
                    <a:pt x="1" y="234"/>
                    <a:pt x="69" y="349"/>
                    <a:pt x="161" y="371"/>
                  </a:cubicBezTo>
                  <a:cubicBezTo>
                    <a:pt x="176" y="374"/>
                    <a:pt x="190" y="376"/>
                    <a:pt x="204" y="376"/>
                  </a:cubicBezTo>
                  <a:cubicBezTo>
                    <a:pt x="298" y="376"/>
                    <a:pt x="369" y="314"/>
                    <a:pt x="389" y="234"/>
                  </a:cubicBezTo>
                  <a:cubicBezTo>
                    <a:pt x="435" y="120"/>
                    <a:pt x="366" y="29"/>
                    <a:pt x="275" y="6"/>
                  </a:cubicBezTo>
                  <a:cubicBezTo>
                    <a:pt x="256" y="2"/>
                    <a:pt x="237" y="0"/>
                    <a:pt x="22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8"/>
            <p:cNvSpPr/>
            <p:nvPr/>
          </p:nvSpPr>
          <p:spPr>
            <a:xfrm>
              <a:off x="6704525" y="1685550"/>
              <a:ext cx="10300" cy="8875"/>
            </a:xfrm>
            <a:custGeom>
              <a:avLst/>
              <a:gdLst/>
              <a:ahLst/>
              <a:cxnLst/>
              <a:rect l="l" t="t" r="r" b="b"/>
              <a:pathLst>
                <a:path w="412" h="355" extrusionOk="0">
                  <a:moveTo>
                    <a:pt x="206" y="1"/>
                  </a:moveTo>
                  <a:cubicBezTo>
                    <a:pt x="132" y="1"/>
                    <a:pt x="65" y="48"/>
                    <a:pt x="46" y="143"/>
                  </a:cubicBezTo>
                  <a:cubicBezTo>
                    <a:pt x="0" y="235"/>
                    <a:pt x="69" y="326"/>
                    <a:pt x="160" y="349"/>
                  </a:cubicBezTo>
                  <a:cubicBezTo>
                    <a:pt x="175" y="353"/>
                    <a:pt x="191" y="354"/>
                    <a:pt x="207" y="354"/>
                  </a:cubicBezTo>
                  <a:cubicBezTo>
                    <a:pt x="287" y="354"/>
                    <a:pt x="369" y="307"/>
                    <a:pt x="388" y="212"/>
                  </a:cubicBezTo>
                  <a:cubicBezTo>
                    <a:pt x="411" y="120"/>
                    <a:pt x="343" y="29"/>
                    <a:pt x="251" y="6"/>
                  </a:cubicBezTo>
                  <a:cubicBezTo>
                    <a:pt x="236" y="3"/>
                    <a:pt x="221" y="1"/>
                    <a:pt x="20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8"/>
            <p:cNvSpPr/>
            <p:nvPr/>
          </p:nvSpPr>
          <p:spPr>
            <a:xfrm>
              <a:off x="6188100" y="1518950"/>
              <a:ext cx="10875" cy="9950"/>
            </a:xfrm>
            <a:custGeom>
              <a:avLst/>
              <a:gdLst/>
              <a:ahLst/>
              <a:cxnLst/>
              <a:rect l="l" t="t" r="r" b="b"/>
              <a:pathLst>
                <a:path w="435" h="398" extrusionOk="0">
                  <a:moveTo>
                    <a:pt x="231" y="1"/>
                  </a:moveTo>
                  <a:cubicBezTo>
                    <a:pt x="137" y="1"/>
                    <a:pt x="63" y="63"/>
                    <a:pt x="23" y="142"/>
                  </a:cubicBezTo>
                  <a:cubicBezTo>
                    <a:pt x="0" y="256"/>
                    <a:pt x="69" y="371"/>
                    <a:pt x="183" y="393"/>
                  </a:cubicBezTo>
                  <a:cubicBezTo>
                    <a:pt x="195" y="396"/>
                    <a:pt x="207" y="398"/>
                    <a:pt x="220" y="398"/>
                  </a:cubicBezTo>
                  <a:cubicBezTo>
                    <a:pt x="303" y="398"/>
                    <a:pt x="391" y="336"/>
                    <a:pt x="411" y="256"/>
                  </a:cubicBezTo>
                  <a:cubicBezTo>
                    <a:pt x="434" y="142"/>
                    <a:pt x="366" y="28"/>
                    <a:pt x="274" y="5"/>
                  </a:cubicBezTo>
                  <a:cubicBezTo>
                    <a:pt x="259" y="2"/>
                    <a:pt x="245" y="1"/>
                    <a:pt x="23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8"/>
            <p:cNvSpPr/>
            <p:nvPr/>
          </p:nvSpPr>
          <p:spPr>
            <a:xfrm>
              <a:off x="6388400" y="1590975"/>
              <a:ext cx="6875" cy="6450"/>
            </a:xfrm>
            <a:custGeom>
              <a:avLst/>
              <a:gdLst/>
              <a:ahLst/>
              <a:cxnLst/>
              <a:rect l="l" t="t" r="r" b="b"/>
              <a:pathLst>
                <a:path w="275" h="258" extrusionOk="0">
                  <a:moveTo>
                    <a:pt x="160" y="0"/>
                  </a:moveTo>
                  <a:cubicBezTo>
                    <a:pt x="91" y="0"/>
                    <a:pt x="23" y="23"/>
                    <a:pt x="0" y="92"/>
                  </a:cubicBezTo>
                  <a:cubicBezTo>
                    <a:pt x="0" y="160"/>
                    <a:pt x="46" y="229"/>
                    <a:pt x="114" y="251"/>
                  </a:cubicBezTo>
                  <a:cubicBezTo>
                    <a:pt x="122" y="255"/>
                    <a:pt x="132" y="257"/>
                    <a:pt x="142" y="257"/>
                  </a:cubicBezTo>
                  <a:cubicBezTo>
                    <a:pt x="189" y="257"/>
                    <a:pt x="251" y="216"/>
                    <a:pt x="251" y="160"/>
                  </a:cubicBezTo>
                  <a:cubicBezTo>
                    <a:pt x="274" y="92"/>
                    <a:pt x="228" y="23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8"/>
            <p:cNvSpPr/>
            <p:nvPr/>
          </p:nvSpPr>
          <p:spPr>
            <a:xfrm>
              <a:off x="6388400" y="1611975"/>
              <a:ext cx="11425" cy="9975"/>
            </a:xfrm>
            <a:custGeom>
              <a:avLst/>
              <a:gdLst/>
              <a:ahLst/>
              <a:cxnLst/>
              <a:rect l="l" t="t" r="r" b="b"/>
              <a:pathLst>
                <a:path w="457" h="399" extrusionOk="0">
                  <a:moveTo>
                    <a:pt x="230" y="0"/>
                  </a:moveTo>
                  <a:cubicBezTo>
                    <a:pt x="132" y="0"/>
                    <a:pt x="43" y="65"/>
                    <a:pt x="23" y="165"/>
                  </a:cubicBezTo>
                  <a:cubicBezTo>
                    <a:pt x="0" y="256"/>
                    <a:pt x="69" y="370"/>
                    <a:pt x="183" y="393"/>
                  </a:cubicBezTo>
                  <a:cubicBezTo>
                    <a:pt x="198" y="397"/>
                    <a:pt x="214" y="399"/>
                    <a:pt x="230" y="399"/>
                  </a:cubicBezTo>
                  <a:cubicBezTo>
                    <a:pt x="310" y="399"/>
                    <a:pt x="392" y="351"/>
                    <a:pt x="411" y="256"/>
                  </a:cubicBezTo>
                  <a:cubicBezTo>
                    <a:pt x="457" y="142"/>
                    <a:pt x="388" y="28"/>
                    <a:pt x="274" y="5"/>
                  </a:cubicBezTo>
                  <a:cubicBezTo>
                    <a:pt x="259" y="2"/>
                    <a:pt x="245" y="0"/>
                    <a:pt x="23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8"/>
            <p:cNvSpPr/>
            <p:nvPr/>
          </p:nvSpPr>
          <p:spPr>
            <a:xfrm>
              <a:off x="6497375" y="1253000"/>
              <a:ext cx="6875" cy="5900"/>
            </a:xfrm>
            <a:custGeom>
              <a:avLst/>
              <a:gdLst/>
              <a:ahLst/>
              <a:cxnLst/>
              <a:rect l="l" t="t" r="r" b="b"/>
              <a:pathLst>
                <a:path w="275" h="236" extrusionOk="0">
                  <a:moveTo>
                    <a:pt x="134" y="1"/>
                  </a:moveTo>
                  <a:cubicBezTo>
                    <a:pt x="91" y="1"/>
                    <a:pt x="42" y="38"/>
                    <a:pt x="24" y="75"/>
                  </a:cubicBezTo>
                  <a:cubicBezTo>
                    <a:pt x="1" y="144"/>
                    <a:pt x="46" y="212"/>
                    <a:pt x="115" y="235"/>
                  </a:cubicBezTo>
                  <a:cubicBezTo>
                    <a:pt x="161" y="235"/>
                    <a:pt x="229" y="212"/>
                    <a:pt x="252" y="144"/>
                  </a:cubicBezTo>
                  <a:cubicBezTo>
                    <a:pt x="275" y="75"/>
                    <a:pt x="229" y="7"/>
                    <a:pt x="161" y="7"/>
                  </a:cubicBezTo>
                  <a:cubicBezTo>
                    <a:pt x="152" y="3"/>
                    <a:pt x="143" y="1"/>
                    <a:pt x="13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6746750" y="1478400"/>
              <a:ext cx="9150" cy="8325"/>
            </a:xfrm>
            <a:custGeom>
              <a:avLst/>
              <a:gdLst/>
              <a:ahLst/>
              <a:cxnLst/>
              <a:rect l="l" t="t" r="r" b="b"/>
              <a:pathLst>
                <a:path w="366" h="333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46" y="303"/>
                    <a:pt x="137" y="326"/>
                  </a:cubicBezTo>
                  <a:cubicBezTo>
                    <a:pt x="153" y="330"/>
                    <a:pt x="169" y="332"/>
                    <a:pt x="184" y="332"/>
                  </a:cubicBezTo>
                  <a:cubicBezTo>
                    <a:pt x="258" y="332"/>
                    <a:pt x="324" y="288"/>
                    <a:pt x="343" y="212"/>
                  </a:cubicBezTo>
                  <a:cubicBezTo>
                    <a:pt x="366" y="121"/>
                    <a:pt x="320" y="30"/>
                    <a:pt x="229" y="7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6710800" y="1642750"/>
              <a:ext cx="8000" cy="7175"/>
            </a:xfrm>
            <a:custGeom>
              <a:avLst/>
              <a:gdLst/>
              <a:ahLst/>
              <a:cxnLst/>
              <a:rect l="l" t="t" r="r" b="b"/>
              <a:pathLst>
                <a:path w="320" h="287" extrusionOk="0">
                  <a:moveTo>
                    <a:pt x="145" y="1"/>
                  </a:moveTo>
                  <a:cubicBezTo>
                    <a:pt x="85" y="1"/>
                    <a:pt x="23" y="41"/>
                    <a:pt x="23" y="98"/>
                  </a:cubicBezTo>
                  <a:cubicBezTo>
                    <a:pt x="0" y="189"/>
                    <a:pt x="46" y="258"/>
                    <a:pt x="115" y="280"/>
                  </a:cubicBezTo>
                  <a:cubicBezTo>
                    <a:pt x="126" y="284"/>
                    <a:pt x="139" y="286"/>
                    <a:pt x="151" y="286"/>
                  </a:cubicBezTo>
                  <a:cubicBezTo>
                    <a:pt x="212" y="286"/>
                    <a:pt x="278" y="242"/>
                    <a:pt x="297" y="166"/>
                  </a:cubicBezTo>
                  <a:cubicBezTo>
                    <a:pt x="320" y="98"/>
                    <a:pt x="274" y="29"/>
                    <a:pt x="183" y="6"/>
                  </a:cubicBezTo>
                  <a:cubicBezTo>
                    <a:pt x="171" y="2"/>
                    <a:pt x="158" y="1"/>
                    <a:pt x="14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8"/>
            <p:cNvSpPr/>
            <p:nvPr/>
          </p:nvSpPr>
          <p:spPr>
            <a:xfrm>
              <a:off x="6239450" y="1672575"/>
              <a:ext cx="8025" cy="755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206" y="0"/>
                  </a:moveTo>
                  <a:cubicBezTo>
                    <a:pt x="138" y="0"/>
                    <a:pt x="46" y="46"/>
                    <a:pt x="24" y="114"/>
                  </a:cubicBezTo>
                  <a:cubicBezTo>
                    <a:pt x="1" y="183"/>
                    <a:pt x="46" y="274"/>
                    <a:pt x="138" y="297"/>
                  </a:cubicBezTo>
                  <a:cubicBezTo>
                    <a:pt x="147" y="300"/>
                    <a:pt x="156" y="302"/>
                    <a:pt x="166" y="302"/>
                  </a:cubicBezTo>
                  <a:cubicBezTo>
                    <a:pt x="229" y="302"/>
                    <a:pt x="297" y="242"/>
                    <a:pt x="297" y="183"/>
                  </a:cubicBezTo>
                  <a:cubicBezTo>
                    <a:pt x="320" y="114"/>
                    <a:pt x="275" y="23"/>
                    <a:pt x="20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8"/>
            <p:cNvSpPr/>
            <p:nvPr/>
          </p:nvSpPr>
          <p:spPr>
            <a:xfrm>
              <a:off x="6507075" y="1246725"/>
              <a:ext cx="11450" cy="10250"/>
            </a:xfrm>
            <a:custGeom>
              <a:avLst/>
              <a:gdLst/>
              <a:ahLst/>
              <a:cxnLst/>
              <a:rect l="l" t="t" r="r" b="b"/>
              <a:pathLst>
                <a:path w="458" h="410" extrusionOk="0">
                  <a:moveTo>
                    <a:pt x="218" y="1"/>
                  </a:moveTo>
                  <a:cubicBezTo>
                    <a:pt x="125" y="1"/>
                    <a:pt x="43" y="49"/>
                    <a:pt x="24" y="144"/>
                  </a:cubicBezTo>
                  <a:cubicBezTo>
                    <a:pt x="1" y="258"/>
                    <a:pt x="69" y="372"/>
                    <a:pt x="161" y="395"/>
                  </a:cubicBezTo>
                  <a:cubicBezTo>
                    <a:pt x="185" y="404"/>
                    <a:pt x="209" y="409"/>
                    <a:pt x="233" y="409"/>
                  </a:cubicBezTo>
                  <a:cubicBezTo>
                    <a:pt x="319" y="409"/>
                    <a:pt x="394" y="348"/>
                    <a:pt x="412" y="258"/>
                  </a:cubicBezTo>
                  <a:cubicBezTo>
                    <a:pt x="457" y="144"/>
                    <a:pt x="389" y="30"/>
                    <a:pt x="275" y="7"/>
                  </a:cubicBezTo>
                  <a:cubicBezTo>
                    <a:pt x="256" y="3"/>
                    <a:pt x="237" y="1"/>
                    <a:pt x="21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8"/>
            <p:cNvSpPr/>
            <p:nvPr/>
          </p:nvSpPr>
          <p:spPr>
            <a:xfrm>
              <a:off x="5658550" y="1606225"/>
              <a:ext cx="7450" cy="6600"/>
            </a:xfrm>
            <a:custGeom>
              <a:avLst/>
              <a:gdLst/>
              <a:ahLst/>
              <a:cxnLst/>
              <a:rect l="l" t="t" r="r" b="b"/>
              <a:pathLst>
                <a:path w="298" h="264" extrusionOk="0">
                  <a:moveTo>
                    <a:pt x="147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1" y="166"/>
                    <a:pt x="46" y="235"/>
                    <a:pt x="115" y="258"/>
                  </a:cubicBezTo>
                  <a:cubicBezTo>
                    <a:pt x="131" y="262"/>
                    <a:pt x="146" y="264"/>
                    <a:pt x="161" y="264"/>
                  </a:cubicBezTo>
                  <a:cubicBezTo>
                    <a:pt x="228" y="264"/>
                    <a:pt x="274" y="223"/>
                    <a:pt x="274" y="166"/>
                  </a:cubicBezTo>
                  <a:cubicBezTo>
                    <a:pt x="297" y="98"/>
                    <a:pt x="252" y="29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8"/>
            <p:cNvSpPr/>
            <p:nvPr/>
          </p:nvSpPr>
          <p:spPr>
            <a:xfrm>
              <a:off x="6769000" y="1557875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83" y="0"/>
                  </a:moveTo>
                  <a:cubicBezTo>
                    <a:pt x="115" y="0"/>
                    <a:pt x="46" y="46"/>
                    <a:pt x="23" y="115"/>
                  </a:cubicBezTo>
                  <a:cubicBezTo>
                    <a:pt x="1" y="183"/>
                    <a:pt x="46" y="252"/>
                    <a:pt x="115" y="274"/>
                  </a:cubicBezTo>
                  <a:cubicBezTo>
                    <a:pt x="127" y="278"/>
                    <a:pt x="140" y="280"/>
                    <a:pt x="153" y="280"/>
                  </a:cubicBezTo>
                  <a:cubicBezTo>
                    <a:pt x="213" y="280"/>
                    <a:pt x="275" y="239"/>
                    <a:pt x="275" y="183"/>
                  </a:cubicBezTo>
                  <a:cubicBezTo>
                    <a:pt x="297" y="92"/>
                    <a:pt x="252" y="23"/>
                    <a:pt x="18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8"/>
            <p:cNvSpPr/>
            <p:nvPr/>
          </p:nvSpPr>
          <p:spPr>
            <a:xfrm>
              <a:off x="6642325" y="1483550"/>
              <a:ext cx="9150" cy="8275"/>
            </a:xfrm>
            <a:custGeom>
              <a:avLst/>
              <a:gdLst/>
              <a:ahLst/>
              <a:cxnLst/>
              <a:rect l="l" t="t" r="r" b="b"/>
              <a:pathLst>
                <a:path w="366" h="331" extrusionOk="0">
                  <a:moveTo>
                    <a:pt x="182" y="0"/>
                  </a:moveTo>
                  <a:cubicBezTo>
                    <a:pt x="108" y="0"/>
                    <a:pt x="42" y="45"/>
                    <a:pt x="23" y="120"/>
                  </a:cubicBezTo>
                  <a:cubicBezTo>
                    <a:pt x="0" y="212"/>
                    <a:pt x="69" y="303"/>
                    <a:pt x="160" y="326"/>
                  </a:cubicBezTo>
                  <a:cubicBezTo>
                    <a:pt x="172" y="329"/>
                    <a:pt x="184" y="330"/>
                    <a:pt x="196" y="330"/>
                  </a:cubicBezTo>
                  <a:cubicBezTo>
                    <a:pt x="269" y="330"/>
                    <a:pt x="323" y="271"/>
                    <a:pt x="343" y="212"/>
                  </a:cubicBezTo>
                  <a:cubicBezTo>
                    <a:pt x="366" y="120"/>
                    <a:pt x="320" y="29"/>
                    <a:pt x="229" y="6"/>
                  </a:cubicBezTo>
                  <a:cubicBezTo>
                    <a:pt x="213" y="2"/>
                    <a:pt x="197" y="0"/>
                    <a:pt x="18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8"/>
            <p:cNvSpPr/>
            <p:nvPr/>
          </p:nvSpPr>
          <p:spPr>
            <a:xfrm>
              <a:off x="6686250" y="1541175"/>
              <a:ext cx="6875" cy="6450"/>
            </a:xfrm>
            <a:custGeom>
              <a:avLst/>
              <a:gdLst/>
              <a:ahLst/>
              <a:cxnLst/>
              <a:rect l="l" t="t" r="r" b="b"/>
              <a:pathLst>
                <a:path w="275" h="258" extrusionOk="0">
                  <a:moveTo>
                    <a:pt x="147" y="1"/>
                  </a:moveTo>
                  <a:cubicBezTo>
                    <a:pt x="92" y="1"/>
                    <a:pt x="43" y="41"/>
                    <a:pt x="24" y="98"/>
                  </a:cubicBezTo>
                  <a:cubicBezTo>
                    <a:pt x="1" y="166"/>
                    <a:pt x="47" y="235"/>
                    <a:pt x="115" y="258"/>
                  </a:cubicBezTo>
                  <a:cubicBezTo>
                    <a:pt x="184" y="258"/>
                    <a:pt x="252" y="235"/>
                    <a:pt x="275" y="166"/>
                  </a:cubicBezTo>
                  <a:cubicBezTo>
                    <a:pt x="275" y="98"/>
                    <a:pt x="229" y="29"/>
                    <a:pt x="184" y="7"/>
                  </a:cubicBezTo>
                  <a:cubicBezTo>
                    <a:pt x="171" y="2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8"/>
            <p:cNvSpPr/>
            <p:nvPr/>
          </p:nvSpPr>
          <p:spPr>
            <a:xfrm>
              <a:off x="5208900" y="942175"/>
              <a:ext cx="6300" cy="5875"/>
            </a:xfrm>
            <a:custGeom>
              <a:avLst/>
              <a:gdLst/>
              <a:ahLst/>
              <a:cxnLst/>
              <a:rect l="l" t="t" r="r" b="b"/>
              <a:pathLst>
                <a:path w="252" h="235" extrusionOk="0">
                  <a:moveTo>
                    <a:pt x="160" y="0"/>
                  </a:moveTo>
                  <a:cubicBezTo>
                    <a:pt x="92" y="0"/>
                    <a:pt x="23" y="23"/>
                    <a:pt x="0" y="91"/>
                  </a:cubicBezTo>
                  <a:cubicBezTo>
                    <a:pt x="0" y="160"/>
                    <a:pt x="23" y="228"/>
                    <a:pt x="92" y="228"/>
                  </a:cubicBezTo>
                  <a:cubicBezTo>
                    <a:pt x="104" y="232"/>
                    <a:pt x="116" y="234"/>
                    <a:pt x="128" y="234"/>
                  </a:cubicBezTo>
                  <a:cubicBezTo>
                    <a:pt x="182" y="234"/>
                    <a:pt x="228" y="193"/>
                    <a:pt x="228" y="137"/>
                  </a:cubicBezTo>
                  <a:cubicBezTo>
                    <a:pt x="251" y="91"/>
                    <a:pt x="206" y="23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8"/>
            <p:cNvSpPr/>
            <p:nvPr/>
          </p:nvSpPr>
          <p:spPr>
            <a:xfrm>
              <a:off x="6297100" y="100250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69" y="303"/>
                    <a:pt x="160" y="349"/>
                  </a:cubicBezTo>
                  <a:cubicBezTo>
                    <a:pt x="172" y="352"/>
                    <a:pt x="184" y="353"/>
                    <a:pt x="196" y="353"/>
                  </a:cubicBezTo>
                  <a:cubicBezTo>
                    <a:pt x="274" y="353"/>
                    <a:pt x="345" y="291"/>
                    <a:pt x="365" y="212"/>
                  </a:cubicBezTo>
                  <a:cubicBezTo>
                    <a:pt x="388" y="121"/>
                    <a:pt x="320" y="29"/>
                    <a:pt x="228" y="6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8"/>
            <p:cNvSpPr/>
            <p:nvPr/>
          </p:nvSpPr>
          <p:spPr>
            <a:xfrm>
              <a:off x="6605225" y="1625625"/>
              <a:ext cx="10875" cy="9425"/>
            </a:xfrm>
            <a:custGeom>
              <a:avLst/>
              <a:gdLst/>
              <a:ahLst/>
              <a:cxnLst/>
              <a:rect l="l" t="t" r="r" b="b"/>
              <a:pathLst>
                <a:path w="435" h="377" extrusionOk="0">
                  <a:moveTo>
                    <a:pt x="220" y="1"/>
                  </a:moveTo>
                  <a:cubicBezTo>
                    <a:pt x="131" y="1"/>
                    <a:pt x="62" y="49"/>
                    <a:pt x="24" y="144"/>
                  </a:cubicBezTo>
                  <a:cubicBezTo>
                    <a:pt x="1" y="235"/>
                    <a:pt x="69" y="349"/>
                    <a:pt x="161" y="372"/>
                  </a:cubicBezTo>
                  <a:cubicBezTo>
                    <a:pt x="176" y="375"/>
                    <a:pt x="190" y="376"/>
                    <a:pt x="204" y="376"/>
                  </a:cubicBezTo>
                  <a:cubicBezTo>
                    <a:pt x="298" y="376"/>
                    <a:pt x="369" y="314"/>
                    <a:pt x="389" y="235"/>
                  </a:cubicBezTo>
                  <a:cubicBezTo>
                    <a:pt x="434" y="121"/>
                    <a:pt x="366" y="30"/>
                    <a:pt x="275" y="7"/>
                  </a:cubicBezTo>
                  <a:cubicBezTo>
                    <a:pt x="256" y="3"/>
                    <a:pt x="237" y="1"/>
                    <a:pt x="22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8"/>
            <p:cNvSpPr/>
            <p:nvPr/>
          </p:nvSpPr>
          <p:spPr>
            <a:xfrm>
              <a:off x="6144150" y="659550"/>
              <a:ext cx="6875" cy="5875"/>
            </a:xfrm>
            <a:custGeom>
              <a:avLst/>
              <a:gdLst/>
              <a:ahLst/>
              <a:cxnLst/>
              <a:rect l="l" t="t" r="r" b="b"/>
              <a:pathLst>
                <a:path w="275" h="235" extrusionOk="0">
                  <a:moveTo>
                    <a:pt x="134" y="0"/>
                  </a:moveTo>
                  <a:cubicBezTo>
                    <a:pt x="91" y="0"/>
                    <a:pt x="42" y="38"/>
                    <a:pt x="24" y="75"/>
                  </a:cubicBezTo>
                  <a:cubicBezTo>
                    <a:pt x="1" y="143"/>
                    <a:pt x="47" y="212"/>
                    <a:pt x="115" y="235"/>
                  </a:cubicBezTo>
                  <a:cubicBezTo>
                    <a:pt x="184" y="235"/>
                    <a:pt x="229" y="212"/>
                    <a:pt x="252" y="143"/>
                  </a:cubicBezTo>
                  <a:cubicBezTo>
                    <a:pt x="275" y="75"/>
                    <a:pt x="229" y="7"/>
                    <a:pt x="161" y="7"/>
                  </a:cubicBezTo>
                  <a:cubicBezTo>
                    <a:pt x="152" y="2"/>
                    <a:pt x="143" y="0"/>
                    <a:pt x="13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8"/>
            <p:cNvSpPr/>
            <p:nvPr/>
          </p:nvSpPr>
          <p:spPr>
            <a:xfrm>
              <a:off x="6129900" y="1732950"/>
              <a:ext cx="10300" cy="9375"/>
            </a:xfrm>
            <a:custGeom>
              <a:avLst/>
              <a:gdLst/>
              <a:ahLst/>
              <a:cxnLst/>
              <a:rect l="l" t="t" r="r" b="b"/>
              <a:pathLst>
                <a:path w="412" h="375" extrusionOk="0">
                  <a:moveTo>
                    <a:pt x="214" y="0"/>
                  </a:moveTo>
                  <a:cubicBezTo>
                    <a:pt x="132" y="0"/>
                    <a:pt x="43" y="62"/>
                    <a:pt x="23" y="142"/>
                  </a:cubicBezTo>
                  <a:cubicBezTo>
                    <a:pt x="0" y="233"/>
                    <a:pt x="69" y="347"/>
                    <a:pt x="160" y="370"/>
                  </a:cubicBezTo>
                  <a:cubicBezTo>
                    <a:pt x="175" y="373"/>
                    <a:pt x="190" y="374"/>
                    <a:pt x="204" y="374"/>
                  </a:cubicBezTo>
                  <a:cubicBezTo>
                    <a:pt x="297" y="374"/>
                    <a:pt x="368" y="312"/>
                    <a:pt x="388" y="233"/>
                  </a:cubicBezTo>
                  <a:cubicBezTo>
                    <a:pt x="411" y="142"/>
                    <a:pt x="365" y="28"/>
                    <a:pt x="251" y="5"/>
                  </a:cubicBezTo>
                  <a:cubicBezTo>
                    <a:pt x="239" y="2"/>
                    <a:pt x="227" y="0"/>
                    <a:pt x="21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8"/>
            <p:cNvSpPr/>
            <p:nvPr/>
          </p:nvSpPr>
          <p:spPr>
            <a:xfrm>
              <a:off x="6334750" y="1800275"/>
              <a:ext cx="9725" cy="5850"/>
            </a:xfrm>
            <a:custGeom>
              <a:avLst/>
              <a:gdLst/>
              <a:ahLst/>
              <a:cxnLst/>
              <a:rect l="l" t="t" r="r" b="b"/>
              <a:pathLst>
                <a:path w="389" h="234" extrusionOk="0">
                  <a:moveTo>
                    <a:pt x="193" y="1"/>
                  </a:moveTo>
                  <a:cubicBezTo>
                    <a:pt x="114" y="1"/>
                    <a:pt x="40" y="63"/>
                    <a:pt x="1" y="142"/>
                  </a:cubicBezTo>
                  <a:lnTo>
                    <a:pt x="366" y="233"/>
                  </a:lnTo>
                  <a:cubicBezTo>
                    <a:pt x="389" y="142"/>
                    <a:pt x="343" y="51"/>
                    <a:pt x="229" y="5"/>
                  </a:cubicBezTo>
                  <a:cubicBezTo>
                    <a:pt x="217" y="2"/>
                    <a:pt x="205" y="1"/>
                    <a:pt x="19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8"/>
            <p:cNvSpPr/>
            <p:nvPr/>
          </p:nvSpPr>
          <p:spPr>
            <a:xfrm>
              <a:off x="6152150" y="1748875"/>
              <a:ext cx="6300" cy="3600"/>
            </a:xfrm>
            <a:custGeom>
              <a:avLst/>
              <a:gdLst/>
              <a:ahLst/>
              <a:cxnLst/>
              <a:rect l="l" t="t" r="r" b="b"/>
              <a:pathLst>
                <a:path w="252" h="144" extrusionOk="0">
                  <a:moveTo>
                    <a:pt x="101" y="1"/>
                  </a:moveTo>
                  <a:cubicBezTo>
                    <a:pt x="47" y="1"/>
                    <a:pt x="0" y="42"/>
                    <a:pt x="0" y="98"/>
                  </a:cubicBezTo>
                  <a:lnTo>
                    <a:pt x="229" y="144"/>
                  </a:lnTo>
                  <a:cubicBezTo>
                    <a:pt x="252" y="75"/>
                    <a:pt x="206" y="7"/>
                    <a:pt x="137" y="7"/>
                  </a:cubicBezTo>
                  <a:cubicBezTo>
                    <a:pt x="125" y="3"/>
                    <a:pt x="113" y="1"/>
                    <a:pt x="10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8"/>
            <p:cNvSpPr/>
            <p:nvPr/>
          </p:nvSpPr>
          <p:spPr>
            <a:xfrm>
              <a:off x="6308500" y="1776275"/>
              <a:ext cx="6300" cy="5525"/>
            </a:xfrm>
            <a:custGeom>
              <a:avLst/>
              <a:gdLst/>
              <a:ahLst/>
              <a:cxnLst/>
              <a:rect l="l" t="t" r="r" b="b"/>
              <a:pathLst>
                <a:path w="252" h="221" extrusionOk="0">
                  <a:moveTo>
                    <a:pt x="112" y="1"/>
                  </a:moveTo>
                  <a:cubicBezTo>
                    <a:pt x="69" y="1"/>
                    <a:pt x="19" y="42"/>
                    <a:pt x="1" y="98"/>
                  </a:cubicBezTo>
                  <a:cubicBezTo>
                    <a:pt x="1" y="144"/>
                    <a:pt x="23" y="212"/>
                    <a:pt x="92" y="212"/>
                  </a:cubicBezTo>
                  <a:cubicBezTo>
                    <a:pt x="109" y="218"/>
                    <a:pt x="125" y="221"/>
                    <a:pt x="139" y="221"/>
                  </a:cubicBezTo>
                  <a:cubicBezTo>
                    <a:pt x="182" y="221"/>
                    <a:pt x="212" y="195"/>
                    <a:pt x="229" y="144"/>
                  </a:cubicBezTo>
                  <a:cubicBezTo>
                    <a:pt x="252" y="75"/>
                    <a:pt x="206" y="29"/>
                    <a:pt x="138" y="7"/>
                  </a:cubicBezTo>
                  <a:cubicBezTo>
                    <a:pt x="129" y="3"/>
                    <a:pt x="121" y="1"/>
                    <a:pt x="11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8"/>
            <p:cNvSpPr/>
            <p:nvPr/>
          </p:nvSpPr>
          <p:spPr>
            <a:xfrm>
              <a:off x="6458000" y="1788250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47" y="1"/>
                  </a:moveTo>
                  <a:cubicBezTo>
                    <a:pt x="92" y="1"/>
                    <a:pt x="42" y="42"/>
                    <a:pt x="24" y="98"/>
                  </a:cubicBezTo>
                  <a:cubicBezTo>
                    <a:pt x="1" y="189"/>
                    <a:pt x="46" y="258"/>
                    <a:pt x="115" y="281"/>
                  </a:cubicBezTo>
                  <a:cubicBezTo>
                    <a:pt x="206" y="281"/>
                    <a:pt x="275" y="258"/>
                    <a:pt x="298" y="167"/>
                  </a:cubicBezTo>
                  <a:cubicBezTo>
                    <a:pt x="298" y="98"/>
                    <a:pt x="275" y="30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8"/>
            <p:cNvSpPr/>
            <p:nvPr/>
          </p:nvSpPr>
          <p:spPr>
            <a:xfrm>
              <a:off x="6065425" y="1708875"/>
              <a:ext cx="5725" cy="5375"/>
            </a:xfrm>
            <a:custGeom>
              <a:avLst/>
              <a:gdLst/>
              <a:ahLst/>
              <a:cxnLst/>
              <a:rect l="l" t="t" r="r" b="b"/>
              <a:pathLst>
                <a:path w="229" h="215" extrusionOk="0">
                  <a:moveTo>
                    <a:pt x="100" y="1"/>
                  </a:moveTo>
                  <a:cubicBezTo>
                    <a:pt x="61" y="1"/>
                    <a:pt x="23" y="26"/>
                    <a:pt x="23" y="78"/>
                  </a:cubicBezTo>
                  <a:cubicBezTo>
                    <a:pt x="0" y="123"/>
                    <a:pt x="23" y="192"/>
                    <a:pt x="91" y="215"/>
                  </a:cubicBezTo>
                  <a:cubicBezTo>
                    <a:pt x="137" y="215"/>
                    <a:pt x="205" y="192"/>
                    <a:pt x="228" y="123"/>
                  </a:cubicBezTo>
                  <a:cubicBezTo>
                    <a:pt x="228" y="78"/>
                    <a:pt x="205" y="9"/>
                    <a:pt x="137" y="9"/>
                  </a:cubicBezTo>
                  <a:cubicBezTo>
                    <a:pt x="126" y="3"/>
                    <a:pt x="113" y="1"/>
                    <a:pt x="10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8"/>
            <p:cNvSpPr/>
            <p:nvPr/>
          </p:nvSpPr>
          <p:spPr>
            <a:xfrm>
              <a:off x="6416350" y="1817925"/>
              <a:ext cx="8575" cy="4750"/>
            </a:xfrm>
            <a:custGeom>
              <a:avLst/>
              <a:gdLst/>
              <a:ahLst/>
              <a:cxnLst/>
              <a:rect l="l" t="t" r="r" b="b"/>
              <a:pathLst>
                <a:path w="343" h="190" extrusionOk="0">
                  <a:moveTo>
                    <a:pt x="159" y="1"/>
                  </a:moveTo>
                  <a:cubicBezTo>
                    <a:pt x="85" y="1"/>
                    <a:pt x="19" y="45"/>
                    <a:pt x="1" y="121"/>
                  </a:cubicBezTo>
                  <a:lnTo>
                    <a:pt x="320" y="189"/>
                  </a:lnTo>
                  <a:cubicBezTo>
                    <a:pt x="343" y="121"/>
                    <a:pt x="274" y="30"/>
                    <a:pt x="206" y="7"/>
                  </a:cubicBezTo>
                  <a:cubicBezTo>
                    <a:pt x="190" y="3"/>
                    <a:pt x="175" y="1"/>
                    <a:pt x="15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8"/>
            <p:cNvSpPr/>
            <p:nvPr/>
          </p:nvSpPr>
          <p:spPr>
            <a:xfrm>
              <a:off x="6369000" y="1797975"/>
              <a:ext cx="9725" cy="5875"/>
            </a:xfrm>
            <a:custGeom>
              <a:avLst/>
              <a:gdLst/>
              <a:ahLst/>
              <a:cxnLst/>
              <a:rect l="l" t="t" r="r" b="b"/>
              <a:pathLst>
                <a:path w="389" h="235" extrusionOk="0">
                  <a:moveTo>
                    <a:pt x="173" y="0"/>
                  </a:moveTo>
                  <a:cubicBezTo>
                    <a:pt x="86" y="0"/>
                    <a:pt x="19" y="48"/>
                    <a:pt x="0" y="143"/>
                  </a:cubicBezTo>
                  <a:lnTo>
                    <a:pt x="365" y="234"/>
                  </a:lnTo>
                  <a:cubicBezTo>
                    <a:pt x="388" y="120"/>
                    <a:pt x="320" y="29"/>
                    <a:pt x="228" y="6"/>
                  </a:cubicBezTo>
                  <a:cubicBezTo>
                    <a:pt x="209" y="2"/>
                    <a:pt x="191" y="0"/>
                    <a:pt x="17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8"/>
            <p:cNvSpPr/>
            <p:nvPr/>
          </p:nvSpPr>
          <p:spPr>
            <a:xfrm>
              <a:off x="6354150" y="1796825"/>
              <a:ext cx="8025" cy="4725"/>
            </a:xfrm>
            <a:custGeom>
              <a:avLst/>
              <a:gdLst/>
              <a:ahLst/>
              <a:cxnLst/>
              <a:rect l="l" t="t" r="r" b="b"/>
              <a:pathLst>
                <a:path w="321" h="189" extrusionOk="0">
                  <a:moveTo>
                    <a:pt x="146" y="0"/>
                  </a:moveTo>
                  <a:cubicBezTo>
                    <a:pt x="85" y="0"/>
                    <a:pt x="20" y="45"/>
                    <a:pt x="1" y="120"/>
                  </a:cubicBezTo>
                  <a:lnTo>
                    <a:pt x="297" y="189"/>
                  </a:lnTo>
                  <a:cubicBezTo>
                    <a:pt x="320" y="98"/>
                    <a:pt x="275" y="29"/>
                    <a:pt x="183" y="6"/>
                  </a:cubicBezTo>
                  <a:cubicBezTo>
                    <a:pt x="171" y="2"/>
                    <a:pt x="159" y="0"/>
                    <a:pt x="14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8"/>
            <p:cNvSpPr/>
            <p:nvPr/>
          </p:nvSpPr>
          <p:spPr>
            <a:xfrm>
              <a:off x="6318775" y="1694100"/>
              <a:ext cx="8025" cy="7175"/>
            </a:xfrm>
            <a:custGeom>
              <a:avLst/>
              <a:gdLst/>
              <a:ahLst/>
              <a:cxnLst/>
              <a:rect l="l" t="t" r="r" b="b"/>
              <a:pathLst>
                <a:path w="321" h="287" extrusionOk="0">
                  <a:moveTo>
                    <a:pt x="160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0" y="189"/>
                    <a:pt x="46" y="258"/>
                    <a:pt x="137" y="281"/>
                  </a:cubicBezTo>
                  <a:cubicBezTo>
                    <a:pt x="150" y="285"/>
                    <a:pt x="162" y="287"/>
                    <a:pt x="175" y="287"/>
                  </a:cubicBezTo>
                  <a:cubicBezTo>
                    <a:pt x="236" y="287"/>
                    <a:pt x="301" y="246"/>
                    <a:pt x="320" y="189"/>
                  </a:cubicBezTo>
                  <a:cubicBezTo>
                    <a:pt x="320" y="98"/>
                    <a:pt x="274" y="30"/>
                    <a:pt x="206" y="7"/>
                  </a:cubicBezTo>
                  <a:cubicBezTo>
                    <a:pt x="190" y="3"/>
                    <a:pt x="174" y="1"/>
                    <a:pt x="16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8"/>
            <p:cNvSpPr/>
            <p:nvPr/>
          </p:nvSpPr>
          <p:spPr>
            <a:xfrm>
              <a:off x="6613225" y="1692975"/>
              <a:ext cx="9150" cy="8275"/>
            </a:xfrm>
            <a:custGeom>
              <a:avLst/>
              <a:gdLst/>
              <a:ahLst/>
              <a:cxnLst/>
              <a:rect l="l" t="t" r="r" b="b"/>
              <a:pathLst>
                <a:path w="366" h="331" extrusionOk="0">
                  <a:moveTo>
                    <a:pt x="182" y="0"/>
                  </a:moveTo>
                  <a:cubicBezTo>
                    <a:pt x="108" y="0"/>
                    <a:pt x="42" y="45"/>
                    <a:pt x="23" y="120"/>
                  </a:cubicBezTo>
                  <a:cubicBezTo>
                    <a:pt x="0" y="211"/>
                    <a:pt x="46" y="303"/>
                    <a:pt x="137" y="326"/>
                  </a:cubicBezTo>
                  <a:cubicBezTo>
                    <a:pt x="150" y="329"/>
                    <a:pt x="162" y="330"/>
                    <a:pt x="174" y="330"/>
                  </a:cubicBezTo>
                  <a:cubicBezTo>
                    <a:pt x="252" y="330"/>
                    <a:pt x="323" y="271"/>
                    <a:pt x="343" y="211"/>
                  </a:cubicBezTo>
                  <a:cubicBezTo>
                    <a:pt x="366" y="120"/>
                    <a:pt x="297" y="29"/>
                    <a:pt x="229" y="6"/>
                  </a:cubicBezTo>
                  <a:cubicBezTo>
                    <a:pt x="213" y="2"/>
                    <a:pt x="197" y="0"/>
                    <a:pt x="18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8"/>
            <p:cNvSpPr/>
            <p:nvPr/>
          </p:nvSpPr>
          <p:spPr>
            <a:xfrm>
              <a:off x="6205800" y="1687825"/>
              <a:ext cx="6300" cy="6025"/>
            </a:xfrm>
            <a:custGeom>
              <a:avLst/>
              <a:gdLst/>
              <a:ahLst/>
              <a:cxnLst/>
              <a:rect l="l" t="t" r="r" b="b"/>
              <a:pathLst>
                <a:path w="252" h="241" extrusionOk="0">
                  <a:moveTo>
                    <a:pt x="122" y="1"/>
                  </a:moveTo>
                  <a:cubicBezTo>
                    <a:pt x="68" y="1"/>
                    <a:pt x="19" y="38"/>
                    <a:pt x="0" y="75"/>
                  </a:cubicBezTo>
                  <a:cubicBezTo>
                    <a:pt x="0" y="144"/>
                    <a:pt x="23" y="212"/>
                    <a:pt x="91" y="235"/>
                  </a:cubicBezTo>
                  <a:cubicBezTo>
                    <a:pt x="103" y="239"/>
                    <a:pt x="116" y="241"/>
                    <a:pt x="127" y="241"/>
                  </a:cubicBezTo>
                  <a:cubicBezTo>
                    <a:pt x="183" y="241"/>
                    <a:pt x="232" y="200"/>
                    <a:pt x="251" y="144"/>
                  </a:cubicBezTo>
                  <a:cubicBezTo>
                    <a:pt x="251" y="75"/>
                    <a:pt x="228" y="7"/>
                    <a:pt x="160" y="7"/>
                  </a:cubicBezTo>
                  <a:cubicBezTo>
                    <a:pt x="147" y="2"/>
                    <a:pt x="135" y="1"/>
                    <a:pt x="12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8"/>
            <p:cNvSpPr/>
            <p:nvPr/>
          </p:nvSpPr>
          <p:spPr>
            <a:xfrm>
              <a:off x="5923325" y="1530475"/>
              <a:ext cx="6300" cy="5900"/>
            </a:xfrm>
            <a:custGeom>
              <a:avLst/>
              <a:gdLst/>
              <a:ahLst/>
              <a:cxnLst/>
              <a:rect l="l" t="t" r="r" b="b"/>
              <a:pathLst>
                <a:path w="252" h="236" extrusionOk="0">
                  <a:moveTo>
                    <a:pt x="160" y="1"/>
                  </a:moveTo>
                  <a:cubicBezTo>
                    <a:pt x="92" y="1"/>
                    <a:pt x="46" y="24"/>
                    <a:pt x="23" y="92"/>
                  </a:cubicBezTo>
                  <a:cubicBezTo>
                    <a:pt x="1" y="161"/>
                    <a:pt x="46" y="206"/>
                    <a:pt x="115" y="229"/>
                  </a:cubicBezTo>
                  <a:cubicBezTo>
                    <a:pt x="123" y="233"/>
                    <a:pt x="132" y="235"/>
                    <a:pt x="141" y="235"/>
                  </a:cubicBezTo>
                  <a:cubicBezTo>
                    <a:pt x="183" y="235"/>
                    <a:pt x="233" y="194"/>
                    <a:pt x="252" y="138"/>
                  </a:cubicBezTo>
                  <a:cubicBezTo>
                    <a:pt x="252" y="92"/>
                    <a:pt x="229" y="24"/>
                    <a:pt x="16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8"/>
            <p:cNvSpPr/>
            <p:nvPr/>
          </p:nvSpPr>
          <p:spPr>
            <a:xfrm>
              <a:off x="6334175" y="1718075"/>
              <a:ext cx="8600" cy="7600"/>
            </a:xfrm>
            <a:custGeom>
              <a:avLst/>
              <a:gdLst/>
              <a:ahLst/>
              <a:cxnLst/>
              <a:rect l="l" t="t" r="r" b="b"/>
              <a:pathLst>
                <a:path w="344" h="304" extrusionOk="0">
                  <a:moveTo>
                    <a:pt x="169" y="1"/>
                  </a:moveTo>
                  <a:cubicBezTo>
                    <a:pt x="108" y="1"/>
                    <a:pt x="42" y="45"/>
                    <a:pt x="24" y="120"/>
                  </a:cubicBezTo>
                  <a:cubicBezTo>
                    <a:pt x="1" y="189"/>
                    <a:pt x="69" y="280"/>
                    <a:pt x="138" y="303"/>
                  </a:cubicBezTo>
                  <a:cubicBezTo>
                    <a:pt x="229" y="303"/>
                    <a:pt x="297" y="257"/>
                    <a:pt x="320" y="189"/>
                  </a:cubicBezTo>
                  <a:cubicBezTo>
                    <a:pt x="343" y="98"/>
                    <a:pt x="297" y="29"/>
                    <a:pt x="206" y="6"/>
                  </a:cubicBezTo>
                  <a:cubicBezTo>
                    <a:pt x="194" y="2"/>
                    <a:pt x="182" y="1"/>
                    <a:pt x="16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8"/>
            <p:cNvSpPr/>
            <p:nvPr/>
          </p:nvSpPr>
          <p:spPr>
            <a:xfrm>
              <a:off x="6372975" y="1804025"/>
              <a:ext cx="9725" cy="5525"/>
            </a:xfrm>
            <a:custGeom>
              <a:avLst/>
              <a:gdLst/>
              <a:ahLst/>
              <a:cxnLst/>
              <a:rect l="l" t="t" r="r" b="b"/>
              <a:pathLst>
                <a:path w="389" h="221" extrusionOk="0">
                  <a:moveTo>
                    <a:pt x="167" y="0"/>
                  </a:moveTo>
                  <a:cubicBezTo>
                    <a:pt x="92" y="0"/>
                    <a:pt x="19" y="58"/>
                    <a:pt x="1" y="129"/>
                  </a:cubicBezTo>
                  <a:lnTo>
                    <a:pt x="366" y="220"/>
                  </a:lnTo>
                  <a:cubicBezTo>
                    <a:pt x="389" y="129"/>
                    <a:pt x="320" y="38"/>
                    <a:pt x="229" y="15"/>
                  </a:cubicBezTo>
                  <a:cubicBezTo>
                    <a:pt x="209" y="5"/>
                    <a:pt x="188" y="0"/>
                    <a:pt x="16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8"/>
            <p:cNvSpPr/>
            <p:nvPr/>
          </p:nvSpPr>
          <p:spPr>
            <a:xfrm>
              <a:off x="6238875" y="1744900"/>
              <a:ext cx="7450" cy="6450"/>
            </a:xfrm>
            <a:custGeom>
              <a:avLst/>
              <a:gdLst/>
              <a:ahLst/>
              <a:cxnLst/>
              <a:rect l="l" t="t" r="r" b="b"/>
              <a:pathLst>
                <a:path w="298" h="258" extrusionOk="0">
                  <a:moveTo>
                    <a:pt x="147" y="0"/>
                  </a:moveTo>
                  <a:cubicBezTo>
                    <a:pt x="92" y="0"/>
                    <a:pt x="43" y="41"/>
                    <a:pt x="24" y="97"/>
                  </a:cubicBezTo>
                  <a:cubicBezTo>
                    <a:pt x="1" y="166"/>
                    <a:pt x="47" y="234"/>
                    <a:pt x="115" y="257"/>
                  </a:cubicBezTo>
                  <a:cubicBezTo>
                    <a:pt x="184" y="257"/>
                    <a:pt x="252" y="212"/>
                    <a:pt x="275" y="166"/>
                  </a:cubicBezTo>
                  <a:cubicBezTo>
                    <a:pt x="298" y="97"/>
                    <a:pt x="252" y="29"/>
                    <a:pt x="184" y="6"/>
                  </a:cubicBezTo>
                  <a:cubicBezTo>
                    <a:pt x="171" y="2"/>
                    <a:pt x="159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8"/>
            <p:cNvSpPr/>
            <p:nvPr/>
          </p:nvSpPr>
          <p:spPr>
            <a:xfrm>
              <a:off x="6459725" y="1579975"/>
              <a:ext cx="8575" cy="8175"/>
            </a:xfrm>
            <a:custGeom>
              <a:avLst/>
              <a:gdLst/>
              <a:ahLst/>
              <a:cxnLst/>
              <a:rect l="l" t="t" r="r" b="b"/>
              <a:pathLst>
                <a:path w="343" h="327" extrusionOk="0">
                  <a:moveTo>
                    <a:pt x="169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46" y="303"/>
                    <a:pt x="137" y="326"/>
                  </a:cubicBezTo>
                  <a:cubicBezTo>
                    <a:pt x="229" y="326"/>
                    <a:pt x="297" y="281"/>
                    <a:pt x="320" y="212"/>
                  </a:cubicBezTo>
                  <a:cubicBezTo>
                    <a:pt x="343" y="121"/>
                    <a:pt x="297" y="29"/>
                    <a:pt x="206" y="7"/>
                  </a:cubicBezTo>
                  <a:cubicBezTo>
                    <a:pt x="194" y="3"/>
                    <a:pt x="182" y="1"/>
                    <a:pt x="16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8"/>
            <p:cNvSpPr/>
            <p:nvPr/>
          </p:nvSpPr>
          <p:spPr>
            <a:xfrm>
              <a:off x="6324475" y="1790000"/>
              <a:ext cx="10875" cy="10525"/>
            </a:xfrm>
            <a:custGeom>
              <a:avLst/>
              <a:gdLst/>
              <a:ahLst/>
              <a:cxnLst/>
              <a:rect l="l" t="t" r="r" b="b"/>
              <a:pathLst>
                <a:path w="435" h="421" extrusionOk="0">
                  <a:moveTo>
                    <a:pt x="231" y="1"/>
                  </a:moveTo>
                  <a:cubicBezTo>
                    <a:pt x="133" y="1"/>
                    <a:pt x="43" y="66"/>
                    <a:pt x="24" y="165"/>
                  </a:cubicBezTo>
                  <a:cubicBezTo>
                    <a:pt x="1" y="279"/>
                    <a:pt x="69" y="371"/>
                    <a:pt x="160" y="416"/>
                  </a:cubicBezTo>
                  <a:cubicBezTo>
                    <a:pt x="175" y="419"/>
                    <a:pt x="190" y="421"/>
                    <a:pt x="205" y="421"/>
                  </a:cubicBezTo>
                  <a:cubicBezTo>
                    <a:pt x="303" y="421"/>
                    <a:pt x="392" y="356"/>
                    <a:pt x="412" y="256"/>
                  </a:cubicBezTo>
                  <a:cubicBezTo>
                    <a:pt x="434" y="165"/>
                    <a:pt x="366" y="51"/>
                    <a:pt x="275" y="5"/>
                  </a:cubicBezTo>
                  <a:cubicBezTo>
                    <a:pt x="260" y="2"/>
                    <a:pt x="245" y="1"/>
                    <a:pt x="23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8"/>
            <p:cNvSpPr/>
            <p:nvPr/>
          </p:nvSpPr>
          <p:spPr>
            <a:xfrm>
              <a:off x="6348450" y="173465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215" y="1"/>
                  </a:moveTo>
                  <a:cubicBezTo>
                    <a:pt x="132" y="1"/>
                    <a:pt x="43" y="63"/>
                    <a:pt x="23" y="142"/>
                  </a:cubicBezTo>
                  <a:cubicBezTo>
                    <a:pt x="0" y="234"/>
                    <a:pt x="69" y="325"/>
                    <a:pt x="160" y="348"/>
                  </a:cubicBezTo>
                  <a:cubicBezTo>
                    <a:pt x="176" y="352"/>
                    <a:pt x="191" y="354"/>
                    <a:pt x="207" y="354"/>
                  </a:cubicBezTo>
                  <a:cubicBezTo>
                    <a:pt x="281" y="354"/>
                    <a:pt x="347" y="309"/>
                    <a:pt x="366" y="234"/>
                  </a:cubicBezTo>
                  <a:cubicBezTo>
                    <a:pt x="388" y="119"/>
                    <a:pt x="343" y="28"/>
                    <a:pt x="251" y="5"/>
                  </a:cubicBezTo>
                  <a:cubicBezTo>
                    <a:pt x="239" y="2"/>
                    <a:pt x="227" y="1"/>
                    <a:pt x="21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8"/>
            <p:cNvSpPr/>
            <p:nvPr/>
          </p:nvSpPr>
          <p:spPr>
            <a:xfrm>
              <a:off x="6425475" y="1766625"/>
              <a:ext cx="10300" cy="9375"/>
            </a:xfrm>
            <a:custGeom>
              <a:avLst/>
              <a:gdLst/>
              <a:ahLst/>
              <a:cxnLst/>
              <a:rect l="l" t="t" r="r" b="b"/>
              <a:pathLst>
                <a:path w="412" h="375" extrusionOk="0">
                  <a:moveTo>
                    <a:pt x="216" y="0"/>
                  </a:moveTo>
                  <a:cubicBezTo>
                    <a:pt x="137" y="0"/>
                    <a:pt x="63" y="62"/>
                    <a:pt x="24" y="141"/>
                  </a:cubicBezTo>
                  <a:cubicBezTo>
                    <a:pt x="1" y="233"/>
                    <a:pt x="69" y="347"/>
                    <a:pt x="161" y="370"/>
                  </a:cubicBezTo>
                  <a:cubicBezTo>
                    <a:pt x="173" y="373"/>
                    <a:pt x="185" y="374"/>
                    <a:pt x="198" y="374"/>
                  </a:cubicBezTo>
                  <a:cubicBezTo>
                    <a:pt x="280" y="374"/>
                    <a:pt x="369" y="312"/>
                    <a:pt x="389" y="233"/>
                  </a:cubicBezTo>
                  <a:cubicBezTo>
                    <a:pt x="412" y="141"/>
                    <a:pt x="343" y="50"/>
                    <a:pt x="252" y="5"/>
                  </a:cubicBezTo>
                  <a:cubicBezTo>
                    <a:pt x="240" y="2"/>
                    <a:pt x="228" y="0"/>
                    <a:pt x="21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8"/>
            <p:cNvSpPr/>
            <p:nvPr/>
          </p:nvSpPr>
          <p:spPr>
            <a:xfrm>
              <a:off x="6177825" y="1738625"/>
              <a:ext cx="9150" cy="8300"/>
            </a:xfrm>
            <a:custGeom>
              <a:avLst/>
              <a:gdLst/>
              <a:ahLst/>
              <a:cxnLst/>
              <a:rect l="l" t="t" r="r" b="b"/>
              <a:pathLst>
                <a:path w="366" h="332" extrusionOk="0">
                  <a:moveTo>
                    <a:pt x="182" y="0"/>
                  </a:moveTo>
                  <a:cubicBezTo>
                    <a:pt x="108" y="0"/>
                    <a:pt x="42" y="45"/>
                    <a:pt x="23" y="120"/>
                  </a:cubicBezTo>
                  <a:cubicBezTo>
                    <a:pt x="1" y="212"/>
                    <a:pt x="46" y="303"/>
                    <a:pt x="138" y="326"/>
                  </a:cubicBezTo>
                  <a:cubicBezTo>
                    <a:pt x="153" y="330"/>
                    <a:pt x="169" y="331"/>
                    <a:pt x="184" y="331"/>
                  </a:cubicBezTo>
                  <a:cubicBezTo>
                    <a:pt x="258" y="331"/>
                    <a:pt x="324" y="287"/>
                    <a:pt x="343" y="212"/>
                  </a:cubicBezTo>
                  <a:cubicBezTo>
                    <a:pt x="366" y="120"/>
                    <a:pt x="320" y="29"/>
                    <a:pt x="229" y="6"/>
                  </a:cubicBezTo>
                  <a:cubicBezTo>
                    <a:pt x="213" y="2"/>
                    <a:pt x="198" y="0"/>
                    <a:pt x="18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8"/>
            <p:cNvSpPr/>
            <p:nvPr/>
          </p:nvSpPr>
          <p:spPr>
            <a:xfrm>
              <a:off x="6293100" y="1722675"/>
              <a:ext cx="10850" cy="9950"/>
            </a:xfrm>
            <a:custGeom>
              <a:avLst/>
              <a:gdLst/>
              <a:ahLst/>
              <a:cxnLst/>
              <a:rect l="l" t="t" r="r" b="b"/>
              <a:pathLst>
                <a:path w="434" h="398" extrusionOk="0">
                  <a:moveTo>
                    <a:pt x="215" y="1"/>
                  </a:moveTo>
                  <a:cubicBezTo>
                    <a:pt x="132" y="1"/>
                    <a:pt x="43" y="65"/>
                    <a:pt x="23" y="165"/>
                  </a:cubicBezTo>
                  <a:cubicBezTo>
                    <a:pt x="0" y="256"/>
                    <a:pt x="69" y="370"/>
                    <a:pt x="160" y="393"/>
                  </a:cubicBezTo>
                  <a:cubicBezTo>
                    <a:pt x="175" y="396"/>
                    <a:pt x="190" y="397"/>
                    <a:pt x="204" y="397"/>
                  </a:cubicBezTo>
                  <a:cubicBezTo>
                    <a:pt x="297" y="397"/>
                    <a:pt x="372" y="335"/>
                    <a:pt x="411" y="256"/>
                  </a:cubicBezTo>
                  <a:cubicBezTo>
                    <a:pt x="434" y="142"/>
                    <a:pt x="366" y="51"/>
                    <a:pt x="251" y="5"/>
                  </a:cubicBezTo>
                  <a:cubicBezTo>
                    <a:pt x="240" y="2"/>
                    <a:pt x="227" y="1"/>
                    <a:pt x="21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8"/>
            <p:cNvSpPr/>
            <p:nvPr/>
          </p:nvSpPr>
          <p:spPr>
            <a:xfrm>
              <a:off x="6088250" y="1740375"/>
              <a:ext cx="8000" cy="5250"/>
            </a:xfrm>
            <a:custGeom>
              <a:avLst/>
              <a:gdLst/>
              <a:ahLst/>
              <a:cxnLst/>
              <a:rect l="l" t="t" r="r" b="b"/>
              <a:pathLst>
                <a:path w="320" h="210" extrusionOk="0">
                  <a:moveTo>
                    <a:pt x="154" y="0"/>
                  </a:moveTo>
                  <a:cubicBezTo>
                    <a:pt x="91" y="0"/>
                    <a:pt x="20" y="59"/>
                    <a:pt x="0" y="119"/>
                  </a:cubicBezTo>
                  <a:lnTo>
                    <a:pt x="297" y="210"/>
                  </a:lnTo>
                  <a:cubicBezTo>
                    <a:pt x="320" y="119"/>
                    <a:pt x="274" y="27"/>
                    <a:pt x="183" y="5"/>
                  </a:cubicBezTo>
                  <a:cubicBezTo>
                    <a:pt x="173" y="1"/>
                    <a:pt x="164" y="0"/>
                    <a:pt x="15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8"/>
            <p:cNvSpPr/>
            <p:nvPr/>
          </p:nvSpPr>
          <p:spPr>
            <a:xfrm>
              <a:off x="6464850" y="1732350"/>
              <a:ext cx="8600" cy="7725"/>
            </a:xfrm>
            <a:custGeom>
              <a:avLst/>
              <a:gdLst/>
              <a:ahLst/>
              <a:cxnLst/>
              <a:rect l="l" t="t" r="r" b="b"/>
              <a:pathLst>
                <a:path w="344" h="309" extrusionOk="0">
                  <a:moveTo>
                    <a:pt x="161" y="0"/>
                  </a:moveTo>
                  <a:cubicBezTo>
                    <a:pt x="93" y="0"/>
                    <a:pt x="42" y="44"/>
                    <a:pt x="24" y="120"/>
                  </a:cubicBezTo>
                  <a:cubicBezTo>
                    <a:pt x="1" y="189"/>
                    <a:pt x="46" y="280"/>
                    <a:pt x="138" y="303"/>
                  </a:cubicBezTo>
                  <a:cubicBezTo>
                    <a:pt x="149" y="307"/>
                    <a:pt x="162" y="309"/>
                    <a:pt x="174" y="309"/>
                  </a:cubicBezTo>
                  <a:cubicBezTo>
                    <a:pt x="235" y="309"/>
                    <a:pt x="301" y="264"/>
                    <a:pt x="320" y="189"/>
                  </a:cubicBezTo>
                  <a:cubicBezTo>
                    <a:pt x="343" y="120"/>
                    <a:pt x="297" y="29"/>
                    <a:pt x="206" y="6"/>
                  </a:cubicBezTo>
                  <a:cubicBezTo>
                    <a:pt x="191" y="2"/>
                    <a:pt x="176" y="0"/>
                    <a:pt x="16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8"/>
            <p:cNvSpPr/>
            <p:nvPr/>
          </p:nvSpPr>
          <p:spPr>
            <a:xfrm>
              <a:off x="6499675" y="1826075"/>
              <a:ext cx="6850" cy="6450"/>
            </a:xfrm>
            <a:custGeom>
              <a:avLst/>
              <a:gdLst/>
              <a:ahLst/>
              <a:cxnLst/>
              <a:rect l="l" t="t" r="r" b="b"/>
              <a:pathLst>
                <a:path w="274" h="258" extrusionOk="0">
                  <a:moveTo>
                    <a:pt x="183" y="0"/>
                  </a:moveTo>
                  <a:cubicBezTo>
                    <a:pt x="114" y="0"/>
                    <a:pt x="46" y="23"/>
                    <a:pt x="23" y="92"/>
                  </a:cubicBezTo>
                  <a:cubicBezTo>
                    <a:pt x="0" y="160"/>
                    <a:pt x="46" y="229"/>
                    <a:pt x="114" y="251"/>
                  </a:cubicBezTo>
                  <a:cubicBezTo>
                    <a:pt x="126" y="255"/>
                    <a:pt x="138" y="257"/>
                    <a:pt x="150" y="257"/>
                  </a:cubicBezTo>
                  <a:cubicBezTo>
                    <a:pt x="206" y="257"/>
                    <a:pt x="255" y="216"/>
                    <a:pt x="274" y="160"/>
                  </a:cubicBezTo>
                  <a:cubicBezTo>
                    <a:pt x="274" y="92"/>
                    <a:pt x="251" y="23"/>
                    <a:pt x="18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8"/>
            <p:cNvSpPr/>
            <p:nvPr/>
          </p:nvSpPr>
          <p:spPr>
            <a:xfrm>
              <a:off x="6579550" y="1850050"/>
              <a:ext cx="5175" cy="3425"/>
            </a:xfrm>
            <a:custGeom>
              <a:avLst/>
              <a:gdLst/>
              <a:ahLst/>
              <a:cxnLst/>
              <a:rect l="l" t="t" r="r" b="b"/>
              <a:pathLst>
                <a:path w="207" h="137" extrusionOk="0">
                  <a:moveTo>
                    <a:pt x="115" y="0"/>
                  </a:moveTo>
                  <a:cubicBezTo>
                    <a:pt x="69" y="0"/>
                    <a:pt x="1" y="23"/>
                    <a:pt x="1" y="91"/>
                  </a:cubicBezTo>
                  <a:lnTo>
                    <a:pt x="206" y="137"/>
                  </a:lnTo>
                  <a:cubicBezTo>
                    <a:pt x="206" y="68"/>
                    <a:pt x="183" y="23"/>
                    <a:pt x="11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8"/>
            <p:cNvSpPr/>
            <p:nvPr/>
          </p:nvSpPr>
          <p:spPr>
            <a:xfrm>
              <a:off x="6827775" y="1494950"/>
              <a:ext cx="8025" cy="7175"/>
            </a:xfrm>
            <a:custGeom>
              <a:avLst/>
              <a:gdLst/>
              <a:ahLst/>
              <a:cxnLst/>
              <a:rect l="l" t="t" r="r" b="b"/>
              <a:pathLst>
                <a:path w="321" h="287" extrusionOk="0">
                  <a:moveTo>
                    <a:pt x="161" y="1"/>
                  </a:moveTo>
                  <a:cubicBezTo>
                    <a:pt x="93" y="1"/>
                    <a:pt x="42" y="45"/>
                    <a:pt x="23" y="121"/>
                  </a:cubicBezTo>
                  <a:cubicBezTo>
                    <a:pt x="1" y="189"/>
                    <a:pt x="46" y="281"/>
                    <a:pt x="115" y="281"/>
                  </a:cubicBezTo>
                  <a:cubicBezTo>
                    <a:pt x="131" y="285"/>
                    <a:pt x="146" y="287"/>
                    <a:pt x="161" y="287"/>
                  </a:cubicBezTo>
                  <a:cubicBezTo>
                    <a:pt x="229" y="287"/>
                    <a:pt x="279" y="246"/>
                    <a:pt x="297" y="189"/>
                  </a:cubicBezTo>
                  <a:cubicBezTo>
                    <a:pt x="320" y="98"/>
                    <a:pt x="275" y="30"/>
                    <a:pt x="206" y="7"/>
                  </a:cubicBezTo>
                  <a:cubicBezTo>
                    <a:pt x="190" y="3"/>
                    <a:pt x="175" y="1"/>
                    <a:pt x="16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8"/>
            <p:cNvSpPr/>
            <p:nvPr/>
          </p:nvSpPr>
          <p:spPr>
            <a:xfrm>
              <a:off x="6799250" y="1736375"/>
              <a:ext cx="10300" cy="9375"/>
            </a:xfrm>
            <a:custGeom>
              <a:avLst/>
              <a:gdLst/>
              <a:ahLst/>
              <a:cxnLst/>
              <a:rect l="l" t="t" r="r" b="b"/>
              <a:pathLst>
                <a:path w="412" h="375" extrusionOk="0">
                  <a:moveTo>
                    <a:pt x="215" y="0"/>
                  </a:moveTo>
                  <a:cubicBezTo>
                    <a:pt x="132" y="0"/>
                    <a:pt x="43" y="62"/>
                    <a:pt x="23" y="142"/>
                  </a:cubicBezTo>
                  <a:cubicBezTo>
                    <a:pt x="0" y="233"/>
                    <a:pt x="69" y="347"/>
                    <a:pt x="160" y="370"/>
                  </a:cubicBezTo>
                  <a:cubicBezTo>
                    <a:pt x="172" y="373"/>
                    <a:pt x="185" y="374"/>
                    <a:pt x="197" y="374"/>
                  </a:cubicBezTo>
                  <a:cubicBezTo>
                    <a:pt x="280" y="374"/>
                    <a:pt x="369" y="312"/>
                    <a:pt x="388" y="233"/>
                  </a:cubicBezTo>
                  <a:cubicBezTo>
                    <a:pt x="411" y="142"/>
                    <a:pt x="343" y="28"/>
                    <a:pt x="251" y="5"/>
                  </a:cubicBezTo>
                  <a:cubicBezTo>
                    <a:pt x="239" y="2"/>
                    <a:pt x="227" y="0"/>
                    <a:pt x="21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8"/>
            <p:cNvSpPr/>
            <p:nvPr/>
          </p:nvSpPr>
          <p:spPr>
            <a:xfrm>
              <a:off x="6263425" y="1662725"/>
              <a:ext cx="8000" cy="7175"/>
            </a:xfrm>
            <a:custGeom>
              <a:avLst/>
              <a:gdLst/>
              <a:ahLst/>
              <a:cxnLst/>
              <a:rect l="l" t="t" r="r" b="b"/>
              <a:pathLst>
                <a:path w="320" h="287" extrusionOk="0">
                  <a:moveTo>
                    <a:pt x="169" y="1"/>
                  </a:moveTo>
                  <a:cubicBezTo>
                    <a:pt x="108" y="1"/>
                    <a:pt x="42" y="45"/>
                    <a:pt x="23" y="120"/>
                  </a:cubicBezTo>
                  <a:cubicBezTo>
                    <a:pt x="0" y="189"/>
                    <a:pt x="46" y="280"/>
                    <a:pt x="137" y="280"/>
                  </a:cubicBezTo>
                  <a:cubicBezTo>
                    <a:pt x="149" y="284"/>
                    <a:pt x="162" y="286"/>
                    <a:pt x="173" y="286"/>
                  </a:cubicBezTo>
                  <a:cubicBezTo>
                    <a:pt x="229" y="286"/>
                    <a:pt x="278" y="245"/>
                    <a:pt x="297" y="189"/>
                  </a:cubicBezTo>
                  <a:cubicBezTo>
                    <a:pt x="320" y="120"/>
                    <a:pt x="274" y="29"/>
                    <a:pt x="206" y="6"/>
                  </a:cubicBezTo>
                  <a:cubicBezTo>
                    <a:pt x="194" y="2"/>
                    <a:pt x="182" y="1"/>
                    <a:pt x="16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8"/>
            <p:cNvSpPr/>
            <p:nvPr/>
          </p:nvSpPr>
          <p:spPr>
            <a:xfrm>
              <a:off x="6410075" y="144820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93" y="1"/>
                  </a:moveTo>
                  <a:cubicBezTo>
                    <a:pt x="115" y="1"/>
                    <a:pt x="43" y="63"/>
                    <a:pt x="23" y="142"/>
                  </a:cubicBezTo>
                  <a:cubicBezTo>
                    <a:pt x="1" y="233"/>
                    <a:pt x="46" y="325"/>
                    <a:pt x="137" y="347"/>
                  </a:cubicBezTo>
                  <a:cubicBezTo>
                    <a:pt x="153" y="351"/>
                    <a:pt x="169" y="353"/>
                    <a:pt x="186" y="353"/>
                  </a:cubicBezTo>
                  <a:cubicBezTo>
                    <a:pt x="265" y="353"/>
                    <a:pt x="347" y="309"/>
                    <a:pt x="366" y="233"/>
                  </a:cubicBezTo>
                  <a:cubicBezTo>
                    <a:pt x="389" y="142"/>
                    <a:pt x="320" y="28"/>
                    <a:pt x="229" y="5"/>
                  </a:cubicBezTo>
                  <a:cubicBezTo>
                    <a:pt x="217" y="2"/>
                    <a:pt x="205" y="1"/>
                    <a:pt x="19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8"/>
            <p:cNvSpPr/>
            <p:nvPr/>
          </p:nvSpPr>
          <p:spPr>
            <a:xfrm>
              <a:off x="6130475" y="1591750"/>
              <a:ext cx="10850" cy="9650"/>
            </a:xfrm>
            <a:custGeom>
              <a:avLst/>
              <a:gdLst/>
              <a:ahLst/>
              <a:cxnLst/>
              <a:rect l="l" t="t" r="r" b="b"/>
              <a:pathLst>
                <a:path w="434" h="386" extrusionOk="0">
                  <a:moveTo>
                    <a:pt x="191" y="1"/>
                  </a:moveTo>
                  <a:cubicBezTo>
                    <a:pt x="115" y="1"/>
                    <a:pt x="41" y="62"/>
                    <a:pt x="23" y="152"/>
                  </a:cubicBezTo>
                  <a:cubicBezTo>
                    <a:pt x="0" y="243"/>
                    <a:pt x="46" y="357"/>
                    <a:pt x="160" y="380"/>
                  </a:cubicBezTo>
                  <a:cubicBezTo>
                    <a:pt x="179" y="384"/>
                    <a:pt x="197" y="386"/>
                    <a:pt x="215" y="386"/>
                  </a:cubicBezTo>
                  <a:cubicBezTo>
                    <a:pt x="303" y="386"/>
                    <a:pt x="369" y="338"/>
                    <a:pt x="388" y="243"/>
                  </a:cubicBezTo>
                  <a:cubicBezTo>
                    <a:pt x="434" y="129"/>
                    <a:pt x="365" y="38"/>
                    <a:pt x="251" y="15"/>
                  </a:cubicBezTo>
                  <a:cubicBezTo>
                    <a:pt x="232" y="5"/>
                    <a:pt x="211" y="1"/>
                    <a:pt x="19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8"/>
            <p:cNvSpPr/>
            <p:nvPr/>
          </p:nvSpPr>
          <p:spPr>
            <a:xfrm>
              <a:off x="6660025" y="1722075"/>
              <a:ext cx="7425" cy="6600"/>
            </a:xfrm>
            <a:custGeom>
              <a:avLst/>
              <a:gdLst/>
              <a:ahLst/>
              <a:cxnLst/>
              <a:rect l="l" t="t" r="r" b="b"/>
              <a:pathLst>
                <a:path w="297" h="264" extrusionOk="0">
                  <a:moveTo>
                    <a:pt x="146" y="0"/>
                  </a:moveTo>
                  <a:cubicBezTo>
                    <a:pt x="91" y="0"/>
                    <a:pt x="42" y="41"/>
                    <a:pt x="23" y="97"/>
                  </a:cubicBezTo>
                  <a:cubicBezTo>
                    <a:pt x="0" y="189"/>
                    <a:pt x="46" y="257"/>
                    <a:pt x="114" y="257"/>
                  </a:cubicBezTo>
                  <a:cubicBezTo>
                    <a:pt x="126" y="261"/>
                    <a:pt x="138" y="263"/>
                    <a:pt x="150" y="263"/>
                  </a:cubicBezTo>
                  <a:cubicBezTo>
                    <a:pt x="205" y="263"/>
                    <a:pt x="255" y="222"/>
                    <a:pt x="274" y="166"/>
                  </a:cubicBezTo>
                  <a:cubicBezTo>
                    <a:pt x="297" y="97"/>
                    <a:pt x="251" y="29"/>
                    <a:pt x="183" y="6"/>
                  </a:cubicBezTo>
                  <a:cubicBezTo>
                    <a:pt x="170" y="2"/>
                    <a:pt x="158" y="0"/>
                    <a:pt x="14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8"/>
            <p:cNvSpPr/>
            <p:nvPr/>
          </p:nvSpPr>
          <p:spPr>
            <a:xfrm>
              <a:off x="6325625" y="1467000"/>
              <a:ext cx="7450" cy="6600"/>
            </a:xfrm>
            <a:custGeom>
              <a:avLst/>
              <a:gdLst/>
              <a:ahLst/>
              <a:cxnLst/>
              <a:rect l="l" t="t" r="r" b="b"/>
              <a:pathLst>
                <a:path w="298" h="264" extrusionOk="0">
                  <a:moveTo>
                    <a:pt x="147" y="0"/>
                  </a:moveTo>
                  <a:cubicBezTo>
                    <a:pt x="92" y="0"/>
                    <a:pt x="42" y="41"/>
                    <a:pt x="23" y="98"/>
                  </a:cubicBezTo>
                  <a:cubicBezTo>
                    <a:pt x="0" y="166"/>
                    <a:pt x="46" y="235"/>
                    <a:pt x="114" y="257"/>
                  </a:cubicBezTo>
                  <a:cubicBezTo>
                    <a:pt x="127" y="261"/>
                    <a:pt x="139" y="263"/>
                    <a:pt x="151" y="263"/>
                  </a:cubicBezTo>
                  <a:cubicBezTo>
                    <a:pt x="206" y="263"/>
                    <a:pt x="255" y="222"/>
                    <a:pt x="274" y="166"/>
                  </a:cubicBezTo>
                  <a:cubicBezTo>
                    <a:pt x="297" y="98"/>
                    <a:pt x="251" y="29"/>
                    <a:pt x="183" y="6"/>
                  </a:cubicBezTo>
                  <a:cubicBezTo>
                    <a:pt x="171" y="2"/>
                    <a:pt x="159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8"/>
            <p:cNvSpPr/>
            <p:nvPr/>
          </p:nvSpPr>
          <p:spPr>
            <a:xfrm>
              <a:off x="6745600" y="1784300"/>
              <a:ext cx="10300" cy="9375"/>
            </a:xfrm>
            <a:custGeom>
              <a:avLst/>
              <a:gdLst/>
              <a:ahLst/>
              <a:cxnLst/>
              <a:rect l="l" t="t" r="r" b="b"/>
              <a:pathLst>
                <a:path w="412" h="375" extrusionOk="0">
                  <a:moveTo>
                    <a:pt x="215" y="1"/>
                  </a:moveTo>
                  <a:cubicBezTo>
                    <a:pt x="132" y="1"/>
                    <a:pt x="43" y="63"/>
                    <a:pt x="24" y="142"/>
                  </a:cubicBezTo>
                  <a:cubicBezTo>
                    <a:pt x="1" y="233"/>
                    <a:pt x="69" y="347"/>
                    <a:pt x="161" y="370"/>
                  </a:cubicBezTo>
                  <a:cubicBezTo>
                    <a:pt x="173" y="373"/>
                    <a:pt x="185" y="375"/>
                    <a:pt x="198" y="375"/>
                  </a:cubicBezTo>
                  <a:cubicBezTo>
                    <a:pt x="280" y="375"/>
                    <a:pt x="369" y="313"/>
                    <a:pt x="389" y="233"/>
                  </a:cubicBezTo>
                  <a:cubicBezTo>
                    <a:pt x="412" y="142"/>
                    <a:pt x="343" y="51"/>
                    <a:pt x="252" y="5"/>
                  </a:cubicBezTo>
                  <a:cubicBezTo>
                    <a:pt x="240" y="2"/>
                    <a:pt x="227" y="1"/>
                    <a:pt x="21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8"/>
            <p:cNvSpPr/>
            <p:nvPr/>
          </p:nvSpPr>
          <p:spPr>
            <a:xfrm>
              <a:off x="6322775" y="959125"/>
              <a:ext cx="7425" cy="6600"/>
            </a:xfrm>
            <a:custGeom>
              <a:avLst/>
              <a:gdLst/>
              <a:ahLst/>
              <a:cxnLst/>
              <a:rect l="l" t="t" r="r" b="b"/>
              <a:pathLst>
                <a:path w="297" h="264" extrusionOk="0">
                  <a:moveTo>
                    <a:pt x="147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0" y="167"/>
                    <a:pt x="46" y="258"/>
                    <a:pt x="114" y="258"/>
                  </a:cubicBezTo>
                  <a:cubicBezTo>
                    <a:pt x="126" y="262"/>
                    <a:pt x="139" y="264"/>
                    <a:pt x="150" y="264"/>
                  </a:cubicBezTo>
                  <a:cubicBezTo>
                    <a:pt x="206" y="264"/>
                    <a:pt x="255" y="223"/>
                    <a:pt x="274" y="167"/>
                  </a:cubicBezTo>
                  <a:cubicBezTo>
                    <a:pt x="297" y="98"/>
                    <a:pt x="251" y="30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8"/>
            <p:cNvSpPr/>
            <p:nvPr/>
          </p:nvSpPr>
          <p:spPr>
            <a:xfrm>
              <a:off x="6056850" y="1658150"/>
              <a:ext cx="6300" cy="5525"/>
            </a:xfrm>
            <a:custGeom>
              <a:avLst/>
              <a:gdLst/>
              <a:ahLst/>
              <a:cxnLst/>
              <a:rect l="l" t="t" r="r" b="b"/>
              <a:pathLst>
                <a:path w="252" h="221" extrusionOk="0">
                  <a:moveTo>
                    <a:pt x="125" y="1"/>
                  </a:moveTo>
                  <a:cubicBezTo>
                    <a:pt x="76" y="1"/>
                    <a:pt x="42" y="38"/>
                    <a:pt x="23" y="75"/>
                  </a:cubicBezTo>
                  <a:cubicBezTo>
                    <a:pt x="1" y="144"/>
                    <a:pt x="46" y="212"/>
                    <a:pt x="92" y="212"/>
                  </a:cubicBezTo>
                  <a:cubicBezTo>
                    <a:pt x="109" y="218"/>
                    <a:pt x="126" y="221"/>
                    <a:pt x="143" y="221"/>
                  </a:cubicBezTo>
                  <a:cubicBezTo>
                    <a:pt x="192" y="221"/>
                    <a:pt x="235" y="195"/>
                    <a:pt x="252" y="144"/>
                  </a:cubicBezTo>
                  <a:cubicBezTo>
                    <a:pt x="252" y="75"/>
                    <a:pt x="229" y="7"/>
                    <a:pt x="160" y="7"/>
                  </a:cubicBezTo>
                  <a:cubicBezTo>
                    <a:pt x="148" y="3"/>
                    <a:pt x="136" y="1"/>
                    <a:pt x="12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8"/>
            <p:cNvSpPr/>
            <p:nvPr/>
          </p:nvSpPr>
          <p:spPr>
            <a:xfrm>
              <a:off x="5737300" y="1340875"/>
              <a:ext cx="6300" cy="5525"/>
            </a:xfrm>
            <a:custGeom>
              <a:avLst/>
              <a:gdLst/>
              <a:ahLst/>
              <a:cxnLst/>
              <a:rect l="l" t="t" r="r" b="b"/>
              <a:pathLst>
                <a:path w="252" h="221" extrusionOk="0">
                  <a:moveTo>
                    <a:pt x="123" y="1"/>
                  </a:moveTo>
                  <a:cubicBezTo>
                    <a:pt x="69" y="1"/>
                    <a:pt x="23" y="38"/>
                    <a:pt x="23" y="75"/>
                  </a:cubicBezTo>
                  <a:cubicBezTo>
                    <a:pt x="0" y="144"/>
                    <a:pt x="46" y="212"/>
                    <a:pt x="92" y="212"/>
                  </a:cubicBezTo>
                  <a:cubicBezTo>
                    <a:pt x="109" y="218"/>
                    <a:pt x="126" y="221"/>
                    <a:pt x="142" y="221"/>
                  </a:cubicBezTo>
                  <a:cubicBezTo>
                    <a:pt x="190" y="221"/>
                    <a:pt x="229" y="195"/>
                    <a:pt x="229" y="144"/>
                  </a:cubicBezTo>
                  <a:cubicBezTo>
                    <a:pt x="252" y="75"/>
                    <a:pt x="206" y="7"/>
                    <a:pt x="160" y="7"/>
                  </a:cubicBezTo>
                  <a:cubicBezTo>
                    <a:pt x="148" y="3"/>
                    <a:pt x="135" y="1"/>
                    <a:pt x="1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8"/>
            <p:cNvSpPr/>
            <p:nvPr/>
          </p:nvSpPr>
          <p:spPr>
            <a:xfrm>
              <a:off x="5794375" y="1638200"/>
              <a:ext cx="8000" cy="7150"/>
            </a:xfrm>
            <a:custGeom>
              <a:avLst/>
              <a:gdLst/>
              <a:ahLst/>
              <a:cxnLst/>
              <a:rect l="l" t="t" r="r" b="b"/>
              <a:pathLst>
                <a:path w="320" h="286" extrusionOk="0">
                  <a:moveTo>
                    <a:pt x="146" y="0"/>
                  </a:moveTo>
                  <a:cubicBezTo>
                    <a:pt x="85" y="0"/>
                    <a:pt x="23" y="44"/>
                    <a:pt x="23" y="120"/>
                  </a:cubicBezTo>
                  <a:cubicBezTo>
                    <a:pt x="0" y="188"/>
                    <a:pt x="46" y="257"/>
                    <a:pt x="114" y="280"/>
                  </a:cubicBezTo>
                  <a:cubicBezTo>
                    <a:pt x="126" y="284"/>
                    <a:pt x="139" y="286"/>
                    <a:pt x="152" y="286"/>
                  </a:cubicBezTo>
                  <a:cubicBezTo>
                    <a:pt x="213" y="286"/>
                    <a:pt x="278" y="245"/>
                    <a:pt x="297" y="188"/>
                  </a:cubicBezTo>
                  <a:cubicBezTo>
                    <a:pt x="320" y="97"/>
                    <a:pt x="274" y="29"/>
                    <a:pt x="183" y="6"/>
                  </a:cubicBezTo>
                  <a:cubicBezTo>
                    <a:pt x="171" y="2"/>
                    <a:pt x="158" y="0"/>
                    <a:pt x="14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8"/>
            <p:cNvSpPr/>
            <p:nvPr/>
          </p:nvSpPr>
          <p:spPr>
            <a:xfrm>
              <a:off x="5722475" y="1634200"/>
              <a:ext cx="6850" cy="6025"/>
            </a:xfrm>
            <a:custGeom>
              <a:avLst/>
              <a:gdLst/>
              <a:ahLst/>
              <a:cxnLst/>
              <a:rect l="l" t="t" r="r" b="b"/>
              <a:pathLst>
                <a:path w="274" h="241" extrusionOk="0">
                  <a:moveTo>
                    <a:pt x="126" y="0"/>
                  </a:moveTo>
                  <a:cubicBezTo>
                    <a:pt x="76" y="0"/>
                    <a:pt x="42" y="41"/>
                    <a:pt x="23" y="97"/>
                  </a:cubicBezTo>
                  <a:cubicBezTo>
                    <a:pt x="0" y="143"/>
                    <a:pt x="46" y="211"/>
                    <a:pt x="114" y="234"/>
                  </a:cubicBezTo>
                  <a:cubicBezTo>
                    <a:pt x="122" y="238"/>
                    <a:pt x="131" y="240"/>
                    <a:pt x="140" y="240"/>
                  </a:cubicBezTo>
                  <a:cubicBezTo>
                    <a:pt x="183" y="240"/>
                    <a:pt x="232" y="199"/>
                    <a:pt x="251" y="143"/>
                  </a:cubicBezTo>
                  <a:cubicBezTo>
                    <a:pt x="274" y="75"/>
                    <a:pt x="228" y="29"/>
                    <a:pt x="160" y="6"/>
                  </a:cubicBezTo>
                  <a:cubicBezTo>
                    <a:pt x="148" y="2"/>
                    <a:pt x="136" y="0"/>
                    <a:pt x="12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8"/>
            <p:cNvSpPr/>
            <p:nvPr/>
          </p:nvSpPr>
          <p:spPr>
            <a:xfrm>
              <a:off x="5786375" y="1570850"/>
              <a:ext cx="9150" cy="8300"/>
            </a:xfrm>
            <a:custGeom>
              <a:avLst/>
              <a:gdLst/>
              <a:ahLst/>
              <a:cxnLst/>
              <a:rect l="l" t="t" r="r" b="b"/>
              <a:pathLst>
                <a:path w="366" h="332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46" y="303"/>
                    <a:pt x="137" y="326"/>
                  </a:cubicBezTo>
                  <a:cubicBezTo>
                    <a:pt x="153" y="330"/>
                    <a:pt x="169" y="332"/>
                    <a:pt x="184" y="332"/>
                  </a:cubicBezTo>
                  <a:cubicBezTo>
                    <a:pt x="258" y="332"/>
                    <a:pt x="324" y="288"/>
                    <a:pt x="343" y="212"/>
                  </a:cubicBezTo>
                  <a:cubicBezTo>
                    <a:pt x="366" y="121"/>
                    <a:pt x="320" y="29"/>
                    <a:pt x="229" y="6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8"/>
            <p:cNvSpPr/>
            <p:nvPr/>
          </p:nvSpPr>
          <p:spPr>
            <a:xfrm>
              <a:off x="5453125" y="1403075"/>
              <a:ext cx="6875" cy="6050"/>
            </a:xfrm>
            <a:custGeom>
              <a:avLst/>
              <a:gdLst/>
              <a:ahLst/>
              <a:cxnLst/>
              <a:rect l="l" t="t" r="r" b="b"/>
              <a:pathLst>
                <a:path w="275" h="242" extrusionOk="0">
                  <a:moveTo>
                    <a:pt x="124" y="1"/>
                  </a:moveTo>
                  <a:cubicBezTo>
                    <a:pt x="70" y="1"/>
                    <a:pt x="23" y="42"/>
                    <a:pt x="23" y="98"/>
                  </a:cubicBezTo>
                  <a:cubicBezTo>
                    <a:pt x="0" y="167"/>
                    <a:pt x="46" y="235"/>
                    <a:pt x="92" y="235"/>
                  </a:cubicBezTo>
                  <a:cubicBezTo>
                    <a:pt x="104" y="239"/>
                    <a:pt x="116" y="241"/>
                    <a:pt x="128" y="241"/>
                  </a:cubicBezTo>
                  <a:cubicBezTo>
                    <a:pt x="183" y="241"/>
                    <a:pt x="233" y="200"/>
                    <a:pt x="252" y="144"/>
                  </a:cubicBezTo>
                  <a:cubicBezTo>
                    <a:pt x="274" y="98"/>
                    <a:pt x="229" y="30"/>
                    <a:pt x="160" y="7"/>
                  </a:cubicBezTo>
                  <a:cubicBezTo>
                    <a:pt x="148" y="3"/>
                    <a:pt x="136" y="1"/>
                    <a:pt x="12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8"/>
            <p:cNvSpPr/>
            <p:nvPr/>
          </p:nvSpPr>
          <p:spPr>
            <a:xfrm>
              <a:off x="5689925" y="1594850"/>
              <a:ext cx="10300" cy="9075"/>
            </a:xfrm>
            <a:custGeom>
              <a:avLst/>
              <a:gdLst/>
              <a:ahLst/>
              <a:cxnLst/>
              <a:rect l="l" t="t" r="r" b="b"/>
              <a:pathLst>
                <a:path w="412" h="363" extrusionOk="0">
                  <a:moveTo>
                    <a:pt x="216" y="1"/>
                  </a:moveTo>
                  <a:cubicBezTo>
                    <a:pt x="138" y="1"/>
                    <a:pt x="66" y="63"/>
                    <a:pt x="47" y="142"/>
                  </a:cubicBezTo>
                  <a:cubicBezTo>
                    <a:pt x="1" y="233"/>
                    <a:pt x="69" y="325"/>
                    <a:pt x="161" y="347"/>
                  </a:cubicBezTo>
                  <a:cubicBezTo>
                    <a:pt x="181" y="358"/>
                    <a:pt x="202" y="362"/>
                    <a:pt x="223" y="362"/>
                  </a:cubicBezTo>
                  <a:cubicBezTo>
                    <a:pt x="298" y="362"/>
                    <a:pt x="371" y="305"/>
                    <a:pt x="389" y="233"/>
                  </a:cubicBezTo>
                  <a:cubicBezTo>
                    <a:pt x="412" y="142"/>
                    <a:pt x="343" y="28"/>
                    <a:pt x="252" y="5"/>
                  </a:cubicBezTo>
                  <a:cubicBezTo>
                    <a:pt x="240" y="2"/>
                    <a:pt x="228" y="1"/>
                    <a:pt x="21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8"/>
            <p:cNvSpPr/>
            <p:nvPr/>
          </p:nvSpPr>
          <p:spPr>
            <a:xfrm>
              <a:off x="5938150" y="1702675"/>
              <a:ext cx="8600" cy="4725"/>
            </a:xfrm>
            <a:custGeom>
              <a:avLst/>
              <a:gdLst/>
              <a:ahLst/>
              <a:cxnLst/>
              <a:rect l="l" t="t" r="r" b="b"/>
              <a:pathLst>
                <a:path w="344" h="189" extrusionOk="0">
                  <a:moveTo>
                    <a:pt x="160" y="0"/>
                  </a:moveTo>
                  <a:cubicBezTo>
                    <a:pt x="86" y="0"/>
                    <a:pt x="20" y="45"/>
                    <a:pt x="1" y="120"/>
                  </a:cubicBezTo>
                  <a:lnTo>
                    <a:pt x="321" y="189"/>
                  </a:lnTo>
                  <a:cubicBezTo>
                    <a:pt x="343" y="120"/>
                    <a:pt x="275" y="29"/>
                    <a:pt x="206" y="6"/>
                  </a:cubicBezTo>
                  <a:cubicBezTo>
                    <a:pt x="191" y="2"/>
                    <a:pt x="175" y="0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8"/>
            <p:cNvSpPr/>
            <p:nvPr/>
          </p:nvSpPr>
          <p:spPr>
            <a:xfrm>
              <a:off x="5751575" y="1442450"/>
              <a:ext cx="6850" cy="5900"/>
            </a:xfrm>
            <a:custGeom>
              <a:avLst/>
              <a:gdLst/>
              <a:ahLst/>
              <a:cxnLst/>
              <a:rect l="l" t="t" r="r" b="b"/>
              <a:pathLst>
                <a:path w="274" h="236" extrusionOk="0">
                  <a:moveTo>
                    <a:pt x="134" y="1"/>
                  </a:moveTo>
                  <a:cubicBezTo>
                    <a:pt x="91" y="1"/>
                    <a:pt x="42" y="42"/>
                    <a:pt x="23" y="98"/>
                  </a:cubicBezTo>
                  <a:cubicBezTo>
                    <a:pt x="0" y="144"/>
                    <a:pt x="46" y="212"/>
                    <a:pt x="114" y="235"/>
                  </a:cubicBezTo>
                  <a:cubicBezTo>
                    <a:pt x="183" y="235"/>
                    <a:pt x="228" y="212"/>
                    <a:pt x="251" y="144"/>
                  </a:cubicBezTo>
                  <a:cubicBezTo>
                    <a:pt x="274" y="75"/>
                    <a:pt x="228" y="30"/>
                    <a:pt x="160" y="7"/>
                  </a:cubicBezTo>
                  <a:cubicBezTo>
                    <a:pt x="152" y="3"/>
                    <a:pt x="143" y="1"/>
                    <a:pt x="13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8"/>
            <p:cNvSpPr/>
            <p:nvPr/>
          </p:nvSpPr>
          <p:spPr>
            <a:xfrm>
              <a:off x="5511900" y="1395100"/>
              <a:ext cx="8025" cy="7175"/>
            </a:xfrm>
            <a:custGeom>
              <a:avLst/>
              <a:gdLst/>
              <a:ahLst/>
              <a:cxnLst/>
              <a:rect l="l" t="t" r="r" b="b"/>
              <a:pathLst>
                <a:path w="321" h="287" extrusionOk="0">
                  <a:moveTo>
                    <a:pt x="161" y="0"/>
                  </a:moveTo>
                  <a:cubicBezTo>
                    <a:pt x="92" y="0"/>
                    <a:pt x="42" y="45"/>
                    <a:pt x="23" y="120"/>
                  </a:cubicBezTo>
                  <a:cubicBezTo>
                    <a:pt x="0" y="189"/>
                    <a:pt x="46" y="280"/>
                    <a:pt x="115" y="280"/>
                  </a:cubicBezTo>
                  <a:cubicBezTo>
                    <a:pt x="131" y="284"/>
                    <a:pt x="146" y="286"/>
                    <a:pt x="161" y="286"/>
                  </a:cubicBezTo>
                  <a:cubicBezTo>
                    <a:pt x="229" y="286"/>
                    <a:pt x="278" y="245"/>
                    <a:pt x="297" y="189"/>
                  </a:cubicBezTo>
                  <a:cubicBezTo>
                    <a:pt x="320" y="98"/>
                    <a:pt x="274" y="29"/>
                    <a:pt x="206" y="6"/>
                  </a:cubicBezTo>
                  <a:cubicBezTo>
                    <a:pt x="190" y="2"/>
                    <a:pt x="175" y="0"/>
                    <a:pt x="16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8"/>
            <p:cNvSpPr/>
            <p:nvPr/>
          </p:nvSpPr>
          <p:spPr>
            <a:xfrm>
              <a:off x="5617475" y="1447175"/>
              <a:ext cx="6875" cy="6450"/>
            </a:xfrm>
            <a:custGeom>
              <a:avLst/>
              <a:gdLst/>
              <a:ahLst/>
              <a:cxnLst/>
              <a:rect l="l" t="t" r="r" b="b"/>
              <a:pathLst>
                <a:path w="275" h="258" extrusionOk="0">
                  <a:moveTo>
                    <a:pt x="160" y="0"/>
                  </a:moveTo>
                  <a:cubicBezTo>
                    <a:pt x="91" y="0"/>
                    <a:pt x="23" y="23"/>
                    <a:pt x="23" y="92"/>
                  </a:cubicBezTo>
                  <a:cubicBezTo>
                    <a:pt x="0" y="160"/>
                    <a:pt x="46" y="229"/>
                    <a:pt x="91" y="251"/>
                  </a:cubicBezTo>
                  <a:cubicBezTo>
                    <a:pt x="104" y="255"/>
                    <a:pt x="116" y="257"/>
                    <a:pt x="128" y="257"/>
                  </a:cubicBezTo>
                  <a:cubicBezTo>
                    <a:pt x="183" y="257"/>
                    <a:pt x="232" y="216"/>
                    <a:pt x="251" y="160"/>
                  </a:cubicBezTo>
                  <a:cubicBezTo>
                    <a:pt x="274" y="92"/>
                    <a:pt x="228" y="23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8"/>
            <p:cNvSpPr/>
            <p:nvPr/>
          </p:nvSpPr>
          <p:spPr>
            <a:xfrm>
              <a:off x="5462825" y="1391825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83" y="0"/>
                  </a:moveTo>
                  <a:cubicBezTo>
                    <a:pt x="115" y="0"/>
                    <a:pt x="46" y="46"/>
                    <a:pt x="23" y="114"/>
                  </a:cubicBezTo>
                  <a:cubicBezTo>
                    <a:pt x="1" y="183"/>
                    <a:pt x="46" y="251"/>
                    <a:pt x="115" y="274"/>
                  </a:cubicBezTo>
                  <a:cubicBezTo>
                    <a:pt x="131" y="278"/>
                    <a:pt x="146" y="280"/>
                    <a:pt x="161" y="280"/>
                  </a:cubicBezTo>
                  <a:cubicBezTo>
                    <a:pt x="229" y="280"/>
                    <a:pt x="278" y="239"/>
                    <a:pt x="297" y="183"/>
                  </a:cubicBezTo>
                  <a:cubicBezTo>
                    <a:pt x="297" y="92"/>
                    <a:pt x="252" y="23"/>
                    <a:pt x="18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8"/>
            <p:cNvSpPr/>
            <p:nvPr/>
          </p:nvSpPr>
          <p:spPr>
            <a:xfrm>
              <a:off x="6588125" y="1407075"/>
              <a:ext cx="8575" cy="7750"/>
            </a:xfrm>
            <a:custGeom>
              <a:avLst/>
              <a:gdLst/>
              <a:ahLst/>
              <a:cxnLst/>
              <a:rect l="l" t="t" r="r" b="b"/>
              <a:pathLst>
                <a:path w="343" h="310" extrusionOk="0">
                  <a:moveTo>
                    <a:pt x="161" y="1"/>
                  </a:moveTo>
                  <a:cubicBezTo>
                    <a:pt x="92" y="1"/>
                    <a:pt x="42" y="45"/>
                    <a:pt x="23" y="121"/>
                  </a:cubicBezTo>
                  <a:cubicBezTo>
                    <a:pt x="0" y="189"/>
                    <a:pt x="46" y="281"/>
                    <a:pt x="137" y="303"/>
                  </a:cubicBezTo>
                  <a:cubicBezTo>
                    <a:pt x="149" y="307"/>
                    <a:pt x="161" y="309"/>
                    <a:pt x="174" y="309"/>
                  </a:cubicBezTo>
                  <a:cubicBezTo>
                    <a:pt x="235" y="309"/>
                    <a:pt x="301" y="265"/>
                    <a:pt x="320" y="189"/>
                  </a:cubicBezTo>
                  <a:cubicBezTo>
                    <a:pt x="342" y="121"/>
                    <a:pt x="297" y="29"/>
                    <a:pt x="205" y="7"/>
                  </a:cubicBezTo>
                  <a:cubicBezTo>
                    <a:pt x="190" y="3"/>
                    <a:pt x="175" y="1"/>
                    <a:pt x="16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8"/>
            <p:cNvSpPr/>
            <p:nvPr/>
          </p:nvSpPr>
          <p:spPr>
            <a:xfrm>
              <a:off x="6284525" y="990675"/>
              <a:ext cx="6325" cy="5875"/>
            </a:xfrm>
            <a:custGeom>
              <a:avLst/>
              <a:gdLst/>
              <a:ahLst/>
              <a:cxnLst/>
              <a:rect l="l" t="t" r="r" b="b"/>
              <a:pathLst>
                <a:path w="253" h="235" extrusionOk="0">
                  <a:moveTo>
                    <a:pt x="161" y="0"/>
                  </a:moveTo>
                  <a:cubicBezTo>
                    <a:pt x="92" y="0"/>
                    <a:pt x="24" y="23"/>
                    <a:pt x="24" y="91"/>
                  </a:cubicBezTo>
                  <a:cubicBezTo>
                    <a:pt x="1" y="160"/>
                    <a:pt x="47" y="228"/>
                    <a:pt x="92" y="228"/>
                  </a:cubicBezTo>
                  <a:cubicBezTo>
                    <a:pt x="105" y="233"/>
                    <a:pt x="117" y="234"/>
                    <a:pt x="130" y="234"/>
                  </a:cubicBezTo>
                  <a:cubicBezTo>
                    <a:pt x="184" y="234"/>
                    <a:pt x="233" y="197"/>
                    <a:pt x="252" y="160"/>
                  </a:cubicBezTo>
                  <a:cubicBezTo>
                    <a:pt x="252" y="91"/>
                    <a:pt x="229" y="23"/>
                    <a:pt x="16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8"/>
            <p:cNvSpPr/>
            <p:nvPr/>
          </p:nvSpPr>
          <p:spPr>
            <a:xfrm>
              <a:off x="5481650" y="1536750"/>
              <a:ext cx="7450" cy="6450"/>
            </a:xfrm>
            <a:custGeom>
              <a:avLst/>
              <a:gdLst/>
              <a:ahLst/>
              <a:cxnLst/>
              <a:rect l="l" t="t" r="r" b="b"/>
              <a:pathLst>
                <a:path w="298" h="258" extrusionOk="0">
                  <a:moveTo>
                    <a:pt x="183" y="1"/>
                  </a:moveTo>
                  <a:cubicBezTo>
                    <a:pt x="115" y="1"/>
                    <a:pt x="46" y="24"/>
                    <a:pt x="24" y="92"/>
                  </a:cubicBezTo>
                  <a:cubicBezTo>
                    <a:pt x="1" y="161"/>
                    <a:pt x="46" y="229"/>
                    <a:pt x="115" y="252"/>
                  </a:cubicBezTo>
                  <a:cubicBezTo>
                    <a:pt x="127" y="256"/>
                    <a:pt x="139" y="258"/>
                    <a:pt x="151" y="258"/>
                  </a:cubicBezTo>
                  <a:cubicBezTo>
                    <a:pt x="206" y="258"/>
                    <a:pt x="256" y="217"/>
                    <a:pt x="275" y="161"/>
                  </a:cubicBezTo>
                  <a:cubicBezTo>
                    <a:pt x="297" y="92"/>
                    <a:pt x="252" y="24"/>
                    <a:pt x="18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8"/>
            <p:cNvSpPr/>
            <p:nvPr/>
          </p:nvSpPr>
          <p:spPr>
            <a:xfrm>
              <a:off x="6421500" y="1175975"/>
              <a:ext cx="7425" cy="6600"/>
            </a:xfrm>
            <a:custGeom>
              <a:avLst/>
              <a:gdLst/>
              <a:ahLst/>
              <a:cxnLst/>
              <a:rect l="l" t="t" r="r" b="b"/>
              <a:pathLst>
                <a:path w="297" h="264" extrusionOk="0">
                  <a:moveTo>
                    <a:pt x="146" y="0"/>
                  </a:moveTo>
                  <a:cubicBezTo>
                    <a:pt x="91" y="0"/>
                    <a:pt x="42" y="41"/>
                    <a:pt x="23" y="98"/>
                  </a:cubicBezTo>
                  <a:cubicBezTo>
                    <a:pt x="0" y="166"/>
                    <a:pt x="46" y="235"/>
                    <a:pt x="114" y="257"/>
                  </a:cubicBezTo>
                  <a:cubicBezTo>
                    <a:pt x="126" y="261"/>
                    <a:pt x="139" y="263"/>
                    <a:pt x="152" y="263"/>
                  </a:cubicBezTo>
                  <a:cubicBezTo>
                    <a:pt x="212" y="263"/>
                    <a:pt x="274" y="222"/>
                    <a:pt x="274" y="166"/>
                  </a:cubicBezTo>
                  <a:cubicBezTo>
                    <a:pt x="297" y="75"/>
                    <a:pt x="251" y="6"/>
                    <a:pt x="183" y="6"/>
                  </a:cubicBezTo>
                  <a:cubicBezTo>
                    <a:pt x="170" y="2"/>
                    <a:pt x="158" y="0"/>
                    <a:pt x="14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8"/>
            <p:cNvSpPr/>
            <p:nvPr/>
          </p:nvSpPr>
          <p:spPr>
            <a:xfrm>
              <a:off x="6331325" y="1109825"/>
              <a:ext cx="10875" cy="9950"/>
            </a:xfrm>
            <a:custGeom>
              <a:avLst/>
              <a:gdLst/>
              <a:ahLst/>
              <a:cxnLst/>
              <a:rect l="l" t="t" r="r" b="b"/>
              <a:pathLst>
                <a:path w="435" h="398" extrusionOk="0">
                  <a:moveTo>
                    <a:pt x="231" y="0"/>
                  </a:moveTo>
                  <a:cubicBezTo>
                    <a:pt x="138" y="0"/>
                    <a:pt x="66" y="62"/>
                    <a:pt x="46" y="142"/>
                  </a:cubicBezTo>
                  <a:cubicBezTo>
                    <a:pt x="1" y="256"/>
                    <a:pt x="69" y="347"/>
                    <a:pt x="183" y="393"/>
                  </a:cubicBezTo>
                  <a:cubicBezTo>
                    <a:pt x="195" y="396"/>
                    <a:pt x="207" y="397"/>
                    <a:pt x="219" y="397"/>
                  </a:cubicBezTo>
                  <a:cubicBezTo>
                    <a:pt x="302" y="397"/>
                    <a:pt x="392" y="332"/>
                    <a:pt x="411" y="233"/>
                  </a:cubicBezTo>
                  <a:cubicBezTo>
                    <a:pt x="434" y="142"/>
                    <a:pt x="366" y="27"/>
                    <a:pt x="275" y="5"/>
                  </a:cubicBezTo>
                  <a:cubicBezTo>
                    <a:pt x="260" y="2"/>
                    <a:pt x="245" y="0"/>
                    <a:pt x="23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8"/>
            <p:cNvSpPr/>
            <p:nvPr/>
          </p:nvSpPr>
          <p:spPr>
            <a:xfrm>
              <a:off x="6348450" y="1087450"/>
              <a:ext cx="6300" cy="5525"/>
            </a:xfrm>
            <a:custGeom>
              <a:avLst/>
              <a:gdLst/>
              <a:ahLst/>
              <a:cxnLst/>
              <a:rect l="l" t="t" r="r" b="b"/>
              <a:pathLst>
                <a:path w="252" h="221" extrusionOk="0">
                  <a:moveTo>
                    <a:pt x="110" y="1"/>
                  </a:moveTo>
                  <a:cubicBezTo>
                    <a:pt x="62" y="1"/>
                    <a:pt x="23" y="27"/>
                    <a:pt x="23" y="78"/>
                  </a:cubicBezTo>
                  <a:cubicBezTo>
                    <a:pt x="0" y="146"/>
                    <a:pt x="46" y="215"/>
                    <a:pt x="92" y="215"/>
                  </a:cubicBezTo>
                  <a:cubicBezTo>
                    <a:pt x="104" y="219"/>
                    <a:pt x="117" y="221"/>
                    <a:pt x="129" y="221"/>
                  </a:cubicBezTo>
                  <a:cubicBezTo>
                    <a:pt x="183" y="221"/>
                    <a:pt x="229" y="184"/>
                    <a:pt x="229" y="146"/>
                  </a:cubicBezTo>
                  <a:cubicBezTo>
                    <a:pt x="251" y="78"/>
                    <a:pt x="206" y="9"/>
                    <a:pt x="160" y="9"/>
                  </a:cubicBezTo>
                  <a:cubicBezTo>
                    <a:pt x="143" y="4"/>
                    <a:pt x="126" y="1"/>
                    <a:pt x="11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8"/>
            <p:cNvSpPr/>
            <p:nvPr/>
          </p:nvSpPr>
          <p:spPr>
            <a:xfrm>
              <a:off x="6868875" y="1463050"/>
              <a:ext cx="11425" cy="9975"/>
            </a:xfrm>
            <a:custGeom>
              <a:avLst/>
              <a:gdLst/>
              <a:ahLst/>
              <a:cxnLst/>
              <a:rect l="l" t="t" r="r" b="b"/>
              <a:pathLst>
                <a:path w="457" h="399" extrusionOk="0">
                  <a:moveTo>
                    <a:pt x="231" y="0"/>
                  </a:moveTo>
                  <a:cubicBezTo>
                    <a:pt x="137" y="0"/>
                    <a:pt x="66" y="65"/>
                    <a:pt x="46" y="164"/>
                  </a:cubicBezTo>
                  <a:cubicBezTo>
                    <a:pt x="0" y="256"/>
                    <a:pt x="69" y="370"/>
                    <a:pt x="183" y="393"/>
                  </a:cubicBezTo>
                  <a:cubicBezTo>
                    <a:pt x="198" y="396"/>
                    <a:pt x="214" y="398"/>
                    <a:pt x="230" y="398"/>
                  </a:cubicBezTo>
                  <a:cubicBezTo>
                    <a:pt x="309" y="398"/>
                    <a:pt x="392" y="351"/>
                    <a:pt x="411" y="256"/>
                  </a:cubicBezTo>
                  <a:cubicBezTo>
                    <a:pt x="457" y="141"/>
                    <a:pt x="388" y="50"/>
                    <a:pt x="274" y="4"/>
                  </a:cubicBezTo>
                  <a:cubicBezTo>
                    <a:pt x="259" y="2"/>
                    <a:pt x="245" y="0"/>
                    <a:pt x="23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8"/>
            <p:cNvSpPr/>
            <p:nvPr/>
          </p:nvSpPr>
          <p:spPr>
            <a:xfrm>
              <a:off x="6204650" y="1726675"/>
              <a:ext cx="10875" cy="9375"/>
            </a:xfrm>
            <a:custGeom>
              <a:avLst/>
              <a:gdLst/>
              <a:ahLst/>
              <a:cxnLst/>
              <a:rect l="l" t="t" r="r" b="b"/>
              <a:pathLst>
                <a:path w="435" h="375" extrusionOk="0">
                  <a:moveTo>
                    <a:pt x="231" y="0"/>
                  </a:moveTo>
                  <a:cubicBezTo>
                    <a:pt x="137" y="0"/>
                    <a:pt x="66" y="62"/>
                    <a:pt x="46" y="142"/>
                  </a:cubicBezTo>
                  <a:cubicBezTo>
                    <a:pt x="0" y="233"/>
                    <a:pt x="69" y="347"/>
                    <a:pt x="160" y="370"/>
                  </a:cubicBezTo>
                  <a:cubicBezTo>
                    <a:pt x="175" y="373"/>
                    <a:pt x="190" y="374"/>
                    <a:pt x="204" y="374"/>
                  </a:cubicBezTo>
                  <a:cubicBezTo>
                    <a:pt x="297" y="374"/>
                    <a:pt x="369" y="312"/>
                    <a:pt x="388" y="233"/>
                  </a:cubicBezTo>
                  <a:cubicBezTo>
                    <a:pt x="434" y="142"/>
                    <a:pt x="366" y="28"/>
                    <a:pt x="274" y="5"/>
                  </a:cubicBezTo>
                  <a:cubicBezTo>
                    <a:pt x="259" y="2"/>
                    <a:pt x="245" y="0"/>
                    <a:pt x="23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8"/>
            <p:cNvSpPr/>
            <p:nvPr/>
          </p:nvSpPr>
          <p:spPr>
            <a:xfrm>
              <a:off x="6218350" y="1478975"/>
              <a:ext cx="6300" cy="5475"/>
            </a:xfrm>
            <a:custGeom>
              <a:avLst/>
              <a:gdLst/>
              <a:ahLst/>
              <a:cxnLst/>
              <a:rect l="l" t="t" r="r" b="b"/>
              <a:pathLst>
                <a:path w="252" h="219" extrusionOk="0">
                  <a:moveTo>
                    <a:pt x="123" y="1"/>
                  </a:moveTo>
                  <a:cubicBezTo>
                    <a:pt x="69" y="1"/>
                    <a:pt x="23" y="38"/>
                    <a:pt x="23" y="75"/>
                  </a:cubicBezTo>
                  <a:cubicBezTo>
                    <a:pt x="0" y="144"/>
                    <a:pt x="46" y="212"/>
                    <a:pt x="92" y="212"/>
                  </a:cubicBezTo>
                  <a:cubicBezTo>
                    <a:pt x="104" y="216"/>
                    <a:pt x="117" y="218"/>
                    <a:pt x="129" y="218"/>
                  </a:cubicBezTo>
                  <a:cubicBezTo>
                    <a:pt x="183" y="218"/>
                    <a:pt x="228" y="181"/>
                    <a:pt x="228" y="144"/>
                  </a:cubicBezTo>
                  <a:cubicBezTo>
                    <a:pt x="251" y="75"/>
                    <a:pt x="228" y="7"/>
                    <a:pt x="160" y="7"/>
                  </a:cubicBezTo>
                  <a:cubicBezTo>
                    <a:pt x="147" y="2"/>
                    <a:pt x="135" y="1"/>
                    <a:pt x="1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8"/>
            <p:cNvSpPr/>
            <p:nvPr/>
          </p:nvSpPr>
          <p:spPr>
            <a:xfrm>
              <a:off x="5850850" y="1546925"/>
              <a:ext cx="9725" cy="8825"/>
            </a:xfrm>
            <a:custGeom>
              <a:avLst/>
              <a:gdLst/>
              <a:ahLst/>
              <a:cxnLst/>
              <a:rect l="l" t="t" r="r" b="b"/>
              <a:pathLst>
                <a:path w="389" h="353" extrusionOk="0">
                  <a:moveTo>
                    <a:pt x="193" y="0"/>
                  </a:moveTo>
                  <a:cubicBezTo>
                    <a:pt x="115" y="0"/>
                    <a:pt x="43" y="62"/>
                    <a:pt x="24" y="142"/>
                  </a:cubicBezTo>
                  <a:cubicBezTo>
                    <a:pt x="1" y="233"/>
                    <a:pt x="69" y="324"/>
                    <a:pt x="160" y="347"/>
                  </a:cubicBezTo>
                  <a:cubicBezTo>
                    <a:pt x="176" y="351"/>
                    <a:pt x="191" y="353"/>
                    <a:pt x="206" y="353"/>
                  </a:cubicBezTo>
                  <a:cubicBezTo>
                    <a:pt x="280" y="353"/>
                    <a:pt x="347" y="305"/>
                    <a:pt x="366" y="210"/>
                  </a:cubicBezTo>
                  <a:cubicBezTo>
                    <a:pt x="389" y="119"/>
                    <a:pt x="343" y="28"/>
                    <a:pt x="229" y="5"/>
                  </a:cubicBezTo>
                  <a:cubicBezTo>
                    <a:pt x="217" y="2"/>
                    <a:pt x="205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8"/>
            <p:cNvSpPr/>
            <p:nvPr/>
          </p:nvSpPr>
          <p:spPr>
            <a:xfrm>
              <a:off x="5838300" y="1502375"/>
              <a:ext cx="6300" cy="5300"/>
            </a:xfrm>
            <a:custGeom>
              <a:avLst/>
              <a:gdLst/>
              <a:ahLst/>
              <a:cxnLst/>
              <a:rect l="l" t="t" r="r" b="b"/>
              <a:pathLst>
                <a:path w="252" h="212" extrusionOk="0">
                  <a:moveTo>
                    <a:pt x="125" y="0"/>
                  </a:moveTo>
                  <a:cubicBezTo>
                    <a:pt x="76" y="0"/>
                    <a:pt x="42" y="38"/>
                    <a:pt x="23" y="75"/>
                  </a:cubicBezTo>
                  <a:cubicBezTo>
                    <a:pt x="1" y="143"/>
                    <a:pt x="46" y="189"/>
                    <a:pt x="92" y="212"/>
                  </a:cubicBezTo>
                  <a:cubicBezTo>
                    <a:pt x="160" y="212"/>
                    <a:pt x="206" y="189"/>
                    <a:pt x="229" y="121"/>
                  </a:cubicBezTo>
                  <a:cubicBezTo>
                    <a:pt x="252" y="75"/>
                    <a:pt x="206" y="6"/>
                    <a:pt x="160" y="6"/>
                  </a:cubicBezTo>
                  <a:cubicBezTo>
                    <a:pt x="148" y="2"/>
                    <a:pt x="136" y="0"/>
                    <a:pt x="12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8"/>
            <p:cNvSpPr/>
            <p:nvPr/>
          </p:nvSpPr>
          <p:spPr>
            <a:xfrm>
              <a:off x="6180675" y="744000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47" y="1"/>
                  </a:moveTo>
                  <a:cubicBezTo>
                    <a:pt x="92" y="1"/>
                    <a:pt x="42" y="42"/>
                    <a:pt x="24" y="98"/>
                  </a:cubicBezTo>
                  <a:cubicBezTo>
                    <a:pt x="1" y="166"/>
                    <a:pt x="46" y="258"/>
                    <a:pt x="115" y="281"/>
                  </a:cubicBezTo>
                  <a:cubicBezTo>
                    <a:pt x="183" y="281"/>
                    <a:pt x="275" y="235"/>
                    <a:pt x="297" y="166"/>
                  </a:cubicBezTo>
                  <a:cubicBezTo>
                    <a:pt x="297" y="98"/>
                    <a:pt x="275" y="29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8"/>
            <p:cNvSpPr/>
            <p:nvPr/>
          </p:nvSpPr>
          <p:spPr>
            <a:xfrm>
              <a:off x="6165275" y="635000"/>
              <a:ext cx="6300" cy="5900"/>
            </a:xfrm>
            <a:custGeom>
              <a:avLst/>
              <a:gdLst/>
              <a:ahLst/>
              <a:cxnLst/>
              <a:rect l="l" t="t" r="r" b="b"/>
              <a:pathLst>
                <a:path w="252" h="236" extrusionOk="0">
                  <a:moveTo>
                    <a:pt x="123" y="1"/>
                  </a:moveTo>
                  <a:cubicBezTo>
                    <a:pt x="69" y="1"/>
                    <a:pt x="23" y="38"/>
                    <a:pt x="23" y="76"/>
                  </a:cubicBezTo>
                  <a:cubicBezTo>
                    <a:pt x="0" y="144"/>
                    <a:pt x="46" y="212"/>
                    <a:pt x="92" y="235"/>
                  </a:cubicBezTo>
                  <a:cubicBezTo>
                    <a:pt x="160" y="235"/>
                    <a:pt x="229" y="212"/>
                    <a:pt x="252" y="144"/>
                  </a:cubicBezTo>
                  <a:cubicBezTo>
                    <a:pt x="252" y="76"/>
                    <a:pt x="229" y="30"/>
                    <a:pt x="160" y="7"/>
                  </a:cubicBezTo>
                  <a:cubicBezTo>
                    <a:pt x="148" y="3"/>
                    <a:pt x="135" y="1"/>
                    <a:pt x="1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8"/>
            <p:cNvSpPr/>
            <p:nvPr/>
          </p:nvSpPr>
          <p:spPr>
            <a:xfrm>
              <a:off x="6252575" y="1253050"/>
              <a:ext cx="9725" cy="8800"/>
            </a:xfrm>
            <a:custGeom>
              <a:avLst/>
              <a:gdLst/>
              <a:ahLst/>
              <a:cxnLst/>
              <a:rect l="l" t="t" r="r" b="b"/>
              <a:pathLst>
                <a:path w="389" h="352" extrusionOk="0">
                  <a:moveTo>
                    <a:pt x="193" y="0"/>
                  </a:moveTo>
                  <a:cubicBezTo>
                    <a:pt x="115" y="0"/>
                    <a:pt x="43" y="62"/>
                    <a:pt x="24" y="142"/>
                  </a:cubicBezTo>
                  <a:cubicBezTo>
                    <a:pt x="1" y="233"/>
                    <a:pt x="69" y="324"/>
                    <a:pt x="161" y="347"/>
                  </a:cubicBezTo>
                  <a:cubicBezTo>
                    <a:pt x="170" y="350"/>
                    <a:pt x="179" y="352"/>
                    <a:pt x="190" y="352"/>
                  </a:cubicBezTo>
                  <a:cubicBezTo>
                    <a:pt x="257" y="352"/>
                    <a:pt x="346" y="290"/>
                    <a:pt x="366" y="210"/>
                  </a:cubicBezTo>
                  <a:cubicBezTo>
                    <a:pt x="389" y="119"/>
                    <a:pt x="320" y="28"/>
                    <a:pt x="229" y="5"/>
                  </a:cubicBezTo>
                  <a:cubicBezTo>
                    <a:pt x="217" y="2"/>
                    <a:pt x="205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8"/>
            <p:cNvSpPr/>
            <p:nvPr/>
          </p:nvSpPr>
          <p:spPr>
            <a:xfrm>
              <a:off x="6334750" y="1376825"/>
              <a:ext cx="6875" cy="6450"/>
            </a:xfrm>
            <a:custGeom>
              <a:avLst/>
              <a:gdLst/>
              <a:ahLst/>
              <a:cxnLst/>
              <a:rect l="l" t="t" r="r" b="b"/>
              <a:pathLst>
                <a:path w="275" h="258" extrusionOk="0">
                  <a:moveTo>
                    <a:pt x="147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1" y="167"/>
                    <a:pt x="46" y="235"/>
                    <a:pt x="115" y="258"/>
                  </a:cubicBezTo>
                  <a:cubicBezTo>
                    <a:pt x="183" y="258"/>
                    <a:pt x="252" y="235"/>
                    <a:pt x="252" y="167"/>
                  </a:cubicBezTo>
                  <a:cubicBezTo>
                    <a:pt x="274" y="98"/>
                    <a:pt x="229" y="30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8"/>
            <p:cNvSpPr/>
            <p:nvPr/>
          </p:nvSpPr>
          <p:spPr>
            <a:xfrm>
              <a:off x="6214925" y="1197075"/>
              <a:ext cx="7425" cy="6600"/>
            </a:xfrm>
            <a:custGeom>
              <a:avLst/>
              <a:gdLst/>
              <a:ahLst/>
              <a:cxnLst/>
              <a:rect l="l" t="t" r="r" b="b"/>
              <a:pathLst>
                <a:path w="297" h="264" extrusionOk="0">
                  <a:moveTo>
                    <a:pt x="147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0" y="167"/>
                    <a:pt x="46" y="235"/>
                    <a:pt x="114" y="258"/>
                  </a:cubicBezTo>
                  <a:cubicBezTo>
                    <a:pt x="127" y="262"/>
                    <a:pt x="139" y="264"/>
                    <a:pt x="151" y="264"/>
                  </a:cubicBezTo>
                  <a:cubicBezTo>
                    <a:pt x="206" y="264"/>
                    <a:pt x="255" y="223"/>
                    <a:pt x="274" y="167"/>
                  </a:cubicBezTo>
                  <a:cubicBezTo>
                    <a:pt x="297" y="98"/>
                    <a:pt x="251" y="30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8"/>
            <p:cNvSpPr/>
            <p:nvPr/>
          </p:nvSpPr>
          <p:spPr>
            <a:xfrm>
              <a:off x="6338175" y="1347200"/>
              <a:ext cx="10875" cy="9950"/>
            </a:xfrm>
            <a:custGeom>
              <a:avLst/>
              <a:gdLst/>
              <a:ahLst/>
              <a:cxnLst/>
              <a:rect l="l" t="t" r="r" b="b"/>
              <a:pathLst>
                <a:path w="435" h="398" extrusionOk="0">
                  <a:moveTo>
                    <a:pt x="215" y="1"/>
                  </a:moveTo>
                  <a:cubicBezTo>
                    <a:pt x="132" y="1"/>
                    <a:pt x="43" y="65"/>
                    <a:pt x="23" y="165"/>
                  </a:cubicBezTo>
                  <a:cubicBezTo>
                    <a:pt x="1" y="256"/>
                    <a:pt x="69" y="370"/>
                    <a:pt x="160" y="393"/>
                  </a:cubicBezTo>
                  <a:cubicBezTo>
                    <a:pt x="175" y="396"/>
                    <a:pt x="190" y="397"/>
                    <a:pt x="204" y="397"/>
                  </a:cubicBezTo>
                  <a:cubicBezTo>
                    <a:pt x="298" y="397"/>
                    <a:pt x="372" y="335"/>
                    <a:pt x="411" y="256"/>
                  </a:cubicBezTo>
                  <a:cubicBezTo>
                    <a:pt x="434" y="142"/>
                    <a:pt x="366" y="51"/>
                    <a:pt x="252" y="5"/>
                  </a:cubicBezTo>
                  <a:cubicBezTo>
                    <a:pt x="240" y="2"/>
                    <a:pt x="228" y="1"/>
                    <a:pt x="21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8"/>
            <p:cNvSpPr/>
            <p:nvPr/>
          </p:nvSpPr>
          <p:spPr>
            <a:xfrm>
              <a:off x="6325050" y="1316925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47" y="0"/>
                  </a:moveTo>
                  <a:cubicBezTo>
                    <a:pt x="92" y="0"/>
                    <a:pt x="42" y="41"/>
                    <a:pt x="23" y="98"/>
                  </a:cubicBezTo>
                  <a:cubicBezTo>
                    <a:pt x="1" y="189"/>
                    <a:pt x="46" y="257"/>
                    <a:pt x="115" y="280"/>
                  </a:cubicBezTo>
                  <a:cubicBezTo>
                    <a:pt x="206" y="280"/>
                    <a:pt x="274" y="234"/>
                    <a:pt x="297" y="166"/>
                  </a:cubicBezTo>
                  <a:cubicBezTo>
                    <a:pt x="297" y="98"/>
                    <a:pt x="252" y="29"/>
                    <a:pt x="183" y="6"/>
                  </a:cubicBezTo>
                  <a:cubicBezTo>
                    <a:pt x="171" y="2"/>
                    <a:pt x="159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8"/>
            <p:cNvSpPr/>
            <p:nvPr/>
          </p:nvSpPr>
          <p:spPr>
            <a:xfrm>
              <a:off x="6260575" y="1249625"/>
              <a:ext cx="8575" cy="7700"/>
            </a:xfrm>
            <a:custGeom>
              <a:avLst/>
              <a:gdLst/>
              <a:ahLst/>
              <a:cxnLst/>
              <a:rect l="l" t="t" r="r" b="b"/>
              <a:pathLst>
                <a:path w="343" h="308" extrusionOk="0">
                  <a:moveTo>
                    <a:pt x="177" y="0"/>
                  </a:moveTo>
                  <a:cubicBezTo>
                    <a:pt x="114" y="0"/>
                    <a:pt x="43" y="60"/>
                    <a:pt x="23" y="119"/>
                  </a:cubicBezTo>
                  <a:cubicBezTo>
                    <a:pt x="0" y="210"/>
                    <a:pt x="46" y="302"/>
                    <a:pt x="137" y="302"/>
                  </a:cubicBezTo>
                  <a:cubicBezTo>
                    <a:pt x="153" y="306"/>
                    <a:pt x="169" y="307"/>
                    <a:pt x="183" y="307"/>
                  </a:cubicBezTo>
                  <a:cubicBezTo>
                    <a:pt x="251" y="307"/>
                    <a:pt x="301" y="267"/>
                    <a:pt x="320" y="210"/>
                  </a:cubicBezTo>
                  <a:cubicBezTo>
                    <a:pt x="343" y="119"/>
                    <a:pt x="297" y="28"/>
                    <a:pt x="206" y="5"/>
                  </a:cubicBezTo>
                  <a:cubicBezTo>
                    <a:pt x="197" y="2"/>
                    <a:pt x="187" y="0"/>
                    <a:pt x="17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8"/>
            <p:cNvSpPr/>
            <p:nvPr/>
          </p:nvSpPr>
          <p:spPr>
            <a:xfrm>
              <a:off x="5614625" y="837725"/>
              <a:ext cx="8000" cy="7575"/>
            </a:xfrm>
            <a:custGeom>
              <a:avLst/>
              <a:gdLst/>
              <a:ahLst/>
              <a:cxnLst/>
              <a:rect l="l" t="t" r="r" b="b"/>
              <a:pathLst>
                <a:path w="320" h="303" extrusionOk="0">
                  <a:moveTo>
                    <a:pt x="183" y="1"/>
                  </a:moveTo>
                  <a:cubicBezTo>
                    <a:pt x="114" y="1"/>
                    <a:pt x="46" y="47"/>
                    <a:pt x="23" y="115"/>
                  </a:cubicBezTo>
                  <a:cubicBezTo>
                    <a:pt x="0" y="184"/>
                    <a:pt x="46" y="275"/>
                    <a:pt x="114" y="298"/>
                  </a:cubicBezTo>
                  <a:cubicBezTo>
                    <a:pt x="126" y="301"/>
                    <a:pt x="138" y="302"/>
                    <a:pt x="150" y="302"/>
                  </a:cubicBezTo>
                  <a:cubicBezTo>
                    <a:pt x="223" y="302"/>
                    <a:pt x="277" y="243"/>
                    <a:pt x="297" y="184"/>
                  </a:cubicBezTo>
                  <a:cubicBezTo>
                    <a:pt x="320" y="115"/>
                    <a:pt x="274" y="24"/>
                    <a:pt x="18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8"/>
            <p:cNvSpPr/>
            <p:nvPr/>
          </p:nvSpPr>
          <p:spPr>
            <a:xfrm>
              <a:off x="5655700" y="1408000"/>
              <a:ext cx="11425" cy="10200"/>
            </a:xfrm>
            <a:custGeom>
              <a:avLst/>
              <a:gdLst/>
              <a:ahLst/>
              <a:cxnLst/>
              <a:rect l="l" t="t" r="r" b="b"/>
              <a:pathLst>
                <a:path w="457" h="408" extrusionOk="0">
                  <a:moveTo>
                    <a:pt x="202" y="1"/>
                  </a:moveTo>
                  <a:cubicBezTo>
                    <a:pt x="116" y="1"/>
                    <a:pt x="41" y="62"/>
                    <a:pt x="23" y="152"/>
                  </a:cubicBezTo>
                  <a:cubicBezTo>
                    <a:pt x="0" y="266"/>
                    <a:pt x="69" y="380"/>
                    <a:pt x="183" y="403"/>
                  </a:cubicBezTo>
                  <a:cubicBezTo>
                    <a:pt x="195" y="406"/>
                    <a:pt x="207" y="408"/>
                    <a:pt x="220" y="408"/>
                  </a:cubicBezTo>
                  <a:cubicBezTo>
                    <a:pt x="303" y="408"/>
                    <a:pt x="391" y="346"/>
                    <a:pt x="411" y="266"/>
                  </a:cubicBezTo>
                  <a:cubicBezTo>
                    <a:pt x="457" y="152"/>
                    <a:pt x="388" y="38"/>
                    <a:pt x="274" y="15"/>
                  </a:cubicBezTo>
                  <a:cubicBezTo>
                    <a:pt x="250" y="5"/>
                    <a:pt x="226" y="1"/>
                    <a:pt x="20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8"/>
            <p:cNvSpPr/>
            <p:nvPr/>
          </p:nvSpPr>
          <p:spPr>
            <a:xfrm>
              <a:off x="5660825" y="1394525"/>
              <a:ext cx="9175" cy="8300"/>
            </a:xfrm>
            <a:custGeom>
              <a:avLst/>
              <a:gdLst/>
              <a:ahLst/>
              <a:cxnLst/>
              <a:rect l="l" t="t" r="r" b="b"/>
              <a:pathLst>
                <a:path w="367" h="332" extrusionOk="0">
                  <a:moveTo>
                    <a:pt x="182" y="1"/>
                  </a:moveTo>
                  <a:cubicBezTo>
                    <a:pt x="109" y="1"/>
                    <a:pt x="43" y="45"/>
                    <a:pt x="24" y="121"/>
                  </a:cubicBezTo>
                  <a:cubicBezTo>
                    <a:pt x="1" y="212"/>
                    <a:pt x="47" y="303"/>
                    <a:pt x="138" y="326"/>
                  </a:cubicBezTo>
                  <a:cubicBezTo>
                    <a:pt x="154" y="330"/>
                    <a:pt x="169" y="332"/>
                    <a:pt x="184" y="332"/>
                  </a:cubicBezTo>
                  <a:cubicBezTo>
                    <a:pt x="258" y="332"/>
                    <a:pt x="324" y="288"/>
                    <a:pt x="343" y="212"/>
                  </a:cubicBezTo>
                  <a:cubicBezTo>
                    <a:pt x="366" y="121"/>
                    <a:pt x="320" y="29"/>
                    <a:pt x="229" y="6"/>
                  </a:cubicBezTo>
                  <a:cubicBezTo>
                    <a:pt x="213" y="3"/>
                    <a:pt x="198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8"/>
            <p:cNvSpPr/>
            <p:nvPr/>
          </p:nvSpPr>
          <p:spPr>
            <a:xfrm>
              <a:off x="5673950" y="1387825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83" y="1"/>
                  </a:moveTo>
                  <a:cubicBezTo>
                    <a:pt x="115" y="1"/>
                    <a:pt x="24" y="46"/>
                    <a:pt x="1" y="115"/>
                  </a:cubicBezTo>
                  <a:cubicBezTo>
                    <a:pt x="1" y="183"/>
                    <a:pt x="47" y="274"/>
                    <a:pt x="115" y="274"/>
                  </a:cubicBezTo>
                  <a:cubicBezTo>
                    <a:pt x="127" y="278"/>
                    <a:pt x="140" y="280"/>
                    <a:pt x="153" y="280"/>
                  </a:cubicBezTo>
                  <a:cubicBezTo>
                    <a:pt x="213" y="280"/>
                    <a:pt x="275" y="239"/>
                    <a:pt x="275" y="183"/>
                  </a:cubicBezTo>
                  <a:cubicBezTo>
                    <a:pt x="298" y="115"/>
                    <a:pt x="252" y="23"/>
                    <a:pt x="18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8"/>
            <p:cNvSpPr/>
            <p:nvPr/>
          </p:nvSpPr>
          <p:spPr>
            <a:xfrm>
              <a:off x="5683650" y="1376425"/>
              <a:ext cx="8025" cy="7425"/>
            </a:xfrm>
            <a:custGeom>
              <a:avLst/>
              <a:gdLst/>
              <a:ahLst/>
              <a:cxnLst/>
              <a:rect l="l" t="t" r="r" b="b"/>
              <a:pathLst>
                <a:path w="321" h="297" extrusionOk="0">
                  <a:moveTo>
                    <a:pt x="184" y="0"/>
                  </a:moveTo>
                  <a:cubicBezTo>
                    <a:pt x="115" y="0"/>
                    <a:pt x="24" y="46"/>
                    <a:pt x="24" y="114"/>
                  </a:cubicBezTo>
                  <a:cubicBezTo>
                    <a:pt x="1" y="183"/>
                    <a:pt x="47" y="274"/>
                    <a:pt x="115" y="297"/>
                  </a:cubicBezTo>
                  <a:cubicBezTo>
                    <a:pt x="184" y="297"/>
                    <a:pt x="275" y="251"/>
                    <a:pt x="298" y="183"/>
                  </a:cubicBezTo>
                  <a:cubicBezTo>
                    <a:pt x="320" y="114"/>
                    <a:pt x="275" y="23"/>
                    <a:pt x="18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8"/>
            <p:cNvSpPr/>
            <p:nvPr/>
          </p:nvSpPr>
          <p:spPr>
            <a:xfrm>
              <a:off x="5882250" y="1540025"/>
              <a:ext cx="5725" cy="5475"/>
            </a:xfrm>
            <a:custGeom>
              <a:avLst/>
              <a:gdLst/>
              <a:ahLst/>
              <a:cxnLst/>
              <a:rect l="l" t="t" r="r" b="b"/>
              <a:pathLst>
                <a:path w="229" h="219" extrusionOk="0">
                  <a:moveTo>
                    <a:pt x="110" y="1"/>
                  </a:moveTo>
                  <a:cubicBezTo>
                    <a:pt x="69" y="1"/>
                    <a:pt x="23" y="38"/>
                    <a:pt x="23" y="75"/>
                  </a:cubicBezTo>
                  <a:cubicBezTo>
                    <a:pt x="0" y="144"/>
                    <a:pt x="46" y="189"/>
                    <a:pt x="91" y="212"/>
                  </a:cubicBezTo>
                  <a:cubicBezTo>
                    <a:pt x="100" y="217"/>
                    <a:pt x="109" y="218"/>
                    <a:pt x="118" y="218"/>
                  </a:cubicBezTo>
                  <a:cubicBezTo>
                    <a:pt x="160" y="218"/>
                    <a:pt x="206" y="181"/>
                    <a:pt x="206" y="144"/>
                  </a:cubicBezTo>
                  <a:cubicBezTo>
                    <a:pt x="228" y="75"/>
                    <a:pt x="206" y="30"/>
                    <a:pt x="137" y="7"/>
                  </a:cubicBezTo>
                  <a:cubicBezTo>
                    <a:pt x="129" y="3"/>
                    <a:pt x="120" y="1"/>
                    <a:pt x="11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8"/>
            <p:cNvSpPr/>
            <p:nvPr/>
          </p:nvSpPr>
          <p:spPr>
            <a:xfrm>
              <a:off x="6095650" y="988850"/>
              <a:ext cx="8600" cy="7700"/>
            </a:xfrm>
            <a:custGeom>
              <a:avLst/>
              <a:gdLst/>
              <a:ahLst/>
              <a:cxnLst/>
              <a:rect l="l" t="t" r="r" b="b"/>
              <a:pathLst>
                <a:path w="344" h="308" extrusionOk="0">
                  <a:moveTo>
                    <a:pt x="178" y="0"/>
                  </a:moveTo>
                  <a:cubicBezTo>
                    <a:pt x="114" y="0"/>
                    <a:pt x="43" y="60"/>
                    <a:pt x="24" y="119"/>
                  </a:cubicBezTo>
                  <a:cubicBezTo>
                    <a:pt x="1" y="210"/>
                    <a:pt x="46" y="301"/>
                    <a:pt x="138" y="301"/>
                  </a:cubicBezTo>
                  <a:cubicBezTo>
                    <a:pt x="154" y="305"/>
                    <a:pt x="169" y="307"/>
                    <a:pt x="184" y="307"/>
                  </a:cubicBezTo>
                  <a:cubicBezTo>
                    <a:pt x="252" y="307"/>
                    <a:pt x="302" y="266"/>
                    <a:pt x="320" y="210"/>
                  </a:cubicBezTo>
                  <a:cubicBezTo>
                    <a:pt x="343" y="119"/>
                    <a:pt x="297" y="28"/>
                    <a:pt x="206" y="5"/>
                  </a:cubicBezTo>
                  <a:cubicBezTo>
                    <a:pt x="197" y="2"/>
                    <a:pt x="187" y="0"/>
                    <a:pt x="17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8"/>
            <p:cNvSpPr/>
            <p:nvPr/>
          </p:nvSpPr>
          <p:spPr>
            <a:xfrm>
              <a:off x="6099075" y="1000800"/>
              <a:ext cx="6875" cy="6025"/>
            </a:xfrm>
            <a:custGeom>
              <a:avLst/>
              <a:gdLst/>
              <a:ahLst/>
              <a:cxnLst/>
              <a:rect l="l" t="t" r="r" b="b"/>
              <a:pathLst>
                <a:path w="275" h="241" extrusionOk="0">
                  <a:moveTo>
                    <a:pt x="147" y="0"/>
                  </a:moveTo>
                  <a:cubicBezTo>
                    <a:pt x="92" y="0"/>
                    <a:pt x="42" y="41"/>
                    <a:pt x="24" y="97"/>
                  </a:cubicBezTo>
                  <a:cubicBezTo>
                    <a:pt x="1" y="166"/>
                    <a:pt x="46" y="234"/>
                    <a:pt x="115" y="234"/>
                  </a:cubicBezTo>
                  <a:cubicBezTo>
                    <a:pt x="127" y="238"/>
                    <a:pt x="139" y="240"/>
                    <a:pt x="151" y="240"/>
                  </a:cubicBezTo>
                  <a:cubicBezTo>
                    <a:pt x="205" y="240"/>
                    <a:pt x="252" y="199"/>
                    <a:pt x="252" y="143"/>
                  </a:cubicBezTo>
                  <a:cubicBezTo>
                    <a:pt x="275" y="97"/>
                    <a:pt x="229" y="29"/>
                    <a:pt x="183" y="6"/>
                  </a:cubicBezTo>
                  <a:cubicBezTo>
                    <a:pt x="171" y="2"/>
                    <a:pt x="159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8"/>
            <p:cNvSpPr/>
            <p:nvPr/>
          </p:nvSpPr>
          <p:spPr>
            <a:xfrm>
              <a:off x="6043725" y="1023400"/>
              <a:ext cx="11450" cy="10200"/>
            </a:xfrm>
            <a:custGeom>
              <a:avLst/>
              <a:gdLst/>
              <a:ahLst/>
              <a:cxnLst/>
              <a:rect l="l" t="t" r="r" b="b"/>
              <a:pathLst>
                <a:path w="458" h="408" extrusionOk="0">
                  <a:moveTo>
                    <a:pt x="214" y="1"/>
                  </a:moveTo>
                  <a:cubicBezTo>
                    <a:pt x="138" y="1"/>
                    <a:pt x="59" y="62"/>
                    <a:pt x="23" y="152"/>
                  </a:cubicBezTo>
                  <a:cubicBezTo>
                    <a:pt x="1" y="266"/>
                    <a:pt x="69" y="380"/>
                    <a:pt x="183" y="403"/>
                  </a:cubicBezTo>
                  <a:cubicBezTo>
                    <a:pt x="198" y="406"/>
                    <a:pt x="213" y="407"/>
                    <a:pt x="228" y="407"/>
                  </a:cubicBezTo>
                  <a:cubicBezTo>
                    <a:pt x="326" y="407"/>
                    <a:pt x="415" y="345"/>
                    <a:pt x="434" y="266"/>
                  </a:cubicBezTo>
                  <a:cubicBezTo>
                    <a:pt x="457" y="152"/>
                    <a:pt x="389" y="38"/>
                    <a:pt x="275" y="15"/>
                  </a:cubicBezTo>
                  <a:cubicBezTo>
                    <a:pt x="255" y="5"/>
                    <a:pt x="235" y="1"/>
                    <a:pt x="21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8"/>
            <p:cNvSpPr/>
            <p:nvPr/>
          </p:nvSpPr>
          <p:spPr>
            <a:xfrm>
              <a:off x="6072825" y="1003800"/>
              <a:ext cx="5725" cy="5725"/>
            </a:xfrm>
            <a:custGeom>
              <a:avLst/>
              <a:gdLst/>
              <a:ahLst/>
              <a:cxnLst/>
              <a:rect l="l" t="t" r="r" b="b"/>
              <a:pathLst>
                <a:path w="229" h="229" extrusionOk="0">
                  <a:moveTo>
                    <a:pt x="138" y="0"/>
                  </a:moveTo>
                  <a:cubicBezTo>
                    <a:pt x="69" y="0"/>
                    <a:pt x="24" y="23"/>
                    <a:pt x="1" y="91"/>
                  </a:cubicBezTo>
                  <a:cubicBezTo>
                    <a:pt x="1" y="137"/>
                    <a:pt x="24" y="206"/>
                    <a:pt x="92" y="228"/>
                  </a:cubicBezTo>
                  <a:cubicBezTo>
                    <a:pt x="138" y="228"/>
                    <a:pt x="206" y="206"/>
                    <a:pt x="206" y="137"/>
                  </a:cubicBezTo>
                  <a:cubicBezTo>
                    <a:pt x="229" y="91"/>
                    <a:pt x="206" y="23"/>
                    <a:pt x="13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8"/>
            <p:cNvSpPr/>
            <p:nvPr/>
          </p:nvSpPr>
          <p:spPr>
            <a:xfrm>
              <a:off x="6714225" y="1160000"/>
              <a:ext cx="7450" cy="6600"/>
            </a:xfrm>
            <a:custGeom>
              <a:avLst/>
              <a:gdLst/>
              <a:ahLst/>
              <a:cxnLst/>
              <a:rect l="l" t="t" r="r" b="b"/>
              <a:pathLst>
                <a:path w="298" h="264" extrusionOk="0">
                  <a:moveTo>
                    <a:pt x="145" y="0"/>
                  </a:moveTo>
                  <a:cubicBezTo>
                    <a:pt x="85" y="0"/>
                    <a:pt x="23" y="41"/>
                    <a:pt x="23" y="98"/>
                  </a:cubicBezTo>
                  <a:cubicBezTo>
                    <a:pt x="0" y="166"/>
                    <a:pt x="46" y="257"/>
                    <a:pt x="115" y="257"/>
                  </a:cubicBezTo>
                  <a:cubicBezTo>
                    <a:pt x="127" y="261"/>
                    <a:pt x="140" y="263"/>
                    <a:pt x="152" y="263"/>
                  </a:cubicBezTo>
                  <a:cubicBezTo>
                    <a:pt x="212" y="263"/>
                    <a:pt x="274" y="222"/>
                    <a:pt x="274" y="166"/>
                  </a:cubicBezTo>
                  <a:cubicBezTo>
                    <a:pt x="297" y="98"/>
                    <a:pt x="251" y="6"/>
                    <a:pt x="183" y="6"/>
                  </a:cubicBezTo>
                  <a:cubicBezTo>
                    <a:pt x="171" y="2"/>
                    <a:pt x="158" y="0"/>
                    <a:pt x="14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8"/>
            <p:cNvSpPr/>
            <p:nvPr/>
          </p:nvSpPr>
          <p:spPr>
            <a:xfrm>
              <a:off x="6736475" y="1128025"/>
              <a:ext cx="6300" cy="5900"/>
            </a:xfrm>
            <a:custGeom>
              <a:avLst/>
              <a:gdLst/>
              <a:ahLst/>
              <a:cxnLst/>
              <a:rect l="l" t="t" r="r" b="b"/>
              <a:pathLst>
                <a:path w="252" h="236" extrusionOk="0">
                  <a:moveTo>
                    <a:pt x="123" y="1"/>
                  </a:moveTo>
                  <a:cubicBezTo>
                    <a:pt x="69" y="1"/>
                    <a:pt x="23" y="38"/>
                    <a:pt x="23" y="76"/>
                  </a:cubicBezTo>
                  <a:cubicBezTo>
                    <a:pt x="1" y="144"/>
                    <a:pt x="46" y="212"/>
                    <a:pt x="92" y="235"/>
                  </a:cubicBezTo>
                  <a:cubicBezTo>
                    <a:pt x="160" y="235"/>
                    <a:pt x="229" y="212"/>
                    <a:pt x="252" y="144"/>
                  </a:cubicBezTo>
                  <a:cubicBezTo>
                    <a:pt x="252" y="76"/>
                    <a:pt x="229" y="7"/>
                    <a:pt x="160" y="7"/>
                  </a:cubicBezTo>
                  <a:cubicBezTo>
                    <a:pt x="148" y="3"/>
                    <a:pt x="135" y="1"/>
                    <a:pt x="1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8"/>
            <p:cNvSpPr/>
            <p:nvPr/>
          </p:nvSpPr>
          <p:spPr>
            <a:xfrm>
              <a:off x="5535875" y="1837025"/>
              <a:ext cx="8000" cy="6975"/>
            </a:xfrm>
            <a:custGeom>
              <a:avLst/>
              <a:gdLst/>
              <a:ahLst/>
              <a:cxnLst/>
              <a:rect l="l" t="t" r="r" b="b"/>
              <a:pathLst>
                <a:path w="320" h="279" extrusionOk="0">
                  <a:moveTo>
                    <a:pt x="149" y="0"/>
                  </a:moveTo>
                  <a:cubicBezTo>
                    <a:pt x="101" y="0"/>
                    <a:pt x="56" y="38"/>
                    <a:pt x="23" y="87"/>
                  </a:cubicBezTo>
                  <a:cubicBezTo>
                    <a:pt x="0" y="156"/>
                    <a:pt x="23" y="224"/>
                    <a:pt x="91" y="270"/>
                  </a:cubicBezTo>
                  <a:cubicBezTo>
                    <a:pt x="109" y="276"/>
                    <a:pt x="127" y="278"/>
                    <a:pt x="146" y="278"/>
                  </a:cubicBezTo>
                  <a:cubicBezTo>
                    <a:pt x="201" y="278"/>
                    <a:pt x="257" y="253"/>
                    <a:pt x="274" y="201"/>
                  </a:cubicBezTo>
                  <a:cubicBezTo>
                    <a:pt x="320" y="133"/>
                    <a:pt x="274" y="42"/>
                    <a:pt x="206" y="19"/>
                  </a:cubicBezTo>
                  <a:cubicBezTo>
                    <a:pt x="186" y="6"/>
                    <a:pt x="167" y="0"/>
                    <a:pt x="14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8"/>
            <p:cNvSpPr/>
            <p:nvPr/>
          </p:nvSpPr>
          <p:spPr>
            <a:xfrm>
              <a:off x="5753275" y="1807575"/>
              <a:ext cx="12000" cy="10400"/>
            </a:xfrm>
            <a:custGeom>
              <a:avLst/>
              <a:gdLst/>
              <a:ahLst/>
              <a:cxnLst/>
              <a:rect l="l" t="t" r="r" b="b"/>
              <a:pathLst>
                <a:path w="480" h="416" extrusionOk="0">
                  <a:moveTo>
                    <a:pt x="228" y="1"/>
                  </a:moveTo>
                  <a:cubicBezTo>
                    <a:pt x="160" y="1"/>
                    <a:pt x="93" y="47"/>
                    <a:pt x="46" y="124"/>
                  </a:cubicBezTo>
                  <a:cubicBezTo>
                    <a:pt x="1" y="215"/>
                    <a:pt x="46" y="352"/>
                    <a:pt x="160" y="398"/>
                  </a:cubicBezTo>
                  <a:cubicBezTo>
                    <a:pt x="185" y="410"/>
                    <a:pt x="211" y="416"/>
                    <a:pt x="237" y="416"/>
                  </a:cubicBezTo>
                  <a:cubicBezTo>
                    <a:pt x="310" y="416"/>
                    <a:pt x="384" y="374"/>
                    <a:pt x="434" y="307"/>
                  </a:cubicBezTo>
                  <a:cubicBezTo>
                    <a:pt x="480" y="193"/>
                    <a:pt x="434" y="78"/>
                    <a:pt x="320" y="33"/>
                  </a:cubicBezTo>
                  <a:cubicBezTo>
                    <a:pt x="291" y="11"/>
                    <a:pt x="259" y="1"/>
                    <a:pt x="22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8"/>
            <p:cNvSpPr/>
            <p:nvPr/>
          </p:nvSpPr>
          <p:spPr>
            <a:xfrm>
              <a:off x="5846850" y="1960850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195" y="1"/>
                  </a:moveTo>
                  <a:cubicBezTo>
                    <a:pt x="125" y="1"/>
                    <a:pt x="57" y="38"/>
                    <a:pt x="24" y="87"/>
                  </a:cubicBezTo>
                  <a:cubicBezTo>
                    <a:pt x="1" y="179"/>
                    <a:pt x="24" y="293"/>
                    <a:pt x="115" y="338"/>
                  </a:cubicBezTo>
                  <a:cubicBezTo>
                    <a:pt x="137" y="344"/>
                    <a:pt x="158" y="347"/>
                    <a:pt x="179" y="347"/>
                  </a:cubicBezTo>
                  <a:cubicBezTo>
                    <a:pt x="247" y="347"/>
                    <a:pt x="308" y="317"/>
                    <a:pt x="343" y="247"/>
                  </a:cubicBezTo>
                  <a:cubicBezTo>
                    <a:pt x="389" y="156"/>
                    <a:pt x="343" y="65"/>
                    <a:pt x="275" y="19"/>
                  </a:cubicBezTo>
                  <a:cubicBezTo>
                    <a:pt x="249" y="6"/>
                    <a:pt x="222" y="1"/>
                    <a:pt x="19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8"/>
            <p:cNvSpPr/>
            <p:nvPr/>
          </p:nvSpPr>
          <p:spPr>
            <a:xfrm>
              <a:off x="5853150" y="1946600"/>
              <a:ext cx="10850" cy="9475"/>
            </a:xfrm>
            <a:custGeom>
              <a:avLst/>
              <a:gdLst/>
              <a:ahLst/>
              <a:cxnLst/>
              <a:rect l="l" t="t" r="r" b="b"/>
              <a:pathLst>
                <a:path w="434" h="379" extrusionOk="0">
                  <a:moveTo>
                    <a:pt x="220" y="0"/>
                  </a:moveTo>
                  <a:cubicBezTo>
                    <a:pt x="149" y="0"/>
                    <a:pt x="79" y="43"/>
                    <a:pt x="46" y="110"/>
                  </a:cubicBezTo>
                  <a:cubicBezTo>
                    <a:pt x="0" y="201"/>
                    <a:pt x="23" y="315"/>
                    <a:pt x="137" y="361"/>
                  </a:cubicBezTo>
                  <a:cubicBezTo>
                    <a:pt x="161" y="373"/>
                    <a:pt x="188" y="379"/>
                    <a:pt x="214" y="379"/>
                  </a:cubicBezTo>
                  <a:cubicBezTo>
                    <a:pt x="285" y="379"/>
                    <a:pt x="355" y="336"/>
                    <a:pt x="388" y="269"/>
                  </a:cubicBezTo>
                  <a:cubicBezTo>
                    <a:pt x="434" y="178"/>
                    <a:pt x="388" y="64"/>
                    <a:pt x="297" y="18"/>
                  </a:cubicBezTo>
                  <a:cubicBezTo>
                    <a:pt x="272" y="6"/>
                    <a:pt x="246" y="0"/>
                    <a:pt x="22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8"/>
            <p:cNvSpPr/>
            <p:nvPr/>
          </p:nvSpPr>
          <p:spPr>
            <a:xfrm>
              <a:off x="5867400" y="1956850"/>
              <a:ext cx="9150" cy="7900"/>
            </a:xfrm>
            <a:custGeom>
              <a:avLst/>
              <a:gdLst/>
              <a:ahLst/>
              <a:cxnLst/>
              <a:rect l="l" t="t" r="r" b="b"/>
              <a:pathLst>
                <a:path w="366" h="316" extrusionOk="0">
                  <a:moveTo>
                    <a:pt x="176" y="1"/>
                  </a:moveTo>
                  <a:cubicBezTo>
                    <a:pt x="113" y="1"/>
                    <a:pt x="56" y="38"/>
                    <a:pt x="23" y="88"/>
                  </a:cubicBezTo>
                  <a:cubicBezTo>
                    <a:pt x="1" y="179"/>
                    <a:pt x="23" y="270"/>
                    <a:pt x="115" y="293"/>
                  </a:cubicBezTo>
                  <a:cubicBezTo>
                    <a:pt x="138" y="308"/>
                    <a:pt x="163" y="316"/>
                    <a:pt x="188" y="316"/>
                  </a:cubicBezTo>
                  <a:cubicBezTo>
                    <a:pt x="239" y="316"/>
                    <a:pt x="290" y="285"/>
                    <a:pt x="320" y="225"/>
                  </a:cubicBezTo>
                  <a:cubicBezTo>
                    <a:pt x="366" y="156"/>
                    <a:pt x="320" y="65"/>
                    <a:pt x="252" y="19"/>
                  </a:cubicBezTo>
                  <a:cubicBezTo>
                    <a:pt x="226" y="6"/>
                    <a:pt x="201" y="1"/>
                    <a:pt x="17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8"/>
            <p:cNvSpPr/>
            <p:nvPr/>
          </p:nvSpPr>
          <p:spPr>
            <a:xfrm>
              <a:off x="6384975" y="1916925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199" y="0"/>
                  </a:moveTo>
                  <a:cubicBezTo>
                    <a:pt x="135" y="0"/>
                    <a:pt x="79" y="38"/>
                    <a:pt x="46" y="87"/>
                  </a:cubicBezTo>
                  <a:cubicBezTo>
                    <a:pt x="0" y="178"/>
                    <a:pt x="46" y="292"/>
                    <a:pt x="114" y="338"/>
                  </a:cubicBezTo>
                  <a:cubicBezTo>
                    <a:pt x="136" y="343"/>
                    <a:pt x="159" y="346"/>
                    <a:pt x="181" y="346"/>
                  </a:cubicBezTo>
                  <a:cubicBezTo>
                    <a:pt x="254" y="346"/>
                    <a:pt x="325" y="316"/>
                    <a:pt x="343" y="247"/>
                  </a:cubicBezTo>
                  <a:cubicBezTo>
                    <a:pt x="388" y="155"/>
                    <a:pt x="365" y="64"/>
                    <a:pt x="274" y="18"/>
                  </a:cubicBezTo>
                  <a:cubicBezTo>
                    <a:pt x="249" y="6"/>
                    <a:pt x="223" y="0"/>
                    <a:pt x="19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8"/>
            <p:cNvSpPr/>
            <p:nvPr/>
          </p:nvSpPr>
          <p:spPr>
            <a:xfrm>
              <a:off x="5665975" y="1677500"/>
              <a:ext cx="7450" cy="6150"/>
            </a:xfrm>
            <a:custGeom>
              <a:avLst/>
              <a:gdLst/>
              <a:ahLst/>
              <a:cxnLst/>
              <a:rect l="l" t="t" r="r" b="b"/>
              <a:pathLst>
                <a:path w="298" h="246" extrusionOk="0">
                  <a:moveTo>
                    <a:pt x="155" y="0"/>
                  </a:moveTo>
                  <a:cubicBezTo>
                    <a:pt x="106" y="0"/>
                    <a:pt x="63" y="26"/>
                    <a:pt x="46" y="77"/>
                  </a:cubicBezTo>
                  <a:cubicBezTo>
                    <a:pt x="0" y="123"/>
                    <a:pt x="23" y="191"/>
                    <a:pt x="92" y="237"/>
                  </a:cubicBezTo>
                  <a:cubicBezTo>
                    <a:pt x="109" y="243"/>
                    <a:pt x="126" y="246"/>
                    <a:pt x="142" y="246"/>
                  </a:cubicBezTo>
                  <a:cubicBezTo>
                    <a:pt x="191" y="246"/>
                    <a:pt x="234" y="220"/>
                    <a:pt x="251" y="169"/>
                  </a:cubicBezTo>
                  <a:cubicBezTo>
                    <a:pt x="297" y="123"/>
                    <a:pt x="251" y="32"/>
                    <a:pt x="206" y="9"/>
                  </a:cubicBezTo>
                  <a:cubicBezTo>
                    <a:pt x="189" y="3"/>
                    <a:pt x="172" y="0"/>
                    <a:pt x="15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8"/>
            <p:cNvSpPr/>
            <p:nvPr/>
          </p:nvSpPr>
          <p:spPr>
            <a:xfrm>
              <a:off x="5416600" y="1791950"/>
              <a:ext cx="8025" cy="6975"/>
            </a:xfrm>
            <a:custGeom>
              <a:avLst/>
              <a:gdLst/>
              <a:ahLst/>
              <a:cxnLst/>
              <a:rect l="l" t="t" r="r" b="b"/>
              <a:pathLst>
                <a:path w="321" h="279" extrusionOk="0">
                  <a:moveTo>
                    <a:pt x="168" y="0"/>
                  </a:moveTo>
                  <a:cubicBezTo>
                    <a:pt x="115" y="0"/>
                    <a:pt x="63" y="38"/>
                    <a:pt x="46" y="87"/>
                  </a:cubicBezTo>
                  <a:cubicBezTo>
                    <a:pt x="1" y="156"/>
                    <a:pt x="23" y="224"/>
                    <a:pt x="92" y="270"/>
                  </a:cubicBezTo>
                  <a:cubicBezTo>
                    <a:pt x="109" y="275"/>
                    <a:pt x="128" y="278"/>
                    <a:pt x="146" y="278"/>
                  </a:cubicBezTo>
                  <a:cubicBezTo>
                    <a:pt x="202" y="278"/>
                    <a:pt x="257" y="253"/>
                    <a:pt x="275" y="201"/>
                  </a:cubicBezTo>
                  <a:cubicBezTo>
                    <a:pt x="320" y="133"/>
                    <a:pt x="297" y="41"/>
                    <a:pt x="229" y="19"/>
                  </a:cubicBezTo>
                  <a:cubicBezTo>
                    <a:pt x="210" y="6"/>
                    <a:pt x="189" y="0"/>
                    <a:pt x="16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8"/>
            <p:cNvSpPr/>
            <p:nvPr/>
          </p:nvSpPr>
          <p:spPr>
            <a:xfrm>
              <a:off x="5527300" y="1623050"/>
              <a:ext cx="11450" cy="10050"/>
            </a:xfrm>
            <a:custGeom>
              <a:avLst/>
              <a:gdLst/>
              <a:ahLst/>
              <a:cxnLst/>
              <a:rect l="l" t="t" r="r" b="b"/>
              <a:pathLst>
                <a:path w="458" h="402" extrusionOk="0">
                  <a:moveTo>
                    <a:pt x="240" y="0"/>
                  </a:moveTo>
                  <a:cubicBezTo>
                    <a:pt x="162" y="0"/>
                    <a:pt x="80" y="43"/>
                    <a:pt x="46" y="110"/>
                  </a:cubicBezTo>
                  <a:cubicBezTo>
                    <a:pt x="1" y="201"/>
                    <a:pt x="46" y="338"/>
                    <a:pt x="138" y="384"/>
                  </a:cubicBezTo>
                  <a:cubicBezTo>
                    <a:pt x="168" y="396"/>
                    <a:pt x="199" y="401"/>
                    <a:pt x="228" y="401"/>
                  </a:cubicBezTo>
                  <a:cubicBezTo>
                    <a:pt x="308" y="401"/>
                    <a:pt x="378" y="359"/>
                    <a:pt x="412" y="292"/>
                  </a:cubicBezTo>
                  <a:cubicBezTo>
                    <a:pt x="457" y="178"/>
                    <a:pt x="412" y="64"/>
                    <a:pt x="320" y="18"/>
                  </a:cubicBezTo>
                  <a:cubicBezTo>
                    <a:pt x="296" y="6"/>
                    <a:pt x="268" y="0"/>
                    <a:pt x="24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"/>
            <p:cNvSpPr/>
            <p:nvPr/>
          </p:nvSpPr>
          <p:spPr>
            <a:xfrm>
              <a:off x="5461675" y="1860425"/>
              <a:ext cx="10300" cy="8925"/>
            </a:xfrm>
            <a:custGeom>
              <a:avLst/>
              <a:gdLst/>
              <a:ahLst/>
              <a:cxnLst/>
              <a:rect l="l" t="t" r="r" b="b"/>
              <a:pathLst>
                <a:path w="412" h="357" extrusionOk="0">
                  <a:moveTo>
                    <a:pt x="221" y="1"/>
                  </a:moveTo>
                  <a:cubicBezTo>
                    <a:pt x="150" y="1"/>
                    <a:pt x="80" y="43"/>
                    <a:pt x="47" y="110"/>
                  </a:cubicBezTo>
                  <a:cubicBezTo>
                    <a:pt x="1" y="178"/>
                    <a:pt x="47" y="293"/>
                    <a:pt x="138" y="338"/>
                  </a:cubicBezTo>
                  <a:cubicBezTo>
                    <a:pt x="162" y="350"/>
                    <a:pt x="188" y="356"/>
                    <a:pt x="214" y="356"/>
                  </a:cubicBezTo>
                  <a:cubicBezTo>
                    <a:pt x="284" y="356"/>
                    <a:pt x="349" y="314"/>
                    <a:pt x="366" y="247"/>
                  </a:cubicBezTo>
                  <a:cubicBezTo>
                    <a:pt x="412" y="178"/>
                    <a:pt x="389" y="64"/>
                    <a:pt x="298" y="19"/>
                  </a:cubicBezTo>
                  <a:cubicBezTo>
                    <a:pt x="273" y="6"/>
                    <a:pt x="247" y="1"/>
                    <a:pt x="22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8"/>
            <p:cNvSpPr/>
            <p:nvPr/>
          </p:nvSpPr>
          <p:spPr>
            <a:xfrm>
              <a:off x="5465675" y="1813075"/>
              <a:ext cx="11450" cy="10050"/>
            </a:xfrm>
            <a:custGeom>
              <a:avLst/>
              <a:gdLst/>
              <a:ahLst/>
              <a:cxnLst/>
              <a:rect l="l" t="t" r="r" b="b"/>
              <a:pathLst>
                <a:path w="458" h="402" extrusionOk="0">
                  <a:moveTo>
                    <a:pt x="230" y="0"/>
                  </a:moveTo>
                  <a:cubicBezTo>
                    <a:pt x="150" y="0"/>
                    <a:pt x="80" y="43"/>
                    <a:pt x="46" y="109"/>
                  </a:cubicBezTo>
                  <a:cubicBezTo>
                    <a:pt x="1" y="201"/>
                    <a:pt x="46" y="338"/>
                    <a:pt x="138" y="383"/>
                  </a:cubicBezTo>
                  <a:cubicBezTo>
                    <a:pt x="162" y="396"/>
                    <a:pt x="190" y="401"/>
                    <a:pt x="218" y="401"/>
                  </a:cubicBezTo>
                  <a:cubicBezTo>
                    <a:pt x="296" y="401"/>
                    <a:pt x="378" y="359"/>
                    <a:pt x="411" y="292"/>
                  </a:cubicBezTo>
                  <a:cubicBezTo>
                    <a:pt x="457" y="178"/>
                    <a:pt x="411" y="64"/>
                    <a:pt x="320" y="18"/>
                  </a:cubicBezTo>
                  <a:cubicBezTo>
                    <a:pt x="290" y="6"/>
                    <a:pt x="259" y="0"/>
                    <a:pt x="23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8"/>
            <p:cNvSpPr/>
            <p:nvPr/>
          </p:nvSpPr>
          <p:spPr>
            <a:xfrm>
              <a:off x="5555275" y="1755875"/>
              <a:ext cx="9725" cy="8600"/>
            </a:xfrm>
            <a:custGeom>
              <a:avLst/>
              <a:gdLst/>
              <a:ahLst/>
              <a:cxnLst/>
              <a:rect l="l" t="t" r="r" b="b"/>
              <a:pathLst>
                <a:path w="389" h="344" extrusionOk="0">
                  <a:moveTo>
                    <a:pt x="172" y="1"/>
                  </a:moveTo>
                  <a:cubicBezTo>
                    <a:pt x="114" y="1"/>
                    <a:pt x="53" y="31"/>
                    <a:pt x="23" y="92"/>
                  </a:cubicBezTo>
                  <a:cubicBezTo>
                    <a:pt x="0" y="183"/>
                    <a:pt x="23" y="298"/>
                    <a:pt x="114" y="320"/>
                  </a:cubicBezTo>
                  <a:cubicBezTo>
                    <a:pt x="145" y="336"/>
                    <a:pt x="175" y="343"/>
                    <a:pt x="204" y="343"/>
                  </a:cubicBezTo>
                  <a:cubicBezTo>
                    <a:pt x="261" y="343"/>
                    <a:pt x="312" y="313"/>
                    <a:pt x="343" y="252"/>
                  </a:cubicBezTo>
                  <a:cubicBezTo>
                    <a:pt x="388" y="161"/>
                    <a:pt x="343" y="69"/>
                    <a:pt x="251" y="24"/>
                  </a:cubicBezTo>
                  <a:cubicBezTo>
                    <a:pt x="228" y="8"/>
                    <a:pt x="201" y="1"/>
                    <a:pt x="17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8"/>
            <p:cNvSpPr/>
            <p:nvPr/>
          </p:nvSpPr>
          <p:spPr>
            <a:xfrm>
              <a:off x="5503900" y="1639575"/>
              <a:ext cx="9725" cy="8475"/>
            </a:xfrm>
            <a:custGeom>
              <a:avLst/>
              <a:gdLst/>
              <a:ahLst/>
              <a:cxnLst/>
              <a:rect l="l" t="t" r="r" b="b"/>
              <a:pathLst>
                <a:path w="389" h="339" extrusionOk="0">
                  <a:moveTo>
                    <a:pt x="186" y="1"/>
                  </a:moveTo>
                  <a:cubicBezTo>
                    <a:pt x="125" y="1"/>
                    <a:pt x="57" y="38"/>
                    <a:pt x="24" y="88"/>
                  </a:cubicBezTo>
                  <a:cubicBezTo>
                    <a:pt x="1" y="179"/>
                    <a:pt x="24" y="293"/>
                    <a:pt x="115" y="316"/>
                  </a:cubicBezTo>
                  <a:cubicBezTo>
                    <a:pt x="138" y="331"/>
                    <a:pt x="166" y="339"/>
                    <a:pt x="195" y="339"/>
                  </a:cubicBezTo>
                  <a:cubicBezTo>
                    <a:pt x="252" y="339"/>
                    <a:pt x="313" y="308"/>
                    <a:pt x="343" y="248"/>
                  </a:cubicBezTo>
                  <a:cubicBezTo>
                    <a:pt x="389" y="156"/>
                    <a:pt x="343" y="65"/>
                    <a:pt x="252" y="19"/>
                  </a:cubicBezTo>
                  <a:cubicBezTo>
                    <a:pt x="233" y="7"/>
                    <a:pt x="210" y="1"/>
                    <a:pt x="18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8"/>
            <p:cNvSpPr/>
            <p:nvPr/>
          </p:nvSpPr>
          <p:spPr>
            <a:xfrm>
              <a:off x="5700775" y="1631850"/>
              <a:ext cx="7450" cy="6525"/>
            </a:xfrm>
            <a:custGeom>
              <a:avLst/>
              <a:gdLst/>
              <a:ahLst/>
              <a:cxnLst/>
              <a:rect l="l" t="t" r="r" b="b"/>
              <a:pathLst>
                <a:path w="298" h="261" extrusionOk="0">
                  <a:moveTo>
                    <a:pt x="155" y="0"/>
                  </a:moveTo>
                  <a:cubicBezTo>
                    <a:pt x="105" y="0"/>
                    <a:pt x="58" y="26"/>
                    <a:pt x="23" y="77"/>
                  </a:cubicBezTo>
                  <a:cubicBezTo>
                    <a:pt x="1" y="146"/>
                    <a:pt x="23" y="214"/>
                    <a:pt x="92" y="237"/>
                  </a:cubicBezTo>
                  <a:cubicBezTo>
                    <a:pt x="116" y="253"/>
                    <a:pt x="140" y="261"/>
                    <a:pt x="163" y="261"/>
                  </a:cubicBezTo>
                  <a:cubicBezTo>
                    <a:pt x="203" y="261"/>
                    <a:pt x="237" y="236"/>
                    <a:pt x="252" y="191"/>
                  </a:cubicBezTo>
                  <a:cubicBezTo>
                    <a:pt x="297" y="123"/>
                    <a:pt x="275" y="54"/>
                    <a:pt x="206" y="9"/>
                  </a:cubicBezTo>
                  <a:cubicBezTo>
                    <a:pt x="189" y="3"/>
                    <a:pt x="172" y="0"/>
                    <a:pt x="15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8"/>
            <p:cNvSpPr/>
            <p:nvPr/>
          </p:nvSpPr>
          <p:spPr>
            <a:xfrm>
              <a:off x="5455400" y="1698275"/>
              <a:ext cx="10875" cy="9575"/>
            </a:xfrm>
            <a:custGeom>
              <a:avLst/>
              <a:gdLst/>
              <a:ahLst/>
              <a:cxnLst/>
              <a:rect l="l" t="t" r="r" b="b"/>
              <a:pathLst>
                <a:path w="435" h="383" extrusionOk="0">
                  <a:moveTo>
                    <a:pt x="207" y="0"/>
                  </a:moveTo>
                  <a:cubicBezTo>
                    <a:pt x="141" y="0"/>
                    <a:pt x="78" y="36"/>
                    <a:pt x="46" y="114"/>
                  </a:cubicBezTo>
                  <a:cubicBezTo>
                    <a:pt x="1" y="205"/>
                    <a:pt x="46" y="319"/>
                    <a:pt x="138" y="365"/>
                  </a:cubicBezTo>
                  <a:cubicBezTo>
                    <a:pt x="162" y="377"/>
                    <a:pt x="188" y="383"/>
                    <a:pt x="214" y="383"/>
                  </a:cubicBezTo>
                  <a:cubicBezTo>
                    <a:pt x="285" y="383"/>
                    <a:pt x="355" y="340"/>
                    <a:pt x="389" y="273"/>
                  </a:cubicBezTo>
                  <a:cubicBezTo>
                    <a:pt x="434" y="182"/>
                    <a:pt x="412" y="68"/>
                    <a:pt x="298" y="22"/>
                  </a:cubicBezTo>
                  <a:cubicBezTo>
                    <a:pt x="269" y="8"/>
                    <a:pt x="237" y="0"/>
                    <a:pt x="20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8"/>
            <p:cNvSpPr/>
            <p:nvPr/>
          </p:nvSpPr>
          <p:spPr>
            <a:xfrm>
              <a:off x="5660275" y="1668550"/>
              <a:ext cx="8000" cy="7125"/>
            </a:xfrm>
            <a:custGeom>
              <a:avLst/>
              <a:gdLst/>
              <a:ahLst/>
              <a:cxnLst/>
              <a:rect l="l" t="t" r="r" b="b"/>
              <a:pathLst>
                <a:path w="320" h="285" extrusionOk="0">
                  <a:moveTo>
                    <a:pt x="150" y="1"/>
                  </a:moveTo>
                  <a:cubicBezTo>
                    <a:pt x="101" y="1"/>
                    <a:pt x="52" y="26"/>
                    <a:pt x="23" y="70"/>
                  </a:cubicBezTo>
                  <a:cubicBezTo>
                    <a:pt x="0" y="161"/>
                    <a:pt x="23" y="230"/>
                    <a:pt x="91" y="275"/>
                  </a:cubicBezTo>
                  <a:cubicBezTo>
                    <a:pt x="108" y="281"/>
                    <a:pt x="127" y="284"/>
                    <a:pt x="146" y="284"/>
                  </a:cubicBezTo>
                  <a:cubicBezTo>
                    <a:pt x="203" y="284"/>
                    <a:pt x="263" y="258"/>
                    <a:pt x="297" y="207"/>
                  </a:cubicBezTo>
                  <a:cubicBezTo>
                    <a:pt x="320" y="139"/>
                    <a:pt x="297" y="47"/>
                    <a:pt x="228" y="24"/>
                  </a:cubicBezTo>
                  <a:cubicBezTo>
                    <a:pt x="204" y="8"/>
                    <a:pt x="177" y="1"/>
                    <a:pt x="15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8"/>
            <p:cNvSpPr/>
            <p:nvPr/>
          </p:nvSpPr>
          <p:spPr>
            <a:xfrm>
              <a:off x="6747325" y="1892825"/>
              <a:ext cx="10850" cy="9175"/>
            </a:xfrm>
            <a:custGeom>
              <a:avLst/>
              <a:gdLst/>
              <a:ahLst/>
              <a:cxnLst/>
              <a:rect l="l" t="t" r="r" b="b"/>
              <a:pathLst>
                <a:path w="434" h="367" extrusionOk="0">
                  <a:moveTo>
                    <a:pt x="201" y="1"/>
                  </a:moveTo>
                  <a:cubicBezTo>
                    <a:pt x="137" y="1"/>
                    <a:pt x="76" y="31"/>
                    <a:pt x="46" y="92"/>
                  </a:cubicBezTo>
                  <a:cubicBezTo>
                    <a:pt x="0" y="184"/>
                    <a:pt x="23" y="298"/>
                    <a:pt x="137" y="343"/>
                  </a:cubicBezTo>
                  <a:cubicBezTo>
                    <a:pt x="168" y="358"/>
                    <a:pt x="201" y="366"/>
                    <a:pt x="233" y="366"/>
                  </a:cubicBezTo>
                  <a:cubicBezTo>
                    <a:pt x="297" y="366"/>
                    <a:pt x="358" y="336"/>
                    <a:pt x="388" y="275"/>
                  </a:cubicBezTo>
                  <a:cubicBezTo>
                    <a:pt x="434" y="161"/>
                    <a:pt x="388" y="69"/>
                    <a:pt x="297" y="24"/>
                  </a:cubicBezTo>
                  <a:cubicBezTo>
                    <a:pt x="267" y="9"/>
                    <a:pt x="234" y="1"/>
                    <a:pt x="20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8"/>
            <p:cNvSpPr/>
            <p:nvPr/>
          </p:nvSpPr>
          <p:spPr>
            <a:xfrm>
              <a:off x="5404050" y="1840450"/>
              <a:ext cx="12000" cy="10175"/>
            </a:xfrm>
            <a:custGeom>
              <a:avLst/>
              <a:gdLst/>
              <a:ahLst/>
              <a:cxnLst/>
              <a:rect l="l" t="t" r="r" b="b"/>
              <a:pathLst>
                <a:path w="480" h="407" extrusionOk="0">
                  <a:moveTo>
                    <a:pt x="252" y="1"/>
                  </a:moveTo>
                  <a:cubicBezTo>
                    <a:pt x="171" y="1"/>
                    <a:pt x="96" y="43"/>
                    <a:pt x="46" y="110"/>
                  </a:cubicBezTo>
                  <a:cubicBezTo>
                    <a:pt x="0" y="224"/>
                    <a:pt x="46" y="338"/>
                    <a:pt x="160" y="384"/>
                  </a:cubicBezTo>
                  <a:cubicBezTo>
                    <a:pt x="189" y="398"/>
                    <a:pt x="223" y="406"/>
                    <a:pt x="256" y="406"/>
                  </a:cubicBezTo>
                  <a:cubicBezTo>
                    <a:pt x="329" y="406"/>
                    <a:pt x="403" y="371"/>
                    <a:pt x="434" y="293"/>
                  </a:cubicBezTo>
                  <a:cubicBezTo>
                    <a:pt x="480" y="201"/>
                    <a:pt x="434" y="64"/>
                    <a:pt x="343" y="19"/>
                  </a:cubicBezTo>
                  <a:cubicBezTo>
                    <a:pt x="312" y="7"/>
                    <a:pt x="282" y="1"/>
                    <a:pt x="25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8"/>
            <p:cNvSpPr/>
            <p:nvPr/>
          </p:nvSpPr>
          <p:spPr>
            <a:xfrm>
              <a:off x="5437725" y="1862025"/>
              <a:ext cx="8000" cy="5725"/>
            </a:xfrm>
            <a:custGeom>
              <a:avLst/>
              <a:gdLst/>
              <a:ahLst/>
              <a:cxnLst/>
              <a:rect l="l" t="t" r="r" b="b"/>
              <a:pathLst>
                <a:path w="320" h="229" extrusionOk="0">
                  <a:moveTo>
                    <a:pt x="127" y="0"/>
                  </a:moveTo>
                  <a:cubicBezTo>
                    <a:pt x="71" y="0"/>
                    <a:pt x="15" y="31"/>
                    <a:pt x="0" y="92"/>
                  </a:cubicBezTo>
                  <a:lnTo>
                    <a:pt x="297" y="229"/>
                  </a:lnTo>
                  <a:cubicBezTo>
                    <a:pt x="320" y="160"/>
                    <a:pt x="297" y="46"/>
                    <a:pt x="206" y="23"/>
                  </a:cubicBezTo>
                  <a:cubicBezTo>
                    <a:pt x="183" y="8"/>
                    <a:pt x="155" y="0"/>
                    <a:pt x="12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8"/>
            <p:cNvSpPr/>
            <p:nvPr/>
          </p:nvSpPr>
          <p:spPr>
            <a:xfrm>
              <a:off x="5393200" y="1309200"/>
              <a:ext cx="10300" cy="9250"/>
            </a:xfrm>
            <a:custGeom>
              <a:avLst/>
              <a:gdLst/>
              <a:ahLst/>
              <a:cxnLst/>
              <a:rect l="l" t="t" r="r" b="b"/>
              <a:pathLst>
                <a:path w="412" h="370" extrusionOk="0">
                  <a:moveTo>
                    <a:pt x="221" y="1"/>
                  </a:moveTo>
                  <a:cubicBezTo>
                    <a:pt x="150" y="1"/>
                    <a:pt x="80" y="43"/>
                    <a:pt x="46" y="110"/>
                  </a:cubicBezTo>
                  <a:cubicBezTo>
                    <a:pt x="1" y="201"/>
                    <a:pt x="46" y="315"/>
                    <a:pt x="138" y="361"/>
                  </a:cubicBezTo>
                  <a:cubicBezTo>
                    <a:pt x="159" y="366"/>
                    <a:pt x="181" y="369"/>
                    <a:pt x="202" y="369"/>
                  </a:cubicBezTo>
                  <a:cubicBezTo>
                    <a:pt x="270" y="369"/>
                    <a:pt x="331" y="339"/>
                    <a:pt x="366" y="270"/>
                  </a:cubicBezTo>
                  <a:cubicBezTo>
                    <a:pt x="412" y="178"/>
                    <a:pt x="389" y="64"/>
                    <a:pt x="298" y="18"/>
                  </a:cubicBezTo>
                  <a:cubicBezTo>
                    <a:pt x="273" y="6"/>
                    <a:pt x="247" y="1"/>
                    <a:pt x="22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8"/>
            <p:cNvSpPr/>
            <p:nvPr/>
          </p:nvSpPr>
          <p:spPr>
            <a:xfrm>
              <a:off x="5412600" y="1296075"/>
              <a:ext cx="10875" cy="9250"/>
            </a:xfrm>
            <a:custGeom>
              <a:avLst/>
              <a:gdLst/>
              <a:ahLst/>
              <a:cxnLst/>
              <a:rect l="l" t="t" r="r" b="b"/>
              <a:pathLst>
                <a:path w="435" h="370" extrusionOk="0">
                  <a:moveTo>
                    <a:pt x="221" y="1"/>
                  </a:moveTo>
                  <a:cubicBezTo>
                    <a:pt x="150" y="1"/>
                    <a:pt x="80" y="43"/>
                    <a:pt x="47" y="110"/>
                  </a:cubicBezTo>
                  <a:cubicBezTo>
                    <a:pt x="1" y="201"/>
                    <a:pt x="47" y="315"/>
                    <a:pt x="138" y="361"/>
                  </a:cubicBezTo>
                  <a:cubicBezTo>
                    <a:pt x="159" y="366"/>
                    <a:pt x="182" y="369"/>
                    <a:pt x="205" y="369"/>
                  </a:cubicBezTo>
                  <a:cubicBezTo>
                    <a:pt x="279" y="369"/>
                    <a:pt x="354" y="339"/>
                    <a:pt x="389" y="270"/>
                  </a:cubicBezTo>
                  <a:cubicBezTo>
                    <a:pt x="435" y="178"/>
                    <a:pt x="389" y="64"/>
                    <a:pt x="298" y="19"/>
                  </a:cubicBezTo>
                  <a:cubicBezTo>
                    <a:pt x="273" y="6"/>
                    <a:pt x="247" y="1"/>
                    <a:pt x="22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8"/>
            <p:cNvSpPr/>
            <p:nvPr/>
          </p:nvSpPr>
          <p:spPr>
            <a:xfrm>
              <a:off x="5279075" y="1423000"/>
              <a:ext cx="8600" cy="7650"/>
            </a:xfrm>
            <a:custGeom>
              <a:avLst/>
              <a:gdLst/>
              <a:ahLst/>
              <a:cxnLst/>
              <a:rect l="l" t="t" r="r" b="b"/>
              <a:pathLst>
                <a:path w="344" h="306" extrusionOk="0">
                  <a:moveTo>
                    <a:pt x="174" y="0"/>
                  </a:moveTo>
                  <a:cubicBezTo>
                    <a:pt x="118" y="0"/>
                    <a:pt x="58" y="26"/>
                    <a:pt x="24" y="77"/>
                  </a:cubicBezTo>
                  <a:cubicBezTo>
                    <a:pt x="1" y="168"/>
                    <a:pt x="24" y="260"/>
                    <a:pt x="92" y="283"/>
                  </a:cubicBezTo>
                  <a:cubicBezTo>
                    <a:pt x="122" y="298"/>
                    <a:pt x="153" y="305"/>
                    <a:pt x="181" y="305"/>
                  </a:cubicBezTo>
                  <a:cubicBezTo>
                    <a:pt x="237" y="305"/>
                    <a:pt x="282" y="275"/>
                    <a:pt x="297" y="214"/>
                  </a:cubicBezTo>
                  <a:cubicBezTo>
                    <a:pt x="343" y="146"/>
                    <a:pt x="297" y="54"/>
                    <a:pt x="229" y="9"/>
                  </a:cubicBezTo>
                  <a:cubicBezTo>
                    <a:pt x="212" y="3"/>
                    <a:pt x="193" y="0"/>
                    <a:pt x="17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8"/>
            <p:cNvSpPr/>
            <p:nvPr/>
          </p:nvSpPr>
          <p:spPr>
            <a:xfrm>
              <a:off x="5434300" y="1240400"/>
              <a:ext cx="9150" cy="7850"/>
            </a:xfrm>
            <a:custGeom>
              <a:avLst/>
              <a:gdLst/>
              <a:ahLst/>
              <a:cxnLst/>
              <a:rect l="l" t="t" r="r" b="b"/>
              <a:pathLst>
                <a:path w="366" h="314" extrusionOk="0">
                  <a:moveTo>
                    <a:pt x="197" y="0"/>
                  </a:moveTo>
                  <a:cubicBezTo>
                    <a:pt x="140" y="0"/>
                    <a:pt x="80" y="26"/>
                    <a:pt x="46" y="77"/>
                  </a:cubicBezTo>
                  <a:cubicBezTo>
                    <a:pt x="0" y="168"/>
                    <a:pt x="46" y="260"/>
                    <a:pt x="114" y="305"/>
                  </a:cubicBezTo>
                  <a:cubicBezTo>
                    <a:pt x="131" y="311"/>
                    <a:pt x="149" y="314"/>
                    <a:pt x="169" y="314"/>
                  </a:cubicBezTo>
                  <a:cubicBezTo>
                    <a:pt x="232" y="314"/>
                    <a:pt x="302" y="284"/>
                    <a:pt x="320" y="214"/>
                  </a:cubicBezTo>
                  <a:cubicBezTo>
                    <a:pt x="365" y="146"/>
                    <a:pt x="320" y="54"/>
                    <a:pt x="251" y="9"/>
                  </a:cubicBezTo>
                  <a:cubicBezTo>
                    <a:pt x="234" y="3"/>
                    <a:pt x="216" y="0"/>
                    <a:pt x="19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8"/>
            <p:cNvSpPr/>
            <p:nvPr/>
          </p:nvSpPr>
          <p:spPr>
            <a:xfrm>
              <a:off x="5283075" y="1674400"/>
              <a:ext cx="11450" cy="10150"/>
            </a:xfrm>
            <a:custGeom>
              <a:avLst/>
              <a:gdLst/>
              <a:ahLst/>
              <a:cxnLst/>
              <a:rect l="l" t="t" r="r" b="b"/>
              <a:pathLst>
                <a:path w="458" h="406" extrusionOk="0">
                  <a:moveTo>
                    <a:pt x="239" y="1"/>
                  </a:moveTo>
                  <a:cubicBezTo>
                    <a:pt x="162" y="1"/>
                    <a:pt x="80" y="43"/>
                    <a:pt x="46" y="110"/>
                  </a:cubicBezTo>
                  <a:cubicBezTo>
                    <a:pt x="1" y="224"/>
                    <a:pt x="46" y="338"/>
                    <a:pt x="137" y="384"/>
                  </a:cubicBezTo>
                  <a:cubicBezTo>
                    <a:pt x="174" y="398"/>
                    <a:pt x="210" y="406"/>
                    <a:pt x="244" y="406"/>
                  </a:cubicBezTo>
                  <a:cubicBezTo>
                    <a:pt x="317" y="406"/>
                    <a:pt x="380" y="371"/>
                    <a:pt x="411" y="293"/>
                  </a:cubicBezTo>
                  <a:cubicBezTo>
                    <a:pt x="457" y="201"/>
                    <a:pt x="411" y="64"/>
                    <a:pt x="320" y="19"/>
                  </a:cubicBezTo>
                  <a:cubicBezTo>
                    <a:pt x="296" y="6"/>
                    <a:pt x="268" y="1"/>
                    <a:pt x="23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8"/>
            <p:cNvSpPr/>
            <p:nvPr/>
          </p:nvSpPr>
          <p:spPr>
            <a:xfrm>
              <a:off x="5496500" y="1491800"/>
              <a:ext cx="10300" cy="8925"/>
            </a:xfrm>
            <a:custGeom>
              <a:avLst/>
              <a:gdLst/>
              <a:ahLst/>
              <a:cxnLst/>
              <a:rect l="l" t="t" r="r" b="b"/>
              <a:pathLst>
                <a:path w="412" h="357" extrusionOk="0">
                  <a:moveTo>
                    <a:pt x="202" y="1"/>
                  </a:moveTo>
                  <a:cubicBezTo>
                    <a:pt x="137" y="1"/>
                    <a:pt x="79" y="43"/>
                    <a:pt x="46" y="110"/>
                  </a:cubicBezTo>
                  <a:cubicBezTo>
                    <a:pt x="0" y="178"/>
                    <a:pt x="46" y="292"/>
                    <a:pt x="114" y="338"/>
                  </a:cubicBezTo>
                  <a:cubicBezTo>
                    <a:pt x="139" y="350"/>
                    <a:pt x="165" y="356"/>
                    <a:pt x="191" y="356"/>
                  </a:cubicBezTo>
                  <a:cubicBezTo>
                    <a:pt x="262" y="356"/>
                    <a:pt x="332" y="314"/>
                    <a:pt x="365" y="247"/>
                  </a:cubicBezTo>
                  <a:cubicBezTo>
                    <a:pt x="411" y="156"/>
                    <a:pt x="365" y="64"/>
                    <a:pt x="274" y="19"/>
                  </a:cubicBezTo>
                  <a:cubicBezTo>
                    <a:pt x="250" y="6"/>
                    <a:pt x="225" y="1"/>
                    <a:pt x="20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8"/>
            <p:cNvSpPr/>
            <p:nvPr/>
          </p:nvSpPr>
          <p:spPr>
            <a:xfrm>
              <a:off x="5640875" y="1408500"/>
              <a:ext cx="10850" cy="9575"/>
            </a:xfrm>
            <a:custGeom>
              <a:avLst/>
              <a:gdLst/>
              <a:ahLst/>
              <a:cxnLst/>
              <a:rect l="l" t="t" r="r" b="b"/>
              <a:pathLst>
                <a:path w="434" h="383" extrusionOk="0">
                  <a:moveTo>
                    <a:pt x="220" y="0"/>
                  </a:moveTo>
                  <a:cubicBezTo>
                    <a:pt x="149" y="0"/>
                    <a:pt x="79" y="43"/>
                    <a:pt x="46" y="109"/>
                  </a:cubicBezTo>
                  <a:cubicBezTo>
                    <a:pt x="0" y="201"/>
                    <a:pt x="46" y="315"/>
                    <a:pt x="137" y="360"/>
                  </a:cubicBezTo>
                  <a:cubicBezTo>
                    <a:pt x="166" y="375"/>
                    <a:pt x="197" y="383"/>
                    <a:pt x="228" y="383"/>
                  </a:cubicBezTo>
                  <a:cubicBezTo>
                    <a:pt x="294" y="383"/>
                    <a:pt x="357" y="347"/>
                    <a:pt x="388" y="269"/>
                  </a:cubicBezTo>
                  <a:cubicBezTo>
                    <a:pt x="434" y="178"/>
                    <a:pt x="388" y="64"/>
                    <a:pt x="297" y="18"/>
                  </a:cubicBezTo>
                  <a:cubicBezTo>
                    <a:pt x="272" y="6"/>
                    <a:pt x="246" y="0"/>
                    <a:pt x="22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8"/>
            <p:cNvSpPr/>
            <p:nvPr/>
          </p:nvSpPr>
          <p:spPr>
            <a:xfrm>
              <a:off x="5762400" y="1344825"/>
              <a:ext cx="9150" cy="8100"/>
            </a:xfrm>
            <a:custGeom>
              <a:avLst/>
              <a:gdLst/>
              <a:ahLst/>
              <a:cxnLst/>
              <a:rect l="l" t="t" r="r" b="b"/>
              <a:pathLst>
                <a:path w="366" h="324" extrusionOk="0">
                  <a:moveTo>
                    <a:pt x="198" y="0"/>
                  </a:moveTo>
                  <a:cubicBezTo>
                    <a:pt x="135" y="0"/>
                    <a:pt x="64" y="30"/>
                    <a:pt x="46" y="100"/>
                  </a:cubicBezTo>
                  <a:cubicBezTo>
                    <a:pt x="1" y="168"/>
                    <a:pt x="24" y="283"/>
                    <a:pt x="115" y="305"/>
                  </a:cubicBezTo>
                  <a:cubicBezTo>
                    <a:pt x="140" y="318"/>
                    <a:pt x="166" y="324"/>
                    <a:pt x="190" y="324"/>
                  </a:cubicBezTo>
                  <a:cubicBezTo>
                    <a:pt x="254" y="324"/>
                    <a:pt x="310" y="286"/>
                    <a:pt x="343" y="237"/>
                  </a:cubicBezTo>
                  <a:cubicBezTo>
                    <a:pt x="366" y="146"/>
                    <a:pt x="343" y="54"/>
                    <a:pt x="252" y="9"/>
                  </a:cubicBezTo>
                  <a:cubicBezTo>
                    <a:pt x="236" y="3"/>
                    <a:pt x="217" y="0"/>
                    <a:pt x="19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8"/>
            <p:cNvSpPr/>
            <p:nvPr/>
          </p:nvSpPr>
          <p:spPr>
            <a:xfrm>
              <a:off x="5733875" y="1357700"/>
              <a:ext cx="11450" cy="10150"/>
            </a:xfrm>
            <a:custGeom>
              <a:avLst/>
              <a:gdLst/>
              <a:ahLst/>
              <a:cxnLst/>
              <a:rect l="l" t="t" r="r" b="b"/>
              <a:pathLst>
                <a:path w="458" h="406" extrusionOk="0">
                  <a:moveTo>
                    <a:pt x="230" y="1"/>
                  </a:moveTo>
                  <a:cubicBezTo>
                    <a:pt x="150" y="1"/>
                    <a:pt x="80" y="43"/>
                    <a:pt x="46" y="110"/>
                  </a:cubicBezTo>
                  <a:cubicBezTo>
                    <a:pt x="1" y="224"/>
                    <a:pt x="46" y="338"/>
                    <a:pt x="137" y="384"/>
                  </a:cubicBezTo>
                  <a:cubicBezTo>
                    <a:pt x="166" y="398"/>
                    <a:pt x="200" y="406"/>
                    <a:pt x="234" y="406"/>
                  </a:cubicBezTo>
                  <a:cubicBezTo>
                    <a:pt x="306" y="406"/>
                    <a:pt x="380" y="371"/>
                    <a:pt x="411" y="293"/>
                  </a:cubicBezTo>
                  <a:cubicBezTo>
                    <a:pt x="457" y="201"/>
                    <a:pt x="411" y="64"/>
                    <a:pt x="320" y="19"/>
                  </a:cubicBezTo>
                  <a:cubicBezTo>
                    <a:pt x="289" y="6"/>
                    <a:pt x="259" y="1"/>
                    <a:pt x="23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8"/>
            <p:cNvSpPr/>
            <p:nvPr/>
          </p:nvSpPr>
          <p:spPr>
            <a:xfrm>
              <a:off x="5775525" y="1357000"/>
              <a:ext cx="6875" cy="5950"/>
            </a:xfrm>
            <a:custGeom>
              <a:avLst/>
              <a:gdLst/>
              <a:ahLst/>
              <a:cxnLst/>
              <a:rect l="l" t="t" r="r" b="b"/>
              <a:pathLst>
                <a:path w="275" h="238" extrusionOk="0">
                  <a:moveTo>
                    <a:pt x="129" y="0"/>
                  </a:moveTo>
                  <a:cubicBezTo>
                    <a:pt x="95" y="0"/>
                    <a:pt x="61" y="25"/>
                    <a:pt x="46" y="69"/>
                  </a:cubicBezTo>
                  <a:cubicBezTo>
                    <a:pt x="1" y="115"/>
                    <a:pt x="24" y="184"/>
                    <a:pt x="92" y="229"/>
                  </a:cubicBezTo>
                  <a:cubicBezTo>
                    <a:pt x="103" y="235"/>
                    <a:pt x="116" y="238"/>
                    <a:pt x="130" y="238"/>
                  </a:cubicBezTo>
                  <a:cubicBezTo>
                    <a:pt x="171" y="238"/>
                    <a:pt x="218" y="212"/>
                    <a:pt x="252" y="161"/>
                  </a:cubicBezTo>
                  <a:cubicBezTo>
                    <a:pt x="275" y="115"/>
                    <a:pt x="252" y="47"/>
                    <a:pt x="183" y="24"/>
                  </a:cubicBezTo>
                  <a:cubicBezTo>
                    <a:pt x="167" y="8"/>
                    <a:pt x="148" y="0"/>
                    <a:pt x="12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8"/>
            <p:cNvSpPr/>
            <p:nvPr/>
          </p:nvSpPr>
          <p:spPr>
            <a:xfrm>
              <a:off x="5747000" y="1368775"/>
              <a:ext cx="8025" cy="6975"/>
            </a:xfrm>
            <a:custGeom>
              <a:avLst/>
              <a:gdLst/>
              <a:ahLst/>
              <a:cxnLst/>
              <a:rect l="l" t="t" r="r" b="b"/>
              <a:pathLst>
                <a:path w="321" h="279" extrusionOk="0">
                  <a:moveTo>
                    <a:pt x="175" y="1"/>
                  </a:moveTo>
                  <a:cubicBezTo>
                    <a:pt x="119" y="1"/>
                    <a:pt x="63" y="26"/>
                    <a:pt x="46" y="78"/>
                  </a:cubicBezTo>
                  <a:cubicBezTo>
                    <a:pt x="1" y="146"/>
                    <a:pt x="46" y="238"/>
                    <a:pt x="115" y="260"/>
                  </a:cubicBezTo>
                  <a:cubicBezTo>
                    <a:pt x="134" y="273"/>
                    <a:pt x="153" y="279"/>
                    <a:pt x="172" y="279"/>
                  </a:cubicBezTo>
                  <a:cubicBezTo>
                    <a:pt x="220" y="279"/>
                    <a:pt x="264" y="241"/>
                    <a:pt x="297" y="192"/>
                  </a:cubicBezTo>
                  <a:cubicBezTo>
                    <a:pt x="320" y="123"/>
                    <a:pt x="297" y="55"/>
                    <a:pt x="229" y="9"/>
                  </a:cubicBezTo>
                  <a:cubicBezTo>
                    <a:pt x="212" y="4"/>
                    <a:pt x="193" y="1"/>
                    <a:pt x="17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8"/>
            <p:cNvSpPr/>
            <p:nvPr/>
          </p:nvSpPr>
          <p:spPr>
            <a:xfrm>
              <a:off x="5304750" y="1697675"/>
              <a:ext cx="10300" cy="9025"/>
            </a:xfrm>
            <a:custGeom>
              <a:avLst/>
              <a:gdLst/>
              <a:ahLst/>
              <a:cxnLst/>
              <a:rect l="l" t="t" r="r" b="b"/>
              <a:pathLst>
                <a:path w="412" h="361" extrusionOk="0">
                  <a:moveTo>
                    <a:pt x="180" y="1"/>
                  </a:moveTo>
                  <a:cubicBezTo>
                    <a:pt x="118" y="1"/>
                    <a:pt x="62" y="31"/>
                    <a:pt x="47" y="92"/>
                  </a:cubicBezTo>
                  <a:cubicBezTo>
                    <a:pt x="1" y="183"/>
                    <a:pt x="24" y="297"/>
                    <a:pt x="115" y="343"/>
                  </a:cubicBezTo>
                  <a:cubicBezTo>
                    <a:pt x="139" y="355"/>
                    <a:pt x="166" y="361"/>
                    <a:pt x="192" y="361"/>
                  </a:cubicBezTo>
                  <a:cubicBezTo>
                    <a:pt x="263" y="361"/>
                    <a:pt x="333" y="319"/>
                    <a:pt x="366" y="252"/>
                  </a:cubicBezTo>
                  <a:cubicBezTo>
                    <a:pt x="412" y="160"/>
                    <a:pt x="366" y="69"/>
                    <a:pt x="275" y="23"/>
                  </a:cubicBezTo>
                  <a:cubicBezTo>
                    <a:pt x="244" y="8"/>
                    <a:pt x="211" y="1"/>
                    <a:pt x="18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8"/>
            <p:cNvSpPr/>
            <p:nvPr/>
          </p:nvSpPr>
          <p:spPr>
            <a:xfrm>
              <a:off x="5763550" y="1498550"/>
              <a:ext cx="11425" cy="9950"/>
            </a:xfrm>
            <a:custGeom>
              <a:avLst/>
              <a:gdLst/>
              <a:ahLst/>
              <a:cxnLst/>
              <a:rect l="l" t="t" r="r" b="b"/>
              <a:pathLst>
                <a:path w="457" h="398" extrusionOk="0">
                  <a:moveTo>
                    <a:pt x="214" y="0"/>
                  </a:moveTo>
                  <a:cubicBezTo>
                    <a:pt x="140" y="0"/>
                    <a:pt x="77" y="36"/>
                    <a:pt x="46" y="114"/>
                  </a:cubicBezTo>
                  <a:cubicBezTo>
                    <a:pt x="0" y="205"/>
                    <a:pt x="46" y="319"/>
                    <a:pt x="137" y="365"/>
                  </a:cubicBezTo>
                  <a:cubicBezTo>
                    <a:pt x="167" y="387"/>
                    <a:pt x="201" y="397"/>
                    <a:pt x="235" y="397"/>
                  </a:cubicBezTo>
                  <a:cubicBezTo>
                    <a:pt x="307" y="397"/>
                    <a:pt x="380" y="351"/>
                    <a:pt x="411" y="274"/>
                  </a:cubicBezTo>
                  <a:cubicBezTo>
                    <a:pt x="457" y="182"/>
                    <a:pt x="411" y="68"/>
                    <a:pt x="320" y="22"/>
                  </a:cubicBezTo>
                  <a:cubicBezTo>
                    <a:pt x="284" y="8"/>
                    <a:pt x="248" y="0"/>
                    <a:pt x="21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8"/>
            <p:cNvSpPr/>
            <p:nvPr/>
          </p:nvSpPr>
          <p:spPr>
            <a:xfrm>
              <a:off x="5637450" y="1448650"/>
              <a:ext cx="5725" cy="5050"/>
            </a:xfrm>
            <a:custGeom>
              <a:avLst/>
              <a:gdLst/>
              <a:ahLst/>
              <a:cxnLst/>
              <a:rect l="l" t="t" r="r" b="b"/>
              <a:pathLst>
                <a:path w="229" h="202" extrusionOk="0">
                  <a:moveTo>
                    <a:pt x="120" y="1"/>
                  </a:moveTo>
                  <a:cubicBezTo>
                    <a:pt x="81" y="1"/>
                    <a:pt x="40" y="22"/>
                    <a:pt x="23" y="55"/>
                  </a:cubicBezTo>
                  <a:cubicBezTo>
                    <a:pt x="0" y="101"/>
                    <a:pt x="23" y="170"/>
                    <a:pt x="69" y="192"/>
                  </a:cubicBezTo>
                  <a:cubicBezTo>
                    <a:pt x="81" y="199"/>
                    <a:pt x="95" y="201"/>
                    <a:pt x="109" y="201"/>
                  </a:cubicBezTo>
                  <a:cubicBezTo>
                    <a:pt x="148" y="201"/>
                    <a:pt x="189" y="180"/>
                    <a:pt x="205" y="147"/>
                  </a:cubicBezTo>
                  <a:cubicBezTo>
                    <a:pt x="228" y="101"/>
                    <a:pt x="205" y="33"/>
                    <a:pt x="160" y="10"/>
                  </a:cubicBezTo>
                  <a:cubicBezTo>
                    <a:pt x="148" y="4"/>
                    <a:pt x="134" y="1"/>
                    <a:pt x="12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8"/>
            <p:cNvSpPr/>
            <p:nvPr/>
          </p:nvSpPr>
          <p:spPr>
            <a:xfrm>
              <a:off x="5318450" y="1533125"/>
              <a:ext cx="8600" cy="7850"/>
            </a:xfrm>
            <a:custGeom>
              <a:avLst/>
              <a:gdLst/>
              <a:ahLst/>
              <a:cxnLst/>
              <a:rect l="l" t="t" r="r" b="b"/>
              <a:pathLst>
                <a:path w="344" h="314" extrusionOk="0">
                  <a:moveTo>
                    <a:pt x="188" y="1"/>
                  </a:moveTo>
                  <a:cubicBezTo>
                    <a:pt x="120" y="1"/>
                    <a:pt x="58" y="31"/>
                    <a:pt x="24" y="100"/>
                  </a:cubicBezTo>
                  <a:cubicBezTo>
                    <a:pt x="1" y="169"/>
                    <a:pt x="24" y="260"/>
                    <a:pt x="115" y="306"/>
                  </a:cubicBezTo>
                  <a:cubicBezTo>
                    <a:pt x="131" y="311"/>
                    <a:pt x="148" y="314"/>
                    <a:pt x="166" y="314"/>
                  </a:cubicBezTo>
                  <a:cubicBezTo>
                    <a:pt x="224" y="314"/>
                    <a:pt x="285" y="284"/>
                    <a:pt x="320" y="214"/>
                  </a:cubicBezTo>
                  <a:cubicBezTo>
                    <a:pt x="343" y="146"/>
                    <a:pt x="320" y="55"/>
                    <a:pt x="252" y="9"/>
                  </a:cubicBezTo>
                  <a:cubicBezTo>
                    <a:pt x="230" y="4"/>
                    <a:pt x="209" y="1"/>
                    <a:pt x="18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8"/>
            <p:cNvSpPr/>
            <p:nvPr/>
          </p:nvSpPr>
          <p:spPr>
            <a:xfrm>
              <a:off x="5992950" y="1251800"/>
              <a:ext cx="8575" cy="7550"/>
            </a:xfrm>
            <a:custGeom>
              <a:avLst/>
              <a:gdLst/>
              <a:ahLst/>
              <a:cxnLst/>
              <a:rect l="l" t="t" r="r" b="b"/>
              <a:pathLst>
                <a:path w="343" h="302" extrusionOk="0">
                  <a:moveTo>
                    <a:pt x="174" y="1"/>
                  </a:moveTo>
                  <a:cubicBezTo>
                    <a:pt x="119" y="1"/>
                    <a:pt x="63" y="26"/>
                    <a:pt x="46" y="78"/>
                  </a:cubicBezTo>
                  <a:cubicBezTo>
                    <a:pt x="0" y="146"/>
                    <a:pt x="46" y="237"/>
                    <a:pt x="114" y="283"/>
                  </a:cubicBezTo>
                  <a:cubicBezTo>
                    <a:pt x="133" y="296"/>
                    <a:pt x="154" y="301"/>
                    <a:pt x="176" y="301"/>
                  </a:cubicBezTo>
                  <a:cubicBezTo>
                    <a:pt x="230" y="301"/>
                    <a:pt x="287" y="264"/>
                    <a:pt x="320" y="215"/>
                  </a:cubicBezTo>
                  <a:cubicBezTo>
                    <a:pt x="343" y="146"/>
                    <a:pt x="320" y="55"/>
                    <a:pt x="228" y="9"/>
                  </a:cubicBezTo>
                  <a:cubicBezTo>
                    <a:pt x="211" y="3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8"/>
            <p:cNvSpPr/>
            <p:nvPr/>
          </p:nvSpPr>
          <p:spPr>
            <a:xfrm>
              <a:off x="5697350" y="1384525"/>
              <a:ext cx="10300" cy="8900"/>
            </a:xfrm>
            <a:custGeom>
              <a:avLst/>
              <a:gdLst/>
              <a:ahLst/>
              <a:cxnLst/>
              <a:rect l="l" t="t" r="r" b="b"/>
              <a:pathLst>
                <a:path w="412" h="356" extrusionOk="0">
                  <a:moveTo>
                    <a:pt x="202" y="1"/>
                  </a:moveTo>
                  <a:cubicBezTo>
                    <a:pt x="138" y="1"/>
                    <a:pt x="80" y="43"/>
                    <a:pt x="46" y="110"/>
                  </a:cubicBezTo>
                  <a:cubicBezTo>
                    <a:pt x="1" y="178"/>
                    <a:pt x="46" y="292"/>
                    <a:pt x="115" y="338"/>
                  </a:cubicBezTo>
                  <a:cubicBezTo>
                    <a:pt x="139" y="350"/>
                    <a:pt x="165" y="356"/>
                    <a:pt x="191" y="356"/>
                  </a:cubicBezTo>
                  <a:cubicBezTo>
                    <a:pt x="262" y="356"/>
                    <a:pt x="332" y="314"/>
                    <a:pt x="366" y="247"/>
                  </a:cubicBezTo>
                  <a:cubicBezTo>
                    <a:pt x="412" y="178"/>
                    <a:pt x="366" y="64"/>
                    <a:pt x="275" y="18"/>
                  </a:cubicBezTo>
                  <a:cubicBezTo>
                    <a:pt x="250" y="6"/>
                    <a:pt x="226" y="1"/>
                    <a:pt x="20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8"/>
            <p:cNvSpPr/>
            <p:nvPr/>
          </p:nvSpPr>
          <p:spPr>
            <a:xfrm>
              <a:off x="5722475" y="1373550"/>
              <a:ext cx="8575" cy="7450"/>
            </a:xfrm>
            <a:custGeom>
              <a:avLst/>
              <a:gdLst/>
              <a:ahLst/>
              <a:cxnLst/>
              <a:rect l="l" t="t" r="r" b="b"/>
              <a:pathLst>
                <a:path w="343" h="298" extrusionOk="0">
                  <a:moveTo>
                    <a:pt x="178" y="1"/>
                  </a:moveTo>
                  <a:cubicBezTo>
                    <a:pt x="127" y="1"/>
                    <a:pt x="76" y="31"/>
                    <a:pt x="46" y="92"/>
                  </a:cubicBezTo>
                  <a:cubicBezTo>
                    <a:pt x="0" y="161"/>
                    <a:pt x="46" y="252"/>
                    <a:pt x="114" y="275"/>
                  </a:cubicBezTo>
                  <a:cubicBezTo>
                    <a:pt x="137" y="290"/>
                    <a:pt x="162" y="298"/>
                    <a:pt x="188" y="298"/>
                  </a:cubicBezTo>
                  <a:cubicBezTo>
                    <a:pt x="238" y="298"/>
                    <a:pt x="289" y="267"/>
                    <a:pt x="320" y="206"/>
                  </a:cubicBezTo>
                  <a:cubicBezTo>
                    <a:pt x="342" y="138"/>
                    <a:pt x="320" y="47"/>
                    <a:pt x="251" y="24"/>
                  </a:cubicBezTo>
                  <a:cubicBezTo>
                    <a:pt x="228" y="9"/>
                    <a:pt x="203" y="1"/>
                    <a:pt x="17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8"/>
            <p:cNvSpPr/>
            <p:nvPr/>
          </p:nvSpPr>
          <p:spPr>
            <a:xfrm>
              <a:off x="5906200" y="1296625"/>
              <a:ext cx="9725" cy="8375"/>
            </a:xfrm>
            <a:custGeom>
              <a:avLst/>
              <a:gdLst/>
              <a:ahLst/>
              <a:cxnLst/>
              <a:rect l="l" t="t" r="r" b="b"/>
              <a:pathLst>
                <a:path w="389" h="335" extrusionOk="0">
                  <a:moveTo>
                    <a:pt x="199" y="1"/>
                  </a:moveTo>
                  <a:cubicBezTo>
                    <a:pt x="136" y="1"/>
                    <a:pt x="79" y="38"/>
                    <a:pt x="46" y="88"/>
                  </a:cubicBezTo>
                  <a:cubicBezTo>
                    <a:pt x="1" y="179"/>
                    <a:pt x="46" y="270"/>
                    <a:pt x="115" y="316"/>
                  </a:cubicBezTo>
                  <a:cubicBezTo>
                    <a:pt x="140" y="329"/>
                    <a:pt x="166" y="334"/>
                    <a:pt x="190" y="334"/>
                  </a:cubicBezTo>
                  <a:cubicBezTo>
                    <a:pt x="254" y="334"/>
                    <a:pt x="310" y="297"/>
                    <a:pt x="343" y="248"/>
                  </a:cubicBezTo>
                  <a:cubicBezTo>
                    <a:pt x="389" y="156"/>
                    <a:pt x="343" y="65"/>
                    <a:pt x="275" y="19"/>
                  </a:cubicBezTo>
                  <a:cubicBezTo>
                    <a:pt x="249" y="7"/>
                    <a:pt x="224" y="1"/>
                    <a:pt x="19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8"/>
            <p:cNvSpPr/>
            <p:nvPr/>
          </p:nvSpPr>
          <p:spPr>
            <a:xfrm>
              <a:off x="5542150" y="1355875"/>
              <a:ext cx="10300" cy="9050"/>
            </a:xfrm>
            <a:custGeom>
              <a:avLst/>
              <a:gdLst/>
              <a:ahLst/>
              <a:cxnLst/>
              <a:rect l="l" t="t" r="r" b="b"/>
              <a:pathLst>
                <a:path w="412" h="362" extrusionOk="0">
                  <a:moveTo>
                    <a:pt x="179" y="0"/>
                  </a:moveTo>
                  <a:cubicBezTo>
                    <a:pt x="117" y="0"/>
                    <a:pt x="61" y="31"/>
                    <a:pt x="46" y="92"/>
                  </a:cubicBezTo>
                  <a:cubicBezTo>
                    <a:pt x="0" y="183"/>
                    <a:pt x="23" y="297"/>
                    <a:pt x="114" y="343"/>
                  </a:cubicBezTo>
                  <a:cubicBezTo>
                    <a:pt x="140" y="355"/>
                    <a:pt x="167" y="361"/>
                    <a:pt x="194" y="361"/>
                  </a:cubicBezTo>
                  <a:cubicBezTo>
                    <a:pt x="264" y="361"/>
                    <a:pt x="333" y="324"/>
                    <a:pt x="365" y="274"/>
                  </a:cubicBezTo>
                  <a:cubicBezTo>
                    <a:pt x="411" y="183"/>
                    <a:pt x="365" y="69"/>
                    <a:pt x="274" y="23"/>
                  </a:cubicBezTo>
                  <a:cubicBezTo>
                    <a:pt x="244" y="8"/>
                    <a:pt x="211" y="0"/>
                    <a:pt x="17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8"/>
            <p:cNvSpPr/>
            <p:nvPr/>
          </p:nvSpPr>
          <p:spPr>
            <a:xfrm>
              <a:off x="6186950" y="1940200"/>
              <a:ext cx="9175" cy="7900"/>
            </a:xfrm>
            <a:custGeom>
              <a:avLst/>
              <a:gdLst/>
              <a:ahLst/>
              <a:cxnLst/>
              <a:rect l="l" t="t" r="r" b="b"/>
              <a:pathLst>
                <a:path w="367" h="316" extrusionOk="0">
                  <a:moveTo>
                    <a:pt x="178" y="0"/>
                  </a:moveTo>
                  <a:cubicBezTo>
                    <a:pt x="128" y="0"/>
                    <a:pt x="77" y="31"/>
                    <a:pt x="46" y="92"/>
                  </a:cubicBezTo>
                  <a:cubicBezTo>
                    <a:pt x="1" y="160"/>
                    <a:pt x="46" y="251"/>
                    <a:pt x="115" y="297"/>
                  </a:cubicBezTo>
                  <a:cubicBezTo>
                    <a:pt x="140" y="310"/>
                    <a:pt x="166" y="316"/>
                    <a:pt x="190" y="316"/>
                  </a:cubicBezTo>
                  <a:cubicBezTo>
                    <a:pt x="252" y="316"/>
                    <a:pt x="304" y="278"/>
                    <a:pt x="320" y="229"/>
                  </a:cubicBezTo>
                  <a:cubicBezTo>
                    <a:pt x="366" y="137"/>
                    <a:pt x="343" y="46"/>
                    <a:pt x="252" y="23"/>
                  </a:cubicBezTo>
                  <a:cubicBezTo>
                    <a:pt x="229" y="8"/>
                    <a:pt x="204" y="0"/>
                    <a:pt x="17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8"/>
            <p:cNvSpPr/>
            <p:nvPr/>
          </p:nvSpPr>
          <p:spPr>
            <a:xfrm>
              <a:off x="6139600" y="1815900"/>
              <a:ext cx="10300" cy="8925"/>
            </a:xfrm>
            <a:custGeom>
              <a:avLst/>
              <a:gdLst/>
              <a:ahLst/>
              <a:cxnLst/>
              <a:rect l="l" t="t" r="r" b="b"/>
              <a:pathLst>
                <a:path w="412" h="357" extrusionOk="0">
                  <a:moveTo>
                    <a:pt x="217" y="1"/>
                  </a:moveTo>
                  <a:cubicBezTo>
                    <a:pt x="147" y="1"/>
                    <a:pt x="79" y="38"/>
                    <a:pt x="46" y="88"/>
                  </a:cubicBezTo>
                  <a:cubicBezTo>
                    <a:pt x="0" y="179"/>
                    <a:pt x="46" y="293"/>
                    <a:pt x="137" y="339"/>
                  </a:cubicBezTo>
                  <a:cubicBezTo>
                    <a:pt x="162" y="351"/>
                    <a:pt x="188" y="357"/>
                    <a:pt x="213" y="357"/>
                  </a:cubicBezTo>
                  <a:cubicBezTo>
                    <a:pt x="283" y="357"/>
                    <a:pt x="349" y="314"/>
                    <a:pt x="366" y="248"/>
                  </a:cubicBezTo>
                  <a:cubicBezTo>
                    <a:pt x="411" y="156"/>
                    <a:pt x="388" y="65"/>
                    <a:pt x="297" y="19"/>
                  </a:cubicBezTo>
                  <a:cubicBezTo>
                    <a:pt x="272" y="7"/>
                    <a:pt x="244" y="1"/>
                    <a:pt x="21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8"/>
            <p:cNvSpPr/>
            <p:nvPr/>
          </p:nvSpPr>
          <p:spPr>
            <a:xfrm>
              <a:off x="5478225" y="1580475"/>
              <a:ext cx="6875" cy="5600"/>
            </a:xfrm>
            <a:custGeom>
              <a:avLst/>
              <a:gdLst/>
              <a:ahLst/>
              <a:cxnLst/>
              <a:rect l="l" t="t" r="r" b="b"/>
              <a:pathLst>
                <a:path w="275" h="224" extrusionOk="0">
                  <a:moveTo>
                    <a:pt x="129" y="1"/>
                  </a:moveTo>
                  <a:cubicBezTo>
                    <a:pt x="81" y="1"/>
                    <a:pt x="40" y="22"/>
                    <a:pt x="24" y="55"/>
                  </a:cubicBezTo>
                  <a:cubicBezTo>
                    <a:pt x="1" y="124"/>
                    <a:pt x="24" y="192"/>
                    <a:pt x="69" y="215"/>
                  </a:cubicBezTo>
                  <a:cubicBezTo>
                    <a:pt x="88" y="221"/>
                    <a:pt x="106" y="224"/>
                    <a:pt x="123" y="224"/>
                  </a:cubicBezTo>
                  <a:cubicBezTo>
                    <a:pt x="171" y="224"/>
                    <a:pt x="212" y="203"/>
                    <a:pt x="229" y="169"/>
                  </a:cubicBezTo>
                  <a:cubicBezTo>
                    <a:pt x="275" y="101"/>
                    <a:pt x="252" y="32"/>
                    <a:pt x="183" y="9"/>
                  </a:cubicBezTo>
                  <a:cubicBezTo>
                    <a:pt x="165" y="3"/>
                    <a:pt x="147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8"/>
            <p:cNvSpPr/>
            <p:nvPr/>
          </p:nvSpPr>
          <p:spPr>
            <a:xfrm>
              <a:off x="5567825" y="1510500"/>
              <a:ext cx="9725" cy="8600"/>
            </a:xfrm>
            <a:custGeom>
              <a:avLst/>
              <a:gdLst/>
              <a:ahLst/>
              <a:cxnLst/>
              <a:rect l="l" t="t" r="r" b="b"/>
              <a:pathLst>
                <a:path w="389" h="344" extrusionOk="0">
                  <a:moveTo>
                    <a:pt x="179" y="1"/>
                  </a:moveTo>
                  <a:cubicBezTo>
                    <a:pt x="114" y="1"/>
                    <a:pt x="54" y="31"/>
                    <a:pt x="23" y="92"/>
                  </a:cubicBezTo>
                  <a:cubicBezTo>
                    <a:pt x="0" y="184"/>
                    <a:pt x="23" y="298"/>
                    <a:pt x="114" y="321"/>
                  </a:cubicBezTo>
                  <a:cubicBezTo>
                    <a:pt x="145" y="336"/>
                    <a:pt x="175" y="343"/>
                    <a:pt x="204" y="343"/>
                  </a:cubicBezTo>
                  <a:cubicBezTo>
                    <a:pt x="262" y="343"/>
                    <a:pt x="312" y="313"/>
                    <a:pt x="343" y="252"/>
                  </a:cubicBezTo>
                  <a:cubicBezTo>
                    <a:pt x="388" y="161"/>
                    <a:pt x="343" y="69"/>
                    <a:pt x="274" y="24"/>
                  </a:cubicBezTo>
                  <a:cubicBezTo>
                    <a:pt x="244" y="9"/>
                    <a:pt x="211" y="1"/>
                    <a:pt x="17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8"/>
            <p:cNvSpPr/>
            <p:nvPr/>
          </p:nvSpPr>
          <p:spPr>
            <a:xfrm>
              <a:off x="5613475" y="1620175"/>
              <a:ext cx="8000" cy="7225"/>
            </a:xfrm>
            <a:custGeom>
              <a:avLst/>
              <a:gdLst/>
              <a:ahLst/>
              <a:cxnLst/>
              <a:rect l="l" t="t" r="r" b="b"/>
              <a:pathLst>
                <a:path w="320" h="289" extrusionOk="0">
                  <a:moveTo>
                    <a:pt x="167" y="1"/>
                  </a:moveTo>
                  <a:cubicBezTo>
                    <a:pt x="113" y="1"/>
                    <a:pt x="56" y="38"/>
                    <a:pt x="23" y="88"/>
                  </a:cubicBezTo>
                  <a:cubicBezTo>
                    <a:pt x="0" y="156"/>
                    <a:pt x="23" y="248"/>
                    <a:pt x="92" y="270"/>
                  </a:cubicBezTo>
                  <a:cubicBezTo>
                    <a:pt x="111" y="283"/>
                    <a:pt x="132" y="289"/>
                    <a:pt x="153" y="289"/>
                  </a:cubicBezTo>
                  <a:cubicBezTo>
                    <a:pt x="208" y="289"/>
                    <a:pt x="264" y="251"/>
                    <a:pt x="297" y="202"/>
                  </a:cubicBezTo>
                  <a:cubicBezTo>
                    <a:pt x="320" y="133"/>
                    <a:pt x="297" y="65"/>
                    <a:pt x="229" y="19"/>
                  </a:cubicBezTo>
                  <a:cubicBezTo>
                    <a:pt x="210" y="7"/>
                    <a:pt x="189" y="1"/>
                    <a:pt x="16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8"/>
            <p:cNvSpPr/>
            <p:nvPr/>
          </p:nvSpPr>
          <p:spPr>
            <a:xfrm>
              <a:off x="6384975" y="2316600"/>
              <a:ext cx="6875" cy="5375"/>
            </a:xfrm>
            <a:custGeom>
              <a:avLst/>
              <a:gdLst/>
              <a:ahLst/>
              <a:cxnLst/>
              <a:rect l="l" t="t" r="r" b="b"/>
              <a:pathLst>
                <a:path w="275" h="215" extrusionOk="0">
                  <a:moveTo>
                    <a:pt x="129" y="1"/>
                  </a:moveTo>
                  <a:cubicBezTo>
                    <a:pt x="73" y="1"/>
                    <a:pt x="17" y="26"/>
                    <a:pt x="0" y="78"/>
                  </a:cubicBezTo>
                  <a:lnTo>
                    <a:pt x="251" y="214"/>
                  </a:lnTo>
                  <a:cubicBezTo>
                    <a:pt x="274" y="146"/>
                    <a:pt x="251" y="55"/>
                    <a:pt x="183" y="9"/>
                  </a:cubicBezTo>
                  <a:cubicBezTo>
                    <a:pt x="166" y="3"/>
                    <a:pt x="147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8"/>
            <p:cNvSpPr/>
            <p:nvPr/>
          </p:nvSpPr>
          <p:spPr>
            <a:xfrm>
              <a:off x="5201475" y="1509350"/>
              <a:ext cx="8025" cy="7100"/>
            </a:xfrm>
            <a:custGeom>
              <a:avLst/>
              <a:gdLst/>
              <a:ahLst/>
              <a:cxnLst/>
              <a:rect l="l" t="t" r="r" b="b"/>
              <a:pathLst>
                <a:path w="321" h="284" extrusionOk="0">
                  <a:moveTo>
                    <a:pt x="150" y="0"/>
                  </a:moveTo>
                  <a:cubicBezTo>
                    <a:pt x="101" y="0"/>
                    <a:pt x="53" y="26"/>
                    <a:pt x="23" y="70"/>
                  </a:cubicBezTo>
                  <a:cubicBezTo>
                    <a:pt x="1" y="138"/>
                    <a:pt x="23" y="230"/>
                    <a:pt x="92" y="275"/>
                  </a:cubicBezTo>
                  <a:cubicBezTo>
                    <a:pt x="109" y="281"/>
                    <a:pt x="127" y="284"/>
                    <a:pt x="146" y="284"/>
                  </a:cubicBezTo>
                  <a:cubicBezTo>
                    <a:pt x="202" y="284"/>
                    <a:pt x="257" y="258"/>
                    <a:pt x="274" y="207"/>
                  </a:cubicBezTo>
                  <a:cubicBezTo>
                    <a:pt x="320" y="138"/>
                    <a:pt x="297" y="47"/>
                    <a:pt x="229" y="24"/>
                  </a:cubicBezTo>
                  <a:cubicBezTo>
                    <a:pt x="205" y="8"/>
                    <a:pt x="177" y="0"/>
                    <a:pt x="15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8"/>
            <p:cNvSpPr/>
            <p:nvPr/>
          </p:nvSpPr>
          <p:spPr>
            <a:xfrm>
              <a:off x="5187775" y="153425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29" y="1"/>
                  </a:moveTo>
                  <a:cubicBezTo>
                    <a:pt x="81" y="1"/>
                    <a:pt x="40" y="22"/>
                    <a:pt x="24" y="55"/>
                  </a:cubicBezTo>
                  <a:cubicBezTo>
                    <a:pt x="1" y="124"/>
                    <a:pt x="24" y="192"/>
                    <a:pt x="69" y="215"/>
                  </a:cubicBezTo>
                  <a:cubicBezTo>
                    <a:pt x="86" y="221"/>
                    <a:pt x="103" y="224"/>
                    <a:pt x="120" y="224"/>
                  </a:cubicBezTo>
                  <a:cubicBezTo>
                    <a:pt x="169" y="224"/>
                    <a:pt x="212" y="198"/>
                    <a:pt x="229" y="147"/>
                  </a:cubicBezTo>
                  <a:cubicBezTo>
                    <a:pt x="252" y="101"/>
                    <a:pt x="229" y="32"/>
                    <a:pt x="183" y="10"/>
                  </a:cubicBezTo>
                  <a:cubicBezTo>
                    <a:pt x="165" y="4"/>
                    <a:pt x="147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8"/>
            <p:cNvSpPr/>
            <p:nvPr/>
          </p:nvSpPr>
          <p:spPr>
            <a:xfrm>
              <a:off x="5635725" y="1965325"/>
              <a:ext cx="9725" cy="6850"/>
            </a:xfrm>
            <a:custGeom>
              <a:avLst/>
              <a:gdLst/>
              <a:ahLst/>
              <a:cxnLst/>
              <a:rect l="l" t="t" r="r" b="b"/>
              <a:pathLst>
                <a:path w="389" h="274" extrusionOk="0">
                  <a:moveTo>
                    <a:pt x="161" y="0"/>
                  </a:moveTo>
                  <a:cubicBezTo>
                    <a:pt x="95" y="0"/>
                    <a:pt x="32" y="36"/>
                    <a:pt x="1" y="114"/>
                  </a:cubicBezTo>
                  <a:lnTo>
                    <a:pt x="343" y="274"/>
                  </a:lnTo>
                  <a:cubicBezTo>
                    <a:pt x="389" y="182"/>
                    <a:pt x="366" y="68"/>
                    <a:pt x="252" y="23"/>
                  </a:cubicBezTo>
                  <a:cubicBezTo>
                    <a:pt x="223" y="8"/>
                    <a:pt x="192" y="0"/>
                    <a:pt x="16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8"/>
            <p:cNvSpPr/>
            <p:nvPr/>
          </p:nvSpPr>
          <p:spPr>
            <a:xfrm>
              <a:off x="6372425" y="1720300"/>
              <a:ext cx="8575" cy="7525"/>
            </a:xfrm>
            <a:custGeom>
              <a:avLst/>
              <a:gdLst/>
              <a:ahLst/>
              <a:cxnLst/>
              <a:rect l="l" t="t" r="r" b="b"/>
              <a:pathLst>
                <a:path w="343" h="301" extrusionOk="0">
                  <a:moveTo>
                    <a:pt x="174" y="0"/>
                  </a:moveTo>
                  <a:cubicBezTo>
                    <a:pt x="117" y="0"/>
                    <a:pt x="57" y="26"/>
                    <a:pt x="23" y="77"/>
                  </a:cubicBezTo>
                  <a:cubicBezTo>
                    <a:pt x="0" y="168"/>
                    <a:pt x="23" y="260"/>
                    <a:pt x="114" y="283"/>
                  </a:cubicBezTo>
                  <a:cubicBezTo>
                    <a:pt x="133" y="295"/>
                    <a:pt x="154" y="301"/>
                    <a:pt x="175" y="301"/>
                  </a:cubicBezTo>
                  <a:cubicBezTo>
                    <a:pt x="228" y="301"/>
                    <a:pt x="280" y="263"/>
                    <a:pt x="297" y="214"/>
                  </a:cubicBezTo>
                  <a:cubicBezTo>
                    <a:pt x="342" y="146"/>
                    <a:pt x="297" y="54"/>
                    <a:pt x="228" y="9"/>
                  </a:cubicBezTo>
                  <a:cubicBezTo>
                    <a:pt x="211" y="3"/>
                    <a:pt x="193" y="0"/>
                    <a:pt x="17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8"/>
            <p:cNvSpPr/>
            <p:nvPr/>
          </p:nvSpPr>
          <p:spPr>
            <a:xfrm>
              <a:off x="6505375" y="1711725"/>
              <a:ext cx="8575" cy="7550"/>
            </a:xfrm>
            <a:custGeom>
              <a:avLst/>
              <a:gdLst/>
              <a:ahLst/>
              <a:cxnLst/>
              <a:rect l="l" t="t" r="r" b="b"/>
              <a:pathLst>
                <a:path w="343" h="302" extrusionOk="0">
                  <a:moveTo>
                    <a:pt x="174" y="1"/>
                  </a:moveTo>
                  <a:cubicBezTo>
                    <a:pt x="117" y="1"/>
                    <a:pt x="57" y="26"/>
                    <a:pt x="23" y="78"/>
                  </a:cubicBezTo>
                  <a:cubicBezTo>
                    <a:pt x="0" y="169"/>
                    <a:pt x="23" y="238"/>
                    <a:pt x="92" y="283"/>
                  </a:cubicBezTo>
                  <a:cubicBezTo>
                    <a:pt x="117" y="296"/>
                    <a:pt x="143" y="302"/>
                    <a:pt x="167" y="302"/>
                  </a:cubicBezTo>
                  <a:cubicBezTo>
                    <a:pt x="229" y="302"/>
                    <a:pt x="281" y="264"/>
                    <a:pt x="297" y="215"/>
                  </a:cubicBezTo>
                  <a:cubicBezTo>
                    <a:pt x="343" y="146"/>
                    <a:pt x="320" y="55"/>
                    <a:pt x="229" y="9"/>
                  </a:cubicBezTo>
                  <a:cubicBezTo>
                    <a:pt x="211" y="4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8"/>
            <p:cNvSpPr/>
            <p:nvPr/>
          </p:nvSpPr>
          <p:spPr>
            <a:xfrm>
              <a:off x="6101375" y="1756575"/>
              <a:ext cx="10850" cy="9475"/>
            </a:xfrm>
            <a:custGeom>
              <a:avLst/>
              <a:gdLst/>
              <a:ahLst/>
              <a:cxnLst/>
              <a:rect l="l" t="t" r="r" b="b"/>
              <a:pathLst>
                <a:path w="434" h="379" extrusionOk="0">
                  <a:moveTo>
                    <a:pt x="220" y="1"/>
                  </a:moveTo>
                  <a:cubicBezTo>
                    <a:pt x="149" y="1"/>
                    <a:pt x="79" y="43"/>
                    <a:pt x="46" y="110"/>
                  </a:cubicBezTo>
                  <a:cubicBezTo>
                    <a:pt x="0" y="201"/>
                    <a:pt x="46" y="315"/>
                    <a:pt x="137" y="361"/>
                  </a:cubicBezTo>
                  <a:cubicBezTo>
                    <a:pt x="161" y="373"/>
                    <a:pt x="188" y="379"/>
                    <a:pt x="214" y="379"/>
                  </a:cubicBezTo>
                  <a:cubicBezTo>
                    <a:pt x="285" y="379"/>
                    <a:pt x="355" y="336"/>
                    <a:pt x="388" y="270"/>
                  </a:cubicBezTo>
                  <a:cubicBezTo>
                    <a:pt x="434" y="178"/>
                    <a:pt x="388" y="64"/>
                    <a:pt x="297" y="18"/>
                  </a:cubicBezTo>
                  <a:cubicBezTo>
                    <a:pt x="272" y="6"/>
                    <a:pt x="246" y="1"/>
                    <a:pt x="22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8"/>
            <p:cNvSpPr/>
            <p:nvPr/>
          </p:nvSpPr>
          <p:spPr>
            <a:xfrm>
              <a:off x="6251450" y="1740850"/>
              <a:ext cx="9725" cy="8425"/>
            </a:xfrm>
            <a:custGeom>
              <a:avLst/>
              <a:gdLst/>
              <a:ahLst/>
              <a:cxnLst/>
              <a:rect l="l" t="t" r="r" b="b"/>
              <a:pathLst>
                <a:path w="389" h="337" extrusionOk="0">
                  <a:moveTo>
                    <a:pt x="197" y="0"/>
                  </a:moveTo>
                  <a:cubicBezTo>
                    <a:pt x="134" y="0"/>
                    <a:pt x="63" y="30"/>
                    <a:pt x="46" y="100"/>
                  </a:cubicBezTo>
                  <a:cubicBezTo>
                    <a:pt x="0" y="168"/>
                    <a:pt x="23" y="282"/>
                    <a:pt x="114" y="328"/>
                  </a:cubicBezTo>
                  <a:cubicBezTo>
                    <a:pt x="136" y="333"/>
                    <a:pt x="157" y="336"/>
                    <a:pt x="178" y="336"/>
                  </a:cubicBezTo>
                  <a:cubicBezTo>
                    <a:pt x="246" y="336"/>
                    <a:pt x="308" y="306"/>
                    <a:pt x="342" y="237"/>
                  </a:cubicBezTo>
                  <a:cubicBezTo>
                    <a:pt x="388" y="168"/>
                    <a:pt x="342" y="54"/>
                    <a:pt x="251" y="8"/>
                  </a:cubicBezTo>
                  <a:cubicBezTo>
                    <a:pt x="235" y="3"/>
                    <a:pt x="216" y="0"/>
                    <a:pt x="19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8"/>
            <p:cNvSpPr/>
            <p:nvPr/>
          </p:nvSpPr>
          <p:spPr>
            <a:xfrm>
              <a:off x="5610625" y="1938050"/>
              <a:ext cx="9725" cy="8650"/>
            </a:xfrm>
            <a:custGeom>
              <a:avLst/>
              <a:gdLst/>
              <a:ahLst/>
              <a:cxnLst/>
              <a:rect l="l" t="t" r="r" b="b"/>
              <a:pathLst>
                <a:path w="389" h="346" extrusionOk="0">
                  <a:moveTo>
                    <a:pt x="189" y="0"/>
                  </a:moveTo>
                  <a:cubicBezTo>
                    <a:pt x="128" y="0"/>
                    <a:pt x="63" y="42"/>
                    <a:pt x="46" y="109"/>
                  </a:cubicBezTo>
                  <a:cubicBezTo>
                    <a:pt x="0" y="178"/>
                    <a:pt x="23" y="292"/>
                    <a:pt x="114" y="337"/>
                  </a:cubicBezTo>
                  <a:cubicBezTo>
                    <a:pt x="136" y="343"/>
                    <a:pt x="157" y="346"/>
                    <a:pt x="178" y="346"/>
                  </a:cubicBezTo>
                  <a:cubicBezTo>
                    <a:pt x="246" y="346"/>
                    <a:pt x="308" y="316"/>
                    <a:pt x="343" y="246"/>
                  </a:cubicBezTo>
                  <a:cubicBezTo>
                    <a:pt x="388" y="178"/>
                    <a:pt x="343" y="64"/>
                    <a:pt x="251" y="18"/>
                  </a:cubicBezTo>
                  <a:cubicBezTo>
                    <a:pt x="233" y="6"/>
                    <a:pt x="211" y="0"/>
                    <a:pt x="18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8"/>
            <p:cNvSpPr/>
            <p:nvPr/>
          </p:nvSpPr>
          <p:spPr>
            <a:xfrm>
              <a:off x="6083675" y="1881975"/>
              <a:ext cx="6300" cy="5775"/>
            </a:xfrm>
            <a:custGeom>
              <a:avLst/>
              <a:gdLst/>
              <a:ahLst/>
              <a:cxnLst/>
              <a:rect l="l" t="t" r="r" b="b"/>
              <a:pathLst>
                <a:path w="252" h="231" extrusionOk="0">
                  <a:moveTo>
                    <a:pt x="106" y="0"/>
                  </a:moveTo>
                  <a:cubicBezTo>
                    <a:pt x="72" y="0"/>
                    <a:pt x="38" y="25"/>
                    <a:pt x="23" y="70"/>
                  </a:cubicBezTo>
                  <a:cubicBezTo>
                    <a:pt x="0" y="115"/>
                    <a:pt x="23" y="184"/>
                    <a:pt x="69" y="207"/>
                  </a:cubicBezTo>
                  <a:cubicBezTo>
                    <a:pt x="93" y="223"/>
                    <a:pt x="115" y="230"/>
                    <a:pt x="134" y="230"/>
                  </a:cubicBezTo>
                  <a:cubicBezTo>
                    <a:pt x="170" y="230"/>
                    <a:pt x="199" y="205"/>
                    <a:pt x="229" y="161"/>
                  </a:cubicBezTo>
                  <a:cubicBezTo>
                    <a:pt x="252" y="115"/>
                    <a:pt x="229" y="47"/>
                    <a:pt x="160" y="24"/>
                  </a:cubicBezTo>
                  <a:cubicBezTo>
                    <a:pt x="144" y="8"/>
                    <a:pt x="125" y="0"/>
                    <a:pt x="10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8"/>
            <p:cNvSpPr/>
            <p:nvPr/>
          </p:nvSpPr>
          <p:spPr>
            <a:xfrm>
              <a:off x="6080250" y="1867825"/>
              <a:ext cx="7450" cy="6225"/>
            </a:xfrm>
            <a:custGeom>
              <a:avLst/>
              <a:gdLst/>
              <a:ahLst/>
              <a:cxnLst/>
              <a:rect l="l" t="t" r="r" b="b"/>
              <a:pathLst>
                <a:path w="298" h="249" extrusionOk="0">
                  <a:moveTo>
                    <a:pt x="147" y="1"/>
                  </a:moveTo>
                  <a:cubicBezTo>
                    <a:pt x="101" y="1"/>
                    <a:pt x="62" y="33"/>
                    <a:pt x="46" y="65"/>
                  </a:cubicBezTo>
                  <a:cubicBezTo>
                    <a:pt x="0" y="134"/>
                    <a:pt x="46" y="202"/>
                    <a:pt x="92" y="225"/>
                  </a:cubicBezTo>
                  <a:cubicBezTo>
                    <a:pt x="116" y="241"/>
                    <a:pt x="140" y="249"/>
                    <a:pt x="164" y="249"/>
                  </a:cubicBezTo>
                  <a:cubicBezTo>
                    <a:pt x="206" y="249"/>
                    <a:pt x="245" y="223"/>
                    <a:pt x="274" y="179"/>
                  </a:cubicBezTo>
                  <a:cubicBezTo>
                    <a:pt x="297" y="111"/>
                    <a:pt x="274" y="42"/>
                    <a:pt x="206" y="19"/>
                  </a:cubicBezTo>
                  <a:cubicBezTo>
                    <a:pt x="186" y="6"/>
                    <a:pt x="166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8"/>
            <p:cNvSpPr/>
            <p:nvPr/>
          </p:nvSpPr>
          <p:spPr>
            <a:xfrm>
              <a:off x="5512475" y="1362275"/>
              <a:ext cx="10850" cy="9575"/>
            </a:xfrm>
            <a:custGeom>
              <a:avLst/>
              <a:gdLst/>
              <a:ahLst/>
              <a:cxnLst/>
              <a:rect l="l" t="t" r="r" b="b"/>
              <a:pathLst>
                <a:path w="434" h="383" extrusionOk="0">
                  <a:moveTo>
                    <a:pt x="220" y="0"/>
                  </a:moveTo>
                  <a:cubicBezTo>
                    <a:pt x="149" y="0"/>
                    <a:pt x="79" y="43"/>
                    <a:pt x="46" y="110"/>
                  </a:cubicBezTo>
                  <a:cubicBezTo>
                    <a:pt x="0" y="201"/>
                    <a:pt x="46" y="315"/>
                    <a:pt x="137" y="361"/>
                  </a:cubicBezTo>
                  <a:cubicBezTo>
                    <a:pt x="166" y="375"/>
                    <a:pt x="197" y="383"/>
                    <a:pt x="228" y="383"/>
                  </a:cubicBezTo>
                  <a:cubicBezTo>
                    <a:pt x="294" y="383"/>
                    <a:pt x="357" y="347"/>
                    <a:pt x="388" y="269"/>
                  </a:cubicBezTo>
                  <a:cubicBezTo>
                    <a:pt x="434" y="178"/>
                    <a:pt x="388" y="64"/>
                    <a:pt x="297" y="18"/>
                  </a:cubicBezTo>
                  <a:cubicBezTo>
                    <a:pt x="273" y="6"/>
                    <a:pt x="246" y="0"/>
                    <a:pt x="22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8"/>
            <p:cNvSpPr/>
            <p:nvPr/>
          </p:nvSpPr>
          <p:spPr>
            <a:xfrm>
              <a:off x="5345850" y="1593050"/>
              <a:ext cx="10300" cy="8800"/>
            </a:xfrm>
            <a:custGeom>
              <a:avLst/>
              <a:gdLst/>
              <a:ahLst/>
              <a:cxnLst/>
              <a:rect l="l" t="t" r="r" b="b"/>
              <a:pathLst>
                <a:path w="412" h="352" extrusionOk="0">
                  <a:moveTo>
                    <a:pt x="230" y="0"/>
                  </a:moveTo>
                  <a:cubicBezTo>
                    <a:pt x="156" y="0"/>
                    <a:pt x="81" y="30"/>
                    <a:pt x="46" y="100"/>
                  </a:cubicBezTo>
                  <a:cubicBezTo>
                    <a:pt x="0" y="191"/>
                    <a:pt x="46" y="305"/>
                    <a:pt x="137" y="328"/>
                  </a:cubicBezTo>
                  <a:cubicBezTo>
                    <a:pt x="168" y="343"/>
                    <a:pt x="198" y="351"/>
                    <a:pt x="227" y="351"/>
                  </a:cubicBezTo>
                  <a:cubicBezTo>
                    <a:pt x="284" y="351"/>
                    <a:pt x="335" y="321"/>
                    <a:pt x="366" y="260"/>
                  </a:cubicBezTo>
                  <a:cubicBezTo>
                    <a:pt x="411" y="168"/>
                    <a:pt x="388" y="54"/>
                    <a:pt x="297" y="9"/>
                  </a:cubicBezTo>
                  <a:cubicBezTo>
                    <a:pt x="275" y="3"/>
                    <a:pt x="253" y="0"/>
                    <a:pt x="23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8"/>
            <p:cNvSpPr/>
            <p:nvPr/>
          </p:nvSpPr>
          <p:spPr>
            <a:xfrm>
              <a:off x="5846850" y="1798800"/>
              <a:ext cx="11450" cy="9600"/>
            </a:xfrm>
            <a:custGeom>
              <a:avLst/>
              <a:gdLst/>
              <a:ahLst/>
              <a:cxnLst/>
              <a:rect l="l" t="t" r="r" b="b"/>
              <a:pathLst>
                <a:path w="458" h="384" extrusionOk="0">
                  <a:moveTo>
                    <a:pt x="240" y="1"/>
                  </a:moveTo>
                  <a:cubicBezTo>
                    <a:pt x="162" y="1"/>
                    <a:pt x="80" y="43"/>
                    <a:pt x="47" y="110"/>
                  </a:cubicBezTo>
                  <a:cubicBezTo>
                    <a:pt x="1" y="201"/>
                    <a:pt x="47" y="315"/>
                    <a:pt x="138" y="361"/>
                  </a:cubicBezTo>
                  <a:cubicBezTo>
                    <a:pt x="176" y="376"/>
                    <a:pt x="214" y="384"/>
                    <a:pt x="249" y="384"/>
                  </a:cubicBezTo>
                  <a:cubicBezTo>
                    <a:pt x="320" y="384"/>
                    <a:pt x="381" y="353"/>
                    <a:pt x="412" y="292"/>
                  </a:cubicBezTo>
                  <a:cubicBezTo>
                    <a:pt x="457" y="178"/>
                    <a:pt x="412" y="64"/>
                    <a:pt x="320" y="19"/>
                  </a:cubicBezTo>
                  <a:cubicBezTo>
                    <a:pt x="296" y="6"/>
                    <a:pt x="268" y="1"/>
                    <a:pt x="24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8"/>
            <p:cNvSpPr/>
            <p:nvPr/>
          </p:nvSpPr>
          <p:spPr>
            <a:xfrm>
              <a:off x="5652275" y="1726550"/>
              <a:ext cx="6875" cy="6175"/>
            </a:xfrm>
            <a:custGeom>
              <a:avLst/>
              <a:gdLst/>
              <a:ahLst/>
              <a:cxnLst/>
              <a:rect l="l" t="t" r="r" b="b"/>
              <a:pathLst>
                <a:path w="275" h="247" extrusionOk="0">
                  <a:moveTo>
                    <a:pt x="151" y="1"/>
                  </a:moveTo>
                  <a:cubicBezTo>
                    <a:pt x="102" y="1"/>
                    <a:pt x="57" y="22"/>
                    <a:pt x="23" y="55"/>
                  </a:cubicBezTo>
                  <a:cubicBezTo>
                    <a:pt x="1" y="124"/>
                    <a:pt x="23" y="215"/>
                    <a:pt x="92" y="238"/>
                  </a:cubicBezTo>
                  <a:cubicBezTo>
                    <a:pt x="103" y="244"/>
                    <a:pt x="117" y="247"/>
                    <a:pt x="133" y="247"/>
                  </a:cubicBezTo>
                  <a:cubicBezTo>
                    <a:pt x="179" y="247"/>
                    <a:pt x="234" y="221"/>
                    <a:pt x="252" y="170"/>
                  </a:cubicBezTo>
                  <a:cubicBezTo>
                    <a:pt x="274" y="124"/>
                    <a:pt x="252" y="33"/>
                    <a:pt x="206" y="10"/>
                  </a:cubicBezTo>
                  <a:cubicBezTo>
                    <a:pt x="188" y="4"/>
                    <a:pt x="169" y="1"/>
                    <a:pt x="15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8"/>
            <p:cNvSpPr/>
            <p:nvPr/>
          </p:nvSpPr>
          <p:spPr>
            <a:xfrm>
              <a:off x="5633450" y="1740600"/>
              <a:ext cx="12000" cy="10050"/>
            </a:xfrm>
            <a:custGeom>
              <a:avLst/>
              <a:gdLst/>
              <a:ahLst/>
              <a:cxnLst/>
              <a:rect l="l" t="t" r="r" b="b"/>
              <a:pathLst>
                <a:path w="480" h="402" extrusionOk="0">
                  <a:moveTo>
                    <a:pt x="243" y="0"/>
                  </a:moveTo>
                  <a:cubicBezTo>
                    <a:pt x="172" y="0"/>
                    <a:pt x="102" y="43"/>
                    <a:pt x="69" y="110"/>
                  </a:cubicBezTo>
                  <a:cubicBezTo>
                    <a:pt x="0" y="201"/>
                    <a:pt x="46" y="338"/>
                    <a:pt x="160" y="384"/>
                  </a:cubicBezTo>
                  <a:cubicBezTo>
                    <a:pt x="185" y="396"/>
                    <a:pt x="211" y="401"/>
                    <a:pt x="237" y="401"/>
                  </a:cubicBezTo>
                  <a:cubicBezTo>
                    <a:pt x="308" y="401"/>
                    <a:pt x="378" y="359"/>
                    <a:pt x="411" y="292"/>
                  </a:cubicBezTo>
                  <a:cubicBezTo>
                    <a:pt x="480" y="178"/>
                    <a:pt x="434" y="64"/>
                    <a:pt x="320" y="18"/>
                  </a:cubicBezTo>
                  <a:cubicBezTo>
                    <a:pt x="295" y="6"/>
                    <a:pt x="269" y="0"/>
                    <a:pt x="24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8"/>
            <p:cNvSpPr/>
            <p:nvPr/>
          </p:nvSpPr>
          <p:spPr>
            <a:xfrm>
              <a:off x="5787525" y="1397875"/>
              <a:ext cx="6850" cy="5600"/>
            </a:xfrm>
            <a:custGeom>
              <a:avLst/>
              <a:gdLst/>
              <a:ahLst/>
              <a:cxnLst/>
              <a:rect l="l" t="t" r="r" b="b"/>
              <a:pathLst>
                <a:path w="274" h="224" extrusionOk="0">
                  <a:moveTo>
                    <a:pt x="142" y="0"/>
                  </a:moveTo>
                  <a:cubicBezTo>
                    <a:pt x="102" y="0"/>
                    <a:pt x="56" y="22"/>
                    <a:pt x="23" y="55"/>
                  </a:cubicBezTo>
                  <a:cubicBezTo>
                    <a:pt x="0" y="124"/>
                    <a:pt x="23" y="192"/>
                    <a:pt x="91" y="215"/>
                  </a:cubicBezTo>
                  <a:cubicBezTo>
                    <a:pt x="104" y="221"/>
                    <a:pt x="118" y="224"/>
                    <a:pt x="132" y="224"/>
                  </a:cubicBezTo>
                  <a:cubicBezTo>
                    <a:pt x="172" y="224"/>
                    <a:pt x="218" y="203"/>
                    <a:pt x="251" y="169"/>
                  </a:cubicBezTo>
                  <a:cubicBezTo>
                    <a:pt x="274" y="101"/>
                    <a:pt x="251" y="32"/>
                    <a:pt x="183" y="9"/>
                  </a:cubicBezTo>
                  <a:cubicBezTo>
                    <a:pt x="170" y="3"/>
                    <a:pt x="157" y="0"/>
                    <a:pt x="14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8"/>
            <p:cNvSpPr/>
            <p:nvPr/>
          </p:nvSpPr>
          <p:spPr>
            <a:xfrm>
              <a:off x="5448550" y="1407900"/>
              <a:ext cx="9725" cy="8475"/>
            </a:xfrm>
            <a:custGeom>
              <a:avLst/>
              <a:gdLst/>
              <a:ahLst/>
              <a:cxnLst/>
              <a:rect l="l" t="t" r="r" b="b"/>
              <a:pathLst>
                <a:path w="389" h="339" extrusionOk="0">
                  <a:moveTo>
                    <a:pt x="195" y="1"/>
                  </a:moveTo>
                  <a:cubicBezTo>
                    <a:pt x="127" y="1"/>
                    <a:pt x="63" y="38"/>
                    <a:pt x="47" y="88"/>
                  </a:cubicBezTo>
                  <a:cubicBezTo>
                    <a:pt x="1" y="179"/>
                    <a:pt x="24" y="293"/>
                    <a:pt x="115" y="316"/>
                  </a:cubicBezTo>
                  <a:cubicBezTo>
                    <a:pt x="145" y="331"/>
                    <a:pt x="176" y="339"/>
                    <a:pt x="205" y="339"/>
                  </a:cubicBezTo>
                  <a:cubicBezTo>
                    <a:pt x="262" y="339"/>
                    <a:pt x="313" y="308"/>
                    <a:pt x="343" y="248"/>
                  </a:cubicBezTo>
                  <a:cubicBezTo>
                    <a:pt x="389" y="156"/>
                    <a:pt x="343" y="65"/>
                    <a:pt x="275" y="19"/>
                  </a:cubicBezTo>
                  <a:cubicBezTo>
                    <a:pt x="249" y="7"/>
                    <a:pt x="222" y="1"/>
                    <a:pt x="19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8"/>
            <p:cNvSpPr/>
            <p:nvPr/>
          </p:nvSpPr>
          <p:spPr>
            <a:xfrm>
              <a:off x="5371525" y="1557300"/>
              <a:ext cx="8000" cy="7100"/>
            </a:xfrm>
            <a:custGeom>
              <a:avLst/>
              <a:gdLst/>
              <a:ahLst/>
              <a:cxnLst/>
              <a:rect l="l" t="t" r="r" b="b"/>
              <a:pathLst>
                <a:path w="320" h="284" extrusionOk="0">
                  <a:moveTo>
                    <a:pt x="156" y="1"/>
                  </a:moveTo>
                  <a:cubicBezTo>
                    <a:pt x="107" y="1"/>
                    <a:pt x="61" y="31"/>
                    <a:pt x="46" y="92"/>
                  </a:cubicBezTo>
                  <a:cubicBezTo>
                    <a:pt x="0" y="160"/>
                    <a:pt x="23" y="229"/>
                    <a:pt x="115" y="275"/>
                  </a:cubicBezTo>
                  <a:cubicBezTo>
                    <a:pt x="132" y="280"/>
                    <a:pt x="149" y="283"/>
                    <a:pt x="166" y="283"/>
                  </a:cubicBezTo>
                  <a:cubicBezTo>
                    <a:pt x="216" y="283"/>
                    <a:pt x="263" y="257"/>
                    <a:pt x="297" y="206"/>
                  </a:cubicBezTo>
                  <a:cubicBezTo>
                    <a:pt x="320" y="138"/>
                    <a:pt x="297" y="46"/>
                    <a:pt x="229" y="23"/>
                  </a:cubicBezTo>
                  <a:cubicBezTo>
                    <a:pt x="206" y="8"/>
                    <a:pt x="181" y="1"/>
                    <a:pt x="15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8"/>
            <p:cNvSpPr/>
            <p:nvPr/>
          </p:nvSpPr>
          <p:spPr>
            <a:xfrm>
              <a:off x="5711625" y="1884250"/>
              <a:ext cx="8575" cy="7100"/>
            </a:xfrm>
            <a:custGeom>
              <a:avLst/>
              <a:gdLst/>
              <a:ahLst/>
              <a:cxnLst/>
              <a:rect l="l" t="t" r="r" b="b"/>
              <a:pathLst>
                <a:path w="343" h="284" extrusionOk="0">
                  <a:moveTo>
                    <a:pt x="151" y="1"/>
                  </a:moveTo>
                  <a:cubicBezTo>
                    <a:pt x="104" y="1"/>
                    <a:pt x="61" y="26"/>
                    <a:pt x="46" y="70"/>
                  </a:cubicBezTo>
                  <a:cubicBezTo>
                    <a:pt x="0" y="161"/>
                    <a:pt x="46" y="230"/>
                    <a:pt x="114" y="275"/>
                  </a:cubicBezTo>
                  <a:cubicBezTo>
                    <a:pt x="132" y="281"/>
                    <a:pt x="150" y="284"/>
                    <a:pt x="169" y="284"/>
                  </a:cubicBezTo>
                  <a:cubicBezTo>
                    <a:pt x="224" y="284"/>
                    <a:pt x="280" y="258"/>
                    <a:pt x="297" y="207"/>
                  </a:cubicBezTo>
                  <a:cubicBezTo>
                    <a:pt x="343" y="138"/>
                    <a:pt x="297" y="47"/>
                    <a:pt x="229" y="24"/>
                  </a:cubicBezTo>
                  <a:cubicBezTo>
                    <a:pt x="204" y="8"/>
                    <a:pt x="177" y="1"/>
                    <a:pt x="15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8"/>
            <p:cNvSpPr/>
            <p:nvPr/>
          </p:nvSpPr>
          <p:spPr>
            <a:xfrm>
              <a:off x="5778950" y="1384750"/>
              <a:ext cx="11450" cy="10400"/>
            </a:xfrm>
            <a:custGeom>
              <a:avLst/>
              <a:gdLst/>
              <a:ahLst/>
              <a:cxnLst/>
              <a:rect l="l" t="t" r="r" b="b"/>
              <a:pathLst>
                <a:path w="458" h="416" extrusionOk="0">
                  <a:moveTo>
                    <a:pt x="213" y="0"/>
                  </a:moveTo>
                  <a:cubicBezTo>
                    <a:pt x="140" y="0"/>
                    <a:pt x="77" y="46"/>
                    <a:pt x="46" y="124"/>
                  </a:cubicBezTo>
                  <a:cubicBezTo>
                    <a:pt x="1" y="215"/>
                    <a:pt x="24" y="352"/>
                    <a:pt x="138" y="397"/>
                  </a:cubicBezTo>
                  <a:cubicBezTo>
                    <a:pt x="162" y="410"/>
                    <a:pt x="190" y="415"/>
                    <a:pt x="218" y="415"/>
                  </a:cubicBezTo>
                  <a:cubicBezTo>
                    <a:pt x="296" y="415"/>
                    <a:pt x="378" y="373"/>
                    <a:pt x="412" y="306"/>
                  </a:cubicBezTo>
                  <a:cubicBezTo>
                    <a:pt x="457" y="192"/>
                    <a:pt x="412" y="78"/>
                    <a:pt x="320" y="32"/>
                  </a:cubicBezTo>
                  <a:cubicBezTo>
                    <a:pt x="284" y="10"/>
                    <a:pt x="247" y="0"/>
                    <a:pt x="21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8"/>
            <p:cNvSpPr/>
            <p:nvPr/>
          </p:nvSpPr>
          <p:spPr>
            <a:xfrm>
              <a:off x="6199500" y="2208750"/>
              <a:ext cx="7450" cy="6425"/>
            </a:xfrm>
            <a:custGeom>
              <a:avLst/>
              <a:gdLst/>
              <a:ahLst/>
              <a:cxnLst/>
              <a:rect l="l" t="t" r="r" b="b"/>
              <a:pathLst>
                <a:path w="298" h="257" extrusionOk="0">
                  <a:moveTo>
                    <a:pt x="152" y="1"/>
                  </a:moveTo>
                  <a:cubicBezTo>
                    <a:pt x="97" y="1"/>
                    <a:pt x="41" y="26"/>
                    <a:pt x="24" y="78"/>
                  </a:cubicBezTo>
                  <a:cubicBezTo>
                    <a:pt x="1" y="123"/>
                    <a:pt x="24" y="215"/>
                    <a:pt x="92" y="237"/>
                  </a:cubicBezTo>
                  <a:cubicBezTo>
                    <a:pt x="112" y="251"/>
                    <a:pt x="132" y="256"/>
                    <a:pt x="151" y="256"/>
                  </a:cubicBezTo>
                  <a:cubicBezTo>
                    <a:pt x="197" y="256"/>
                    <a:pt x="236" y="224"/>
                    <a:pt x="252" y="192"/>
                  </a:cubicBezTo>
                  <a:cubicBezTo>
                    <a:pt x="298" y="123"/>
                    <a:pt x="275" y="32"/>
                    <a:pt x="206" y="9"/>
                  </a:cubicBezTo>
                  <a:cubicBezTo>
                    <a:pt x="189" y="3"/>
                    <a:pt x="171" y="1"/>
                    <a:pt x="15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8"/>
            <p:cNvSpPr/>
            <p:nvPr/>
          </p:nvSpPr>
          <p:spPr>
            <a:xfrm>
              <a:off x="5382375" y="1455150"/>
              <a:ext cx="7425" cy="6775"/>
            </a:xfrm>
            <a:custGeom>
              <a:avLst/>
              <a:gdLst/>
              <a:ahLst/>
              <a:cxnLst/>
              <a:rect l="l" t="t" r="r" b="b"/>
              <a:pathLst>
                <a:path w="297" h="271" extrusionOk="0">
                  <a:moveTo>
                    <a:pt x="128" y="0"/>
                  </a:moveTo>
                  <a:cubicBezTo>
                    <a:pt x="81" y="0"/>
                    <a:pt x="38" y="25"/>
                    <a:pt x="23" y="69"/>
                  </a:cubicBezTo>
                  <a:cubicBezTo>
                    <a:pt x="0" y="138"/>
                    <a:pt x="23" y="229"/>
                    <a:pt x="91" y="252"/>
                  </a:cubicBezTo>
                  <a:cubicBezTo>
                    <a:pt x="111" y="265"/>
                    <a:pt x="130" y="270"/>
                    <a:pt x="148" y="270"/>
                  </a:cubicBezTo>
                  <a:cubicBezTo>
                    <a:pt x="196" y="270"/>
                    <a:pt x="241" y="233"/>
                    <a:pt x="274" y="184"/>
                  </a:cubicBezTo>
                  <a:cubicBezTo>
                    <a:pt x="297" y="138"/>
                    <a:pt x="274" y="47"/>
                    <a:pt x="206" y="24"/>
                  </a:cubicBezTo>
                  <a:cubicBezTo>
                    <a:pt x="181" y="8"/>
                    <a:pt x="154" y="0"/>
                    <a:pt x="12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8"/>
            <p:cNvSpPr/>
            <p:nvPr/>
          </p:nvSpPr>
          <p:spPr>
            <a:xfrm>
              <a:off x="5525025" y="1479125"/>
              <a:ext cx="9150" cy="8225"/>
            </a:xfrm>
            <a:custGeom>
              <a:avLst/>
              <a:gdLst/>
              <a:ahLst/>
              <a:cxnLst/>
              <a:rect l="l" t="t" r="r" b="b"/>
              <a:pathLst>
                <a:path w="366" h="329" extrusionOk="0">
                  <a:moveTo>
                    <a:pt x="172" y="1"/>
                  </a:moveTo>
                  <a:cubicBezTo>
                    <a:pt x="115" y="1"/>
                    <a:pt x="54" y="31"/>
                    <a:pt x="23" y="92"/>
                  </a:cubicBezTo>
                  <a:cubicBezTo>
                    <a:pt x="0" y="183"/>
                    <a:pt x="23" y="274"/>
                    <a:pt x="115" y="320"/>
                  </a:cubicBezTo>
                  <a:cubicBezTo>
                    <a:pt x="131" y="326"/>
                    <a:pt x="149" y="328"/>
                    <a:pt x="169" y="328"/>
                  </a:cubicBezTo>
                  <a:cubicBezTo>
                    <a:pt x="233" y="328"/>
                    <a:pt x="308" y="299"/>
                    <a:pt x="343" y="229"/>
                  </a:cubicBezTo>
                  <a:cubicBezTo>
                    <a:pt x="366" y="160"/>
                    <a:pt x="343" y="46"/>
                    <a:pt x="252" y="23"/>
                  </a:cubicBezTo>
                  <a:cubicBezTo>
                    <a:pt x="229" y="8"/>
                    <a:pt x="201" y="1"/>
                    <a:pt x="17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8"/>
            <p:cNvSpPr/>
            <p:nvPr/>
          </p:nvSpPr>
          <p:spPr>
            <a:xfrm>
              <a:off x="5456550" y="1496025"/>
              <a:ext cx="7450" cy="6175"/>
            </a:xfrm>
            <a:custGeom>
              <a:avLst/>
              <a:gdLst/>
              <a:ahLst/>
              <a:cxnLst/>
              <a:rect l="l" t="t" r="r" b="b"/>
              <a:pathLst>
                <a:path w="298" h="247" extrusionOk="0">
                  <a:moveTo>
                    <a:pt x="155" y="1"/>
                  </a:moveTo>
                  <a:cubicBezTo>
                    <a:pt x="106" y="1"/>
                    <a:pt x="63" y="26"/>
                    <a:pt x="46" y="78"/>
                  </a:cubicBezTo>
                  <a:cubicBezTo>
                    <a:pt x="0" y="123"/>
                    <a:pt x="46" y="192"/>
                    <a:pt x="92" y="238"/>
                  </a:cubicBezTo>
                  <a:cubicBezTo>
                    <a:pt x="109" y="243"/>
                    <a:pt x="126" y="246"/>
                    <a:pt x="143" y="246"/>
                  </a:cubicBezTo>
                  <a:cubicBezTo>
                    <a:pt x="193" y="246"/>
                    <a:pt x="240" y="220"/>
                    <a:pt x="274" y="169"/>
                  </a:cubicBezTo>
                  <a:cubicBezTo>
                    <a:pt x="297" y="123"/>
                    <a:pt x="274" y="32"/>
                    <a:pt x="206" y="9"/>
                  </a:cubicBezTo>
                  <a:cubicBezTo>
                    <a:pt x="189" y="4"/>
                    <a:pt x="172" y="1"/>
                    <a:pt x="15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8"/>
            <p:cNvSpPr/>
            <p:nvPr/>
          </p:nvSpPr>
          <p:spPr>
            <a:xfrm>
              <a:off x="6972725" y="1992475"/>
              <a:ext cx="6875" cy="5600"/>
            </a:xfrm>
            <a:custGeom>
              <a:avLst/>
              <a:gdLst/>
              <a:ahLst/>
              <a:cxnLst/>
              <a:rect l="l" t="t" r="r" b="b"/>
              <a:pathLst>
                <a:path w="275" h="224" extrusionOk="0">
                  <a:moveTo>
                    <a:pt x="129" y="0"/>
                  </a:moveTo>
                  <a:cubicBezTo>
                    <a:pt x="81" y="0"/>
                    <a:pt x="40" y="22"/>
                    <a:pt x="23" y="55"/>
                  </a:cubicBezTo>
                  <a:cubicBezTo>
                    <a:pt x="0" y="123"/>
                    <a:pt x="23" y="192"/>
                    <a:pt x="69" y="215"/>
                  </a:cubicBezTo>
                  <a:cubicBezTo>
                    <a:pt x="87" y="221"/>
                    <a:pt x="105" y="224"/>
                    <a:pt x="123" y="224"/>
                  </a:cubicBezTo>
                  <a:cubicBezTo>
                    <a:pt x="171" y="224"/>
                    <a:pt x="212" y="203"/>
                    <a:pt x="229" y="169"/>
                  </a:cubicBezTo>
                  <a:cubicBezTo>
                    <a:pt x="274" y="101"/>
                    <a:pt x="251" y="32"/>
                    <a:pt x="183" y="9"/>
                  </a:cubicBezTo>
                  <a:cubicBezTo>
                    <a:pt x="165" y="3"/>
                    <a:pt x="146" y="0"/>
                    <a:pt x="12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8"/>
            <p:cNvSpPr/>
            <p:nvPr/>
          </p:nvSpPr>
          <p:spPr>
            <a:xfrm>
              <a:off x="6098500" y="1334300"/>
              <a:ext cx="10300" cy="8925"/>
            </a:xfrm>
            <a:custGeom>
              <a:avLst/>
              <a:gdLst/>
              <a:ahLst/>
              <a:cxnLst/>
              <a:rect l="l" t="t" r="r" b="b"/>
              <a:pathLst>
                <a:path w="412" h="357" extrusionOk="0">
                  <a:moveTo>
                    <a:pt x="202" y="1"/>
                  </a:moveTo>
                  <a:cubicBezTo>
                    <a:pt x="138" y="1"/>
                    <a:pt x="80" y="43"/>
                    <a:pt x="47" y="110"/>
                  </a:cubicBezTo>
                  <a:cubicBezTo>
                    <a:pt x="1" y="179"/>
                    <a:pt x="47" y="293"/>
                    <a:pt x="138" y="338"/>
                  </a:cubicBezTo>
                  <a:cubicBezTo>
                    <a:pt x="156" y="351"/>
                    <a:pt x="178" y="356"/>
                    <a:pt x="201" y="356"/>
                  </a:cubicBezTo>
                  <a:cubicBezTo>
                    <a:pt x="263" y="356"/>
                    <a:pt x="333" y="314"/>
                    <a:pt x="366" y="247"/>
                  </a:cubicBezTo>
                  <a:cubicBezTo>
                    <a:pt x="412" y="179"/>
                    <a:pt x="366" y="64"/>
                    <a:pt x="275" y="19"/>
                  </a:cubicBezTo>
                  <a:cubicBezTo>
                    <a:pt x="250" y="7"/>
                    <a:pt x="226" y="1"/>
                    <a:pt x="20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8"/>
            <p:cNvSpPr/>
            <p:nvPr/>
          </p:nvSpPr>
          <p:spPr>
            <a:xfrm>
              <a:off x="5459975" y="1611075"/>
              <a:ext cx="10875" cy="9475"/>
            </a:xfrm>
            <a:custGeom>
              <a:avLst/>
              <a:gdLst/>
              <a:ahLst/>
              <a:cxnLst/>
              <a:rect l="l" t="t" r="r" b="b"/>
              <a:pathLst>
                <a:path w="435" h="379" extrusionOk="0">
                  <a:moveTo>
                    <a:pt x="221" y="0"/>
                  </a:moveTo>
                  <a:cubicBezTo>
                    <a:pt x="150" y="0"/>
                    <a:pt x="79" y="43"/>
                    <a:pt x="46" y="109"/>
                  </a:cubicBezTo>
                  <a:cubicBezTo>
                    <a:pt x="0" y="201"/>
                    <a:pt x="46" y="315"/>
                    <a:pt x="137" y="360"/>
                  </a:cubicBezTo>
                  <a:cubicBezTo>
                    <a:pt x="162" y="373"/>
                    <a:pt x="188" y="378"/>
                    <a:pt x="214" y="378"/>
                  </a:cubicBezTo>
                  <a:cubicBezTo>
                    <a:pt x="285" y="378"/>
                    <a:pt x="355" y="336"/>
                    <a:pt x="388" y="269"/>
                  </a:cubicBezTo>
                  <a:cubicBezTo>
                    <a:pt x="434" y="178"/>
                    <a:pt x="388" y="64"/>
                    <a:pt x="297" y="18"/>
                  </a:cubicBezTo>
                  <a:cubicBezTo>
                    <a:pt x="273" y="6"/>
                    <a:pt x="247" y="0"/>
                    <a:pt x="22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8"/>
            <p:cNvSpPr/>
            <p:nvPr/>
          </p:nvSpPr>
          <p:spPr>
            <a:xfrm>
              <a:off x="6440325" y="1172475"/>
              <a:ext cx="6875" cy="5975"/>
            </a:xfrm>
            <a:custGeom>
              <a:avLst/>
              <a:gdLst/>
              <a:ahLst/>
              <a:cxnLst/>
              <a:rect l="l" t="t" r="r" b="b"/>
              <a:pathLst>
                <a:path w="275" h="239" extrusionOk="0">
                  <a:moveTo>
                    <a:pt x="142" y="0"/>
                  </a:moveTo>
                  <a:cubicBezTo>
                    <a:pt x="102" y="0"/>
                    <a:pt x="56" y="22"/>
                    <a:pt x="23" y="55"/>
                  </a:cubicBezTo>
                  <a:cubicBezTo>
                    <a:pt x="0" y="124"/>
                    <a:pt x="23" y="192"/>
                    <a:pt x="92" y="215"/>
                  </a:cubicBezTo>
                  <a:cubicBezTo>
                    <a:pt x="108" y="231"/>
                    <a:pt x="127" y="239"/>
                    <a:pt x="147" y="239"/>
                  </a:cubicBezTo>
                  <a:cubicBezTo>
                    <a:pt x="183" y="239"/>
                    <a:pt x="222" y="213"/>
                    <a:pt x="251" y="169"/>
                  </a:cubicBezTo>
                  <a:cubicBezTo>
                    <a:pt x="274" y="101"/>
                    <a:pt x="251" y="32"/>
                    <a:pt x="183" y="9"/>
                  </a:cubicBezTo>
                  <a:cubicBezTo>
                    <a:pt x="171" y="3"/>
                    <a:pt x="157" y="0"/>
                    <a:pt x="14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8"/>
            <p:cNvSpPr/>
            <p:nvPr/>
          </p:nvSpPr>
          <p:spPr>
            <a:xfrm>
              <a:off x="5753850" y="2000125"/>
              <a:ext cx="10875" cy="9125"/>
            </a:xfrm>
            <a:custGeom>
              <a:avLst/>
              <a:gdLst/>
              <a:ahLst/>
              <a:cxnLst/>
              <a:rect l="l" t="t" r="r" b="b"/>
              <a:pathLst>
                <a:path w="435" h="365" extrusionOk="0">
                  <a:moveTo>
                    <a:pt x="202" y="0"/>
                  </a:moveTo>
                  <a:cubicBezTo>
                    <a:pt x="137" y="0"/>
                    <a:pt x="76" y="30"/>
                    <a:pt x="46" y="91"/>
                  </a:cubicBezTo>
                  <a:cubicBezTo>
                    <a:pt x="0" y="183"/>
                    <a:pt x="46" y="297"/>
                    <a:pt x="137" y="342"/>
                  </a:cubicBezTo>
                  <a:cubicBezTo>
                    <a:pt x="166" y="357"/>
                    <a:pt x="197" y="364"/>
                    <a:pt x="228" y="364"/>
                  </a:cubicBezTo>
                  <a:cubicBezTo>
                    <a:pt x="294" y="364"/>
                    <a:pt x="357" y="329"/>
                    <a:pt x="388" y="251"/>
                  </a:cubicBezTo>
                  <a:cubicBezTo>
                    <a:pt x="434" y="160"/>
                    <a:pt x="388" y="69"/>
                    <a:pt x="297" y="23"/>
                  </a:cubicBezTo>
                  <a:cubicBezTo>
                    <a:pt x="267" y="8"/>
                    <a:pt x="234" y="0"/>
                    <a:pt x="20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8"/>
            <p:cNvSpPr/>
            <p:nvPr/>
          </p:nvSpPr>
          <p:spPr>
            <a:xfrm>
              <a:off x="5555275" y="1919775"/>
              <a:ext cx="9725" cy="6750"/>
            </a:xfrm>
            <a:custGeom>
              <a:avLst/>
              <a:gdLst/>
              <a:ahLst/>
              <a:cxnLst/>
              <a:rect l="l" t="t" r="r" b="b"/>
              <a:pathLst>
                <a:path w="389" h="270" extrusionOk="0">
                  <a:moveTo>
                    <a:pt x="175" y="1"/>
                  </a:moveTo>
                  <a:cubicBezTo>
                    <a:pt x="104" y="1"/>
                    <a:pt x="34" y="43"/>
                    <a:pt x="0" y="110"/>
                  </a:cubicBezTo>
                  <a:lnTo>
                    <a:pt x="343" y="270"/>
                  </a:lnTo>
                  <a:cubicBezTo>
                    <a:pt x="388" y="178"/>
                    <a:pt x="343" y="64"/>
                    <a:pt x="251" y="19"/>
                  </a:cubicBezTo>
                  <a:cubicBezTo>
                    <a:pt x="227" y="6"/>
                    <a:pt x="201" y="1"/>
                    <a:pt x="17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8"/>
            <p:cNvSpPr/>
            <p:nvPr/>
          </p:nvSpPr>
          <p:spPr>
            <a:xfrm>
              <a:off x="5732175" y="1999525"/>
              <a:ext cx="6300" cy="4600"/>
            </a:xfrm>
            <a:custGeom>
              <a:avLst/>
              <a:gdLst/>
              <a:ahLst/>
              <a:cxnLst/>
              <a:rect l="l" t="t" r="r" b="b"/>
              <a:pathLst>
                <a:path w="252" h="184" extrusionOk="0">
                  <a:moveTo>
                    <a:pt x="99" y="0"/>
                  </a:moveTo>
                  <a:cubicBezTo>
                    <a:pt x="58" y="0"/>
                    <a:pt x="15" y="25"/>
                    <a:pt x="0" y="70"/>
                  </a:cubicBezTo>
                  <a:lnTo>
                    <a:pt x="228" y="184"/>
                  </a:lnTo>
                  <a:cubicBezTo>
                    <a:pt x="251" y="115"/>
                    <a:pt x="228" y="47"/>
                    <a:pt x="160" y="24"/>
                  </a:cubicBezTo>
                  <a:cubicBezTo>
                    <a:pt x="144" y="8"/>
                    <a:pt x="122" y="0"/>
                    <a:pt x="9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8"/>
            <p:cNvSpPr/>
            <p:nvPr/>
          </p:nvSpPr>
          <p:spPr>
            <a:xfrm>
              <a:off x="5594650" y="192000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29" y="1"/>
                  </a:moveTo>
                  <a:cubicBezTo>
                    <a:pt x="81" y="1"/>
                    <a:pt x="40" y="22"/>
                    <a:pt x="23" y="55"/>
                  </a:cubicBezTo>
                  <a:cubicBezTo>
                    <a:pt x="0" y="101"/>
                    <a:pt x="23" y="169"/>
                    <a:pt x="69" y="215"/>
                  </a:cubicBezTo>
                  <a:cubicBezTo>
                    <a:pt x="86" y="221"/>
                    <a:pt x="103" y="224"/>
                    <a:pt x="119" y="224"/>
                  </a:cubicBezTo>
                  <a:cubicBezTo>
                    <a:pt x="168" y="224"/>
                    <a:pt x="211" y="198"/>
                    <a:pt x="228" y="146"/>
                  </a:cubicBezTo>
                  <a:cubicBezTo>
                    <a:pt x="251" y="101"/>
                    <a:pt x="228" y="32"/>
                    <a:pt x="183" y="10"/>
                  </a:cubicBezTo>
                  <a:cubicBezTo>
                    <a:pt x="164" y="3"/>
                    <a:pt x="146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8"/>
            <p:cNvSpPr/>
            <p:nvPr/>
          </p:nvSpPr>
          <p:spPr>
            <a:xfrm>
              <a:off x="5470825" y="1831575"/>
              <a:ext cx="8000" cy="6975"/>
            </a:xfrm>
            <a:custGeom>
              <a:avLst/>
              <a:gdLst/>
              <a:ahLst/>
              <a:cxnLst/>
              <a:rect l="l" t="t" r="r" b="b"/>
              <a:pathLst>
                <a:path w="320" h="279" extrusionOk="0">
                  <a:moveTo>
                    <a:pt x="164" y="0"/>
                  </a:moveTo>
                  <a:cubicBezTo>
                    <a:pt x="118" y="0"/>
                    <a:pt x="63" y="26"/>
                    <a:pt x="46" y="77"/>
                  </a:cubicBezTo>
                  <a:cubicBezTo>
                    <a:pt x="0" y="146"/>
                    <a:pt x="23" y="237"/>
                    <a:pt x="91" y="260"/>
                  </a:cubicBezTo>
                  <a:cubicBezTo>
                    <a:pt x="110" y="272"/>
                    <a:pt x="131" y="278"/>
                    <a:pt x="152" y="278"/>
                  </a:cubicBezTo>
                  <a:cubicBezTo>
                    <a:pt x="205" y="278"/>
                    <a:pt x="258" y="241"/>
                    <a:pt x="274" y="191"/>
                  </a:cubicBezTo>
                  <a:cubicBezTo>
                    <a:pt x="320" y="123"/>
                    <a:pt x="274" y="54"/>
                    <a:pt x="205" y="9"/>
                  </a:cubicBezTo>
                  <a:cubicBezTo>
                    <a:pt x="194" y="3"/>
                    <a:pt x="180" y="0"/>
                    <a:pt x="16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8"/>
            <p:cNvSpPr/>
            <p:nvPr/>
          </p:nvSpPr>
          <p:spPr>
            <a:xfrm>
              <a:off x="5824025" y="202500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29" y="0"/>
                  </a:moveTo>
                  <a:cubicBezTo>
                    <a:pt x="82" y="0"/>
                    <a:pt x="40" y="22"/>
                    <a:pt x="24" y="55"/>
                  </a:cubicBezTo>
                  <a:cubicBezTo>
                    <a:pt x="1" y="123"/>
                    <a:pt x="24" y="192"/>
                    <a:pt x="69" y="215"/>
                  </a:cubicBezTo>
                  <a:cubicBezTo>
                    <a:pt x="88" y="221"/>
                    <a:pt x="106" y="224"/>
                    <a:pt x="124" y="224"/>
                  </a:cubicBezTo>
                  <a:cubicBezTo>
                    <a:pt x="171" y="224"/>
                    <a:pt x="212" y="203"/>
                    <a:pt x="229" y="169"/>
                  </a:cubicBezTo>
                  <a:cubicBezTo>
                    <a:pt x="252" y="101"/>
                    <a:pt x="229" y="32"/>
                    <a:pt x="184" y="9"/>
                  </a:cubicBezTo>
                  <a:cubicBezTo>
                    <a:pt x="165" y="3"/>
                    <a:pt x="147" y="0"/>
                    <a:pt x="12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8"/>
            <p:cNvSpPr/>
            <p:nvPr/>
          </p:nvSpPr>
          <p:spPr>
            <a:xfrm>
              <a:off x="5483375" y="1880975"/>
              <a:ext cx="8000" cy="5600"/>
            </a:xfrm>
            <a:custGeom>
              <a:avLst/>
              <a:gdLst/>
              <a:ahLst/>
              <a:cxnLst/>
              <a:rect l="l" t="t" r="r" b="b"/>
              <a:pathLst>
                <a:path w="320" h="224" extrusionOk="0">
                  <a:moveTo>
                    <a:pt x="153" y="0"/>
                  </a:moveTo>
                  <a:cubicBezTo>
                    <a:pt x="90" y="0"/>
                    <a:pt x="33" y="38"/>
                    <a:pt x="0" y="87"/>
                  </a:cubicBezTo>
                  <a:lnTo>
                    <a:pt x="297" y="224"/>
                  </a:lnTo>
                  <a:cubicBezTo>
                    <a:pt x="320" y="155"/>
                    <a:pt x="297" y="64"/>
                    <a:pt x="228" y="18"/>
                  </a:cubicBezTo>
                  <a:cubicBezTo>
                    <a:pt x="203" y="6"/>
                    <a:pt x="177" y="0"/>
                    <a:pt x="15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8"/>
            <p:cNvSpPr/>
            <p:nvPr/>
          </p:nvSpPr>
          <p:spPr>
            <a:xfrm>
              <a:off x="5531300" y="1895800"/>
              <a:ext cx="9725" cy="6750"/>
            </a:xfrm>
            <a:custGeom>
              <a:avLst/>
              <a:gdLst/>
              <a:ahLst/>
              <a:cxnLst/>
              <a:rect l="l" t="t" r="r" b="b"/>
              <a:pathLst>
                <a:path w="389" h="270" extrusionOk="0">
                  <a:moveTo>
                    <a:pt x="175" y="1"/>
                  </a:moveTo>
                  <a:cubicBezTo>
                    <a:pt x="104" y="1"/>
                    <a:pt x="34" y="43"/>
                    <a:pt x="1" y="110"/>
                  </a:cubicBezTo>
                  <a:lnTo>
                    <a:pt x="343" y="270"/>
                  </a:lnTo>
                  <a:cubicBezTo>
                    <a:pt x="389" y="179"/>
                    <a:pt x="343" y="65"/>
                    <a:pt x="252" y="19"/>
                  </a:cubicBezTo>
                  <a:cubicBezTo>
                    <a:pt x="227" y="7"/>
                    <a:pt x="201" y="1"/>
                    <a:pt x="17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8"/>
            <p:cNvSpPr/>
            <p:nvPr/>
          </p:nvSpPr>
          <p:spPr>
            <a:xfrm>
              <a:off x="5545000" y="1905175"/>
              <a:ext cx="8000" cy="5375"/>
            </a:xfrm>
            <a:custGeom>
              <a:avLst/>
              <a:gdLst/>
              <a:ahLst/>
              <a:cxnLst/>
              <a:rect l="l" t="t" r="r" b="b"/>
              <a:pathLst>
                <a:path w="320" h="215" extrusionOk="0">
                  <a:moveTo>
                    <a:pt x="151" y="0"/>
                  </a:moveTo>
                  <a:cubicBezTo>
                    <a:pt x="95" y="0"/>
                    <a:pt x="35" y="26"/>
                    <a:pt x="0" y="78"/>
                  </a:cubicBezTo>
                  <a:lnTo>
                    <a:pt x="274" y="214"/>
                  </a:lnTo>
                  <a:cubicBezTo>
                    <a:pt x="320" y="146"/>
                    <a:pt x="274" y="55"/>
                    <a:pt x="206" y="9"/>
                  </a:cubicBezTo>
                  <a:cubicBezTo>
                    <a:pt x="189" y="3"/>
                    <a:pt x="170" y="0"/>
                    <a:pt x="15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8"/>
            <p:cNvSpPr/>
            <p:nvPr/>
          </p:nvSpPr>
          <p:spPr>
            <a:xfrm>
              <a:off x="5637450" y="1849250"/>
              <a:ext cx="8000" cy="7300"/>
            </a:xfrm>
            <a:custGeom>
              <a:avLst/>
              <a:gdLst/>
              <a:ahLst/>
              <a:cxnLst/>
              <a:rect l="l" t="t" r="r" b="b"/>
              <a:pathLst>
                <a:path w="320" h="292" extrusionOk="0">
                  <a:moveTo>
                    <a:pt x="174" y="1"/>
                  </a:moveTo>
                  <a:cubicBezTo>
                    <a:pt x="118" y="1"/>
                    <a:pt x="63" y="26"/>
                    <a:pt x="46" y="78"/>
                  </a:cubicBezTo>
                  <a:cubicBezTo>
                    <a:pt x="0" y="146"/>
                    <a:pt x="23" y="237"/>
                    <a:pt x="91" y="283"/>
                  </a:cubicBezTo>
                  <a:cubicBezTo>
                    <a:pt x="114" y="289"/>
                    <a:pt x="136" y="292"/>
                    <a:pt x="156" y="292"/>
                  </a:cubicBezTo>
                  <a:cubicBezTo>
                    <a:pt x="215" y="292"/>
                    <a:pt x="263" y="266"/>
                    <a:pt x="297" y="215"/>
                  </a:cubicBezTo>
                  <a:cubicBezTo>
                    <a:pt x="320" y="146"/>
                    <a:pt x="297" y="55"/>
                    <a:pt x="228" y="9"/>
                  </a:cubicBezTo>
                  <a:cubicBezTo>
                    <a:pt x="211" y="3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8"/>
            <p:cNvSpPr/>
            <p:nvPr/>
          </p:nvSpPr>
          <p:spPr>
            <a:xfrm>
              <a:off x="5412050" y="1658300"/>
              <a:ext cx="9150" cy="7900"/>
            </a:xfrm>
            <a:custGeom>
              <a:avLst/>
              <a:gdLst/>
              <a:ahLst/>
              <a:cxnLst/>
              <a:rect l="l" t="t" r="r" b="b"/>
              <a:pathLst>
                <a:path w="366" h="316" extrusionOk="0">
                  <a:moveTo>
                    <a:pt x="184" y="1"/>
                  </a:moveTo>
                  <a:cubicBezTo>
                    <a:pt x="127" y="1"/>
                    <a:pt x="76" y="31"/>
                    <a:pt x="46" y="92"/>
                  </a:cubicBezTo>
                  <a:cubicBezTo>
                    <a:pt x="0" y="160"/>
                    <a:pt x="46" y="275"/>
                    <a:pt x="114" y="297"/>
                  </a:cubicBezTo>
                  <a:cubicBezTo>
                    <a:pt x="140" y="310"/>
                    <a:pt x="165" y="316"/>
                    <a:pt x="190" y="316"/>
                  </a:cubicBezTo>
                  <a:cubicBezTo>
                    <a:pt x="253" y="316"/>
                    <a:pt x="310" y="278"/>
                    <a:pt x="342" y="229"/>
                  </a:cubicBezTo>
                  <a:cubicBezTo>
                    <a:pt x="365" y="160"/>
                    <a:pt x="342" y="46"/>
                    <a:pt x="274" y="24"/>
                  </a:cubicBezTo>
                  <a:cubicBezTo>
                    <a:pt x="244" y="8"/>
                    <a:pt x="213" y="1"/>
                    <a:pt x="18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8"/>
            <p:cNvSpPr/>
            <p:nvPr/>
          </p:nvSpPr>
          <p:spPr>
            <a:xfrm>
              <a:off x="5729875" y="1918300"/>
              <a:ext cx="6875" cy="6150"/>
            </a:xfrm>
            <a:custGeom>
              <a:avLst/>
              <a:gdLst/>
              <a:ahLst/>
              <a:cxnLst/>
              <a:rect l="l" t="t" r="r" b="b"/>
              <a:pathLst>
                <a:path w="275" h="246" extrusionOk="0">
                  <a:moveTo>
                    <a:pt x="139" y="0"/>
                  </a:moveTo>
                  <a:cubicBezTo>
                    <a:pt x="94" y="0"/>
                    <a:pt x="40" y="21"/>
                    <a:pt x="24" y="55"/>
                  </a:cubicBezTo>
                  <a:cubicBezTo>
                    <a:pt x="1" y="123"/>
                    <a:pt x="24" y="192"/>
                    <a:pt x="92" y="237"/>
                  </a:cubicBezTo>
                  <a:cubicBezTo>
                    <a:pt x="103" y="243"/>
                    <a:pt x="116" y="246"/>
                    <a:pt x="130" y="246"/>
                  </a:cubicBezTo>
                  <a:cubicBezTo>
                    <a:pt x="171" y="246"/>
                    <a:pt x="218" y="220"/>
                    <a:pt x="252" y="169"/>
                  </a:cubicBezTo>
                  <a:cubicBezTo>
                    <a:pt x="275" y="100"/>
                    <a:pt x="252" y="32"/>
                    <a:pt x="183" y="9"/>
                  </a:cubicBezTo>
                  <a:cubicBezTo>
                    <a:pt x="171" y="3"/>
                    <a:pt x="156" y="0"/>
                    <a:pt x="13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8"/>
            <p:cNvSpPr/>
            <p:nvPr/>
          </p:nvSpPr>
          <p:spPr>
            <a:xfrm>
              <a:off x="6047150" y="198050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29" y="0"/>
                  </a:moveTo>
                  <a:cubicBezTo>
                    <a:pt x="81" y="0"/>
                    <a:pt x="40" y="21"/>
                    <a:pt x="23" y="55"/>
                  </a:cubicBezTo>
                  <a:cubicBezTo>
                    <a:pt x="1" y="123"/>
                    <a:pt x="23" y="192"/>
                    <a:pt x="69" y="214"/>
                  </a:cubicBezTo>
                  <a:cubicBezTo>
                    <a:pt x="87" y="221"/>
                    <a:pt x="106" y="223"/>
                    <a:pt x="123" y="223"/>
                  </a:cubicBezTo>
                  <a:cubicBezTo>
                    <a:pt x="171" y="223"/>
                    <a:pt x="212" y="202"/>
                    <a:pt x="229" y="169"/>
                  </a:cubicBezTo>
                  <a:cubicBezTo>
                    <a:pt x="252" y="100"/>
                    <a:pt x="229" y="32"/>
                    <a:pt x="183" y="9"/>
                  </a:cubicBezTo>
                  <a:cubicBezTo>
                    <a:pt x="165" y="3"/>
                    <a:pt x="147" y="0"/>
                    <a:pt x="12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8"/>
            <p:cNvSpPr/>
            <p:nvPr/>
          </p:nvSpPr>
          <p:spPr>
            <a:xfrm>
              <a:off x="5610050" y="1857575"/>
              <a:ext cx="8575" cy="7550"/>
            </a:xfrm>
            <a:custGeom>
              <a:avLst/>
              <a:gdLst/>
              <a:ahLst/>
              <a:cxnLst/>
              <a:rect l="l" t="t" r="r" b="b"/>
              <a:pathLst>
                <a:path w="343" h="302" extrusionOk="0">
                  <a:moveTo>
                    <a:pt x="167" y="0"/>
                  </a:moveTo>
                  <a:cubicBezTo>
                    <a:pt x="113" y="0"/>
                    <a:pt x="56" y="38"/>
                    <a:pt x="23" y="87"/>
                  </a:cubicBezTo>
                  <a:cubicBezTo>
                    <a:pt x="0" y="156"/>
                    <a:pt x="23" y="247"/>
                    <a:pt x="92" y="292"/>
                  </a:cubicBezTo>
                  <a:cubicBezTo>
                    <a:pt x="115" y="298"/>
                    <a:pt x="136" y="301"/>
                    <a:pt x="156" y="301"/>
                  </a:cubicBezTo>
                  <a:cubicBezTo>
                    <a:pt x="216" y="301"/>
                    <a:pt x="263" y="275"/>
                    <a:pt x="297" y="224"/>
                  </a:cubicBezTo>
                  <a:cubicBezTo>
                    <a:pt x="343" y="133"/>
                    <a:pt x="297" y="41"/>
                    <a:pt x="229" y="19"/>
                  </a:cubicBezTo>
                  <a:cubicBezTo>
                    <a:pt x="210" y="6"/>
                    <a:pt x="189" y="0"/>
                    <a:pt x="16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8"/>
            <p:cNvSpPr/>
            <p:nvPr/>
          </p:nvSpPr>
          <p:spPr>
            <a:xfrm>
              <a:off x="5524450" y="1897975"/>
              <a:ext cx="9150" cy="6300"/>
            </a:xfrm>
            <a:custGeom>
              <a:avLst/>
              <a:gdLst/>
              <a:ahLst/>
              <a:cxnLst/>
              <a:rect l="l" t="t" r="r" b="b"/>
              <a:pathLst>
                <a:path w="366" h="252" extrusionOk="0">
                  <a:moveTo>
                    <a:pt x="134" y="0"/>
                  </a:moveTo>
                  <a:cubicBezTo>
                    <a:pt x="72" y="0"/>
                    <a:pt x="16" y="31"/>
                    <a:pt x="1" y="92"/>
                  </a:cubicBezTo>
                  <a:lnTo>
                    <a:pt x="320" y="251"/>
                  </a:lnTo>
                  <a:cubicBezTo>
                    <a:pt x="366" y="160"/>
                    <a:pt x="320" y="46"/>
                    <a:pt x="229" y="23"/>
                  </a:cubicBezTo>
                  <a:cubicBezTo>
                    <a:pt x="198" y="8"/>
                    <a:pt x="165" y="0"/>
                    <a:pt x="13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8"/>
            <p:cNvSpPr/>
            <p:nvPr/>
          </p:nvSpPr>
          <p:spPr>
            <a:xfrm>
              <a:off x="5667100" y="1939975"/>
              <a:ext cx="6875" cy="6550"/>
            </a:xfrm>
            <a:custGeom>
              <a:avLst/>
              <a:gdLst/>
              <a:ahLst/>
              <a:cxnLst/>
              <a:rect l="l" t="t" r="r" b="b"/>
              <a:pathLst>
                <a:path w="275" h="262" extrusionOk="0">
                  <a:moveTo>
                    <a:pt x="143" y="1"/>
                  </a:moveTo>
                  <a:cubicBezTo>
                    <a:pt x="97" y="1"/>
                    <a:pt x="41" y="27"/>
                    <a:pt x="24" y="78"/>
                  </a:cubicBezTo>
                  <a:cubicBezTo>
                    <a:pt x="1" y="146"/>
                    <a:pt x="24" y="215"/>
                    <a:pt x="92" y="238"/>
                  </a:cubicBezTo>
                  <a:cubicBezTo>
                    <a:pt x="108" y="254"/>
                    <a:pt x="130" y="261"/>
                    <a:pt x="153" y="261"/>
                  </a:cubicBezTo>
                  <a:cubicBezTo>
                    <a:pt x="194" y="261"/>
                    <a:pt x="237" y="236"/>
                    <a:pt x="252" y="192"/>
                  </a:cubicBezTo>
                  <a:cubicBezTo>
                    <a:pt x="275" y="124"/>
                    <a:pt x="252" y="55"/>
                    <a:pt x="184" y="9"/>
                  </a:cubicBezTo>
                  <a:cubicBezTo>
                    <a:pt x="172" y="4"/>
                    <a:pt x="158" y="1"/>
                    <a:pt x="14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8"/>
            <p:cNvSpPr/>
            <p:nvPr/>
          </p:nvSpPr>
          <p:spPr>
            <a:xfrm>
              <a:off x="5602625" y="1671225"/>
              <a:ext cx="9150" cy="7850"/>
            </a:xfrm>
            <a:custGeom>
              <a:avLst/>
              <a:gdLst/>
              <a:ahLst/>
              <a:cxnLst/>
              <a:rect l="l" t="t" r="r" b="b"/>
              <a:pathLst>
                <a:path w="366" h="314" extrusionOk="0">
                  <a:moveTo>
                    <a:pt x="194" y="0"/>
                  </a:moveTo>
                  <a:cubicBezTo>
                    <a:pt x="132" y="0"/>
                    <a:pt x="63" y="26"/>
                    <a:pt x="46" y="77"/>
                  </a:cubicBezTo>
                  <a:cubicBezTo>
                    <a:pt x="1" y="168"/>
                    <a:pt x="46" y="260"/>
                    <a:pt x="115" y="305"/>
                  </a:cubicBezTo>
                  <a:cubicBezTo>
                    <a:pt x="131" y="311"/>
                    <a:pt x="150" y="314"/>
                    <a:pt x="169" y="314"/>
                  </a:cubicBezTo>
                  <a:cubicBezTo>
                    <a:pt x="232" y="314"/>
                    <a:pt x="303" y="284"/>
                    <a:pt x="320" y="214"/>
                  </a:cubicBezTo>
                  <a:cubicBezTo>
                    <a:pt x="366" y="146"/>
                    <a:pt x="320" y="54"/>
                    <a:pt x="252" y="9"/>
                  </a:cubicBezTo>
                  <a:cubicBezTo>
                    <a:pt x="235" y="3"/>
                    <a:pt x="215" y="0"/>
                    <a:pt x="19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8"/>
            <p:cNvSpPr/>
            <p:nvPr/>
          </p:nvSpPr>
          <p:spPr>
            <a:xfrm>
              <a:off x="5567250" y="1918075"/>
              <a:ext cx="12000" cy="10050"/>
            </a:xfrm>
            <a:custGeom>
              <a:avLst/>
              <a:gdLst/>
              <a:ahLst/>
              <a:cxnLst/>
              <a:rect l="l" t="t" r="r" b="b"/>
              <a:pathLst>
                <a:path w="480" h="402" extrusionOk="0">
                  <a:moveTo>
                    <a:pt x="252" y="0"/>
                  </a:moveTo>
                  <a:cubicBezTo>
                    <a:pt x="173" y="0"/>
                    <a:pt x="102" y="43"/>
                    <a:pt x="69" y="109"/>
                  </a:cubicBezTo>
                  <a:cubicBezTo>
                    <a:pt x="1" y="201"/>
                    <a:pt x="46" y="338"/>
                    <a:pt x="160" y="383"/>
                  </a:cubicBezTo>
                  <a:cubicBezTo>
                    <a:pt x="185" y="395"/>
                    <a:pt x="211" y="401"/>
                    <a:pt x="237" y="401"/>
                  </a:cubicBezTo>
                  <a:cubicBezTo>
                    <a:pt x="309" y="401"/>
                    <a:pt x="384" y="359"/>
                    <a:pt x="434" y="292"/>
                  </a:cubicBezTo>
                  <a:cubicBezTo>
                    <a:pt x="480" y="178"/>
                    <a:pt x="434" y="64"/>
                    <a:pt x="343" y="18"/>
                  </a:cubicBezTo>
                  <a:cubicBezTo>
                    <a:pt x="312" y="6"/>
                    <a:pt x="282" y="0"/>
                    <a:pt x="25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8"/>
            <p:cNvSpPr/>
            <p:nvPr/>
          </p:nvSpPr>
          <p:spPr>
            <a:xfrm>
              <a:off x="5586650" y="1860425"/>
              <a:ext cx="9725" cy="8925"/>
            </a:xfrm>
            <a:custGeom>
              <a:avLst/>
              <a:gdLst/>
              <a:ahLst/>
              <a:cxnLst/>
              <a:rect l="l" t="t" r="r" b="b"/>
              <a:pathLst>
                <a:path w="389" h="357" extrusionOk="0">
                  <a:moveTo>
                    <a:pt x="198" y="1"/>
                  </a:moveTo>
                  <a:cubicBezTo>
                    <a:pt x="129" y="1"/>
                    <a:pt x="63" y="43"/>
                    <a:pt x="46" y="110"/>
                  </a:cubicBezTo>
                  <a:cubicBezTo>
                    <a:pt x="1" y="201"/>
                    <a:pt x="23" y="293"/>
                    <a:pt x="115" y="338"/>
                  </a:cubicBezTo>
                  <a:cubicBezTo>
                    <a:pt x="139" y="350"/>
                    <a:pt x="165" y="356"/>
                    <a:pt x="191" y="356"/>
                  </a:cubicBezTo>
                  <a:cubicBezTo>
                    <a:pt x="261" y="356"/>
                    <a:pt x="326" y="314"/>
                    <a:pt x="343" y="247"/>
                  </a:cubicBezTo>
                  <a:cubicBezTo>
                    <a:pt x="389" y="178"/>
                    <a:pt x="366" y="64"/>
                    <a:pt x="275" y="19"/>
                  </a:cubicBezTo>
                  <a:cubicBezTo>
                    <a:pt x="250" y="6"/>
                    <a:pt x="224" y="1"/>
                    <a:pt x="19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8"/>
            <p:cNvSpPr/>
            <p:nvPr/>
          </p:nvSpPr>
          <p:spPr>
            <a:xfrm>
              <a:off x="5506775" y="1835200"/>
              <a:ext cx="10275" cy="9025"/>
            </a:xfrm>
            <a:custGeom>
              <a:avLst/>
              <a:gdLst/>
              <a:ahLst/>
              <a:cxnLst/>
              <a:rect l="l" t="t" r="r" b="b"/>
              <a:pathLst>
                <a:path w="411" h="361" extrusionOk="0">
                  <a:moveTo>
                    <a:pt x="178" y="1"/>
                  </a:moveTo>
                  <a:cubicBezTo>
                    <a:pt x="114" y="1"/>
                    <a:pt x="53" y="31"/>
                    <a:pt x="23" y="92"/>
                  </a:cubicBezTo>
                  <a:cubicBezTo>
                    <a:pt x="0" y="183"/>
                    <a:pt x="23" y="297"/>
                    <a:pt x="114" y="343"/>
                  </a:cubicBezTo>
                  <a:cubicBezTo>
                    <a:pt x="139" y="355"/>
                    <a:pt x="165" y="361"/>
                    <a:pt x="191" y="361"/>
                  </a:cubicBezTo>
                  <a:cubicBezTo>
                    <a:pt x="262" y="361"/>
                    <a:pt x="332" y="318"/>
                    <a:pt x="365" y="252"/>
                  </a:cubicBezTo>
                  <a:cubicBezTo>
                    <a:pt x="411" y="160"/>
                    <a:pt x="365" y="69"/>
                    <a:pt x="274" y="23"/>
                  </a:cubicBezTo>
                  <a:cubicBezTo>
                    <a:pt x="244" y="8"/>
                    <a:pt x="211" y="1"/>
                    <a:pt x="17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8"/>
            <p:cNvSpPr/>
            <p:nvPr/>
          </p:nvSpPr>
          <p:spPr>
            <a:xfrm>
              <a:off x="5715050" y="1973650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210" y="1"/>
                  </a:moveTo>
                  <a:cubicBezTo>
                    <a:pt x="142" y="1"/>
                    <a:pt x="81" y="31"/>
                    <a:pt x="46" y="100"/>
                  </a:cubicBezTo>
                  <a:cubicBezTo>
                    <a:pt x="0" y="192"/>
                    <a:pt x="23" y="283"/>
                    <a:pt x="114" y="329"/>
                  </a:cubicBezTo>
                  <a:cubicBezTo>
                    <a:pt x="139" y="341"/>
                    <a:pt x="163" y="347"/>
                    <a:pt x="187" y="347"/>
                  </a:cubicBezTo>
                  <a:cubicBezTo>
                    <a:pt x="251" y="347"/>
                    <a:pt x="309" y="304"/>
                    <a:pt x="343" y="237"/>
                  </a:cubicBezTo>
                  <a:cubicBezTo>
                    <a:pt x="388" y="169"/>
                    <a:pt x="343" y="55"/>
                    <a:pt x="274" y="9"/>
                  </a:cubicBezTo>
                  <a:cubicBezTo>
                    <a:pt x="253" y="4"/>
                    <a:pt x="231" y="1"/>
                    <a:pt x="21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8"/>
            <p:cNvSpPr/>
            <p:nvPr/>
          </p:nvSpPr>
          <p:spPr>
            <a:xfrm>
              <a:off x="5635150" y="1886675"/>
              <a:ext cx="11450" cy="10050"/>
            </a:xfrm>
            <a:custGeom>
              <a:avLst/>
              <a:gdLst/>
              <a:ahLst/>
              <a:cxnLst/>
              <a:rect l="l" t="t" r="r" b="b"/>
              <a:pathLst>
                <a:path w="458" h="402" extrusionOk="0">
                  <a:moveTo>
                    <a:pt x="240" y="1"/>
                  </a:moveTo>
                  <a:cubicBezTo>
                    <a:pt x="162" y="1"/>
                    <a:pt x="80" y="43"/>
                    <a:pt x="46" y="110"/>
                  </a:cubicBezTo>
                  <a:cubicBezTo>
                    <a:pt x="1" y="224"/>
                    <a:pt x="46" y="338"/>
                    <a:pt x="138" y="384"/>
                  </a:cubicBezTo>
                  <a:cubicBezTo>
                    <a:pt x="168" y="396"/>
                    <a:pt x="199" y="402"/>
                    <a:pt x="228" y="402"/>
                  </a:cubicBezTo>
                  <a:cubicBezTo>
                    <a:pt x="308" y="402"/>
                    <a:pt x="378" y="359"/>
                    <a:pt x="412" y="293"/>
                  </a:cubicBezTo>
                  <a:cubicBezTo>
                    <a:pt x="457" y="201"/>
                    <a:pt x="412" y="87"/>
                    <a:pt x="320" y="19"/>
                  </a:cubicBezTo>
                  <a:cubicBezTo>
                    <a:pt x="296" y="6"/>
                    <a:pt x="268" y="1"/>
                    <a:pt x="24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8"/>
            <p:cNvSpPr/>
            <p:nvPr/>
          </p:nvSpPr>
          <p:spPr>
            <a:xfrm>
              <a:off x="5784100" y="2033900"/>
              <a:ext cx="8000" cy="5600"/>
            </a:xfrm>
            <a:custGeom>
              <a:avLst/>
              <a:gdLst/>
              <a:ahLst/>
              <a:cxnLst/>
              <a:rect l="l" t="t" r="r" b="b"/>
              <a:pathLst>
                <a:path w="320" h="224" extrusionOk="0">
                  <a:moveTo>
                    <a:pt x="144" y="0"/>
                  </a:moveTo>
                  <a:cubicBezTo>
                    <a:pt x="90" y="0"/>
                    <a:pt x="33" y="38"/>
                    <a:pt x="0" y="87"/>
                  </a:cubicBezTo>
                  <a:lnTo>
                    <a:pt x="297" y="224"/>
                  </a:lnTo>
                  <a:cubicBezTo>
                    <a:pt x="320" y="133"/>
                    <a:pt x="297" y="41"/>
                    <a:pt x="206" y="19"/>
                  </a:cubicBezTo>
                  <a:cubicBezTo>
                    <a:pt x="186" y="6"/>
                    <a:pt x="166" y="0"/>
                    <a:pt x="14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8"/>
            <p:cNvSpPr/>
            <p:nvPr/>
          </p:nvSpPr>
          <p:spPr>
            <a:xfrm>
              <a:off x="5501050" y="1784200"/>
              <a:ext cx="8600" cy="7650"/>
            </a:xfrm>
            <a:custGeom>
              <a:avLst/>
              <a:gdLst/>
              <a:ahLst/>
              <a:cxnLst/>
              <a:rect l="l" t="t" r="r" b="b"/>
              <a:pathLst>
                <a:path w="344" h="306" extrusionOk="0">
                  <a:moveTo>
                    <a:pt x="174" y="1"/>
                  </a:moveTo>
                  <a:cubicBezTo>
                    <a:pt x="118" y="1"/>
                    <a:pt x="58" y="26"/>
                    <a:pt x="24" y="78"/>
                  </a:cubicBezTo>
                  <a:cubicBezTo>
                    <a:pt x="1" y="169"/>
                    <a:pt x="24" y="260"/>
                    <a:pt x="92" y="283"/>
                  </a:cubicBezTo>
                  <a:cubicBezTo>
                    <a:pt x="123" y="298"/>
                    <a:pt x="153" y="306"/>
                    <a:pt x="181" y="306"/>
                  </a:cubicBezTo>
                  <a:cubicBezTo>
                    <a:pt x="237" y="306"/>
                    <a:pt x="282" y="275"/>
                    <a:pt x="298" y="215"/>
                  </a:cubicBezTo>
                  <a:cubicBezTo>
                    <a:pt x="343" y="146"/>
                    <a:pt x="298" y="55"/>
                    <a:pt x="229" y="9"/>
                  </a:cubicBezTo>
                  <a:cubicBezTo>
                    <a:pt x="212" y="3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8"/>
            <p:cNvSpPr/>
            <p:nvPr/>
          </p:nvSpPr>
          <p:spPr>
            <a:xfrm>
              <a:off x="5415475" y="1833850"/>
              <a:ext cx="6850" cy="6425"/>
            </a:xfrm>
            <a:custGeom>
              <a:avLst/>
              <a:gdLst/>
              <a:ahLst/>
              <a:cxnLst/>
              <a:rect l="l" t="t" r="r" b="b"/>
              <a:pathLst>
                <a:path w="274" h="257" extrusionOk="0">
                  <a:moveTo>
                    <a:pt x="142" y="0"/>
                  </a:moveTo>
                  <a:cubicBezTo>
                    <a:pt x="96" y="0"/>
                    <a:pt x="40" y="26"/>
                    <a:pt x="23" y="77"/>
                  </a:cubicBezTo>
                  <a:cubicBezTo>
                    <a:pt x="0" y="146"/>
                    <a:pt x="23" y="214"/>
                    <a:pt x="91" y="237"/>
                  </a:cubicBezTo>
                  <a:cubicBezTo>
                    <a:pt x="105" y="251"/>
                    <a:pt x="122" y="256"/>
                    <a:pt x="140" y="256"/>
                  </a:cubicBezTo>
                  <a:cubicBezTo>
                    <a:pt x="185" y="256"/>
                    <a:pt x="235" y="224"/>
                    <a:pt x="251" y="192"/>
                  </a:cubicBezTo>
                  <a:cubicBezTo>
                    <a:pt x="274" y="123"/>
                    <a:pt x="251" y="55"/>
                    <a:pt x="183" y="9"/>
                  </a:cubicBezTo>
                  <a:cubicBezTo>
                    <a:pt x="171" y="3"/>
                    <a:pt x="157" y="0"/>
                    <a:pt x="14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8"/>
            <p:cNvSpPr/>
            <p:nvPr/>
          </p:nvSpPr>
          <p:spPr>
            <a:xfrm>
              <a:off x="5341275" y="1801500"/>
              <a:ext cx="5175" cy="4050"/>
            </a:xfrm>
            <a:custGeom>
              <a:avLst/>
              <a:gdLst/>
              <a:ahLst/>
              <a:cxnLst/>
              <a:rect l="l" t="t" r="r" b="b"/>
              <a:pathLst>
                <a:path w="207" h="162" extrusionOk="0">
                  <a:moveTo>
                    <a:pt x="84" y="1"/>
                  </a:moveTo>
                  <a:cubicBezTo>
                    <a:pt x="49" y="1"/>
                    <a:pt x="15" y="26"/>
                    <a:pt x="1" y="70"/>
                  </a:cubicBezTo>
                  <a:lnTo>
                    <a:pt x="183" y="162"/>
                  </a:lnTo>
                  <a:cubicBezTo>
                    <a:pt x="206" y="93"/>
                    <a:pt x="206" y="48"/>
                    <a:pt x="138" y="25"/>
                  </a:cubicBezTo>
                  <a:cubicBezTo>
                    <a:pt x="121" y="9"/>
                    <a:pt x="102" y="1"/>
                    <a:pt x="8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8"/>
            <p:cNvSpPr/>
            <p:nvPr/>
          </p:nvSpPr>
          <p:spPr>
            <a:xfrm>
              <a:off x="5377225" y="1368775"/>
              <a:ext cx="8025" cy="7300"/>
            </a:xfrm>
            <a:custGeom>
              <a:avLst/>
              <a:gdLst/>
              <a:ahLst/>
              <a:cxnLst/>
              <a:rect l="l" t="t" r="r" b="b"/>
              <a:pathLst>
                <a:path w="321" h="292" extrusionOk="0">
                  <a:moveTo>
                    <a:pt x="174" y="1"/>
                  </a:moveTo>
                  <a:cubicBezTo>
                    <a:pt x="118" y="1"/>
                    <a:pt x="58" y="26"/>
                    <a:pt x="24" y="78"/>
                  </a:cubicBezTo>
                  <a:cubicBezTo>
                    <a:pt x="1" y="169"/>
                    <a:pt x="24" y="238"/>
                    <a:pt x="92" y="283"/>
                  </a:cubicBezTo>
                  <a:cubicBezTo>
                    <a:pt x="115" y="289"/>
                    <a:pt x="136" y="292"/>
                    <a:pt x="156" y="292"/>
                  </a:cubicBezTo>
                  <a:cubicBezTo>
                    <a:pt x="216" y="292"/>
                    <a:pt x="263" y="266"/>
                    <a:pt x="297" y="215"/>
                  </a:cubicBezTo>
                  <a:cubicBezTo>
                    <a:pt x="320" y="146"/>
                    <a:pt x="297" y="55"/>
                    <a:pt x="229" y="9"/>
                  </a:cubicBezTo>
                  <a:cubicBezTo>
                    <a:pt x="212" y="4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8"/>
            <p:cNvSpPr/>
            <p:nvPr/>
          </p:nvSpPr>
          <p:spPr>
            <a:xfrm>
              <a:off x="5240850" y="1570800"/>
              <a:ext cx="10300" cy="9225"/>
            </a:xfrm>
            <a:custGeom>
              <a:avLst/>
              <a:gdLst/>
              <a:ahLst/>
              <a:cxnLst/>
              <a:rect l="l" t="t" r="r" b="b"/>
              <a:pathLst>
                <a:path w="412" h="369" extrusionOk="0">
                  <a:moveTo>
                    <a:pt x="207" y="0"/>
                  </a:moveTo>
                  <a:cubicBezTo>
                    <a:pt x="134" y="0"/>
                    <a:pt x="64" y="30"/>
                    <a:pt x="46" y="100"/>
                  </a:cubicBezTo>
                  <a:cubicBezTo>
                    <a:pt x="0" y="191"/>
                    <a:pt x="23" y="305"/>
                    <a:pt x="115" y="351"/>
                  </a:cubicBezTo>
                  <a:cubicBezTo>
                    <a:pt x="139" y="363"/>
                    <a:pt x="165" y="369"/>
                    <a:pt x="191" y="369"/>
                  </a:cubicBezTo>
                  <a:cubicBezTo>
                    <a:pt x="262" y="369"/>
                    <a:pt x="332" y="326"/>
                    <a:pt x="366" y="260"/>
                  </a:cubicBezTo>
                  <a:cubicBezTo>
                    <a:pt x="411" y="168"/>
                    <a:pt x="366" y="54"/>
                    <a:pt x="274" y="8"/>
                  </a:cubicBezTo>
                  <a:cubicBezTo>
                    <a:pt x="253" y="3"/>
                    <a:pt x="230" y="0"/>
                    <a:pt x="20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8"/>
            <p:cNvSpPr/>
            <p:nvPr/>
          </p:nvSpPr>
          <p:spPr>
            <a:xfrm>
              <a:off x="5700200" y="1861225"/>
              <a:ext cx="8025" cy="7300"/>
            </a:xfrm>
            <a:custGeom>
              <a:avLst/>
              <a:gdLst/>
              <a:ahLst/>
              <a:cxnLst/>
              <a:rect l="l" t="t" r="r" b="b"/>
              <a:pathLst>
                <a:path w="321" h="292" extrusionOk="0">
                  <a:moveTo>
                    <a:pt x="155" y="1"/>
                  </a:moveTo>
                  <a:cubicBezTo>
                    <a:pt x="105" y="1"/>
                    <a:pt x="58" y="27"/>
                    <a:pt x="24" y="78"/>
                  </a:cubicBezTo>
                  <a:cubicBezTo>
                    <a:pt x="1" y="146"/>
                    <a:pt x="24" y="238"/>
                    <a:pt x="92" y="283"/>
                  </a:cubicBezTo>
                  <a:cubicBezTo>
                    <a:pt x="109" y="289"/>
                    <a:pt x="128" y="292"/>
                    <a:pt x="146" y="292"/>
                  </a:cubicBezTo>
                  <a:cubicBezTo>
                    <a:pt x="202" y="292"/>
                    <a:pt x="258" y="266"/>
                    <a:pt x="275" y="215"/>
                  </a:cubicBezTo>
                  <a:cubicBezTo>
                    <a:pt x="320" y="146"/>
                    <a:pt x="275" y="55"/>
                    <a:pt x="206" y="10"/>
                  </a:cubicBezTo>
                  <a:cubicBezTo>
                    <a:pt x="189" y="4"/>
                    <a:pt x="172" y="1"/>
                    <a:pt x="15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8"/>
            <p:cNvSpPr/>
            <p:nvPr/>
          </p:nvSpPr>
          <p:spPr>
            <a:xfrm>
              <a:off x="5724750" y="1602375"/>
              <a:ext cx="9725" cy="8600"/>
            </a:xfrm>
            <a:custGeom>
              <a:avLst/>
              <a:gdLst/>
              <a:ahLst/>
              <a:cxnLst/>
              <a:rect l="l" t="t" r="r" b="b"/>
              <a:pathLst>
                <a:path w="389" h="344" extrusionOk="0">
                  <a:moveTo>
                    <a:pt x="179" y="1"/>
                  </a:moveTo>
                  <a:cubicBezTo>
                    <a:pt x="114" y="1"/>
                    <a:pt x="54" y="31"/>
                    <a:pt x="23" y="92"/>
                  </a:cubicBezTo>
                  <a:cubicBezTo>
                    <a:pt x="0" y="183"/>
                    <a:pt x="23" y="275"/>
                    <a:pt x="114" y="320"/>
                  </a:cubicBezTo>
                  <a:cubicBezTo>
                    <a:pt x="145" y="336"/>
                    <a:pt x="175" y="343"/>
                    <a:pt x="204" y="343"/>
                  </a:cubicBezTo>
                  <a:cubicBezTo>
                    <a:pt x="262" y="343"/>
                    <a:pt x="312" y="313"/>
                    <a:pt x="343" y="252"/>
                  </a:cubicBezTo>
                  <a:cubicBezTo>
                    <a:pt x="388" y="161"/>
                    <a:pt x="343" y="46"/>
                    <a:pt x="274" y="24"/>
                  </a:cubicBezTo>
                  <a:cubicBezTo>
                    <a:pt x="244" y="8"/>
                    <a:pt x="211" y="1"/>
                    <a:pt x="17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8"/>
            <p:cNvSpPr/>
            <p:nvPr/>
          </p:nvSpPr>
          <p:spPr>
            <a:xfrm>
              <a:off x="5844575" y="1891825"/>
              <a:ext cx="10875" cy="9575"/>
            </a:xfrm>
            <a:custGeom>
              <a:avLst/>
              <a:gdLst/>
              <a:ahLst/>
              <a:cxnLst/>
              <a:rect l="l" t="t" r="r" b="b"/>
              <a:pathLst>
                <a:path w="435" h="383" extrusionOk="0">
                  <a:moveTo>
                    <a:pt x="221" y="0"/>
                  </a:moveTo>
                  <a:cubicBezTo>
                    <a:pt x="150" y="0"/>
                    <a:pt x="80" y="43"/>
                    <a:pt x="46" y="109"/>
                  </a:cubicBezTo>
                  <a:cubicBezTo>
                    <a:pt x="1" y="201"/>
                    <a:pt x="23" y="315"/>
                    <a:pt x="138" y="360"/>
                  </a:cubicBezTo>
                  <a:cubicBezTo>
                    <a:pt x="166" y="375"/>
                    <a:pt x="198" y="382"/>
                    <a:pt x="228" y="382"/>
                  </a:cubicBezTo>
                  <a:cubicBezTo>
                    <a:pt x="294" y="382"/>
                    <a:pt x="357" y="347"/>
                    <a:pt x="389" y="269"/>
                  </a:cubicBezTo>
                  <a:cubicBezTo>
                    <a:pt x="434" y="178"/>
                    <a:pt x="389" y="64"/>
                    <a:pt x="297" y="18"/>
                  </a:cubicBezTo>
                  <a:cubicBezTo>
                    <a:pt x="273" y="6"/>
                    <a:pt x="247" y="0"/>
                    <a:pt x="22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8"/>
            <p:cNvSpPr/>
            <p:nvPr/>
          </p:nvSpPr>
          <p:spPr>
            <a:xfrm>
              <a:off x="5359550" y="1650975"/>
              <a:ext cx="7425" cy="6675"/>
            </a:xfrm>
            <a:custGeom>
              <a:avLst/>
              <a:gdLst/>
              <a:ahLst/>
              <a:cxnLst/>
              <a:rect l="l" t="t" r="r" b="b"/>
              <a:pathLst>
                <a:path w="297" h="267" extrusionOk="0">
                  <a:moveTo>
                    <a:pt x="146" y="1"/>
                  </a:moveTo>
                  <a:cubicBezTo>
                    <a:pt x="99" y="1"/>
                    <a:pt x="55" y="33"/>
                    <a:pt x="23" y="65"/>
                  </a:cubicBezTo>
                  <a:cubicBezTo>
                    <a:pt x="0" y="134"/>
                    <a:pt x="23" y="225"/>
                    <a:pt x="91" y="248"/>
                  </a:cubicBezTo>
                  <a:cubicBezTo>
                    <a:pt x="111" y="261"/>
                    <a:pt x="130" y="266"/>
                    <a:pt x="148" y="266"/>
                  </a:cubicBezTo>
                  <a:cubicBezTo>
                    <a:pt x="196" y="266"/>
                    <a:pt x="241" y="229"/>
                    <a:pt x="274" y="180"/>
                  </a:cubicBezTo>
                  <a:cubicBezTo>
                    <a:pt x="297" y="134"/>
                    <a:pt x="274" y="43"/>
                    <a:pt x="206" y="20"/>
                  </a:cubicBezTo>
                  <a:cubicBezTo>
                    <a:pt x="185" y="6"/>
                    <a:pt x="165" y="1"/>
                    <a:pt x="14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8"/>
            <p:cNvSpPr/>
            <p:nvPr/>
          </p:nvSpPr>
          <p:spPr>
            <a:xfrm>
              <a:off x="5780100" y="1671975"/>
              <a:ext cx="6875" cy="6550"/>
            </a:xfrm>
            <a:custGeom>
              <a:avLst/>
              <a:gdLst/>
              <a:ahLst/>
              <a:cxnLst/>
              <a:rect l="l" t="t" r="r" b="b"/>
              <a:pathLst>
                <a:path w="275" h="262" extrusionOk="0">
                  <a:moveTo>
                    <a:pt x="122" y="1"/>
                  </a:moveTo>
                  <a:cubicBezTo>
                    <a:pt x="81" y="1"/>
                    <a:pt x="38" y="26"/>
                    <a:pt x="23" y="70"/>
                  </a:cubicBezTo>
                  <a:cubicBezTo>
                    <a:pt x="0" y="138"/>
                    <a:pt x="23" y="207"/>
                    <a:pt x="69" y="253"/>
                  </a:cubicBezTo>
                  <a:cubicBezTo>
                    <a:pt x="86" y="258"/>
                    <a:pt x="103" y="261"/>
                    <a:pt x="120" y="261"/>
                  </a:cubicBezTo>
                  <a:cubicBezTo>
                    <a:pt x="170" y="261"/>
                    <a:pt x="217" y="235"/>
                    <a:pt x="251" y="184"/>
                  </a:cubicBezTo>
                  <a:cubicBezTo>
                    <a:pt x="274" y="116"/>
                    <a:pt x="251" y="47"/>
                    <a:pt x="183" y="24"/>
                  </a:cubicBezTo>
                  <a:cubicBezTo>
                    <a:pt x="167" y="8"/>
                    <a:pt x="145" y="1"/>
                    <a:pt x="12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8"/>
            <p:cNvSpPr/>
            <p:nvPr/>
          </p:nvSpPr>
          <p:spPr>
            <a:xfrm>
              <a:off x="5250550" y="1641875"/>
              <a:ext cx="10300" cy="9475"/>
            </a:xfrm>
            <a:custGeom>
              <a:avLst/>
              <a:gdLst/>
              <a:ahLst/>
              <a:cxnLst/>
              <a:rect l="l" t="t" r="r" b="b"/>
              <a:pathLst>
                <a:path w="412" h="379" extrusionOk="0">
                  <a:moveTo>
                    <a:pt x="221" y="1"/>
                  </a:moveTo>
                  <a:cubicBezTo>
                    <a:pt x="150" y="1"/>
                    <a:pt x="80" y="43"/>
                    <a:pt x="46" y="110"/>
                  </a:cubicBezTo>
                  <a:cubicBezTo>
                    <a:pt x="0" y="201"/>
                    <a:pt x="46" y="315"/>
                    <a:pt x="137" y="361"/>
                  </a:cubicBezTo>
                  <a:cubicBezTo>
                    <a:pt x="162" y="373"/>
                    <a:pt x="186" y="379"/>
                    <a:pt x="210" y="379"/>
                  </a:cubicBezTo>
                  <a:cubicBezTo>
                    <a:pt x="274" y="379"/>
                    <a:pt x="332" y="337"/>
                    <a:pt x="366" y="270"/>
                  </a:cubicBezTo>
                  <a:cubicBezTo>
                    <a:pt x="411" y="178"/>
                    <a:pt x="389" y="64"/>
                    <a:pt x="297" y="19"/>
                  </a:cubicBezTo>
                  <a:cubicBezTo>
                    <a:pt x="273" y="6"/>
                    <a:pt x="247" y="1"/>
                    <a:pt x="22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8"/>
            <p:cNvSpPr/>
            <p:nvPr/>
          </p:nvSpPr>
          <p:spPr>
            <a:xfrm>
              <a:off x="6109350" y="1285775"/>
              <a:ext cx="7450" cy="6675"/>
            </a:xfrm>
            <a:custGeom>
              <a:avLst/>
              <a:gdLst/>
              <a:ahLst/>
              <a:cxnLst/>
              <a:rect l="l" t="t" r="r" b="b"/>
              <a:pathLst>
                <a:path w="298" h="267" extrusionOk="0">
                  <a:moveTo>
                    <a:pt x="157" y="1"/>
                  </a:moveTo>
                  <a:cubicBezTo>
                    <a:pt x="113" y="1"/>
                    <a:pt x="62" y="33"/>
                    <a:pt x="46" y="65"/>
                  </a:cubicBezTo>
                  <a:cubicBezTo>
                    <a:pt x="1" y="134"/>
                    <a:pt x="46" y="225"/>
                    <a:pt x="92" y="248"/>
                  </a:cubicBezTo>
                  <a:cubicBezTo>
                    <a:pt x="111" y="261"/>
                    <a:pt x="132" y="266"/>
                    <a:pt x="153" y="266"/>
                  </a:cubicBezTo>
                  <a:cubicBezTo>
                    <a:pt x="206" y="266"/>
                    <a:pt x="258" y="229"/>
                    <a:pt x="274" y="179"/>
                  </a:cubicBezTo>
                  <a:cubicBezTo>
                    <a:pt x="297" y="134"/>
                    <a:pt x="274" y="42"/>
                    <a:pt x="206" y="20"/>
                  </a:cubicBezTo>
                  <a:cubicBezTo>
                    <a:pt x="193" y="6"/>
                    <a:pt x="175" y="1"/>
                    <a:pt x="15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8"/>
            <p:cNvSpPr/>
            <p:nvPr/>
          </p:nvSpPr>
          <p:spPr>
            <a:xfrm>
              <a:off x="5862850" y="199190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28" y="1"/>
                  </a:moveTo>
                  <a:cubicBezTo>
                    <a:pt x="81" y="1"/>
                    <a:pt x="40" y="22"/>
                    <a:pt x="23" y="55"/>
                  </a:cubicBezTo>
                  <a:cubicBezTo>
                    <a:pt x="0" y="124"/>
                    <a:pt x="23" y="169"/>
                    <a:pt x="91" y="215"/>
                  </a:cubicBezTo>
                  <a:cubicBezTo>
                    <a:pt x="103" y="221"/>
                    <a:pt x="116" y="223"/>
                    <a:pt x="129" y="223"/>
                  </a:cubicBezTo>
                  <a:cubicBezTo>
                    <a:pt x="168" y="223"/>
                    <a:pt x="211" y="198"/>
                    <a:pt x="228" y="146"/>
                  </a:cubicBezTo>
                  <a:cubicBezTo>
                    <a:pt x="251" y="101"/>
                    <a:pt x="228" y="32"/>
                    <a:pt x="183" y="9"/>
                  </a:cubicBezTo>
                  <a:cubicBezTo>
                    <a:pt x="164" y="3"/>
                    <a:pt x="146" y="1"/>
                    <a:pt x="12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8"/>
            <p:cNvSpPr/>
            <p:nvPr/>
          </p:nvSpPr>
          <p:spPr>
            <a:xfrm>
              <a:off x="6311925" y="1955575"/>
              <a:ext cx="6300" cy="5975"/>
            </a:xfrm>
            <a:custGeom>
              <a:avLst/>
              <a:gdLst/>
              <a:ahLst/>
              <a:cxnLst/>
              <a:rect l="l" t="t" r="r" b="b"/>
              <a:pathLst>
                <a:path w="252" h="239" extrusionOk="0">
                  <a:moveTo>
                    <a:pt x="112" y="1"/>
                  </a:moveTo>
                  <a:cubicBezTo>
                    <a:pt x="72" y="1"/>
                    <a:pt x="38" y="26"/>
                    <a:pt x="23" y="70"/>
                  </a:cubicBezTo>
                  <a:cubicBezTo>
                    <a:pt x="1" y="116"/>
                    <a:pt x="23" y="184"/>
                    <a:pt x="69" y="230"/>
                  </a:cubicBezTo>
                  <a:cubicBezTo>
                    <a:pt x="86" y="236"/>
                    <a:pt x="103" y="238"/>
                    <a:pt x="120" y="238"/>
                  </a:cubicBezTo>
                  <a:cubicBezTo>
                    <a:pt x="169" y="238"/>
                    <a:pt x="212" y="213"/>
                    <a:pt x="229" y="161"/>
                  </a:cubicBezTo>
                  <a:cubicBezTo>
                    <a:pt x="252" y="116"/>
                    <a:pt x="229" y="47"/>
                    <a:pt x="183" y="25"/>
                  </a:cubicBezTo>
                  <a:cubicBezTo>
                    <a:pt x="159" y="8"/>
                    <a:pt x="135" y="1"/>
                    <a:pt x="11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8"/>
            <p:cNvSpPr/>
            <p:nvPr/>
          </p:nvSpPr>
          <p:spPr>
            <a:xfrm>
              <a:off x="6074550" y="2145400"/>
              <a:ext cx="8000" cy="7300"/>
            </a:xfrm>
            <a:custGeom>
              <a:avLst/>
              <a:gdLst/>
              <a:ahLst/>
              <a:cxnLst/>
              <a:rect l="l" t="t" r="r" b="b"/>
              <a:pathLst>
                <a:path w="320" h="292" extrusionOk="0">
                  <a:moveTo>
                    <a:pt x="174" y="1"/>
                  </a:moveTo>
                  <a:cubicBezTo>
                    <a:pt x="117" y="1"/>
                    <a:pt x="57" y="27"/>
                    <a:pt x="23" y="78"/>
                  </a:cubicBezTo>
                  <a:cubicBezTo>
                    <a:pt x="0" y="146"/>
                    <a:pt x="23" y="238"/>
                    <a:pt x="92" y="283"/>
                  </a:cubicBezTo>
                  <a:cubicBezTo>
                    <a:pt x="109" y="289"/>
                    <a:pt x="127" y="292"/>
                    <a:pt x="146" y="292"/>
                  </a:cubicBezTo>
                  <a:cubicBezTo>
                    <a:pt x="203" y="292"/>
                    <a:pt x="263" y="266"/>
                    <a:pt x="297" y="215"/>
                  </a:cubicBezTo>
                  <a:cubicBezTo>
                    <a:pt x="320" y="146"/>
                    <a:pt x="297" y="55"/>
                    <a:pt x="228" y="9"/>
                  </a:cubicBezTo>
                  <a:cubicBezTo>
                    <a:pt x="211" y="4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8"/>
            <p:cNvSpPr/>
            <p:nvPr/>
          </p:nvSpPr>
          <p:spPr>
            <a:xfrm>
              <a:off x="6133325" y="2189350"/>
              <a:ext cx="6875" cy="5600"/>
            </a:xfrm>
            <a:custGeom>
              <a:avLst/>
              <a:gdLst/>
              <a:ahLst/>
              <a:cxnLst/>
              <a:rect l="l" t="t" r="r" b="b"/>
              <a:pathLst>
                <a:path w="275" h="224" extrusionOk="0">
                  <a:moveTo>
                    <a:pt x="142" y="0"/>
                  </a:moveTo>
                  <a:cubicBezTo>
                    <a:pt x="102" y="0"/>
                    <a:pt x="56" y="21"/>
                    <a:pt x="23" y="55"/>
                  </a:cubicBezTo>
                  <a:cubicBezTo>
                    <a:pt x="0" y="123"/>
                    <a:pt x="23" y="192"/>
                    <a:pt x="92" y="214"/>
                  </a:cubicBezTo>
                  <a:cubicBezTo>
                    <a:pt x="104" y="221"/>
                    <a:pt x="118" y="223"/>
                    <a:pt x="132" y="223"/>
                  </a:cubicBezTo>
                  <a:cubicBezTo>
                    <a:pt x="172" y="223"/>
                    <a:pt x="218" y="202"/>
                    <a:pt x="251" y="169"/>
                  </a:cubicBezTo>
                  <a:cubicBezTo>
                    <a:pt x="274" y="100"/>
                    <a:pt x="251" y="32"/>
                    <a:pt x="183" y="9"/>
                  </a:cubicBezTo>
                  <a:cubicBezTo>
                    <a:pt x="171" y="3"/>
                    <a:pt x="157" y="0"/>
                    <a:pt x="14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8"/>
            <p:cNvSpPr/>
            <p:nvPr/>
          </p:nvSpPr>
          <p:spPr>
            <a:xfrm>
              <a:off x="6122475" y="2098375"/>
              <a:ext cx="9725" cy="8475"/>
            </a:xfrm>
            <a:custGeom>
              <a:avLst/>
              <a:gdLst/>
              <a:ahLst/>
              <a:cxnLst/>
              <a:rect l="l" t="t" r="r" b="b"/>
              <a:pathLst>
                <a:path w="389" h="339" extrusionOk="0">
                  <a:moveTo>
                    <a:pt x="199" y="0"/>
                  </a:moveTo>
                  <a:cubicBezTo>
                    <a:pt x="136" y="0"/>
                    <a:pt x="79" y="38"/>
                    <a:pt x="46" y="87"/>
                  </a:cubicBezTo>
                  <a:cubicBezTo>
                    <a:pt x="1" y="179"/>
                    <a:pt x="23" y="270"/>
                    <a:pt x="115" y="316"/>
                  </a:cubicBezTo>
                  <a:cubicBezTo>
                    <a:pt x="145" y="331"/>
                    <a:pt x="176" y="338"/>
                    <a:pt x="204" y="338"/>
                  </a:cubicBezTo>
                  <a:cubicBezTo>
                    <a:pt x="262" y="338"/>
                    <a:pt x="313" y="308"/>
                    <a:pt x="343" y="247"/>
                  </a:cubicBezTo>
                  <a:cubicBezTo>
                    <a:pt x="389" y="156"/>
                    <a:pt x="343" y="64"/>
                    <a:pt x="274" y="19"/>
                  </a:cubicBezTo>
                  <a:cubicBezTo>
                    <a:pt x="249" y="6"/>
                    <a:pt x="223" y="0"/>
                    <a:pt x="19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8"/>
            <p:cNvSpPr/>
            <p:nvPr/>
          </p:nvSpPr>
          <p:spPr>
            <a:xfrm>
              <a:off x="6488250" y="2186500"/>
              <a:ext cx="6875" cy="6150"/>
            </a:xfrm>
            <a:custGeom>
              <a:avLst/>
              <a:gdLst/>
              <a:ahLst/>
              <a:cxnLst/>
              <a:rect l="l" t="t" r="r" b="b"/>
              <a:pathLst>
                <a:path w="275" h="246" extrusionOk="0">
                  <a:moveTo>
                    <a:pt x="142" y="0"/>
                  </a:moveTo>
                  <a:cubicBezTo>
                    <a:pt x="96" y="0"/>
                    <a:pt x="41" y="26"/>
                    <a:pt x="23" y="77"/>
                  </a:cubicBezTo>
                  <a:cubicBezTo>
                    <a:pt x="1" y="123"/>
                    <a:pt x="23" y="214"/>
                    <a:pt x="92" y="237"/>
                  </a:cubicBezTo>
                  <a:cubicBezTo>
                    <a:pt x="103" y="243"/>
                    <a:pt x="116" y="246"/>
                    <a:pt x="130" y="246"/>
                  </a:cubicBezTo>
                  <a:cubicBezTo>
                    <a:pt x="170" y="246"/>
                    <a:pt x="217" y="220"/>
                    <a:pt x="252" y="169"/>
                  </a:cubicBezTo>
                  <a:cubicBezTo>
                    <a:pt x="274" y="123"/>
                    <a:pt x="252" y="55"/>
                    <a:pt x="183" y="9"/>
                  </a:cubicBezTo>
                  <a:cubicBezTo>
                    <a:pt x="172" y="3"/>
                    <a:pt x="158" y="0"/>
                    <a:pt x="14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8"/>
            <p:cNvSpPr/>
            <p:nvPr/>
          </p:nvSpPr>
          <p:spPr>
            <a:xfrm>
              <a:off x="6179550" y="2178825"/>
              <a:ext cx="10275" cy="8925"/>
            </a:xfrm>
            <a:custGeom>
              <a:avLst/>
              <a:gdLst/>
              <a:ahLst/>
              <a:cxnLst/>
              <a:rect l="l" t="t" r="r" b="b"/>
              <a:pathLst>
                <a:path w="411" h="357" extrusionOk="0">
                  <a:moveTo>
                    <a:pt x="199" y="1"/>
                  </a:moveTo>
                  <a:cubicBezTo>
                    <a:pt x="135" y="1"/>
                    <a:pt x="79" y="38"/>
                    <a:pt x="46" y="88"/>
                  </a:cubicBezTo>
                  <a:cubicBezTo>
                    <a:pt x="0" y="179"/>
                    <a:pt x="23" y="293"/>
                    <a:pt x="114" y="339"/>
                  </a:cubicBezTo>
                  <a:cubicBezTo>
                    <a:pt x="139" y="351"/>
                    <a:pt x="165" y="357"/>
                    <a:pt x="191" y="357"/>
                  </a:cubicBezTo>
                  <a:cubicBezTo>
                    <a:pt x="262" y="357"/>
                    <a:pt x="332" y="314"/>
                    <a:pt x="365" y="247"/>
                  </a:cubicBezTo>
                  <a:cubicBezTo>
                    <a:pt x="411" y="156"/>
                    <a:pt x="365" y="65"/>
                    <a:pt x="274" y="19"/>
                  </a:cubicBezTo>
                  <a:cubicBezTo>
                    <a:pt x="248" y="6"/>
                    <a:pt x="223" y="1"/>
                    <a:pt x="19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8"/>
            <p:cNvSpPr/>
            <p:nvPr/>
          </p:nvSpPr>
          <p:spPr>
            <a:xfrm>
              <a:off x="5923325" y="2101675"/>
              <a:ext cx="8025" cy="5750"/>
            </a:xfrm>
            <a:custGeom>
              <a:avLst/>
              <a:gdLst/>
              <a:ahLst/>
              <a:cxnLst/>
              <a:rect l="l" t="t" r="r" b="b"/>
              <a:pathLst>
                <a:path w="321" h="230" extrusionOk="0">
                  <a:moveTo>
                    <a:pt x="117" y="1"/>
                  </a:moveTo>
                  <a:cubicBezTo>
                    <a:pt x="61" y="1"/>
                    <a:pt x="16" y="31"/>
                    <a:pt x="1" y="92"/>
                  </a:cubicBezTo>
                  <a:lnTo>
                    <a:pt x="274" y="229"/>
                  </a:lnTo>
                  <a:cubicBezTo>
                    <a:pt x="320" y="161"/>
                    <a:pt x="274" y="47"/>
                    <a:pt x="206" y="24"/>
                  </a:cubicBezTo>
                  <a:cubicBezTo>
                    <a:pt x="176" y="9"/>
                    <a:pt x="145" y="1"/>
                    <a:pt x="11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8"/>
            <p:cNvSpPr/>
            <p:nvPr/>
          </p:nvSpPr>
          <p:spPr>
            <a:xfrm>
              <a:off x="6234900" y="2023875"/>
              <a:ext cx="6875" cy="5950"/>
            </a:xfrm>
            <a:custGeom>
              <a:avLst/>
              <a:gdLst/>
              <a:ahLst/>
              <a:cxnLst/>
              <a:rect l="l" t="t" r="r" b="b"/>
              <a:pathLst>
                <a:path w="275" h="238" extrusionOk="0">
                  <a:moveTo>
                    <a:pt x="145" y="0"/>
                  </a:moveTo>
                  <a:cubicBezTo>
                    <a:pt x="104" y="0"/>
                    <a:pt x="57" y="26"/>
                    <a:pt x="23" y="77"/>
                  </a:cubicBezTo>
                  <a:cubicBezTo>
                    <a:pt x="0" y="123"/>
                    <a:pt x="23" y="191"/>
                    <a:pt x="91" y="214"/>
                  </a:cubicBezTo>
                  <a:cubicBezTo>
                    <a:pt x="108" y="230"/>
                    <a:pt x="127" y="238"/>
                    <a:pt x="146" y="238"/>
                  </a:cubicBezTo>
                  <a:cubicBezTo>
                    <a:pt x="180" y="238"/>
                    <a:pt x="214" y="213"/>
                    <a:pt x="228" y="168"/>
                  </a:cubicBezTo>
                  <a:cubicBezTo>
                    <a:pt x="274" y="100"/>
                    <a:pt x="251" y="32"/>
                    <a:pt x="183" y="9"/>
                  </a:cubicBezTo>
                  <a:cubicBezTo>
                    <a:pt x="171" y="3"/>
                    <a:pt x="158" y="0"/>
                    <a:pt x="14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8"/>
            <p:cNvSpPr/>
            <p:nvPr/>
          </p:nvSpPr>
          <p:spPr>
            <a:xfrm>
              <a:off x="6446600" y="2141750"/>
              <a:ext cx="8575" cy="7525"/>
            </a:xfrm>
            <a:custGeom>
              <a:avLst/>
              <a:gdLst/>
              <a:ahLst/>
              <a:cxnLst/>
              <a:rect l="l" t="t" r="r" b="b"/>
              <a:pathLst>
                <a:path w="343" h="301" extrusionOk="0">
                  <a:moveTo>
                    <a:pt x="176" y="0"/>
                  </a:moveTo>
                  <a:cubicBezTo>
                    <a:pt x="114" y="0"/>
                    <a:pt x="62" y="38"/>
                    <a:pt x="46" y="87"/>
                  </a:cubicBezTo>
                  <a:cubicBezTo>
                    <a:pt x="0" y="155"/>
                    <a:pt x="46" y="247"/>
                    <a:pt x="114" y="292"/>
                  </a:cubicBezTo>
                  <a:cubicBezTo>
                    <a:pt x="132" y="298"/>
                    <a:pt x="150" y="301"/>
                    <a:pt x="169" y="301"/>
                  </a:cubicBezTo>
                  <a:cubicBezTo>
                    <a:pt x="226" y="301"/>
                    <a:pt x="286" y="275"/>
                    <a:pt x="320" y="224"/>
                  </a:cubicBezTo>
                  <a:cubicBezTo>
                    <a:pt x="343" y="133"/>
                    <a:pt x="320" y="64"/>
                    <a:pt x="251" y="19"/>
                  </a:cubicBezTo>
                  <a:cubicBezTo>
                    <a:pt x="226" y="6"/>
                    <a:pt x="200" y="0"/>
                    <a:pt x="17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8"/>
            <p:cNvSpPr/>
            <p:nvPr/>
          </p:nvSpPr>
          <p:spPr>
            <a:xfrm>
              <a:off x="6334175" y="2114225"/>
              <a:ext cx="6875" cy="5975"/>
            </a:xfrm>
            <a:custGeom>
              <a:avLst/>
              <a:gdLst/>
              <a:ahLst/>
              <a:cxnLst/>
              <a:rect l="l" t="t" r="r" b="b"/>
              <a:pathLst>
                <a:path w="275" h="239" extrusionOk="0">
                  <a:moveTo>
                    <a:pt x="123" y="0"/>
                  </a:moveTo>
                  <a:cubicBezTo>
                    <a:pt x="82" y="0"/>
                    <a:pt x="38" y="25"/>
                    <a:pt x="24" y="70"/>
                  </a:cubicBezTo>
                  <a:cubicBezTo>
                    <a:pt x="1" y="138"/>
                    <a:pt x="24" y="207"/>
                    <a:pt x="92" y="229"/>
                  </a:cubicBezTo>
                  <a:cubicBezTo>
                    <a:pt x="104" y="235"/>
                    <a:pt x="118" y="238"/>
                    <a:pt x="133" y="238"/>
                  </a:cubicBezTo>
                  <a:cubicBezTo>
                    <a:pt x="173" y="238"/>
                    <a:pt x="218" y="217"/>
                    <a:pt x="252" y="184"/>
                  </a:cubicBezTo>
                  <a:cubicBezTo>
                    <a:pt x="275" y="115"/>
                    <a:pt x="252" y="47"/>
                    <a:pt x="183" y="24"/>
                  </a:cubicBezTo>
                  <a:cubicBezTo>
                    <a:pt x="167" y="8"/>
                    <a:pt x="145" y="0"/>
                    <a:pt x="12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8"/>
            <p:cNvSpPr/>
            <p:nvPr/>
          </p:nvSpPr>
          <p:spPr>
            <a:xfrm>
              <a:off x="6487100" y="2171275"/>
              <a:ext cx="7450" cy="6800"/>
            </a:xfrm>
            <a:custGeom>
              <a:avLst/>
              <a:gdLst/>
              <a:ahLst/>
              <a:cxnLst/>
              <a:rect l="l" t="t" r="r" b="b"/>
              <a:pathLst>
                <a:path w="298" h="272" extrusionOk="0">
                  <a:moveTo>
                    <a:pt x="129" y="1"/>
                  </a:moveTo>
                  <a:cubicBezTo>
                    <a:pt x="82" y="1"/>
                    <a:pt x="38" y="26"/>
                    <a:pt x="24" y="70"/>
                  </a:cubicBezTo>
                  <a:cubicBezTo>
                    <a:pt x="1" y="139"/>
                    <a:pt x="24" y="230"/>
                    <a:pt x="92" y="253"/>
                  </a:cubicBezTo>
                  <a:cubicBezTo>
                    <a:pt x="111" y="265"/>
                    <a:pt x="130" y="271"/>
                    <a:pt x="149" y="271"/>
                  </a:cubicBezTo>
                  <a:cubicBezTo>
                    <a:pt x="197" y="271"/>
                    <a:pt x="242" y="234"/>
                    <a:pt x="275" y="184"/>
                  </a:cubicBezTo>
                  <a:cubicBezTo>
                    <a:pt x="298" y="139"/>
                    <a:pt x="275" y="47"/>
                    <a:pt x="206" y="24"/>
                  </a:cubicBezTo>
                  <a:cubicBezTo>
                    <a:pt x="182" y="8"/>
                    <a:pt x="155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8"/>
            <p:cNvSpPr/>
            <p:nvPr/>
          </p:nvSpPr>
          <p:spPr>
            <a:xfrm>
              <a:off x="5616325" y="1456100"/>
              <a:ext cx="9150" cy="7850"/>
            </a:xfrm>
            <a:custGeom>
              <a:avLst/>
              <a:gdLst/>
              <a:ahLst/>
              <a:cxnLst/>
              <a:rect l="l" t="t" r="r" b="b"/>
              <a:pathLst>
                <a:path w="366" h="314" extrusionOk="0">
                  <a:moveTo>
                    <a:pt x="197" y="0"/>
                  </a:moveTo>
                  <a:cubicBezTo>
                    <a:pt x="134" y="0"/>
                    <a:pt x="64" y="30"/>
                    <a:pt x="46" y="100"/>
                  </a:cubicBezTo>
                  <a:cubicBezTo>
                    <a:pt x="1" y="168"/>
                    <a:pt x="23" y="260"/>
                    <a:pt x="115" y="305"/>
                  </a:cubicBezTo>
                  <a:cubicBezTo>
                    <a:pt x="132" y="311"/>
                    <a:pt x="152" y="314"/>
                    <a:pt x="172" y="314"/>
                  </a:cubicBezTo>
                  <a:cubicBezTo>
                    <a:pt x="234" y="314"/>
                    <a:pt x="303" y="288"/>
                    <a:pt x="320" y="237"/>
                  </a:cubicBezTo>
                  <a:cubicBezTo>
                    <a:pt x="366" y="146"/>
                    <a:pt x="320" y="54"/>
                    <a:pt x="252" y="9"/>
                  </a:cubicBezTo>
                  <a:cubicBezTo>
                    <a:pt x="235" y="3"/>
                    <a:pt x="217" y="0"/>
                    <a:pt x="19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8"/>
            <p:cNvSpPr/>
            <p:nvPr/>
          </p:nvSpPr>
          <p:spPr>
            <a:xfrm>
              <a:off x="6119625" y="1335100"/>
              <a:ext cx="6875" cy="5600"/>
            </a:xfrm>
            <a:custGeom>
              <a:avLst/>
              <a:gdLst/>
              <a:ahLst/>
              <a:cxnLst/>
              <a:rect l="l" t="t" r="r" b="b"/>
              <a:pathLst>
                <a:path w="275" h="224" extrusionOk="0">
                  <a:moveTo>
                    <a:pt x="129" y="1"/>
                  </a:moveTo>
                  <a:cubicBezTo>
                    <a:pt x="81" y="1"/>
                    <a:pt x="40" y="22"/>
                    <a:pt x="23" y="55"/>
                  </a:cubicBezTo>
                  <a:cubicBezTo>
                    <a:pt x="0" y="124"/>
                    <a:pt x="23" y="192"/>
                    <a:pt x="69" y="215"/>
                  </a:cubicBezTo>
                  <a:cubicBezTo>
                    <a:pt x="87" y="221"/>
                    <a:pt x="106" y="224"/>
                    <a:pt x="123" y="224"/>
                  </a:cubicBezTo>
                  <a:cubicBezTo>
                    <a:pt x="171" y="224"/>
                    <a:pt x="212" y="203"/>
                    <a:pt x="229" y="169"/>
                  </a:cubicBezTo>
                  <a:cubicBezTo>
                    <a:pt x="274" y="101"/>
                    <a:pt x="252" y="32"/>
                    <a:pt x="183" y="10"/>
                  </a:cubicBezTo>
                  <a:cubicBezTo>
                    <a:pt x="165" y="4"/>
                    <a:pt x="146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8"/>
            <p:cNvSpPr/>
            <p:nvPr/>
          </p:nvSpPr>
          <p:spPr>
            <a:xfrm>
              <a:off x="6379250" y="2269800"/>
              <a:ext cx="7450" cy="6550"/>
            </a:xfrm>
            <a:custGeom>
              <a:avLst/>
              <a:gdLst/>
              <a:ahLst/>
              <a:cxnLst/>
              <a:rect l="l" t="t" r="r" b="b"/>
              <a:pathLst>
                <a:path w="298" h="262" extrusionOk="0">
                  <a:moveTo>
                    <a:pt x="156" y="1"/>
                  </a:moveTo>
                  <a:cubicBezTo>
                    <a:pt x="107" y="1"/>
                    <a:pt x="64" y="27"/>
                    <a:pt x="47" y="78"/>
                  </a:cubicBezTo>
                  <a:cubicBezTo>
                    <a:pt x="1" y="146"/>
                    <a:pt x="47" y="215"/>
                    <a:pt x="92" y="238"/>
                  </a:cubicBezTo>
                  <a:cubicBezTo>
                    <a:pt x="117" y="254"/>
                    <a:pt x="141" y="261"/>
                    <a:pt x="164" y="261"/>
                  </a:cubicBezTo>
                  <a:cubicBezTo>
                    <a:pt x="206" y="261"/>
                    <a:pt x="245" y="236"/>
                    <a:pt x="275" y="192"/>
                  </a:cubicBezTo>
                  <a:cubicBezTo>
                    <a:pt x="298" y="124"/>
                    <a:pt x="275" y="55"/>
                    <a:pt x="206" y="9"/>
                  </a:cubicBezTo>
                  <a:cubicBezTo>
                    <a:pt x="189" y="4"/>
                    <a:pt x="172" y="1"/>
                    <a:pt x="15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8"/>
            <p:cNvSpPr/>
            <p:nvPr/>
          </p:nvSpPr>
          <p:spPr>
            <a:xfrm>
              <a:off x="5894225" y="1387375"/>
              <a:ext cx="7450" cy="6775"/>
            </a:xfrm>
            <a:custGeom>
              <a:avLst/>
              <a:gdLst/>
              <a:ahLst/>
              <a:cxnLst/>
              <a:rect l="l" t="t" r="r" b="b"/>
              <a:pathLst>
                <a:path w="298" h="271" extrusionOk="0">
                  <a:moveTo>
                    <a:pt x="159" y="0"/>
                  </a:moveTo>
                  <a:cubicBezTo>
                    <a:pt x="115" y="0"/>
                    <a:pt x="63" y="38"/>
                    <a:pt x="46" y="87"/>
                  </a:cubicBezTo>
                  <a:cubicBezTo>
                    <a:pt x="0" y="133"/>
                    <a:pt x="23" y="224"/>
                    <a:pt x="92" y="247"/>
                  </a:cubicBezTo>
                  <a:cubicBezTo>
                    <a:pt x="116" y="263"/>
                    <a:pt x="143" y="271"/>
                    <a:pt x="169" y="271"/>
                  </a:cubicBezTo>
                  <a:cubicBezTo>
                    <a:pt x="216" y="271"/>
                    <a:pt x="260" y="245"/>
                    <a:pt x="274" y="201"/>
                  </a:cubicBezTo>
                  <a:cubicBezTo>
                    <a:pt x="297" y="133"/>
                    <a:pt x="274" y="41"/>
                    <a:pt x="206" y="19"/>
                  </a:cubicBezTo>
                  <a:cubicBezTo>
                    <a:pt x="193" y="6"/>
                    <a:pt x="177" y="0"/>
                    <a:pt x="15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8"/>
            <p:cNvSpPr/>
            <p:nvPr/>
          </p:nvSpPr>
          <p:spPr>
            <a:xfrm>
              <a:off x="6001500" y="1393650"/>
              <a:ext cx="11450" cy="10050"/>
            </a:xfrm>
            <a:custGeom>
              <a:avLst/>
              <a:gdLst/>
              <a:ahLst/>
              <a:cxnLst/>
              <a:rect l="l" t="t" r="r" b="b"/>
              <a:pathLst>
                <a:path w="458" h="402" extrusionOk="0">
                  <a:moveTo>
                    <a:pt x="230" y="1"/>
                  </a:moveTo>
                  <a:cubicBezTo>
                    <a:pt x="150" y="1"/>
                    <a:pt x="80" y="43"/>
                    <a:pt x="46" y="110"/>
                  </a:cubicBezTo>
                  <a:cubicBezTo>
                    <a:pt x="1" y="201"/>
                    <a:pt x="46" y="338"/>
                    <a:pt x="138" y="384"/>
                  </a:cubicBezTo>
                  <a:cubicBezTo>
                    <a:pt x="162" y="396"/>
                    <a:pt x="190" y="402"/>
                    <a:pt x="218" y="402"/>
                  </a:cubicBezTo>
                  <a:cubicBezTo>
                    <a:pt x="296" y="402"/>
                    <a:pt x="378" y="359"/>
                    <a:pt x="411" y="293"/>
                  </a:cubicBezTo>
                  <a:cubicBezTo>
                    <a:pt x="457" y="178"/>
                    <a:pt x="411" y="64"/>
                    <a:pt x="320" y="19"/>
                  </a:cubicBezTo>
                  <a:cubicBezTo>
                    <a:pt x="290" y="6"/>
                    <a:pt x="259" y="1"/>
                    <a:pt x="23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8"/>
            <p:cNvSpPr/>
            <p:nvPr/>
          </p:nvSpPr>
          <p:spPr>
            <a:xfrm>
              <a:off x="6008350" y="1367625"/>
              <a:ext cx="6875" cy="5625"/>
            </a:xfrm>
            <a:custGeom>
              <a:avLst/>
              <a:gdLst/>
              <a:ahLst/>
              <a:cxnLst/>
              <a:rect l="l" t="t" r="r" b="b"/>
              <a:pathLst>
                <a:path w="275" h="225" extrusionOk="0">
                  <a:moveTo>
                    <a:pt x="143" y="1"/>
                  </a:moveTo>
                  <a:cubicBezTo>
                    <a:pt x="104" y="1"/>
                    <a:pt x="63" y="22"/>
                    <a:pt x="46" y="55"/>
                  </a:cubicBezTo>
                  <a:cubicBezTo>
                    <a:pt x="0" y="124"/>
                    <a:pt x="46" y="192"/>
                    <a:pt x="92" y="215"/>
                  </a:cubicBezTo>
                  <a:cubicBezTo>
                    <a:pt x="104" y="221"/>
                    <a:pt x="118" y="224"/>
                    <a:pt x="133" y="224"/>
                  </a:cubicBezTo>
                  <a:cubicBezTo>
                    <a:pt x="173" y="224"/>
                    <a:pt x="218" y="203"/>
                    <a:pt x="252" y="169"/>
                  </a:cubicBezTo>
                  <a:cubicBezTo>
                    <a:pt x="274" y="101"/>
                    <a:pt x="252" y="32"/>
                    <a:pt x="183" y="10"/>
                  </a:cubicBezTo>
                  <a:cubicBezTo>
                    <a:pt x="171" y="4"/>
                    <a:pt x="157" y="1"/>
                    <a:pt x="14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8"/>
            <p:cNvSpPr/>
            <p:nvPr/>
          </p:nvSpPr>
          <p:spPr>
            <a:xfrm>
              <a:off x="5362975" y="1316625"/>
              <a:ext cx="10850" cy="10050"/>
            </a:xfrm>
            <a:custGeom>
              <a:avLst/>
              <a:gdLst/>
              <a:ahLst/>
              <a:cxnLst/>
              <a:rect l="l" t="t" r="r" b="b"/>
              <a:pathLst>
                <a:path w="434" h="402" extrusionOk="0">
                  <a:moveTo>
                    <a:pt x="220" y="0"/>
                  </a:moveTo>
                  <a:cubicBezTo>
                    <a:pt x="149" y="0"/>
                    <a:pt x="79" y="43"/>
                    <a:pt x="46" y="110"/>
                  </a:cubicBezTo>
                  <a:cubicBezTo>
                    <a:pt x="0" y="224"/>
                    <a:pt x="23" y="338"/>
                    <a:pt x="137" y="383"/>
                  </a:cubicBezTo>
                  <a:cubicBezTo>
                    <a:pt x="161" y="396"/>
                    <a:pt x="188" y="401"/>
                    <a:pt x="214" y="401"/>
                  </a:cubicBezTo>
                  <a:cubicBezTo>
                    <a:pt x="285" y="401"/>
                    <a:pt x="355" y="359"/>
                    <a:pt x="388" y="292"/>
                  </a:cubicBezTo>
                  <a:cubicBezTo>
                    <a:pt x="434" y="201"/>
                    <a:pt x="411" y="64"/>
                    <a:pt x="297" y="18"/>
                  </a:cubicBezTo>
                  <a:cubicBezTo>
                    <a:pt x="272" y="6"/>
                    <a:pt x="246" y="0"/>
                    <a:pt x="22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8"/>
            <p:cNvSpPr/>
            <p:nvPr/>
          </p:nvSpPr>
          <p:spPr>
            <a:xfrm>
              <a:off x="5700775" y="1946600"/>
              <a:ext cx="10875" cy="9575"/>
            </a:xfrm>
            <a:custGeom>
              <a:avLst/>
              <a:gdLst/>
              <a:ahLst/>
              <a:cxnLst/>
              <a:rect l="l" t="t" r="r" b="b"/>
              <a:pathLst>
                <a:path w="435" h="383" extrusionOk="0">
                  <a:moveTo>
                    <a:pt x="221" y="0"/>
                  </a:moveTo>
                  <a:cubicBezTo>
                    <a:pt x="150" y="0"/>
                    <a:pt x="80" y="43"/>
                    <a:pt x="46" y="110"/>
                  </a:cubicBezTo>
                  <a:cubicBezTo>
                    <a:pt x="1" y="201"/>
                    <a:pt x="46" y="315"/>
                    <a:pt x="138" y="361"/>
                  </a:cubicBezTo>
                  <a:cubicBezTo>
                    <a:pt x="167" y="375"/>
                    <a:pt x="198" y="383"/>
                    <a:pt x="228" y="383"/>
                  </a:cubicBezTo>
                  <a:cubicBezTo>
                    <a:pt x="294" y="383"/>
                    <a:pt x="357" y="347"/>
                    <a:pt x="389" y="269"/>
                  </a:cubicBezTo>
                  <a:cubicBezTo>
                    <a:pt x="434" y="178"/>
                    <a:pt x="389" y="64"/>
                    <a:pt x="297" y="18"/>
                  </a:cubicBezTo>
                  <a:cubicBezTo>
                    <a:pt x="273" y="6"/>
                    <a:pt x="247" y="0"/>
                    <a:pt x="22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8"/>
            <p:cNvSpPr/>
            <p:nvPr/>
          </p:nvSpPr>
          <p:spPr>
            <a:xfrm>
              <a:off x="5855425" y="1750525"/>
              <a:ext cx="6300" cy="5850"/>
            </a:xfrm>
            <a:custGeom>
              <a:avLst/>
              <a:gdLst/>
              <a:ahLst/>
              <a:cxnLst/>
              <a:rect l="l" t="t" r="r" b="b"/>
              <a:pathLst>
                <a:path w="252" h="234" extrusionOk="0">
                  <a:moveTo>
                    <a:pt x="132" y="1"/>
                  </a:moveTo>
                  <a:cubicBezTo>
                    <a:pt x="83" y="1"/>
                    <a:pt x="40" y="27"/>
                    <a:pt x="23" y="78"/>
                  </a:cubicBezTo>
                  <a:cubicBezTo>
                    <a:pt x="0" y="124"/>
                    <a:pt x="23" y="192"/>
                    <a:pt x="69" y="215"/>
                  </a:cubicBezTo>
                  <a:cubicBezTo>
                    <a:pt x="89" y="228"/>
                    <a:pt x="109" y="234"/>
                    <a:pt x="128" y="234"/>
                  </a:cubicBezTo>
                  <a:cubicBezTo>
                    <a:pt x="173" y="234"/>
                    <a:pt x="212" y="201"/>
                    <a:pt x="229" y="169"/>
                  </a:cubicBezTo>
                  <a:cubicBezTo>
                    <a:pt x="251" y="101"/>
                    <a:pt x="229" y="32"/>
                    <a:pt x="183" y="9"/>
                  </a:cubicBezTo>
                  <a:cubicBezTo>
                    <a:pt x="166" y="4"/>
                    <a:pt x="149" y="1"/>
                    <a:pt x="13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8"/>
            <p:cNvSpPr/>
            <p:nvPr/>
          </p:nvSpPr>
          <p:spPr>
            <a:xfrm>
              <a:off x="6088250" y="2038450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194" y="1"/>
                  </a:moveTo>
                  <a:cubicBezTo>
                    <a:pt x="124" y="1"/>
                    <a:pt x="56" y="38"/>
                    <a:pt x="23" y="88"/>
                  </a:cubicBezTo>
                  <a:cubicBezTo>
                    <a:pt x="0" y="179"/>
                    <a:pt x="23" y="293"/>
                    <a:pt x="114" y="339"/>
                  </a:cubicBezTo>
                  <a:cubicBezTo>
                    <a:pt x="136" y="344"/>
                    <a:pt x="157" y="347"/>
                    <a:pt x="178" y="347"/>
                  </a:cubicBezTo>
                  <a:cubicBezTo>
                    <a:pt x="246" y="347"/>
                    <a:pt x="308" y="317"/>
                    <a:pt x="342" y="247"/>
                  </a:cubicBezTo>
                  <a:cubicBezTo>
                    <a:pt x="388" y="156"/>
                    <a:pt x="342" y="65"/>
                    <a:pt x="274" y="19"/>
                  </a:cubicBezTo>
                  <a:cubicBezTo>
                    <a:pt x="248" y="6"/>
                    <a:pt x="221" y="1"/>
                    <a:pt x="19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8"/>
            <p:cNvSpPr/>
            <p:nvPr/>
          </p:nvSpPr>
          <p:spPr>
            <a:xfrm>
              <a:off x="6130475" y="201360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36" y="0"/>
                  </a:moveTo>
                  <a:cubicBezTo>
                    <a:pt x="93" y="0"/>
                    <a:pt x="63" y="26"/>
                    <a:pt x="46" y="77"/>
                  </a:cubicBezTo>
                  <a:cubicBezTo>
                    <a:pt x="0" y="123"/>
                    <a:pt x="23" y="191"/>
                    <a:pt x="91" y="214"/>
                  </a:cubicBezTo>
                  <a:cubicBezTo>
                    <a:pt x="104" y="220"/>
                    <a:pt x="118" y="223"/>
                    <a:pt x="132" y="223"/>
                  </a:cubicBezTo>
                  <a:cubicBezTo>
                    <a:pt x="170" y="223"/>
                    <a:pt x="212" y="202"/>
                    <a:pt x="228" y="169"/>
                  </a:cubicBezTo>
                  <a:cubicBezTo>
                    <a:pt x="251" y="100"/>
                    <a:pt x="228" y="55"/>
                    <a:pt x="183" y="9"/>
                  </a:cubicBezTo>
                  <a:cubicBezTo>
                    <a:pt x="166" y="3"/>
                    <a:pt x="150" y="0"/>
                    <a:pt x="13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8"/>
            <p:cNvSpPr/>
            <p:nvPr/>
          </p:nvSpPr>
          <p:spPr>
            <a:xfrm>
              <a:off x="6356425" y="1213000"/>
              <a:ext cx="8025" cy="6975"/>
            </a:xfrm>
            <a:custGeom>
              <a:avLst/>
              <a:gdLst/>
              <a:ahLst/>
              <a:cxnLst/>
              <a:rect l="l" t="t" r="r" b="b"/>
              <a:pathLst>
                <a:path w="321" h="279" extrusionOk="0">
                  <a:moveTo>
                    <a:pt x="175" y="0"/>
                  </a:moveTo>
                  <a:cubicBezTo>
                    <a:pt x="119" y="0"/>
                    <a:pt x="64" y="26"/>
                    <a:pt x="47" y="77"/>
                  </a:cubicBezTo>
                  <a:cubicBezTo>
                    <a:pt x="1" y="146"/>
                    <a:pt x="47" y="237"/>
                    <a:pt x="115" y="260"/>
                  </a:cubicBezTo>
                  <a:cubicBezTo>
                    <a:pt x="134" y="273"/>
                    <a:pt x="153" y="278"/>
                    <a:pt x="172" y="278"/>
                  </a:cubicBezTo>
                  <a:cubicBezTo>
                    <a:pt x="220" y="278"/>
                    <a:pt x="265" y="241"/>
                    <a:pt x="298" y="192"/>
                  </a:cubicBezTo>
                  <a:cubicBezTo>
                    <a:pt x="320" y="123"/>
                    <a:pt x="298" y="55"/>
                    <a:pt x="229" y="9"/>
                  </a:cubicBezTo>
                  <a:cubicBezTo>
                    <a:pt x="212" y="3"/>
                    <a:pt x="194" y="0"/>
                    <a:pt x="17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8"/>
            <p:cNvSpPr/>
            <p:nvPr/>
          </p:nvSpPr>
          <p:spPr>
            <a:xfrm>
              <a:off x="6440325" y="1140150"/>
              <a:ext cx="6875" cy="5975"/>
            </a:xfrm>
            <a:custGeom>
              <a:avLst/>
              <a:gdLst/>
              <a:ahLst/>
              <a:cxnLst/>
              <a:rect l="l" t="t" r="r" b="b"/>
              <a:pathLst>
                <a:path w="275" h="239" extrusionOk="0">
                  <a:moveTo>
                    <a:pt x="112" y="0"/>
                  </a:moveTo>
                  <a:cubicBezTo>
                    <a:pt x="72" y="0"/>
                    <a:pt x="38" y="26"/>
                    <a:pt x="23" y="70"/>
                  </a:cubicBezTo>
                  <a:cubicBezTo>
                    <a:pt x="0" y="138"/>
                    <a:pt x="23" y="207"/>
                    <a:pt x="92" y="230"/>
                  </a:cubicBezTo>
                  <a:cubicBezTo>
                    <a:pt x="103" y="235"/>
                    <a:pt x="116" y="238"/>
                    <a:pt x="129" y="238"/>
                  </a:cubicBezTo>
                  <a:cubicBezTo>
                    <a:pt x="169" y="238"/>
                    <a:pt x="211" y="213"/>
                    <a:pt x="229" y="161"/>
                  </a:cubicBezTo>
                  <a:cubicBezTo>
                    <a:pt x="274" y="116"/>
                    <a:pt x="251" y="47"/>
                    <a:pt x="183" y="24"/>
                  </a:cubicBezTo>
                  <a:cubicBezTo>
                    <a:pt x="159" y="8"/>
                    <a:pt x="134" y="0"/>
                    <a:pt x="11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8"/>
            <p:cNvSpPr/>
            <p:nvPr/>
          </p:nvSpPr>
          <p:spPr>
            <a:xfrm>
              <a:off x="5971250" y="1554575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189" y="0"/>
                  </a:moveTo>
                  <a:cubicBezTo>
                    <a:pt x="127" y="0"/>
                    <a:pt x="57" y="43"/>
                    <a:pt x="24" y="110"/>
                  </a:cubicBezTo>
                  <a:cubicBezTo>
                    <a:pt x="1" y="178"/>
                    <a:pt x="24" y="292"/>
                    <a:pt x="115" y="338"/>
                  </a:cubicBezTo>
                  <a:cubicBezTo>
                    <a:pt x="137" y="343"/>
                    <a:pt x="158" y="346"/>
                    <a:pt x="179" y="346"/>
                  </a:cubicBezTo>
                  <a:cubicBezTo>
                    <a:pt x="247" y="346"/>
                    <a:pt x="308" y="316"/>
                    <a:pt x="343" y="247"/>
                  </a:cubicBezTo>
                  <a:cubicBezTo>
                    <a:pt x="389" y="178"/>
                    <a:pt x="343" y="64"/>
                    <a:pt x="252" y="18"/>
                  </a:cubicBezTo>
                  <a:cubicBezTo>
                    <a:pt x="234" y="6"/>
                    <a:pt x="212" y="0"/>
                    <a:pt x="18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8"/>
            <p:cNvSpPr/>
            <p:nvPr/>
          </p:nvSpPr>
          <p:spPr>
            <a:xfrm>
              <a:off x="5831450" y="1597350"/>
              <a:ext cx="6875" cy="6225"/>
            </a:xfrm>
            <a:custGeom>
              <a:avLst/>
              <a:gdLst/>
              <a:ahLst/>
              <a:cxnLst/>
              <a:rect l="l" t="t" r="r" b="b"/>
              <a:pathLst>
                <a:path w="275" h="249" extrusionOk="0">
                  <a:moveTo>
                    <a:pt x="138" y="0"/>
                  </a:moveTo>
                  <a:cubicBezTo>
                    <a:pt x="99" y="0"/>
                    <a:pt x="56" y="33"/>
                    <a:pt x="23" y="65"/>
                  </a:cubicBezTo>
                  <a:cubicBezTo>
                    <a:pt x="1" y="133"/>
                    <a:pt x="23" y="202"/>
                    <a:pt x="92" y="225"/>
                  </a:cubicBezTo>
                  <a:cubicBezTo>
                    <a:pt x="108" y="241"/>
                    <a:pt x="130" y="248"/>
                    <a:pt x="153" y="248"/>
                  </a:cubicBezTo>
                  <a:cubicBezTo>
                    <a:pt x="194" y="248"/>
                    <a:pt x="237" y="223"/>
                    <a:pt x="252" y="179"/>
                  </a:cubicBezTo>
                  <a:cubicBezTo>
                    <a:pt x="275" y="111"/>
                    <a:pt x="252" y="42"/>
                    <a:pt x="183" y="19"/>
                  </a:cubicBezTo>
                  <a:cubicBezTo>
                    <a:pt x="170" y="6"/>
                    <a:pt x="155" y="0"/>
                    <a:pt x="13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8"/>
            <p:cNvSpPr/>
            <p:nvPr/>
          </p:nvSpPr>
          <p:spPr>
            <a:xfrm>
              <a:off x="6038600" y="1537125"/>
              <a:ext cx="7425" cy="6725"/>
            </a:xfrm>
            <a:custGeom>
              <a:avLst/>
              <a:gdLst/>
              <a:ahLst/>
              <a:cxnLst/>
              <a:rect l="l" t="t" r="r" b="b"/>
              <a:pathLst>
                <a:path w="297" h="269" extrusionOk="0">
                  <a:moveTo>
                    <a:pt x="155" y="0"/>
                  </a:moveTo>
                  <a:cubicBezTo>
                    <a:pt x="104" y="0"/>
                    <a:pt x="57" y="26"/>
                    <a:pt x="23" y="77"/>
                  </a:cubicBezTo>
                  <a:cubicBezTo>
                    <a:pt x="0" y="146"/>
                    <a:pt x="23" y="214"/>
                    <a:pt x="92" y="260"/>
                  </a:cubicBezTo>
                  <a:cubicBezTo>
                    <a:pt x="109" y="266"/>
                    <a:pt x="126" y="268"/>
                    <a:pt x="142" y="268"/>
                  </a:cubicBezTo>
                  <a:cubicBezTo>
                    <a:pt x="191" y="268"/>
                    <a:pt x="234" y="243"/>
                    <a:pt x="251" y="191"/>
                  </a:cubicBezTo>
                  <a:cubicBezTo>
                    <a:pt x="297" y="123"/>
                    <a:pt x="274" y="54"/>
                    <a:pt x="206" y="9"/>
                  </a:cubicBezTo>
                  <a:cubicBezTo>
                    <a:pt x="189" y="3"/>
                    <a:pt x="171" y="0"/>
                    <a:pt x="15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8"/>
            <p:cNvSpPr/>
            <p:nvPr/>
          </p:nvSpPr>
          <p:spPr>
            <a:xfrm>
              <a:off x="5843425" y="1571125"/>
              <a:ext cx="10875" cy="9475"/>
            </a:xfrm>
            <a:custGeom>
              <a:avLst/>
              <a:gdLst/>
              <a:ahLst/>
              <a:cxnLst/>
              <a:rect l="l" t="t" r="r" b="b"/>
              <a:pathLst>
                <a:path w="435" h="379" extrusionOk="0">
                  <a:moveTo>
                    <a:pt x="221" y="0"/>
                  </a:moveTo>
                  <a:cubicBezTo>
                    <a:pt x="150" y="0"/>
                    <a:pt x="80" y="43"/>
                    <a:pt x="47" y="110"/>
                  </a:cubicBezTo>
                  <a:cubicBezTo>
                    <a:pt x="1" y="201"/>
                    <a:pt x="47" y="315"/>
                    <a:pt x="138" y="361"/>
                  </a:cubicBezTo>
                  <a:cubicBezTo>
                    <a:pt x="162" y="373"/>
                    <a:pt x="189" y="379"/>
                    <a:pt x="214" y="379"/>
                  </a:cubicBezTo>
                  <a:cubicBezTo>
                    <a:pt x="285" y="379"/>
                    <a:pt x="356" y="336"/>
                    <a:pt x="389" y="269"/>
                  </a:cubicBezTo>
                  <a:cubicBezTo>
                    <a:pt x="435" y="178"/>
                    <a:pt x="389" y="64"/>
                    <a:pt x="298" y="18"/>
                  </a:cubicBezTo>
                  <a:cubicBezTo>
                    <a:pt x="273" y="6"/>
                    <a:pt x="247" y="0"/>
                    <a:pt x="22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8"/>
            <p:cNvSpPr/>
            <p:nvPr/>
          </p:nvSpPr>
          <p:spPr>
            <a:xfrm>
              <a:off x="5876525" y="1557650"/>
              <a:ext cx="8025" cy="6750"/>
            </a:xfrm>
            <a:custGeom>
              <a:avLst/>
              <a:gdLst/>
              <a:ahLst/>
              <a:cxnLst/>
              <a:rect l="l" t="t" r="r" b="b"/>
              <a:pathLst>
                <a:path w="321" h="270" extrusionOk="0">
                  <a:moveTo>
                    <a:pt x="175" y="1"/>
                  </a:moveTo>
                  <a:cubicBezTo>
                    <a:pt x="119" y="1"/>
                    <a:pt x="64" y="27"/>
                    <a:pt x="47" y="78"/>
                  </a:cubicBezTo>
                  <a:cubicBezTo>
                    <a:pt x="1" y="146"/>
                    <a:pt x="24" y="215"/>
                    <a:pt x="92" y="261"/>
                  </a:cubicBezTo>
                  <a:cubicBezTo>
                    <a:pt x="109" y="266"/>
                    <a:pt x="128" y="269"/>
                    <a:pt x="146" y="269"/>
                  </a:cubicBezTo>
                  <a:cubicBezTo>
                    <a:pt x="202" y="269"/>
                    <a:pt x="258" y="243"/>
                    <a:pt x="275" y="192"/>
                  </a:cubicBezTo>
                  <a:cubicBezTo>
                    <a:pt x="320" y="124"/>
                    <a:pt x="298" y="32"/>
                    <a:pt x="229" y="9"/>
                  </a:cubicBezTo>
                  <a:cubicBezTo>
                    <a:pt x="212" y="4"/>
                    <a:pt x="193" y="1"/>
                    <a:pt x="17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8"/>
            <p:cNvSpPr/>
            <p:nvPr/>
          </p:nvSpPr>
          <p:spPr>
            <a:xfrm>
              <a:off x="5967825" y="1547400"/>
              <a:ext cx="9175" cy="7650"/>
            </a:xfrm>
            <a:custGeom>
              <a:avLst/>
              <a:gdLst/>
              <a:ahLst/>
              <a:cxnLst/>
              <a:rect l="l" t="t" r="r" b="b"/>
              <a:pathLst>
                <a:path w="367" h="306" extrusionOk="0">
                  <a:moveTo>
                    <a:pt x="197" y="0"/>
                  </a:moveTo>
                  <a:cubicBezTo>
                    <a:pt x="141" y="0"/>
                    <a:pt x="81" y="26"/>
                    <a:pt x="47" y="77"/>
                  </a:cubicBezTo>
                  <a:cubicBezTo>
                    <a:pt x="1" y="168"/>
                    <a:pt x="47" y="260"/>
                    <a:pt x="115" y="283"/>
                  </a:cubicBezTo>
                  <a:cubicBezTo>
                    <a:pt x="145" y="298"/>
                    <a:pt x="176" y="305"/>
                    <a:pt x="204" y="305"/>
                  </a:cubicBezTo>
                  <a:cubicBezTo>
                    <a:pt x="260" y="305"/>
                    <a:pt x="305" y="275"/>
                    <a:pt x="320" y="214"/>
                  </a:cubicBezTo>
                  <a:cubicBezTo>
                    <a:pt x="366" y="146"/>
                    <a:pt x="320" y="54"/>
                    <a:pt x="252" y="9"/>
                  </a:cubicBezTo>
                  <a:cubicBezTo>
                    <a:pt x="235" y="3"/>
                    <a:pt x="216" y="0"/>
                    <a:pt x="19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8"/>
            <p:cNvSpPr/>
            <p:nvPr/>
          </p:nvSpPr>
          <p:spPr>
            <a:xfrm>
              <a:off x="6727925" y="1650100"/>
              <a:ext cx="8575" cy="7100"/>
            </a:xfrm>
            <a:custGeom>
              <a:avLst/>
              <a:gdLst/>
              <a:ahLst/>
              <a:cxnLst/>
              <a:rect l="l" t="t" r="r" b="b"/>
              <a:pathLst>
                <a:path w="343" h="284" extrusionOk="0">
                  <a:moveTo>
                    <a:pt x="174" y="1"/>
                  </a:moveTo>
                  <a:cubicBezTo>
                    <a:pt x="119" y="1"/>
                    <a:pt x="63" y="26"/>
                    <a:pt x="46" y="78"/>
                  </a:cubicBezTo>
                  <a:cubicBezTo>
                    <a:pt x="0" y="146"/>
                    <a:pt x="46" y="237"/>
                    <a:pt x="114" y="260"/>
                  </a:cubicBezTo>
                  <a:cubicBezTo>
                    <a:pt x="137" y="275"/>
                    <a:pt x="163" y="283"/>
                    <a:pt x="187" y="283"/>
                  </a:cubicBezTo>
                  <a:cubicBezTo>
                    <a:pt x="236" y="283"/>
                    <a:pt x="282" y="253"/>
                    <a:pt x="297" y="192"/>
                  </a:cubicBezTo>
                  <a:cubicBezTo>
                    <a:pt x="343" y="123"/>
                    <a:pt x="297" y="55"/>
                    <a:pt x="228" y="9"/>
                  </a:cubicBezTo>
                  <a:cubicBezTo>
                    <a:pt x="211" y="3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8"/>
            <p:cNvSpPr/>
            <p:nvPr/>
          </p:nvSpPr>
          <p:spPr>
            <a:xfrm>
              <a:off x="6325050" y="2057525"/>
              <a:ext cx="11450" cy="10400"/>
            </a:xfrm>
            <a:custGeom>
              <a:avLst/>
              <a:gdLst/>
              <a:ahLst/>
              <a:cxnLst/>
              <a:rect l="l" t="t" r="r" b="b"/>
              <a:pathLst>
                <a:path w="458" h="416" extrusionOk="0">
                  <a:moveTo>
                    <a:pt x="213" y="0"/>
                  </a:moveTo>
                  <a:cubicBezTo>
                    <a:pt x="140" y="0"/>
                    <a:pt x="77" y="46"/>
                    <a:pt x="46" y="124"/>
                  </a:cubicBezTo>
                  <a:cubicBezTo>
                    <a:pt x="1" y="215"/>
                    <a:pt x="23" y="352"/>
                    <a:pt x="137" y="397"/>
                  </a:cubicBezTo>
                  <a:cubicBezTo>
                    <a:pt x="162" y="410"/>
                    <a:pt x="190" y="415"/>
                    <a:pt x="218" y="415"/>
                  </a:cubicBezTo>
                  <a:cubicBezTo>
                    <a:pt x="296" y="415"/>
                    <a:pt x="378" y="373"/>
                    <a:pt x="411" y="306"/>
                  </a:cubicBezTo>
                  <a:cubicBezTo>
                    <a:pt x="457" y="192"/>
                    <a:pt x="411" y="78"/>
                    <a:pt x="320" y="32"/>
                  </a:cubicBezTo>
                  <a:cubicBezTo>
                    <a:pt x="284" y="10"/>
                    <a:pt x="247" y="0"/>
                    <a:pt x="21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8"/>
            <p:cNvSpPr/>
            <p:nvPr/>
          </p:nvSpPr>
          <p:spPr>
            <a:xfrm>
              <a:off x="6331900" y="2044725"/>
              <a:ext cx="9725" cy="8475"/>
            </a:xfrm>
            <a:custGeom>
              <a:avLst/>
              <a:gdLst/>
              <a:ahLst/>
              <a:cxnLst/>
              <a:rect l="l" t="t" r="r" b="b"/>
              <a:pathLst>
                <a:path w="389" h="339" extrusionOk="0">
                  <a:moveTo>
                    <a:pt x="199" y="1"/>
                  </a:moveTo>
                  <a:cubicBezTo>
                    <a:pt x="136" y="1"/>
                    <a:pt x="79" y="38"/>
                    <a:pt x="46" y="88"/>
                  </a:cubicBezTo>
                  <a:cubicBezTo>
                    <a:pt x="0" y="179"/>
                    <a:pt x="46" y="293"/>
                    <a:pt x="115" y="316"/>
                  </a:cubicBezTo>
                  <a:cubicBezTo>
                    <a:pt x="145" y="331"/>
                    <a:pt x="178" y="339"/>
                    <a:pt x="209" y="339"/>
                  </a:cubicBezTo>
                  <a:cubicBezTo>
                    <a:pt x="272" y="339"/>
                    <a:pt x="328" y="308"/>
                    <a:pt x="343" y="247"/>
                  </a:cubicBezTo>
                  <a:cubicBezTo>
                    <a:pt x="388" y="156"/>
                    <a:pt x="366" y="65"/>
                    <a:pt x="274" y="19"/>
                  </a:cubicBezTo>
                  <a:cubicBezTo>
                    <a:pt x="249" y="6"/>
                    <a:pt x="223" y="1"/>
                    <a:pt x="19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8"/>
            <p:cNvSpPr/>
            <p:nvPr/>
          </p:nvSpPr>
          <p:spPr>
            <a:xfrm>
              <a:off x="6327900" y="2032050"/>
              <a:ext cx="8600" cy="7100"/>
            </a:xfrm>
            <a:custGeom>
              <a:avLst/>
              <a:gdLst/>
              <a:ahLst/>
              <a:cxnLst/>
              <a:rect l="l" t="t" r="r" b="b"/>
              <a:pathLst>
                <a:path w="344" h="284" extrusionOk="0">
                  <a:moveTo>
                    <a:pt x="152" y="0"/>
                  </a:moveTo>
                  <a:cubicBezTo>
                    <a:pt x="104" y="0"/>
                    <a:pt x="61" y="26"/>
                    <a:pt x="46" y="70"/>
                  </a:cubicBezTo>
                  <a:cubicBezTo>
                    <a:pt x="1" y="161"/>
                    <a:pt x="46" y="230"/>
                    <a:pt x="115" y="275"/>
                  </a:cubicBezTo>
                  <a:cubicBezTo>
                    <a:pt x="132" y="281"/>
                    <a:pt x="150" y="284"/>
                    <a:pt x="169" y="284"/>
                  </a:cubicBezTo>
                  <a:cubicBezTo>
                    <a:pt x="225" y="284"/>
                    <a:pt x="280" y="258"/>
                    <a:pt x="297" y="207"/>
                  </a:cubicBezTo>
                  <a:cubicBezTo>
                    <a:pt x="343" y="138"/>
                    <a:pt x="297" y="47"/>
                    <a:pt x="229" y="24"/>
                  </a:cubicBezTo>
                  <a:cubicBezTo>
                    <a:pt x="205" y="8"/>
                    <a:pt x="178" y="0"/>
                    <a:pt x="15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8"/>
            <p:cNvSpPr/>
            <p:nvPr/>
          </p:nvSpPr>
          <p:spPr>
            <a:xfrm>
              <a:off x="6327900" y="2017025"/>
              <a:ext cx="8025" cy="7100"/>
            </a:xfrm>
            <a:custGeom>
              <a:avLst/>
              <a:gdLst/>
              <a:ahLst/>
              <a:cxnLst/>
              <a:rect l="l" t="t" r="r" b="b"/>
              <a:pathLst>
                <a:path w="321" h="284" extrusionOk="0">
                  <a:moveTo>
                    <a:pt x="175" y="0"/>
                  </a:moveTo>
                  <a:cubicBezTo>
                    <a:pt x="119" y="0"/>
                    <a:pt x="63" y="26"/>
                    <a:pt x="46" y="77"/>
                  </a:cubicBezTo>
                  <a:cubicBezTo>
                    <a:pt x="1" y="146"/>
                    <a:pt x="23" y="237"/>
                    <a:pt x="92" y="260"/>
                  </a:cubicBezTo>
                  <a:cubicBezTo>
                    <a:pt x="124" y="276"/>
                    <a:pt x="154" y="284"/>
                    <a:pt x="180" y="284"/>
                  </a:cubicBezTo>
                  <a:cubicBezTo>
                    <a:pt x="229" y="284"/>
                    <a:pt x="268" y="258"/>
                    <a:pt x="297" y="214"/>
                  </a:cubicBezTo>
                  <a:cubicBezTo>
                    <a:pt x="320" y="123"/>
                    <a:pt x="297" y="54"/>
                    <a:pt x="229" y="9"/>
                  </a:cubicBezTo>
                  <a:cubicBezTo>
                    <a:pt x="212" y="3"/>
                    <a:pt x="193" y="0"/>
                    <a:pt x="17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8"/>
            <p:cNvSpPr/>
            <p:nvPr/>
          </p:nvSpPr>
          <p:spPr>
            <a:xfrm>
              <a:off x="6072825" y="2014725"/>
              <a:ext cx="6300" cy="5050"/>
            </a:xfrm>
            <a:custGeom>
              <a:avLst/>
              <a:gdLst/>
              <a:ahLst/>
              <a:cxnLst/>
              <a:rect l="l" t="t" r="r" b="b"/>
              <a:pathLst>
                <a:path w="252" h="202" extrusionOk="0">
                  <a:moveTo>
                    <a:pt x="133" y="1"/>
                  </a:moveTo>
                  <a:cubicBezTo>
                    <a:pt x="90" y="1"/>
                    <a:pt x="57" y="22"/>
                    <a:pt x="24" y="55"/>
                  </a:cubicBezTo>
                  <a:cubicBezTo>
                    <a:pt x="1" y="101"/>
                    <a:pt x="24" y="169"/>
                    <a:pt x="92" y="192"/>
                  </a:cubicBezTo>
                  <a:cubicBezTo>
                    <a:pt x="104" y="198"/>
                    <a:pt x="118" y="201"/>
                    <a:pt x="132" y="201"/>
                  </a:cubicBezTo>
                  <a:cubicBezTo>
                    <a:pt x="171" y="201"/>
                    <a:pt x="212" y="180"/>
                    <a:pt x="229" y="146"/>
                  </a:cubicBezTo>
                  <a:cubicBezTo>
                    <a:pt x="252" y="101"/>
                    <a:pt x="229" y="32"/>
                    <a:pt x="183" y="10"/>
                  </a:cubicBezTo>
                  <a:cubicBezTo>
                    <a:pt x="165" y="3"/>
                    <a:pt x="148" y="1"/>
                    <a:pt x="13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8"/>
            <p:cNvSpPr/>
            <p:nvPr/>
          </p:nvSpPr>
          <p:spPr>
            <a:xfrm>
              <a:off x="6262275" y="1454600"/>
              <a:ext cx="9150" cy="7900"/>
            </a:xfrm>
            <a:custGeom>
              <a:avLst/>
              <a:gdLst/>
              <a:ahLst/>
              <a:cxnLst/>
              <a:rect l="l" t="t" r="r" b="b"/>
              <a:pathLst>
                <a:path w="366" h="316" extrusionOk="0">
                  <a:moveTo>
                    <a:pt x="163" y="0"/>
                  </a:moveTo>
                  <a:cubicBezTo>
                    <a:pt x="107" y="0"/>
                    <a:pt x="62" y="31"/>
                    <a:pt x="46" y="91"/>
                  </a:cubicBezTo>
                  <a:cubicBezTo>
                    <a:pt x="1" y="160"/>
                    <a:pt x="24" y="251"/>
                    <a:pt x="115" y="297"/>
                  </a:cubicBezTo>
                  <a:cubicBezTo>
                    <a:pt x="134" y="310"/>
                    <a:pt x="155" y="315"/>
                    <a:pt x="176" y="315"/>
                  </a:cubicBezTo>
                  <a:cubicBezTo>
                    <a:pt x="231" y="315"/>
                    <a:pt x="287" y="278"/>
                    <a:pt x="320" y="228"/>
                  </a:cubicBezTo>
                  <a:cubicBezTo>
                    <a:pt x="366" y="137"/>
                    <a:pt x="320" y="46"/>
                    <a:pt x="252" y="23"/>
                  </a:cubicBezTo>
                  <a:cubicBezTo>
                    <a:pt x="221" y="8"/>
                    <a:pt x="191" y="0"/>
                    <a:pt x="16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8"/>
            <p:cNvSpPr/>
            <p:nvPr/>
          </p:nvSpPr>
          <p:spPr>
            <a:xfrm>
              <a:off x="6254300" y="1462350"/>
              <a:ext cx="6875" cy="5975"/>
            </a:xfrm>
            <a:custGeom>
              <a:avLst/>
              <a:gdLst/>
              <a:ahLst/>
              <a:cxnLst/>
              <a:rect l="l" t="t" r="r" b="b"/>
              <a:pathLst>
                <a:path w="275" h="239" extrusionOk="0">
                  <a:moveTo>
                    <a:pt x="138" y="1"/>
                  </a:moveTo>
                  <a:cubicBezTo>
                    <a:pt x="93" y="1"/>
                    <a:pt x="40" y="22"/>
                    <a:pt x="23" y="55"/>
                  </a:cubicBezTo>
                  <a:cubicBezTo>
                    <a:pt x="0" y="124"/>
                    <a:pt x="23" y="192"/>
                    <a:pt x="92" y="215"/>
                  </a:cubicBezTo>
                  <a:cubicBezTo>
                    <a:pt x="108" y="231"/>
                    <a:pt x="127" y="239"/>
                    <a:pt x="147" y="239"/>
                  </a:cubicBezTo>
                  <a:cubicBezTo>
                    <a:pt x="183" y="239"/>
                    <a:pt x="222" y="214"/>
                    <a:pt x="251" y="169"/>
                  </a:cubicBezTo>
                  <a:cubicBezTo>
                    <a:pt x="274" y="101"/>
                    <a:pt x="251" y="32"/>
                    <a:pt x="183" y="10"/>
                  </a:cubicBezTo>
                  <a:cubicBezTo>
                    <a:pt x="171" y="4"/>
                    <a:pt x="155" y="1"/>
                    <a:pt x="13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8"/>
            <p:cNvSpPr/>
            <p:nvPr/>
          </p:nvSpPr>
          <p:spPr>
            <a:xfrm>
              <a:off x="6276550" y="1513125"/>
              <a:ext cx="11425" cy="10425"/>
            </a:xfrm>
            <a:custGeom>
              <a:avLst/>
              <a:gdLst/>
              <a:ahLst/>
              <a:cxnLst/>
              <a:rect l="l" t="t" r="r" b="b"/>
              <a:pathLst>
                <a:path w="457" h="417" extrusionOk="0">
                  <a:moveTo>
                    <a:pt x="223" y="1"/>
                  </a:moveTo>
                  <a:cubicBezTo>
                    <a:pt x="150" y="1"/>
                    <a:pt x="77" y="47"/>
                    <a:pt x="46" y="124"/>
                  </a:cubicBezTo>
                  <a:cubicBezTo>
                    <a:pt x="0" y="216"/>
                    <a:pt x="46" y="352"/>
                    <a:pt x="137" y="398"/>
                  </a:cubicBezTo>
                  <a:cubicBezTo>
                    <a:pt x="168" y="410"/>
                    <a:pt x="199" y="416"/>
                    <a:pt x="228" y="416"/>
                  </a:cubicBezTo>
                  <a:cubicBezTo>
                    <a:pt x="308" y="416"/>
                    <a:pt x="378" y="374"/>
                    <a:pt x="411" y="307"/>
                  </a:cubicBezTo>
                  <a:cubicBezTo>
                    <a:pt x="457" y="193"/>
                    <a:pt x="411" y="79"/>
                    <a:pt x="320" y="33"/>
                  </a:cubicBezTo>
                  <a:cubicBezTo>
                    <a:pt x="291" y="11"/>
                    <a:pt x="257" y="1"/>
                    <a:pt x="2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8"/>
            <p:cNvSpPr/>
            <p:nvPr/>
          </p:nvSpPr>
          <p:spPr>
            <a:xfrm>
              <a:off x="6273700" y="1481950"/>
              <a:ext cx="6300" cy="5425"/>
            </a:xfrm>
            <a:custGeom>
              <a:avLst/>
              <a:gdLst/>
              <a:ahLst/>
              <a:cxnLst/>
              <a:rect l="l" t="t" r="r" b="b"/>
              <a:pathLst>
                <a:path w="252" h="217" extrusionOk="0">
                  <a:moveTo>
                    <a:pt x="106" y="1"/>
                  </a:moveTo>
                  <a:cubicBezTo>
                    <a:pt x="72" y="1"/>
                    <a:pt x="38" y="26"/>
                    <a:pt x="23" y="70"/>
                  </a:cubicBezTo>
                  <a:cubicBezTo>
                    <a:pt x="0" y="116"/>
                    <a:pt x="23" y="184"/>
                    <a:pt x="69" y="207"/>
                  </a:cubicBezTo>
                  <a:cubicBezTo>
                    <a:pt x="81" y="213"/>
                    <a:pt x="95" y="216"/>
                    <a:pt x="109" y="216"/>
                  </a:cubicBezTo>
                  <a:cubicBezTo>
                    <a:pt x="148" y="216"/>
                    <a:pt x="189" y="195"/>
                    <a:pt x="206" y="161"/>
                  </a:cubicBezTo>
                  <a:cubicBezTo>
                    <a:pt x="251" y="116"/>
                    <a:pt x="229" y="47"/>
                    <a:pt x="160" y="25"/>
                  </a:cubicBezTo>
                  <a:cubicBezTo>
                    <a:pt x="144" y="8"/>
                    <a:pt x="125" y="1"/>
                    <a:pt x="10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8"/>
            <p:cNvSpPr/>
            <p:nvPr/>
          </p:nvSpPr>
          <p:spPr>
            <a:xfrm>
              <a:off x="5680800" y="1186375"/>
              <a:ext cx="8025" cy="7100"/>
            </a:xfrm>
            <a:custGeom>
              <a:avLst/>
              <a:gdLst/>
              <a:ahLst/>
              <a:cxnLst/>
              <a:rect l="l" t="t" r="r" b="b"/>
              <a:pathLst>
                <a:path w="321" h="284" extrusionOk="0">
                  <a:moveTo>
                    <a:pt x="152" y="0"/>
                  </a:moveTo>
                  <a:cubicBezTo>
                    <a:pt x="104" y="0"/>
                    <a:pt x="61" y="25"/>
                    <a:pt x="46" y="70"/>
                  </a:cubicBezTo>
                  <a:cubicBezTo>
                    <a:pt x="1" y="138"/>
                    <a:pt x="24" y="229"/>
                    <a:pt x="92" y="275"/>
                  </a:cubicBezTo>
                  <a:cubicBezTo>
                    <a:pt x="109" y="281"/>
                    <a:pt x="128" y="284"/>
                    <a:pt x="146" y="284"/>
                  </a:cubicBezTo>
                  <a:cubicBezTo>
                    <a:pt x="202" y="284"/>
                    <a:pt x="258" y="258"/>
                    <a:pt x="275" y="207"/>
                  </a:cubicBezTo>
                  <a:cubicBezTo>
                    <a:pt x="320" y="138"/>
                    <a:pt x="298" y="47"/>
                    <a:pt x="229" y="24"/>
                  </a:cubicBezTo>
                  <a:cubicBezTo>
                    <a:pt x="205" y="8"/>
                    <a:pt x="178" y="0"/>
                    <a:pt x="15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8"/>
            <p:cNvSpPr/>
            <p:nvPr/>
          </p:nvSpPr>
          <p:spPr>
            <a:xfrm>
              <a:off x="5685950" y="1147950"/>
              <a:ext cx="6875" cy="6150"/>
            </a:xfrm>
            <a:custGeom>
              <a:avLst/>
              <a:gdLst/>
              <a:ahLst/>
              <a:cxnLst/>
              <a:rect l="l" t="t" r="r" b="b"/>
              <a:pathLst>
                <a:path w="275" h="246" extrusionOk="0">
                  <a:moveTo>
                    <a:pt x="132" y="0"/>
                  </a:moveTo>
                  <a:cubicBezTo>
                    <a:pt x="83" y="0"/>
                    <a:pt x="40" y="26"/>
                    <a:pt x="23" y="77"/>
                  </a:cubicBezTo>
                  <a:cubicBezTo>
                    <a:pt x="0" y="123"/>
                    <a:pt x="23" y="192"/>
                    <a:pt x="69" y="237"/>
                  </a:cubicBezTo>
                  <a:cubicBezTo>
                    <a:pt x="86" y="243"/>
                    <a:pt x="103" y="246"/>
                    <a:pt x="119" y="246"/>
                  </a:cubicBezTo>
                  <a:cubicBezTo>
                    <a:pt x="169" y="246"/>
                    <a:pt x="211" y="220"/>
                    <a:pt x="228" y="169"/>
                  </a:cubicBezTo>
                  <a:cubicBezTo>
                    <a:pt x="274" y="123"/>
                    <a:pt x="228" y="55"/>
                    <a:pt x="183" y="9"/>
                  </a:cubicBezTo>
                  <a:cubicBezTo>
                    <a:pt x="166" y="3"/>
                    <a:pt x="149" y="0"/>
                    <a:pt x="13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5" name="Google Shape;1495;p8"/>
          <p:cNvGrpSpPr/>
          <p:nvPr/>
        </p:nvGrpSpPr>
        <p:grpSpPr>
          <a:xfrm>
            <a:off x="-829289" y="-6567380"/>
            <a:ext cx="11567753" cy="7972096"/>
            <a:chOff x="5457700" y="3883200"/>
            <a:chExt cx="1633725" cy="1125875"/>
          </a:xfrm>
        </p:grpSpPr>
        <p:sp>
          <p:nvSpPr>
            <p:cNvPr id="1496" name="Google Shape;1496;p8"/>
            <p:cNvSpPr/>
            <p:nvPr/>
          </p:nvSpPr>
          <p:spPr>
            <a:xfrm>
              <a:off x="5457700" y="3883200"/>
              <a:ext cx="1427175" cy="1125875"/>
            </a:xfrm>
            <a:custGeom>
              <a:avLst/>
              <a:gdLst/>
              <a:ahLst/>
              <a:cxnLst/>
              <a:rect l="l" t="t" r="r" b="b"/>
              <a:pathLst>
                <a:path w="57087" h="45035" extrusionOk="0">
                  <a:moveTo>
                    <a:pt x="24811" y="0"/>
                  </a:moveTo>
                  <a:lnTo>
                    <a:pt x="15247" y="14540"/>
                  </a:lnTo>
                  <a:lnTo>
                    <a:pt x="15225" y="14563"/>
                  </a:lnTo>
                  <a:lnTo>
                    <a:pt x="18831" y="27048"/>
                  </a:lnTo>
                  <a:lnTo>
                    <a:pt x="91" y="43003"/>
                  </a:lnTo>
                  <a:lnTo>
                    <a:pt x="0" y="43095"/>
                  </a:lnTo>
                  <a:lnTo>
                    <a:pt x="18785" y="45035"/>
                  </a:lnTo>
                  <a:lnTo>
                    <a:pt x="18808" y="45035"/>
                  </a:lnTo>
                  <a:lnTo>
                    <a:pt x="29513" y="39579"/>
                  </a:lnTo>
                  <a:lnTo>
                    <a:pt x="40743" y="43848"/>
                  </a:lnTo>
                  <a:lnTo>
                    <a:pt x="40766" y="43871"/>
                  </a:lnTo>
                  <a:lnTo>
                    <a:pt x="57086" y="31819"/>
                  </a:lnTo>
                  <a:lnTo>
                    <a:pt x="57041" y="31750"/>
                  </a:lnTo>
                  <a:lnTo>
                    <a:pt x="40743" y="43734"/>
                  </a:lnTo>
                  <a:lnTo>
                    <a:pt x="29536" y="39465"/>
                  </a:lnTo>
                  <a:lnTo>
                    <a:pt x="29513" y="39465"/>
                  </a:lnTo>
                  <a:lnTo>
                    <a:pt x="18785" y="44921"/>
                  </a:lnTo>
                  <a:lnTo>
                    <a:pt x="251" y="43003"/>
                  </a:lnTo>
                  <a:lnTo>
                    <a:pt x="18922" y="27117"/>
                  </a:lnTo>
                  <a:lnTo>
                    <a:pt x="18945" y="27094"/>
                  </a:lnTo>
                  <a:lnTo>
                    <a:pt x="15339" y="14586"/>
                  </a:lnTo>
                  <a:lnTo>
                    <a:pt x="24902" y="46"/>
                  </a:lnTo>
                  <a:lnTo>
                    <a:pt x="24811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8"/>
            <p:cNvSpPr/>
            <p:nvPr/>
          </p:nvSpPr>
          <p:spPr>
            <a:xfrm>
              <a:off x="6149875" y="4418450"/>
              <a:ext cx="480500" cy="558675"/>
            </a:xfrm>
            <a:custGeom>
              <a:avLst/>
              <a:gdLst/>
              <a:ahLst/>
              <a:cxnLst/>
              <a:rect l="l" t="t" r="r" b="b"/>
              <a:pathLst>
                <a:path w="19220" h="22347" extrusionOk="0">
                  <a:moveTo>
                    <a:pt x="13490" y="1"/>
                  </a:moveTo>
                  <a:lnTo>
                    <a:pt x="12942" y="22073"/>
                  </a:lnTo>
                  <a:lnTo>
                    <a:pt x="137" y="5547"/>
                  </a:lnTo>
                  <a:lnTo>
                    <a:pt x="0" y="5387"/>
                  </a:lnTo>
                  <a:lnTo>
                    <a:pt x="1781" y="18124"/>
                  </a:lnTo>
                  <a:lnTo>
                    <a:pt x="1895" y="18101"/>
                  </a:lnTo>
                  <a:lnTo>
                    <a:pt x="160" y="5752"/>
                  </a:lnTo>
                  <a:lnTo>
                    <a:pt x="13033" y="22346"/>
                  </a:lnTo>
                  <a:lnTo>
                    <a:pt x="13581" y="617"/>
                  </a:lnTo>
                  <a:lnTo>
                    <a:pt x="19128" y="17896"/>
                  </a:lnTo>
                  <a:lnTo>
                    <a:pt x="19219" y="17873"/>
                  </a:lnTo>
                  <a:lnTo>
                    <a:pt x="13490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8"/>
            <p:cNvSpPr/>
            <p:nvPr/>
          </p:nvSpPr>
          <p:spPr>
            <a:xfrm>
              <a:off x="6610950" y="4416175"/>
              <a:ext cx="480475" cy="559225"/>
            </a:xfrm>
            <a:custGeom>
              <a:avLst/>
              <a:gdLst/>
              <a:ahLst/>
              <a:cxnLst/>
              <a:rect l="l" t="t" r="r" b="b"/>
              <a:pathLst>
                <a:path w="19219" h="22369" extrusionOk="0">
                  <a:moveTo>
                    <a:pt x="13467" y="0"/>
                  </a:moveTo>
                  <a:lnTo>
                    <a:pt x="12919" y="22072"/>
                  </a:lnTo>
                  <a:lnTo>
                    <a:pt x="114" y="5547"/>
                  </a:lnTo>
                  <a:lnTo>
                    <a:pt x="0" y="5387"/>
                  </a:lnTo>
                  <a:lnTo>
                    <a:pt x="1758" y="18123"/>
                  </a:lnTo>
                  <a:lnTo>
                    <a:pt x="1872" y="18101"/>
                  </a:lnTo>
                  <a:lnTo>
                    <a:pt x="160" y="5752"/>
                  </a:lnTo>
                  <a:lnTo>
                    <a:pt x="13010" y="22369"/>
                  </a:lnTo>
                  <a:lnTo>
                    <a:pt x="13558" y="616"/>
                  </a:lnTo>
                  <a:lnTo>
                    <a:pt x="19105" y="17895"/>
                  </a:lnTo>
                  <a:lnTo>
                    <a:pt x="19219" y="17872"/>
                  </a:lnTo>
                  <a:lnTo>
                    <a:pt x="1346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8"/>
            <p:cNvSpPr/>
            <p:nvPr/>
          </p:nvSpPr>
          <p:spPr>
            <a:xfrm>
              <a:off x="5541000" y="4301475"/>
              <a:ext cx="737275" cy="704175"/>
            </a:xfrm>
            <a:custGeom>
              <a:avLst/>
              <a:gdLst/>
              <a:ahLst/>
              <a:cxnLst/>
              <a:rect l="l" t="t" r="r" b="b"/>
              <a:pathLst>
                <a:path w="29491" h="28167" extrusionOk="0">
                  <a:moveTo>
                    <a:pt x="29194" y="343"/>
                  </a:moveTo>
                  <a:lnTo>
                    <a:pt x="15430" y="27847"/>
                  </a:lnTo>
                  <a:lnTo>
                    <a:pt x="15430" y="27847"/>
                  </a:lnTo>
                  <a:lnTo>
                    <a:pt x="15613" y="10363"/>
                  </a:lnTo>
                  <a:lnTo>
                    <a:pt x="29194" y="343"/>
                  </a:lnTo>
                  <a:close/>
                  <a:moveTo>
                    <a:pt x="160" y="3424"/>
                  </a:moveTo>
                  <a:lnTo>
                    <a:pt x="15499" y="10386"/>
                  </a:lnTo>
                  <a:lnTo>
                    <a:pt x="15339" y="27961"/>
                  </a:lnTo>
                  <a:lnTo>
                    <a:pt x="4566" y="19721"/>
                  </a:lnTo>
                  <a:lnTo>
                    <a:pt x="160" y="3424"/>
                  </a:lnTo>
                  <a:close/>
                  <a:moveTo>
                    <a:pt x="29491" y="0"/>
                  </a:moveTo>
                  <a:lnTo>
                    <a:pt x="15545" y="10272"/>
                  </a:lnTo>
                  <a:lnTo>
                    <a:pt x="92" y="3287"/>
                  </a:lnTo>
                  <a:lnTo>
                    <a:pt x="1" y="3242"/>
                  </a:lnTo>
                  <a:lnTo>
                    <a:pt x="4474" y="19767"/>
                  </a:lnTo>
                  <a:lnTo>
                    <a:pt x="15362" y="28121"/>
                  </a:lnTo>
                  <a:lnTo>
                    <a:pt x="15430" y="28167"/>
                  </a:lnTo>
                  <a:lnTo>
                    <a:pt x="15430" y="28075"/>
                  </a:lnTo>
                  <a:lnTo>
                    <a:pt x="29491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8"/>
            <p:cNvSpPr/>
            <p:nvPr/>
          </p:nvSpPr>
          <p:spPr>
            <a:xfrm>
              <a:off x="6152150" y="4526300"/>
              <a:ext cx="333275" cy="32550"/>
            </a:xfrm>
            <a:custGeom>
              <a:avLst/>
              <a:gdLst/>
              <a:ahLst/>
              <a:cxnLst/>
              <a:rect l="l" t="t" r="r" b="b"/>
              <a:pathLst>
                <a:path w="13331" h="1302" extrusionOk="0">
                  <a:moveTo>
                    <a:pt x="13330" y="0"/>
                  </a:moveTo>
                  <a:lnTo>
                    <a:pt x="0" y="1210"/>
                  </a:lnTo>
                  <a:lnTo>
                    <a:pt x="0" y="1302"/>
                  </a:lnTo>
                  <a:lnTo>
                    <a:pt x="13330" y="115"/>
                  </a:lnTo>
                  <a:lnTo>
                    <a:pt x="13330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1" name="Google Shape;1501;p8"/>
          <p:cNvGrpSpPr/>
          <p:nvPr/>
        </p:nvGrpSpPr>
        <p:grpSpPr>
          <a:xfrm flipH="1">
            <a:off x="-2074771" y="1307096"/>
            <a:ext cx="5958123" cy="5505660"/>
            <a:chOff x="407025" y="3490600"/>
            <a:chExt cx="1442575" cy="1333025"/>
          </a:xfrm>
        </p:grpSpPr>
        <p:sp>
          <p:nvSpPr>
            <p:cNvPr id="1502" name="Google Shape;1502;p8"/>
            <p:cNvSpPr/>
            <p:nvPr/>
          </p:nvSpPr>
          <p:spPr>
            <a:xfrm>
              <a:off x="810450" y="3490600"/>
              <a:ext cx="1039150" cy="1082525"/>
            </a:xfrm>
            <a:custGeom>
              <a:avLst/>
              <a:gdLst/>
              <a:ahLst/>
              <a:cxnLst/>
              <a:rect l="l" t="t" r="r" b="b"/>
              <a:pathLst>
                <a:path w="41566" h="43301" extrusionOk="0">
                  <a:moveTo>
                    <a:pt x="1" y="41497"/>
                  </a:moveTo>
                  <a:lnTo>
                    <a:pt x="252" y="43300"/>
                  </a:lnTo>
                  <a:lnTo>
                    <a:pt x="41566" y="1804"/>
                  </a:lnTo>
                  <a:lnTo>
                    <a:pt x="41315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8"/>
            <p:cNvSpPr/>
            <p:nvPr/>
          </p:nvSpPr>
          <p:spPr>
            <a:xfrm>
              <a:off x="566225" y="3920300"/>
              <a:ext cx="783500" cy="816575"/>
            </a:xfrm>
            <a:custGeom>
              <a:avLst/>
              <a:gdLst/>
              <a:ahLst/>
              <a:cxnLst/>
              <a:rect l="l" t="t" r="r" b="b"/>
              <a:pathLst>
                <a:path w="31340" h="32663" extrusionOk="0">
                  <a:moveTo>
                    <a:pt x="31157" y="0"/>
                  </a:moveTo>
                  <a:lnTo>
                    <a:pt x="1" y="31293"/>
                  </a:lnTo>
                  <a:lnTo>
                    <a:pt x="183" y="32663"/>
                  </a:lnTo>
                  <a:lnTo>
                    <a:pt x="31340" y="1370"/>
                  </a:lnTo>
                  <a:lnTo>
                    <a:pt x="3115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8"/>
            <p:cNvSpPr/>
            <p:nvPr/>
          </p:nvSpPr>
          <p:spPr>
            <a:xfrm>
              <a:off x="1016450" y="3682900"/>
              <a:ext cx="783500" cy="816025"/>
            </a:xfrm>
            <a:custGeom>
              <a:avLst/>
              <a:gdLst/>
              <a:ahLst/>
              <a:cxnLst/>
              <a:rect l="l" t="t" r="r" b="b"/>
              <a:pathLst>
                <a:path w="31340" h="32641" extrusionOk="0">
                  <a:moveTo>
                    <a:pt x="31157" y="1"/>
                  </a:moveTo>
                  <a:lnTo>
                    <a:pt x="1" y="31294"/>
                  </a:lnTo>
                  <a:lnTo>
                    <a:pt x="183" y="32641"/>
                  </a:lnTo>
                  <a:lnTo>
                    <a:pt x="31340" y="1370"/>
                  </a:lnTo>
                  <a:lnTo>
                    <a:pt x="31157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8"/>
            <p:cNvSpPr/>
            <p:nvPr/>
          </p:nvSpPr>
          <p:spPr>
            <a:xfrm>
              <a:off x="788775" y="3843825"/>
              <a:ext cx="783500" cy="816025"/>
            </a:xfrm>
            <a:custGeom>
              <a:avLst/>
              <a:gdLst/>
              <a:ahLst/>
              <a:cxnLst/>
              <a:rect l="l" t="t" r="r" b="b"/>
              <a:pathLst>
                <a:path w="31340" h="32641" extrusionOk="0">
                  <a:moveTo>
                    <a:pt x="31157" y="0"/>
                  </a:moveTo>
                  <a:lnTo>
                    <a:pt x="0" y="31294"/>
                  </a:lnTo>
                  <a:lnTo>
                    <a:pt x="183" y="32641"/>
                  </a:lnTo>
                  <a:lnTo>
                    <a:pt x="31340" y="1347"/>
                  </a:lnTo>
                  <a:lnTo>
                    <a:pt x="3115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8"/>
            <p:cNvSpPr/>
            <p:nvPr/>
          </p:nvSpPr>
          <p:spPr>
            <a:xfrm>
              <a:off x="407025" y="3741675"/>
              <a:ext cx="1038575" cy="1081950"/>
            </a:xfrm>
            <a:custGeom>
              <a:avLst/>
              <a:gdLst/>
              <a:ahLst/>
              <a:cxnLst/>
              <a:rect l="l" t="t" r="r" b="b"/>
              <a:pathLst>
                <a:path w="41543" h="43278" extrusionOk="0">
                  <a:moveTo>
                    <a:pt x="41314" y="1"/>
                  </a:moveTo>
                  <a:lnTo>
                    <a:pt x="0" y="41474"/>
                  </a:lnTo>
                  <a:lnTo>
                    <a:pt x="229" y="43277"/>
                  </a:lnTo>
                  <a:lnTo>
                    <a:pt x="41542" y="1804"/>
                  </a:lnTo>
                  <a:lnTo>
                    <a:pt x="41314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8"/>
            <p:cNvSpPr/>
            <p:nvPr/>
          </p:nvSpPr>
          <p:spPr>
            <a:xfrm>
              <a:off x="1095775" y="3693175"/>
              <a:ext cx="536425" cy="575800"/>
            </a:xfrm>
            <a:custGeom>
              <a:avLst/>
              <a:gdLst/>
              <a:ahLst/>
              <a:cxnLst/>
              <a:rect l="l" t="t" r="r" b="b"/>
              <a:pathLst>
                <a:path w="21457" h="23032" extrusionOk="0">
                  <a:moveTo>
                    <a:pt x="21411" y="1"/>
                  </a:moveTo>
                  <a:lnTo>
                    <a:pt x="0" y="21434"/>
                  </a:lnTo>
                  <a:lnTo>
                    <a:pt x="23" y="23031"/>
                  </a:lnTo>
                  <a:lnTo>
                    <a:pt x="21456" y="1598"/>
                  </a:lnTo>
                  <a:lnTo>
                    <a:pt x="21411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8" name="Google Shape;1508;p8"/>
          <p:cNvGrpSpPr/>
          <p:nvPr/>
        </p:nvGrpSpPr>
        <p:grpSpPr>
          <a:xfrm>
            <a:off x="7254467" y="3258470"/>
            <a:ext cx="2352860" cy="2352860"/>
            <a:chOff x="3413675" y="1416350"/>
            <a:chExt cx="685925" cy="685925"/>
          </a:xfrm>
        </p:grpSpPr>
        <p:sp>
          <p:nvSpPr>
            <p:cNvPr id="1509" name="Google Shape;1509;p8"/>
            <p:cNvSpPr/>
            <p:nvPr/>
          </p:nvSpPr>
          <p:spPr>
            <a:xfrm>
              <a:off x="3514125" y="1599525"/>
              <a:ext cx="435400" cy="402325"/>
            </a:xfrm>
            <a:custGeom>
              <a:avLst/>
              <a:gdLst/>
              <a:ahLst/>
              <a:cxnLst/>
              <a:rect l="l" t="t" r="r" b="b"/>
              <a:pathLst>
                <a:path w="17416" h="16093" extrusionOk="0">
                  <a:moveTo>
                    <a:pt x="0" y="6392"/>
                  </a:moveTo>
                  <a:cubicBezTo>
                    <a:pt x="0" y="4041"/>
                    <a:pt x="845" y="1758"/>
                    <a:pt x="2397" y="1"/>
                  </a:cubicBezTo>
                  <a:lnTo>
                    <a:pt x="3424" y="914"/>
                  </a:lnTo>
                  <a:cubicBezTo>
                    <a:pt x="2100" y="2420"/>
                    <a:pt x="1370" y="4360"/>
                    <a:pt x="1370" y="6392"/>
                  </a:cubicBezTo>
                  <a:cubicBezTo>
                    <a:pt x="1370" y="10980"/>
                    <a:pt x="5113" y="14723"/>
                    <a:pt x="9701" y="14723"/>
                  </a:cubicBezTo>
                  <a:cubicBezTo>
                    <a:pt x="12326" y="14723"/>
                    <a:pt x="14722" y="13513"/>
                    <a:pt x="16320" y="11436"/>
                  </a:cubicBezTo>
                  <a:lnTo>
                    <a:pt x="17416" y="12281"/>
                  </a:lnTo>
                  <a:cubicBezTo>
                    <a:pt x="15567" y="14700"/>
                    <a:pt x="12759" y="16093"/>
                    <a:pt x="9701" y="16093"/>
                  </a:cubicBezTo>
                  <a:cubicBezTo>
                    <a:pt x="4360" y="16093"/>
                    <a:pt x="0" y="11733"/>
                    <a:pt x="0" y="6392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8"/>
            <p:cNvSpPr/>
            <p:nvPr/>
          </p:nvSpPr>
          <p:spPr>
            <a:xfrm>
              <a:off x="3570025" y="1516800"/>
              <a:ext cx="429150" cy="398875"/>
            </a:xfrm>
            <a:custGeom>
              <a:avLst/>
              <a:gdLst/>
              <a:ahLst/>
              <a:cxnLst/>
              <a:rect l="l" t="t" r="r" b="b"/>
              <a:pathLst>
                <a:path w="17166" h="15955" extrusionOk="0">
                  <a:moveTo>
                    <a:pt x="161" y="3310"/>
                  </a:moveTo>
                  <a:cubicBezTo>
                    <a:pt x="47" y="3447"/>
                    <a:pt x="1" y="3606"/>
                    <a:pt x="1" y="3766"/>
                  </a:cubicBezTo>
                  <a:lnTo>
                    <a:pt x="1" y="3766"/>
                  </a:lnTo>
                  <a:cubicBezTo>
                    <a:pt x="1" y="3949"/>
                    <a:pt x="69" y="4131"/>
                    <a:pt x="229" y="4268"/>
                  </a:cubicBezTo>
                  <a:lnTo>
                    <a:pt x="229" y="4268"/>
                  </a:lnTo>
                  <a:cubicBezTo>
                    <a:pt x="503" y="4519"/>
                    <a:pt x="960" y="4497"/>
                    <a:pt x="1188" y="4223"/>
                  </a:cubicBezTo>
                  <a:lnTo>
                    <a:pt x="1188" y="4223"/>
                  </a:lnTo>
                  <a:cubicBezTo>
                    <a:pt x="2786" y="2397"/>
                    <a:pt x="5068" y="1370"/>
                    <a:pt x="7465" y="1370"/>
                  </a:cubicBezTo>
                  <a:lnTo>
                    <a:pt x="7465" y="1370"/>
                  </a:lnTo>
                  <a:cubicBezTo>
                    <a:pt x="12053" y="1370"/>
                    <a:pt x="15796" y="5113"/>
                    <a:pt x="15796" y="9701"/>
                  </a:cubicBezTo>
                  <a:lnTo>
                    <a:pt x="15796" y="9701"/>
                  </a:lnTo>
                  <a:cubicBezTo>
                    <a:pt x="15796" y="11550"/>
                    <a:pt x="15203" y="13284"/>
                    <a:pt x="14084" y="14745"/>
                  </a:cubicBezTo>
                  <a:lnTo>
                    <a:pt x="14084" y="14745"/>
                  </a:lnTo>
                  <a:cubicBezTo>
                    <a:pt x="13856" y="15065"/>
                    <a:pt x="13902" y="15498"/>
                    <a:pt x="14221" y="15727"/>
                  </a:cubicBezTo>
                  <a:lnTo>
                    <a:pt x="14221" y="15727"/>
                  </a:lnTo>
                  <a:cubicBezTo>
                    <a:pt x="14518" y="15955"/>
                    <a:pt x="14952" y="15886"/>
                    <a:pt x="15180" y="15590"/>
                  </a:cubicBezTo>
                  <a:lnTo>
                    <a:pt x="15180" y="15590"/>
                  </a:lnTo>
                  <a:cubicBezTo>
                    <a:pt x="16481" y="13878"/>
                    <a:pt x="17166" y="11846"/>
                    <a:pt x="17166" y="9701"/>
                  </a:cubicBezTo>
                  <a:lnTo>
                    <a:pt x="17166" y="9701"/>
                  </a:lnTo>
                  <a:cubicBezTo>
                    <a:pt x="17166" y="4337"/>
                    <a:pt x="12806" y="0"/>
                    <a:pt x="7465" y="0"/>
                  </a:cubicBezTo>
                  <a:lnTo>
                    <a:pt x="7465" y="0"/>
                  </a:lnTo>
                  <a:cubicBezTo>
                    <a:pt x="4657" y="0"/>
                    <a:pt x="2010" y="1210"/>
                    <a:pt x="161" y="331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8"/>
            <p:cNvSpPr/>
            <p:nvPr/>
          </p:nvSpPr>
          <p:spPr>
            <a:xfrm>
              <a:off x="3596850" y="1599525"/>
              <a:ext cx="319575" cy="290475"/>
            </a:xfrm>
            <a:custGeom>
              <a:avLst/>
              <a:gdLst/>
              <a:ahLst/>
              <a:cxnLst/>
              <a:rect l="l" t="t" r="r" b="b"/>
              <a:pathLst>
                <a:path w="12783" h="11619" extrusionOk="0">
                  <a:moveTo>
                    <a:pt x="1" y="6392"/>
                  </a:moveTo>
                  <a:cubicBezTo>
                    <a:pt x="1" y="2854"/>
                    <a:pt x="2877" y="1"/>
                    <a:pt x="6392" y="1"/>
                  </a:cubicBezTo>
                  <a:cubicBezTo>
                    <a:pt x="9907" y="1"/>
                    <a:pt x="12783" y="2854"/>
                    <a:pt x="12783" y="6392"/>
                  </a:cubicBezTo>
                  <a:cubicBezTo>
                    <a:pt x="12783" y="8378"/>
                    <a:pt x="11870" y="10226"/>
                    <a:pt x="10295" y="11459"/>
                  </a:cubicBezTo>
                  <a:lnTo>
                    <a:pt x="9450" y="10363"/>
                  </a:lnTo>
                  <a:cubicBezTo>
                    <a:pt x="10706" y="9405"/>
                    <a:pt x="11413" y="7967"/>
                    <a:pt x="11413" y="6392"/>
                  </a:cubicBezTo>
                  <a:cubicBezTo>
                    <a:pt x="11413" y="3630"/>
                    <a:pt x="9154" y="1370"/>
                    <a:pt x="6392" y="1370"/>
                  </a:cubicBezTo>
                  <a:cubicBezTo>
                    <a:pt x="3630" y="1370"/>
                    <a:pt x="1370" y="3630"/>
                    <a:pt x="1370" y="6392"/>
                  </a:cubicBezTo>
                  <a:cubicBezTo>
                    <a:pt x="1370" y="8012"/>
                    <a:pt x="2169" y="9542"/>
                    <a:pt x="3516" y="10500"/>
                  </a:cubicBezTo>
                  <a:lnTo>
                    <a:pt x="2717" y="11619"/>
                  </a:lnTo>
                  <a:cubicBezTo>
                    <a:pt x="1005" y="10432"/>
                    <a:pt x="1" y="8469"/>
                    <a:pt x="1" y="6392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8"/>
            <p:cNvSpPr/>
            <p:nvPr/>
          </p:nvSpPr>
          <p:spPr>
            <a:xfrm>
              <a:off x="3657350" y="1855175"/>
              <a:ext cx="206025" cy="63925"/>
            </a:xfrm>
            <a:custGeom>
              <a:avLst/>
              <a:gdLst/>
              <a:ahLst/>
              <a:cxnLst/>
              <a:rect l="l" t="t" r="r" b="b"/>
              <a:pathLst>
                <a:path w="8241" h="2557" extrusionOk="0">
                  <a:moveTo>
                    <a:pt x="7030" y="137"/>
                  </a:moveTo>
                  <a:cubicBezTo>
                    <a:pt x="6140" y="822"/>
                    <a:pt x="5090" y="1187"/>
                    <a:pt x="3972" y="1187"/>
                  </a:cubicBezTo>
                  <a:lnTo>
                    <a:pt x="3972" y="1187"/>
                  </a:lnTo>
                  <a:cubicBezTo>
                    <a:pt x="2922" y="1187"/>
                    <a:pt x="1940" y="868"/>
                    <a:pt x="1096" y="274"/>
                  </a:cubicBezTo>
                  <a:lnTo>
                    <a:pt x="1096" y="274"/>
                  </a:lnTo>
                  <a:cubicBezTo>
                    <a:pt x="776" y="46"/>
                    <a:pt x="343" y="115"/>
                    <a:pt x="137" y="434"/>
                  </a:cubicBezTo>
                  <a:lnTo>
                    <a:pt x="137" y="434"/>
                  </a:lnTo>
                  <a:cubicBezTo>
                    <a:pt x="46" y="548"/>
                    <a:pt x="0" y="685"/>
                    <a:pt x="0" y="822"/>
                  </a:cubicBezTo>
                  <a:lnTo>
                    <a:pt x="0" y="822"/>
                  </a:lnTo>
                  <a:cubicBezTo>
                    <a:pt x="0" y="1050"/>
                    <a:pt x="92" y="1256"/>
                    <a:pt x="297" y="1393"/>
                  </a:cubicBezTo>
                  <a:lnTo>
                    <a:pt x="297" y="1393"/>
                  </a:lnTo>
                  <a:cubicBezTo>
                    <a:pt x="1370" y="2146"/>
                    <a:pt x="2648" y="2557"/>
                    <a:pt x="3972" y="2557"/>
                  </a:cubicBezTo>
                  <a:lnTo>
                    <a:pt x="3972" y="2557"/>
                  </a:lnTo>
                  <a:cubicBezTo>
                    <a:pt x="5387" y="2557"/>
                    <a:pt x="6757" y="2100"/>
                    <a:pt x="7875" y="1233"/>
                  </a:cubicBezTo>
                  <a:lnTo>
                    <a:pt x="7875" y="1233"/>
                  </a:lnTo>
                  <a:cubicBezTo>
                    <a:pt x="8172" y="1005"/>
                    <a:pt x="8240" y="571"/>
                    <a:pt x="7989" y="274"/>
                  </a:cubicBezTo>
                  <a:lnTo>
                    <a:pt x="7989" y="274"/>
                  </a:lnTo>
                  <a:cubicBezTo>
                    <a:pt x="7852" y="92"/>
                    <a:pt x="7647" y="0"/>
                    <a:pt x="7441" y="0"/>
                  </a:cubicBezTo>
                  <a:lnTo>
                    <a:pt x="7441" y="0"/>
                  </a:lnTo>
                  <a:cubicBezTo>
                    <a:pt x="7304" y="0"/>
                    <a:pt x="7167" y="46"/>
                    <a:pt x="7030" y="137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8"/>
            <p:cNvSpPr/>
            <p:nvPr/>
          </p:nvSpPr>
          <p:spPr>
            <a:xfrm>
              <a:off x="3413675" y="1416350"/>
              <a:ext cx="551825" cy="631150"/>
            </a:xfrm>
            <a:custGeom>
              <a:avLst/>
              <a:gdLst/>
              <a:ahLst/>
              <a:cxnLst/>
              <a:rect l="l" t="t" r="r" b="b"/>
              <a:pathLst>
                <a:path w="22073" h="25246" extrusionOk="0">
                  <a:moveTo>
                    <a:pt x="1" y="13719"/>
                  </a:moveTo>
                  <a:cubicBezTo>
                    <a:pt x="1" y="6141"/>
                    <a:pt x="6141" y="1"/>
                    <a:pt x="13719" y="1"/>
                  </a:cubicBezTo>
                  <a:cubicBezTo>
                    <a:pt x="16755" y="1"/>
                    <a:pt x="19653" y="959"/>
                    <a:pt x="22073" y="2808"/>
                  </a:cubicBezTo>
                  <a:lnTo>
                    <a:pt x="21228" y="3904"/>
                  </a:lnTo>
                  <a:cubicBezTo>
                    <a:pt x="19060" y="2238"/>
                    <a:pt x="16458" y="1370"/>
                    <a:pt x="13719" y="1370"/>
                  </a:cubicBezTo>
                  <a:cubicBezTo>
                    <a:pt x="6917" y="1370"/>
                    <a:pt x="1370" y="6917"/>
                    <a:pt x="1370" y="13719"/>
                  </a:cubicBezTo>
                  <a:cubicBezTo>
                    <a:pt x="1370" y="17919"/>
                    <a:pt x="3493" y="21799"/>
                    <a:pt x="7008" y="24081"/>
                  </a:cubicBezTo>
                  <a:lnTo>
                    <a:pt x="6278" y="25246"/>
                  </a:lnTo>
                  <a:cubicBezTo>
                    <a:pt x="2329" y="22712"/>
                    <a:pt x="1" y="18398"/>
                    <a:pt x="1" y="13719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8"/>
            <p:cNvSpPr/>
            <p:nvPr/>
          </p:nvSpPr>
          <p:spPr>
            <a:xfrm>
              <a:off x="3562625" y="1483125"/>
              <a:ext cx="536975" cy="619150"/>
            </a:xfrm>
            <a:custGeom>
              <a:avLst/>
              <a:gdLst/>
              <a:ahLst/>
              <a:cxnLst/>
              <a:rect l="l" t="t" r="r" b="b"/>
              <a:pathLst>
                <a:path w="21479" h="24766" extrusionOk="0">
                  <a:moveTo>
                    <a:pt x="15133" y="274"/>
                  </a:moveTo>
                  <a:cubicBezTo>
                    <a:pt x="14905" y="571"/>
                    <a:pt x="14974" y="1005"/>
                    <a:pt x="15270" y="1233"/>
                  </a:cubicBezTo>
                  <a:lnTo>
                    <a:pt x="15270" y="1233"/>
                  </a:lnTo>
                  <a:cubicBezTo>
                    <a:pt x="18352" y="3607"/>
                    <a:pt x="20109" y="7167"/>
                    <a:pt x="20109" y="11048"/>
                  </a:cubicBezTo>
                  <a:lnTo>
                    <a:pt x="20109" y="11048"/>
                  </a:lnTo>
                  <a:cubicBezTo>
                    <a:pt x="20109" y="17850"/>
                    <a:pt x="14563" y="23396"/>
                    <a:pt x="7761" y="23396"/>
                  </a:cubicBezTo>
                  <a:lnTo>
                    <a:pt x="7761" y="23396"/>
                  </a:lnTo>
                  <a:cubicBezTo>
                    <a:pt x="5364" y="23396"/>
                    <a:pt x="3059" y="22711"/>
                    <a:pt x="1050" y="21410"/>
                  </a:cubicBezTo>
                  <a:lnTo>
                    <a:pt x="1050" y="21410"/>
                  </a:lnTo>
                  <a:cubicBezTo>
                    <a:pt x="731" y="21205"/>
                    <a:pt x="320" y="21296"/>
                    <a:pt x="114" y="21616"/>
                  </a:cubicBezTo>
                  <a:lnTo>
                    <a:pt x="114" y="21616"/>
                  </a:lnTo>
                  <a:cubicBezTo>
                    <a:pt x="23" y="21730"/>
                    <a:pt x="0" y="21867"/>
                    <a:pt x="0" y="22004"/>
                  </a:cubicBezTo>
                  <a:lnTo>
                    <a:pt x="0" y="22004"/>
                  </a:lnTo>
                  <a:cubicBezTo>
                    <a:pt x="0" y="22232"/>
                    <a:pt x="114" y="22438"/>
                    <a:pt x="320" y="22575"/>
                  </a:cubicBezTo>
                  <a:lnTo>
                    <a:pt x="320" y="22575"/>
                  </a:lnTo>
                  <a:cubicBezTo>
                    <a:pt x="2534" y="24013"/>
                    <a:pt x="5113" y="24766"/>
                    <a:pt x="7761" y="24766"/>
                  </a:cubicBezTo>
                  <a:lnTo>
                    <a:pt x="7761" y="24766"/>
                  </a:lnTo>
                  <a:cubicBezTo>
                    <a:pt x="15339" y="24766"/>
                    <a:pt x="21479" y="18603"/>
                    <a:pt x="21479" y="11048"/>
                  </a:cubicBezTo>
                  <a:lnTo>
                    <a:pt x="21479" y="11048"/>
                  </a:lnTo>
                  <a:cubicBezTo>
                    <a:pt x="21479" y="6734"/>
                    <a:pt x="19516" y="2762"/>
                    <a:pt x="16115" y="137"/>
                  </a:cubicBezTo>
                  <a:lnTo>
                    <a:pt x="16115" y="137"/>
                  </a:lnTo>
                  <a:cubicBezTo>
                    <a:pt x="15978" y="46"/>
                    <a:pt x="15841" y="0"/>
                    <a:pt x="15681" y="0"/>
                  </a:cubicBezTo>
                  <a:lnTo>
                    <a:pt x="15681" y="0"/>
                  </a:lnTo>
                  <a:cubicBezTo>
                    <a:pt x="15476" y="0"/>
                    <a:pt x="15270" y="92"/>
                    <a:pt x="15133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5" name="Google Shape;1515;p8"/>
          <p:cNvGrpSpPr/>
          <p:nvPr/>
        </p:nvGrpSpPr>
        <p:grpSpPr>
          <a:xfrm>
            <a:off x="-572357" y="-705899"/>
            <a:ext cx="1814889" cy="1814889"/>
            <a:chOff x="3413675" y="1416350"/>
            <a:chExt cx="685925" cy="685925"/>
          </a:xfrm>
        </p:grpSpPr>
        <p:sp>
          <p:nvSpPr>
            <p:cNvPr id="1516" name="Google Shape;1516;p8"/>
            <p:cNvSpPr/>
            <p:nvPr/>
          </p:nvSpPr>
          <p:spPr>
            <a:xfrm>
              <a:off x="3514125" y="1599525"/>
              <a:ext cx="435400" cy="402325"/>
            </a:xfrm>
            <a:custGeom>
              <a:avLst/>
              <a:gdLst/>
              <a:ahLst/>
              <a:cxnLst/>
              <a:rect l="l" t="t" r="r" b="b"/>
              <a:pathLst>
                <a:path w="17416" h="16093" extrusionOk="0">
                  <a:moveTo>
                    <a:pt x="0" y="6392"/>
                  </a:moveTo>
                  <a:cubicBezTo>
                    <a:pt x="0" y="4041"/>
                    <a:pt x="845" y="1758"/>
                    <a:pt x="2397" y="1"/>
                  </a:cubicBezTo>
                  <a:lnTo>
                    <a:pt x="3424" y="914"/>
                  </a:lnTo>
                  <a:cubicBezTo>
                    <a:pt x="2100" y="2420"/>
                    <a:pt x="1370" y="4360"/>
                    <a:pt x="1370" y="6392"/>
                  </a:cubicBezTo>
                  <a:cubicBezTo>
                    <a:pt x="1370" y="10980"/>
                    <a:pt x="5113" y="14723"/>
                    <a:pt x="9701" y="14723"/>
                  </a:cubicBezTo>
                  <a:cubicBezTo>
                    <a:pt x="12326" y="14723"/>
                    <a:pt x="14722" y="13513"/>
                    <a:pt x="16320" y="11436"/>
                  </a:cubicBezTo>
                  <a:lnTo>
                    <a:pt x="17416" y="12281"/>
                  </a:lnTo>
                  <a:cubicBezTo>
                    <a:pt x="15567" y="14700"/>
                    <a:pt x="12759" y="16093"/>
                    <a:pt x="9701" y="16093"/>
                  </a:cubicBezTo>
                  <a:cubicBezTo>
                    <a:pt x="4360" y="16093"/>
                    <a:pt x="0" y="11733"/>
                    <a:pt x="0" y="6392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8"/>
            <p:cNvSpPr/>
            <p:nvPr/>
          </p:nvSpPr>
          <p:spPr>
            <a:xfrm>
              <a:off x="3570025" y="1516800"/>
              <a:ext cx="429150" cy="398875"/>
            </a:xfrm>
            <a:custGeom>
              <a:avLst/>
              <a:gdLst/>
              <a:ahLst/>
              <a:cxnLst/>
              <a:rect l="l" t="t" r="r" b="b"/>
              <a:pathLst>
                <a:path w="17166" h="15955" extrusionOk="0">
                  <a:moveTo>
                    <a:pt x="161" y="3310"/>
                  </a:moveTo>
                  <a:cubicBezTo>
                    <a:pt x="47" y="3447"/>
                    <a:pt x="1" y="3606"/>
                    <a:pt x="1" y="3766"/>
                  </a:cubicBezTo>
                  <a:lnTo>
                    <a:pt x="1" y="3766"/>
                  </a:lnTo>
                  <a:cubicBezTo>
                    <a:pt x="1" y="3949"/>
                    <a:pt x="69" y="4131"/>
                    <a:pt x="229" y="4268"/>
                  </a:cubicBezTo>
                  <a:lnTo>
                    <a:pt x="229" y="4268"/>
                  </a:lnTo>
                  <a:cubicBezTo>
                    <a:pt x="503" y="4519"/>
                    <a:pt x="960" y="4497"/>
                    <a:pt x="1188" y="4223"/>
                  </a:cubicBezTo>
                  <a:lnTo>
                    <a:pt x="1188" y="4223"/>
                  </a:lnTo>
                  <a:cubicBezTo>
                    <a:pt x="2786" y="2397"/>
                    <a:pt x="5068" y="1370"/>
                    <a:pt x="7465" y="1370"/>
                  </a:cubicBezTo>
                  <a:lnTo>
                    <a:pt x="7465" y="1370"/>
                  </a:lnTo>
                  <a:cubicBezTo>
                    <a:pt x="12053" y="1370"/>
                    <a:pt x="15796" y="5113"/>
                    <a:pt x="15796" y="9701"/>
                  </a:cubicBezTo>
                  <a:lnTo>
                    <a:pt x="15796" y="9701"/>
                  </a:lnTo>
                  <a:cubicBezTo>
                    <a:pt x="15796" y="11550"/>
                    <a:pt x="15203" y="13284"/>
                    <a:pt x="14084" y="14745"/>
                  </a:cubicBezTo>
                  <a:lnTo>
                    <a:pt x="14084" y="14745"/>
                  </a:lnTo>
                  <a:cubicBezTo>
                    <a:pt x="13856" y="15065"/>
                    <a:pt x="13902" y="15498"/>
                    <a:pt x="14221" y="15727"/>
                  </a:cubicBezTo>
                  <a:lnTo>
                    <a:pt x="14221" y="15727"/>
                  </a:lnTo>
                  <a:cubicBezTo>
                    <a:pt x="14518" y="15955"/>
                    <a:pt x="14952" y="15886"/>
                    <a:pt x="15180" y="15590"/>
                  </a:cubicBezTo>
                  <a:lnTo>
                    <a:pt x="15180" y="15590"/>
                  </a:lnTo>
                  <a:cubicBezTo>
                    <a:pt x="16481" y="13878"/>
                    <a:pt x="17166" y="11846"/>
                    <a:pt x="17166" y="9701"/>
                  </a:cubicBezTo>
                  <a:lnTo>
                    <a:pt x="17166" y="9701"/>
                  </a:lnTo>
                  <a:cubicBezTo>
                    <a:pt x="17166" y="4337"/>
                    <a:pt x="12806" y="0"/>
                    <a:pt x="7465" y="0"/>
                  </a:cubicBezTo>
                  <a:lnTo>
                    <a:pt x="7465" y="0"/>
                  </a:lnTo>
                  <a:cubicBezTo>
                    <a:pt x="4657" y="0"/>
                    <a:pt x="2010" y="1210"/>
                    <a:pt x="161" y="331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8"/>
            <p:cNvSpPr/>
            <p:nvPr/>
          </p:nvSpPr>
          <p:spPr>
            <a:xfrm>
              <a:off x="3596850" y="1599525"/>
              <a:ext cx="319575" cy="290475"/>
            </a:xfrm>
            <a:custGeom>
              <a:avLst/>
              <a:gdLst/>
              <a:ahLst/>
              <a:cxnLst/>
              <a:rect l="l" t="t" r="r" b="b"/>
              <a:pathLst>
                <a:path w="12783" h="11619" extrusionOk="0">
                  <a:moveTo>
                    <a:pt x="1" y="6392"/>
                  </a:moveTo>
                  <a:cubicBezTo>
                    <a:pt x="1" y="2854"/>
                    <a:pt x="2877" y="1"/>
                    <a:pt x="6392" y="1"/>
                  </a:cubicBezTo>
                  <a:cubicBezTo>
                    <a:pt x="9907" y="1"/>
                    <a:pt x="12783" y="2854"/>
                    <a:pt x="12783" y="6392"/>
                  </a:cubicBezTo>
                  <a:cubicBezTo>
                    <a:pt x="12783" y="8378"/>
                    <a:pt x="11870" y="10226"/>
                    <a:pt x="10295" y="11459"/>
                  </a:cubicBezTo>
                  <a:lnTo>
                    <a:pt x="9450" y="10363"/>
                  </a:lnTo>
                  <a:cubicBezTo>
                    <a:pt x="10706" y="9405"/>
                    <a:pt x="11413" y="7967"/>
                    <a:pt x="11413" y="6392"/>
                  </a:cubicBezTo>
                  <a:cubicBezTo>
                    <a:pt x="11413" y="3630"/>
                    <a:pt x="9154" y="1370"/>
                    <a:pt x="6392" y="1370"/>
                  </a:cubicBezTo>
                  <a:cubicBezTo>
                    <a:pt x="3630" y="1370"/>
                    <a:pt x="1370" y="3630"/>
                    <a:pt x="1370" y="6392"/>
                  </a:cubicBezTo>
                  <a:cubicBezTo>
                    <a:pt x="1370" y="8012"/>
                    <a:pt x="2169" y="9542"/>
                    <a:pt x="3516" y="10500"/>
                  </a:cubicBezTo>
                  <a:lnTo>
                    <a:pt x="2717" y="11619"/>
                  </a:lnTo>
                  <a:cubicBezTo>
                    <a:pt x="1005" y="10432"/>
                    <a:pt x="1" y="8469"/>
                    <a:pt x="1" y="6392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8"/>
            <p:cNvSpPr/>
            <p:nvPr/>
          </p:nvSpPr>
          <p:spPr>
            <a:xfrm>
              <a:off x="3657350" y="1855175"/>
              <a:ext cx="206025" cy="63925"/>
            </a:xfrm>
            <a:custGeom>
              <a:avLst/>
              <a:gdLst/>
              <a:ahLst/>
              <a:cxnLst/>
              <a:rect l="l" t="t" r="r" b="b"/>
              <a:pathLst>
                <a:path w="8241" h="2557" extrusionOk="0">
                  <a:moveTo>
                    <a:pt x="7030" y="137"/>
                  </a:moveTo>
                  <a:cubicBezTo>
                    <a:pt x="6140" y="822"/>
                    <a:pt x="5090" y="1187"/>
                    <a:pt x="3972" y="1187"/>
                  </a:cubicBezTo>
                  <a:lnTo>
                    <a:pt x="3972" y="1187"/>
                  </a:lnTo>
                  <a:cubicBezTo>
                    <a:pt x="2922" y="1187"/>
                    <a:pt x="1940" y="868"/>
                    <a:pt x="1096" y="274"/>
                  </a:cubicBezTo>
                  <a:lnTo>
                    <a:pt x="1096" y="274"/>
                  </a:lnTo>
                  <a:cubicBezTo>
                    <a:pt x="776" y="46"/>
                    <a:pt x="343" y="115"/>
                    <a:pt x="137" y="434"/>
                  </a:cubicBezTo>
                  <a:lnTo>
                    <a:pt x="137" y="434"/>
                  </a:lnTo>
                  <a:cubicBezTo>
                    <a:pt x="46" y="548"/>
                    <a:pt x="0" y="685"/>
                    <a:pt x="0" y="822"/>
                  </a:cubicBezTo>
                  <a:lnTo>
                    <a:pt x="0" y="822"/>
                  </a:lnTo>
                  <a:cubicBezTo>
                    <a:pt x="0" y="1050"/>
                    <a:pt x="92" y="1256"/>
                    <a:pt x="297" y="1393"/>
                  </a:cubicBezTo>
                  <a:lnTo>
                    <a:pt x="297" y="1393"/>
                  </a:lnTo>
                  <a:cubicBezTo>
                    <a:pt x="1370" y="2146"/>
                    <a:pt x="2648" y="2557"/>
                    <a:pt x="3972" y="2557"/>
                  </a:cubicBezTo>
                  <a:lnTo>
                    <a:pt x="3972" y="2557"/>
                  </a:lnTo>
                  <a:cubicBezTo>
                    <a:pt x="5387" y="2557"/>
                    <a:pt x="6757" y="2100"/>
                    <a:pt x="7875" y="1233"/>
                  </a:cubicBezTo>
                  <a:lnTo>
                    <a:pt x="7875" y="1233"/>
                  </a:lnTo>
                  <a:cubicBezTo>
                    <a:pt x="8172" y="1005"/>
                    <a:pt x="8240" y="571"/>
                    <a:pt x="7989" y="274"/>
                  </a:cubicBezTo>
                  <a:lnTo>
                    <a:pt x="7989" y="274"/>
                  </a:lnTo>
                  <a:cubicBezTo>
                    <a:pt x="7852" y="92"/>
                    <a:pt x="7647" y="0"/>
                    <a:pt x="7441" y="0"/>
                  </a:cubicBezTo>
                  <a:lnTo>
                    <a:pt x="7441" y="0"/>
                  </a:lnTo>
                  <a:cubicBezTo>
                    <a:pt x="7304" y="0"/>
                    <a:pt x="7167" y="46"/>
                    <a:pt x="7030" y="137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8"/>
            <p:cNvSpPr/>
            <p:nvPr/>
          </p:nvSpPr>
          <p:spPr>
            <a:xfrm>
              <a:off x="3413675" y="1416350"/>
              <a:ext cx="551825" cy="631150"/>
            </a:xfrm>
            <a:custGeom>
              <a:avLst/>
              <a:gdLst/>
              <a:ahLst/>
              <a:cxnLst/>
              <a:rect l="l" t="t" r="r" b="b"/>
              <a:pathLst>
                <a:path w="22073" h="25246" extrusionOk="0">
                  <a:moveTo>
                    <a:pt x="1" y="13719"/>
                  </a:moveTo>
                  <a:cubicBezTo>
                    <a:pt x="1" y="6141"/>
                    <a:pt x="6141" y="1"/>
                    <a:pt x="13719" y="1"/>
                  </a:cubicBezTo>
                  <a:cubicBezTo>
                    <a:pt x="16755" y="1"/>
                    <a:pt x="19653" y="959"/>
                    <a:pt x="22073" y="2808"/>
                  </a:cubicBezTo>
                  <a:lnTo>
                    <a:pt x="21228" y="3904"/>
                  </a:lnTo>
                  <a:cubicBezTo>
                    <a:pt x="19060" y="2238"/>
                    <a:pt x="16458" y="1370"/>
                    <a:pt x="13719" y="1370"/>
                  </a:cubicBezTo>
                  <a:cubicBezTo>
                    <a:pt x="6917" y="1370"/>
                    <a:pt x="1370" y="6917"/>
                    <a:pt x="1370" y="13719"/>
                  </a:cubicBezTo>
                  <a:cubicBezTo>
                    <a:pt x="1370" y="17919"/>
                    <a:pt x="3493" y="21799"/>
                    <a:pt x="7008" y="24081"/>
                  </a:cubicBezTo>
                  <a:lnTo>
                    <a:pt x="6278" y="25246"/>
                  </a:lnTo>
                  <a:cubicBezTo>
                    <a:pt x="2329" y="22712"/>
                    <a:pt x="1" y="18398"/>
                    <a:pt x="1" y="13719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8"/>
            <p:cNvSpPr/>
            <p:nvPr/>
          </p:nvSpPr>
          <p:spPr>
            <a:xfrm>
              <a:off x="3562625" y="1483125"/>
              <a:ext cx="536975" cy="619150"/>
            </a:xfrm>
            <a:custGeom>
              <a:avLst/>
              <a:gdLst/>
              <a:ahLst/>
              <a:cxnLst/>
              <a:rect l="l" t="t" r="r" b="b"/>
              <a:pathLst>
                <a:path w="21479" h="24766" extrusionOk="0">
                  <a:moveTo>
                    <a:pt x="15133" y="274"/>
                  </a:moveTo>
                  <a:cubicBezTo>
                    <a:pt x="14905" y="571"/>
                    <a:pt x="14974" y="1005"/>
                    <a:pt x="15270" y="1233"/>
                  </a:cubicBezTo>
                  <a:lnTo>
                    <a:pt x="15270" y="1233"/>
                  </a:lnTo>
                  <a:cubicBezTo>
                    <a:pt x="18352" y="3607"/>
                    <a:pt x="20109" y="7167"/>
                    <a:pt x="20109" y="11048"/>
                  </a:cubicBezTo>
                  <a:lnTo>
                    <a:pt x="20109" y="11048"/>
                  </a:lnTo>
                  <a:cubicBezTo>
                    <a:pt x="20109" y="17850"/>
                    <a:pt x="14563" y="23396"/>
                    <a:pt x="7761" y="23396"/>
                  </a:cubicBezTo>
                  <a:lnTo>
                    <a:pt x="7761" y="23396"/>
                  </a:lnTo>
                  <a:cubicBezTo>
                    <a:pt x="5364" y="23396"/>
                    <a:pt x="3059" y="22711"/>
                    <a:pt x="1050" y="21410"/>
                  </a:cubicBezTo>
                  <a:lnTo>
                    <a:pt x="1050" y="21410"/>
                  </a:lnTo>
                  <a:cubicBezTo>
                    <a:pt x="731" y="21205"/>
                    <a:pt x="320" y="21296"/>
                    <a:pt x="114" y="21616"/>
                  </a:cubicBezTo>
                  <a:lnTo>
                    <a:pt x="114" y="21616"/>
                  </a:lnTo>
                  <a:cubicBezTo>
                    <a:pt x="23" y="21730"/>
                    <a:pt x="0" y="21867"/>
                    <a:pt x="0" y="22004"/>
                  </a:cubicBezTo>
                  <a:lnTo>
                    <a:pt x="0" y="22004"/>
                  </a:lnTo>
                  <a:cubicBezTo>
                    <a:pt x="0" y="22232"/>
                    <a:pt x="114" y="22438"/>
                    <a:pt x="320" y="22575"/>
                  </a:cubicBezTo>
                  <a:lnTo>
                    <a:pt x="320" y="22575"/>
                  </a:lnTo>
                  <a:cubicBezTo>
                    <a:pt x="2534" y="24013"/>
                    <a:pt x="5113" y="24766"/>
                    <a:pt x="7761" y="24766"/>
                  </a:cubicBezTo>
                  <a:lnTo>
                    <a:pt x="7761" y="24766"/>
                  </a:lnTo>
                  <a:cubicBezTo>
                    <a:pt x="15339" y="24766"/>
                    <a:pt x="21479" y="18603"/>
                    <a:pt x="21479" y="11048"/>
                  </a:cubicBezTo>
                  <a:lnTo>
                    <a:pt x="21479" y="11048"/>
                  </a:lnTo>
                  <a:cubicBezTo>
                    <a:pt x="21479" y="6734"/>
                    <a:pt x="19516" y="2762"/>
                    <a:pt x="16115" y="137"/>
                  </a:cubicBezTo>
                  <a:lnTo>
                    <a:pt x="16115" y="137"/>
                  </a:lnTo>
                  <a:cubicBezTo>
                    <a:pt x="15978" y="46"/>
                    <a:pt x="15841" y="0"/>
                    <a:pt x="15681" y="0"/>
                  </a:cubicBezTo>
                  <a:lnTo>
                    <a:pt x="15681" y="0"/>
                  </a:lnTo>
                  <a:cubicBezTo>
                    <a:pt x="15476" y="0"/>
                    <a:pt x="15270" y="92"/>
                    <a:pt x="15133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8"/>
          <p:cNvGrpSpPr/>
          <p:nvPr/>
        </p:nvGrpSpPr>
        <p:grpSpPr>
          <a:xfrm flipH="1">
            <a:off x="6032454" y="-2364104"/>
            <a:ext cx="5958123" cy="5505660"/>
            <a:chOff x="407025" y="3490600"/>
            <a:chExt cx="1442575" cy="1333025"/>
          </a:xfrm>
        </p:grpSpPr>
        <p:sp>
          <p:nvSpPr>
            <p:cNvPr id="1523" name="Google Shape;1523;p8"/>
            <p:cNvSpPr/>
            <p:nvPr/>
          </p:nvSpPr>
          <p:spPr>
            <a:xfrm>
              <a:off x="810450" y="3490600"/>
              <a:ext cx="1039150" cy="1082525"/>
            </a:xfrm>
            <a:custGeom>
              <a:avLst/>
              <a:gdLst/>
              <a:ahLst/>
              <a:cxnLst/>
              <a:rect l="l" t="t" r="r" b="b"/>
              <a:pathLst>
                <a:path w="41566" h="43301" extrusionOk="0">
                  <a:moveTo>
                    <a:pt x="1" y="41497"/>
                  </a:moveTo>
                  <a:lnTo>
                    <a:pt x="252" y="43300"/>
                  </a:lnTo>
                  <a:lnTo>
                    <a:pt x="41566" y="1804"/>
                  </a:lnTo>
                  <a:lnTo>
                    <a:pt x="41315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8"/>
            <p:cNvSpPr/>
            <p:nvPr/>
          </p:nvSpPr>
          <p:spPr>
            <a:xfrm>
              <a:off x="566225" y="3920300"/>
              <a:ext cx="783500" cy="816575"/>
            </a:xfrm>
            <a:custGeom>
              <a:avLst/>
              <a:gdLst/>
              <a:ahLst/>
              <a:cxnLst/>
              <a:rect l="l" t="t" r="r" b="b"/>
              <a:pathLst>
                <a:path w="31340" h="32663" extrusionOk="0">
                  <a:moveTo>
                    <a:pt x="31157" y="0"/>
                  </a:moveTo>
                  <a:lnTo>
                    <a:pt x="1" y="31293"/>
                  </a:lnTo>
                  <a:lnTo>
                    <a:pt x="183" y="32663"/>
                  </a:lnTo>
                  <a:lnTo>
                    <a:pt x="31340" y="1370"/>
                  </a:lnTo>
                  <a:lnTo>
                    <a:pt x="3115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8"/>
            <p:cNvSpPr/>
            <p:nvPr/>
          </p:nvSpPr>
          <p:spPr>
            <a:xfrm>
              <a:off x="1016450" y="3682900"/>
              <a:ext cx="783500" cy="816025"/>
            </a:xfrm>
            <a:custGeom>
              <a:avLst/>
              <a:gdLst/>
              <a:ahLst/>
              <a:cxnLst/>
              <a:rect l="l" t="t" r="r" b="b"/>
              <a:pathLst>
                <a:path w="31340" h="32641" extrusionOk="0">
                  <a:moveTo>
                    <a:pt x="31157" y="1"/>
                  </a:moveTo>
                  <a:lnTo>
                    <a:pt x="1" y="31294"/>
                  </a:lnTo>
                  <a:lnTo>
                    <a:pt x="183" y="32641"/>
                  </a:lnTo>
                  <a:lnTo>
                    <a:pt x="31340" y="1370"/>
                  </a:lnTo>
                  <a:lnTo>
                    <a:pt x="31157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8"/>
            <p:cNvSpPr/>
            <p:nvPr/>
          </p:nvSpPr>
          <p:spPr>
            <a:xfrm>
              <a:off x="788775" y="3843825"/>
              <a:ext cx="783500" cy="816025"/>
            </a:xfrm>
            <a:custGeom>
              <a:avLst/>
              <a:gdLst/>
              <a:ahLst/>
              <a:cxnLst/>
              <a:rect l="l" t="t" r="r" b="b"/>
              <a:pathLst>
                <a:path w="31340" h="32641" extrusionOk="0">
                  <a:moveTo>
                    <a:pt x="31157" y="0"/>
                  </a:moveTo>
                  <a:lnTo>
                    <a:pt x="0" y="31294"/>
                  </a:lnTo>
                  <a:lnTo>
                    <a:pt x="183" y="32641"/>
                  </a:lnTo>
                  <a:lnTo>
                    <a:pt x="31340" y="1347"/>
                  </a:lnTo>
                  <a:lnTo>
                    <a:pt x="3115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8"/>
            <p:cNvSpPr/>
            <p:nvPr/>
          </p:nvSpPr>
          <p:spPr>
            <a:xfrm>
              <a:off x="407025" y="3741675"/>
              <a:ext cx="1038575" cy="1081950"/>
            </a:xfrm>
            <a:custGeom>
              <a:avLst/>
              <a:gdLst/>
              <a:ahLst/>
              <a:cxnLst/>
              <a:rect l="l" t="t" r="r" b="b"/>
              <a:pathLst>
                <a:path w="41543" h="43278" extrusionOk="0">
                  <a:moveTo>
                    <a:pt x="41314" y="1"/>
                  </a:moveTo>
                  <a:lnTo>
                    <a:pt x="0" y="41474"/>
                  </a:lnTo>
                  <a:lnTo>
                    <a:pt x="229" y="43277"/>
                  </a:lnTo>
                  <a:lnTo>
                    <a:pt x="41542" y="1804"/>
                  </a:lnTo>
                  <a:lnTo>
                    <a:pt x="41314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8"/>
            <p:cNvSpPr/>
            <p:nvPr/>
          </p:nvSpPr>
          <p:spPr>
            <a:xfrm>
              <a:off x="1095775" y="3693175"/>
              <a:ext cx="536425" cy="575800"/>
            </a:xfrm>
            <a:custGeom>
              <a:avLst/>
              <a:gdLst/>
              <a:ahLst/>
              <a:cxnLst/>
              <a:rect l="l" t="t" r="r" b="b"/>
              <a:pathLst>
                <a:path w="21457" h="23032" extrusionOk="0">
                  <a:moveTo>
                    <a:pt x="21411" y="1"/>
                  </a:moveTo>
                  <a:lnTo>
                    <a:pt x="0" y="21434"/>
                  </a:lnTo>
                  <a:lnTo>
                    <a:pt x="23" y="23031"/>
                  </a:lnTo>
                  <a:lnTo>
                    <a:pt x="21456" y="1598"/>
                  </a:lnTo>
                  <a:lnTo>
                    <a:pt x="21411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9" name="Google Shape;1529;p8"/>
          <p:cNvGrpSpPr/>
          <p:nvPr/>
        </p:nvGrpSpPr>
        <p:grpSpPr>
          <a:xfrm>
            <a:off x="4047905" y="4755855"/>
            <a:ext cx="1048180" cy="245101"/>
            <a:chOff x="3504975" y="1233750"/>
            <a:chExt cx="324725" cy="75925"/>
          </a:xfrm>
        </p:grpSpPr>
        <p:sp>
          <p:nvSpPr>
            <p:cNvPr id="1530" name="Google Shape;1530;p8"/>
            <p:cNvSpPr/>
            <p:nvPr/>
          </p:nvSpPr>
          <p:spPr>
            <a:xfrm>
              <a:off x="35049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9" y="1"/>
                  </a:moveTo>
                  <a:lnTo>
                    <a:pt x="1" y="1530"/>
                  </a:lnTo>
                  <a:lnTo>
                    <a:pt x="2649" y="3036"/>
                  </a:lnTo>
                  <a:lnTo>
                    <a:pt x="2649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8"/>
            <p:cNvSpPr/>
            <p:nvPr/>
          </p:nvSpPr>
          <p:spPr>
            <a:xfrm>
              <a:off x="3633950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0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8"/>
            <p:cNvSpPr/>
            <p:nvPr/>
          </p:nvSpPr>
          <p:spPr>
            <a:xfrm>
              <a:off x="37634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1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3" name="Google Shape;1533;p8"/>
          <p:cNvSpPr/>
          <p:nvPr/>
        </p:nvSpPr>
        <p:spPr>
          <a:xfrm>
            <a:off x="8217696" y="1688038"/>
            <a:ext cx="1756883" cy="1453521"/>
          </a:xfrm>
          <a:custGeom>
            <a:avLst/>
            <a:gdLst/>
            <a:ahLst/>
            <a:cxnLst/>
            <a:rect l="l" t="t" r="r" b="b"/>
            <a:pathLst>
              <a:path w="18376" h="15203" extrusionOk="0">
                <a:moveTo>
                  <a:pt x="18375" y="0"/>
                </a:moveTo>
                <a:lnTo>
                  <a:pt x="1" y="11596"/>
                </a:lnTo>
                <a:lnTo>
                  <a:pt x="15910" y="15202"/>
                </a:lnTo>
                <a:lnTo>
                  <a:pt x="18375" y="0"/>
                </a:lnTo>
                <a:close/>
              </a:path>
            </a:pathLst>
          </a:custGeom>
          <a:gradFill>
            <a:gsLst>
              <a:gs pos="0">
                <a:srgbClr val="002AB1">
                  <a:alpha val="70980"/>
                </a:srgbClr>
              </a:gs>
              <a:gs pos="100000">
                <a:srgbClr val="00E0FF">
                  <a:alpha val="69019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4" name="Google Shape;1534;p8"/>
          <p:cNvSpPr/>
          <p:nvPr/>
        </p:nvSpPr>
        <p:spPr>
          <a:xfrm rot="1845688">
            <a:off x="2597205" y="-828698"/>
            <a:ext cx="1586793" cy="1647811"/>
          </a:xfrm>
          <a:custGeom>
            <a:avLst/>
            <a:gdLst/>
            <a:ahLst/>
            <a:cxnLst/>
            <a:rect l="l" t="t" r="r" b="b"/>
            <a:pathLst>
              <a:path w="10090" h="10478" extrusionOk="0">
                <a:moveTo>
                  <a:pt x="6072" y="1"/>
                </a:moveTo>
                <a:lnTo>
                  <a:pt x="1" y="10478"/>
                </a:lnTo>
                <a:lnTo>
                  <a:pt x="10090" y="4520"/>
                </a:lnTo>
                <a:lnTo>
                  <a:pt x="6072" y="1"/>
                </a:lnTo>
                <a:close/>
              </a:path>
            </a:pathLst>
          </a:custGeom>
          <a:gradFill>
            <a:gsLst>
              <a:gs pos="0">
                <a:srgbClr val="002AB1">
                  <a:alpha val="70980"/>
                </a:srgbClr>
              </a:gs>
              <a:gs pos="100000">
                <a:srgbClr val="00E0FF">
                  <a:alpha val="69019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5" name="Google Shape;1535;p8"/>
          <p:cNvSpPr/>
          <p:nvPr/>
        </p:nvSpPr>
        <p:spPr>
          <a:xfrm flipH="1">
            <a:off x="-704365" y="1404727"/>
            <a:ext cx="1756869" cy="1273904"/>
          </a:xfrm>
          <a:custGeom>
            <a:avLst/>
            <a:gdLst/>
            <a:ahLst/>
            <a:cxnLst/>
            <a:rect l="l" t="t" r="r" b="b"/>
            <a:pathLst>
              <a:path w="16686" h="12099" extrusionOk="0">
                <a:moveTo>
                  <a:pt x="12988" y="1"/>
                </a:moveTo>
                <a:lnTo>
                  <a:pt x="1" y="12098"/>
                </a:lnTo>
                <a:lnTo>
                  <a:pt x="16686" y="8058"/>
                </a:lnTo>
                <a:lnTo>
                  <a:pt x="12988" y="1"/>
                </a:lnTo>
                <a:close/>
              </a:path>
            </a:pathLst>
          </a:custGeom>
          <a:gradFill>
            <a:gsLst>
              <a:gs pos="0">
                <a:srgbClr val="002AB1">
                  <a:alpha val="70980"/>
                </a:srgbClr>
              </a:gs>
              <a:gs pos="100000">
                <a:srgbClr val="00E0FF">
                  <a:alpha val="69019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6" name="Google Shape;1536;p8"/>
          <p:cNvSpPr txBox="1">
            <a:spLocks noGrp="1"/>
          </p:cNvSpPr>
          <p:nvPr>
            <p:ph type="title"/>
          </p:nvPr>
        </p:nvSpPr>
        <p:spPr>
          <a:xfrm>
            <a:off x="2057700" y="1307100"/>
            <a:ext cx="50286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>
                <a:latin typeface="Aptos" panose="020B00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3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8" name="Google Shape;2338;p13"/>
          <p:cNvGrpSpPr/>
          <p:nvPr/>
        </p:nvGrpSpPr>
        <p:grpSpPr>
          <a:xfrm>
            <a:off x="74" y="63"/>
            <a:ext cx="9144153" cy="5143512"/>
            <a:chOff x="4263926" y="3811300"/>
            <a:chExt cx="2189272" cy="1231448"/>
          </a:xfrm>
        </p:grpSpPr>
        <p:sp>
          <p:nvSpPr>
            <p:cNvPr id="2339" name="Google Shape;2339;p13"/>
            <p:cNvSpPr/>
            <p:nvPr/>
          </p:nvSpPr>
          <p:spPr>
            <a:xfrm>
              <a:off x="644375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13"/>
            <p:cNvSpPr/>
            <p:nvPr/>
          </p:nvSpPr>
          <p:spPr>
            <a:xfrm>
              <a:off x="636500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13"/>
            <p:cNvSpPr/>
            <p:nvPr/>
          </p:nvSpPr>
          <p:spPr>
            <a:xfrm>
              <a:off x="62868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13"/>
            <p:cNvSpPr/>
            <p:nvPr/>
          </p:nvSpPr>
          <p:spPr>
            <a:xfrm>
              <a:off x="62080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13"/>
            <p:cNvSpPr/>
            <p:nvPr/>
          </p:nvSpPr>
          <p:spPr>
            <a:xfrm>
              <a:off x="61293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13"/>
            <p:cNvSpPr/>
            <p:nvPr/>
          </p:nvSpPr>
          <p:spPr>
            <a:xfrm>
              <a:off x="60505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13"/>
            <p:cNvSpPr/>
            <p:nvPr/>
          </p:nvSpPr>
          <p:spPr>
            <a:xfrm>
              <a:off x="597182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13"/>
            <p:cNvSpPr/>
            <p:nvPr/>
          </p:nvSpPr>
          <p:spPr>
            <a:xfrm>
              <a:off x="589307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13"/>
            <p:cNvSpPr/>
            <p:nvPr/>
          </p:nvSpPr>
          <p:spPr>
            <a:xfrm>
              <a:off x="58149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13"/>
            <p:cNvSpPr/>
            <p:nvPr/>
          </p:nvSpPr>
          <p:spPr>
            <a:xfrm>
              <a:off x="57361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13"/>
            <p:cNvSpPr/>
            <p:nvPr/>
          </p:nvSpPr>
          <p:spPr>
            <a:xfrm>
              <a:off x="56574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13"/>
            <p:cNvSpPr/>
            <p:nvPr/>
          </p:nvSpPr>
          <p:spPr>
            <a:xfrm>
              <a:off x="5578675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13"/>
            <p:cNvSpPr/>
            <p:nvPr/>
          </p:nvSpPr>
          <p:spPr>
            <a:xfrm>
              <a:off x="5499925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13"/>
            <p:cNvSpPr/>
            <p:nvPr/>
          </p:nvSpPr>
          <p:spPr>
            <a:xfrm>
              <a:off x="5421175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13"/>
            <p:cNvSpPr/>
            <p:nvPr/>
          </p:nvSpPr>
          <p:spPr>
            <a:xfrm>
              <a:off x="534242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13"/>
            <p:cNvSpPr/>
            <p:nvPr/>
          </p:nvSpPr>
          <p:spPr>
            <a:xfrm>
              <a:off x="52642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13"/>
            <p:cNvSpPr/>
            <p:nvPr/>
          </p:nvSpPr>
          <p:spPr>
            <a:xfrm>
              <a:off x="50280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13"/>
            <p:cNvSpPr/>
            <p:nvPr/>
          </p:nvSpPr>
          <p:spPr>
            <a:xfrm>
              <a:off x="4870500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13"/>
            <p:cNvSpPr/>
            <p:nvPr/>
          </p:nvSpPr>
          <p:spPr>
            <a:xfrm>
              <a:off x="47135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13"/>
            <p:cNvSpPr/>
            <p:nvPr/>
          </p:nvSpPr>
          <p:spPr>
            <a:xfrm>
              <a:off x="47923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13"/>
            <p:cNvSpPr/>
            <p:nvPr/>
          </p:nvSpPr>
          <p:spPr>
            <a:xfrm>
              <a:off x="4949250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13"/>
            <p:cNvSpPr/>
            <p:nvPr/>
          </p:nvSpPr>
          <p:spPr>
            <a:xfrm>
              <a:off x="51067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13"/>
            <p:cNvSpPr/>
            <p:nvPr/>
          </p:nvSpPr>
          <p:spPr>
            <a:xfrm>
              <a:off x="51855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13"/>
            <p:cNvSpPr/>
            <p:nvPr/>
          </p:nvSpPr>
          <p:spPr>
            <a:xfrm>
              <a:off x="46348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13"/>
            <p:cNvSpPr/>
            <p:nvPr/>
          </p:nvSpPr>
          <p:spPr>
            <a:xfrm>
              <a:off x="4556100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13"/>
            <p:cNvSpPr/>
            <p:nvPr/>
          </p:nvSpPr>
          <p:spPr>
            <a:xfrm>
              <a:off x="447735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13"/>
            <p:cNvSpPr/>
            <p:nvPr/>
          </p:nvSpPr>
          <p:spPr>
            <a:xfrm>
              <a:off x="439860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13"/>
            <p:cNvSpPr/>
            <p:nvPr/>
          </p:nvSpPr>
          <p:spPr>
            <a:xfrm>
              <a:off x="43204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13"/>
            <p:cNvSpPr/>
            <p:nvPr/>
          </p:nvSpPr>
          <p:spPr>
            <a:xfrm>
              <a:off x="4263926" y="504214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13"/>
            <p:cNvSpPr/>
            <p:nvPr/>
          </p:nvSpPr>
          <p:spPr>
            <a:xfrm>
              <a:off x="4263926" y="499079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13"/>
            <p:cNvSpPr/>
            <p:nvPr/>
          </p:nvSpPr>
          <p:spPr>
            <a:xfrm>
              <a:off x="4263926" y="493999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13"/>
            <p:cNvSpPr/>
            <p:nvPr/>
          </p:nvSpPr>
          <p:spPr>
            <a:xfrm>
              <a:off x="4263926" y="488864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13"/>
            <p:cNvSpPr/>
            <p:nvPr/>
          </p:nvSpPr>
          <p:spPr>
            <a:xfrm>
              <a:off x="4263926" y="4837874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13"/>
            <p:cNvSpPr/>
            <p:nvPr/>
          </p:nvSpPr>
          <p:spPr>
            <a:xfrm>
              <a:off x="4263926" y="4786499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13"/>
            <p:cNvSpPr/>
            <p:nvPr/>
          </p:nvSpPr>
          <p:spPr>
            <a:xfrm>
              <a:off x="4263926" y="47357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13"/>
            <p:cNvSpPr/>
            <p:nvPr/>
          </p:nvSpPr>
          <p:spPr>
            <a:xfrm>
              <a:off x="4263926" y="4684374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13"/>
            <p:cNvSpPr/>
            <p:nvPr/>
          </p:nvSpPr>
          <p:spPr>
            <a:xfrm>
              <a:off x="4263926" y="463357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13"/>
            <p:cNvSpPr/>
            <p:nvPr/>
          </p:nvSpPr>
          <p:spPr>
            <a:xfrm>
              <a:off x="4263926" y="45822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13"/>
            <p:cNvSpPr/>
            <p:nvPr/>
          </p:nvSpPr>
          <p:spPr>
            <a:xfrm>
              <a:off x="4263926" y="45314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13"/>
            <p:cNvSpPr/>
            <p:nvPr/>
          </p:nvSpPr>
          <p:spPr>
            <a:xfrm>
              <a:off x="4263926" y="4480075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13"/>
            <p:cNvSpPr/>
            <p:nvPr/>
          </p:nvSpPr>
          <p:spPr>
            <a:xfrm>
              <a:off x="4263926" y="4429300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13"/>
            <p:cNvSpPr/>
            <p:nvPr/>
          </p:nvSpPr>
          <p:spPr>
            <a:xfrm>
              <a:off x="4263926" y="4377925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13"/>
            <p:cNvSpPr/>
            <p:nvPr/>
          </p:nvSpPr>
          <p:spPr>
            <a:xfrm>
              <a:off x="4263926" y="4327150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13"/>
            <p:cNvSpPr/>
            <p:nvPr/>
          </p:nvSpPr>
          <p:spPr>
            <a:xfrm>
              <a:off x="4263926" y="4275800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13"/>
            <p:cNvSpPr/>
            <p:nvPr/>
          </p:nvSpPr>
          <p:spPr>
            <a:xfrm>
              <a:off x="4263926" y="4225000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13"/>
            <p:cNvSpPr/>
            <p:nvPr/>
          </p:nvSpPr>
          <p:spPr>
            <a:xfrm>
              <a:off x="4263926" y="4173650"/>
              <a:ext cx="2189272" cy="1175"/>
            </a:xfrm>
            <a:custGeom>
              <a:avLst/>
              <a:gdLst/>
              <a:ahLst/>
              <a:cxnLst/>
              <a:rect l="l" t="t" r="r" b="b"/>
              <a:pathLst>
                <a:path w="108353" h="47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13"/>
            <p:cNvSpPr/>
            <p:nvPr/>
          </p:nvSpPr>
          <p:spPr>
            <a:xfrm>
              <a:off x="4263926" y="402072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13"/>
            <p:cNvSpPr/>
            <p:nvPr/>
          </p:nvSpPr>
          <p:spPr>
            <a:xfrm>
              <a:off x="4263926" y="3867226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13"/>
            <p:cNvSpPr/>
            <p:nvPr/>
          </p:nvSpPr>
          <p:spPr>
            <a:xfrm>
              <a:off x="4263926" y="391857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13"/>
            <p:cNvSpPr/>
            <p:nvPr/>
          </p:nvSpPr>
          <p:spPr>
            <a:xfrm>
              <a:off x="4263926" y="3969376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13"/>
            <p:cNvSpPr/>
            <p:nvPr/>
          </p:nvSpPr>
          <p:spPr>
            <a:xfrm>
              <a:off x="4263926" y="4071501"/>
              <a:ext cx="2189272" cy="1175"/>
            </a:xfrm>
            <a:custGeom>
              <a:avLst/>
              <a:gdLst/>
              <a:ahLst/>
              <a:cxnLst/>
              <a:rect l="l" t="t" r="r" b="b"/>
              <a:pathLst>
                <a:path w="108353" h="47" extrusionOk="0">
                  <a:moveTo>
                    <a:pt x="1" y="1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13"/>
            <p:cNvSpPr/>
            <p:nvPr/>
          </p:nvSpPr>
          <p:spPr>
            <a:xfrm>
              <a:off x="4263926" y="4122876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13"/>
            <p:cNvSpPr/>
            <p:nvPr/>
          </p:nvSpPr>
          <p:spPr>
            <a:xfrm>
              <a:off x="4263926" y="381642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2" name="Google Shape;2392;p13"/>
          <p:cNvGrpSpPr/>
          <p:nvPr/>
        </p:nvGrpSpPr>
        <p:grpSpPr>
          <a:xfrm rot="10800000">
            <a:off x="-589742" y="-406995"/>
            <a:ext cx="9834790" cy="6880156"/>
            <a:chOff x="2056725" y="3456925"/>
            <a:chExt cx="1804350" cy="1262275"/>
          </a:xfrm>
        </p:grpSpPr>
        <p:sp>
          <p:nvSpPr>
            <p:cNvPr id="2393" name="Google Shape;2393;p13"/>
            <p:cNvSpPr/>
            <p:nvPr/>
          </p:nvSpPr>
          <p:spPr>
            <a:xfrm>
              <a:off x="2056725" y="3456925"/>
              <a:ext cx="1559550" cy="1262275"/>
            </a:xfrm>
            <a:custGeom>
              <a:avLst/>
              <a:gdLst/>
              <a:ahLst/>
              <a:cxnLst/>
              <a:rect l="l" t="t" r="r" b="b"/>
              <a:pathLst>
                <a:path w="62382" h="50491" extrusionOk="0">
                  <a:moveTo>
                    <a:pt x="23853" y="1"/>
                  </a:moveTo>
                  <a:lnTo>
                    <a:pt x="14471" y="16960"/>
                  </a:lnTo>
                  <a:lnTo>
                    <a:pt x="14449" y="16983"/>
                  </a:lnTo>
                  <a:lnTo>
                    <a:pt x="19516" y="30541"/>
                  </a:lnTo>
                  <a:lnTo>
                    <a:pt x="0" y="49943"/>
                  </a:lnTo>
                  <a:lnTo>
                    <a:pt x="21022" y="50490"/>
                  </a:lnTo>
                  <a:lnTo>
                    <a:pt x="32458" y="43529"/>
                  </a:lnTo>
                  <a:lnTo>
                    <a:pt x="45263" y="47318"/>
                  </a:lnTo>
                  <a:lnTo>
                    <a:pt x="45286" y="47318"/>
                  </a:lnTo>
                  <a:lnTo>
                    <a:pt x="62382" y="32573"/>
                  </a:lnTo>
                  <a:lnTo>
                    <a:pt x="62313" y="32481"/>
                  </a:lnTo>
                  <a:lnTo>
                    <a:pt x="45263" y="47204"/>
                  </a:lnTo>
                  <a:lnTo>
                    <a:pt x="32458" y="43415"/>
                  </a:lnTo>
                  <a:lnTo>
                    <a:pt x="32435" y="43392"/>
                  </a:lnTo>
                  <a:lnTo>
                    <a:pt x="21000" y="50376"/>
                  </a:lnTo>
                  <a:lnTo>
                    <a:pt x="274" y="49828"/>
                  </a:lnTo>
                  <a:lnTo>
                    <a:pt x="19630" y="30610"/>
                  </a:lnTo>
                  <a:lnTo>
                    <a:pt x="19653" y="30564"/>
                  </a:lnTo>
                  <a:lnTo>
                    <a:pt x="14586" y="16983"/>
                  </a:lnTo>
                  <a:lnTo>
                    <a:pt x="23944" y="69"/>
                  </a:lnTo>
                  <a:lnTo>
                    <a:pt x="23853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13"/>
            <p:cNvSpPr/>
            <p:nvPr/>
          </p:nvSpPr>
          <p:spPr>
            <a:xfrm>
              <a:off x="2789975" y="4016150"/>
              <a:ext cx="559825" cy="621450"/>
            </a:xfrm>
            <a:custGeom>
              <a:avLst/>
              <a:gdLst/>
              <a:ahLst/>
              <a:cxnLst/>
              <a:rect l="l" t="t" r="r" b="b"/>
              <a:pathLst>
                <a:path w="22393" h="24858" extrusionOk="0">
                  <a:moveTo>
                    <a:pt x="14495" y="1"/>
                  </a:moveTo>
                  <a:lnTo>
                    <a:pt x="15773" y="24538"/>
                  </a:lnTo>
                  <a:lnTo>
                    <a:pt x="15773" y="24538"/>
                  </a:lnTo>
                  <a:lnTo>
                    <a:pt x="1" y="7122"/>
                  </a:lnTo>
                  <a:lnTo>
                    <a:pt x="3059" y="21114"/>
                  </a:lnTo>
                  <a:lnTo>
                    <a:pt x="3173" y="21068"/>
                  </a:lnTo>
                  <a:lnTo>
                    <a:pt x="206" y="7533"/>
                  </a:lnTo>
                  <a:lnTo>
                    <a:pt x="15796" y="24743"/>
                  </a:lnTo>
                  <a:lnTo>
                    <a:pt x="15910" y="24857"/>
                  </a:lnTo>
                  <a:lnTo>
                    <a:pt x="15910" y="24857"/>
                  </a:lnTo>
                  <a:lnTo>
                    <a:pt x="14655" y="685"/>
                  </a:lnTo>
                  <a:lnTo>
                    <a:pt x="14655" y="685"/>
                  </a:lnTo>
                  <a:lnTo>
                    <a:pt x="22301" y="19402"/>
                  </a:lnTo>
                  <a:lnTo>
                    <a:pt x="22392" y="19357"/>
                  </a:lnTo>
                  <a:lnTo>
                    <a:pt x="14495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13"/>
            <p:cNvSpPr/>
            <p:nvPr/>
          </p:nvSpPr>
          <p:spPr>
            <a:xfrm>
              <a:off x="3301275" y="3974500"/>
              <a:ext cx="559800" cy="621450"/>
            </a:xfrm>
            <a:custGeom>
              <a:avLst/>
              <a:gdLst/>
              <a:ahLst/>
              <a:cxnLst/>
              <a:rect l="l" t="t" r="r" b="b"/>
              <a:pathLst>
                <a:path w="22392" h="24858" extrusionOk="0">
                  <a:moveTo>
                    <a:pt x="14494" y="0"/>
                  </a:moveTo>
                  <a:lnTo>
                    <a:pt x="15750" y="24538"/>
                  </a:lnTo>
                  <a:lnTo>
                    <a:pt x="137" y="7282"/>
                  </a:lnTo>
                  <a:lnTo>
                    <a:pt x="0" y="7122"/>
                  </a:lnTo>
                  <a:lnTo>
                    <a:pt x="0" y="7122"/>
                  </a:lnTo>
                  <a:lnTo>
                    <a:pt x="3036" y="21114"/>
                  </a:lnTo>
                  <a:lnTo>
                    <a:pt x="3150" y="21068"/>
                  </a:lnTo>
                  <a:lnTo>
                    <a:pt x="206" y="7533"/>
                  </a:lnTo>
                  <a:lnTo>
                    <a:pt x="15773" y="24743"/>
                  </a:lnTo>
                  <a:lnTo>
                    <a:pt x="15887" y="24857"/>
                  </a:lnTo>
                  <a:lnTo>
                    <a:pt x="14631" y="685"/>
                  </a:lnTo>
                  <a:lnTo>
                    <a:pt x="22278" y="19402"/>
                  </a:lnTo>
                  <a:lnTo>
                    <a:pt x="22392" y="19356"/>
                  </a:lnTo>
                  <a:lnTo>
                    <a:pt x="14494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13"/>
            <p:cNvSpPr/>
            <p:nvPr/>
          </p:nvSpPr>
          <p:spPr>
            <a:xfrm>
              <a:off x="2099525" y="3904300"/>
              <a:ext cx="811450" cy="811475"/>
            </a:xfrm>
            <a:custGeom>
              <a:avLst/>
              <a:gdLst/>
              <a:ahLst/>
              <a:cxnLst/>
              <a:rect l="l" t="t" r="r" b="b"/>
              <a:pathLst>
                <a:path w="32458" h="32459" extrusionOk="0">
                  <a:moveTo>
                    <a:pt x="32161" y="412"/>
                  </a:moveTo>
                  <a:lnTo>
                    <a:pt x="19242" y="32093"/>
                  </a:lnTo>
                  <a:lnTo>
                    <a:pt x="17941" y="12692"/>
                  </a:lnTo>
                  <a:lnTo>
                    <a:pt x="32161" y="412"/>
                  </a:lnTo>
                  <a:close/>
                  <a:moveTo>
                    <a:pt x="206" y="6301"/>
                  </a:moveTo>
                  <a:lnTo>
                    <a:pt x="17827" y="12715"/>
                  </a:lnTo>
                  <a:lnTo>
                    <a:pt x="19128" y="32230"/>
                  </a:lnTo>
                  <a:lnTo>
                    <a:pt x="6483" y="23990"/>
                  </a:lnTo>
                  <a:lnTo>
                    <a:pt x="206" y="6301"/>
                  </a:lnTo>
                  <a:close/>
                  <a:moveTo>
                    <a:pt x="32458" y="1"/>
                  </a:moveTo>
                  <a:lnTo>
                    <a:pt x="17872" y="12600"/>
                  </a:lnTo>
                  <a:lnTo>
                    <a:pt x="0" y="6095"/>
                  </a:lnTo>
                  <a:lnTo>
                    <a:pt x="6368" y="24059"/>
                  </a:lnTo>
                  <a:lnTo>
                    <a:pt x="6368" y="24082"/>
                  </a:lnTo>
                  <a:lnTo>
                    <a:pt x="19265" y="32458"/>
                  </a:lnTo>
                  <a:lnTo>
                    <a:pt x="19265" y="32367"/>
                  </a:lnTo>
                  <a:lnTo>
                    <a:pt x="3245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13"/>
            <p:cNvSpPr/>
            <p:nvPr/>
          </p:nvSpPr>
          <p:spPr>
            <a:xfrm>
              <a:off x="2792275" y="4136550"/>
              <a:ext cx="368075" cy="63950"/>
            </a:xfrm>
            <a:custGeom>
              <a:avLst/>
              <a:gdLst/>
              <a:ahLst/>
              <a:cxnLst/>
              <a:rect l="l" t="t" r="r" b="b"/>
              <a:pathLst>
                <a:path w="14723" h="2558" extrusionOk="0">
                  <a:moveTo>
                    <a:pt x="14722" y="1"/>
                  </a:moveTo>
                  <a:lnTo>
                    <a:pt x="0" y="2443"/>
                  </a:lnTo>
                  <a:lnTo>
                    <a:pt x="23" y="2557"/>
                  </a:lnTo>
                  <a:lnTo>
                    <a:pt x="14722" y="115"/>
                  </a:lnTo>
                  <a:lnTo>
                    <a:pt x="14722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8" name="Google Shape;2398;p13"/>
          <p:cNvGrpSpPr/>
          <p:nvPr/>
        </p:nvGrpSpPr>
        <p:grpSpPr>
          <a:xfrm>
            <a:off x="189005" y="4741743"/>
            <a:ext cx="1048180" cy="245101"/>
            <a:chOff x="3504975" y="1233750"/>
            <a:chExt cx="324725" cy="75925"/>
          </a:xfrm>
        </p:grpSpPr>
        <p:sp>
          <p:nvSpPr>
            <p:cNvPr id="2399" name="Google Shape;2399;p13"/>
            <p:cNvSpPr/>
            <p:nvPr/>
          </p:nvSpPr>
          <p:spPr>
            <a:xfrm>
              <a:off x="35049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9" y="1"/>
                  </a:moveTo>
                  <a:lnTo>
                    <a:pt x="1" y="1530"/>
                  </a:lnTo>
                  <a:lnTo>
                    <a:pt x="2649" y="3036"/>
                  </a:lnTo>
                  <a:lnTo>
                    <a:pt x="2649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13"/>
            <p:cNvSpPr/>
            <p:nvPr/>
          </p:nvSpPr>
          <p:spPr>
            <a:xfrm>
              <a:off x="3633950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0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13"/>
            <p:cNvSpPr/>
            <p:nvPr/>
          </p:nvSpPr>
          <p:spPr>
            <a:xfrm>
              <a:off x="37634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1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2" name="Google Shape;2402;p13"/>
          <p:cNvGrpSpPr/>
          <p:nvPr/>
        </p:nvGrpSpPr>
        <p:grpSpPr>
          <a:xfrm>
            <a:off x="-398589" y="-296850"/>
            <a:ext cx="1390987" cy="1390987"/>
            <a:chOff x="3413675" y="1416350"/>
            <a:chExt cx="685925" cy="685925"/>
          </a:xfrm>
        </p:grpSpPr>
        <p:sp>
          <p:nvSpPr>
            <p:cNvPr id="2403" name="Google Shape;2403;p13"/>
            <p:cNvSpPr/>
            <p:nvPr/>
          </p:nvSpPr>
          <p:spPr>
            <a:xfrm>
              <a:off x="3514125" y="1599525"/>
              <a:ext cx="435400" cy="402325"/>
            </a:xfrm>
            <a:custGeom>
              <a:avLst/>
              <a:gdLst/>
              <a:ahLst/>
              <a:cxnLst/>
              <a:rect l="l" t="t" r="r" b="b"/>
              <a:pathLst>
                <a:path w="17416" h="16093" extrusionOk="0">
                  <a:moveTo>
                    <a:pt x="0" y="6392"/>
                  </a:moveTo>
                  <a:cubicBezTo>
                    <a:pt x="0" y="4041"/>
                    <a:pt x="845" y="1758"/>
                    <a:pt x="2397" y="1"/>
                  </a:cubicBezTo>
                  <a:lnTo>
                    <a:pt x="3424" y="914"/>
                  </a:lnTo>
                  <a:cubicBezTo>
                    <a:pt x="2100" y="2420"/>
                    <a:pt x="1370" y="4360"/>
                    <a:pt x="1370" y="6392"/>
                  </a:cubicBezTo>
                  <a:cubicBezTo>
                    <a:pt x="1370" y="10980"/>
                    <a:pt x="5113" y="14723"/>
                    <a:pt x="9701" y="14723"/>
                  </a:cubicBezTo>
                  <a:cubicBezTo>
                    <a:pt x="12326" y="14723"/>
                    <a:pt x="14722" y="13513"/>
                    <a:pt x="16320" y="11436"/>
                  </a:cubicBezTo>
                  <a:lnTo>
                    <a:pt x="17416" y="12281"/>
                  </a:lnTo>
                  <a:cubicBezTo>
                    <a:pt x="15567" y="14700"/>
                    <a:pt x="12759" y="16093"/>
                    <a:pt x="9701" y="16093"/>
                  </a:cubicBezTo>
                  <a:cubicBezTo>
                    <a:pt x="4360" y="16093"/>
                    <a:pt x="0" y="11733"/>
                    <a:pt x="0" y="6392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13"/>
            <p:cNvSpPr/>
            <p:nvPr/>
          </p:nvSpPr>
          <p:spPr>
            <a:xfrm>
              <a:off x="3570025" y="1516800"/>
              <a:ext cx="429150" cy="398875"/>
            </a:xfrm>
            <a:custGeom>
              <a:avLst/>
              <a:gdLst/>
              <a:ahLst/>
              <a:cxnLst/>
              <a:rect l="l" t="t" r="r" b="b"/>
              <a:pathLst>
                <a:path w="17166" h="15955" extrusionOk="0">
                  <a:moveTo>
                    <a:pt x="161" y="3310"/>
                  </a:moveTo>
                  <a:cubicBezTo>
                    <a:pt x="47" y="3447"/>
                    <a:pt x="1" y="3606"/>
                    <a:pt x="1" y="3766"/>
                  </a:cubicBezTo>
                  <a:lnTo>
                    <a:pt x="1" y="3766"/>
                  </a:lnTo>
                  <a:cubicBezTo>
                    <a:pt x="1" y="3949"/>
                    <a:pt x="69" y="4131"/>
                    <a:pt x="229" y="4268"/>
                  </a:cubicBezTo>
                  <a:lnTo>
                    <a:pt x="229" y="4268"/>
                  </a:lnTo>
                  <a:cubicBezTo>
                    <a:pt x="503" y="4519"/>
                    <a:pt x="960" y="4497"/>
                    <a:pt x="1188" y="4223"/>
                  </a:cubicBezTo>
                  <a:lnTo>
                    <a:pt x="1188" y="4223"/>
                  </a:lnTo>
                  <a:cubicBezTo>
                    <a:pt x="2786" y="2397"/>
                    <a:pt x="5068" y="1370"/>
                    <a:pt x="7465" y="1370"/>
                  </a:cubicBezTo>
                  <a:lnTo>
                    <a:pt x="7465" y="1370"/>
                  </a:lnTo>
                  <a:cubicBezTo>
                    <a:pt x="12053" y="1370"/>
                    <a:pt x="15796" y="5113"/>
                    <a:pt x="15796" y="9701"/>
                  </a:cubicBezTo>
                  <a:lnTo>
                    <a:pt x="15796" y="9701"/>
                  </a:lnTo>
                  <a:cubicBezTo>
                    <a:pt x="15796" y="11550"/>
                    <a:pt x="15203" y="13284"/>
                    <a:pt x="14084" y="14745"/>
                  </a:cubicBezTo>
                  <a:lnTo>
                    <a:pt x="14084" y="14745"/>
                  </a:lnTo>
                  <a:cubicBezTo>
                    <a:pt x="13856" y="15065"/>
                    <a:pt x="13902" y="15498"/>
                    <a:pt x="14221" y="15727"/>
                  </a:cubicBezTo>
                  <a:lnTo>
                    <a:pt x="14221" y="15727"/>
                  </a:lnTo>
                  <a:cubicBezTo>
                    <a:pt x="14518" y="15955"/>
                    <a:pt x="14952" y="15886"/>
                    <a:pt x="15180" y="15590"/>
                  </a:cubicBezTo>
                  <a:lnTo>
                    <a:pt x="15180" y="15590"/>
                  </a:lnTo>
                  <a:cubicBezTo>
                    <a:pt x="16481" y="13878"/>
                    <a:pt x="17166" y="11846"/>
                    <a:pt x="17166" y="9701"/>
                  </a:cubicBezTo>
                  <a:lnTo>
                    <a:pt x="17166" y="9701"/>
                  </a:lnTo>
                  <a:cubicBezTo>
                    <a:pt x="17166" y="4337"/>
                    <a:pt x="12806" y="0"/>
                    <a:pt x="7465" y="0"/>
                  </a:cubicBezTo>
                  <a:lnTo>
                    <a:pt x="7465" y="0"/>
                  </a:lnTo>
                  <a:cubicBezTo>
                    <a:pt x="4657" y="0"/>
                    <a:pt x="2010" y="1210"/>
                    <a:pt x="161" y="331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13"/>
            <p:cNvSpPr/>
            <p:nvPr/>
          </p:nvSpPr>
          <p:spPr>
            <a:xfrm>
              <a:off x="3596850" y="1599525"/>
              <a:ext cx="319575" cy="290475"/>
            </a:xfrm>
            <a:custGeom>
              <a:avLst/>
              <a:gdLst/>
              <a:ahLst/>
              <a:cxnLst/>
              <a:rect l="l" t="t" r="r" b="b"/>
              <a:pathLst>
                <a:path w="12783" h="11619" extrusionOk="0">
                  <a:moveTo>
                    <a:pt x="1" y="6392"/>
                  </a:moveTo>
                  <a:cubicBezTo>
                    <a:pt x="1" y="2854"/>
                    <a:pt x="2877" y="1"/>
                    <a:pt x="6392" y="1"/>
                  </a:cubicBezTo>
                  <a:cubicBezTo>
                    <a:pt x="9907" y="1"/>
                    <a:pt x="12783" y="2854"/>
                    <a:pt x="12783" y="6392"/>
                  </a:cubicBezTo>
                  <a:cubicBezTo>
                    <a:pt x="12783" y="8378"/>
                    <a:pt x="11870" y="10226"/>
                    <a:pt x="10295" y="11459"/>
                  </a:cubicBezTo>
                  <a:lnTo>
                    <a:pt x="9450" y="10363"/>
                  </a:lnTo>
                  <a:cubicBezTo>
                    <a:pt x="10706" y="9405"/>
                    <a:pt x="11413" y="7967"/>
                    <a:pt x="11413" y="6392"/>
                  </a:cubicBezTo>
                  <a:cubicBezTo>
                    <a:pt x="11413" y="3630"/>
                    <a:pt x="9154" y="1370"/>
                    <a:pt x="6392" y="1370"/>
                  </a:cubicBezTo>
                  <a:cubicBezTo>
                    <a:pt x="3630" y="1370"/>
                    <a:pt x="1370" y="3630"/>
                    <a:pt x="1370" y="6392"/>
                  </a:cubicBezTo>
                  <a:cubicBezTo>
                    <a:pt x="1370" y="8012"/>
                    <a:pt x="2169" y="9542"/>
                    <a:pt x="3516" y="10500"/>
                  </a:cubicBezTo>
                  <a:lnTo>
                    <a:pt x="2717" y="11619"/>
                  </a:lnTo>
                  <a:cubicBezTo>
                    <a:pt x="1005" y="10432"/>
                    <a:pt x="1" y="8469"/>
                    <a:pt x="1" y="6392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13"/>
            <p:cNvSpPr/>
            <p:nvPr/>
          </p:nvSpPr>
          <p:spPr>
            <a:xfrm>
              <a:off x="3657350" y="1855175"/>
              <a:ext cx="206025" cy="63925"/>
            </a:xfrm>
            <a:custGeom>
              <a:avLst/>
              <a:gdLst/>
              <a:ahLst/>
              <a:cxnLst/>
              <a:rect l="l" t="t" r="r" b="b"/>
              <a:pathLst>
                <a:path w="8241" h="2557" extrusionOk="0">
                  <a:moveTo>
                    <a:pt x="7030" y="137"/>
                  </a:moveTo>
                  <a:cubicBezTo>
                    <a:pt x="6140" y="822"/>
                    <a:pt x="5090" y="1187"/>
                    <a:pt x="3972" y="1187"/>
                  </a:cubicBezTo>
                  <a:lnTo>
                    <a:pt x="3972" y="1187"/>
                  </a:lnTo>
                  <a:cubicBezTo>
                    <a:pt x="2922" y="1187"/>
                    <a:pt x="1940" y="868"/>
                    <a:pt x="1096" y="274"/>
                  </a:cubicBezTo>
                  <a:lnTo>
                    <a:pt x="1096" y="274"/>
                  </a:lnTo>
                  <a:cubicBezTo>
                    <a:pt x="776" y="46"/>
                    <a:pt x="343" y="115"/>
                    <a:pt x="137" y="434"/>
                  </a:cubicBezTo>
                  <a:lnTo>
                    <a:pt x="137" y="434"/>
                  </a:lnTo>
                  <a:cubicBezTo>
                    <a:pt x="46" y="548"/>
                    <a:pt x="0" y="685"/>
                    <a:pt x="0" y="822"/>
                  </a:cubicBezTo>
                  <a:lnTo>
                    <a:pt x="0" y="822"/>
                  </a:lnTo>
                  <a:cubicBezTo>
                    <a:pt x="0" y="1050"/>
                    <a:pt x="92" y="1256"/>
                    <a:pt x="297" y="1393"/>
                  </a:cubicBezTo>
                  <a:lnTo>
                    <a:pt x="297" y="1393"/>
                  </a:lnTo>
                  <a:cubicBezTo>
                    <a:pt x="1370" y="2146"/>
                    <a:pt x="2648" y="2557"/>
                    <a:pt x="3972" y="2557"/>
                  </a:cubicBezTo>
                  <a:lnTo>
                    <a:pt x="3972" y="2557"/>
                  </a:lnTo>
                  <a:cubicBezTo>
                    <a:pt x="5387" y="2557"/>
                    <a:pt x="6757" y="2100"/>
                    <a:pt x="7875" y="1233"/>
                  </a:cubicBezTo>
                  <a:lnTo>
                    <a:pt x="7875" y="1233"/>
                  </a:lnTo>
                  <a:cubicBezTo>
                    <a:pt x="8172" y="1005"/>
                    <a:pt x="8240" y="571"/>
                    <a:pt x="7989" y="274"/>
                  </a:cubicBezTo>
                  <a:lnTo>
                    <a:pt x="7989" y="274"/>
                  </a:lnTo>
                  <a:cubicBezTo>
                    <a:pt x="7852" y="92"/>
                    <a:pt x="7647" y="0"/>
                    <a:pt x="7441" y="0"/>
                  </a:cubicBezTo>
                  <a:lnTo>
                    <a:pt x="7441" y="0"/>
                  </a:lnTo>
                  <a:cubicBezTo>
                    <a:pt x="7304" y="0"/>
                    <a:pt x="7167" y="46"/>
                    <a:pt x="7030" y="137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13"/>
            <p:cNvSpPr/>
            <p:nvPr/>
          </p:nvSpPr>
          <p:spPr>
            <a:xfrm>
              <a:off x="3413675" y="1416350"/>
              <a:ext cx="551825" cy="631150"/>
            </a:xfrm>
            <a:custGeom>
              <a:avLst/>
              <a:gdLst/>
              <a:ahLst/>
              <a:cxnLst/>
              <a:rect l="l" t="t" r="r" b="b"/>
              <a:pathLst>
                <a:path w="22073" h="25246" extrusionOk="0">
                  <a:moveTo>
                    <a:pt x="1" y="13719"/>
                  </a:moveTo>
                  <a:cubicBezTo>
                    <a:pt x="1" y="6141"/>
                    <a:pt x="6141" y="1"/>
                    <a:pt x="13719" y="1"/>
                  </a:cubicBezTo>
                  <a:cubicBezTo>
                    <a:pt x="16755" y="1"/>
                    <a:pt x="19653" y="959"/>
                    <a:pt x="22073" y="2808"/>
                  </a:cubicBezTo>
                  <a:lnTo>
                    <a:pt x="21228" y="3904"/>
                  </a:lnTo>
                  <a:cubicBezTo>
                    <a:pt x="19060" y="2238"/>
                    <a:pt x="16458" y="1370"/>
                    <a:pt x="13719" y="1370"/>
                  </a:cubicBezTo>
                  <a:cubicBezTo>
                    <a:pt x="6917" y="1370"/>
                    <a:pt x="1370" y="6917"/>
                    <a:pt x="1370" y="13719"/>
                  </a:cubicBezTo>
                  <a:cubicBezTo>
                    <a:pt x="1370" y="17919"/>
                    <a:pt x="3493" y="21799"/>
                    <a:pt x="7008" y="24081"/>
                  </a:cubicBezTo>
                  <a:lnTo>
                    <a:pt x="6278" y="25246"/>
                  </a:lnTo>
                  <a:cubicBezTo>
                    <a:pt x="2329" y="22712"/>
                    <a:pt x="1" y="18398"/>
                    <a:pt x="1" y="13719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13"/>
            <p:cNvSpPr/>
            <p:nvPr/>
          </p:nvSpPr>
          <p:spPr>
            <a:xfrm>
              <a:off x="3562625" y="1483125"/>
              <a:ext cx="536975" cy="619150"/>
            </a:xfrm>
            <a:custGeom>
              <a:avLst/>
              <a:gdLst/>
              <a:ahLst/>
              <a:cxnLst/>
              <a:rect l="l" t="t" r="r" b="b"/>
              <a:pathLst>
                <a:path w="21479" h="24766" extrusionOk="0">
                  <a:moveTo>
                    <a:pt x="15133" y="274"/>
                  </a:moveTo>
                  <a:cubicBezTo>
                    <a:pt x="14905" y="571"/>
                    <a:pt x="14974" y="1005"/>
                    <a:pt x="15270" y="1233"/>
                  </a:cubicBezTo>
                  <a:lnTo>
                    <a:pt x="15270" y="1233"/>
                  </a:lnTo>
                  <a:cubicBezTo>
                    <a:pt x="18352" y="3607"/>
                    <a:pt x="20109" y="7167"/>
                    <a:pt x="20109" y="11048"/>
                  </a:cubicBezTo>
                  <a:lnTo>
                    <a:pt x="20109" y="11048"/>
                  </a:lnTo>
                  <a:cubicBezTo>
                    <a:pt x="20109" y="17850"/>
                    <a:pt x="14563" y="23396"/>
                    <a:pt x="7761" y="23396"/>
                  </a:cubicBezTo>
                  <a:lnTo>
                    <a:pt x="7761" y="23396"/>
                  </a:lnTo>
                  <a:cubicBezTo>
                    <a:pt x="5364" y="23396"/>
                    <a:pt x="3059" y="22711"/>
                    <a:pt x="1050" y="21410"/>
                  </a:cubicBezTo>
                  <a:lnTo>
                    <a:pt x="1050" y="21410"/>
                  </a:lnTo>
                  <a:cubicBezTo>
                    <a:pt x="731" y="21205"/>
                    <a:pt x="320" y="21296"/>
                    <a:pt x="114" y="21616"/>
                  </a:cubicBezTo>
                  <a:lnTo>
                    <a:pt x="114" y="21616"/>
                  </a:lnTo>
                  <a:cubicBezTo>
                    <a:pt x="23" y="21730"/>
                    <a:pt x="0" y="21867"/>
                    <a:pt x="0" y="22004"/>
                  </a:cubicBezTo>
                  <a:lnTo>
                    <a:pt x="0" y="22004"/>
                  </a:lnTo>
                  <a:cubicBezTo>
                    <a:pt x="0" y="22232"/>
                    <a:pt x="114" y="22438"/>
                    <a:pt x="320" y="22575"/>
                  </a:cubicBezTo>
                  <a:lnTo>
                    <a:pt x="320" y="22575"/>
                  </a:lnTo>
                  <a:cubicBezTo>
                    <a:pt x="2534" y="24013"/>
                    <a:pt x="5113" y="24766"/>
                    <a:pt x="7761" y="24766"/>
                  </a:cubicBezTo>
                  <a:lnTo>
                    <a:pt x="7761" y="24766"/>
                  </a:lnTo>
                  <a:cubicBezTo>
                    <a:pt x="15339" y="24766"/>
                    <a:pt x="21479" y="18603"/>
                    <a:pt x="21479" y="11048"/>
                  </a:cubicBezTo>
                  <a:lnTo>
                    <a:pt x="21479" y="11048"/>
                  </a:lnTo>
                  <a:cubicBezTo>
                    <a:pt x="21479" y="6734"/>
                    <a:pt x="19516" y="2762"/>
                    <a:pt x="16115" y="137"/>
                  </a:cubicBezTo>
                  <a:lnTo>
                    <a:pt x="16115" y="137"/>
                  </a:lnTo>
                  <a:cubicBezTo>
                    <a:pt x="15978" y="46"/>
                    <a:pt x="15841" y="0"/>
                    <a:pt x="15681" y="0"/>
                  </a:cubicBezTo>
                  <a:lnTo>
                    <a:pt x="15681" y="0"/>
                  </a:lnTo>
                  <a:cubicBezTo>
                    <a:pt x="15476" y="0"/>
                    <a:pt x="15270" y="92"/>
                    <a:pt x="15133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9" name="Google Shape;2409;p13"/>
          <p:cNvGrpSpPr/>
          <p:nvPr/>
        </p:nvGrpSpPr>
        <p:grpSpPr>
          <a:xfrm>
            <a:off x="7168411" y="3005809"/>
            <a:ext cx="3459295" cy="3196594"/>
            <a:chOff x="407025" y="3490600"/>
            <a:chExt cx="1442575" cy="1333025"/>
          </a:xfrm>
        </p:grpSpPr>
        <p:sp>
          <p:nvSpPr>
            <p:cNvPr id="2410" name="Google Shape;2410;p13"/>
            <p:cNvSpPr/>
            <p:nvPr/>
          </p:nvSpPr>
          <p:spPr>
            <a:xfrm>
              <a:off x="810450" y="3490600"/>
              <a:ext cx="1039150" cy="1082525"/>
            </a:xfrm>
            <a:custGeom>
              <a:avLst/>
              <a:gdLst/>
              <a:ahLst/>
              <a:cxnLst/>
              <a:rect l="l" t="t" r="r" b="b"/>
              <a:pathLst>
                <a:path w="41566" h="43301" extrusionOk="0">
                  <a:moveTo>
                    <a:pt x="1" y="41497"/>
                  </a:moveTo>
                  <a:lnTo>
                    <a:pt x="252" y="43300"/>
                  </a:lnTo>
                  <a:lnTo>
                    <a:pt x="41566" y="1804"/>
                  </a:lnTo>
                  <a:lnTo>
                    <a:pt x="41315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13"/>
            <p:cNvSpPr/>
            <p:nvPr/>
          </p:nvSpPr>
          <p:spPr>
            <a:xfrm>
              <a:off x="566225" y="3920300"/>
              <a:ext cx="783500" cy="816575"/>
            </a:xfrm>
            <a:custGeom>
              <a:avLst/>
              <a:gdLst/>
              <a:ahLst/>
              <a:cxnLst/>
              <a:rect l="l" t="t" r="r" b="b"/>
              <a:pathLst>
                <a:path w="31340" h="32663" extrusionOk="0">
                  <a:moveTo>
                    <a:pt x="31157" y="0"/>
                  </a:moveTo>
                  <a:lnTo>
                    <a:pt x="1" y="31293"/>
                  </a:lnTo>
                  <a:lnTo>
                    <a:pt x="183" y="32663"/>
                  </a:lnTo>
                  <a:lnTo>
                    <a:pt x="31340" y="1370"/>
                  </a:lnTo>
                  <a:lnTo>
                    <a:pt x="3115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13"/>
            <p:cNvSpPr/>
            <p:nvPr/>
          </p:nvSpPr>
          <p:spPr>
            <a:xfrm>
              <a:off x="1016450" y="3682900"/>
              <a:ext cx="783500" cy="816025"/>
            </a:xfrm>
            <a:custGeom>
              <a:avLst/>
              <a:gdLst/>
              <a:ahLst/>
              <a:cxnLst/>
              <a:rect l="l" t="t" r="r" b="b"/>
              <a:pathLst>
                <a:path w="31340" h="32641" extrusionOk="0">
                  <a:moveTo>
                    <a:pt x="31157" y="1"/>
                  </a:moveTo>
                  <a:lnTo>
                    <a:pt x="1" y="31294"/>
                  </a:lnTo>
                  <a:lnTo>
                    <a:pt x="183" y="32641"/>
                  </a:lnTo>
                  <a:lnTo>
                    <a:pt x="31340" y="1370"/>
                  </a:lnTo>
                  <a:lnTo>
                    <a:pt x="31157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13"/>
            <p:cNvSpPr/>
            <p:nvPr/>
          </p:nvSpPr>
          <p:spPr>
            <a:xfrm>
              <a:off x="788775" y="3843825"/>
              <a:ext cx="783500" cy="816025"/>
            </a:xfrm>
            <a:custGeom>
              <a:avLst/>
              <a:gdLst/>
              <a:ahLst/>
              <a:cxnLst/>
              <a:rect l="l" t="t" r="r" b="b"/>
              <a:pathLst>
                <a:path w="31340" h="32641" extrusionOk="0">
                  <a:moveTo>
                    <a:pt x="31157" y="0"/>
                  </a:moveTo>
                  <a:lnTo>
                    <a:pt x="0" y="31294"/>
                  </a:lnTo>
                  <a:lnTo>
                    <a:pt x="183" y="32641"/>
                  </a:lnTo>
                  <a:lnTo>
                    <a:pt x="31340" y="1347"/>
                  </a:lnTo>
                  <a:lnTo>
                    <a:pt x="3115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13"/>
            <p:cNvSpPr/>
            <p:nvPr/>
          </p:nvSpPr>
          <p:spPr>
            <a:xfrm>
              <a:off x="407025" y="3741675"/>
              <a:ext cx="1038575" cy="1081950"/>
            </a:xfrm>
            <a:custGeom>
              <a:avLst/>
              <a:gdLst/>
              <a:ahLst/>
              <a:cxnLst/>
              <a:rect l="l" t="t" r="r" b="b"/>
              <a:pathLst>
                <a:path w="41543" h="43278" extrusionOk="0">
                  <a:moveTo>
                    <a:pt x="41314" y="1"/>
                  </a:moveTo>
                  <a:lnTo>
                    <a:pt x="0" y="41474"/>
                  </a:lnTo>
                  <a:lnTo>
                    <a:pt x="229" y="43277"/>
                  </a:lnTo>
                  <a:lnTo>
                    <a:pt x="41542" y="1804"/>
                  </a:lnTo>
                  <a:lnTo>
                    <a:pt x="41314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13"/>
            <p:cNvSpPr/>
            <p:nvPr/>
          </p:nvSpPr>
          <p:spPr>
            <a:xfrm>
              <a:off x="1095775" y="3693175"/>
              <a:ext cx="536425" cy="575800"/>
            </a:xfrm>
            <a:custGeom>
              <a:avLst/>
              <a:gdLst/>
              <a:ahLst/>
              <a:cxnLst/>
              <a:rect l="l" t="t" r="r" b="b"/>
              <a:pathLst>
                <a:path w="21457" h="23032" extrusionOk="0">
                  <a:moveTo>
                    <a:pt x="21411" y="1"/>
                  </a:moveTo>
                  <a:lnTo>
                    <a:pt x="0" y="21434"/>
                  </a:lnTo>
                  <a:lnTo>
                    <a:pt x="23" y="23031"/>
                  </a:lnTo>
                  <a:lnTo>
                    <a:pt x="21456" y="1598"/>
                  </a:lnTo>
                  <a:lnTo>
                    <a:pt x="21411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6" name="Google Shape;2416;p13"/>
          <p:cNvSpPr txBox="1">
            <a:spLocks noGrp="1"/>
          </p:cNvSpPr>
          <p:nvPr>
            <p:ph type="title"/>
          </p:nvPr>
        </p:nvSpPr>
        <p:spPr>
          <a:xfrm>
            <a:off x="720000" y="1742775"/>
            <a:ext cx="2190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  <a:latin typeface="Aptos" panose="020B0004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 dirty="0"/>
          </a:p>
        </p:txBody>
      </p:sp>
      <p:sp>
        <p:nvSpPr>
          <p:cNvPr id="2417" name="Google Shape;2417;p13"/>
          <p:cNvSpPr txBox="1">
            <a:spLocks noGrp="1"/>
          </p:cNvSpPr>
          <p:nvPr>
            <p:ph type="title" idx="2" hasCustomPrompt="1"/>
          </p:nvPr>
        </p:nvSpPr>
        <p:spPr>
          <a:xfrm>
            <a:off x="1368300" y="1286900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Aptos" panose="020B0004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dirty="0"/>
              <a:t>xx%</a:t>
            </a:r>
          </a:p>
        </p:txBody>
      </p:sp>
      <p:sp>
        <p:nvSpPr>
          <p:cNvPr id="2418" name="Google Shape;2418;p13"/>
          <p:cNvSpPr txBox="1">
            <a:spLocks noGrp="1"/>
          </p:cNvSpPr>
          <p:nvPr>
            <p:ph type="subTitle" idx="1"/>
          </p:nvPr>
        </p:nvSpPr>
        <p:spPr>
          <a:xfrm>
            <a:off x="720000" y="2270475"/>
            <a:ext cx="21906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Aptos" panose="020B00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 dirty="0"/>
          </a:p>
        </p:txBody>
      </p:sp>
      <p:sp>
        <p:nvSpPr>
          <p:cNvPr id="2419" name="Google Shape;2419;p13"/>
          <p:cNvSpPr txBox="1">
            <a:spLocks noGrp="1"/>
          </p:cNvSpPr>
          <p:nvPr>
            <p:ph type="title" idx="3"/>
          </p:nvPr>
        </p:nvSpPr>
        <p:spPr>
          <a:xfrm>
            <a:off x="3476700" y="1742775"/>
            <a:ext cx="2190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  <a:latin typeface="Aptos" panose="020B0004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 dirty="0"/>
          </a:p>
        </p:txBody>
      </p:sp>
      <p:sp>
        <p:nvSpPr>
          <p:cNvPr id="2420" name="Google Shape;2420;p13"/>
          <p:cNvSpPr txBox="1">
            <a:spLocks noGrp="1"/>
          </p:cNvSpPr>
          <p:nvPr>
            <p:ph type="title" idx="4" hasCustomPrompt="1"/>
          </p:nvPr>
        </p:nvSpPr>
        <p:spPr>
          <a:xfrm>
            <a:off x="4125000" y="1286900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Aptos" panose="020B0004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dirty="0"/>
              <a:t>xx%</a:t>
            </a:r>
          </a:p>
        </p:txBody>
      </p:sp>
      <p:sp>
        <p:nvSpPr>
          <p:cNvPr id="2421" name="Google Shape;2421;p13"/>
          <p:cNvSpPr txBox="1">
            <a:spLocks noGrp="1"/>
          </p:cNvSpPr>
          <p:nvPr>
            <p:ph type="subTitle" idx="5"/>
          </p:nvPr>
        </p:nvSpPr>
        <p:spPr>
          <a:xfrm>
            <a:off x="3476700" y="2270475"/>
            <a:ext cx="21906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Aptos" panose="020B00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 dirty="0"/>
          </a:p>
        </p:txBody>
      </p:sp>
      <p:sp>
        <p:nvSpPr>
          <p:cNvPr id="2422" name="Google Shape;2422;p13"/>
          <p:cNvSpPr txBox="1">
            <a:spLocks noGrp="1"/>
          </p:cNvSpPr>
          <p:nvPr>
            <p:ph type="title" idx="6"/>
          </p:nvPr>
        </p:nvSpPr>
        <p:spPr>
          <a:xfrm>
            <a:off x="6233400" y="1742775"/>
            <a:ext cx="2190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  <a:latin typeface="Aptos" panose="020B0004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 dirty="0"/>
          </a:p>
        </p:txBody>
      </p:sp>
      <p:sp>
        <p:nvSpPr>
          <p:cNvPr id="2423" name="Google Shape;2423;p13"/>
          <p:cNvSpPr txBox="1">
            <a:spLocks noGrp="1"/>
          </p:cNvSpPr>
          <p:nvPr>
            <p:ph type="title" idx="7" hasCustomPrompt="1"/>
          </p:nvPr>
        </p:nvSpPr>
        <p:spPr>
          <a:xfrm>
            <a:off x="6881700" y="1286900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Aptos" panose="020B0004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dirty="0"/>
              <a:t>xx%</a:t>
            </a:r>
          </a:p>
        </p:txBody>
      </p:sp>
      <p:sp>
        <p:nvSpPr>
          <p:cNvPr id="2424" name="Google Shape;2424;p13"/>
          <p:cNvSpPr txBox="1">
            <a:spLocks noGrp="1"/>
          </p:cNvSpPr>
          <p:nvPr>
            <p:ph type="subTitle" idx="8"/>
          </p:nvPr>
        </p:nvSpPr>
        <p:spPr>
          <a:xfrm>
            <a:off x="6233400" y="2270475"/>
            <a:ext cx="21906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Aptos" panose="020B00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 dirty="0"/>
          </a:p>
        </p:txBody>
      </p:sp>
      <p:sp>
        <p:nvSpPr>
          <p:cNvPr id="2425" name="Google Shape;2425;p13"/>
          <p:cNvSpPr txBox="1">
            <a:spLocks noGrp="1"/>
          </p:cNvSpPr>
          <p:nvPr>
            <p:ph type="title" idx="9"/>
          </p:nvPr>
        </p:nvSpPr>
        <p:spPr>
          <a:xfrm>
            <a:off x="720000" y="3532175"/>
            <a:ext cx="2190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  <a:latin typeface="Aptos" panose="020B0004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 dirty="0"/>
          </a:p>
        </p:txBody>
      </p:sp>
      <p:sp>
        <p:nvSpPr>
          <p:cNvPr id="2426" name="Google Shape;2426;p13"/>
          <p:cNvSpPr txBox="1">
            <a:spLocks noGrp="1"/>
          </p:cNvSpPr>
          <p:nvPr>
            <p:ph type="title" idx="13" hasCustomPrompt="1"/>
          </p:nvPr>
        </p:nvSpPr>
        <p:spPr>
          <a:xfrm>
            <a:off x="1368300" y="307652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latin typeface="Aptos" panose="020B0004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dirty="0"/>
              <a:t>xx%</a:t>
            </a:r>
          </a:p>
        </p:txBody>
      </p:sp>
      <p:sp>
        <p:nvSpPr>
          <p:cNvPr id="2427" name="Google Shape;2427;p13"/>
          <p:cNvSpPr txBox="1">
            <a:spLocks noGrp="1"/>
          </p:cNvSpPr>
          <p:nvPr>
            <p:ph type="subTitle" idx="14"/>
          </p:nvPr>
        </p:nvSpPr>
        <p:spPr>
          <a:xfrm>
            <a:off x="720000" y="4059900"/>
            <a:ext cx="21906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Aptos" panose="020B00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 dirty="0"/>
          </a:p>
        </p:txBody>
      </p:sp>
      <p:sp>
        <p:nvSpPr>
          <p:cNvPr id="2428" name="Google Shape;2428;p13"/>
          <p:cNvSpPr txBox="1">
            <a:spLocks noGrp="1"/>
          </p:cNvSpPr>
          <p:nvPr>
            <p:ph type="title" idx="15"/>
          </p:nvPr>
        </p:nvSpPr>
        <p:spPr>
          <a:xfrm>
            <a:off x="3476700" y="3532175"/>
            <a:ext cx="2190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  <a:latin typeface="Aptos" panose="020B0004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 dirty="0"/>
          </a:p>
        </p:txBody>
      </p:sp>
      <p:sp>
        <p:nvSpPr>
          <p:cNvPr id="2429" name="Google Shape;2429;p13"/>
          <p:cNvSpPr txBox="1">
            <a:spLocks noGrp="1"/>
          </p:cNvSpPr>
          <p:nvPr>
            <p:ph type="title" idx="16" hasCustomPrompt="1"/>
          </p:nvPr>
        </p:nvSpPr>
        <p:spPr>
          <a:xfrm>
            <a:off x="4125000" y="307652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latin typeface="Aptos" panose="020B0004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dirty="0"/>
              <a:t>xx%</a:t>
            </a:r>
          </a:p>
        </p:txBody>
      </p:sp>
      <p:sp>
        <p:nvSpPr>
          <p:cNvPr id="2430" name="Google Shape;2430;p13"/>
          <p:cNvSpPr txBox="1">
            <a:spLocks noGrp="1"/>
          </p:cNvSpPr>
          <p:nvPr>
            <p:ph type="subTitle" idx="17"/>
          </p:nvPr>
        </p:nvSpPr>
        <p:spPr>
          <a:xfrm>
            <a:off x="3476700" y="4059900"/>
            <a:ext cx="21906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Aptos" panose="020B00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 dirty="0"/>
          </a:p>
        </p:txBody>
      </p:sp>
      <p:sp>
        <p:nvSpPr>
          <p:cNvPr id="2431" name="Google Shape;2431;p13"/>
          <p:cNvSpPr txBox="1">
            <a:spLocks noGrp="1"/>
          </p:cNvSpPr>
          <p:nvPr>
            <p:ph type="title" idx="18"/>
          </p:nvPr>
        </p:nvSpPr>
        <p:spPr>
          <a:xfrm>
            <a:off x="6233400" y="3532175"/>
            <a:ext cx="2190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  <a:latin typeface="Aptos" panose="020B0004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 dirty="0"/>
          </a:p>
        </p:txBody>
      </p:sp>
      <p:sp>
        <p:nvSpPr>
          <p:cNvPr id="2432" name="Google Shape;2432;p13"/>
          <p:cNvSpPr txBox="1">
            <a:spLocks noGrp="1"/>
          </p:cNvSpPr>
          <p:nvPr>
            <p:ph type="title" idx="19" hasCustomPrompt="1"/>
          </p:nvPr>
        </p:nvSpPr>
        <p:spPr>
          <a:xfrm>
            <a:off x="6881700" y="307652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latin typeface="Aptos" panose="020B0004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dirty="0"/>
              <a:t>xx%</a:t>
            </a:r>
          </a:p>
        </p:txBody>
      </p:sp>
      <p:sp>
        <p:nvSpPr>
          <p:cNvPr id="2433" name="Google Shape;2433;p13"/>
          <p:cNvSpPr txBox="1">
            <a:spLocks noGrp="1"/>
          </p:cNvSpPr>
          <p:nvPr>
            <p:ph type="subTitle" idx="20"/>
          </p:nvPr>
        </p:nvSpPr>
        <p:spPr>
          <a:xfrm>
            <a:off x="6233400" y="4059900"/>
            <a:ext cx="21906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Aptos" panose="020B00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 dirty="0"/>
          </a:p>
        </p:txBody>
      </p:sp>
      <p:sp>
        <p:nvSpPr>
          <p:cNvPr id="2434" name="Google Shape;2434;p13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ptos" panose="020B0004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12">
    <p:spTree>
      <p:nvGrpSpPr>
        <p:cNvPr id="1" name="Shape 2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4" name="Google Shape;2824;p15"/>
          <p:cNvGrpSpPr/>
          <p:nvPr/>
        </p:nvGrpSpPr>
        <p:grpSpPr>
          <a:xfrm>
            <a:off x="74" y="63"/>
            <a:ext cx="9144153" cy="5143512"/>
            <a:chOff x="4263926" y="3811300"/>
            <a:chExt cx="2189272" cy="1231448"/>
          </a:xfrm>
        </p:grpSpPr>
        <p:sp>
          <p:nvSpPr>
            <p:cNvPr id="2825" name="Google Shape;2825;p15"/>
            <p:cNvSpPr/>
            <p:nvPr/>
          </p:nvSpPr>
          <p:spPr>
            <a:xfrm>
              <a:off x="644375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15"/>
            <p:cNvSpPr/>
            <p:nvPr/>
          </p:nvSpPr>
          <p:spPr>
            <a:xfrm>
              <a:off x="636500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15"/>
            <p:cNvSpPr/>
            <p:nvPr/>
          </p:nvSpPr>
          <p:spPr>
            <a:xfrm>
              <a:off x="62868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15"/>
            <p:cNvSpPr/>
            <p:nvPr/>
          </p:nvSpPr>
          <p:spPr>
            <a:xfrm>
              <a:off x="62080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15"/>
            <p:cNvSpPr/>
            <p:nvPr/>
          </p:nvSpPr>
          <p:spPr>
            <a:xfrm>
              <a:off x="61293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15"/>
            <p:cNvSpPr/>
            <p:nvPr/>
          </p:nvSpPr>
          <p:spPr>
            <a:xfrm>
              <a:off x="60505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15"/>
            <p:cNvSpPr/>
            <p:nvPr/>
          </p:nvSpPr>
          <p:spPr>
            <a:xfrm>
              <a:off x="597182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15"/>
            <p:cNvSpPr/>
            <p:nvPr/>
          </p:nvSpPr>
          <p:spPr>
            <a:xfrm>
              <a:off x="589307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15"/>
            <p:cNvSpPr/>
            <p:nvPr/>
          </p:nvSpPr>
          <p:spPr>
            <a:xfrm>
              <a:off x="58149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15"/>
            <p:cNvSpPr/>
            <p:nvPr/>
          </p:nvSpPr>
          <p:spPr>
            <a:xfrm>
              <a:off x="57361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15"/>
            <p:cNvSpPr/>
            <p:nvPr/>
          </p:nvSpPr>
          <p:spPr>
            <a:xfrm>
              <a:off x="56574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15"/>
            <p:cNvSpPr/>
            <p:nvPr/>
          </p:nvSpPr>
          <p:spPr>
            <a:xfrm>
              <a:off x="5578675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15"/>
            <p:cNvSpPr/>
            <p:nvPr/>
          </p:nvSpPr>
          <p:spPr>
            <a:xfrm>
              <a:off x="5499925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15"/>
            <p:cNvSpPr/>
            <p:nvPr/>
          </p:nvSpPr>
          <p:spPr>
            <a:xfrm>
              <a:off x="5421175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15"/>
            <p:cNvSpPr/>
            <p:nvPr/>
          </p:nvSpPr>
          <p:spPr>
            <a:xfrm>
              <a:off x="534242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15"/>
            <p:cNvSpPr/>
            <p:nvPr/>
          </p:nvSpPr>
          <p:spPr>
            <a:xfrm>
              <a:off x="52642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15"/>
            <p:cNvSpPr/>
            <p:nvPr/>
          </p:nvSpPr>
          <p:spPr>
            <a:xfrm>
              <a:off x="50280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15"/>
            <p:cNvSpPr/>
            <p:nvPr/>
          </p:nvSpPr>
          <p:spPr>
            <a:xfrm>
              <a:off x="4870500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15"/>
            <p:cNvSpPr/>
            <p:nvPr/>
          </p:nvSpPr>
          <p:spPr>
            <a:xfrm>
              <a:off x="47135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15"/>
            <p:cNvSpPr/>
            <p:nvPr/>
          </p:nvSpPr>
          <p:spPr>
            <a:xfrm>
              <a:off x="47923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15"/>
            <p:cNvSpPr/>
            <p:nvPr/>
          </p:nvSpPr>
          <p:spPr>
            <a:xfrm>
              <a:off x="4949250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15"/>
            <p:cNvSpPr/>
            <p:nvPr/>
          </p:nvSpPr>
          <p:spPr>
            <a:xfrm>
              <a:off x="51067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15"/>
            <p:cNvSpPr/>
            <p:nvPr/>
          </p:nvSpPr>
          <p:spPr>
            <a:xfrm>
              <a:off x="51855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15"/>
            <p:cNvSpPr/>
            <p:nvPr/>
          </p:nvSpPr>
          <p:spPr>
            <a:xfrm>
              <a:off x="46348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15"/>
            <p:cNvSpPr/>
            <p:nvPr/>
          </p:nvSpPr>
          <p:spPr>
            <a:xfrm>
              <a:off x="4556100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15"/>
            <p:cNvSpPr/>
            <p:nvPr/>
          </p:nvSpPr>
          <p:spPr>
            <a:xfrm>
              <a:off x="447735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15"/>
            <p:cNvSpPr/>
            <p:nvPr/>
          </p:nvSpPr>
          <p:spPr>
            <a:xfrm>
              <a:off x="439860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15"/>
            <p:cNvSpPr/>
            <p:nvPr/>
          </p:nvSpPr>
          <p:spPr>
            <a:xfrm>
              <a:off x="43204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15"/>
            <p:cNvSpPr/>
            <p:nvPr/>
          </p:nvSpPr>
          <p:spPr>
            <a:xfrm>
              <a:off x="4263926" y="504214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15"/>
            <p:cNvSpPr/>
            <p:nvPr/>
          </p:nvSpPr>
          <p:spPr>
            <a:xfrm>
              <a:off x="4263926" y="499079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15"/>
            <p:cNvSpPr/>
            <p:nvPr/>
          </p:nvSpPr>
          <p:spPr>
            <a:xfrm>
              <a:off x="4263926" y="493999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15"/>
            <p:cNvSpPr/>
            <p:nvPr/>
          </p:nvSpPr>
          <p:spPr>
            <a:xfrm>
              <a:off x="4263926" y="488864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15"/>
            <p:cNvSpPr/>
            <p:nvPr/>
          </p:nvSpPr>
          <p:spPr>
            <a:xfrm>
              <a:off x="4263926" y="4837874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15"/>
            <p:cNvSpPr/>
            <p:nvPr/>
          </p:nvSpPr>
          <p:spPr>
            <a:xfrm>
              <a:off x="4263926" y="4786499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15"/>
            <p:cNvSpPr/>
            <p:nvPr/>
          </p:nvSpPr>
          <p:spPr>
            <a:xfrm>
              <a:off x="4263926" y="47357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15"/>
            <p:cNvSpPr/>
            <p:nvPr/>
          </p:nvSpPr>
          <p:spPr>
            <a:xfrm>
              <a:off x="4263926" y="4684374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15"/>
            <p:cNvSpPr/>
            <p:nvPr/>
          </p:nvSpPr>
          <p:spPr>
            <a:xfrm>
              <a:off x="4263926" y="463357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15"/>
            <p:cNvSpPr/>
            <p:nvPr/>
          </p:nvSpPr>
          <p:spPr>
            <a:xfrm>
              <a:off x="4263926" y="45822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15"/>
            <p:cNvSpPr/>
            <p:nvPr/>
          </p:nvSpPr>
          <p:spPr>
            <a:xfrm>
              <a:off x="4263926" y="45314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15"/>
            <p:cNvSpPr/>
            <p:nvPr/>
          </p:nvSpPr>
          <p:spPr>
            <a:xfrm>
              <a:off x="4263926" y="4480075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15"/>
            <p:cNvSpPr/>
            <p:nvPr/>
          </p:nvSpPr>
          <p:spPr>
            <a:xfrm>
              <a:off x="4263926" y="4429300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15"/>
            <p:cNvSpPr/>
            <p:nvPr/>
          </p:nvSpPr>
          <p:spPr>
            <a:xfrm>
              <a:off x="4263926" y="4377925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15"/>
            <p:cNvSpPr/>
            <p:nvPr/>
          </p:nvSpPr>
          <p:spPr>
            <a:xfrm>
              <a:off x="4263926" y="4327150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15"/>
            <p:cNvSpPr/>
            <p:nvPr/>
          </p:nvSpPr>
          <p:spPr>
            <a:xfrm>
              <a:off x="4263926" y="4275800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15"/>
            <p:cNvSpPr/>
            <p:nvPr/>
          </p:nvSpPr>
          <p:spPr>
            <a:xfrm>
              <a:off x="4263926" y="4225000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15"/>
            <p:cNvSpPr/>
            <p:nvPr/>
          </p:nvSpPr>
          <p:spPr>
            <a:xfrm>
              <a:off x="4263926" y="4173650"/>
              <a:ext cx="2189272" cy="1175"/>
            </a:xfrm>
            <a:custGeom>
              <a:avLst/>
              <a:gdLst/>
              <a:ahLst/>
              <a:cxnLst/>
              <a:rect l="l" t="t" r="r" b="b"/>
              <a:pathLst>
                <a:path w="108353" h="47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15"/>
            <p:cNvSpPr/>
            <p:nvPr/>
          </p:nvSpPr>
          <p:spPr>
            <a:xfrm>
              <a:off x="4263926" y="402072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15"/>
            <p:cNvSpPr/>
            <p:nvPr/>
          </p:nvSpPr>
          <p:spPr>
            <a:xfrm>
              <a:off x="4263926" y="3867226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15"/>
            <p:cNvSpPr/>
            <p:nvPr/>
          </p:nvSpPr>
          <p:spPr>
            <a:xfrm>
              <a:off x="4263926" y="391857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15"/>
            <p:cNvSpPr/>
            <p:nvPr/>
          </p:nvSpPr>
          <p:spPr>
            <a:xfrm>
              <a:off x="4263926" y="3969376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15"/>
            <p:cNvSpPr/>
            <p:nvPr/>
          </p:nvSpPr>
          <p:spPr>
            <a:xfrm>
              <a:off x="4263926" y="4071501"/>
              <a:ext cx="2189272" cy="1175"/>
            </a:xfrm>
            <a:custGeom>
              <a:avLst/>
              <a:gdLst/>
              <a:ahLst/>
              <a:cxnLst/>
              <a:rect l="l" t="t" r="r" b="b"/>
              <a:pathLst>
                <a:path w="108353" h="47" extrusionOk="0">
                  <a:moveTo>
                    <a:pt x="1" y="1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15"/>
            <p:cNvSpPr/>
            <p:nvPr/>
          </p:nvSpPr>
          <p:spPr>
            <a:xfrm>
              <a:off x="4263926" y="4122876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15"/>
            <p:cNvSpPr/>
            <p:nvPr/>
          </p:nvSpPr>
          <p:spPr>
            <a:xfrm>
              <a:off x="4263926" y="381642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78" name="Google Shape;2878;p15"/>
          <p:cNvSpPr/>
          <p:nvPr/>
        </p:nvSpPr>
        <p:spPr>
          <a:xfrm rot="1845688">
            <a:off x="4161193" y="-1019248"/>
            <a:ext cx="1586793" cy="1647811"/>
          </a:xfrm>
          <a:custGeom>
            <a:avLst/>
            <a:gdLst/>
            <a:ahLst/>
            <a:cxnLst/>
            <a:rect l="l" t="t" r="r" b="b"/>
            <a:pathLst>
              <a:path w="10090" h="10478" extrusionOk="0">
                <a:moveTo>
                  <a:pt x="6072" y="1"/>
                </a:moveTo>
                <a:lnTo>
                  <a:pt x="1" y="10478"/>
                </a:lnTo>
                <a:lnTo>
                  <a:pt x="10090" y="4520"/>
                </a:lnTo>
                <a:lnTo>
                  <a:pt x="6072" y="1"/>
                </a:lnTo>
                <a:close/>
              </a:path>
            </a:pathLst>
          </a:custGeom>
          <a:gradFill>
            <a:gsLst>
              <a:gs pos="0">
                <a:srgbClr val="002AB1">
                  <a:alpha val="70980"/>
                </a:srgbClr>
              </a:gs>
              <a:gs pos="100000">
                <a:srgbClr val="00E0FF">
                  <a:alpha val="69019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9" name="Google Shape;2879;p15"/>
          <p:cNvSpPr/>
          <p:nvPr/>
        </p:nvSpPr>
        <p:spPr>
          <a:xfrm>
            <a:off x="8082146" y="3877338"/>
            <a:ext cx="1756883" cy="1453521"/>
          </a:xfrm>
          <a:custGeom>
            <a:avLst/>
            <a:gdLst/>
            <a:ahLst/>
            <a:cxnLst/>
            <a:rect l="l" t="t" r="r" b="b"/>
            <a:pathLst>
              <a:path w="18376" h="15203" extrusionOk="0">
                <a:moveTo>
                  <a:pt x="18375" y="0"/>
                </a:moveTo>
                <a:lnTo>
                  <a:pt x="1" y="11596"/>
                </a:lnTo>
                <a:lnTo>
                  <a:pt x="15910" y="15202"/>
                </a:lnTo>
                <a:lnTo>
                  <a:pt x="18375" y="0"/>
                </a:lnTo>
                <a:close/>
              </a:path>
            </a:pathLst>
          </a:custGeom>
          <a:gradFill>
            <a:gsLst>
              <a:gs pos="0">
                <a:srgbClr val="002AB1">
                  <a:alpha val="70980"/>
                </a:srgbClr>
              </a:gs>
              <a:gs pos="100000">
                <a:srgbClr val="00E0FF">
                  <a:alpha val="69019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0" name="Google Shape;2880;p15"/>
          <p:cNvGrpSpPr/>
          <p:nvPr/>
        </p:nvGrpSpPr>
        <p:grpSpPr>
          <a:xfrm>
            <a:off x="-829289" y="-6567380"/>
            <a:ext cx="11567753" cy="7972096"/>
            <a:chOff x="5457700" y="3883200"/>
            <a:chExt cx="1633725" cy="1125875"/>
          </a:xfrm>
        </p:grpSpPr>
        <p:sp>
          <p:nvSpPr>
            <p:cNvPr id="2881" name="Google Shape;2881;p15"/>
            <p:cNvSpPr/>
            <p:nvPr/>
          </p:nvSpPr>
          <p:spPr>
            <a:xfrm>
              <a:off x="5457700" y="3883200"/>
              <a:ext cx="1427175" cy="1125875"/>
            </a:xfrm>
            <a:custGeom>
              <a:avLst/>
              <a:gdLst/>
              <a:ahLst/>
              <a:cxnLst/>
              <a:rect l="l" t="t" r="r" b="b"/>
              <a:pathLst>
                <a:path w="57087" h="45035" extrusionOk="0">
                  <a:moveTo>
                    <a:pt x="24811" y="0"/>
                  </a:moveTo>
                  <a:lnTo>
                    <a:pt x="15247" y="14540"/>
                  </a:lnTo>
                  <a:lnTo>
                    <a:pt x="15225" y="14563"/>
                  </a:lnTo>
                  <a:lnTo>
                    <a:pt x="18831" y="27048"/>
                  </a:lnTo>
                  <a:lnTo>
                    <a:pt x="91" y="43003"/>
                  </a:lnTo>
                  <a:lnTo>
                    <a:pt x="0" y="43095"/>
                  </a:lnTo>
                  <a:lnTo>
                    <a:pt x="18785" y="45035"/>
                  </a:lnTo>
                  <a:lnTo>
                    <a:pt x="18808" y="45035"/>
                  </a:lnTo>
                  <a:lnTo>
                    <a:pt x="29513" y="39579"/>
                  </a:lnTo>
                  <a:lnTo>
                    <a:pt x="40743" y="43848"/>
                  </a:lnTo>
                  <a:lnTo>
                    <a:pt x="40766" y="43871"/>
                  </a:lnTo>
                  <a:lnTo>
                    <a:pt x="57086" y="31819"/>
                  </a:lnTo>
                  <a:lnTo>
                    <a:pt x="57041" y="31750"/>
                  </a:lnTo>
                  <a:lnTo>
                    <a:pt x="40743" y="43734"/>
                  </a:lnTo>
                  <a:lnTo>
                    <a:pt x="29536" y="39465"/>
                  </a:lnTo>
                  <a:lnTo>
                    <a:pt x="29513" y="39465"/>
                  </a:lnTo>
                  <a:lnTo>
                    <a:pt x="18785" y="44921"/>
                  </a:lnTo>
                  <a:lnTo>
                    <a:pt x="251" y="43003"/>
                  </a:lnTo>
                  <a:lnTo>
                    <a:pt x="18922" y="27117"/>
                  </a:lnTo>
                  <a:lnTo>
                    <a:pt x="18945" y="27094"/>
                  </a:lnTo>
                  <a:lnTo>
                    <a:pt x="15339" y="14586"/>
                  </a:lnTo>
                  <a:lnTo>
                    <a:pt x="24902" y="46"/>
                  </a:lnTo>
                  <a:lnTo>
                    <a:pt x="24811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15"/>
            <p:cNvSpPr/>
            <p:nvPr/>
          </p:nvSpPr>
          <p:spPr>
            <a:xfrm>
              <a:off x="6149875" y="4418450"/>
              <a:ext cx="480500" cy="558675"/>
            </a:xfrm>
            <a:custGeom>
              <a:avLst/>
              <a:gdLst/>
              <a:ahLst/>
              <a:cxnLst/>
              <a:rect l="l" t="t" r="r" b="b"/>
              <a:pathLst>
                <a:path w="19220" h="22347" extrusionOk="0">
                  <a:moveTo>
                    <a:pt x="13490" y="1"/>
                  </a:moveTo>
                  <a:lnTo>
                    <a:pt x="12942" y="22073"/>
                  </a:lnTo>
                  <a:lnTo>
                    <a:pt x="137" y="5547"/>
                  </a:lnTo>
                  <a:lnTo>
                    <a:pt x="0" y="5387"/>
                  </a:lnTo>
                  <a:lnTo>
                    <a:pt x="1781" y="18124"/>
                  </a:lnTo>
                  <a:lnTo>
                    <a:pt x="1895" y="18101"/>
                  </a:lnTo>
                  <a:lnTo>
                    <a:pt x="160" y="5752"/>
                  </a:lnTo>
                  <a:lnTo>
                    <a:pt x="13033" y="22346"/>
                  </a:lnTo>
                  <a:lnTo>
                    <a:pt x="13581" y="617"/>
                  </a:lnTo>
                  <a:lnTo>
                    <a:pt x="19128" y="17896"/>
                  </a:lnTo>
                  <a:lnTo>
                    <a:pt x="19219" y="17873"/>
                  </a:lnTo>
                  <a:lnTo>
                    <a:pt x="13490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15"/>
            <p:cNvSpPr/>
            <p:nvPr/>
          </p:nvSpPr>
          <p:spPr>
            <a:xfrm>
              <a:off x="6610950" y="4416175"/>
              <a:ext cx="480475" cy="559225"/>
            </a:xfrm>
            <a:custGeom>
              <a:avLst/>
              <a:gdLst/>
              <a:ahLst/>
              <a:cxnLst/>
              <a:rect l="l" t="t" r="r" b="b"/>
              <a:pathLst>
                <a:path w="19219" h="22369" extrusionOk="0">
                  <a:moveTo>
                    <a:pt x="13467" y="0"/>
                  </a:moveTo>
                  <a:lnTo>
                    <a:pt x="12919" y="22072"/>
                  </a:lnTo>
                  <a:lnTo>
                    <a:pt x="114" y="5547"/>
                  </a:lnTo>
                  <a:lnTo>
                    <a:pt x="0" y="5387"/>
                  </a:lnTo>
                  <a:lnTo>
                    <a:pt x="1758" y="18123"/>
                  </a:lnTo>
                  <a:lnTo>
                    <a:pt x="1872" y="18101"/>
                  </a:lnTo>
                  <a:lnTo>
                    <a:pt x="160" y="5752"/>
                  </a:lnTo>
                  <a:lnTo>
                    <a:pt x="13010" y="22369"/>
                  </a:lnTo>
                  <a:lnTo>
                    <a:pt x="13558" y="616"/>
                  </a:lnTo>
                  <a:lnTo>
                    <a:pt x="19105" y="17895"/>
                  </a:lnTo>
                  <a:lnTo>
                    <a:pt x="19219" y="17872"/>
                  </a:lnTo>
                  <a:lnTo>
                    <a:pt x="1346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15"/>
            <p:cNvSpPr/>
            <p:nvPr/>
          </p:nvSpPr>
          <p:spPr>
            <a:xfrm>
              <a:off x="5541000" y="4301475"/>
              <a:ext cx="737275" cy="704175"/>
            </a:xfrm>
            <a:custGeom>
              <a:avLst/>
              <a:gdLst/>
              <a:ahLst/>
              <a:cxnLst/>
              <a:rect l="l" t="t" r="r" b="b"/>
              <a:pathLst>
                <a:path w="29491" h="28167" extrusionOk="0">
                  <a:moveTo>
                    <a:pt x="29194" y="343"/>
                  </a:moveTo>
                  <a:lnTo>
                    <a:pt x="15430" y="27847"/>
                  </a:lnTo>
                  <a:lnTo>
                    <a:pt x="15430" y="27847"/>
                  </a:lnTo>
                  <a:lnTo>
                    <a:pt x="15613" y="10363"/>
                  </a:lnTo>
                  <a:lnTo>
                    <a:pt x="29194" y="343"/>
                  </a:lnTo>
                  <a:close/>
                  <a:moveTo>
                    <a:pt x="160" y="3424"/>
                  </a:moveTo>
                  <a:lnTo>
                    <a:pt x="15499" y="10386"/>
                  </a:lnTo>
                  <a:lnTo>
                    <a:pt x="15339" y="27961"/>
                  </a:lnTo>
                  <a:lnTo>
                    <a:pt x="4566" y="19721"/>
                  </a:lnTo>
                  <a:lnTo>
                    <a:pt x="160" y="3424"/>
                  </a:lnTo>
                  <a:close/>
                  <a:moveTo>
                    <a:pt x="29491" y="0"/>
                  </a:moveTo>
                  <a:lnTo>
                    <a:pt x="15545" y="10272"/>
                  </a:lnTo>
                  <a:lnTo>
                    <a:pt x="92" y="3287"/>
                  </a:lnTo>
                  <a:lnTo>
                    <a:pt x="1" y="3242"/>
                  </a:lnTo>
                  <a:lnTo>
                    <a:pt x="4474" y="19767"/>
                  </a:lnTo>
                  <a:lnTo>
                    <a:pt x="15362" y="28121"/>
                  </a:lnTo>
                  <a:lnTo>
                    <a:pt x="15430" y="28167"/>
                  </a:lnTo>
                  <a:lnTo>
                    <a:pt x="15430" y="28075"/>
                  </a:lnTo>
                  <a:lnTo>
                    <a:pt x="29491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15"/>
            <p:cNvSpPr/>
            <p:nvPr/>
          </p:nvSpPr>
          <p:spPr>
            <a:xfrm>
              <a:off x="6152150" y="4526300"/>
              <a:ext cx="333275" cy="32550"/>
            </a:xfrm>
            <a:custGeom>
              <a:avLst/>
              <a:gdLst/>
              <a:ahLst/>
              <a:cxnLst/>
              <a:rect l="l" t="t" r="r" b="b"/>
              <a:pathLst>
                <a:path w="13331" h="1302" extrusionOk="0">
                  <a:moveTo>
                    <a:pt x="13330" y="0"/>
                  </a:moveTo>
                  <a:lnTo>
                    <a:pt x="0" y="1210"/>
                  </a:lnTo>
                  <a:lnTo>
                    <a:pt x="0" y="1302"/>
                  </a:lnTo>
                  <a:lnTo>
                    <a:pt x="13330" y="115"/>
                  </a:lnTo>
                  <a:lnTo>
                    <a:pt x="13330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6" name="Google Shape;2886;p15"/>
          <p:cNvGrpSpPr/>
          <p:nvPr/>
        </p:nvGrpSpPr>
        <p:grpSpPr>
          <a:xfrm>
            <a:off x="4571998" y="416845"/>
            <a:ext cx="6432293" cy="6055903"/>
            <a:chOff x="5187775" y="635000"/>
            <a:chExt cx="1791825" cy="1686975"/>
          </a:xfrm>
        </p:grpSpPr>
        <p:sp>
          <p:nvSpPr>
            <p:cNvPr id="2887" name="Google Shape;2887;p15"/>
            <p:cNvSpPr/>
            <p:nvPr/>
          </p:nvSpPr>
          <p:spPr>
            <a:xfrm>
              <a:off x="6404950" y="1750600"/>
              <a:ext cx="8000" cy="7025"/>
            </a:xfrm>
            <a:custGeom>
              <a:avLst/>
              <a:gdLst/>
              <a:ahLst/>
              <a:cxnLst/>
              <a:rect l="l" t="t" r="r" b="b"/>
              <a:pathLst>
                <a:path w="320" h="281" extrusionOk="0">
                  <a:moveTo>
                    <a:pt x="147" y="0"/>
                  </a:moveTo>
                  <a:cubicBezTo>
                    <a:pt x="91" y="0"/>
                    <a:pt x="42" y="41"/>
                    <a:pt x="23" y="98"/>
                  </a:cubicBezTo>
                  <a:cubicBezTo>
                    <a:pt x="0" y="166"/>
                    <a:pt x="46" y="257"/>
                    <a:pt x="114" y="280"/>
                  </a:cubicBezTo>
                  <a:cubicBezTo>
                    <a:pt x="206" y="280"/>
                    <a:pt x="274" y="235"/>
                    <a:pt x="297" y="166"/>
                  </a:cubicBezTo>
                  <a:cubicBezTo>
                    <a:pt x="320" y="98"/>
                    <a:pt x="274" y="29"/>
                    <a:pt x="183" y="6"/>
                  </a:cubicBezTo>
                  <a:cubicBezTo>
                    <a:pt x="171" y="2"/>
                    <a:pt x="158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15"/>
            <p:cNvSpPr/>
            <p:nvPr/>
          </p:nvSpPr>
          <p:spPr>
            <a:xfrm>
              <a:off x="6253150" y="1585725"/>
              <a:ext cx="11450" cy="10525"/>
            </a:xfrm>
            <a:custGeom>
              <a:avLst/>
              <a:gdLst/>
              <a:ahLst/>
              <a:cxnLst/>
              <a:rect l="l" t="t" r="r" b="b"/>
              <a:pathLst>
                <a:path w="458" h="421" extrusionOk="0">
                  <a:moveTo>
                    <a:pt x="238" y="1"/>
                  </a:moveTo>
                  <a:cubicBezTo>
                    <a:pt x="155" y="1"/>
                    <a:pt x="63" y="65"/>
                    <a:pt x="23" y="165"/>
                  </a:cubicBezTo>
                  <a:cubicBezTo>
                    <a:pt x="1" y="279"/>
                    <a:pt x="69" y="393"/>
                    <a:pt x="183" y="416"/>
                  </a:cubicBezTo>
                  <a:cubicBezTo>
                    <a:pt x="198" y="419"/>
                    <a:pt x="213" y="420"/>
                    <a:pt x="227" y="420"/>
                  </a:cubicBezTo>
                  <a:cubicBezTo>
                    <a:pt x="325" y="420"/>
                    <a:pt x="414" y="355"/>
                    <a:pt x="434" y="256"/>
                  </a:cubicBezTo>
                  <a:cubicBezTo>
                    <a:pt x="457" y="165"/>
                    <a:pt x="389" y="51"/>
                    <a:pt x="274" y="5"/>
                  </a:cubicBezTo>
                  <a:cubicBezTo>
                    <a:pt x="263" y="2"/>
                    <a:pt x="250" y="1"/>
                    <a:pt x="23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15"/>
            <p:cNvSpPr/>
            <p:nvPr/>
          </p:nvSpPr>
          <p:spPr>
            <a:xfrm>
              <a:off x="6085375" y="164335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93" y="1"/>
                  </a:moveTo>
                  <a:cubicBezTo>
                    <a:pt x="115" y="1"/>
                    <a:pt x="44" y="63"/>
                    <a:pt x="24" y="142"/>
                  </a:cubicBezTo>
                  <a:cubicBezTo>
                    <a:pt x="1" y="234"/>
                    <a:pt x="69" y="325"/>
                    <a:pt x="161" y="348"/>
                  </a:cubicBezTo>
                  <a:cubicBezTo>
                    <a:pt x="176" y="352"/>
                    <a:pt x="192" y="353"/>
                    <a:pt x="207" y="353"/>
                  </a:cubicBezTo>
                  <a:cubicBezTo>
                    <a:pt x="281" y="353"/>
                    <a:pt x="347" y="309"/>
                    <a:pt x="366" y="234"/>
                  </a:cubicBezTo>
                  <a:cubicBezTo>
                    <a:pt x="389" y="142"/>
                    <a:pt x="320" y="28"/>
                    <a:pt x="229" y="5"/>
                  </a:cubicBezTo>
                  <a:cubicBezTo>
                    <a:pt x="217" y="2"/>
                    <a:pt x="205" y="1"/>
                    <a:pt x="19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15"/>
            <p:cNvSpPr/>
            <p:nvPr/>
          </p:nvSpPr>
          <p:spPr>
            <a:xfrm>
              <a:off x="6088800" y="1627950"/>
              <a:ext cx="10300" cy="9950"/>
            </a:xfrm>
            <a:custGeom>
              <a:avLst/>
              <a:gdLst/>
              <a:ahLst/>
              <a:cxnLst/>
              <a:rect l="l" t="t" r="r" b="b"/>
              <a:pathLst>
                <a:path w="412" h="398" extrusionOk="0">
                  <a:moveTo>
                    <a:pt x="209" y="1"/>
                  </a:moveTo>
                  <a:cubicBezTo>
                    <a:pt x="115" y="1"/>
                    <a:pt x="44" y="65"/>
                    <a:pt x="24" y="165"/>
                  </a:cubicBezTo>
                  <a:cubicBezTo>
                    <a:pt x="1" y="256"/>
                    <a:pt x="47" y="370"/>
                    <a:pt x="161" y="393"/>
                  </a:cubicBezTo>
                  <a:cubicBezTo>
                    <a:pt x="173" y="396"/>
                    <a:pt x="185" y="397"/>
                    <a:pt x="198" y="397"/>
                  </a:cubicBezTo>
                  <a:cubicBezTo>
                    <a:pt x="280" y="397"/>
                    <a:pt x="369" y="335"/>
                    <a:pt x="389" y="256"/>
                  </a:cubicBezTo>
                  <a:cubicBezTo>
                    <a:pt x="412" y="142"/>
                    <a:pt x="343" y="51"/>
                    <a:pt x="252" y="5"/>
                  </a:cubicBezTo>
                  <a:cubicBezTo>
                    <a:pt x="237" y="2"/>
                    <a:pt x="223" y="1"/>
                    <a:pt x="20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15"/>
            <p:cNvSpPr/>
            <p:nvPr/>
          </p:nvSpPr>
          <p:spPr>
            <a:xfrm>
              <a:off x="6072825" y="1627375"/>
              <a:ext cx="9150" cy="8275"/>
            </a:xfrm>
            <a:custGeom>
              <a:avLst/>
              <a:gdLst/>
              <a:ahLst/>
              <a:cxnLst/>
              <a:rect l="l" t="t" r="r" b="b"/>
              <a:pathLst>
                <a:path w="366" h="331" extrusionOk="0">
                  <a:moveTo>
                    <a:pt x="192" y="1"/>
                  </a:moveTo>
                  <a:cubicBezTo>
                    <a:pt x="114" y="1"/>
                    <a:pt x="43" y="60"/>
                    <a:pt x="24" y="119"/>
                  </a:cubicBezTo>
                  <a:cubicBezTo>
                    <a:pt x="1" y="211"/>
                    <a:pt x="69" y="302"/>
                    <a:pt x="138" y="325"/>
                  </a:cubicBezTo>
                  <a:cubicBezTo>
                    <a:pt x="153" y="329"/>
                    <a:pt x="169" y="331"/>
                    <a:pt x="184" y="331"/>
                  </a:cubicBezTo>
                  <a:cubicBezTo>
                    <a:pt x="258" y="331"/>
                    <a:pt x="324" y="286"/>
                    <a:pt x="343" y="211"/>
                  </a:cubicBezTo>
                  <a:cubicBezTo>
                    <a:pt x="366" y="119"/>
                    <a:pt x="320" y="28"/>
                    <a:pt x="229" y="5"/>
                  </a:cubicBezTo>
                  <a:cubicBezTo>
                    <a:pt x="217" y="2"/>
                    <a:pt x="205" y="1"/>
                    <a:pt x="19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15"/>
            <p:cNvSpPr/>
            <p:nvPr/>
          </p:nvSpPr>
          <p:spPr>
            <a:xfrm>
              <a:off x="5702500" y="1262700"/>
              <a:ext cx="9725" cy="8325"/>
            </a:xfrm>
            <a:custGeom>
              <a:avLst/>
              <a:gdLst/>
              <a:ahLst/>
              <a:cxnLst/>
              <a:rect l="l" t="t" r="r" b="b"/>
              <a:pathLst>
                <a:path w="389" h="333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69" y="304"/>
                    <a:pt x="160" y="326"/>
                  </a:cubicBezTo>
                  <a:cubicBezTo>
                    <a:pt x="176" y="330"/>
                    <a:pt x="191" y="332"/>
                    <a:pt x="207" y="332"/>
                  </a:cubicBezTo>
                  <a:cubicBezTo>
                    <a:pt x="281" y="332"/>
                    <a:pt x="346" y="288"/>
                    <a:pt x="365" y="212"/>
                  </a:cubicBezTo>
                  <a:cubicBezTo>
                    <a:pt x="388" y="121"/>
                    <a:pt x="320" y="30"/>
                    <a:pt x="228" y="7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15"/>
            <p:cNvSpPr/>
            <p:nvPr/>
          </p:nvSpPr>
          <p:spPr>
            <a:xfrm>
              <a:off x="6409500" y="1544750"/>
              <a:ext cx="6875" cy="6300"/>
            </a:xfrm>
            <a:custGeom>
              <a:avLst/>
              <a:gdLst/>
              <a:ahLst/>
              <a:cxnLst/>
              <a:rect l="l" t="t" r="r" b="b"/>
              <a:pathLst>
                <a:path w="275" h="252" extrusionOk="0">
                  <a:moveTo>
                    <a:pt x="160" y="0"/>
                  </a:moveTo>
                  <a:cubicBezTo>
                    <a:pt x="92" y="0"/>
                    <a:pt x="24" y="23"/>
                    <a:pt x="24" y="92"/>
                  </a:cubicBezTo>
                  <a:cubicBezTo>
                    <a:pt x="1" y="160"/>
                    <a:pt x="46" y="229"/>
                    <a:pt x="115" y="252"/>
                  </a:cubicBezTo>
                  <a:cubicBezTo>
                    <a:pt x="160" y="252"/>
                    <a:pt x="229" y="229"/>
                    <a:pt x="252" y="160"/>
                  </a:cubicBezTo>
                  <a:cubicBezTo>
                    <a:pt x="275" y="92"/>
                    <a:pt x="229" y="23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15"/>
            <p:cNvSpPr/>
            <p:nvPr/>
          </p:nvSpPr>
          <p:spPr>
            <a:xfrm>
              <a:off x="6525350" y="1792825"/>
              <a:ext cx="7425" cy="7175"/>
            </a:xfrm>
            <a:custGeom>
              <a:avLst/>
              <a:gdLst/>
              <a:ahLst/>
              <a:cxnLst/>
              <a:rect l="l" t="t" r="r" b="b"/>
              <a:pathLst>
                <a:path w="297" h="287" extrusionOk="0">
                  <a:moveTo>
                    <a:pt x="137" y="1"/>
                  </a:moveTo>
                  <a:cubicBezTo>
                    <a:pt x="69" y="1"/>
                    <a:pt x="19" y="41"/>
                    <a:pt x="0" y="98"/>
                  </a:cubicBezTo>
                  <a:cubicBezTo>
                    <a:pt x="0" y="189"/>
                    <a:pt x="46" y="258"/>
                    <a:pt x="114" y="280"/>
                  </a:cubicBezTo>
                  <a:cubicBezTo>
                    <a:pt x="126" y="284"/>
                    <a:pt x="138" y="286"/>
                    <a:pt x="149" y="286"/>
                  </a:cubicBezTo>
                  <a:cubicBezTo>
                    <a:pt x="205" y="286"/>
                    <a:pt x="255" y="242"/>
                    <a:pt x="274" y="166"/>
                  </a:cubicBezTo>
                  <a:cubicBezTo>
                    <a:pt x="297" y="98"/>
                    <a:pt x="251" y="29"/>
                    <a:pt x="183" y="6"/>
                  </a:cubicBezTo>
                  <a:cubicBezTo>
                    <a:pt x="167" y="2"/>
                    <a:pt x="151" y="1"/>
                    <a:pt x="13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15"/>
            <p:cNvSpPr/>
            <p:nvPr/>
          </p:nvSpPr>
          <p:spPr>
            <a:xfrm>
              <a:off x="6545325" y="1590850"/>
              <a:ext cx="11425" cy="10000"/>
            </a:xfrm>
            <a:custGeom>
              <a:avLst/>
              <a:gdLst/>
              <a:ahLst/>
              <a:cxnLst/>
              <a:rect l="l" t="t" r="r" b="b"/>
              <a:pathLst>
                <a:path w="457" h="400" extrusionOk="0">
                  <a:moveTo>
                    <a:pt x="238" y="1"/>
                  </a:moveTo>
                  <a:cubicBezTo>
                    <a:pt x="155" y="1"/>
                    <a:pt x="66" y="66"/>
                    <a:pt x="46" y="165"/>
                  </a:cubicBezTo>
                  <a:cubicBezTo>
                    <a:pt x="0" y="256"/>
                    <a:pt x="69" y="371"/>
                    <a:pt x="183" y="393"/>
                  </a:cubicBezTo>
                  <a:cubicBezTo>
                    <a:pt x="202" y="397"/>
                    <a:pt x="220" y="399"/>
                    <a:pt x="238" y="399"/>
                  </a:cubicBezTo>
                  <a:cubicBezTo>
                    <a:pt x="326" y="399"/>
                    <a:pt x="396" y="352"/>
                    <a:pt x="434" y="256"/>
                  </a:cubicBezTo>
                  <a:cubicBezTo>
                    <a:pt x="457" y="142"/>
                    <a:pt x="388" y="28"/>
                    <a:pt x="274" y="5"/>
                  </a:cubicBezTo>
                  <a:cubicBezTo>
                    <a:pt x="262" y="2"/>
                    <a:pt x="250" y="1"/>
                    <a:pt x="23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15"/>
            <p:cNvSpPr/>
            <p:nvPr/>
          </p:nvSpPr>
          <p:spPr>
            <a:xfrm>
              <a:off x="6443750" y="1815075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35"/>
                    <a:pt x="46" y="326"/>
                    <a:pt x="160" y="349"/>
                  </a:cubicBezTo>
                  <a:cubicBezTo>
                    <a:pt x="172" y="352"/>
                    <a:pt x="184" y="353"/>
                    <a:pt x="196" y="353"/>
                  </a:cubicBezTo>
                  <a:cubicBezTo>
                    <a:pt x="274" y="353"/>
                    <a:pt x="346" y="291"/>
                    <a:pt x="365" y="212"/>
                  </a:cubicBezTo>
                  <a:cubicBezTo>
                    <a:pt x="388" y="121"/>
                    <a:pt x="343" y="29"/>
                    <a:pt x="228" y="7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15"/>
            <p:cNvSpPr/>
            <p:nvPr/>
          </p:nvSpPr>
          <p:spPr>
            <a:xfrm>
              <a:off x="6470000" y="1775750"/>
              <a:ext cx="11425" cy="10500"/>
            </a:xfrm>
            <a:custGeom>
              <a:avLst/>
              <a:gdLst/>
              <a:ahLst/>
              <a:cxnLst/>
              <a:rect l="l" t="t" r="r" b="b"/>
              <a:pathLst>
                <a:path w="457" h="420" extrusionOk="0">
                  <a:moveTo>
                    <a:pt x="230" y="0"/>
                  </a:moveTo>
                  <a:cubicBezTo>
                    <a:pt x="132" y="0"/>
                    <a:pt x="43" y="65"/>
                    <a:pt x="23" y="165"/>
                  </a:cubicBezTo>
                  <a:cubicBezTo>
                    <a:pt x="0" y="256"/>
                    <a:pt x="69" y="370"/>
                    <a:pt x="183" y="416"/>
                  </a:cubicBezTo>
                  <a:cubicBezTo>
                    <a:pt x="195" y="419"/>
                    <a:pt x="207" y="420"/>
                    <a:pt x="219" y="420"/>
                  </a:cubicBezTo>
                  <a:cubicBezTo>
                    <a:pt x="302" y="420"/>
                    <a:pt x="391" y="355"/>
                    <a:pt x="411" y="256"/>
                  </a:cubicBezTo>
                  <a:cubicBezTo>
                    <a:pt x="457" y="142"/>
                    <a:pt x="388" y="28"/>
                    <a:pt x="274" y="5"/>
                  </a:cubicBezTo>
                  <a:cubicBezTo>
                    <a:pt x="259" y="2"/>
                    <a:pt x="245" y="0"/>
                    <a:pt x="23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15"/>
            <p:cNvSpPr/>
            <p:nvPr/>
          </p:nvSpPr>
          <p:spPr>
            <a:xfrm>
              <a:off x="6440325" y="1675275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69" y="303"/>
                    <a:pt x="160" y="349"/>
                  </a:cubicBezTo>
                  <a:cubicBezTo>
                    <a:pt x="172" y="352"/>
                    <a:pt x="184" y="353"/>
                    <a:pt x="196" y="353"/>
                  </a:cubicBezTo>
                  <a:cubicBezTo>
                    <a:pt x="274" y="353"/>
                    <a:pt x="346" y="291"/>
                    <a:pt x="365" y="212"/>
                  </a:cubicBezTo>
                  <a:cubicBezTo>
                    <a:pt x="388" y="121"/>
                    <a:pt x="320" y="29"/>
                    <a:pt x="229" y="6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15"/>
            <p:cNvSpPr/>
            <p:nvPr/>
          </p:nvSpPr>
          <p:spPr>
            <a:xfrm>
              <a:off x="6555025" y="1619400"/>
              <a:ext cx="9150" cy="8800"/>
            </a:xfrm>
            <a:custGeom>
              <a:avLst/>
              <a:gdLst/>
              <a:ahLst/>
              <a:cxnLst/>
              <a:rect l="l" t="t" r="r" b="b"/>
              <a:pathLst>
                <a:path w="366" h="352" extrusionOk="0">
                  <a:moveTo>
                    <a:pt x="193" y="0"/>
                  </a:moveTo>
                  <a:cubicBezTo>
                    <a:pt x="114" y="0"/>
                    <a:pt x="43" y="62"/>
                    <a:pt x="23" y="142"/>
                  </a:cubicBezTo>
                  <a:cubicBezTo>
                    <a:pt x="0" y="233"/>
                    <a:pt x="46" y="324"/>
                    <a:pt x="137" y="347"/>
                  </a:cubicBezTo>
                  <a:cubicBezTo>
                    <a:pt x="149" y="350"/>
                    <a:pt x="161" y="351"/>
                    <a:pt x="173" y="351"/>
                  </a:cubicBezTo>
                  <a:cubicBezTo>
                    <a:pt x="251" y="351"/>
                    <a:pt x="323" y="289"/>
                    <a:pt x="343" y="210"/>
                  </a:cubicBezTo>
                  <a:cubicBezTo>
                    <a:pt x="365" y="119"/>
                    <a:pt x="320" y="27"/>
                    <a:pt x="228" y="5"/>
                  </a:cubicBezTo>
                  <a:cubicBezTo>
                    <a:pt x="216" y="2"/>
                    <a:pt x="204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15"/>
            <p:cNvSpPr/>
            <p:nvPr/>
          </p:nvSpPr>
          <p:spPr>
            <a:xfrm>
              <a:off x="6411775" y="1487550"/>
              <a:ext cx="7450" cy="6575"/>
            </a:xfrm>
            <a:custGeom>
              <a:avLst/>
              <a:gdLst/>
              <a:ahLst/>
              <a:cxnLst/>
              <a:rect l="l" t="t" r="r" b="b"/>
              <a:pathLst>
                <a:path w="298" h="263" extrusionOk="0">
                  <a:moveTo>
                    <a:pt x="147" y="0"/>
                  </a:moveTo>
                  <a:cubicBezTo>
                    <a:pt x="92" y="0"/>
                    <a:pt x="43" y="41"/>
                    <a:pt x="24" y="97"/>
                  </a:cubicBezTo>
                  <a:cubicBezTo>
                    <a:pt x="1" y="166"/>
                    <a:pt x="47" y="234"/>
                    <a:pt x="115" y="257"/>
                  </a:cubicBezTo>
                  <a:cubicBezTo>
                    <a:pt x="127" y="261"/>
                    <a:pt x="139" y="263"/>
                    <a:pt x="151" y="263"/>
                  </a:cubicBezTo>
                  <a:cubicBezTo>
                    <a:pt x="206" y="263"/>
                    <a:pt x="256" y="222"/>
                    <a:pt x="275" y="166"/>
                  </a:cubicBezTo>
                  <a:cubicBezTo>
                    <a:pt x="298" y="97"/>
                    <a:pt x="252" y="29"/>
                    <a:pt x="184" y="6"/>
                  </a:cubicBezTo>
                  <a:cubicBezTo>
                    <a:pt x="171" y="2"/>
                    <a:pt x="159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15"/>
            <p:cNvSpPr/>
            <p:nvPr/>
          </p:nvSpPr>
          <p:spPr>
            <a:xfrm>
              <a:off x="6552175" y="1694725"/>
              <a:ext cx="10850" cy="9925"/>
            </a:xfrm>
            <a:custGeom>
              <a:avLst/>
              <a:gdLst/>
              <a:ahLst/>
              <a:cxnLst/>
              <a:rect l="l" t="t" r="r" b="b"/>
              <a:pathLst>
                <a:path w="434" h="397" extrusionOk="0">
                  <a:moveTo>
                    <a:pt x="231" y="0"/>
                  </a:moveTo>
                  <a:cubicBezTo>
                    <a:pt x="137" y="0"/>
                    <a:pt x="63" y="65"/>
                    <a:pt x="23" y="164"/>
                  </a:cubicBezTo>
                  <a:cubicBezTo>
                    <a:pt x="0" y="256"/>
                    <a:pt x="68" y="370"/>
                    <a:pt x="183" y="393"/>
                  </a:cubicBezTo>
                  <a:cubicBezTo>
                    <a:pt x="195" y="396"/>
                    <a:pt x="207" y="397"/>
                    <a:pt x="220" y="397"/>
                  </a:cubicBezTo>
                  <a:cubicBezTo>
                    <a:pt x="302" y="397"/>
                    <a:pt x="391" y="335"/>
                    <a:pt x="411" y="256"/>
                  </a:cubicBezTo>
                  <a:cubicBezTo>
                    <a:pt x="434" y="141"/>
                    <a:pt x="365" y="50"/>
                    <a:pt x="274" y="5"/>
                  </a:cubicBezTo>
                  <a:cubicBezTo>
                    <a:pt x="259" y="2"/>
                    <a:pt x="245" y="0"/>
                    <a:pt x="23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15"/>
            <p:cNvSpPr/>
            <p:nvPr/>
          </p:nvSpPr>
          <p:spPr>
            <a:xfrm>
              <a:off x="6418625" y="1541175"/>
              <a:ext cx="7450" cy="7175"/>
            </a:xfrm>
            <a:custGeom>
              <a:avLst/>
              <a:gdLst/>
              <a:ahLst/>
              <a:cxnLst/>
              <a:rect l="l" t="t" r="r" b="b"/>
              <a:pathLst>
                <a:path w="298" h="287" extrusionOk="0">
                  <a:moveTo>
                    <a:pt x="147" y="1"/>
                  </a:moveTo>
                  <a:cubicBezTo>
                    <a:pt x="86" y="1"/>
                    <a:pt x="24" y="45"/>
                    <a:pt x="24" y="121"/>
                  </a:cubicBezTo>
                  <a:cubicBezTo>
                    <a:pt x="1" y="189"/>
                    <a:pt x="47" y="258"/>
                    <a:pt x="115" y="280"/>
                  </a:cubicBezTo>
                  <a:cubicBezTo>
                    <a:pt x="127" y="284"/>
                    <a:pt x="140" y="286"/>
                    <a:pt x="153" y="286"/>
                  </a:cubicBezTo>
                  <a:cubicBezTo>
                    <a:pt x="214" y="286"/>
                    <a:pt x="279" y="245"/>
                    <a:pt x="298" y="189"/>
                  </a:cubicBezTo>
                  <a:cubicBezTo>
                    <a:pt x="298" y="98"/>
                    <a:pt x="252" y="29"/>
                    <a:pt x="183" y="7"/>
                  </a:cubicBezTo>
                  <a:cubicBezTo>
                    <a:pt x="172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15"/>
            <p:cNvSpPr/>
            <p:nvPr/>
          </p:nvSpPr>
          <p:spPr>
            <a:xfrm>
              <a:off x="5440575" y="1009925"/>
              <a:ext cx="10300" cy="9400"/>
            </a:xfrm>
            <a:custGeom>
              <a:avLst/>
              <a:gdLst/>
              <a:ahLst/>
              <a:cxnLst/>
              <a:rect l="l" t="t" r="r" b="b"/>
              <a:pathLst>
                <a:path w="412" h="376" extrusionOk="0">
                  <a:moveTo>
                    <a:pt x="204" y="1"/>
                  </a:moveTo>
                  <a:cubicBezTo>
                    <a:pt x="125" y="1"/>
                    <a:pt x="42" y="48"/>
                    <a:pt x="23" y="143"/>
                  </a:cubicBezTo>
                  <a:cubicBezTo>
                    <a:pt x="0" y="234"/>
                    <a:pt x="69" y="349"/>
                    <a:pt x="160" y="371"/>
                  </a:cubicBezTo>
                  <a:cubicBezTo>
                    <a:pt x="172" y="374"/>
                    <a:pt x="184" y="376"/>
                    <a:pt x="197" y="376"/>
                  </a:cubicBezTo>
                  <a:cubicBezTo>
                    <a:pt x="280" y="376"/>
                    <a:pt x="369" y="314"/>
                    <a:pt x="388" y="234"/>
                  </a:cubicBezTo>
                  <a:cubicBezTo>
                    <a:pt x="411" y="143"/>
                    <a:pt x="343" y="29"/>
                    <a:pt x="251" y="6"/>
                  </a:cubicBezTo>
                  <a:cubicBezTo>
                    <a:pt x="236" y="2"/>
                    <a:pt x="220" y="1"/>
                    <a:pt x="20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15"/>
            <p:cNvSpPr/>
            <p:nvPr/>
          </p:nvSpPr>
          <p:spPr>
            <a:xfrm>
              <a:off x="6499100" y="1836225"/>
              <a:ext cx="11425" cy="10525"/>
            </a:xfrm>
            <a:custGeom>
              <a:avLst/>
              <a:gdLst/>
              <a:ahLst/>
              <a:cxnLst/>
              <a:rect l="l" t="t" r="r" b="b"/>
              <a:pathLst>
                <a:path w="457" h="421" extrusionOk="0">
                  <a:moveTo>
                    <a:pt x="230" y="1"/>
                  </a:moveTo>
                  <a:cubicBezTo>
                    <a:pt x="132" y="1"/>
                    <a:pt x="43" y="66"/>
                    <a:pt x="23" y="165"/>
                  </a:cubicBezTo>
                  <a:cubicBezTo>
                    <a:pt x="0" y="279"/>
                    <a:pt x="69" y="370"/>
                    <a:pt x="160" y="416"/>
                  </a:cubicBezTo>
                  <a:cubicBezTo>
                    <a:pt x="175" y="419"/>
                    <a:pt x="190" y="420"/>
                    <a:pt x="204" y="420"/>
                  </a:cubicBezTo>
                  <a:cubicBezTo>
                    <a:pt x="302" y="420"/>
                    <a:pt x="391" y="356"/>
                    <a:pt x="411" y="256"/>
                  </a:cubicBezTo>
                  <a:cubicBezTo>
                    <a:pt x="457" y="142"/>
                    <a:pt x="388" y="28"/>
                    <a:pt x="274" y="5"/>
                  </a:cubicBezTo>
                  <a:cubicBezTo>
                    <a:pt x="259" y="2"/>
                    <a:pt x="245" y="1"/>
                    <a:pt x="23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15"/>
            <p:cNvSpPr/>
            <p:nvPr/>
          </p:nvSpPr>
          <p:spPr>
            <a:xfrm>
              <a:off x="6463725" y="1832800"/>
              <a:ext cx="8575" cy="5275"/>
            </a:xfrm>
            <a:custGeom>
              <a:avLst/>
              <a:gdLst/>
              <a:ahLst/>
              <a:cxnLst/>
              <a:rect l="l" t="t" r="r" b="b"/>
              <a:pathLst>
                <a:path w="343" h="211" extrusionOk="0">
                  <a:moveTo>
                    <a:pt x="154" y="1"/>
                  </a:moveTo>
                  <a:cubicBezTo>
                    <a:pt x="91" y="1"/>
                    <a:pt x="20" y="60"/>
                    <a:pt x="0" y="119"/>
                  </a:cubicBezTo>
                  <a:lnTo>
                    <a:pt x="320" y="211"/>
                  </a:lnTo>
                  <a:cubicBezTo>
                    <a:pt x="342" y="119"/>
                    <a:pt x="274" y="28"/>
                    <a:pt x="183" y="5"/>
                  </a:cubicBezTo>
                  <a:cubicBezTo>
                    <a:pt x="174" y="2"/>
                    <a:pt x="164" y="1"/>
                    <a:pt x="15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15"/>
            <p:cNvSpPr/>
            <p:nvPr/>
          </p:nvSpPr>
          <p:spPr>
            <a:xfrm>
              <a:off x="6851750" y="1438250"/>
              <a:ext cx="9725" cy="9100"/>
            </a:xfrm>
            <a:custGeom>
              <a:avLst/>
              <a:gdLst/>
              <a:ahLst/>
              <a:cxnLst/>
              <a:rect l="l" t="t" r="r" b="b"/>
              <a:pathLst>
                <a:path w="389" h="364" extrusionOk="0">
                  <a:moveTo>
                    <a:pt x="180" y="0"/>
                  </a:moveTo>
                  <a:cubicBezTo>
                    <a:pt x="101" y="0"/>
                    <a:pt x="41" y="58"/>
                    <a:pt x="23" y="129"/>
                  </a:cubicBezTo>
                  <a:cubicBezTo>
                    <a:pt x="0" y="243"/>
                    <a:pt x="46" y="335"/>
                    <a:pt x="160" y="357"/>
                  </a:cubicBezTo>
                  <a:cubicBezTo>
                    <a:pt x="175" y="361"/>
                    <a:pt x="191" y="363"/>
                    <a:pt x="205" y="363"/>
                  </a:cubicBezTo>
                  <a:cubicBezTo>
                    <a:pt x="280" y="363"/>
                    <a:pt x="346" y="316"/>
                    <a:pt x="366" y="220"/>
                  </a:cubicBezTo>
                  <a:cubicBezTo>
                    <a:pt x="388" y="129"/>
                    <a:pt x="343" y="38"/>
                    <a:pt x="251" y="15"/>
                  </a:cubicBezTo>
                  <a:cubicBezTo>
                    <a:pt x="226" y="5"/>
                    <a:pt x="202" y="0"/>
                    <a:pt x="18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15"/>
            <p:cNvSpPr/>
            <p:nvPr/>
          </p:nvSpPr>
          <p:spPr>
            <a:xfrm>
              <a:off x="6845475" y="1415650"/>
              <a:ext cx="9725" cy="9400"/>
            </a:xfrm>
            <a:custGeom>
              <a:avLst/>
              <a:gdLst/>
              <a:ahLst/>
              <a:cxnLst/>
              <a:rect l="l" t="t" r="r" b="b"/>
              <a:pathLst>
                <a:path w="389" h="376" extrusionOk="0">
                  <a:moveTo>
                    <a:pt x="183" y="0"/>
                  </a:moveTo>
                  <a:cubicBezTo>
                    <a:pt x="109" y="0"/>
                    <a:pt x="42" y="48"/>
                    <a:pt x="23" y="143"/>
                  </a:cubicBezTo>
                  <a:cubicBezTo>
                    <a:pt x="0" y="234"/>
                    <a:pt x="46" y="326"/>
                    <a:pt x="137" y="371"/>
                  </a:cubicBezTo>
                  <a:cubicBezTo>
                    <a:pt x="152" y="374"/>
                    <a:pt x="167" y="376"/>
                    <a:pt x="181" y="376"/>
                  </a:cubicBezTo>
                  <a:cubicBezTo>
                    <a:pt x="274" y="376"/>
                    <a:pt x="346" y="314"/>
                    <a:pt x="365" y="234"/>
                  </a:cubicBezTo>
                  <a:cubicBezTo>
                    <a:pt x="388" y="120"/>
                    <a:pt x="343" y="29"/>
                    <a:pt x="228" y="6"/>
                  </a:cubicBezTo>
                  <a:cubicBezTo>
                    <a:pt x="213" y="2"/>
                    <a:pt x="198" y="0"/>
                    <a:pt x="18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15"/>
            <p:cNvSpPr/>
            <p:nvPr/>
          </p:nvSpPr>
          <p:spPr>
            <a:xfrm>
              <a:off x="6867725" y="1599525"/>
              <a:ext cx="8000" cy="7600"/>
            </a:xfrm>
            <a:custGeom>
              <a:avLst/>
              <a:gdLst/>
              <a:ahLst/>
              <a:cxnLst/>
              <a:rect l="l" t="t" r="r" b="b"/>
              <a:pathLst>
                <a:path w="320" h="304" extrusionOk="0">
                  <a:moveTo>
                    <a:pt x="206" y="1"/>
                  </a:moveTo>
                  <a:cubicBezTo>
                    <a:pt x="115" y="1"/>
                    <a:pt x="46" y="46"/>
                    <a:pt x="23" y="115"/>
                  </a:cubicBezTo>
                  <a:cubicBezTo>
                    <a:pt x="0" y="206"/>
                    <a:pt x="46" y="297"/>
                    <a:pt x="115" y="297"/>
                  </a:cubicBezTo>
                  <a:cubicBezTo>
                    <a:pt x="131" y="301"/>
                    <a:pt x="147" y="303"/>
                    <a:pt x="163" y="303"/>
                  </a:cubicBezTo>
                  <a:cubicBezTo>
                    <a:pt x="236" y="303"/>
                    <a:pt x="301" y="262"/>
                    <a:pt x="320" y="206"/>
                  </a:cubicBezTo>
                  <a:cubicBezTo>
                    <a:pt x="320" y="115"/>
                    <a:pt x="274" y="24"/>
                    <a:pt x="20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15"/>
            <p:cNvSpPr/>
            <p:nvPr/>
          </p:nvSpPr>
          <p:spPr>
            <a:xfrm>
              <a:off x="6866575" y="1359725"/>
              <a:ext cx="8600" cy="7725"/>
            </a:xfrm>
            <a:custGeom>
              <a:avLst/>
              <a:gdLst/>
              <a:ahLst/>
              <a:cxnLst/>
              <a:rect l="l" t="t" r="r" b="b"/>
              <a:pathLst>
                <a:path w="344" h="309" extrusionOk="0">
                  <a:moveTo>
                    <a:pt x="160" y="0"/>
                  </a:moveTo>
                  <a:cubicBezTo>
                    <a:pt x="86" y="0"/>
                    <a:pt x="20" y="45"/>
                    <a:pt x="1" y="120"/>
                  </a:cubicBezTo>
                  <a:cubicBezTo>
                    <a:pt x="1" y="212"/>
                    <a:pt x="46" y="280"/>
                    <a:pt x="115" y="303"/>
                  </a:cubicBezTo>
                  <a:cubicBezTo>
                    <a:pt x="131" y="307"/>
                    <a:pt x="146" y="309"/>
                    <a:pt x="162" y="309"/>
                  </a:cubicBezTo>
                  <a:cubicBezTo>
                    <a:pt x="236" y="309"/>
                    <a:pt x="301" y="264"/>
                    <a:pt x="320" y="189"/>
                  </a:cubicBezTo>
                  <a:cubicBezTo>
                    <a:pt x="343" y="97"/>
                    <a:pt x="297" y="29"/>
                    <a:pt x="206" y="6"/>
                  </a:cubicBezTo>
                  <a:cubicBezTo>
                    <a:pt x="191" y="2"/>
                    <a:pt x="175" y="0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15"/>
            <p:cNvSpPr/>
            <p:nvPr/>
          </p:nvSpPr>
          <p:spPr>
            <a:xfrm>
              <a:off x="6698825" y="1787725"/>
              <a:ext cx="10850" cy="10200"/>
            </a:xfrm>
            <a:custGeom>
              <a:avLst/>
              <a:gdLst/>
              <a:ahLst/>
              <a:cxnLst/>
              <a:rect l="l" t="t" r="r" b="b"/>
              <a:pathLst>
                <a:path w="434" h="408" extrusionOk="0">
                  <a:moveTo>
                    <a:pt x="230" y="1"/>
                  </a:moveTo>
                  <a:cubicBezTo>
                    <a:pt x="132" y="1"/>
                    <a:pt x="43" y="65"/>
                    <a:pt x="23" y="165"/>
                  </a:cubicBezTo>
                  <a:cubicBezTo>
                    <a:pt x="0" y="256"/>
                    <a:pt x="69" y="370"/>
                    <a:pt x="160" y="393"/>
                  </a:cubicBezTo>
                  <a:cubicBezTo>
                    <a:pt x="184" y="403"/>
                    <a:pt x="209" y="407"/>
                    <a:pt x="232" y="407"/>
                  </a:cubicBezTo>
                  <a:cubicBezTo>
                    <a:pt x="319" y="407"/>
                    <a:pt x="393" y="346"/>
                    <a:pt x="411" y="256"/>
                  </a:cubicBezTo>
                  <a:cubicBezTo>
                    <a:pt x="434" y="142"/>
                    <a:pt x="388" y="28"/>
                    <a:pt x="274" y="5"/>
                  </a:cubicBezTo>
                  <a:cubicBezTo>
                    <a:pt x="259" y="2"/>
                    <a:pt x="245" y="1"/>
                    <a:pt x="23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15"/>
            <p:cNvSpPr/>
            <p:nvPr/>
          </p:nvSpPr>
          <p:spPr>
            <a:xfrm>
              <a:off x="6655450" y="1510975"/>
              <a:ext cx="9725" cy="8825"/>
            </a:xfrm>
            <a:custGeom>
              <a:avLst/>
              <a:gdLst/>
              <a:ahLst/>
              <a:cxnLst/>
              <a:rect l="l" t="t" r="r" b="b"/>
              <a:pathLst>
                <a:path w="389" h="353" extrusionOk="0">
                  <a:moveTo>
                    <a:pt x="193" y="0"/>
                  </a:moveTo>
                  <a:cubicBezTo>
                    <a:pt x="115" y="0"/>
                    <a:pt x="43" y="62"/>
                    <a:pt x="23" y="142"/>
                  </a:cubicBezTo>
                  <a:cubicBezTo>
                    <a:pt x="0" y="233"/>
                    <a:pt x="46" y="324"/>
                    <a:pt x="137" y="347"/>
                  </a:cubicBezTo>
                  <a:cubicBezTo>
                    <a:pt x="157" y="351"/>
                    <a:pt x="176" y="353"/>
                    <a:pt x="194" y="353"/>
                  </a:cubicBezTo>
                  <a:cubicBezTo>
                    <a:pt x="281" y="353"/>
                    <a:pt x="347" y="309"/>
                    <a:pt x="366" y="233"/>
                  </a:cubicBezTo>
                  <a:cubicBezTo>
                    <a:pt x="388" y="142"/>
                    <a:pt x="320" y="28"/>
                    <a:pt x="229" y="5"/>
                  </a:cubicBezTo>
                  <a:cubicBezTo>
                    <a:pt x="217" y="2"/>
                    <a:pt x="205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15"/>
            <p:cNvSpPr/>
            <p:nvPr/>
          </p:nvSpPr>
          <p:spPr>
            <a:xfrm>
              <a:off x="6597825" y="1354050"/>
              <a:ext cx="10275" cy="9400"/>
            </a:xfrm>
            <a:custGeom>
              <a:avLst/>
              <a:gdLst/>
              <a:ahLst/>
              <a:cxnLst/>
              <a:rect l="l" t="t" r="r" b="b"/>
              <a:pathLst>
                <a:path w="411" h="376" extrusionOk="0">
                  <a:moveTo>
                    <a:pt x="214" y="0"/>
                  </a:moveTo>
                  <a:cubicBezTo>
                    <a:pt x="131" y="0"/>
                    <a:pt x="43" y="63"/>
                    <a:pt x="23" y="142"/>
                  </a:cubicBezTo>
                  <a:cubicBezTo>
                    <a:pt x="0" y="256"/>
                    <a:pt x="69" y="347"/>
                    <a:pt x="160" y="370"/>
                  </a:cubicBezTo>
                  <a:cubicBezTo>
                    <a:pt x="179" y="374"/>
                    <a:pt x="197" y="376"/>
                    <a:pt x="215" y="376"/>
                  </a:cubicBezTo>
                  <a:cubicBezTo>
                    <a:pt x="302" y="376"/>
                    <a:pt x="369" y="328"/>
                    <a:pt x="388" y="233"/>
                  </a:cubicBezTo>
                  <a:cubicBezTo>
                    <a:pt x="411" y="142"/>
                    <a:pt x="365" y="28"/>
                    <a:pt x="251" y="5"/>
                  </a:cubicBezTo>
                  <a:cubicBezTo>
                    <a:pt x="239" y="2"/>
                    <a:pt x="227" y="0"/>
                    <a:pt x="21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15"/>
            <p:cNvSpPr/>
            <p:nvPr/>
          </p:nvSpPr>
          <p:spPr>
            <a:xfrm>
              <a:off x="6548175" y="1227375"/>
              <a:ext cx="9150" cy="8275"/>
            </a:xfrm>
            <a:custGeom>
              <a:avLst/>
              <a:gdLst/>
              <a:ahLst/>
              <a:cxnLst/>
              <a:rect l="l" t="t" r="r" b="b"/>
              <a:pathLst>
                <a:path w="366" h="331" extrusionOk="0">
                  <a:moveTo>
                    <a:pt x="171" y="0"/>
                  </a:moveTo>
                  <a:cubicBezTo>
                    <a:pt x="97" y="0"/>
                    <a:pt x="43" y="62"/>
                    <a:pt x="23" y="142"/>
                  </a:cubicBezTo>
                  <a:cubicBezTo>
                    <a:pt x="0" y="210"/>
                    <a:pt x="46" y="301"/>
                    <a:pt x="137" y="324"/>
                  </a:cubicBezTo>
                  <a:cubicBezTo>
                    <a:pt x="153" y="328"/>
                    <a:pt x="169" y="330"/>
                    <a:pt x="184" y="330"/>
                  </a:cubicBezTo>
                  <a:cubicBezTo>
                    <a:pt x="258" y="330"/>
                    <a:pt x="324" y="286"/>
                    <a:pt x="343" y="210"/>
                  </a:cubicBezTo>
                  <a:cubicBezTo>
                    <a:pt x="365" y="119"/>
                    <a:pt x="297" y="27"/>
                    <a:pt x="206" y="5"/>
                  </a:cubicBezTo>
                  <a:cubicBezTo>
                    <a:pt x="194" y="2"/>
                    <a:pt x="182" y="0"/>
                    <a:pt x="17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15"/>
            <p:cNvSpPr/>
            <p:nvPr/>
          </p:nvSpPr>
          <p:spPr>
            <a:xfrm>
              <a:off x="6559000" y="1255075"/>
              <a:ext cx="11450" cy="10200"/>
            </a:xfrm>
            <a:custGeom>
              <a:avLst/>
              <a:gdLst/>
              <a:ahLst/>
              <a:cxnLst/>
              <a:rect l="l" t="t" r="r" b="b"/>
              <a:pathLst>
                <a:path w="458" h="408" extrusionOk="0">
                  <a:moveTo>
                    <a:pt x="203" y="1"/>
                  </a:moveTo>
                  <a:cubicBezTo>
                    <a:pt x="116" y="1"/>
                    <a:pt x="42" y="62"/>
                    <a:pt x="24" y="152"/>
                  </a:cubicBezTo>
                  <a:cubicBezTo>
                    <a:pt x="1" y="266"/>
                    <a:pt x="69" y="380"/>
                    <a:pt x="161" y="403"/>
                  </a:cubicBezTo>
                  <a:cubicBezTo>
                    <a:pt x="175" y="406"/>
                    <a:pt x="190" y="407"/>
                    <a:pt x="205" y="407"/>
                  </a:cubicBezTo>
                  <a:cubicBezTo>
                    <a:pt x="303" y="407"/>
                    <a:pt x="392" y="343"/>
                    <a:pt x="412" y="243"/>
                  </a:cubicBezTo>
                  <a:cubicBezTo>
                    <a:pt x="457" y="152"/>
                    <a:pt x="389" y="38"/>
                    <a:pt x="275" y="15"/>
                  </a:cubicBezTo>
                  <a:cubicBezTo>
                    <a:pt x="250" y="5"/>
                    <a:pt x="226" y="1"/>
                    <a:pt x="20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15"/>
            <p:cNvSpPr/>
            <p:nvPr/>
          </p:nvSpPr>
          <p:spPr>
            <a:xfrm>
              <a:off x="6533325" y="1229600"/>
              <a:ext cx="6300" cy="5475"/>
            </a:xfrm>
            <a:custGeom>
              <a:avLst/>
              <a:gdLst/>
              <a:ahLst/>
              <a:cxnLst/>
              <a:rect l="l" t="t" r="r" b="b"/>
              <a:pathLst>
                <a:path w="252" h="219" extrusionOk="0">
                  <a:moveTo>
                    <a:pt x="111" y="1"/>
                  </a:moveTo>
                  <a:cubicBezTo>
                    <a:pt x="68" y="1"/>
                    <a:pt x="19" y="38"/>
                    <a:pt x="1" y="75"/>
                  </a:cubicBezTo>
                  <a:cubicBezTo>
                    <a:pt x="1" y="144"/>
                    <a:pt x="24" y="212"/>
                    <a:pt x="92" y="212"/>
                  </a:cubicBezTo>
                  <a:cubicBezTo>
                    <a:pt x="100" y="217"/>
                    <a:pt x="110" y="218"/>
                    <a:pt x="119" y="218"/>
                  </a:cubicBezTo>
                  <a:cubicBezTo>
                    <a:pt x="161" y="218"/>
                    <a:pt x="210" y="181"/>
                    <a:pt x="229" y="144"/>
                  </a:cubicBezTo>
                  <a:cubicBezTo>
                    <a:pt x="252" y="75"/>
                    <a:pt x="206" y="7"/>
                    <a:pt x="138" y="7"/>
                  </a:cubicBezTo>
                  <a:cubicBezTo>
                    <a:pt x="129" y="3"/>
                    <a:pt x="120" y="1"/>
                    <a:pt x="11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15"/>
            <p:cNvSpPr/>
            <p:nvPr/>
          </p:nvSpPr>
          <p:spPr>
            <a:xfrm>
              <a:off x="6545875" y="1256425"/>
              <a:ext cx="7450" cy="6600"/>
            </a:xfrm>
            <a:custGeom>
              <a:avLst/>
              <a:gdLst/>
              <a:ahLst/>
              <a:cxnLst/>
              <a:rect l="l" t="t" r="r" b="b"/>
              <a:pathLst>
                <a:path w="298" h="264" extrusionOk="0">
                  <a:moveTo>
                    <a:pt x="146" y="1"/>
                  </a:moveTo>
                  <a:cubicBezTo>
                    <a:pt x="85" y="1"/>
                    <a:pt x="20" y="42"/>
                    <a:pt x="1" y="98"/>
                  </a:cubicBezTo>
                  <a:cubicBezTo>
                    <a:pt x="1" y="167"/>
                    <a:pt x="47" y="258"/>
                    <a:pt x="115" y="258"/>
                  </a:cubicBezTo>
                  <a:cubicBezTo>
                    <a:pt x="127" y="262"/>
                    <a:pt x="139" y="264"/>
                    <a:pt x="151" y="264"/>
                  </a:cubicBezTo>
                  <a:cubicBezTo>
                    <a:pt x="206" y="264"/>
                    <a:pt x="256" y="223"/>
                    <a:pt x="275" y="167"/>
                  </a:cubicBezTo>
                  <a:cubicBezTo>
                    <a:pt x="298" y="98"/>
                    <a:pt x="252" y="30"/>
                    <a:pt x="184" y="7"/>
                  </a:cubicBezTo>
                  <a:cubicBezTo>
                    <a:pt x="171" y="3"/>
                    <a:pt x="159" y="1"/>
                    <a:pt x="14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15"/>
            <p:cNvSpPr/>
            <p:nvPr/>
          </p:nvSpPr>
          <p:spPr>
            <a:xfrm>
              <a:off x="6668575" y="1792250"/>
              <a:ext cx="10300" cy="8875"/>
            </a:xfrm>
            <a:custGeom>
              <a:avLst/>
              <a:gdLst/>
              <a:ahLst/>
              <a:cxnLst/>
              <a:rect l="l" t="t" r="r" b="b"/>
              <a:pathLst>
                <a:path w="412" h="355" extrusionOk="0">
                  <a:moveTo>
                    <a:pt x="204" y="1"/>
                  </a:moveTo>
                  <a:cubicBezTo>
                    <a:pt x="125" y="1"/>
                    <a:pt x="42" y="49"/>
                    <a:pt x="23" y="144"/>
                  </a:cubicBezTo>
                  <a:cubicBezTo>
                    <a:pt x="0" y="235"/>
                    <a:pt x="69" y="326"/>
                    <a:pt x="160" y="349"/>
                  </a:cubicBezTo>
                  <a:cubicBezTo>
                    <a:pt x="176" y="353"/>
                    <a:pt x="192" y="355"/>
                    <a:pt x="209" y="355"/>
                  </a:cubicBezTo>
                  <a:cubicBezTo>
                    <a:pt x="288" y="355"/>
                    <a:pt x="370" y="311"/>
                    <a:pt x="388" y="235"/>
                  </a:cubicBezTo>
                  <a:cubicBezTo>
                    <a:pt x="411" y="121"/>
                    <a:pt x="343" y="29"/>
                    <a:pt x="251" y="7"/>
                  </a:cubicBezTo>
                  <a:cubicBezTo>
                    <a:pt x="236" y="3"/>
                    <a:pt x="220" y="1"/>
                    <a:pt x="20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15"/>
            <p:cNvSpPr/>
            <p:nvPr/>
          </p:nvSpPr>
          <p:spPr>
            <a:xfrm>
              <a:off x="6445450" y="1343200"/>
              <a:ext cx="11450" cy="9975"/>
            </a:xfrm>
            <a:custGeom>
              <a:avLst/>
              <a:gdLst/>
              <a:ahLst/>
              <a:cxnLst/>
              <a:rect l="l" t="t" r="r" b="b"/>
              <a:pathLst>
                <a:path w="458" h="399" extrusionOk="0">
                  <a:moveTo>
                    <a:pt x="232" y="1"/>
                  </a:moveTo>
                  <a:cubicBezTo>
                    <a:pt x="138" y="1"/>
                    <a:pt x="63" y="66"/>
                    <a:pt x="24" y="165"/>
                  </a:cubicBezTo>
                  <a:cubicBezTo>
                    <a:pt x="1" y="256"/>
                    <a:pt x="69" y="370"/>
                    <a:pt x="183" y="393"/>
                  </a:cubicBezTo>
                  <a:cubicBezTo>
                    <a:pt x="199" y="397"/>
                    <a:pt x="214" y="399"/>
                    <a:pt x="230" y="399"/>
                  </a:cubicBezTo>
                  <a:cubicBezTo>
                    <a:pt x="310" y="399"/>
                    <a:pt x="393" y="351"/>
                    <a:pt x="412" y="256"/>
                  </a:cubicBezTo>
                  <a:cubicBezTo>
                    <a:pt x="457" y="142"/>
                    <a:pt x="389" y="51"/>
                    <a:pt x="275" y="5"/>
                  </a:cubicBezTo>
                  <a:cubicBezTo>
                    <a:pt x="260" y="2"/>
                    <a:pt x="245" y="1"/>
                    <a:pt x="23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15"/>
            <p:cNvSpPr/>
            <p:nvPr/>
          </p:nvSpPr>
          <p:spPr>
            <a:xfrm>
              <a:off x="6580125" y="1388975"/>
              <a:ext cx="6300" cy="5300"/>
            </a:xfrm>
            <a:custGeom>
              <a:avLst/>
              <a:gdLst/>
              <a:ahLst/>
              <a:cxnLst/>
              <a:rect l="l" t="t" r="r" b="b"/>
              <a:pathLst>
                <a:path w="252" h="212" extrusionOk="0">
                  <a:moveTo>
                    <a:pt x="160" y="0"/>
                  </a:moveTo>
                  <a:cubicBezTo>
                    <a:pt x="92" y="0"/>
                    <a:pt x="46" y="23"/>
                    <a:pt x="23" y="91"/>
                  </a:cubicBezTo>
                  <a:cubicBezTo>
                    <a:pt x="0" y="137"/>
                    <a:pt x="46" y="183"/>
                    <a:pt x="92" y="206"/>
                  </a:cubicBezTo>
                  <a:cubicBezTo>
                    <a:pt x="104" y="210"/>
                    <a:pt x="116" y="212"/>
                    <a:pt x="127" y="212"/>
                  </a:cubicBezTo>
                  <a:cubicBezTo>
                    <a:pt x="176" y="212"/>
                    <a:pt x="210" y="174"/>
                    <a:pt x="229" y="137"/>
                  </a:cubicBezTo>
                  <a:cubicBezTo>
                    <a:pt x="252" y="69"/>
                    <a:pt x="206" y="23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15"/>
            <p:cNvSpPr/>
            <p:nvPr/>
          </p:nvSpPr>
          <p:spPr>
            <a:xfrm>
              <a:off x="6766150" y="1658150"/>
              <a:ext cx="8575" cy="7750"/>
            </a:xfrm>
            <a:custGeom>
              <a:avLst/>
              <a:gdLst/>
              <a:ahLst/>
              <a:cxnLst/>
              <a:rect l="l" t="t" r="r" b="b"/>
              <a:pathLst>
                <a:path w="343" h="310" extrusionOk="0">
                  <a:moveTo>
                    <a:pt x="161" y="1"/>
                  </a:moveTo>
                  <a:cubicBezTo>
                    <a:pt x="92" y="1"/>
                    <a:pt x="42" y="45"/>
                    <a:pt x="23" y="121"/>
                  </a:cubicBezTo>
                  <a:cubicBezTo>
                    <a:pt x="1" y="212"/>
                    <a:pt x="46" y="281"/>
                    <a:pt x="137" y="303"/>
                  </a:cubicBezTo>
                  <a:cubicBezTo>
                    <a:pt x="149" y="307"/>
                    <a:pt x="162" y="309"/>
                    <a:pt x="174" y="309"/>
                  </a:cubicBezTo>
                  <a:cubicBezTo>
                    <a:pt x="235" y="309"/>
                    <a:pt x="301" y="265"/>
                    <a:pt x="320" y="189"/>
                  </a:cubicBezTo>
                  <a:cubicBezTo>
                    <a:pt x="343" y="121"/>
                    <a:pt x="297" y="30"/>
                    <a:pt x="206" y="7"/>
                  </a:cubicBezTo>
                  <a:cubicBezTo>
                    <a:pt x="190" y="3"/>
                    <a:pt x="175" y="1"/>
                    <a:pt x="16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15"/>
            <p:cNvSpPr/>
            <p:nvPr/>
          </p:nvSpPr>
          <p:spPr>
            <a:xfrm>
              <a:off x="6432900" y="1008200"/>
              <a:ext cx="8025" cy="7175"/>
            </a:xfrm>
            <a:custGeom>
              <a:avLst/>
              <a:gdLst/>
              <a:ahLst/>
              <a:cxnLst/>
              <a:rect l="l" t="t" r="r" b="b"/>
              <a:pathLst>
                <a:path w="321" h="287" extrusionOk="0">
                  <a:moveTo>
                    <a:pt x="160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1" y="189"/>
                    <a:pt x="46" y="258"/>
                    <a:pt x="115" y="281"/>
                  </a:cubicBezTo>
                  <a:cubicBezTo>
                    <a:pt x="131" y="285"/>
                    <a:pt x="146" y="287"/>
                    <a:pt x="161" y="287"/>
                  </a:cubicBezTo>
                  <a:cubicBezTo>
                    <a:pt x="229" y="287"/>
                    <a:pt x="278" y="246"/>
                    <a:pt x="297" y="189"/>
                  </a:cubicBezTo>
                  <a:cubicBezTo>
                    <a:pt x="320" y="98"/>
                    <a:pt x="274" y="7"/>
                    <a:pt x="206" y="7"/>
                  </a:cubicBezTo>
                  <a:cubicBezTo>
                    <a:pt x="190" y="3"/>
                    <a:pt x="174" y="1"/>
                    <a:pt x="16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15"/>
            <p:cNvSpPr/>
            <p:nvPr/>
          </p:nvSpPr>
          <p:spPr>
            <a:xfrm>
              <a:off x="6571000" y="129980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95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69" y="326"/>
                    <a:pt x="160" y="349"/>
                  </a:cubicBezTo>
                  <a:cubicBezTo>
                    <a:pt x="172" y="352"/>
                    <a:pt x="184" y="353"/>
                    <a:pt x="196" y="353"/>
                  </a:cubicBezTo>
                  <a:cubicBezTo>
                    <a:pt x="274" y="353"/>
                    <a:pt x="346" y="291"/>
                    <a:pt x="365" y="212"/>
                  </a:cubicBezTo>
                  <a:cubicBezTo>
                    <a:pt x="388" y="121"/>
                    <a:pt x="343" y="29"/>
                    <a:pt x="251" y="6"/>
                  </a:cubicBezTo>
                  <a:cubicBezTo>
                    <a:pt x="232" y="3"/>
                    <a:pt x="213" y="1"/>
                    <a:pt x="19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15"/>
            <p:cNvSpPr/>
            <p:nvPr/>
          </p:nvSpPr>
          <p:spPr>
            <a:xfrm>
              <a:off x="6560725" y="1275300"/>
              <a:ext cx="8000" cy="7700"/>
            </a:xfrm>
            <a:custGeom>
              <a:avLst/>
              <a:gdLst/>
              <a:ahLst/>
              <a:cxnLst/>
              <a:rect l="l" t="t" r="r" b="b"/>
              <a:pathLst>
                <a:path w="320" h="308" extrusionOk="0">
                  <a:moveTo>
                    <a:pt x="170" y="0"/>
                  </a:moveTo>
                  <a:cubicBezTo>
                    <a:pt x="97" y="0"/>
                    <a:pt x="43" y="60"/>
                    <a:pt x="23" y="119"/>
                  </a:cubicBezTo>
                  <a:cubicBezTo>
                    <a:pt x="0" y="210"/>
                    <a:pt x="46" y="279"/>
                    <a:pt x="115" y="302"/>
                  </a:cubicBezTo>
                  <a:cubicBezTo>
                    <a:pt x="130" y="306"/>
                    <a:pt x="146" y="308"/>
                    <a:pt x="161" y="308"/>
                  </a:cubicBezTo>
                  <a:cubicBezTo>
                    <a:pt x="234" y="308"/>
                    <a:pt x="297" y="263"/>
                    <a:pt x="297" y="188"/>
                  </a:cubicBezTo>
                  <a:cubicBezTo>
                    <a:pt x="320" y="119"/>
                    <a:pt x="274" y="28"/>
                    <a:pt x="206" y="5"/>
                  </a:cubicBezTo>
                  <a:cubicBezTo>
                    <a:pt x="194" y="2"/>
                    <a:pt x="182" y="0"/>
                    <a:pt x="17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15"/>
            <p:cNvSpPr/>
            <p:nvPr/>
          </p:nvSpPr>
          <p:spPr>
            <a:xfrm>
              <a:off x="6468850" y="1097800"/>
              <a:ext cx="9150" cy="8300"/>
            </a:xfrm>
            <a:custGeom>
              <a:avLst/>
              <a:gdLst/>
              <a:ahLst/>
              <a:cxnLst/>
              <a:rect l="l" t="t" r="r" b="b"/>
              <a:pathLst>
                <a:path w="366" h="332" extrusionOk="0">
                  <a:moveTo>
                    <a:pt x="182" y="0"/>
                  </a:moveTo>
                  <a:cubicBezTo>
                    <a:pt x="108" y="0"/>
                    <a:pt x="42" y="45"/>
                    <a:pt x="23" y="120"/>
                  </a:cubicBezTo>
                  <a:cubicBezTo>
                    <a:pt x="1" y="212"/>
                    <a:pt x="69" y="303"/>
                    <a:pt x="137" y="326"/>
                  </a:cubicBezTo>
                  <a:cubicBezTo>
                    <a:pt x="153" y="330"/>
                    <a:pt x="169" y="332"/>
                    <a:pt x="184" y="332"/>
                  </a:cubicBezTo>
                  <a:cubicBezTo>
                    <a:pt x="258" y="332"/>
                    <a:pt x="324" y="287"/>
                    <a:pt x="343" y="212"/>
                  </a:cubicBezTo>
                  <a:cubicBezTo>
                    <a:pt x="366" y="120"/>
                    <a:pt x="320" y="29"/>
                    <a:pt x="229" y="6"/>
                  </a:cubicBezTo>
                  <a:cubicBezTo>
                    <a:pt x="213" y="2"/>
                    <a:pt x="197" y="0"/>
                    <a:pt x="18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15"/>
            <p:cNvSpPr/>
            <p:nvPr/>
          </p:nvSpPr>
          <p:spPr>
            <a:xfrm>
              <a:off x="6707950" y="1377975"/>
              <a:ext cx="10300" cy="8875"/>
            </a:xfrm>
            <a:custGeom>
              <a:avLst/>
              <a:gdLst/>
              <a:ahLst/>
              <a:cxnLst/>
              <a:rect l="l" t="t" r="r" b="b"/>
              <a:pathLst>
                <a:path w="412" h="355" extrusionOk="0">
                  <a:moveTo>
                    <a:pt x="204" y="1"/>
                  </a:moveTo>
                  <a:cubicBezTo>
                    <a:pt x="125" y="1"/>
                    <a:pt x="42" y="48"/>
                    <a:pt x="23" y="143"/>
                  </a:cubicBezTo>
                  <a:cubicBezTo>
                    <a:pt x="0" y="235"/>
                    <a:pt x="69" y="326"/>
                    <a:pt x="160" y="349"/>
                  </a:cubicBezTo>
                  <a:cubicBezTo>
                    <a:pt x="176" y="353"/>
                    <a:pt x="192" y="355"/>
                    <a:pt x="209" y="355"/>
                  </a:cubicBezTo>
                  <a:cubicBezTo>
                    <a:pt x="288" y="355"/>
                    <a:pt x="369" y="310"/>
                    <a:pt x="388" y="235"/>
                  </a:cubicBezTo>
                  <a:cubicBezTo>
                    <a:pt x="411" y="121"/>
                    <a:pt x="343" y="29"/>
                    <a:pt x="251" y="7"/>
                  </a:cubicBezTo>
                  <a:cubicBezTo>
                    <a:pt x="236" y="3"/>
                    <a:pt x="220" y="1"/>
                    <a:pt x="20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15"/>
            <p:cNvSpPr/>
            <p:nvPr/>
          </p:nvSpPr>
          <p:spPr>
            <a:xfrm>
              <a:off x="5839450" y="1408225"/>
              <a:ext cx="9150" cy="7725"/>
            </a:xfrm>
            <a:custGeom>
              <a:avLst/>
              <a:gdLst/>
              <a:ahLst/>
              <a:cxnLst/>
              <a:rect l="l" t="t" r="r" b="b"/>
              <a:pathLst>
                <a:path w="366" h="309" extrusionOk="0">
                  <a:moveTo>
                    <a:pt x="182" y="0"/>
                  </a:moveTo>
                  <a:cubicBezTo>
                    <a:pt x="108" y="0"/>
                    <a:pt x="42" y="45"/>
                    <a:pt x="23" y="120"/>
                  </a:cubicBezTo>
                  <a:cubicBezTo>
                    <a:pt x="0" y="212"/>
                    <a:pt x="69" y="303"/>
                    <a:pt x="137" y="303"/>
                  </a:cubicBezTo>
                  <a:cubicBezTo>
                    <a:pt x="153" y="307"/>
                    <a:pt x="170" y="309"/>
                    <a:pt x="185" y="309"/>
                  </a:cubicBezTo>
                  <a:cubicBezTo>
                    <a:pt x="259" y="309"/>
                    <a:pt x="324" y="268"/>
                    <a:pt x="343" y="212"/>
                  </a:cubicBezTo>
                  <a:cubicBezTo>
                    <a:pt x="365" y="120"/>
                    <a:pt x="297" y="29"/>
                    <a:pt x="228" y="6"/>
                  </a:cubicBezTo>
                  <a:cubicBezTo>
                    <a:pt x="213" y="2"/>
                    <a:pt x="197" y="0"/>
                    <a:pt x="18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15"/>
            <p:cNvSpPr/>
            <p:nvPr/>
          </p:nvSpPr>
          <p:spPr>
            <a:xfrm>
              <a:off x="5954700" y="1343200"/>
              <a:ext cx="9725" cy="9375"/>
            </a:xfrm>
            <a:custGeom>
              <a:avLst/>
              <a:gdLst/>
              <a:ahLst/>
              <a:cxnLst/>
              <a:rect l="l" t="t" r="r" b="b"/>
              <a:pathLst>
                <a:path w="389" h="375" extrusionOk="0">
                  <a:moveTo>
                    <a:pt x="193" y="1"/>
                  </a:moveTo>
                  <a:cubicBezTo>
                    <a:pt x="115" y="1"/>
                    <a:pt x="44" y="63"/>
                    <a:pt x="24" y="142"/>
                  </a:cubicBezTo>
                  <a:cubicBezTo>
                    <a:pt x="1" y="233"/>
                    <a:pt x="47" y="348"/>
                    <a:pt x="161" y="370"/>
                  </a:cubicBezTo>
                  <a:cubicBezTo>
                    <a:pt x="173" y="373"/>
                    <a:pt x="185" y="375"/>
                    <a:pt x="197" y="375"/>
                  </a:cubicBezTo>
                  <a:cubicBezTo>
                    <a:pt x="275" y="375"/>
                    <a:pt x="346" y="313"/>
                    <a:pt x="366" y="233"/>
                  </a:cubicBezTo>
                  <a:cubicBezTo>
                    <a:pt x="389" y="142"/>
                    <a:pt x="343" y="28"/>
                    <a:pt x="229" y="5"/>
                  </a:cubicBezTo>
                  <a:cubicBezTo>
                    <a:pt x="217" y="2"/>
                    <a:pt x="205" y="1"/>
                    <a:pt x="19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15"/>
            <p:cNvSpPr/>
            <p:nvPr/>
          </p:nvSpPr>
          <p:spPr>
            <a:xfrm>
              <a:off x="6616075" y="1591975"/>
              <a:ext cx="6875" cy="6025"/>
            </a:xfrm>
            <a:custGeom>
              <a:avLst/>
              <a:gdLst/>
              <a:ahLst/>
              <a:cxnLst/>
              <a:rect l="l" t="t" r="r" b="b"/>
              <a:pathLst>
                <a:path w="275" h="241" extrusionOk="0">
                  <a:moveTo>
                    <a:pt x="124" y="0"/>
                  </a:moveTo>
                  <a:cubicBezTo>
                    <a:pt x="70" y="0"/>
                    <a:pt x="23" y="41"/>
                    <a:pt x="23" y="97"/>
                  </a:cubicBezTo>
                  <a:cubicBezTo>
                    <a:pt x="0" y="166"/>
                    <a:pt x="46" y="211"/>
                    <a:pt x="92" y="234"/>
                  </a:cubicBezTo>
                  <a:cubicBezTo>
                    <a:pt x="104" y="238"/>
                    <a:pt x="116" y="240"/>
                    <a:pt x="128" y="240"/>
                  </a:cubicBezTo>
                  <a:cubicBezTo>
                    <a:pt x="183" y="240"/>
                    <a:pt x="233" y="199"/>
                    <a:pt x="252" y="143"/>
                  </a:cubicBezTo>
                  <a:cubicBezTo>
                    <a:pt x="274" y="97"/>
                    <a:pt x="229" y="29"/>
                    <a:pt x="160" y="6"/>
                  </a:cubicBezTo>
                  <a:cubicBezTo>
                    <a:pt x="148" y="2"/>
                    <a:pt x="136" y="0"/>
                    <a:pt x="12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15"/>
            <p:cNvSpPr/>
            <p:nvPr/>
          </p:nvSpPr>
          <p:spPr>
            <a:xfrm>
              <a:off x="6589250" y="147955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84" y="1"/>
                  </a:moveTo>
                  <a:cubicBezTo>
                    <a:pt x="109" y="1"/>
                    <a:pt x="43" y="48"/>
                    <a:pt x="23" y="143"/>
                  </a:cubicBezTo>
                  <a:cubicBezTo>
                    <a:pt x="1" y="235"/>
                    <a:pt x="46" y="326"/>
                    <a:pt x="138" y="349"/>
                  </a:cubicBezTo>
                  <a:cubicBezTo>
                    <a:pt x="150" y="352"/>
                    <a:pt x="162" y="353"/>
                    <a:pt x="175" y="353"/>
                  </a:cubicBezTo>
                  <a:cubicBezTo>
                    <a:pt x="257" y="353"/>
                    <a:pt x="346" y="291"/>
                    <a:pt x="366" y="212"/>
                  </a:cubicBezTo>
                  <a:cubicBezTo>
                    <a:pt x="389" y="121"/>
                    <a:pt x="320" y="29"/>
                    <a:pt x="229" y="6"/>
                  </a:cubicBezTo>
                  <a:cubicBezTo>
                    <a:pt x="214" y="3"/>
                    <a:pt x="198" y="1"/>
                    <a:pt x="18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15"/>
            <p:cNvSpPr/>
            <p:nvPr/>
          </p:nvSpPr>
          <p:spPr>
            <a:xfrm>
              <a:off x="6485400" y="1534900"/>
              <a:ext cx="8000" cy="7175"/>
            </a:xfrm>
            <a:custGeom>
              <a:avLst/>
              <a:gdLst/>
              <a:ahLst/>
              <a:cxnLst/>
              <a:rect l="l" t="t" r="r" b="b"/>
              <a:pathLst>
                <a:path w="320" h="287" extrusionOk="0">
                  <a:moveTo>
                    <a:pt x="147" y="1"/>
                  </a:moveTo>
                  <a:cubicBezTo>
                    <a:pt x="92" y="1"/>
                    <a:pt x="42" y="41"/>
                    <a:pt x="23" y="98"/>
                  </a:cubicBezTo>
                  <a:cubicBezTo>
                    <a:pt x="0" y="166"/>
                    <a:pt x="46" y="258"/>
                    <a:pt x="115" y="280"/>
                  </a:cubicBezTo>
                  <a:cubicBezTo>
                    <a:pt x="130" y="284"/>
                    <a:pt x="145" y="286"/>
                    <a:pt x="159" y="286"/>
                  </a:cubicBezTo>
                  <a:cubicBezTo>
                    <a:pt x="228" y="286"/>
                    <a:pt x="278" y="242"/>
                    <a:pt x="297" y="166"/>
                  </a:cubicBezTo>
                  <a:cubicBezTo>
                    <a:pt x="320" y="98"/>
                    <a:pt x="274" y="6"/>
                    <a:pt x="183" y="6"/>
                  </a:cubicBezTo>
                  <a:cubicBezTo>
                    <a:pt x="171" y="2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15"/>
            <p:cNvSpPr/>
            <p:nvPr/>
          </p:nvSpPr>
          <p:spPr>
            <a:xfrm>
              <a:off x="5448000" y="1569150"/>
              <a:ext cx="7425" cy="4725"/>
            </a:xfrm>
            <a:custGeom>
              <a:avLst/>
              <a:gdLst/>
              <a:ahLst/>
              <a:cxnLst/>
              <a:rect l="l" t="t" r="r" b="b"/>
              <a:pathLst>
                <a:path w="297" h="189" extrusionOk="0">
                  <a:moveTo>
                    <a:pt x="125" y="0"/>
                  </a:moveTo>
                  <a:cubicBezTo>
                    <a:pt x="69" y="0"/>
                    <a:pt x="19" y="44"/>
                    <a:pt x="0" y="120"/>
                  </a:cubicBezTo>
                  <a:lnTo>
                    <a:pt x="274" y="189"/>
                  </a:lnTo>
                  <a:cubicBezTo>
                    <a:pt x="297" y="120"/>
                    <a:pt x="251" y="29"/>
                    <a:pt x="160" y="6"/>
                  </a:cubicBezTo>
                  <a:cubicBezTo>
                    <a:pt x="148" y="2"/>
                    <a:pt x="136" y="0"/>
                    <a:pt x="12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15"/>
            <p:cNvSpPr/>
            <p:nvPr/>
          </p:nvSpPr>
          <p:spPr>
            <a:xfrm>
              <a:off x="6871725" y="1715800"/>
              <a:ext cx="8000" cy="7150"/>
            </a:xfrm>
            <a:custGeom>
              <a:avLst/>
              <a:gdLst/>
              <a:ahLst/>
              <a:cxnLst/>
              <a:rect l="l" t="t" r="r" b="b"/>
              <a:pathLst>
                <a:path w="320" h="286" extrusionOk="0">
                  <a:moveTo>
                    <a:pt x="148" y="0"/>
                  </a:moveTo>
                  <a:cubicBezTo>
                    <a:pt x="92" y="0"/>
                    <a:pt x="42" y="45"/>
                    <a:pt x="23" y="120"/>
                  </a:cubicBezTo>
                  <a:cubicBezTo>
                    <a:pt x="0" y="189"/>
                    <a:pt x="46" y="257"/>
                    <a:pt x="114" y="280"/>
                  </a:cubicBezTo>
                  <a:cubicBezTo>
                    <a:pt x="130" y="284"/>
                    <a:pt x="146" y="286"/>
                    <a:pt x="161" y="286"/>
                  </a:cubicBezTo>
                  <a:cubicBezTo>
                    <a:pt x="228" y="286"/>
                    <a:pt x="278" y="245"/>
                    <a:pt x="297" y="189"/>
                  </a:cubicBezTo>
                  <a:cubicBezTo>
                    <a:pt x="320" y="97"/>
                    <a:pt x="274" y="29"/>
                    <a:pt x="183" y="6"/>
                  </a:cubicBezTo>
                  <a:cubicBezTo>
                    <a:pt x="171" y="2"/>
                    <a:pt x="159" y="0"/>
                    <a:pt x="14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15"/>
            <p:cNvSpPr/>
            <p:nvPr/>
          </p:nvSpPr>
          <p:spPr>
            <a:xfrm>
              <a:off x="6868300" y="1744325"/>
              <a:ext cx="6300" cy="5875"/>
            </a:xfrm>
            <a:custGeom>
              <a:avLst/>
              <a:gdLst/>
              <a:ahLst/>
              <a:cxnLst/>
              <a:rect l="l" t="t" r="r" b="b"/>
              <a:pathLst>
                <a:path w="252" h="235" extrusionOk="0">
                  <a:moveTo>
                    <a:pt x="111" y="0"/>
                  </a:moveTo>
                  <a:cubicBezTo>
                    <a:pt x="69" y="0"/>
                    <a:pt x="19" y="41"/>
                    <a:pt x="0" y="98"/>
                  </a:cubicBezTo>
                  <a:cubicBezTo>
                    <a:pt x="0" y="143"/>
                    <a:pt x="23" y="212"/>
                    <a:pt x="92" y="235"/>
                  </a:cubicBezTo>
                  <a:cubicBezTo>
                    <a:pt x="137" y="235"/>
                    <a:pt x="206" y="212"/>
                    <a:pt x="228" y="143"/>
                  </a:cubicBezTo>
                  <a:cubicBezTo>
                    <a:pt x="251" y="75"/>
                    <a:pt x="206" y="29"/>
                    <a:pt x="137" y="6"/>
                  </a:cubicBezTo>
                  <a:cubicBezTo>
                    <a:pt x="129" y="2"/>
                    <a:pt x="120" y="0"/>
                    <a:pt x="11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15"/>
            <p:cNvSpPr/>
            <p:nvPr/>
          </p:nvSpPr>
          <p:spPr>
            <a:xfrm>
              <a:off x="6243450" y="1783175"/>
              <a:ext cx="10875" cy="6400"/>
            </a:xfrm>
            <a:custGeom>
              <a:avLst/>
              <a:gdLst/>
              <a:ahLst/>
              <a:cxnLst/>
              <a:rect l="l" t="t" r="r" b="b"/>
              <a:pathLst>
                <a:path w="435" h="256" extrusionOk="0">
                  <a:moveTo>
                    <a:pt x="209" y="0"/>
                  </a:moveTo>
                  <a:cubicBezTo>
                    <a:pt x="115" y="0"/>
                    <a:pt x="40" y="65"/>
                    <a:pt x="1" y="164"/>
                  </a:cubicBezTo>
                  <a:lnTo>
                    <a:pt x="389" y="256"/>
                  </a:lnTo>
                  <a:cubicBezTo>
                    <a:pt x="434" y="141"/>
                    <a:pt x="366" y="27"/>
                    <a:pt x="252" y="4"/>
                  </a:cubicBezTo>
                  <a:cubicBezTo>
                    <a:pt x="237" y="2"/>
                    <a:pt x="222" y="0"/>
                    <a:pt x="20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15"/>
            <p:cNvSpPr/>
            <p:nvPr/>
          </p:nvSpPr>
          <p:spPr>
            <a:xfrm>
              <a:off x="5840575" y="1121200"/>
              <a:ext cx="8025" cy="7700"/>
            </a:xfrm>
            <a:custGeom>
              <a:avLst/>
              <a:gdLst/>
              <a:ahLst/>
              <a:cxnLst/>
              <a:rect l="l" t="t" r="r" b="b"/>
              <a:pathLst>
                <a:path w="321" h="308" extrusionOk="0">
                  <a:moveTo>
                    <a:pt x="161" y="0"/>
                  </a:moveTo>
                  <a:cubicBezTo>
                    <a:pt x="93" y="0"/>
                    <a:pt x="43" y="45"/>
                    <a:pt x="24" y="120"/>
                  </a:cubicBezTo>
                  <a:cubicBezTo>
                    <a:pt x="1" y="189"/>
                    <a:pt x="47" y="280"/>
                    <a:pt x="138" y="303"/>
                  </a:cubicBezTo>
                  <a:cubicBezTo>
                    <a:pt x="147" y="306"/>
                    <a:pt x="157" y="307"/>
                    <a:pt x="166" y="307"/>
                  </a:cubicBezTo>
                  <a:cubicBezTo>
                    <a:pt x="230" y="307"/>
                    <a:pt x="301" y="248"/>
                    <a:pt x="320" y="189"/>
                  </a:cubicBezTo>
                  <a:cubicBezTo>
                    <a:pt x="320" y="97"/>
                    <a:pt x="275" y="29"/>
                    <a:pt x="206" y="6"/>
                  </a:cubicBezTo>
                  <a:cubicBezTo>
                    <a:pt x="191" y="2"/>
                    <a:pt x="176" y="0"/>
                    <a:pt x="16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15"/>
            <p:cNvSpPr/>
            <p:nvPr/>
          </p:nvSpPr>
          <p:spPr>
            <a:xfrm>
              <a:off x="5744725" y="1028750"/>
              <a:ext cx="8000" cy="7700"/>
            </a:xfrm>
            <a:custGeom>
              <a:avLst/>
              <a:gdLst/>
              <a:ahLst/>
              <a:cxnLst/>
              <a:rect l="l" t="t" r="r" b="b"/>
              <a:pathLst>
                <a:path w="320" h="308" extrusionOk="0">
                  <a:moveTo>
                    <a:pt x="161" y="1"/>
                  </a:moveTo>
                  <a:cubicBezTo>
                    <a:pt x="92" y="1"/>
                    <a:pt x="42" y="45"/>
                    <a:pt x="23" y="121"/>
                  </a:cubicBezTo>
                  <a:cubicBezTo>
                    <a:pt x="0" y="189"/>
                    <a:pt x="46" y="280"/>
                    <a:pt x="114" y="303"/>
                  </a:cubicBezTo>
                  <a:cubicBezTo>
                    <a:pt x="127" y="306"/>
                    <a:pt x="139" y="308"/>
                    <a:pt x="151" y="308"/>
                  </a:cubicBezTo>
                  <a:cubicBezTo>
                    <a:pt x="228" y="308"/>
                    <a:pt x="297" y="248"/>
                    <a:pt x="297" y="189"/>
                  </a:cubicBezTo>
                  <a:cubicBezTo>
                    <a:pt x="320" y="98"/>
                    <a:pt x="274" y="29"/>
                    <a:pt x="206" y="6"/>
                  </a:cubicBezTo>
                  <a:cubicBezTo>
                    <a:pt x="190" y="3"/>
                    <a:pt x="175" y="1"/>
                    <a:pt x="16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15"/>
            <p:cNvSpPr/>
            <p:nvPr/>
          </p:nvSpPr>
          <p:spPr>
            <a:xfrm>
              <a:off x="6021475" y="1322675"/>
              <a:ext cx="10300" cy="9400"/>
            </a:xfrm>
            <a:custGeom>
              <a:avLst/>
              <a:gdLst/>
              <a:ahLst/>
              <a:cxnLst/>
              <a:rect l="l" t="t" r="r" b="b"/>
              <a:pathLst>
                <a:path w="412" h="376" extrusionOk="0">
                  <a:moveTo>
                    <a:pt x="215" y="0"/>
                  </a:moveTo>
                  <a:cubicBezTo>
                    <a:pt x="132" y="0"/>
                    <a:pt x="43" y="62"/>
                    <a:pt x="23" y="141"/>
                  </a:cubicBezTo>
                  <a:cubicBezTo>
                    <a:pt x="0" y="256"/>
                    <a:pt x="69" y="347"/>
                    <a:pt x="160" y="370"/>
                  </a:cubicBezTo>
                  <a:cubicBezTo>
                    <a:pt x="175" y="373"/>
                    <a:pt x="191" y="375"/>
                    <a:pt x="207" y="375"/>
                  </a:cubicBezTo>
                  <a:cubicBezTo>
                    <a:pt x="287" y="375"/>
                    <a:pt x="369" y="328"/>
                    <a:pt x="389" y="233"/>
                  </a:cubicBezTo>
                  <a:cubicBezTo>
                    <a:pt x="411" y="141"/>
                    <a:pt x="366" y="27"/>
                    <a:pt x="252" y="4"/>
                  </a:cubicBezTo>
                  <a:cubicBezTo>
                    <a:pt x="240" y="1"/>
                    <a:pt x="227" y="0"/>
                    <a:pt x="21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15"/>
            <p:cNvSpPr/>
            <p:nvPr/>
          </p:nvSpPr>
          <p:spPr>
            <a:xfrm>
              <a:off x="5918750" y="1214250"/>
              <a:ext cx="9175" cy="8800"/>
            </a:xfrm>
            <a:custGeom>
              <a:avLst/>
              <a:gdLst/>
              <a:ahLst/>
              <a:cxnLst/>
              <a:rect l="l" t="t" r="r" b="b"/>
              <a:pathLst>
                <a:path w="367" h="352" extrusionOk="0">
                  <a:moveTo>
                    <a:pt x="193" y="0"/>
                  </a:moveTo>
                  <a:cubicBezTo>
                    <a:pt x="115" y="0"/>
                    <a:pt x="44" y="62"/>
                    <a:pt x="24" y="142"/>
                  </a:cubicBezTo>
                  <a:cubicBezTo>
                    <a:pt x="1" y="233"/>
                    <a:pt x="47" y="324"/>
                    <a:pt x="138" y="347"/>
                  </a:cubicBezTo>
                  <a:cubicBezTo>
                    <a:pt x="150" y="350"/>
                    <a:pt x="162" y="351"/>
                    <a:pt x="174" y="351"/>
                  </a:cubicBezTo>
                  <a:cubicBezTo>
                    <a:pt x="252" y="351"/>
                    <a:pt x="323" y="289"/>
                    <a:pt x="343" y="210"/>
                  </a:cubicBezTo>
                  <a:cubicBezTo>
                    <a:pt x="366" y="119"/>
                    <a:pt x="298" y="27"/>
                    <a:pt x="229" y="5"/>
                  </a:cubicBezTo>
                  <a:cubicBezTo>
                    <a:pt x="217" y="2"/>
                    <a:pt x="205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15"/>
            <p:cNvSpPr/>
            <p:nvPr/>
          </p:nvSpPr>
          <p:spPr>
            <a:xfrm>
              <a:off x="6280550" y="1778600"/>
              <a:ext cx="9725" cy="8800"/>
            </a:xfrm>
            <a:custGeom>
              <a:avLst/>
              <a:gdLst/>
              <a:ahLst/>
              <a:cxnLst/>
              <a:rect l="l" t="t" r="r" b="b"/>
              <a:pathLst>
                <a:path w="389" h="352" extrusionOk="0">
                  <a:moveTo>
                    <a:pt x="193" y="0"/>
                  </a:moveTo>
                  <a:cubicBezTo>
                    <a:pt x="114" y="0"/>
                    <a:pt x="43" y="63"/>
                    <a:pt x="23" y="142"/>
                  </a:cubicBezTo>
                  <a:cubicBezTo>
                    <a:pt x="0" y="233"/>
                    <a:pt x="69" y="324"/>
                    <a:pt x="160" y="347"/>
                  </a:cubicBezTo>
                  <a:cubicBezTo>
                    <a:pt x="169" y="350"/>
                    <a:pt x="179" y="352"/>
                    <a:pt x="189" y="352"/>
                  </a:cubicBezTo>
                  <a:cubicBezTo>
                    <a:pt x="257" y="352"/>
                    <a:pt x="346" y="290"/>
                    <a:pt x="365" y="210"/>
                  </a:cubicBezTo>
                  <a:cubicBezTo>
                    <a:pt x="388" y="119"/>
                    <a:pt x="320" y="28"/>
                    <a:pt x="228" y="5"/>
                  </a:cubicBezTo>
                  <a:cubicBezTo>
                    <a:pt x="216" y="2"/>
                    <a:pt x="204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15"/>
            <p:cNvSpPr/>
            <p:nvPr/>
          </p:nvSpPr>
          <p:spPr>
            <a:xfrm>
              <a:off x="5959275" y="1432175"/>
              <a:ext cx="6300" cy="5475"/>
            </a:xfrm>
            <a:custGeom>
              <a:avLst/>
              <a:gdLst/>
              <a:ahLst/>
              <a:cxnLst/>
              <a:rect l="l" t="t" r="r" b="b"/>
              <a:pathLst>
                <a:path w="252" h="219" extrusionOk="0">
                  <a:moveTo>
                    <a:pt x="123" y="1"/>
                  </a:moveTo>
                  <a:cubicBezTo>
                    <a:pt x="69" y="1"/>
                    <a:pt x="23" y="38"/>
                    <a:pt x="23" y="75"/>
                  </a:cubicBezTo>
                  <a:cubicBezTo>
                    <a:pt x="1" y="144"/>
                    <a:pt x="46" y="190"/>
                    <a:pt x="92" y="212"/>
                  </a:cubicBezTo>
                  <a:cubicBezTo>
                    <a:pt x="104" y="217"/>
                    <a:pt x="117" y="218"/>
                    <a:pt x="129" y="218"/>
                  </a:cubicBezTo>
                  <a:cubicBezTo>
                    <a:pt x="183" y="218"/>
                    <a:pt x="229" y="181"/>
                    <a:pt x="229" y="144"/>
                  </a:cubicBezTo>
                  <a:cubicBezTo>
                    <a:pt x="252" y="75"/>
                    <a:pt x="206" y="7"/>
                    <a:pt x="160" y="7"/>
                  </a:cubicBezTo>
                  <a:cubicBezTo>
                    <a:pt x="148" y="3"/>
                    <a:pt x="135" y="1"/>
                    <a:pt x="1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15"/>
            <p:cNvSpPr/>
            <p:nvPr/>
          </p:nvSpPr>
          <p:spPr>
            <a:xfrm>
              <a:off x="5970125" y="1422625"/>
              <a:ext cx="6875" cy="6450"/>
            </a:xfrm>
            <a:custGeom>
              <a:avLst/>
              <a:gdLst/>
              <a:ahLst/>
              <a:cxnLst/>
              <a:rect l="l" t="t" r="r" b="b"/>
              <a:pathLst>
                <a:path w="275" h="258" extrusionOk="0">
                  <a:moveTo>
                    <a:pt x="160" y="1"/>
                  </a:moveTo>
                  <a:cubicBezTo>
                    <a:pt x="92" y="1"/>
                    <a:pt x="23" y="24"/>
                    <a:pt x="23" y="92"/>
                  </a:cubicBezTo>
                  <a:cubicBezTo>
                    <a:pt x="0" y="161"/>
                    <a:pt x="46" y="229"/>
                    <a:pt x="92" y="252"/>
                  </a:cubicBezTo>
                  <a:cubicBezTo>
                    <a:pt x="104" y="256"/>
                    <a:pt x="116" y="258"/>
                    <a:pt x="128" y="258"/>
                  </a:cubicBezTo>
                  <a:cubicBezTo>
                    <a:pt x="183" y="258"/>
                    <a:pt x="232" y="217"/>
                    <a:pt x="251" y="161"/>
                  </a:cubicBezTo>
                  <a:cubicBezTo>
                    <a:pt x="274" y="92"/>
                    <a:pt x="228" y="24"/>
                    <a:pt x="16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15"/>
            <p:cNvSpPr/>
            <p:nvPr/>
          </p:nvSpPr>
          <p:spPr>
            <a:xfrm>
              <a:off x="6725625" y="1401950"/>
              <a:ext cx="10875" cy="9400"/>
            </a:xfrm>
            <a:custGeom>
              <a:avLst/>
              <a:gdLst/>
              <a:ahLst/>
              <a:cxnLst/>
              <a:rect l="l" t="t" r="r" b="b"/>
              <a:pathLst>
                <a:path w="435" h="376" extrusionOk="0">
                  <a:moveTo>
                    <a:pt x="220" y="0"/>
                  </a:moveTo>
                  <a:cubicBezTo>
                    <a:pt x="132" y="0"/>
                    <a:pt x="66" y="48"/>
                    <a:pt x="47" y="143"/>
                  </a:cubicBezTo>
                  <a:cubicBezTo>
                    <a:pt x="1" y="234"/>
                    <a:pt x="69" y="349"/>
                    <a:pt x="161" y="371"/>
                  </a:cubicBezTo>
                  <a:cubicBezTo>
                    <a:pt x="176" y="374"/>
                    <a:pt x="190" y="376"/>
                    <a:pt x="204" y="376"/>
                  </a:cubicBezTo>
                  <a:cubicBezTo>
                    <a:pt x="298" y="376"/>
                    <a:pt x="369" y="314"/>
                    <a:pt x="389" y="234"/>
                  </a:cubicBezTo>
                  <a:cubicBezTo>
                    <a:pt x="435" y="120"/>
                    <a:pt x="366" y="29"/>
                    <a:pt x="275" y="6"/>
                  </a:cubicBezTo>
                  <a:cubicBezTo>
                    <a:pt x="256" y="2"/>
                    <a:pt x="237" y="0"/>
                    <a:pt x="22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15"/>
            <p:cNvSpPr/>
            <p:nvPr/>
          </p:nvSpPr>
          <p:spPr>
            <a:xfrm>
              <a:off x="6704525" y="1685550"/>
              <a:ext cx="10300" cy="8875"/>
            </a:xfrm>
            <a:custGeom>
              <a:avLst/>
              <a:gdLst/>
              <a:ahLst/>
              <a:cxnLst/>
              <a:rect l="l" t="t" r="r" b="b"/>
              <a:pathLst>
                <a:path w="412" h="355" extrusionOk="0">
                  <a:moveTo>
                    <a:pt x="206" y="1"/>
                  </a:moveTo>
                  <a:cubicBezTo>
                    <a:pt x="132" y="1"/>
                    <a:pt x="65" y="48"/>
                    <a:pt x="46" y="143"/>
                  </a:cubicBezTo>
                  <a:cubicBezTo>
                    <a:pt x="0" y="235"/>
                    <a:pt x="69" y="326"/>
                    <a:pt x="160" y="349"/>
                  </a:cubicBezTo>
                  <a:cubicBezTo>
                    <a:pt x="175" y="353"/>
                    <a:pt x="191" y="354"/>
                    <a:pt x="207" y="354"/>
                  </a:cubicBezTo>
                  <a:cubicBezTo>
                    <a:pt x="287" y="354"/>
                    <a:pt x="369" y="307"/>
                    <a:pt x="388" y="212"/>
                  </a:cubicBezTo>
                  <a:cubicBezTo>
                    <a:pt x="411" y="120"/>
                    <a:pt x="343" y="29"/>
                    <a:pt x="251" y="6"/>
                  </a:cubicBezTo>
                  <a:cubicBezTo>
                    <a:pt x="236" y="3"/>
                    <a:pt x="221" y="1"/>
                    <a:pt x="20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15"/>
            <p:cNvSpPr/>
            <p:nvPr/>
          </p:nvSpPr>
          <p:spPr>
            <a:xfrm>
              <a:off x="6188100" y="1518950"/>
              <a:ext cx="10875" cy="9950"/>
            </a:xfrm>
            <a:custGeom>
              <a:avLst/>
              <a:gdLst/>
              <a:ahLst/>
              <a:cxnLst/>
              <a:rect l="l" t="t" r="r" b="b"/>
              <a:pathLst>
                <a:path w="435" h="398" extrusionOk="0">
                  <a:moveTo>
                    <a:pt x="231" y="1"/>
                  </a:moveTo>
                  <a:cubicBezTo>
                    <a:pt x="137" y="1"/>
                    <a:pt x="63" y="63"/>
                    <a:pt x="23" y="142"/>
                  </a:cubicBezTo>
                  <a:cubicBezTo>
                    <a:pt x="0" y="256"/>
                    <a:pt x="69" y="371"/>
                    <a:pt x="183" y="393"/>
                  </a:cubicBezTo>
                  <a:cubicBezTo>
                    <a:pt x="195" y="396"/>
                    <a:pt x="207" y="398"/>
                    <a:pt x="220" y="398"/>
                  </a:cubicBezTo>
                  <a:cubicBezTo>
                    <a:pt x="303" y="398"/>
                    <a:pt x="391" y="336"/>
                    <a:pt x="411" y="256"/>
                  </a:cubicBezTo>
                  <a:cubicBezTo>
                    <a:pt x="434" y="142"/>
                    <a:pt x="366" y="28"/>
                    <a:pt x="274" y="5"/>
                  </a:cubicBezTo>
                  <a:cubicBezTo>
                    <a:pt x="259" y="2"/>
                    <a:pt x="245" y="1"/>
                    <a:pt x="23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15"/>
            <p:cNvSpPr/>
            <p:nvPr/>
          </p:nvSpPr>
          <p:spPr>
            <a:xfrm>
              <a:off x="6388400" y="1590975"/>
              <a:ext cx="6875" cy="6450"/>
            </a:xfrm>
            <a:custGeom>
              <a:avLst/>
              <a:gdLst/>
              <a:ahLst/>
              <a:cxnLst/>
              <a:rect l="l" t="t" r="r" b="b"/>
              <a:pathLst>
                <a:path w="275" h="258" extrusionOk="0">
                  <a:moveTo>
                    <a:pt x="160" y="0"/>
                  </a:moveTo>
                  <a:cubicBezTo>
                    <a:pt x="91" y="0"/>
                    <a:pt x="23" y="23"/>
                    <a:pt x="0" y="92"/>
                  </a:cubicBezTo>
                  <a:cubicBezTo>
                    <a:pt x="0" y="160"/>
                    <a:pt x="46" y="229"/>
                    <a:pt x="114" y="251"/>
                  </a:cubicBezTo>
                  <a:cubicBezTo>
                    <a:pt x="122" y="255"/>
                    <a:pt x="132" y="257"/>
                    <a:pt x="142" y="257"/>
                  </a:cubicBezTo>
                  <a:cubicBezTo>
                    <a:pt x="189" y="257"/>
                    <a:pt x="251" y="216"/>
                    <a:pt x="251" y="160"/>
                  </a:cubicBezTo>
                  <a:cubicBezTo>
                    <a:pt x="274" y="92"/>
                    <a:pt x="228" y="23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15"/>
            <p:cNvSpPr/>
            <p:nvPr/>
          </p:nvSpPr>
          <p:spPr>
            <a:xfrm>
              <a:off x="6388400" y="1611975"/>
              <a:ext cx="11425" cy="9975"/>
            </a:xfrm>
            <a:custGeom>
              <a:avLst/>
              <a:gdLst/>
              <a:ahLst/>
              <a:cxnLst/>
              <a:rect l="l" t="t" r="r" b="b"/>
              <a:pathLst>
                <a:path w="457" h="399" extrusionOk="0">
                  <a:moveTo>
                    <a:pt x="230" y="0"/>
                  </a:moveTo>
                  <a:cubicBezTo>
                    <a:pt x="132" y="0"/>
                    <a:pt x="43" y="65"/>
                    <a:pt x="23" y="165"/>
                  </a:cubicBezTo>
                  <a:cubicBezTo>
                    <a:pt x="0" y="256"/>
                    <a:pt x="69" y="370"/>
                    <a:pt x="183" y="393"/>
                  </a:cubicBezTo>
                  <a:cubicBezTo>
                    <a:pt x="198" y="397"/>
                    <a:pt x="214" y="399"/>
                    <a:pt x="230" y="399"/>
                  </a:cubicBezTo>
                  <a:cubicBezTo>
                    <a:pt x="310" y="399"/>
                    <a:pt x="392" y="351"/>
                    <a:pt x="411" y="256"/>
                  </a:cubicBezTo>
                  <a:cubicBezTo>
                    <a:pt x="457" y="142"/>
                    <a:pt x="388" y="28"/>
                    <a:pt x="274" y="5"/>
                  </a:cubicBezTo>
                  <a:cubicBezTo>
                    <a:pt x="259" y="2"/>
                    <a:pt x="245" y="0"/>
                    <a:pt x="23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15"/>
            <p:cNvSpPr/>
            <p:nvPr/>
          </p:nvSpPr>
          <p:spPr>
            <a:xfrm>
              <a:off x="6497375" y="1253000"/>
              <a:ext cx="6875" cy="5900"/>
            </a:xfrm>
            <a:custGeom>
              <a:avLst/>
              <a:gdLst/>
              <a:ahLst/>
              <a:cxnLst/>
              <a:rect l="l" t="t" r="r" b="b"/>
              <a:pathLst>
                <a:path w="275" h="236" extrusionOk="0">
                  <a:moveTo>
                    <a:pt x="134" y="1"/>
                  </a:moveTo>
                  <a:cubicBezTo>
                    <a:pt x="91" y="1"/>
                    <a:pt x="42" y="38"/>
                    <a:pt x="24" y="75"/>
                  </a:cubicBezTo>
                  <a:cubicBezTo>
                    <a:pt x="1" y="144"/>
                    <a:pt x="46" y="212"/>
                    <a:pt x="115" y="235"/>
                  </a:cubicBezTo>
                  <a:cubicBezTo>
                    <a:pt x="161" y="235"/>
                    <a:pt x="229" y="212"/>
                    <a:pt x="252" y="144"/>
                  </a:cubicBezTo>
                  <a:cubicBezTo>
                    <a:pt x="275" y="75"/>
                    <a:pt x="229" y="7"/>
                    <a:pt x="161" y="7"/>
                  </a:cubicBezTo>
                  <a:cubicBezTo>
                    <a:pt x="152" y="3"/>
                    <a:pt x="143" y="1"/>
                    <a:pt x="13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15"/>
            <p:cNvSpPr/>
            <p:nvPr/>
          </p:nvSpPr>
          <p:spPr>
            <a:xfrm>
              <a:off x="6746750" y="1478400"/>
              <a:ext cx="9150" cy="8325"/>
            </a:xfrm>
            <a:custGeom>
              <a:avLst/>
              <a:gdLst/>
              <a:ahLst/>
              <a:cxnLst/>
              <a:rect l="l" t="t" r="r" b="b"/>
              <a:pathLst>
                <a:path w="366" h="333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46" y="303"/>
                    <a:pt x="137" y="326"/>
                  </a:cubicBezTo>
                  <a:cubicBezTo>
                    <a:pt x="153" y="330"/>
                    <a:pt x="169" y="332"/>
                    <a:pt x="184" y="332"/>
                  </a:cubicBezTo>
                  <a:cubicBezTo>
                    <a:pt x="258" y="332"/>
                    <a:pt x="324" y="288"/>
                    <a:pt x="343" y="212"/>
                  </a:cubicBezTo>
                  <a:cubicBezTo>
                    <a:pt x="366" y="121"/>
                    <a:pt x="320" y="30"/>
                    <a:pt x="229" y="7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15"/>
            <p:cNvSpPr/>
            <p:nvPr/>
          </p:nvSpPr>
          <p:spPr>
            <a:xfrm>
              <a:off x="6710800" y="1642750"/>
              <a:ext cx="8000" cy="7175"/>
            </a:xfrm>
            <a:custGeom>
              <a:avLst/>
              <a:gdLst/>
              <a:ahLst/>
              <a:cxnLst/>
              <a:rect l="l" t="t" r="r" b="b"/>
              <a:pathLst>
                <a:path w="320" h="287" extrusionOk="0">
                  <a:moveTo>
                    <a:pt x="145" y="1"/>
                  </a:moveTo>
                  <a:cubicBezTo>
                    <a:pt x="85" y="1"/>
                    <a:pt x="23" y="41"/>
                    <a:pt x="23" y="98"/>
                  </a:cubicBezTo>
                  <a:cubicBezTo>
                    <a:pt x="0" y="189"/>
                    <a:pt x="46" y="258"/>
                    <a:pt x="115" y="280"/>
                  </a:cubicBezTo>
                  <a:cubicBezTo>
                    <a:pt x="126" y="284"/>
                    <a:pt x="139" y="286"/>
                    <a:pt x="151" y="286"/>
                  </a:cubicBezTo>
                  <a:cubicBezTo>
                    <a:pt x="212" y="286"/>
                    <a:pt x="278" y="242"/>
                    <a:pt x="297" y="166"/>
                  </a:cubicBezTo>
                  <a:cubicBezTo>
                    <a:pt x="320" y="98"/>
                    <a:pt x="274" y="29"/>
                    <a:pt x="183" y="6"/>
                  </a:cubicBezTo>
                  <a:cubicBezTo>
                    <a:pt x="171" y="2"/>
                    <a:pt x="158" y="1"/>
                    <a:pt x="14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15"/>
            <p:cNvSpPr/>
            <p:nvPr/>
          </p:nvSpPr>
          <p:spPr>
            <a:xfrm>
              <a:off x="6239450" y="1672575"/>
              <a:ext cx="8025" cy="755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206" y="0"/>
                  </a:moveTo>
                  <a:cubicBezTo>
                    <a:pt x="138" y="0"/>
                    <a:pt x="46" y="46"/>
                    <a:pt x="24" y="114"/>
                  </a:cubicBezTo>
                  <a:cubicBezTo>
                    <a:pt x="1" y="183"/>
                    <a:pt x="46" y="274"/>
                    <a:pt x="138" y="297"/>
                  </a:cubicBezTo>
                  <a:cubicBezTo>
                    <a:pt x="147" y="300"/>
                    <a:pt x="156" y="302"/>
                    <a:pt x="166" y="302"/>
                  </a:cubicBezTo>
                  <a:cubicBezTo>
                    <a:pt x="229" y="302"/>
                    <a:pt x="297" y="242"/>
                    <a:pt x="297" y="183"/>
                  </a:cubicBezTo>
                  <a:cubicBezTo>
                    <a:pt x="320" y="114"/>
                    <a:pt x="275" y="23"/>
                    <a:pt x="20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15"/>
            <p:cNvSpPr/>
            <p:nvPr/>
          </p:nvSpPr>
          <p:spPr>
            <a:xfrm>
              <a:off x="6507075" y="1246725"/>
              <a:ext cx="11450" cy="10250"/>
            </a:xfrm>
            <a:custGeom>
              <a:avLst/>
              <a:gdLst/>
              <a:ahLst/>
              <a:cxnLst/>
              <a:rect l="l" t="t" r="r" b="b"/>
              <a:pathLst>
                <a:path w="458" h="410" extrusionOk="0">
                  <a:moveTo>
                    <a:pt x="218" y="1"/>
                  </a:moveTo>
                  <a:cubicBezTo>
                    <a:pt x="125" y="1"/>
                    <a:pt x="43" y="49"/>
                    <a:pt x="24" y="144"/>
                  </a:cubicBezTo>
                  <a:cubicBezTo>
                    <a:pt x="1" y="258"/>
                    <a:pt x="69" y="372"/>
                    <a:pt x="161" y="395"/>
                  </a:cubicBezTo>
                  <a:cubicBezTo>
                    <a:pt x="185" y="404"/>
                    <a:pt x="209" y="409"/>
                    <a:pt x="233" y="409"/>
                  </a:cubicBezTo>
                  <a:cubicBezTo>
                    <a:pt x="319" y="409"/>
                    <a:pt x="394" y="348"/>
                    <a:pt x="412" y="258"/>
                  </a:cubicBezTo>
                  <a:cubicBezTo>
                    <a:pt x="457" y="144"/>
                    <a:pt x="389" y="30"/>
                    <a:pt x="275" y="7"/>
                  </a:cubicBezTo>
                  <a:cubicBezTo>
                    <a:pt x="256" y="3"/>
                    <a:pt x="237" y="1"/>
                    <a:pt x="21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15"/>
            <p:cNvSpPr/>
            <p:nvPr/>
          </p:nvSpPr>
          <p:spPr>
            <a:xfrm>
              <a:off x="5658550" y="1606225"/>
              <a:ext cx="7450" cy="6600"/>
            </a:xfrm>
            <a:custGeom>
              <a:avLst/>
              <a:gdLst/>
              <a:ahLst/>
              <a:cxnLst/>
              <a:rect l="l" t="t" r="r" b="b"/>
              <a:pathLst>
                <a:path w="298" h="264" extrusionOk="0">
                  <a:moveTo>
                    <a:pt x="147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1" y="166"/>
                    <a:pt x="46" y="235"/>
                    <a:pt x="115" y="258"/>
                  </a:cubicBezTo>
                  <a:cubicBezTo>
                    <a:pt x="131" y="262"/>
                    <a:pt x="146" y="264"/>
                    <a:pt x="161" y="264"/>
                  </a:cubicBezTo>
                  <a:cubicBezTo>
                    <a:pt x="228" y="264"/>
                    <a:pt x="274" y="223"/>
                    <a:pt x="274" y="166"/>
                  </a:cubicBezTo>
                  <a:cubicBezTo>
                    <a:pt x="297" y="98"/>
                    <a:pt x="252" y="29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15"/>
            <p:cNvSpPr/>
            <p:nvPr/>
          </p:nvSpPr>
          <p:spPr>
            <a:xfrm>
              <a:off x="6769000" y="1557875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83" y="0"/>
                  </a:moveTo>
                  <a:cubicBezTo>
                    <a:pt x="115" y="0"/>
                    <a:pt x="46" y="46"/>
                    <a:pt x="23" y="115"/>
                  </a:cubicBezTo>
                  <a:cubicBezTo>
                    <a:pt x="1" y="183"/>
                    <a:pt x="46" y="252"/>
                    <a:pt x="115" y="274"/>
                  </a:cubicBezTo>
                  <a:cubicBezTo>
                    <a:pt x="127" y="278"/>
                    <a:pt x="140" y="280"/>
                    <a:pt x="153" y="280"/>
                  </a:cubicBezTo>
                  <a:cubicBezTo>
                    <a:pt x="213" y="280"/>
                    <a:pt x="275" y="239"/>
                    <a:pt x="275" y="183"/>
                  </a:cubicBezTo>
                  <a:cubicBezTo>
                    <a:pt x="297" y="92"/>
                    <a:pt x="252" y="23"/>
                    <a:pt x="18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15"/>
            <p:cNvSpPr/>
            <p:nvPr/>
          </p:nvSpPr>
          <p:spPr>
            <a:xfrm>
              <a:off x="6642325" y="1483550"/>
              <a:ext cx="9150" cy="8275"/>
            </a:xfrm>
            <a:custGeom>
              <a:avLst/>
              <a:gdLst/>
              <a:ahLst/>
              <a:cxnLst/>
              <a:rect l="l" t="t" r="r" b="b"/>
              <a:pathLst>
                <a:path w="366" h="331" extrusionOk="0">
                  <a:moveTo>
                    <a:pt x="182" y="0"/>
                  </a:moveTo>
                  <a:cubicBezTo>
                    <a:pt x="108" y="0"/>
                    <a:pt x="42" y="45"/>
                    <a:pt x="23" y="120"/>
                  </a:cubicBezTo>
                  <a:cubicBezTo>
                    <a:pt x="0" y="212"/>
                    <a:pt x="69" y="303"/>
                    <a:pt x="160" y="326"/>
                  </a:cubicBezTo>
                  <a:cubicBezTo>
                    <a:pt x="172" y="329"/>
                    <a:pt x="184" y="330"/>
                    <a:pt x="196" y="330"/>
                  </a:cubicBezTo>
                  <a:cubicBezTo>
                    <a:pt x="269" y="330"/>
                    <a:pt x="323" y="271"/>
                    <a:pt x="343" y="212"/>
                  </a:cubicBezTo>
                  <a:cubicBezTo>
                    <a:pt x="366" y="120"/>
                    <a:pt x="320" y="29"/>
                    <a:pt x="229" y="6"/>
                  </a:cubicBezTo>
                  <a:cubicBezTo>
                    <a:pt x="213" y="2"/>
                    <a:pt x="197" y="0"/>
                    <a:pt x="18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15"/>
            <p:cNvSpPr/>
            <p:nvPr/>
          </p:nvSpPr>
          <p:spPr>
            <a:xfrm>
              <a:off x="6686250" y="1541175"/>
              <a:ext cx="6875" cy="6450"/>
            </a:xfrm>
            <a:custGeom>
              <a:avLst/>
              <a:gdLst/>
              <a:ahLst/>
              <a:cxnLst/>
              <a:rect l="l" t="t" r="r" b="b"/>
              <a:pathLst>
                <a:path w="275" h="258" extrusionOk="0">
                  <a:moveTo>
                    <a:pt x="147" y="1"/>
                  </a:moveTo>
                  <a:cubicBezTo>
                    <a:pt x="92" y="1"/>
                    <a:pt x="43" y="41"/>
                    <a:pt x="24" y="98"/>
                  </a:cubicBezTo>
                  <a:cubicBezTo>
                    <a:pt x="1" y="166"/>
                    <a:pt x="47" y="235"/>
                    <a:pt x="115" y="258"/>
                  </a:cubicBezTo>
                  <a:cubicBezTo>
                    <a:pt x="184" y="258"/>
                    <a:pt x="252" y="235"/>
                    <a:pt x="275" y="166"/>
                  </a:cubicBezTo>
                  <a:cubicBezTo>
                    <a:pt x="275" y="98"/>
                    <a:pt x="229" y="29"/>
                    <a:pt x="184" y="7"/>
                  </a:cubicBezTo>
                  <a:cubicBezTo>
                    <a:pt x="171" y="2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15"/>
            <p:cNvSpPr/>
            <p:nvPr/>
          </p:nvSpPr>
          <p:spPr>
            <a:xfrm>
              <a:off x="5208900" y="942175"/>
              <a:ext cx="6300" cy="5875"/>
            </a:xfrm>
            <a:custGeom>
              <a:avLst/>
              <a:gdLst/>
              <a:ahLst/>
              <a:cxnLst/>
              <a:rect l="l" t="t" r="r" b="b"/>
              <a:pathLst>
                <a:path w="252" h="235" extrusionOk="0">
                  <a:moveTo>
                    <a:pt x="160" y="0"/>
                  </a:moveTo>
                  <a:cubicBezTo>
                    <a:pt x="92" y="0"/>
                    <a:pt x="23" y="23"/>
                    <a:pt x="0" y="91"/>
                  </a:cubicBezTo>
                  <a:cubicBezTo>
                    <a:pt x="0" y="160"/>
                    <a:pt x="23" y="228"/>
                    <a:pt x="92" y="228"/>
                  </a:cubicBezTo>
                  <a:cubicBezTo>
                    <a:pt x="104" y="232"/>
                    <a:pt x="116" y="234"/>
                    <a:pt x="128" y="234"/>
                  </a:cubicBezTo>
                  <a:cubicBezTo>
                    <a:pt x="182" y="234"/>
                    <a:pt x="228" y="193"/>
                    <a:pt x="228" y="137"/>
                  </a:cubicBezTo>
                  <a:cubicBezTo>
                    <a:pt x="251" y="91"/>
                    <a:pt x="206" y="23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15"/>
            <p:cNvSpPr/>
            <p:nvPr/>
          </p:nvSpPr>
          <p:spPr>
            <a:xfrm>
              <a:off x="6297100" y="100250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69" y="303"/>
                    <a:pt x="160" y="349"/>
                  </a:cubicBezTo>
                  <a:cubicBezTo>
                    <a:pt x="172" y="352"/>
                    <a:pt x="184" y="353"/>
                    <a:pt x="196" y="353"/>
                  </a:cubicBezTo>
                  <a:cubicBezTo>
                    <a:pt x="274" y="353"/>
                    <a:pt x="345" y="291"/>
                    <a:pt x="365" y="212"/>
                  </a:cubicBezTo>
                  <a:cubicBezTo>
                    <a:pt x="388" y="121"/>
                    <a:pt x="320" y="29"/>
                    <a:pt x="228" y="6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5"/>
            <p:cNvSpPr/>
            <p:nvPr/>
          </p:nvSpPr>
          <p:spPr>
            <a:xfrm>
              <a:off x="6605225" y="1625625"/>
              <a:ext cx="10875" cy="9425"/>
            </a:xfrm>
            <a:custGeom>
              <a:avLst/>
              <a:gdLst/>
              <a:ahLst/>
              <a:cxnLst/>
              <a:rect l="l" t="t" r="r" b="b"/>
              <a:pathLst>
                <a:path w="435" h="377" extrusionOk="0">
                  <a:moveTo>
                    <a:pt x="220" y="1"/>
                  </a:moveTo>
                  <a:cubicBezTo>
                    <a:pt x="131" y="1"/>
                    <a:pt x="62" y="49"/>
                    <a:pt x="24" y="144"/>
                  </a:cubicBezTo>
                  <a:cubicBezTo>
                    <a:pt x="1" y="235"/>
                    <a:pt x="69" y="349"/>
                    <a:pt x="161" y="372"/>
                  </a:cubicBezTo>
                  <a:cubicBezTo>
                    <a:pt x="176" y="375"/>
                    <a:pt x="190" y="376"/>
                    <a:pt x="204" y="376"/>
                  </a:cubicBezTo>
                  <a:cubicBezTo>
                    <a:pt x="298" y="376"/>
                    <a:pt x="369" y="314"/>
                    <a:pt x="389" y="235"/>
                  </a:cubicBezTo>
                  <a:cubicBezTo>
                    <a:pt x="434" y="121"/>
                    <a:pt x="366" y="30"/>
                    <a:pt x="275" y="7"/>
                  </a:cubicBezTo>
                  <a:cubicBezTo>
                    <a:pt x="256" y="3"/>
                    <a:pt x="237" y="1"/>
                    <a:pt x="22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5"/>
            <p:cNvSpPr/>
            <p:nvPr/>
          </p:nvSpPr>
          <p:spPr>
            <a:xfrm>
              <a:off x="6144150" y="659550"/>
              <a:ext cx="6875" cy="5875"/>
            </a:xfrm>
            <a:custGeom>
              <a:avLst/>
              <a:gdLst/>
              <a:ahLst/>
              <a:cxnLst/>
              <a:rect l="l" t="t" r="r" b="b"/>
              <a:pathLst>
                <a:path w="275" h="235" extrusionOk="0">
                  <a:moveTo>
                    <a:pt x="134" y="0"/>
                  </a:moveTo>
                  <a:cubicBezTo>
                    <a:pt x="91" y="0"/>
                    <a:pt x="42" y="38"/>
                    <a:pt x="24" y="75"/>
                  </a:cubicBezTo>
                  <a:cubicBezTo>
                    <a:pt x="1" y="143"/>
                    <a:pt x="47" y="212"/>
                    <a:pt x="115" y="235"/>
                  </a:cubicBezTo>
                  <a:cubicBezTo>
                    <a:pt x="184" y="235"/>
                    <a:pt x="229" y="212"/>
                    <a:pt x="252" y="143"/>
                  </a:cubicBezTo>
                  <a:cubicBezTo>
                    <a:pt x="275" y="75"/>
                    <a:pt x="229" y="7"/>
                    <a:pt x="161" y="7"/>
                  </a:cubicBezTo>
                  <a:cubicBezTo>
                    <a:pt x="152" y="2"/>
                    <a:pt x="143" y="0"/>
                    <a:pt x="13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5"/>
            <p:cNvSpPr/>
            <p:nvPr/>
          </p:nvSpPr>
          <p:spPr>
            <a:xfrm>
              <a:off x="6129900" y="1732950"/>
              <a:ext cx="10300" cy="9375"/>
            </a:xfrm>
            <a:custGeom>
              <a:avLst/>
              <a:gdLst/>
              <a:ahLst/>
              <a:cxnLst/>
              <a:rect l="l" t="t" r="r" b="b"/>
              <a:pathLst>
                <a:path w="412" h="375" extrusionOk="0">
                  <a:moveTo>
                    <a:pt x="214" y="0"/>
                  </a:moveTo>
                  <a:cubicBezTo>
                    <a:pt x="132" y="0"/>
                    <a:pt x="43" y="62"/>
                    <a:pt x="23" y="142"/>
                  </a:cubicBezTo>
                  <a:cubicBezTo>
                    <a:pt x="0" y="233"/>
                    <a:pt x="69" y="347"/>
                    <a:pt x="160" y="370"/>
                  </a:cubicBezTo>
                  <a:cubicBezTo>
                    <a:pt x="175" y="373"/>
                    <a:pt x="190" y="374"/>
                    <a:pt x="204" y="374"/>
                  </a:cubicBezTo>
                  <a:cubicBezTo>
                    <a:pt x="297" y="374"/>
                    <a:pt x="368" y="312"/>
                    <a:pt x="388" y="233"/>
                  </a:cubicBezTo>
                  <a:cubicBezTo>
                    <a:pt x="411" y="142"/>
                    <a:pt x="365" y="28"/>
                    <a:pt x="251" y="5"/>
                  </a:cubicBezTo>
                  <a:cubicBezTo>
                    <a:pt x="239" y="2"/>
                    <a:pt x="227" y="0"/>
                    <a:pt x="21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5"/>
            <p:cNvSpPr/>
            <p:nvPr/>
          </p:nvSpPr>
          <p:spPr>
            <a:xfrm>
              <a:off x="6334750" y="1800275"/>
              <a:ext cx="9725" cy="5850"/>
            </a:xfrm>
            <a:custGeom>
              <a:avLst/>
              <a:gdLst/>
              <a:ahLst/>
              <a:cxnLst/>
              <a:rect l="l" t="t" r="r" b="b"/>
              <a:pathLst>
                <a:path w="389" h="234" extrusionOk="0">
                  <a:moveTo>
                    <a:pt x="193" y="1"/>
                  </a:moveTo>
                  <a:cubicBezTo>
                    <a:pt x="114" y="1"/>
                    <a:pt x="40" y="63"/>
                    <a:pt x="1" y="142"/>
                  </a:cubicBezTo>
                  <a:lnTo>
                    <a:pt x="366" y="233"/>
                  </a:lnTo>
                  <a:cubicBezTo>
                    <a:pt x="389" y="142"/>
                    <a:pt x="343" y="51"/>
                    <a:pt x="229" y="5"/>
                  </a:cubicBezTo>
                  <a:cubicBezTo>
                    <a:pt x="217" y="2"/>
                    <a:pt x="205" y="1"/>
                    <a:pt x="19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5"/>
            <p:cNvSpPr/>
            <p:nvPr/>
          </p:nvSpPr>
          <p:spPr>
            <a:xfrm>
              <a:off x="6152150" y="1748875"/>
              <a:ext cx="6300" cy="3600"/>
            </a:xfrm>
            <a:custGeom>
              <a:avLst/>
              <a:gdLst/>
              <a:ahLst/>
              <a:cxnLst/>
              <a:rect l="l" t="t" r="r" b="b"/>
              <a:pathLst>
                <a:path w="252" h="144" extrusionOk="0">
                  <a:moveTo>
                    <a:pt x="101" y="1"/>
                  </a:moveTo>
                  <a:cubicBezTo>
                    <a:pt x="47" y="1"/>
                    <a:pt x="0" y="42"/>
                    <a:pt x="0" y="98"/>
                  </a:cubicBezTo>
                  <a:lnTo>
                    <a:pt x="229" y="144"/>
                  </a:lnTo>
                  <a:cubicBezTo>
                    <a:pt x="252" y="75"/>
                    <a:pt x="206" y="7"/>
                    <a:pt x="137" y="7"/>
                  </a:cubicBezTo>
                  <a:cubicBezTo>
                    <a:pt x="125" y="3"/>
                    <a:pt x="113" y="1"/>
                    <a:pt x="10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5"/>
            <p:cNvSpPr/>
            <p:nvPr/>
          </p:nvSpPr>
          <p:spPr>
            <a:xfrm>
              <a:off x="6308500" y="1776275"/>
              <a:ext cx="6300" cy="5525"/>
            </a:xfrm>
            <a:custGeom>
              <a:avLst/>
              <a:gdLst/>
              <a:ahLst/>
              <a:cxnLst/>
              <a:rect l="l" t="t" r="r" b="b"/>
              <a:pathLst>
                <a:path w="252" h="221" extrusionOk="0">
                  <a:moveTo>
                    <a:pt x="112" y="1"/>
                  </a:moveTo>
                  <a:cubicBezTo>
                    <a:pt x="69" y="1"/>
                    <a:pt x="19" y="42"/>
                    <a:pt x="1" y="98"/>
                  </a:cubicBezTo>
                  <a:cubicBezTo>
                    <a:pt x="1" y="144"/>
                    <a:pt x="23" y="212"/>
                    <a:pt x="92" y="212"/>
                  </a:cubicBezTo>
                  <a:cubicBezTo>
                    <a:pt x="109" y="218"/>
                    <a:pt x="125" y="221"/>
                    <a:pt x="139" y="221"/>
                  </a:cubicBezTo>
                  <a:cubicBezTo>
                    <a:pt x="182" y="221"/>
                    <a:pt x="212" y="195"/>
                    <a:pt x="229" y="144"/>
                  </a:cubicBezTo>
                  <a:cubicBezTo>
                    <a:pt x="252" y="75"/>
                    <a:pt x="206" y="29"/>
                    <a:pt x="138" y="7"/>
                  </a:cubicBezTo>
                  <a:cubicBezTo>
                    <a:pt x="129" y="3"/>
                    <a:pt x="121" y="1"/>
                    <a:pt x="11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5"/>
            <p:cNvSpPr/>
            <p:nvPr/>
          </p:nvSpPr>
          <p:spPr>
            <a:xfrm>
              <a:off x="6458000" y="1788250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47" y="1"/>
                  </a:moveTo>
                  <a:cubicBezTo>
                    <a:pt x="92" y="1"/>
                    <a:pt x="42" y="42"/>
                    <a:pt x="24" y="98"/>
                  </a:cubicBezTo>
                  <a:cubicBezTo>
                    <a:pt x="1" y="189"/>
                    <a:pt x="46" y="258"/>
                    <a:pt x="115" y="281"/>
                  </a:cubicBezTo>
                  <a:cubicBezTo>
                    <a:pt x="206" y="281"/>
                    <a:pt x="275" y="258"/>
                    <a:pt x="298" y="167"/>
                  </a:cubicBezTo>
                  <a:cubicBezTo>
                    <a:pt x="298" y="98"/>
                    <a:pt x="275" y="30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5"/>
            <p:cNvSpPr/>
            <p:nvPr/>
          </p:nvSpPr>
          <p:spPr>
            <a:xfrm>
              <a:off x="6065425" y="1708875"/>
              <a:ext cx="5725" cy="5375"/>
            </a:xfrm>
            <a:custGeom>
              <a:avLst/>
              <a:gdLst/>
              <a:ahLst/>
              <a:cxnLst/>
              <a:rect l="l" t="t" r="r" b="b"/>
              <a:pathLst>
                <a:path w="229" h="215" extrusionOk="0">
                  <a:moveTo>
                    <a:pt x="100" y="1"/>
                  </a:moveTo>
                  <a:cubicBezTo>
                    <a:pt x="61" y="1"/>
                    <a:pt x="23" y="26"/>
                    <a:pt x="23" y="78"/>
                  </a:cubicBezTo>
                  <a:cubicBezTo>
                    <a:pt x="0" y="123"/>
                    <a:pt x="23" y="192"/>
                    <a:pt x="91" y="215"/>
                  </a:cubicBezTo>
                  <a:cubicBezTo>
                    <a:pt x="137" y="215"/>
                    <a:pt x="205" y="192"/>
                    <a:pt x="228" y="123"/>
                  </a:cubicBezTo>
                  <a:cubicBezTo>
                    <a:pt x="228" y="78"/>
                    <a:pt x="205" y="9"/>
                    <a:pt x="137" y="9"/>
                  </a:cubicBezTo>
                  <a:cubicBezTo>
                    <a:pt x="126" y="3"/>
                    <a:pt x="113" y="1"/>
                    <a:pt x="10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5"/>
            <p:cNvSpPr/>
            <p:nvPr/>
          </p:nvSpPr>
          <p:spPr>
            <a:xfrm>
              <a:off x="6416350" y="1817925"/>
              <a:ext cx="8575" cy="4750"/>
            </a:xfrm>
            <a:custGeom>
              <a:avLst/>
              <a:gdLst/>
              <a:ahLst/>
              <a:cxnLst/>
              <a:rect l="l" t="t" r="r" b="b"/>
              <a:pathLst>
                <a:path w="343" h="190" extrusionOk="0">
                  <a:moveTo>
                    <a:pt x="159" y="1"/>
                  </a:moveTo>
                  <a:cubicBezTo>
                    <a:pt x="85" y="1"/>
                    <a:pt x="19" y="45"/>
                    <a:pt x="1" y="121"/>
                  </a:cubicBezTo>
                  <a:lnTo>
                    <a:pt x="320" y="189"/>
                  </a:lnTo>
                  <a:cubicBezTo>
                    <a:pt x="343" y="121"/>
                    <a:pt x="274" y="30"/>
                    <a:pt x="206" y="7"/>
                  </a:cubicBezTo>
                  <a:cubicBezTo>
                    <a:pt x="190" y="3"/>
                    <a:pt x="175" y="1"/>
                    <a:pt x="15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5"/>
            <p:cNvSpPr/>
            <p:nvPr/>
          </p:nvSpPr>
          <p:spPr>
            <a:xfrm>
              <a:off x="6369000" y="1797975"/>
              <a:ext cx="9725" cy="5875"/>
            </a:xfrm>
            <a:custGeom>
              <a:avLst/>
              <a:gdLst/>
              <a:ahLst/>
              <a:cxnLst/>
              <a:rect l="l" t="t" r="r" b="b"/>
              <a:pathLst>
                <a:path w="389" h="235" extrusionOk="0">
                  <a:moveTo>
                    <a:pt x="173" y="0"/>
                  </a:moveTo>
                  <a:cubicBezTo>
                    <a:pt x="86" y="0"/>
                    <a:pt x="19" y="48"/>
                    <a:pt x="0" y="143"/>
                  </a:cubicBezTo>
                  <a:lnTo>
                    <a:pt x="365" y="234"/>
                  </a:lnTo>
                  <a:cubicBezTo>
                    <a:pt x="388" y="120"/>
                    <a:pt x="320" y="29"/>
                    <a:pt x="228" y="6"/>
                  </a:cubicBezTo>
                  <a:cubicBezTo>
                    <a:pt x="209" y="2"/>
                    <a:pt x="191" y="0"/>
                    <a:pt x="17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5"/>
            <p:cNvSpPr/>
            <p:nvPr/>
          </p:nvSpPr>
          <p:spPr>
            <a:xfrm>
              <a:off x="6354150" y="1796825"/>
              <a:ext cx="8025" cy="4725"/>
            </a:xfrm>
            <a:custGeom>
              <a:avLst/>
              <a:gdLst/>
              <a:ahLst/>
              <a:cxnLst/>
              <a:rect l="l" t="t" r="r" b="b"/>
              <a:pathLst>
                <a:path w="321" h="189" extrusionOk="0">
                  <a:moveTo>
                    <a:pt x="146" y="0"/>
                  </a:moveTo>
                  <a:cubicBezTo>
                    <a:pt x="85" y="0"/>
                    <a:pt x="20" y="45"/>
                    <a:pt x="1" y="120"/>
                  </a:cubicBezTo>
                  <a:lnTo>
                    <a:pt x="297" y="189"/>
                  </a:lnTo>
                  <a:cubicBezTo>
                    <a:pt x="320" y="98"/>
                    <a:pt x="275" y="29"/>
                    <a:pt x="183" y="6"/>
                  </a:cubicBezTo>
                  <a:cubicBezTo>
                    <a:pt x="171" y="2"/>
                    <a:pt x="159" y="0"/>
                    <a:pt x="14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5"/>
            <p:cNvSpPr/>
            <p:nvPr/>
          </p:nvSpPr>
          <p:spPr>
            <a:xfrm>
              <a:off x="6318775" y="1694100"/>
              <a:ext cx="8025" cy="7175"/>
            </a:xfrm>
            <a:custGeom>
              <a:avLst/>
              <a:gdLst/>
              <a:ahLst/>
              <a:cxnLst/>
              <a:rect l="l" t="t" r="r" b="b"/>
              <a:pathLst>
                <a:path w="321" h="287" extrusionOk="0">
                  <a:moveTo>
                    <a:pt x="160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0" y="189"/>
                    <a:pt x="46" y="258"/>
                    <a:pt x="137" y="281"/>
                  </a:cubicBezTo>
                  <a:cubicBezTo>
                    <a:pt x="150" y="285"/>
                    <a:pt x="162" y="287"/>
                    <a:pt x="175" y="287"/>
                  </a:cubicBezTo>
                  <a:cubicBezTo>
                    <a:pt x="236" y="287"/>
                    <a:pt x="301" y="246"/>
                    <a:pt x="320" y="189"/>
                  </a:cubicBezTo>
                  <a:cubicBezTo>
                    <a:pt x="320" y="98"/>
                    <a:pt x="274" y="30"/>
                    <a:pt x="206" y="7"/>
                  </a:cubicBezTo>
                  <a:cubicBezTo>
                    <a:pt x="190" y="3"/>
                    <a:pt x="174" y="1"/>
                    <a:pt x="16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5"/>
            <p:cNvSpPr/>
            <p:nvPr/>
          </p:nvSpPr>
          <p:spPr>
            <a:xfrm>
              <a:off x="6613225" y="1692975"/>
              <a:ext cx="9150" cy="8275"/>
            </a:xfrm>
            <a:custGeom>
              <a:avLst/>
              <a:gdLst/>
              <a:ahLst/>
              <a:cxnLst/>
              <a:rect l="l" t="t" r="r" b="b"/>
              <a:pathLst>
                <a:path w="366" h="331" extrusionOk="0">
                  <a:moveTo>
                    <a:pt x="182" y="0"/>
                  </a:moveTo>
                  <a:cubicBezTo>
                    <a:pt x="108" y="0"/>
                    <a:pt x="42" y="45"/>
                    <a:pt x="23" y="120"/>
                  </a:cubicBezTo>
                  <a:cubicBezTo>
                    <a:pt x="0" y="211"/>
                    <a:pt x="46" y="303"/>
                    <a:pt x="137" y="326"/>
                  </a:cubicBezTo>
                  <a:cubicBezTo>
                    <a:pt x="150" y="329"/>
                    <a:pt x="162" y="330"/>
                    <a:pt x="174" y="330"/>
                  </a:cubicBezTo>
                  <a:cubicBezTo>
                    <a:pt x="252" y="330"/>
                    <a:pt x="323" y="271"/>
                    <a:pt x="343" y="211"/>
                  </a:cubicBezTo>
                  <a:cubicBezTo>
                    <a:pt x="366" y="120"/>
                    <a:pt x="297" y="29"/>
                    <a:pt x="229" y="6"/>
                  </a:cubicBezTo>
                  <a:cubicBezTo>
                    <a:pt x="213" y="2"/>
                    <a:pt x="197" y="0"/>
                    <a:pt x="18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5"/>
            <p:cNvSpPr/>
            <p:nvPr/>
          </p:nvSpPr>
          <p:spPr>
            <a:xfrm>
              <a:off x="6205800" y="1687825"/>
              <a:ext cx="6300" cy="6025"/>
            </a:xfrm>
            <a:custGeom>
              <a:avLst/>
              <a:gdLst/>
              <a:ahLst/>
              <a:cxnLst/>
              <a:rect l="l" t="t" r="r" b="b"/>
              <a:pathLst>
                <a:path w="252" h="241" extrusionOk="0">
                  <a:moveTo>
                    <a:pt x="122" y="1"/>
                  </a:moveTo>
                  <a:cubicBezTo>
                    <a:pt x="68" y="1"/>
                    <a:pt x="19" y="38"/>
                    <a:pt x="0" y="75"/>
                  </a:cubicBezTo>
                  <a:cubicBezTo>
                    <a:pt x="0" y="144"/>
                    <a:pt x="23" y="212"/>
                    <a:pt x="91" y="235"/>
                  </a:cubicBezTo>
                  <a:cubicBezTo>
                    <a:pt x="103" y="239"/>
                    <a:pt x="116" y="241"/>
                    <a:pt x="127" y="241"/>
                  </a:cubicBezTo>
                  <a:cubicBezTo>
                    <a:pt x="183" y="241"/>
                    <a:pt x="232" y="200"/>
                    <a:pt x="251" y="144"/>
                  </a:cubicBezTo>
                  <a:cubicBezTo>
                    <a:pt x="251" y="75"/>
                    <a:pt x="228" y="7"/>
                    <a:pt x="160" y="7"/>
                  </a:cubicBezTo>
                  <a:cubicBezTo>
                    <a:pt x="147" y="2"/>
                    <a:pt x="135" y="1"/>
                    <a:pt x="12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5"/>
            <p:cNvSpPr/>
            <p:nvPr/>
          </p:nvSpPr>
          <p:spPr>
            <a:xfrm>
              <a:off x="5923325" y="1530475"/>
              <a:ext cx="6300" cy="5900"/>
            </a:xfrm>
            <a:custGeom>
              <a:avLst/>
              <a:gdLst/>
              <a:ahLst/>
              <a:cxnLst/>
              <a:rect l="l" t="t" r="r" b="b"/>
              <a:pathLst>
                <a:path w="252" h="236" extrusionOk="0">
                  <a:moveTo>
                    <a:pt x="160" y="1"/>
                  </a:moveTo>
                  <a:cubicBezTo>
                    <a:pt x="92" y="1"/>
                    <a:pt x="46" y="24"/>
                    <a:pt x="23" y="92"/>
                  </a:cubicBezTo>
                  <a:cubicBezTo>
                    <a:pt x="1" y="161"/>
                    <a:pt x="46" y="206"/>
                    <a:pt x="115" y="229"/>
                  </a:cubicBezTo>
                  <a:cubicBezTo>
                    <a:pt x="123" y="233"/>
                    <a:pt x="132" y="235"/>
                    <a:pt x="141" y="235"/>
                  </a:cubicBezTo>
                  <a:cubicBezTo>
                    <a:pt x="183" y="235"/>
                    <a:pt x="233" y="194"/>
                    <a:pt x="252" y="138"/>
                  </a:cubicBezTo>
                  <a:cubicBezTo>
                    <a:pt x="252" y="92"/>
                    <a:pt x="229" y="24"/>
                    <a:pt x="16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5"/>
            <p:cNvSpPr/>
            <p:nvPr/>
          </p:nvSpPr>
          <p:spPr>
            <a:xfrm>
              <a:off x="6334175" y="1718075"/>
              <a:ext cx="8600" cy="7600"/>
            </a:xfrm>
            <a:custGeom>
              <a:avLst/>
              <a:gdLst/>
              <a:ahLst/>
              <a:cxnLst/>
              <a:rect l="l" t="t" r="r" b="b"/>
              <a:pathLst>
                <a:path w="344" h="304" extrusionOk="0">
                  <a:moveTo>
                    <a:pt x="169" y="1"/>
                  </a:moveTo>
                  <a:cubicBezTo>
                    <a:pt x="108" y="1"/>
                    <a:pt x="42" y="45"/>
                    <a:pt x="24" y="120"/>
                  </a:cubicBezTo>
                  <a:cubicBezTo>
                    <a:pt x="1" y="189"/>
                    <a:pt x="69" y="280"/>
                    <a:pt x="138" y="303"/>
                  </a:cubicBezTo>
                  <a:cubicBezTo>
                    <a:pt x="229" y="303"/>
                    <a:pt x="297" y="257"/>
                    <a:pt x="320" y="189"/>
                  </a:cubicBezTo>
                  <a:cubicBezTo>
                    <a:pt x="343" y="98"/>
                    <a:pt x="297" y="29"/>
                    <a:pt x="206" y="6"/>
                  </a:cubicBezTo>
                  <a:cubicBezTo>
                    <a:pt x="194" y="2"/>
                    <a:pt x="182" y="1"/>
                    <a:pt x="16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5"/>
            <p:cNvSpPr/>
            <p:nvPr/>
          </p:nvSpPr>
          <p:spPr>
            <a:xfrm>
              <a:off x="6372975" y="1804025"/>
              <a:ext cx="9725" cy="5525"/>
            </a:xfrm>
            <a:custGeom>
              <a:avLst/>
              <a:gdLst/>
              <a:ahLst/>
              <a:cxnLst/>
              <a:rect l="l" t="t" r="r" b="b"/>
              <a:pathLst>
                <a:path w="389" h="221" extrusionOk="0">
                  <a:moveTo>
                    <a:pt x="167" y="0"/>
                  </a:moveTo>
                  <a:cubicBezTo>
                    <a:pt x="92" y="0"/>
                    <a:pt x="19" y="58"/>
                    <a:pt x="1" y="129"/>
                  </a:cubicBezTo>
                  <a:lnTo>
                    <a:pt x="366" y="220"/>
                  </a:lnTo>
                  <a:cubicBezTo>
                    <a:pt x="389" y="129"/>
                    <a:pt x="320" y="38"/>
                    <a:pt x="229" y="15"/>
                  </a:cubicBezTo>
                  <a:cubicBezTo>
                    <a:pt x="209" y="5"/>
                    <a:pt x="188" y="0"/>
                    <a:pt x="16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5"/>
            <p:cNvSpPr/>
            <p:nvPr/>
          </p:nvSpPr>
          <p:spPr>
            <a:xfrm>
              <a:off x="6238875" y="1744900"/>
              <a:ext cx="7450" cy="6450"/>
            </a:xfrm>
            <a:custGeom>
              <a:avLst/>
              <a:gdLst/>
              <a:ahLst/>
              <a:cxnLst/>
              <a:rect l="l" t="t" r="r" b="b"/>
              <a:pathLst>
                <a:path w="298" h="258" extrusionOk="0">
                  <a:moveTo>
                    <a:pt x="147" y="0"/>
                  </a:moveTo>
                  <a:cubicBezTo>
                    <a:pt x="92" y="0"/>
                    <a:pt x="43" y="41"/>
                    <a:pt x="24" y="97"/>
                  </a:cubicBezTo>
                  <a:cubicBezTo>
                    <a:pt x="1" y="166"/>
                    <a:pt x="47" y="234"/>
                    <a:pt x="115" y="257"/>
                  </a:cubicBezTo>
                  <a:cubicBezTo>
                    <a:pt x="184" y="257"/>
                    <a:pt x="252" y="212"/>
                    <a:pt x="275" y="166"/>
                  </a:cubicBezTo>
                  <a:cubicBezTo>
                    <a:pt x="298" y="97"/>
                    <a:pt x="252" y="29"/>
                    <a:pt x="184" y="6"/>
                  </a:cubicBezTo>
                  <a:cubicBezTo>
                    <a:pt x="171" y="2"/>
                    <a:pt x="159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5"/>
            <p:cNvSpPr/>
            <p:nvPr/>
          </p:nvSpPr>
          <p:spPr>
            <a:xfrm>
              <a:off x="6459725" y="1579975"/>
              <a:ext cx="8575" cy="8175"/>
            </a:xfrm>
            <a:custGeom>
              <a:avLst/>
              <a:gdLst/>
              <a:ahLst/>
              <a:cxnLst/>
              <a:rect l="l" t="t" r="r" b="b"/>
              <a:pathLst>
                <a:path w="343" h="327" extrusionOk="0">
                  <a:moveTo>
                    <a:pt x="169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46" y="303"/>
                    <a:pt x="137" y="326"/>
                  </a:cubicBezTo>
                  <a:cubicBezTo>
                    <a:pt x="229" y="326"/>
                    <a:pt x="297" y="281"/>
                    <a:pt x="320" y="212"/>
                  </a:cubicBezTo>
                  <a:cubicBezTo>
                    <a:pt x="343" y="121"/>
                    <a:pt x="297" y="29"/>
                    <a:pt x="206" y="7"/>
                  </a:cubicBezTo>
                  <a:cubicBezTo>
                    <a:pt x="194" y="3"/>
                    <a:pt x="182" y="1"/>
                    <a:pt x="16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5"/>
            <p:cNvSpPr/>
            <p:nvPr/>
          </p:nvSpPr>
          <p:spPr>
            <a:xfrm>
              <a:off x="6324475" y="1790000"/>
              <a:ext cx="10875" cy="10525"/>
            </a:xfrm>
            <a:custGeom>
              <a:avLst/>
              <a:gdLst/>
              <a:ahLst/>
              <a:cxnLst/>
              <a:rect l="l" t="t" r="r" b="b"/>
              <a:pathLst>
                <a:path w="435" h="421" extrusionOk="0">
                  <a:moveTo>
                    <a:pt x="231" y="1"/>
                  </a:moveTo>
                  <a:cubicBezTo>
                    <a:pt x="133" y="1"/>
                    <a:pt x="43" y="66"/>
                    <a:pt x="24" y="165"/>
                  </a:cubicBezTo>
                  <a:cubicBezTo>
                    <a:pt x="1" y="279"/>
                    <a:pt x="69" y="371"/>
                    <a:pt x="160" y="416"/>
                  </a:cubicBezTo>
                  <a:cubicBezTo>
                    <a:pt x="175" y="419"/>
                    <a:pt x="190" y="421"/>
                    <a:pt x="205" y="421"/>
                  </a:cubicBezTo>
                  <a:cubicBezTo>
                    <a:pt x="303" y="421"/>
                    <a:pt x="392" y="356"/>
                    <a:pt x="412" y="256"/>
                  </a:cubicBezTo>
                  <a:cubicBezTo>
                    <a:pt x="434" y="165"/>
                    <a:pt x="366" y="51"/>
                    <a:pt x="275" y="5"/>
                  </a:cubicBezTo>
                  <a:cubicBezTo>
                    <a:pt x="260" y="2"/>
                    <a:pt x="245" y="1"/>
                    <a:pt x="23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5"/>
            <p:cNvSpPr/>
            <p:nvPr/>
          </p:nvSpPr>
          <p:spPr>
            <a:xfrm>
              <a:off x="6348450" y="173465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215" y="1"/>
                  </a:moveTo>
                  <a:cubicBezTo>
                    <a:pt x="132" y="1"/>
                    <a:pt x="43" y="63"/>
                    <a:pt x="23" y="142"/>
                  </a:cubicBezTo>
                  <a:cubicBezTo>
                    <a:pt x="0" y="234"/>
                    <a:pt x="69" y="325"/>
                    <a:pt x="160" y="348"/>
                  </a:cubicBezTo>
                  <a:cubicBezTo>
                    <a:pt x="176" y="352"/>
                    <a:pt x="191" y="354"/>
                    <a:pt x="207" y="354"/>
                  </a:cubicBezTo>
                  <a:cubicBezTo>
                    <a:pt x="281" y="354"/>
                    <a:pt x="347" y="309"/>
                    <a:pt x="366" y="234"/>
                  </a:cubicBezTo>
                  <a:cubicBezTo>
                    <a:pt x="388" y="119"/>
                    <a:pt x="343" y="28"/>
                    <a:pt x="251" y="5"/>
                  </a:cubicBezTo>
                  <a:cubicBezTo>
                    <a:pt x="239" y="2"/>
                    <a:pt x="227" y="1"/>
                    <a:pt x="21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5"/>
            <p:cNvSpPr/>
            <p:nvPr/>
          </p:nvSpPr>
          <p:spPr>
            <a:xfrm>
              <a:off x="6425475" y="1766625"/>
              <a:ext cx="10300" cy="9375"/>
            </a:xfrm>
            <a:custGeom>
              <a:avLst/>
              <a:gdLst/>
              <a:ahLst/>
              <a:cxnLst/>
              <a:rect l="l" t="t" r="r" b="b"/>
              <a:pathLst>
                <a:path w="412" h="375" extrusionOk="0">
                  <a:moveTo>
                    <a:pt x="216" y="0"/>
                  </a:moveTo>
                  <a:cubicBezTo>
                    <a:pt x="137" y="0"/>
                    <a:pt x="63" y="62"/>
                    <a:pt x="24" y="141"/>
                  </a:cubicBezTo>
                  <a:cubicBezTo>
                    <a:pt x="1" y="233"/>
                    <a:pt x="69" y="347"/>
                    <a:pt x="161" y="370"/>
                  </a:cubicBezTo>
                  <a:cubicBezTo>
                    <a:pt x="173" y="373"/>
                    <a:pt x="185" y="374"/>
                    <a:pt x="198" y="374"/>
                  </a:cubicBezTo>
                  <a:cubicBezTo>
                    <a:pt x="280" y="374"/>
                    <a:pt x="369" y="312"/>
                    <a:pt x="389" y="233"/>
                  </a:cubicBezTo>
                  <a:cubicBezTo>
                    <a:pt x="412" y="141"/>
                    <a:pt x="343" y="50"/>
                    <a:pt x="252" y="5"/>
                  </a:cubicBezTo>
                  <a:cubicBezTo>
                    <a:pt x="240" y="2"/>
                    <a:pt x="228" y="0"/>
                    <a:pt x="21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5"/>
            <p:cNvSpPr/>
            <p:nvPr/>
          </p:nvSpPr>
          <p:spPr>
            <a:xfrm>
              <a:off x="6177825" y="1738625"/>
              <a:ext cx="9150" cy="8300"/>
            </a:xfrm>
            <a:custGeom>
              <a:avLst/>
              <a:gdLst/>
              <a:ahLst/>
              <a:cxnLst/>
              <a:rect l="l" t="t" r="r" b="b"/>
              <a:pathLst>
                <a:path w="366" h="332" extrusionOk="0">
                  <a:moveTo>
                    <a:pt x="182" y="0"/>
                  </a:moveTo>
                  <a:cubicBezTo>
                    <a:pt x="108" y="0"/>
                    <a:pt x="42" y="45"/>
                    <a:pt x="23" y="120"/>
                  </a:cubicBezTo>
                  <a:cubicBezTo>
                    <a:pt x="1" y="212"/>
                    <a:pt x="46" y="303"/>
                    <a:pt x="138" y="326"/>
                  </a:cubicBezTo>
                  <a:cubicBezTo>
                    <a:pt x="153" y="330"/>
                    <a:pt x="169" y="331"/>
                    <a:pt x="184" y="331"/>
                  </a:cubicBezTo>
                  <a:cubicBezTo>
                    <a:pt x="258" y="331"/>
                    <a:pt x="324" y="287"/>
                    <a:pt x="343" y="212"/>
                  </a:cubicBezTo>
                  <a:cubicBezTo>
                    <a:pt x="366" y="120"/>
                    <a:pt x="320" y="29"/>
                    <a:pt x="229" y="6"/>
                  </a:cubicBezTo>
                  <a:cubicBezTo>
                    <a:pt x="213" y="2"/>
                    <a:pt x="198" y="0"/>
                    <a:pt x="18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5"/>
            <p:cNvSpPr/>
            <p:nvPr/>
          </p:nvSpPr>
          <p:spPr>
            <a:xfrm>
              <a:off x="6293100" y="1722675"/>
              <a:ext cx="10850" cy="9950"/>
            </a:xfrm>
            <a:custGeom>
              <a:avLst/>
              <a:gdLst/>
              <a:ahLst/>
              <a:cxnLst/>
              <a:rect l="l" t="t" r="r" b="b"/>
              <a:pathLst>
                <a:path w="434" h="398" extrusionOk="0">
                  <a:moveTo>
                    <a:pt x="215" y="1"/>
                  </a:moveTo>
                  <a:cubicBezTo>
                    <a:pt x="132" y="1"/>
                    <a:pt x="43" y="65"/>
                    <a:pt x="23" y="165"/>
                  </a:cubicBezTo>
                  <a:cubicBezTo>
                    <a:pt x="0" y="256"/>
                    <a:pt x="69" y="370"/>
                    <a:pt x="160" y="393"/>
                  </a:cubicBezTo>
                  <a:cubicBezTo>
                    <a:pt x="175" y="396"/>
                    <a:pt x="190" y="397"/>
                    <a:pt x="204" y="397"/>
                  </a:cubicBezTo>
                  <a:cubicBezTo>
                    <a:pt x="297" y="397"/>
                    <a:pt x="372" y="335"/>
                    <a:pt x="411" y="256"/>
                  </a:cubicBezTo>
                  <a:cubicBezTo>
                    <a:pt x="434" y="142"/>
                    <a:pt x="366" y="51"/>
                    <a:pt x="251" y="5"/>
                  </a:cubicBezTo>
                  <a:cubicBezTo>
                    <a:pt x="240" y="2"/>
                    <a:pt x="227" y="1"/>
                    <a:pt x="21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5"/>
            <p:cNvSpPr/>
            <p:nvPr/>
          </p:nvSpPr>
          <p:spPr>
            <a:xfrm>
              <a:off x="6088250" y="1740375"/>
              <a:ext cx="8000" cy="5250"/>
            </a:xfrm>
            <a:custGeom>
              <a:avLst/>
              <a:gdLst/>
              <a:ahLst/>
              <a:cxnLst/>
              <a:rect l="l" t="t" r="r" b="b"/>
              <a:pathLst>
                <a:path w="320" h="210" extrusionOk="0">
                  <a:moveTo>
                    <a:pt x="154" y="0"/>
                  </a:moveTo>
                  <a:cubicBezTo>
                    <a:pt x="91" y="0"/>
                    <a:pt x="20" y="59"/>
                    <a:pt x="0" y="119"/>
                  </a:cubicBezTo>
                  <a:lnTo>
                    <a:pt x="297" y="210"/>
                  </a:lnTo>
                  <a:cubicBezTo>
                    <a:pt x="320" y="119"/>
                    <a:pt x="274" y="27"/>
                    <a:pt x="183" y="5"/>
                  </a:cubicBezTo>
                  <a:cubicBezTo>
                    <a:pt x="173" y="1"/>
                    <a:pt x="164" y="0"/>
                    <a:pt x="15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5"/>
            <p:cNvSpPr/>
            <p:nvPr/>
          </p:nvSpPr>
          <p:spPr>
            <a:xfrm>
              <a:off x="6464850" y="1732350"/>
              <a:ext cx="8600" cy="7725"/>
            </a:xfrm>
            <a:custGeom>
              <a:avLst/>
              <a:gdLst/>
              <a:ahLst/>
              <a:cxnLst/>
              <a:rect l="l" t="t" r="r" b="b"/>
              <a:pathLst>
                <a:path w="344" h="309" extrusionOk="0">
                  <a:moveTo>
                    <a:pt x="161" y="0"/>
                  </a:moveTo>
                  <a:cubicBezTo>
                    <a:pt x="93" y="0"/>
                    <a:pt x="42" y="44"/>
                    <a:pt x="24" y="120"/>
                  </a:cubicBezTo>
                  <a:cubicBezTo>
                    <a:pt x="1" y="189"/>
                    <a:pt x="46" y="280"/>
                    <a:pt x="138" y="303"/>
                  </a:cubicBezTo>
                  <a:cubicBezTo>
                    <a:pt x="149" y="307"/>
                    <a:pt x="162" y="309"/>
                    <a:pt x="174" y="309"/>
                  </a:cubicBezTo>
                  <a:cubicBezTo>
                    <a:pt x="235" y="309"/>
                    <a:pt x="301" y="264"/>
                    <a:pt x="320" y="189"/>
                  </a:cubicBezTo>
                  <a:cubicBezTo>
                    <a:pt x="343" y="120"/>
                    <a:pt x="297" y="29"/>
                    <a:pt x="206" y="6"/>
                  </a:cubicBezTo>
                  <a:cubicBezTo>
                    <a:pt x="191" y="2"/>
                    <a:pt x="176" y="0"/>
                    <a:pt x="16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5"/>
            <p:cNvSpPr/>
            <p:nvPr/>
          </p:nvSpPr>
          <p:spPr>
            <a:xfrm>
              <a:off x="6499675" y="1826075"/>
              <a:ext cx="6850" cy="6450"/>
            </a:xfrm>
            <a:custGeom>
              <a:avLst/>
              <a:gdLst/>
              <a:ahLst/>
              <a:cxnLst/>
              <a:rect l="l" t="t" r="r" b="b"/>
              <a:pathLst>
                <a:path w="274" h="258" extrusionOk="0">
                  <a:moveTo>
                    <a:pt x="183" y="0"/>
                  </a:moveTo>
                  <a:cubicBezTo>
                    <a:pt x="114" y="0"/>
                    <a:pt x="46" y="23"/>
                    <a:pt x="23" y="92"/>
                  </a:cubicBezTo>
                  <a:cubicBezTo>
                    <a:pt x="0" y="160"/>
                    <a:pt x="46" y="229"/>
                    <a:pt x="114" y="251"/>
                  </a:cubicBezTo>
                  <a:cubicBezTo>
                    <a:pt x="126" y="255"/>
                    <a:pt x="138" y="257"/>
                    <a:pt x="150" y="257"/>
                  </a:cubicBezTo>
                  <a:cubicBezTo>
                    <a:pt x="206" y="257"/>
                    <a:pt x="255" y="216"/>
                    <a:pt x="274" y="160"/>
                  </a:cubicBezTo>
                  <a:cubicBezTo>
                    <a:pt x="274" y="92"/>
                    <a:pt x="251" y="23"/>
                    <a:pt x="18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5"/>
            <p:cNvSpPr/>
            <p:nvPr/>
          </p:nvSpPr>
          <p:spPr>
            <a:xfrm>
              <a:off x="6579550" y="1850050"/>
              <a:ext cx="5175" cy="3425"/>
            </a:xfrm>
            <a:custGeom>
              <a:avLst/>
              <a:gdLst/>
              <a:ahLst/>
              <a:cxnLst/>
              <a:rect l="l" t="t" r="r" b="b"/>
              <a:pathLst>
                <a:path w="207" h="137" extrusionOk="0">
                  <a:moveTo>
                    <a:pt x="115" y="0"/>
                  </a:moveTo>
                  <a:cubicBezTo>
                    <a:pt x="69" y="0"/>
                    <a:pt x="1" y="23"/>
                    <a:pt x="1" y="91"/>
                  </a:cubicBezTo>
                  <a:lnTo>
                    <a:pt x="206" y="137"/>
                  </a:lnTo>
                  <a:cubicBezTo>
                    <a:pt x="206" y="68"/>
                    <a:pt x="183" y="23"/>
                    <a:pt x="11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5"/>
            <p:cNvSpPr/>
            <p:nvPr/>
          </p:nvSpPr>
          <p:spPr>
            <a:xfrm>
              <a:off x="6827775" y="1494950"/>
              <a:ext cx="8025" cy="7175"/>
            </a:xfrm>
            <a:custGeom>
              <a:avLst/>
              <a:gdLst/>
              <a:ahLst/>
              <a:cxnLst/>
              <a:rect l="l" t="t" r="r" b="b"/>
              <a:pathLst>
                <a:path w="321" h="287" extrusionOk="0">
                  <a:moveTo>
                    <a:pt x="161" y="1"/>
                  </a:moveTo>
                  <a:cubicBezTo>
                    <a:pt x="93" y="1"/>
                    <a:pt x="42" y="45"/>
                    <a:pt x="23" y="121"/>
                  </a:cubicBezTo>
                  <a:cubicBezTo>
                    <a:pt x="1" y="189"/>
                    <a:pt x="46" y="281"/>
                    <a:pt x="115" y="281"/>
                  </a:cubicBezTo>
                  <a:cubicBezTo>
                    <a:pt x="131" y="285"/>
                    <a:pt x="146" y="287"/>
                    <a:pt x="161" y="287"/>
                  </a:cubicBezTo>
                  <a:cubicBezTo>
                    <a:pt x="229" y="287"/>
                    <a:pt x="279" y="246"/>
                    <a:pt x="297" y="189"/>
                  </a:cubicBezTo>
                  <a:cubicBezTo>
                    <a:pt x="320" y="98"/>
                    <a:pt x="275" y="30"/>
                    <a:pt x="206" y="7"/>
                  </a:cubicBezTo>
                  <a:cubicBezTo>
                    <a:pt x="190" y="3"/>
                    <a:pt x="175" y="1"/>
                    <a:pt x="16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5"/>
            <p:cNvSpPr/>
            <p:nvPr/>
          </p:nvSpPr>
          <p:spPr>
            <a:xfrm>
              <a:off x="6799250" y="1736375"/>
              <a:ext cx="10300" cy="9375"/>
            </a:xfrm>
            <a:custGeom>
              <a:avLst/>
              <a:gdLst/>
              <a:ahLst/>
              <a:cxnLst/>
              <a:rect l="l" t="t" r="r" b="b"/>
              <a:pathLst>
                <a:path w="412" h="375" extrusionOk="0">
                  <a:moveTo>
                    <a:pt x="215" y="0"/>
                  </a:moveTo>
                  <a:cubicBezTo>
                    <a:pt x="132" y="0"/>
                    <a:pt x="43" y="62"/>
                    <a:pt x="23" y="142"/>
                  </a:cubicBezTo>
                  <a:cubicBezTo>
                    <a:pt x="0" y="233"/>
                    <a:pt x="69" y="347"/>
                    <a:pt x="160" y="370"/>
                  </a:cubicBezTo>
                  <a:cubicBezTo>
                    <a:pt x="172" y="373"/>
                    <a:pt x="185" y="374"/>
                    <a:pt x="197" y="374"/>
                  </a:cubicBezTo>
                  <a:cubicBezTo>
                    <a:pt x="280" y="374"/>
                    <a:pt x="369" y="312"/>
                    <a:pt x="388" y="233"/>
                  </a:cubicBezTo>
                  <a:cubicBezTo>
                    <a:pt x="411" y="142"/>
                    <a:pt x="343" y="28"/>
                    <a:pt x="251" y="5"/>
                  </a:cubicBezTo>
                  <a:cubicBezTo>
                    <a:pt x="239" y="2"/>
                    <a:pt x="227" y="0"/>
                    <a:pt x="21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5"/>
            <p:cNvSpPr/>
            <p:nvPr/>
          </p:nvSpPr>
          <p:spPr>
            <a:xfrm>
              <a:off x="6263425" y="1662725"/>
              <a:ext cx="8000" cy="7175"/>
            </a:xfrm>
            <a:custGeom>
              <a:avLst/>
              <a:gdLst/>
              <a:ahLst/>
              <a:cxnLst/>
              <a:rect l="l" t="t" r="r" b="b"/>
              <a:pathLst>
                <a:path w="320" h="287" extrusionOk="0">
                  <a:moveTo>
                    <a:pt x="169" y="1"/>
                  </a:moveTo>
                  <a:cubicBezTo>
                    <a:pt x="108" y="1"/>
                    <a:pt x="42" y="45"/>
                    <a:pt x="23" y="120"/>
                  </a:cubicBezTo>
                  <a:cubicBezTo>
                    <a:pt x="0" y="189"/>
                    <a:pt x="46" y="280"/>
                    <a:pt x="137" y="280"/>
                  </a:cubicBezTo>
                  <a:cubicBezTo>
                    <a:pt x="149" y="284"/>
                    <a:pt x="162" y="286"/>
                    <a:pt x="173" y="286"/>
                  </a:cubicBezTo>
                  <a:cubicBezTo>
                    <a:pt x="229" y="286"/>
                    <a:pt x="278" y="245"/>
                    <a:pt x="297" y="189"/>
                  </a:cubicBezTo>
                  <a:cubicBezTo>
                    <a:pt x="320" y="120"/>
                    <a:pt x="274" y="29"/>
                    <a:pt x="206" y="6"/>
                  </a:cubicBezTo>
                  <a:cubicBezTo>
                    <a:pt x="194" y="2"/>
                    <a:pt x="182" y="1"/>
                    <a:pt x="16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5"/>
            <p:cNvSpPr/>
            <p:nvPr/>
          </p:nvSpPr>
          <p:spPr>
            <a:xfrm>
              <a:off x="6410075" y="1448200"/>
              <a:ext cx="9725" cy="8850"/>
            </a:xfrm>
            <a:custGeom>
              <a:avLst/>
              <a:gdLst/>
              <a:ahLst/>
              <a:cxnLst/>
              <a:rect l="l" t="t" r="r" b="b"/>
              <a:pathLst>
                <a:path w="389" h="354" extrusionOk="0">
                  <a:moveTo>
                    <a:pt x="193" y="1"/>
                  </a:moveTo>
                  <a:cubicBezTo>
                    <a:pt x="115" y="1"/>
                    <a:pt x="43" y="63"/>
                    <a:pt x="23" y="142"/>
                  </a:cubicBezTo>
                  <a:cubicBezTo>
                    <a:pt x="1" y="233"/>
                    <a:pt x="46" y="325"/>
                    <a:pt x="137" y="347"/>
                  </a:cubicBezTo>
                  <a:cubicBezTo>
                    <a:pt x="153" y="351"/>
                    <a:pt x="169" y="353"/>
                    <a:pt x="186" y="353"/>
                  </a:cubicBezTo>
                  <a:cubicBezTo>
                    <a:pt x="265" y="353"/>
                    <a:pt x="347" y="309"/>
                    <a:pt x="366" y="233"/>
                  </a:cubicBezTo>
                  <a:cubicBezTo>
                    <a:pt x="389" y="142"/>
                    <a:pt x="320" y="28"/>
                    <a:pt x="229" y="5"/>
                  </a:cubicBezTo>
                  <a:cubicBezTo>
                    <a:pt x="217" y="2"/>
                    <a:pt x="205" y="1"/>
                    <a:pt x="19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5"/>
            <p:cNvSpPr/>
            <p:nvPr/>
          </p:nvSpPr>
          <p:spPr>
            <a:xfrm>
              <a:off x="6130475" y="1591750"/>
              <a:ext cx="10850" cy="9650"/>
            </a:xfrm>
            <a:custGeom>
              <a:avLst/>
              <a:gdLst/>
              <a:ahLst/>
              <a:cxnLst/>
              <a:rect l="l" t="t" r="r" b="b"/>
              <a:pathLst>
                <a:path w="434" h="386" extrusionOk="0">
                  <a:moveTo>
                    <a:pt x="191" y="1"/>
                  </a:moveTo>
                  <a:cubicBezTo>
                    <a:pt x="115" y="1"/>
                    <a:pt x="41" y="62"/>
                    <a:pt x="23" y="152"/>
                  </a:cubicBezTo>
                  <a:cubicBezTo>
                    <a:pt x="0" y="243"/>
                    <a:pt x="46" y="357"/>
                    <a:pt x="160" y="380"/>
                  </a:cubicBezTo>
                  <a:cubicBezTo>
                    <a:pt x="179" y="384"/>
                    <a:pt x="197" y="386"/>
                    <a:pt x="215" y="386"/>
                  </a:cubicBezTo>
                  <a:cubicBezTo>
                    <a:pt x="303" y="386"/>
                    <a:pt x="369" y="338"/>
                    <a:pt x="388" y="243"/>
                  </a:cubicBezTo>
                  <a:cubicBezTo>
                    <a:pt x="434" y="129"/>
                    <a:pt x="365" y="38"/>
                    <a:pt x="251" y="15"/>
                  </a:cubicBezTo>
                  <a:cubicBezTo>
                    <a:pt x="232" y="5"/>
                    <a:pt x="211" y="1"/>
                    <a:pt x="19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5"/>
            <p:cNvSpPr/>
            <p:nvPr/>
          </p:nvSpPr>
          <p:spPr>
            <a:xfrm>
              <a:off x="6660025" y="1722075"/>
              <a:ext cx="7425" cy="6600"/>
            </a:xfrm>
            <a:custGeom>
              <a:avLst/>
              <a:gdLst/>
              <a:ahLst/>
              <a:cxnLst/>
              <a:rect l="l" t="t" r="r" b="b"/>
              <a:pathLst>
                <a:path w="297" h="264" extrusionOk="0">
                  <a:moveTo>
                    <a:pt x="146" y="0"/>
                  </a:moveTo>
                  <a:cubicBezTo>
                    <a:pt x="91" y="0"/>
                    <a:pt x="42" y="41"/>
                    <a:pt x="23" y="97"/>
                  </a:cubicBezTo>
                  <a:cubicBezTo>
                    <a:pt x="0" y="189"/>
                    <a:pt x="46" y="257"/>
                    <a:pt x="114" y="257"/>
                  </a:cubicBezTo>
                  <a:cubicBezTo>
                    <a:pt x="126" y="261"/>
                    <a:pt x="138" y="263"/>
                    <a:pt x="150" y="263"/>
                  </a:cubicBezTo>
                  <a:cubicBezTo>
                    <a:pt x="205" y="263"/>
                    <a:pt x="255" y="222"/>
                    <a:pt x="274" y="166"/>
                  </a:cubicBezTo>
                  <a:cubicBezTo>
                    <a:pt x="297" y="97"/>
                    <a:pt x="251" y="29"/>
                    <a:pt x="183" y="6"/>
                  </a:cubicBezTo>
                  <a:cubicBezTo>
                    <a:pt x="170" y="2"/>
                    <a:pt x="158" y="0"/>
                    <a:pt x="14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5"/>
            <p:cNvSpPr/>
            <p:nvPr/>
          </p:nvSpPr>
          <p:spPr>
            <a:xfrm>
              <a:off x="6325625" y="1467000"/>
              <a:ext cx="7450" cy="6600"/>
            </a:xfrm>
            <a:custGeom>
              <a:avLst/>
              <a:gdLst/>
              <a:ahLst/>
              <a:cxnLst/>
              <a:rect l="l" t="t" r="r" b="b"/>
              <a:pathLst>
                <a:path w="298" h="264" extrusionOk="0">
                  <a:moveTo>
                    <a:pt x="147" y="0"/>
                  </a:moveTo>
                  <a:cubicBezTo>
                    <a:pt x="92" y="0"/>
                    <a:pt x="42" y="41"/>
                    <a:pt x="23" y="98"/>
                  </a:cubicBezTo>
                  <a:cubicBezTo>
                    <a:pt x="0" y="166"/>
                    <a:pt x="46" y="235"/>
                    <a:pt x="114" y="257"/>
                  </a:cubicBezTo>
                  <a:cubicBezTo>
                    <a:pt x="127" y="261"/>
                    <a:pt x="139" y="263"/>
                    <a:pt x="151" y="263"/>
                  </a:cubicBezTo>
                  <a:cubicBezTo>
                    <a:pt x="206" y="263"/>
                    <a:pt x="255" y="222"/>
                    <a:pt x="274" y="166"/>
                  </a:cubicBezTo>
                  <a:cubicBezTo>
                    <a:pt x="297" y="98"/>
                    <a:pt x="251" y="29"/>
                    <a:pt x="183" y="6"/>
                  </a:cubicBezTo>
                  <a:cubicBezTo>
                    <a:pt x="171" y="2"/>
                    <a:pt x="159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5"/>
            <p:cNvSpPr/>
            <p:nvPr/>
          </p:nvSpPr>
          <p:spPr>
            <a:xfrm>
              <a:off x="6745600" y="1784300"/>
              <a:ext cx="10300" cy="9375"/>
            </a:xfrm>
            <a:custGeom>
              <a:avLst/>
              <a:gdLst/>
              <a:ahLst/>
              <a:cxnLst/>
              <a:rect l="l" t="t" r="r" b="b"/>
              <a:pathLst>
                <a:path w="412" h="375" extrusionOk="0">
                  <a:moveTo>
                    <a:pt x="215" y="1"/>
                  </a:moveTo>
                  <a:cubicBezTo>
                    <a:pt x="132" y="1"/>
                    <a:pt x="43" y="63"/>
                    <a:pt x="24" y="142"/>
                  </a:cubicBezTo>
                  <a:cubicBezTo>
                    <a:pt x="1" y="233"/>
                    <a:pt x="69" y="347"/>
                    <a:pt x="161" y="370"/>
                  </a:cubicBezTo>
                  <a:cubicBezTo>
                    <a:pt x="173" y="373"/>
                    <a:pt x="185" y="375"/>
                    <a:pt x="198" y="375"/>
                  </a:cubicBezTo>
                  <a:cubicBezTo>
                    <a:pt x="280" y="375"/>
                    <a:pt x="369" y="313"/>
                    <a:pt x="389" y="233"/>
                  </a:cubicBezTo>
                  <a:cubicBezTo>
                    <a:pt x="412" y="142"/>
                    <a:pt x="343" y="51"/>
                    <a:pt x="252" y="5"/>
                  </a:cubicBezTo>
                  <a:cubicBezTo>
                    <a:pt x="240" y="2"/>
                    <a:pt x="227" y="1"/>
                    <a:pt x="21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5"/>
            <p:cNvSpPr/>
            <p:nvPr/>
          </p:nvSpPr>
          <p:spPr>
            <a:xfrm>
              <a:off x="6322775" y="959125"/>
              <a:ext cx="7425" cy="6600"/>
            </a:xfrm>
            <a:custGeom>
              <a:avLst/>
              <a:gdLst/>
              <a:ahLst/>
              <a:cxnLst/>
              <a:rect l="l" t="t" r="r" b="b"/>
              <a:pathLst>
                <a:path w="297" h="264" extrusionOk="0">
                  <a:moveTo>
                    <a:pt x="147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0" y="167"/>
                    <a:pt x="46" y="258"/>
                    <a:pt x="114" y="258"/>
                  </a:cubicBezTo>
                  <a:cubicBezTo>
                    <a:pt x="126" y="262"/>
                    <a:pt x="139" y="264"/>
                    <a:pt x="150" y="264"/>
                  </a:cubicBezTo>
                  <a:cubicBezTo>
                    <a:pt x="206" y="264"/>
                    <a:pt x="255" y="223"/>
                    <a:pt x="274" y="167"/>
                  </a:cubicBezTo>
                  <a:cubicBezTo>
                    <a:pt x="297" y="98"/>
                    <a:pt x="251" y="30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5"/>
            <p:cNvSpPr/>
            <p:nvPr/>
          </p:nvSpPr>
          <p:spPr>
            <a:xfrm>
              <a:off x="6056850" y="1658150"/>
              <a:ext cx="6300" cy="5525"/>
            </a:xfrm>
            <a:custGeom>
              <a:avLst/>
              <a:gdLst/>
              <a:ahLst/>
              <a:cxnLst/>
              <a:rect l="l" t="t" r="r" b="b"/>
              <a:pathLst>
                <a:path w="252" h="221" extrusionOk="0">
                  <a:moveTo>
                    <a:pt x="125" y="1"/>
                  </a:moveTo>
                  <a:cubicBezTo>
                    <a:pt x="76" y="1"/>
                    <a:pt x="42" y="38"/>
                    <a:pt x="23" y="75"/>
                  </a:cubicBezTo>
                  <a:cubicBezTo>
                    <a:pt x="1" y="144"/>
                    <a:pt x="46" y="212"/>
                    <a:pt x="92" y="212"/>
                  </a:cubicBezTo>
                  <a:cubicBezTo>
                    <a:pt x="109" y="218"/>
                    <a:pt x="126" y="221"/>
                    <a:pt x="143" y="221"/>
                  </a:cubicBezTo>
                  <a:cubicBezTo>
                    <a:pt x="192" y="221"/>
                    <a:pt x="235" y="195"/>
                    <a:pt x="252" y="144"/>
                  </a:cubicBezTo>
                  <a:cubicBezTo>
                    <a:pt x="252" y="75"/>
                    <a:pt x="229" y="7"/>
                    <a:pt x="160" y="7"/>
                  </a:cubicBezTo>
                  <a:cubicBezTo>
                    <a:pt x="148" y="3"/>
                    <a:pt x="136" y="1"/>
                    <a:pt x="12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5"/>
            <p:cNvSpPr/>
            <p:nvPr/>
          </p:nvSpPr>
          <p:spPr>
            <a:xfrm>
              <a:off x="5737300" y="1340875"/>
              <a:ext cx="6300" cy="5525"/>
            </a:xfrm>
            <a:custGeom>
              <a:avLst/>
              <a:gdLst/>
              <a:ahLst/>
              <a:cxnLst/>
              <a:rect l="l" t="t" r="r" b="b"/>
              <a:pathLst>
                <a:path w="252" h="221" extrusionOk="0">
                  <a:moveTo>
                    <a:pt x="123" y="1"/>
                  </a:moveTo>
                  <a:cubicBezTo>
                    <a:pt x="69" y="1"/>
                    <a:pt x="23" y="38"/>
                    <a:pt x="23" y="75"/>
                  </a:cubicBezTo>
                  <a:cubicBezTo>
                    <a:pt x="0" y="144"/>
                    <a:pt x="46" y="212"/>
                    <a:pt x="92" y="212"/>
                  </a:cubicBezTo>
                  <a:cubicBezTo>
                    <a:pt x="109" y="218"/>
                    <a:pt x="126" y="221"/>
                    <a:pt x="142" y="221"/>
                  </a:cubicBezTo>
                  <a:cubicBezTo>
                    <a:pt x="190" y="221"/>
                    <a:pt x="229" y="195"/>
                    <a:pt x="229" y="144"/>
                  </a:cubicBezTo>
                  <a:cubicBezTo>
                    <a:pt x="252" y="75"/>
                    <a:pt x="206" y="7"/>
                    <a:pt x="160" y="7"/>
                  </a:cubicBezTo>
                  <a:cubicBezTo>
                    <a:pt x="148" y="3"/>
                    <a:pt x="135" y="1"/>
                    <a:pt x="1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5"/>
            <p:cNvSpPr/>
            <p:nvPr/>
          </p:nvSpPr>
          <p:spPr>
            <a:xfrm>
              <a:off x="5794375" y="1638200"/>
              <a:ext cx="8000" cy="7150"/>
            </a:xfrm>
            <a:custGeom>
              <a:avLst/>
              <a:gdLst/>
              <a:ahLst/>
              <a:cxnLst/>
              <a:rect l="l" t="t" r="r" b="b"/>
              <a:pathLst>
                <a:path w="320" h="286" extrusionOk="0">
                  <a:moveTo>
                    <a:pt x="146" y="0"/>
                  </a:moveTo>
                  <a:cubicBezTo>
                    <a:pt x="85" y="0"/>
                    <a:pt x="23" y="44"/>
                    <a:pt x="23" y="120"/>
                  </a:cubicBezTo>
                  <a:cubicBezTo>
                    <a:pt x="0" y="188"/>
                    <a:pt x="46" y="257"/>
                    <a:pt x="114" y="280"/>
                  </a:cubicBezTo>
                  <a:cubicBezTo>
                    <a:pt x="126" y="284"/>
                    <a:pt x="139" y="286"/>
                    <a:pt x="152" y="286"/>
                  </a:cubicBezTo>
                  <a:cubicBezTo>
                    <a:pt x="213" y="286"/>
                    <a:pt x="278" y="245"/>
                    <a:pt x="297" y="188"/>
                  </a:cubicBezTo>
                  <a:cubicBezTo>
                    <a:pt x="320" y="97"/>
                    <a:pt x="274" y="29"/>
                    <a:pt x="183" y="6"/>
                  </a:cubicBezTo>
                  <a:cubicBezTo>
                    <a:pt x="171" y="2"/>
                    <a:pt x="158" y="0"/>
                    <a:pt x="14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5"/>
            <p:cNvSpPr/>
            <p:nvPr/>
          </p:nvSpPr>
          <p:spPr>
            <a:xfrm>
              <a:off x="5722475" y="1634200"/>
              <a:ext cx="6850" cy="6025"/>
            </a:xfrm>
            <a:custGeom>
              <a:avLst/>
              <a:gdLst/>
              <a:ahLst/>
              <a:cxnLst/>
              <a:rect l="l" t="t" r="r" b="b"/>
              <a:pathLst>
                <a:path w="274" h="241" extrusionOk="0">
                  <a:moveTo>
                    <a:pt x="126" y="0"/>
                  </a:moveTo>
                  <a:cubicBezTo>
                    <a:pt x="76" y="0"/>
                    <a:pt x="42" y="41"/>
                    <a:pt x="23" y="97"/>
                  </a:cubicBezTo>
                  <a:cubicBezTo>
                    <a:pt x="0" y="143"/>
                    <a:pt x="46" y="211"/>
                    <a:pt x="114" y="234"/>
                  </a:cubicBezTo>
                  <a:cubicBezTo>
                    <a:pt x="122" y="238"/>
                    <a:pt x="131" y="240"/>
                    <a:pt x="140" y="240"/>
                  </a:cubicBezTo>
                  <a:cubicBezTo>
                    <a:pt x="183" y="240"/>
                    <a:pt x="232" y="199"/>
                    <a:pt x="251" y="143"/>
                  </a:cubicBezTo>
                  <a:cubicBezTo>
                    <a:pt x="274" y="75"/>
                    <a:pt x="228" y="29"/>
                    <a:pt x="160" y="6"/>
                  </a:cubicBezTo>
                  <a:cubicBezTo>
                    <a:pt x="148" y="2"/>
                    <a:pt x="136" y="0"/>
                    <a:pt x="12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5"/>
            <p:cNvSpPr/>
            <p:nvPr/>
          </p:nvSpPr>
          <p:spPr>
            <a:xfrm>
              <a:off x="5786375" y="1570850"/>
              <a:ext cx="9150" cy="8300"/>
            </a:xfrm>
            <a:custGeom>
              <a:avLst/>
              <a:gdLst/>
              <a:ahLst/>
              <a:cxnLst/>
              <a:rect l="l" t="t" r="r" b="b"/>
              <a:pathLst>
                <a:path w="366" h="332" extrusionOk="0">
                  <a:moveTo>
                    <a:pt x="182" y="1"/>
                  </a:moveTo>
                  <a:cubicBezTo>
                    <a:pt x="108" y="1"/>
                    <a:pt x="42" y="45"/>
                    <a:pt x="23" y="121"/>
                  </a:cubicBezTo>
                  <a:cubicBezTo>
                    <a:pt x="0" y="212"/>
                    <a:pt x="46" y="303"/>
                    <a:pt x="137" y="326"/>
                  </a:cubicBezTo>
                  <a:cubicBezTo>
                    <a:pt x="153" y="330"/>
                    <a:pt x="169" y="332"/>
                    <a:pt x="184" y="332"/>
                  </a:cubicBezTo>
                  <a:cubicBezTo>
                    <a:pt x="258" y="332"/>
                    <a:pt x="324" y="288"/>
                    <a:pt x="343" y="212"/>
                  </a:cubicBezTo>
                  <a:cubicBezTo>
                    <a:pt x="366" y="121"/>
                    <a:pt x="320" y="29"/>
                    <a:pt x="229" y="6"/>
                  </a:cubicBezTo>
                  <a:cubicBezTo>
                    <a:pt x="213" y="3"/>
                    <a:pt x="197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5"/>
            <p:cNvSpPr/>
            <p:nvPr/>
          </p:nvSpPr>
          <p:spPr>
            <a:xfrm>
              <a:off x="5453125" y="1403075"/>
              <a:ext cx="6875" cy="6050"/>
            </a:xfrm>
            <a:custGeom>
              <a:avLst/>
              <a:gdLst/>
              <a:ahLst/>
              <a:cxnLst/>
              <a:rect l="l" t="t" r="r" b="b"/>
              <a:pathLst>
                <a:path w="275" h="242" extrusionOk="0">
                  <a:moveTo>
                    <a:pt x="124" y="1"/>
                  </a:moveTo>
                  <a:cubicBezTo>
                    <a:pt x="70" y="1"/>
                    <a:pt x="23" y="42"/>
                    <a:pt x="23" y="98"/>
                  </a:cubicBezTo>
                  <a:cubicBezTo>
                    <a:pt x="0" y="167"/>
                    <a:pt x="46" y="235"/>
                    <a:pt x="92" y="235"/>
                  </a:cubicBezTo>
                  <a:cubicBezTo>
                    <a:pt x="104" y="239"/>
                    <a:pt x="116" y="241"/>
                    <a:pt x="128" y="241"/>
                  </a:cubicBezTo>
                  <a:cubicBezTo>
                    <a:pt x="183" y="241"/>
                    <a:pt x="233" y="200"/>
                    <a:pt x="252" y="144"/>
                  </a:cubicBezTo>
                  <a:cubicBezTo>
                    <a:pt x="274" y="98"/>
                    <a:pt x="229" y="30"/>
                    <a:pt x="160" y="7"/>
                  </a:cubicBezTo>
                  <a:cubicBezTo>
                    <a:pt x="148" y="3"/>
                    <a:pt x="136" y="1"/>
                    <a:pt x="12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5"/>
            <p:cNvSpPr/>
            <p:nvPr/>
          </p:nvSpPr>
          <p:spPr>
            <a:xfrm>
              <a:off x="5689925" y="1594850"/>
              <a:ext cx="10300" cy="9075"/>
            </a:xfrm>
            <a:custGeom>
              <a:avLst/>
              <a:gdLst/>
              <a:ahLst/>
              <a:cxnLst/>
              <a:rect l="l" t="t" r="r" b="b"/>
              <a:pathLst>
                <a:path w="412" h="363" extrusionOk="0">
                  <a:moveTo>
                    <a:pt x="216" y="1"/>
                  </a:moveTo>
                  <a:cubicBezTo>
                    <a:pt x="138" y="1"/>
                    <a:pt x="66" y="63"/>
                    <a:pt x="47" y="142"/>
                  </a:cubicBezTo>
                  <a:cubicBezTo>
                    <a:pt x="1" y="233"/>
                    <a:pt x="69" y="325"/>
                    <a:pt x="161" y="347"/>
                  </a:cubicBezTo>
                  <a:cubicBezTo>
                    <a:pt x="181" y="358"/>
                    <a:pt x="202" y="362"/>
                    <a:pt x="223" y="362"/>
                  </a:cubicBezTo>
                  <a:cubicBezTo>
                    <a:pt x="298" y="362"/>
                    <a:pt x="371" y="305"/>
                    <a:pt x="389" y="233"/>
                  </a:cubicBezTo>
                  <a:cubicBezTo>
                    <a:pt x="412" y="142"/>
                    <a:pt x="343" y="28"/>
                    <a:pt x="252" y="5"/>
                  </a:cubicBezTo>
                  <a:cubicBezTo>
                    <a:pt x="240" y="2"/>
                    <a:pt x="228" y="1"/>
                    <a:pt x="21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5"/>
            <p:cNvSpPr/>
            <p:nvPr/>
          </p:nvSpPr>
          <p:spPr>
            <a:xfrm>
              <a:off x="5938150" y="1702675"/>
              <a:ext cx="8600" cy="4725"/>
            </a:xfrm>
            <a:custGeom>
              <a:avLst/>
              <a:gdLst/>
              <a:ahLst/>
              <a:cxnLst/>
              <a:rect l="l" t="t" r="r" b="b"/>
              <a:pathLst>
                <a:path w="344" h="189" extrusionOk="0">
                  <a:moveTo>
                    <a:pt x="160" y="0"/>
                  </a:moveTo>
                  <a:cubicBezTo>
                    <a:pt x="86" y="0"/>
                    <a:pt x="20" y="45"/>
                    <a:pt x="1" y="120"/>
                  </a:cubicBezTo>
                  <a:lnTo>
                    <a:pt x="321" y="189"/>
                  </a:lnTo>
                  <a:cubicBezTo>
                    <a:pt x="343" y="120"/>
                    <a:pt x="275" y="29"/>
                    <a:pt x="206" y="6"/>
                  </a:cubicBezTo>
                  <a:cubicBezTo>
                    <a:pt x="191" y="2"/>
                    <a:pt x="175" y="0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5"/>
            <p:cNvSpPr/>
            <p:nvPr/>
          </p:nvSpPr>
          <p:spPr>
            <a:xfrm>
              <a:off x="5751575" y="1442450"/>
              <a:ext cx="6850" cy="5900"/>
            </a:xfrm>
            <a:custGeom>
              <a:avLst/>
              <a:gdLst/>
              <a:ahLst/>
              <a:cxnLst/>
              <a:rect l="l" t="t" r="r" b="b"/>
              <a:pathLst>
                <a:path w="274" h="236" extrusionOk="0">
                  <a:moveTo>
                    <a:pt x="134" y="1"/>
                  </a:moveTo>
                  <a:cubicBezTo>
                    <a:pt x="91" y="1"/>
                    <a:pt x="42" y="42"/>
                    <a:pt x="23" y="98"/>
                  </a:cubicBezTo>
                  <a:cubicBezTo>
                    <a:pt x="0" y="144"/>
                    <a:pt x="46" y="212"/>
                    <a:pt x="114" y="235"/>
                  </a:cubicBezTo>
                  <a:cubicBezTo>
                    <a:pt x="183" y="235"/>
                    <a:pt x="228" y="212"/>
                    <a:pt x="251" y="144"/>
                  </a:cubicBezTo>
                  <a:cubicBezTo>
                    <a:pt x="274" y="75"/>
                    <a:pt x="228" y="30"/>
                    <a:pt x="160" y="7"/>
                  </a:cubicBezTo>
                  <a:cubicBezTo>
                    <a:pt x="152" y="3"/>
                    <a:pt x="143" y="1"/>
                    <a:pt x="13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5"/>
            <p:cNvSpPr/>
            <p:nvPr/>
          </p:nvSpPr>
          <p:spPr>
            <a:xfrm>
              <a:off x="5511900" y="1395100"/>
              <a:ext cx="8025" cy="7175"/>
            </a:xfrm>
            <a:custGeom>
              <a:avLst/>
              <a:gdLst/>
              <a:ahLst/>
              <a:cxnLst/>
              <a:rect l="l" t="t" r="r" b="b"/>
              <a:pathLst>
                <a:path w="321" h="287" extrusionOk="0">
                  <a:moveTo>
                    <a:pt x="161" y="0"/>
                  </a:moveTo>
                  <a:cubicBezTo>
                    <a:pt x="92" y="0"/>
                    <a:pt x="42" y="45"/>
                    <a:pt x="23" y="120"/>
                  </a:cubicBezTo>
                  <a:cubicBezTo>
                    <a:pt x="0" y="189"/>
                    <a:pt x="46" y="280"/>
                    <a:pt x="115" y="280"/>
                  </a:cubicBezTo>
                  <a:cubicBezTo>
                    <a:pt x="131" y="284"/>
                    <a:pt x="146" y="286"/>
                    <a:pt x="161" y="286"/>
                  </a:cubicBezTo>
                  <a:cubicBezTo>
                    <a:pt x="229" y="286"/>
                    <a:pt x="278" y="245"/>
                    <a:pt x="297" y="189"/>
                  </a:cubicBezTo>
                  <a:cubicBezTo>
                    <a:pt x="320" y="98"/>
                    <a:pt x="274" y="29"/>
                    <a:pt x="206" y="6"/>
                  </a:cubicBezTo>
                  <a:cubicBezTo>
                    <a:pt x="190" y="2"/>
                    <a:pt x="175" y="0"/>
                    <a:pt x="16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5"/>
            <p:cNvSpPr/>
            <p:nvPr/>
          </p:nvSpPr>
          <p:spPr>
            <a:xfrm>
              <a:off x="5617475" y="1447175"/>
              <a:ext cx="6875" cy="6450"/>
            </a:xfrm>
            <a:custGeom>
              <a:avLst/>
              <a:gdLst/>
              <a:ahLst/>
              <a:cxnLst/>
              <a:rect l="l" t="t" r="r" b="b"/>
              <a:pathLst>
                <a:path w="275" h="258" extrusionOk="0">
                  <a:moveTo>
                    <a:pt x="160" y="0"/>
                  </a:moveTo>
                  <a:cubicBezTo>
                    <a:pt x="91" y="0"/>
                    <a:pt x="23" y="23"/>
                    <a:pt x="23" y="92"/>
                  </a:cubicBezTo>
                  <a:cubicBezTo>
                    <a:pt x="0" y="160"/>
                    <a:pt x="46" y="229"/>
                    <a:pt x="91" y="251"/>
                  </a:cubicBezTo>
                  <a:cubicBezTo>
                    <a:pt x="104" y="255"/>
                    <a:pt x="116" y="257"/>
                    <a:pt x="128" y="257"/>
                  </a:cubicBezTo>
                  <a:cubicBezTo>
                    <a:pt x="183" y="257"/>
                    <a:pt x="232" y="216"/>
                    <a:pt x="251" y="160"/>
                  </a:cubicBezTo>
                  <a:cubicBezTo>
                    <a:pt x="274" y="92"/>
                    <a:pt x="228" y="23"/>
                    <a:pt x="16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5"/>
            <p:cNvSpPr/>
            <p:nvPr/>
          </p:nvSpPr>
          <p:spPr>
            <a:xfrm>
              <a:off x="5462825" y="1391825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83" y="0"/>
                  </a:moveTo>
                  <a:cubicBezTo>
                    <a:pt x="115" y="0"/>
                    <a:pt x="46" y="46"/>
                    <a:pt x="23" y="114"/>
                  </a:cubicBezTo>
                  <a:cubicBezTo>
                    <a:pt x="1" y="183"/>
                    <a:pt x="46" y="251"/>
                    <a:pt x="115" y="274"/>
                  </a:cubicBezTo>
                  <a:cubicBezTo>
                    <a:pt x="131" y="278"/>
                    <a:pt x="146" y="280"/>
                    <a:pt x="161" y="280"/>
                  </a:cubicBezTo>
                  <a:cubicBezTo>
                    <a:pt x="229" y="280"/>
                    <a:pt x="278" y="239"/>
                    <a:pt x="297" y="183"/>
                  </a:cubicBezTo>
                  <a:cubicBezTo>
                    <a:pt x="297" y="92"/>
                    <a:pt x="252" y="23"/>
                    <a:pt x="18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5"/>
            <p:cNvSpPr/>
            <p:nvPr/>
          </p:nvSpPr>
          <p:spPr>
            <a:xfrm>
              <a:off x="6588125" y="1407075"/>
              <a:ext cx="8575" cy="7750"/>
            </a:xfrm>
            <a:custGeom>
              <a:avLst/>
              <a:gdLst/>
              <a:ahLst/>
              <a:cxnLst/>
              <a:rect l="l" t="t" r="r" b="b"/>
              <a:pathLst>
                <a:path w="343" h="310" extrusionOk="0">
                  <a:moveTo>
                    <a:pt x="161" y="1"/>
                  </a:moveTo>
                  <a:cubicBezTo>
                    <a:pt x="92" y="1"/>
                    <a:pt x="42" y="45"/>
                    <a:pt x="23" y="121"/>
                  </a:cubicBezTo>
                  <a:cubicBezTo>
                    <a:pt x="0" y="189"/>
                    <a:pt x="46" y="281"/>
                    <a:pt x="137" y="303"/>
                  </a:cubicBezTo>
                  <a:cubicBezTo>
                    <a:pt x="149" y="307"/>
                    <a:pt x="161" y="309"/>
                    <a:pt x="174" y="309"/>
                  </a:cubicBezTo>
                  <a:cubicBezTo>
                    <a:pt x="235" y="309"/>
                    <a:pt x="301" y="265"/>
                    <a:pt x="320" y="189"/>
                  </a:cubicBezTo>
                  <a:cubicBezTo>
                    <a:pt x="342" y="121"/>
                    <a:pt x="297" y="29"/>
                    <a:pt x="205" y="7"/>
                  </a:cubicBezTo>
                  <a:cubicBezTo>
                    <a:pt x="190" y="3"/>
                    <a:pt x="175" y="1"/>
                    <a:pt x="16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5"/>
            <p:cNvSpPr/>
            <p:nvPr/>
          </p:nvSpPr>
          <p:spPr>
            <a:xfrm>
              <a:off x="6284525" y="990675"/>
              <a:ext cx="6325" cy="5875"/>
            </a:xfrm>
            <a:custGeom>
              <a:avLst/>
              <a:gdLst/>
              <a:ahLst/>
              <a:cxnLst/>
              <a:rect l="l" t="t" r="r" b="b"/>
              <a:pathLst>
                <a:path w="253" h="235" extrusionOk="0">
                  <a:moveTo>
                    <a:pt x="161" y="0"/>
                  </a:moveTo>
                  <a:cubicBezTo>
                    <a:pt x="92" y="0"/>
                    <a:pt x="24" y="23"/>
                    <a:pt x="24" y="91"/>
                  </a:cubicBezTo>
                  <a:cubicBezTo>
                    <a:pt x="1" y="160"/>
                    <a:pt x="47" y="228"/>
                    <a:pt x="92" y="228"/>
                  </a:cubicBezTo>
                  <a:cubicBezTo>
                    <a:pt x="105" y="233"/>
                    <a:pt x="117" y="234"/>
                    <a:pt x="130" y="234"/>
                  </a:cubicBezTo>
                  <a:cubicBezTo>
                    <a:pt x="184" y="234"/>
                    <a:pt x="233" y="197"/>
                    <a:pt x="252" y="160"/>
                  </a:cubicBezTo>
                  <a:cubicBezTo>
                    <a:pt x="252" y="91"/>
                    <a:pt x="229" y="23"/>
                    <a:pt x="16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5"/>
            <p:cNvSpPr/>
            <p:nvPr/>
          </p:nvSpPr>
          <p:spPr>
            <a:xfrm>
              <a:off x="5481650" y="1536750"/>
              <a:ext cx="7450" cy="6450"/>
            </a:xfrm>
            <a:custGeom>
              <a:avLst/>
              <a:gdLst/>
              <a:ahLst/>
              <a:cxnLst/>
              <a:rect l="l" t="t" r="r" b="b"/>
              <a:pathLst>
                <a:path w="298" h="258" extrusionOk="0">
                  <a:moveTo>
                    <a:pt x="183" y="1"/>
                  </a:moveTo>
                  <a:cubicBezTo>
                    <a:pt x="115" y="1"/>
                    <a:pt x="46" y="24"/>
                    <a:pt x="24" y="92"/>
                  </a:cubicBezTo>
                  <a:cubicBezTo>
                    <a:pt x="1" y="161"/>
                    <a:pt x="46" y="229"/>
                    <a:pt x="115" y="252"/>
                  </a:cubicBezTo>
                  <a:cubicBezTo>
                    <a:pt x="127" y="256"/>
                    <a:pt x="139" y="258"/>
                    <a:pt x="151" y="258"/>
                  </a:cubicBezTo>
                  <a:cubicBezTo>
                    <a:pt x="206" y="258"/>
                    <a:pt x="256" y="217"/>
                    <a:pt x="275" y="161"/>
                  </a:cubicBezTo>
                  <a:cubicBezTo>
                    <a:pt x="297" y="92"/>
                    <a:pt x="252" y="24"/>
                    <a:pt x="18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5"/>
            <p:cNvSpPr/>
            <p:nvPr/>
          </p:nvSpPr>
          <p:spPr>
            <a:xfrm>
              <a:off x="6421500" y="1175975"/>
              <a:ext cx="7425" cy="6600"/>
            </a:xfrm>
            <a:custGeom>
              <a:avLst/>
              <a:gdLst/>
              <a:ahLst/>
              <a:cxnLst/>
              <a:rect l="l" t="t" r="r" b="b"/>
              <a:pathLst>
                <a:path w="297" h="264" extrusionOk="0">
                  <a:moveTo>
                    <a:pt x="146" y="0"/>
                  </a:moveTo>
                  <a:cubicBezTo>
                    <a:pt x="91" y="0"/>
                    <a:pt x="42" y="41"/>
                    <a:pt x="23" y="98"/>
                  </a:cubicBezTo>
                  <a:cubicBezTo>
                    <a:pt x="0" y="166"/>
                    <a:pt x="46" y="235"/>
                    <a:pt x="114" y="257"/>
                  </a:cubicBezTo>
                  <a:cubicBezTo>
                    <a:pt x="126" y="261"/>
                    <a:pt x="139" y="263"/>
                    <a:pt x="152" y="263"/>
                  </a:cubicBezTo>
                  <a:cubicBezTo>
                    <a:pt x="212" y="263"/>
                    <a:pt x="274" y="222"/>
                    <a:pt x="274" y="166"/>
                  </a:cubicBezTo>
                  <a:cubicBezTo>
                    <a:pt x="297" y="75"/>
                    <a:pt x="251" y="6"/>
                    <a:pt x="183" y="6"/>
                  </a:cubicBezTo>
                  <a:cubicBezTo>
                    <a:pt x="170" y="2"/>
                    <a:pt x="158" y="0"/>
                    <a:pt x="14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5"/>
            <p:cNvSpPr/>
            <p:nvPr/>
          </p:nvSpPr>
          <p:spPr>
            <a:xfrm>
              <a:off x="6331325" y="1109825"/>
              <a:ext cx="10875" cy="9950"/>
            </a:xfrm>
            <a:custGeom>
              <a:avLst/>
              <a:gdLst/>
              <a:ahLst/>
              <a:cxnLst/>
              <a:rect l="l" t="t" r="r" b="b"/>
              <a:pathLst>
                <a:path w="435" h="398" extrusionOk="0">
                  <a:moveTo>
                    <a:pt x="231" y="0"/>
                  </a:moveTo>
                  <a:cubicBezTo>
                    <a:pt x="138" y="0"/>
                    <a:pt x="66" y="62"/>
                    <a:pt x="46" y="142"/>
                  </a:cubicBezTo>
                  <a:cubicBezTo>
                    <a:pt x="1" y="256"/>
                    <a:pt x="69" y="347"/>
                    <a:pt x="183" y="393"/>
                  </a:cubicBezTo>
                  <a:cubicBezTo>
                    <a:pt x="195" y="396"/>
                    <a:pt x="207" y="397"/>
                    <a:pt x="219" y="397"/>
                  </a:cubicBezTo>
                  <a:cubicBezTo>
                    <a:pt x="302" y="397"/>
                    <a:pt x="392" y="332"/>
                    <a:pt x="411" y="233"/>
                  </a:cubicBezTo>
                  <a:cubicBezTo>
                    <a:pt x="434" y="142"/>
                    <a:pt x="366" y="27"/>
                    <a:pt x="275" y="5"/>
                  </a:cubicBezTo>
                  <a:cubicBezTo>
                    <a:pt x="260" y="2"/>
                    <a:pt x="245" y="0"/>
                    <a:pt x="23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5"/>
            <p:cNvSpPr/>
            <p:nvPr/>
          </p:nvSpPr>
          <p:spPr>
            <a:xfrm>
              <a:off x="6348450" y="1087450"/>
              <a:ext cx="6300" cy="5525"/>
            </a:xfrm>
            <a:custGeom>
              <a:avLst/>
              <a:gdLst/>
              <a:ahLst/>
              <a:cxnLst/>
              <a:rect l="l" t="t" r="r" b="b"/>
              <a:pathLst>
                <a:path w="252" h="221" extrusionOk="0">
                  <a:moveTo>
                    <a:pt x="110" y="1"/>
                  </a:moveTo>
                  <a:cubicBezTo>
                    <a:pt x="62" y="1"/>
                    <a:pt x="23" y="27"/>
                    <a:pt x="23" y="78"/>
                  </a:cubicBezTo>
                  <a:cubicBezTo>
                    <a:pt x="0" y="146"/>
                    <a:pt x="46" y="215"/>
                    <a:pt x="92" y="215"/>
                  </a:cubicBezTo>
                  <a:cubicBezTo>
                    <a:pt x="104" y="219"/>
                    <a:pt x="117" y="221"/>
                    <a:pt x="129" y="221"/>
                  </a:cubicBezTo>
                  <a:cubicBezTo>
                    <a:pt x="183" y="221"/>
                    <a:pt x="229" y="184"/>
                    <a:pt x="229" y="146"/>
                  </a:cubicBezTo>
                  <a:cubicBezTo>
                    <a:pt x="251" y="78"/>
                    <a:pt x="206" y="9"/>
                    <a:pt x="160" y="9"/>
                  </a:cubicBezTo>
                  <a:cubicBezTo>
                    <a:pt x="143" y="4"/>
                    <a:pt x="126" y="1"/>
                    <a:pt x="11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5"/>
            <p:cNvSpPr/>
            <p:nvPr/>
          </p:nvSpPr>
          <p:spPr>
            <a:xfrm>
              <a:off x="6868875" y="1463050"/>
              <a:ext cx="11425" cy="9975"/>
            </a:xfrm>
            <a:custGeom>
              <a:avLst/>
              <a:gdLst/>
              <a:ahLst/>
              <a:cxnLst/>
              <a:rect l="l" t="t" r="r" b="b"/>
              <a:pathLst>
                <a:path w="457" h="399" extrusionOk="0">
                  <a:moveTo>
                    <a:pt x="231" y="0"/>
                  </a:moveTo>
                  <a:cubicBezTo>
                    <a:pt x="137" y="0"/>
                    <a:pt x="66" y="65"/>
                    <a:pt x="46" y="164"/>
                  </a:cubicBezTo>
                  <a:cubicBezTo>
                    <a:pt x="0" y="256"/>
                    <a:pt x="69" y="370"/>
                    <a:pt x="183" y="393"/>
                  </a:cubicBezTo>
                  <a:cubicBezTo>
                    <a:pt x="198" y="396"/>
                    <a:pt x="214" y="398"/>
                    <a:pt x="230" y="398"/>
                  </a:cubicBezTo>
                  <a:cubicBezTo>
                    <a:pt x="309" y="398"/>
                    <a:pt x="392" y="351"/>
                    <a:pt x="411" y="256"/>
                  </a:cubicBezTo>
                  <a:cubicBezTo>
                    <a:pt x="457" y="141"/>
                    <a:pt x="388" y="50"/>
                    <a:pt x="274" y="4"/>
                  </a:cubicBezTo>
                  <a:cubicBezTo>
                    <a:pt x="259" y="2"/>
                    <a:pt x="245" y="0"/>
                    <a:pt x="23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15"/>
            <p:cNvSpPr/>
            <p:nvPr/>
          </p:nvSpPr>
          <p:spPr>
            <a:xfrm>
              <a:off x="6204650" y="1726675"/>
              <a:ext cx="10875" cy="9375"/>
            </a:xfrm>
            <a:custGeom>
              <a:avLst/>
              <a:gdLst/>
              <a:ahLst/>
              <a:cxnLst/>
              <a:rect l="l" t="t" r="r" b="b"/>
              <a:pathLst>
                <a:path w="435" h="375" extrusionOk="0">
                  <a:moveTo>
                    <a:pt x="231" y="0"/>
                  </a:moveTo>
                  <a:cubicBezTo>
                    <a:pt x="137" y="0"/>
                    <a:pt x="66" y="62"/>
                    <a:pt x="46" y="142"/>
                  </a:cubicBezTo>
                  <a:cubicBezTo>
                    <a:pt x="0" y="233"/>
                    <a:pt x="69" y="347"/>
                    <a:pt x="160" y="370"/>
                  </a:cubicBezTo>
                  <a:cubicBezTo>
                    <a:pt x="175" y="373"/>
                    <a:pt x="190" y="374"/>
                    <a:pt x="204" y="374"/>
                  </a:cubicBezTo>
                  <a:cubicBezTo>
                    <a:pt x="297" y="374"/>
                    <a:pt x="369" y="312"/>
                    <a:pt x="388" y="233"/>
                  </a:cubicBezTo>
                  <a:cubicBezTo>
                    <a:pt x="434" y="142"/>
                    <a:pt x="366" y="28"/>
                    <a:pt x="274" y="5"/>
                  </a:cubicBezTo>
                  <a:cubicBezTo>
                    <a:pt x="259" y="2"/>
                    <a:pt x="245" y="0"/>
                    <a:pt x="23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15"/>
            <p:cNvSpPr/>
            <p:nvPr/>
          </p:nvSpPr>
          <p:spPr>
            <a:xfrm>
              <a:off x="6218350" y="1478975"/>
              <a:ext cx="6300" cy="5475"/>
            </a:xfrm>
            <a:custGeom>
              <a:avLst/>
              <a:gdLst/>
              <a:ahLst/>
              <a:cxnLst/>
              <a:rect l="l" t="t" r="r" b="b"/>
              <a:pathLst>
                <a:path w="252" h="219" extrusionOk="0">
                  <a:moveTo>
                    <a:pt x="123" y="1"/>
                  </a:moveTo>
                  <a:cubicBezTo>
                    <a:pt x="69" y="1"/>
                    <a:pt x="23" y="38"/>
                    <a:pt x="23" y="75"/>
                  </a:cubicBezTo>
                  <a:cubicBezTo>
                    <a:pt x="0" y="144"/>
                    <a:pt x="46" y="212"/>
                    <a:pt x="92" y="212"/>
                  </a:cubicBezTo>
                  <a:cubicBezTo>
                    <a:pt x="104" y="216"/>
                    <a:pt x="117" y="218"/>
                    <a:pt x="129" y="218"/>
                  </a:cubicBezTo>
                  <a:cubicBezTo>
                    <a:pt x="183" y="218"/>
                    <a:pt x="228" y="181"/>
                    <a:pt x="228" y="144"/>
                  </a:cubicBezTo>
                  <a:cubicBezTo>
                    <a:pt x="251" y="75"/>
                    <a:pt x="228" y="7"/>
                    <a:pt x="160" y="7"/>
                  </a:cubicBezTo>
                  <a:cubicBezTo>
                    <a:pt x="147" y="2"/>
                    <a:pt x="135" y="1"/>
                    <a:pt x="1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5"/>
            <p:cNvSpPr/>
            <p:nvPr/>
          </p:nvSpPr>
          <p:spPr>
            <a:xfrm>
              <a:off x="5850850" y="1546925"/>
              <a:ext cx="9725" cy="8825"/>
            </a:xfrm>
            <a:custGeom>
              <a:avLst/>
              <a:gdLst/>
              <a:ahLst/>
              <a:cxnLst/>
              <a:rect l="l" t="t" r="r" b="b"/>
              <a:pathLst>
                <a:path w="389" h="353" extrusionOk="0">
                  <a:moveTo>
                    <a:pt x="193" y="0"/>
                  </a:moveTo>
                  <a:cubicBezTo>
                    <a:pt x="115" y="0"/>
                    <a:pt x="43" y="62"/>
                    <a:pt x="24" y="142"/>
                  </a:cubicBezTo>
                  <a:cubicBezTo>
                    <a:pt x="1" y="233"/>
                    <a:pt x="69" y="324"/>
                    <a:pt x="160" y="347"/>
                  </a:cubicBezTo>
                  <a:cubicBezTo>
                    <a:pt x="176" y="351"/>
                    <a:pt x="191" y="353"/>
                    <a:pt x="206" y="353"/>
                  </a:cubicBezTo>
                  <a:cubicBezTo>
                    <a:pt x="280" y="353"/>
                    <a:pt x="347" y="305"/>
                    <a:pt x="366" y="210"/>
                  </a:cubicBezTo>
                  <a:cubicBezTo>
                    <a:pt x="389" y="119"/>
                    <a:pt x="343" y="28"/>
                    <a:pt x="229" y="5"/>
                  </a:cubicBezTo>
                  <a:cubicBezTo>
                    <a:pt x="217" y="2"/>
                    <a:pt x="205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5"/>
            <p:cNvSpPr/>
            <p:nvPr/>
          </p:nvSpPr>
          <p:spPr>
            <a:xfrm>
              <a:off x="5838300" y="1502375"/>
              <a:ext cx="6300" cy="5300"/>
            </a:xfrm>
            <a:custGeom>
              <a:avLst/>
              <a:gdLst/>
              <a:ahLst/>
              <a:cxnLst/>
              <a:rect l="l" t="t" r="r" b="b"/>
              <a:pathLst>
                <a:path w="252" h="212" extrusionOk="0">
                  <a:moveTo>
                    <a:pt x="125" y="0"/>
                  </a:moveTo>
                  <a:cubicBezTo>
                    <a:pt x="76" y="0"/>
                    <a:pt x="42" y="38"/>
                    <a:pt x="23" y="75"/>
                  </a:cubicBezTo>
                  <a:cubicBezTo>
                    <a:pt x="1" y="143"/>
                    <a:pt x="46" y="189"/>
                    <a:pt x="92" y="212"/>
                  </a:cubicBezTo>
                  <a:cubicBezTo>
                    <a:pt x="160" y="212"/>
                    <a:pt x="206" y="189"/>
                    <a:pt x="229" y="121"/>
                  </a:cubicBezTo>
                  <a:cubicBezTo>
                    <a:pt x="252" y="75"/>
                    <a:pt x="206" y="6"/>
                    <a:pt x="160" y="6"/>
                  </a:cubicBezTo>
                  <a:cubicBezTo>
                    <a:pt x="148" y="2"/>
                    <a:pt x="136" y="0"/>
                    <a:pt x="12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5"/>
            <p:cNvSpPr/>
            <p:nvPr/>
          </p:nvSpPr>
          <p:spPr>
            <a:xfrm>
              <a:off x="6180675" y="744000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47" y="1"/>
                  </a:moveTo>
                  <a:cubicBezTo>
                    <a:pt x="92" y="1"/>
                    <a:pt x="42" y="42"/>
                    <a:pt x="24" y="98"/>
                  </a:cubicBezTo>
                  <a:cubicBezTo>
                    <a:pt x="1" y="166"/>
                    <a:pt x="46" y="258"/>
                    <a:pt x="115" y="281"/>
                  </a:cubicBezTo>
                  <a:cubicBezTo>
                    <a:pt x="183" y="281"/>
                    <a:pt x="275" y="235"/>
                    <a:pt x="297" y="166"/>
                  </a:cubicBezTo>
                  <a:cubicBezTo>
                    <a:pt x="297" y="98"/>
                    <a:pt x="275" y="29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5"/>
            <p:cNvSpPr/>
            <p:nvPr/>
          </p:nvSpPr>
          <p:spPr>
            <a:xfrm>
              <a:off x="6165275" y="635000"/>
              <a:ext cx="6300" cy="5900"/>
            </a:xfrm>
            <a:custGeom>
              <a:avLst/>
              <a:gdLst/>
              <a:ahLst/>
              <a:cxnLst/>
              <a:rect l="l" t="t" r="r" b="b"/>
              <a:pathLst>
                <a:path w="252" h="236" extrusionOk="0">
                  <a:moveTo>
                    <a:pt x="123" y="1"/>
                  </a:moveTo>
                  <a:cubicBezTo>
                    <a:pt x="69" y="1"/>
                    <a:pt x="23" y="38"/>
                    <a:pt x="23" y="76"/>
                  </a:cubicBezTo>
                  <a:cubicBezTo>
                    <a:pt x="0" y="144"/>
                    <a:pt x="46" y="212"/>
                    <a:pt x="92" y="235"/>
                  </a:cubicBezTo>
                  <a:cubicBezTo>
                    <a:pt x="160" y="235"/>
                    <a:pt x="229" y="212"/>
                    <a:pt x="252" y="144"/>
                  </a:cubicBezTo>
                  <a:cubicBezTo>
                    <a:pt x="252" y="76"/>
                    <a:pt x="229" y="30"/>
                    <a:pt x="160" y="7"/>
                  </a:cubicBezTo>
                  <a:cubicBezTo>
                    <a:pt x="148" y="3"/>
                    <a:pt x="135" y="1"/>
                    <a:pt x="1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5"/>
            <p:cNvSpPr/>
            <p:nvPr/>
          </p:nvSpPr>
          <p:spPr>
            <a:xfrm>
              <a:off x="6252575" y="1253050"/>
              <a:ext cx="9725" cy="8800"/>
            </a:xfrm>
            <a:custGeom>
              <a:avLst/>
              <a:gdLst/>
              <a:ahLst/>
              <a:cxnLst/>
              <a:rect l="l" t="t" r="r" b="b"/>
              <a:pathLst>
                <a:path w="389" h="352" extrusionOk="0">
                  <a:moveTo>
                    <a:pt x="193" y="0"/>
                  </a:moveTo>
                  <a:cubicBezTo>
                    <a:pt x="115" y="0"/>
                    <a:pt x="43" y="62"/>
                    <a:pt x="24" y="142"/>
                  </a:cubicBezTo>
                  <a:cubicBezTo>
                    <a:pt x="1" y="233"/>
                    <a:pt x="69" y="324"/>
                    <a:pt x="161" y="347"/>
                  </a:cubicBezTo>
                  <a:cubicBezTo>
                    <a:pt x="170" y="350"/>
                    <a:pt x="179" y="352"/>
                    <a:pt x="190" y="352"/>
                  </a:cubicBezTo>
                  <a:cubicBezTo>
                    <a:pt x="257" y="352"/>
                    <a:pt x="346" y="290"/>
                    <a:pt x="366" y="210"/>
                  </a:cubicBezTo>
                  <a:cubicBezTo>
                    <a:pt x="389" y="119"/>
                    <a:pt x="320" y="28"/>
                    <a:pt x="229" y="5"/>
                  </a:cubicBezTo>
                  <a:cubicBezTo>
                    <a:pt x="217" y="2"/>
                    <a:pt x="205" y="0"/>
                    <a:pt x="19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5"/>
            <p:cNvSpPr/>
            <p:nvPr/>
          </p:nvSpPr>
          <p:spPr>
            <a:xfrm>
              <a:off x="6334750" y="1376825"/>
              <a:ext cx="6875" cy="6450"/>
            </a:xfrm>
            <a:custGeom>
              <a:avLst/>
              <a:gdLst/>
              <a:ahLst/>
              <a:cxnLst/>
              <a:rect l="l" t="t" r="r" b="b"/>
              <a:pathLst>
                <a:path w="275" h="258" extrusionOk="0">
                  <a:moveTo>
                    <a:pt x="147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1" y="167"/>
                    <a:pt x="46" y="235"/>
                    <a:pt x="115" y="258"/>
                  </a:cubicBezTo>
                  <a:cubicBezTo>
                    <a:pt x="183" y="258"/>
                    <a:pt x="252" y="235"/>
                    <a:pt x="252" y="167"/>
                  </a:cubicBezTo>
                  <a:cubicBezTo>
                    <a:pt x="274" y="98"/>
                    <a:pt x="229" y="30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5"/>
            <p:cNvSpPr/>
            <p:nvPr/>
          </p:nvSpPr>
          <p:spPr>
            <a:xfrm>
              <a:off x="6214925" y="1197075"/>
              <a:ext cx="7425" cy="6600"/>
            </a:xfrm>
            <a:custGeom>
              <a:avLst/>
              <a:gdLst/>
              <a:ahLst/>
              <a:cxnLst/>
              <a:rect l="l" t="t" r="r" b="b"/>
              <a:pathLst>
                <a:path w="297" h="264" extrusionOk="0">
                  <a:moveTo>
                    <a:pt x="147" y="1"/>
                  </a:moveTo>
                  <a:cubicBezTo>
                    <a:pt x="92" y="1"/>
                    <a:pt x="42" y="42"/>
                    <a:pt x="23" y="98"/>
                  </a:cubicBezTo>
                  <a:cubicBezTo>
                    <a:pt x="0" y="167"/>
                    <a:pt x="46" y="235"/>
                    <a:pt x="114" y="258"/>
                  </a:cubicBezTo>
                  <a:cubicBezTo>
                    <a:pt x="127" y="262"/>
                    <a:pt x="139" y="264"/>
                    <a:pt x="151" y="264"/>
                  </a:cubicBezTo>
                  <a:cubicBezTo>
                    <a:pt x="206" y="264"/>
                    <a:pt x="255" y="223"/>
                    <a:pt x="274" y="167"/>
                  </a:cubicBezTo>
                  <a:cubicBezTo>
                    <a:pt x="297" y="98"/>
                    <a:pt x="251" y="30"/>
                    <a:pt x="183" y="7"/>
                  </a:cubicBezTo>
                  <a:cubicBezTo>
                    <a:pt x="171" y="3"/>
                    <a:pt x="159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5"/>
            <p:cNvSpPr/>
            <p:nvPr/>
          </p:nvSpPr>
          <p:spPr>
            <a:xfrm>
              <a:off x="6338175" y="1347200"/>
              <a:ext cx="10875" cy="9950"/>
            </a:xfrm>
            <a:custGeom>
              <a:avLst/>
              <a:gdLst/>
              <a:ahLst/>
              <a:cxnLst/>
              <a:rect l="l" t="t" r="r" b="b"/>
              <a:pathLst>
                <a:path w="435" h="398" extrusionOk="0">
                  <a:moveTo>
                    <a:pt x="215" y="1"/>
                  </a:moveTo>
                  <a:cubicBezTo>
                    <a:pt x="132" y="1"/>
                    <a:pt x="43" y="65"/>
                    <a:pt x="23" y="165"/>
                  </a:cubicBezTo>
                  <a:cubicBezTo>
                    <a:pt x="1" y="256"/>
                    <a:pt x="69" y="370"/>
                    <a:pt x="160" y="393"/>
                  </a:cubicBezTo>
                  <a:cubicBezTo>
                    <a:pt x="175" y="396"/>
                    <a:pt x="190" y="397"/>
                    <a:pt x="204" y="397"/>
                  </a:cubicBezTo>
                  <a:cubicBezTo>
                    <a:pt x="298" y="397"/>
                    <a:pt x="372" y="335"/>
                    <a:pt x="411" y="256"/>
                  </a:cubicBezTo>
                  <a:cubicBezTo>
                    <a:pt x="434" y="142"/>
                    <a:pt x="366" y="51"/>
                    <a:pt x="252" y="5"/>
                  </a:cubicBezTo>
                  <a:cubicBezTo>
                    <a:pt x="240" y="2"/>
                    <a:pt x="228" y="1"/>
                    <a:pt x="21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5"/>
            <p:cNvSpPr/>
            <p:nvPr/>
          </p:nvSpPr>
          <p:spPr>
            <a:xfrm>
              <a:off x="6325050" y="1316925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47" y="0"/>
                  </a:moveTo>
                  <a:cubicBezTo>
                    <a:pt x="92" y="0"/>
                    <a:pt x="42" y="41"/>
                    <a:pt x="23" y="98"/>
                  </a:cubicBezTo>
                  <a:cubicBezTo>
                    <a:pt x="1" y="189"/>
                    <a:pt x="46" y="257"/>
                    <a:pt x="115" y="280"/>
                  </a:cubicBezTo>
                  <a:cubicBezTo>
                    <a:pt x="206" y="280"/>
                    <a:pt x="274" y="234"/>
                    <a:pt x="297" y="166"/>
                  </a:cubicBezTo>
                  <a:cubicBezTo>
                    <a:pt x="297" y="98"/>
                    <a:pt x="252" y="29"/>
                    <a:pt x="183" y="6"/>
                  </a:cubicBezTo>
                  <a:cubicBezTo>
                    <a:pt x="171" y="2"/>
                    <a:pt x="159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5"/>
            <p:cNvSpPr/>
            <p:nvPr/>
          </p:nvSpPr>
          <p:spPr>
            <a:xfrm>
              <a:off x="6260575" y="1249625"/>
              <a:ext cx="8575" cy="7700"/>
            </a:xfrm>
            <a:custGeom>
              <a:avLst/>
              <a:gdLst/>
              <a:ahLst/>
              <a:cxnLst/>
              <a:rect l="l" t="t" r="r" b="b"/>
              <a:pathLst>
                <a:path w="343" h="308" extrusionOk="0">
                  <a:moveTo>
                    <a:pt x="177" y="0"/>
                  </a:moveTo>
                  <a:cubicBezTo>
                    <a:pt x="114" y="0"/>
                    <a:pt x="43" y="60"/>
                    <a:pt x="23" y="119"/>
                  </a:cubicBezTo>
                  <a:cubicBezTo>
                    <a:pt x="0" y="210"/>
                    <a:pt x="46" y="302"/>
                    <a:pt x="137" y="302"/>
                  </a:cubicBezTo>
                  <a:cubicBezTo>
                    <a:pt x="153" y="306"/>
                    <a:pt x="169" y="307"/>
                    <a:pt x="183" y="307"/>
                  </a:cubicBezTo>
                  <a:cubicBezTo>
                    <a:pt x="251" y="307"/>
                    <a:pt x="301" y="267"/>
                    <a:pt x="320" y="210"/>
                  </a:cubicBezTo>
                  <a:cubicBezTo>
                    <a:pt x="343" y="119"/>
                    <a:pt x="297" y="28"/>
                    <a:pt x="206" y="5"/>
                  </a:cubicBezTo>
                  <a:cubicBezTo>
                    <a:pt x="197" y="2"/>
                    <a:pt x="187" y="0"/>
                    <a:pt x="17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5"/>
            <p:cNvSpPr/>
            <p:nvPr/>
          </p:nvSpPr>
          <p:spPr>
            <a:xfrm>
              <a:off x="5614625" y="837725"/>
              <a:ext cx="8000" cy="7575"/>
            </a:xfrm>
            <a:custGeom>
              <a:avLst/>
              <a:gdLst/>
              <a:ahLst/>
              <a:cxnLst/>
              <a:rect l="l" t="t" r="r" b="b"/>
              <a:pathLst>
                <a:path w="320" h="303" extrusionOk="0">
                  <a:moveTo>
                    <a:pt x="183" y="1"/>
                  </a:moveTo>
                  <a:cubicBezTo>
                    <a:pt x="114" y="1"/>
                    <a:pt x="46" y="47"/>
                    <a:pt x="23" y="115"/>
                  </a:cubicBezTo>
                  <a:cubicBezTo>
                    <a:pt x="0" y="184"/>
                    <a:pt x="46" y="275"/>
                    <a:pt x="114" y="298"/>
                  </a:cubicBezTo>
                  <a:cubicBezTo>
                    <a:pt x="126" y="301"/>
                    <a:pt x="138" y="302"/>
                    <a:pt x="150" y="302"/>
                  </a:cubicBezTo>
                  <a:cubicBezTo>
                    <a:pt x="223" y="302"/>
                    <a:pt x="277" y="243"/>
                    <a:pt x="297" y="184"/>
                  </a:cubicBezTo>
                  <a:cubicBezTo>
                    <a:pt x="320" y="115"/>
                    <a:pt x="274" y="24"/>
                    <a:pt x="18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5"/>
            <p:cNvSpPr/>
            <p:nvPr/>
          </p:nvSpPr>
          <p:spPr>
            <a:xfrm>
              <a:off x="5655700" y="1408000"/>
              <a:ext cx="11425" cy="10200"/>
            </a:xfrm>
            <a:custGeom>
              <a:avLst/>
              <a:gdLst/>
              <a:ahLst/>
              <a:cxnLst/>
              <a:rect l="l" t="t" r="r" b="b"/>
              <a:pathLst>
                <a:path w="457" h="408" extrusionOk="0">
                  <a:moveTo>
                    <a:pt x="202" y="1"/>
                  </a:moveTo>
                  <a:cubicBezTo>
                    <a:pt x="116" y="1"/>
                    <a:pt x="41" y="62"/>
                    <a:pt x="23" y="152"/>
                  </a:cubicBezTo>
                  <a:cubicBezTo>
                    <a:pt x="0" y="266"/>
                    <a:pt x="69" y="380"/>
                    <a:pt x="183" y="403"/>
                  </a:cubicBezTo>
                  <a:cubicBezTo>
                    <a:pt x="195" y="406"/>
                    <a:pt x="207" y="408"/>
                    <a:pt x="220" y="408"/>
                  </a:cubicBezTo>
                  <a:cubicBezTo>
                    <a:pt x="303" y="408"/>
                    <a:pt x="391" y="346"/>
                    <a:pt x="411" y="266"/>
                  </a:cubicBezTo>
                  <a:cubicBezTo>
                    <a:pt x="457" y="152"/>
                    <a:pt x="388" y="38"/>
                    <a:pt x="274" y="15"/>
                  </a:cubicBezTo>
                  <a:cubicBezTo>
                    <a:pt x="250" y="5"/>
                    <a:pt x="226" y="1"/>
                    <a:pt x="20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5"/>
            <p:cNvSpPr/>
            <p:nvPr/>
          </p:nvSpPr>
          <p:spPr>
            <a:xfrm>
              <a:off x="5660825" y="1394525"/>
              <a:ext cx="9175" cy="8300"/>
            </a:xfrm>
            <a:custGeom>
              <a:avLst/>
              <a:gdLst/>
              <a:ahLst/>
              <a:cxnLst/>
              <a:rect l="l" t="t" r="r" b="b"/>
              <a:pathLst>
                <a:path w="367" h="332" extrusionOk="0">
                  <a:moveTo>
                    <a:pt x="182" y="1"/>
                  </a:moveTo>
                  <a:cubicBezTo>
                    <a:pt x="109" y="1"/>
                    <a:pt x="43" y="45"/>
                    <a:pt x="24" y="121"/>
                  </a:cubicBezTo>
                  <a:cubicBezTo>
                    <a:pt x="1" y="212"/>
                    <a:pt x="47" y="303"/>
                    <a:pt x="138" y="326"/>
                  </a:cubicBezTo>
                  <a:cubicBezTo>
                    <a:pt x="154" y="330"/>
                    <a:pt x="169" y="332"/>
                    <a:pt x="184" y="332"/>
                  </a:cubicBezTo>
                  <a:cubicBezTo>
                    <a:pt x="258" y="332"/>
                    <a:pt x="324" y="288"/>
                    <a:pt x="343" y="212"/>
                  </a:cubicBezTo>
                  <a:cubicBezTo>
                    <a:pt x="366" y="121"/>
                    <a:pt x="320" y="29"/>
                    <a:pt x="229" y="6"/>
                  </a:cubicBezTo>
                  <a:cubicBezTo>
                    <a:pt x="213" y="3"/>
                    <a:pt x="198" y="1"/>
                    <a:pt x="18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5"/>
            <p:cNvSpPr/>
            <p:nvPr/>
          </p:nvSpPr>
          <p:spPr>
            <a:xfrm>
              <a:off x="5673950" y="1387825"/>
              <a:ext cx="7450" cy="7025"/>
            </a:xfrm>
            <a:custGeom>
              <a:avLst/>
              <a:gdLst/>
              <a:ahLst/>
              <a:cxnLst/>
              <a:rect l="l" t="t" r="r" b="b"/>
              <a:pathLst>
                <a:path w="298" h="281" extrusionOk="0">
                  <a:moveTo>
                    <a:pt x="183" y="1"/>
                  </a:moveTo>
                  <a:cubicBezTo>
                    <a:pt x="115" y="1"/>
                    <a:pt x="24" y="46"/>
                    <a:pt x="1" y="115"/>
                  </a:cubicBezTo>
                  <a:cubicBezTo>
                    <a:pt x="1" y="183"/>
                    <a:pt x="47" y="274"/>
                    <a:pt x="115" y="274"/>
                  </a:cubicBezTo>
                  <a:cubicBezTo>
                    <a:pt x="127" y="278"/>
                    <a:pt x="140" y="280"/>
                    <a:pt x="153" y="280"/>
                  </a:cubicBezTo>
                  <a:cubicBezTo>
                    <a:pt x="213" y="280"/>
                    <a:pt x="275" y="239"/>
                    <a:pt x="275" y="183"/>
                  </a:cubicBezTo>
                  <a:cubicBezTo>
                    <a:pt x="298" y="115"/>
                    <a:pt x="252" y="23"/>
                    <a:pt x="18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5"/>
            <p:cNvSpPr/>
            <p:nvPr/>
          </p:nvSpPr>
          <p:spPr>
            <a:xfrm>
              <a:off x="5683650" y="1376425"/>
              <a:ext cx="8025" cy="7425"/>
            </a:xfrm>
            <a:custGeom>
              <a:avLst/>
              <a:gdLst/>
              <a:ahLst/>
              <a:cxnLst/>
              <a:rect l="l" t="t" r="r" b="b"/>
              <a:pathLst>
                <a:path w="321" h="297" extrusionOk="0">
                  <a:moveTo>
                    <a:pt x="184" y="0"/>
                  </a:moveTo>
                  <a:cubicBezTo>
                    <a:pt x="115" y="0"/>
                    <a:pt x="24" y="46"/>
                    <a:pt x="24" y="114"/>
                  </a:cubicBezTo>
                  <a:cubicBezTo>
                    <a:pt x="1" y="183"/>
                    <a:pt x="47" y="274"/>
                    <a:pt x="115" y="297"/>
                  </a:cubicBezTo>
                  <a:cubicBezTo>
                    <a:pt x="184" y="297"/>
                    <a:pt x="275" y="251"/>
                    <a:pt x="298" y="183"/>
                  </a:cubicBezTo>
                  <a:cubicBezTo>
                    <a:pt x="320" y="114"/>
                    <a:pt x="275" y="23"/>
                    <a:pt x="18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5"/>
            <p:cNvSpPr/>
            <p:nvPr/>
          </p:nvSpPr>
          <p:spPr>
            <a:xfrm>
              <a:off x="5882250" y="1540025"/>
              <a:ext cx="5725" cy="5475"/>
            </a:xfrm>
            <a:custGeom>
              <a:avLst/>
              <a:gdLst/>
              <a:ahLst/>
              <a:cxnLst/>
              <a:rect l="l" t="t" r="r" b="b"/>
              <a:pathLst>
                <a:path w="229" h="219" extrusionOk="0">
                  <a:moveTo>
                    <a:pt x="110" y="1"/>
                  </a:moveTo>
                  <a:cubicBezTo>
                    <a:pt x="69" y="1"/>
                    <a:pt x="23" y="38"/>
                    <a:pt x="23" y="75"/>
                  </a:cubicBezTo>
                  <a:cubicBezTo>
                    <a:pt x="0" y="144"/>
                    <a:pt x="46" y="189"/>
                    <a:pt x="91" y="212"/>
                  </a:cubicBezTo>
                  <a:cubicBezTo>
                    <a:pt x="100" y="217"/>
                    <a:pt x="109" y="218"/>
                    <a:pt x="118" y="218"/>
                  </a:cubicBezTo>
                  <a:cubicBezTo>
                    <a:pt x="160" y="218"/>
                    <a:pt x="206" y="181"/>
                    <a:pt x="206" y="144"/>
                  </a:cubicBezTo>
                  <a:cubicBezTo>
                    <a:pt x="228" y="75"/>
                    <a:pt x="206" y="30"/>
                    <a:pt x="137" y="7"/>
                  </a:cubicBezTo>
                  <a:cubicBezTo>
                    <a:pt x="129" y="3"/>
                    <a:pt x="120" y="1"/>
                    <a:pt x="11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5"/>
            <p:cNvSpPr/>
            <p:nvPr/>
          </p:nvSpPr>
          <p:spPr>
            <a:xfrm>
              <a:off x="6095650" y="988850"/>
              <a:ext cx="8600" cy="7700"/>
            </a:xfrm>
            <a:custGeom>
              <a:avLst/>
              <a:gdLst/>
              <a:ahLst/>
              <a:cxnLst/>
              <a:rect l="l" t="t" r="r" b="b"/>
              <a:pathLst>
                <a:path w="344" h="308" extrusionOk="0">
                  <a:moveTo>
                    <a:pt x="178" y="0"/>
                  </a:moveTo>
                  <a:cubicBezTo>
                    <a:pt x="114" y="0"/>
                    <a:pt x="43" y="60"/>
                    <a:pt x="24" y="119"/>
                  </a:cubicBezTo>
                  <a:cubicBezTo>
                    <a:pt x="1" y="210"/>
                    <a:pt x="46" y="301"/>
                    <a:pt x="138" y="301"/>
                  </a:cubicBezTo>
                  <a:cubicBezTo>
                    <a:pt x="154" y="305"/>
                    <a:pt x="169" y="307"/>
                    <a:pt x="184" y="307"/>
                  </a:cubicBezTo>
                  <a:cubicBezTo>
                    <a:pt x="252" y="307"/>
                    <a:pt x="302" y="266"/>
                    <a:pt x="320" y="210"/>
                  </a:cubicBezTo>
                  <a:cubicBezTo>
                    <a:pt x="343" y="119"/>
                    <a:pt x="297" y="28"/>
                    <a:pt x="206" y="5"/>
                  </a:cubicBezTo>
                  <a:cubicBezTo>
                    <a:pt x="197" y="2"/>
                    <a:pt x="187" y="0"/>
                    <a:pt x="17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5"/>
            <p:cNvSpPr/>
            <p:nvPr/>
          </p:nvSpPr>
          <p:spPr>
            <a:xfrm>
              <a:off x="6099075" y="1000800"/>
              <a:ext cx="6875" cy="6025"/>
            </a:xfrm>
            <a:custGeom>
              <a:avLst/>
              <a:gdLst/>
              <a:ahLst/>
              <a:cxnLst/>
              <a:rect l="l" t="t" r="r" b="b"/>
              <a:pathLst>
                <a:path w="275" h="241" extrusionOk="0">
                  <a:moveTo>
                    <a:pt x="147" y="0"/>
                  </a:moveTo>
                  <a:cubicBezTo>
                    <a:pt x="92" y="0"/>
                    <a:pt x="42" y="41"/>
                    <a:pt x="24" y="97"/>
                  </a:cubicBezTo>
                  <a:cubicBezTo>
                    <a:pt x="1" y="166"/>
                    <a:pt x="46" y="234"/>
                    <a:pt x="115" y="234"/>
                  </a:cubicBezTo>
                  <a:cubicBezTo>
                    <a:pt x="127" y="238"/>
                    <a:pt x="139" y="240"/>
                    <a:pt x="151" y="240"/>
                  </a:cubicBezTo>
                  <a:cubicBezTo>
                    <a:pt x="205" y="240"/>
                    <a:pt x="252" y="199"/>
                    <a:pt x="252" y="143"/>
                  </a:cubicBezTo>
                  <a:cubicBezTo>
                    <a:pt x="275" y="97"/>
                    <a:pt x="229" y="29"/>
                    <a:pt x="183" y="6"/>
                  </a:cubicBezTo>
                  <a:cubicBezTo>
                    <a:pt x="171" y="2"/>
                    <a:pt x="159" y="0"/>
                    <a:pt x="14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5"/>
            <p:cNvSpPr/>
            <p:nvPr/>
          </p:nvSpPr>
          <p:spPr>
            <a:xfrm>
              <a:off x="6043725" y="1023400"/>
              <a:ext cx="11450" cy="10200"/>
            </a:xfrm>
            <a:custGeom>
              <a:avLst/>
              <a:gdLst/>
              <a:ahLst/>
              <a:cxnLst/>
              <a:rect l="l" t="t" r="r" b="b"/>
              <a:pathLst>
                <a:path w="458" h="408" extrusionOk="0">
                  <a:moveTo>
                    <a:pt x="214" y="1"/>
                  </a:moveTo>
                  <a:cubicBezTo>
                    <a:pt x="138" y="1"/>
                    <a:pt x="59" y="62"/>
                    <a:pt x="23" y="152"/>
                  </a:cubicBezTo>
                  <a:cubicBezTo>
                    <a:pt x="1" y="266"/>
                    <a:pt x="69" y="380"/>
                    <a:pt x="183" y="403"/>
                  </a:cubicBezTo>
                  <a:cubicBezTo>
                    <a:pt x="198" y="406"/>
                    <a:pt x="213" y="407"/>
                    <a:pt x="228" y="407"/>
                  </a:cubicBezTo>
                  <a:cubicBezTo>
                    <a:pt x="326" y="407"/>
                    <a:pt x="415" y="345"/>
                    <a:pt x="434" y="266"/>
                  </a:cubicBezTo>
                  <a:cubicBezTo>
                    <a:pt x="457" y="152"/>
                    <a:pt x="389" y="38"/>
                    <a:pt x="275" y="15"/>
                  </a:cubicBezTo>
                  <a:cubicBezTo>
                    <a:pt x="255" y="5"/>
                    <a:pt x="235" y="1"/>
                    <a:pt x="21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5"/>
            <p:cNvSpPr/>
            <p:nvPr/>
          </p:nvSpPr>
          <p:spPr>
            <a:xfrm>
              <a:off x="6072825" y="1003800"/>
              <a:ext cx="5725" cy="5725"/>
            </a:xfrm>
            <a:custGeom>
              <a:avLst/>
              <a:gdLst/>
              <a:ahLst/>
              <a:cxnLst/>
              <a:rect l="l" t="t" r="r" b="b"/>
              <a:pathLst>
                <a:path w="229" h="229" extrusionOk="0">
                  <a:moveTo>
                    <a:pt x="138" y="0"/>
                  </a:moveTo>
                  <a:cubicBezTo>
                    <a:pt x="69" y="0"/>
                    <a:pt x="24" y="23"/>
                    <a:pt x="1" y="91"/>
                  </a:cubicBezTo>
                  <a:cubicBezTo>
                    <a:pt x="1" y="137"/>
                    <a:pt x="24" y="206"/>
                    <a:pt x="92" y="228"/>
                  </a:cubicBezTo>
                  <a:cubicBezTo>
                    <a:pt x="138" y="228"/>
                    <a:pt x="206" y="206"/>
                    <a:pt x="206" y="137"/>
                  </a:cubicBezTo>
                  <a:cubicBezTo>
                    <a:pt x="229" y="91"/>
                    <a:pt x="206" y="23"/>
                    <a:pt x="13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5"/>
            <p:cNvSpPr/>
            <p:nvPr/>
          </p:nvSpPr>
          <p:spPr>
            <a:xfrm>
              <a:off x="6714225" y="1160000"/>
              <a:ext cx="7450" cy="6600"/>
            </a:xfrm>
            <a:custGeom>
              <a:avLst/>
              <a:gdLst/>
              <a:ahLst/>
              <a:cxnLst/>
              <a:rect l="l" t="t" r="r" b="b"/>
              <a:pathLst>
                <a:path w="298" h="264" extrusionOk="0">
                  <a:moveTo>
                    <a:pt x="145" y="0"/>
                  </a:moveTo>
                  <a:cubicBezTo>
                    <a:pt x="85" y="0"/>
                    <a:pt x="23" y="41"/>
                    <a:pt x="23" y="98"/>
                  </a:cubicBezTo>
                  <a:cubicBezTo>
                    <a:pt x="0" y="166"/>
                    <a:pt x="46" y="257"/>
                    <a:pt x="115" y="257"/>
                  </a:cubicBezTo>
                  <a:cubicBezTo>
                    <a:pt x="127" y="261"/>
                    <a:pt x="140" y="263"/>
                    <a:pt x="152" y="263"/>
                  </a:cubicBezTo>
                  <a:cubicBezTo>
                    <a:pt x="212" y="263"/>
                    <a:pt x="274" y="222"/>
                    <a:pt x="274" y="166"/>
                  </a:cubicBezTo>
                  <a:cubicBezTo>
                    <a:pt x="297" y="98"/>
                    <a:pt x="251" y="6"/>
                    <a:pt x="183" y="6"/>
                  </a:cubicBezTo>
                  <a:cubicBezTo>
                    <a:pt x="171" y="2"/>
                    <a:pt x="158" y="0"/>
                    <a:pt x="14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5"/>
            <p:cNvSpPr/>
            <p:nvPr/>
          </p:nvSpPr>
          <p:spPr>
            <a:xfrm>
              <a:off x="6736475" y="1128025"/>
              <a:ext cx="6300" cy="5900"/>
            </a:xfrm>
            <a:custGeom>
              <a:avLst/>
              <a:gdLst/>
              <a:ahLst/>
              <a:cxnLst/>
              <a:rect l="l" t="t" r="r" b="b"/>
              <a:pathLst>
                <a:path w="252" h="236" extrusionOk="0">
                  <a:moveTo>
                    <a:pt x="123" y="1"/>
                  </a:moveTo>
                  <a:cubicBezTo>
                    <a:pt x="69" y="1"/>
                    <a:pt x="23" y="38"/>
                    <a:pt x="23" y="76"/>
                  </a:cubicBezTo>
                  <a:cubicBezTo>
                    <a:pt x="1" y="144"/>
                    <a:pt x="46" y="212"/>
                    <a:pt x="92" y="235"/>
                  </a:cubicBezTo>
                  <a:cubicBezTo>
                    <a:pt x="160" y="235"/>
                    <a:pt x="229" y="212"/>
                    <a:pt x="252" y="144"/>
                  </a:cubicBezTo>
                  <a:cubicBezTo>
                    <a:pt x="252" y="76"/>
                    <a:pt x="229" y="7"/>
                    <a:pt x="160" y="7"/>
                  </a:cubicBezTo>
                  <a:cubicBezTo>
                    <a:pt x="148" y="3"/>
                    <a:pt x="135" y="1"/>
                    <a:pt x="1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5"/>
            <p:cNvSpPr/>
            <p:nvPr/>
          </p:nvSpPr>
          <p:spPr>
            <a:xfrm>
              <a:off x="5535875" y="1837025"/>
              <a:ext cx="8000" cy="6975"/>
            </a:xfrm>
            <a:custGeom>
              <a:avLst/>
              <a:gdLst/>
              <a:ahLst/>
              <a:cxnLst/>
              <a:rect l="l" t="t" r="r" b="b"/>
              <a:pathLst>
                <a:path w="320" h="279" extrusionOk="0">
                  <a:moveTo>
                    <a:pt x="149" y="0"/>
                  </a:moveTo>
                  <a:cubicBezTo>
                    <a:pt x="101" y="0"/>
                    <a:pt x="56" y="38"/>
                    <a:pt x="23" y="87"/>
                  </a:cubicBezTo>
                  <a:cubicBezTo>
                    <a:pt x="0" y="156"/>
                    <a:pt x="23" y="224"/>
                    <a:pt x="91" y="270"/>
                  </a:cubicBezTo>
                  <a:cubicBezTo>
                    <a:pt x="109" y="276"/>
                    <a:pt x="127" y="278"/>
                    <a:pt x="146" y="278"/>
                  </a:cubicBezTo>
                  <a:cubicBezTo>
                    <a:pt x="201" y="278"/>
                    <a:pt x="257" y="253"/>
                    <a:pt x="274" y="201"/>
                  </a:cubicBezTo>
                  <a:cubicBezTo>
                    <a:pt x="320" y="133"/>
                    <a:pt x="274" y="42"/>
                    <a:pt x="206" y="19"/>
                  </a:cubicBezTo>
                  <a:cubicBezTo>
                    <a:pt x="186" y="6"/>
                    <a:pt x="167" y="0"/>
                    <a:pt x="14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5"/>
            <p:cNvSpPr/>
            <p:nvPr/>
          </p:nvSpPr>
          <p:spPr>
            <a:xfrm>
              <a:off x="5753275" y="1807575"/>
              <a:ext cx="12000" cy="10400"/>
            </a:xfrm>
            <a:custGeom>
              <a:avLst/>
              <a:gdLst/>
              <a:ahLst/>
              <a:cxnLst/>
              <a:rect l="l" t="t" r="r" b="b"/>
              <a:pathLst>
                <a:path w="480" h="416" extrusionOk="0">
                  <a:moveTo>
                    <a:pt x="228" y="1"/>
                  </a:moveTo>
                  <a:cubicBezTo>
                    <a:pt x="160" y="1"/>
                    <a:pt x="93" y="47"/>
                    <a:pt x="46" y="124"/>
                  </a:cubicBezTo>
                  <a:cubicBezTo>
                    <a:pt x="1" y="215"/>
                    <a:pt x="46" y="352"/>
                    <a:pt x="160" y="398"/>
                  </a:cubicBezTo>
                  <a:cubicBezTo>
                    <a:pt x="185" y="410"/>
                    <a:pt x="211" y="416"/>
                    <a:pt x="237" y="416"/>
                  </a:cubicBezTo>
                  <a:cubicBezTo>
                    <a:pt x="310" y="416"/>
                    <a:pt x="384" y="374"/>
                    <a:pt x="434" y="307"/>
                  </a:cubicBezTo>
                  <a:cubicBezTo>
                    <a:pt x="480" y="193"/>
                    <a:pt x="434" y="78"/>
                    <a:pt x="320" y="33"/>
                  </a:cubicBezTo>
                  <a:cubicBezTo>
                    <a:pt x="291" y="11"/>
                    <a:pt x="259" y="1"/>
                    <a:pt x="22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5"/>
            <p:cNvSpPr/>
            <p:nvPr/>
          </p:nvSpPr>
          <p:spPr>
            <a:xfrm>
              <a:off x="5846850" y="1960850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195" y="1"/>
                  </a:moveTo>
                  <a:cubicBezTo>
                    <a:pt x="125" y="1"/>
                    <a:pt x="57" y="38"/>
                    <a:pt x="24" y="87"/>
                  </a:cubicBezTo>
                  <a:cubicBezTo>
                    <a:pt x="1" y="179"/>
                    <a:pt x="24" y="293"/>
                    <a:pt x="115" y="338"/>
                  </a:cubicBezTo>
                  <a:cubicBezTo>
                    <a:pt x="137" y="344"/>
                    <a:pt x="158" y="347"/>
                    <a:pt x="179" y="347"/>
                  </a:cubicBezTo>
                  <a:cubicBezTo>
                    <a:pt x="247" y="347"/>
                    <a:pt x="308" y="317"/>
                    <a:pt x="343" y="247"/>
                  </a:cubicBezTo>
                  <a:cubicBezTo>
                    <a:pt x="389" y="156"/>
                    <a:pt x="343" y="65"/>
                    <a:pt x="275" y="19"/>
                  </a:cubicBezTo>
                  <a:cubicBezTo>
                    <a:pt x="249" y="6"/>
                    <a:pt x="222" y="1"/>
                    <a:pt x="19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5"/>
            <p:cNvSpPr/>
            <p:nvPr/>
          </p:nvSpPr>
          <p:spPr>
            <a:xfrm>
              <a:off x="5853150" y="1946600"/>
              <a:ext cx="10850" cy="9475"/>
            </a:xfrm>
            <a:custGeom>
              <a:avLst/>
              <a:gdLst/>
              <a:ahLst/>
              <a:cxnLst/>
              <a:rect l="l" t="t" r="r" b="b"/>
              <a:pathLst>
                <a:path w="434" h="379" extrusionOk="0">
                  <a:moveTo>
                    <a:pt x="220" y="0"/>
                  </a:moveTo>
                  <a:cubicBezTo>
                    <a:pt x="149" y="0"/>
                    <a:pt x="79" y="43"/>
                    <a:pt x="46" y="110"/>
                  </a:cubicBezTo>
                  <a:cubicBezTo>
                    <a:pt x="0" y="201"/>
                    <a:pt x="23" y="315"/>
                    <a:pt x="137" y="361"/>
                  </a:cubicBezTo>
                  <a:cubicBezTo>
                    <a:pt x="161" y="373"/>
                    <a:pt x="188" y="379"/>
                    <a:pt x="214" y="379"/>
                  </a:cubicBezTo>
                  <a:cubicBezTo>
                    <a:pt x="285" y="379"/>
                    <a:pt x="355" y="336"/>
                    <a:pt x="388" y="269"/>
                  </a:cubicBezTo>
                  <a:cubicBezTo>
                    <a:pt x="434" y="178"/>
                    <a:pt x="388" y="64"/>
                    <a:pt x="297" y="18"/>
                  </a:cubicBezTo>
                  <a:cubicBezTo>
                    <a:pt x="272" y="6"/>
                    <a:pt x="246" y="0"/>
                    <a:pt x="22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5"/>
            <p:cNvSpPr/>
            <p:nvPr/>
          </p:nvSpPr>
          <p:spPr>
            <a:xfrm>
              <a:off x="5867400" y="1956850"/>
              <a:ext cx="9150" cy="7900"/>
            </a:xfrm>
            <a:custGeom>
              <a:avLst/>
              <a:gdLst/>
              <a:ahLst/>
              <a:cxnLst/>
              <a:rect l="l" t="t" r="r" b="b"/>
              <a:pathLst>
                <a:path w="366" h="316" extrusionOk="0">
                  <a:moveTo>
                    <a:pt x="176" y="1"/>
                  </a:moveTo>
                  <a:cubicBezTo>
                    <a:pt x="113" y="1"/>
                    <a:pt x="56" y="38"/>
                    <a:pt x="23" y="88"/>
                  </a:cubicBezTo>
                  <a:cubicBezTo>
                    <a:pt x="1" y="179"/>
                    <a:pt x="23" y="270"/>
                    <a:pt x="115" y="293"/>
                  </a:cubicBezTo>
                  <a:cubicBezTo>
                    <a:pt x="138" y="308"/>
                    <a:pt x="163" y="316"/>
                    <a:pt x="188" y="316"/>
                  </a:cubicBezTo>
                  <a:cubicBezTo>
                    <a:pt x="239" y="316"/>
                    <a:pt x="290" y="285"/>
                    <a:pt x="320" y="225"/>
                  </a:cubicBezTo>
                  <a:cubicBezTo>
                    <a:pt x="366" y="156"/>
                    <a:pt x="320" y="65"/>
                    <a:pt x="252" y="19"/>
                  </a:cubicBezTo>
                  <a:cubicBezTo>
                    <a:pt x="226" y="6"/>
                    <a:pt x="201" y="1"/>
                    <a:pt x="17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5"/>
            <p:cNvSpPr/>
            <p:nvPr/>
          </p:nvSpPr>
          <p:spPr>
            <a:xfrm>
              <a:off x="6384975" y="1916925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199" y="0"/>
                  </a:moveTo>
                  <a:cubicBezTo>
                    <a:pt x="135" y="0"/>
                    <a:pt x="79" y="38"/>
                    <a:pt x="46" y="87"/>
                  </a:cubicBezTo>
                  <a:cubicBezTo>
                    <a:pt x="0" y="178"/>
                    <a:pt x="46" y="292"/>
                    <a:pt x="114" y="338"/>
                  </a:cubicBezTo>
                  <a:cubicBezTo>
                    <a:pt x="136" y="343"/>
                    <a:pt x="159" y="346"/>
                    <a:pt x="181" y="346"/>
                  </a:cubicBezTo>
                  <a:cubicBezTo>
                    <a:pt x="254" y="346"/>
                    <a:pt x="325" y="316"/>
                    <a:pt x="343" y="247"/>
                  </a:cubicBezTo>
                  <a:cubicBezTo>
                    <a:pt x="388" y="155"/>
                    <a:pt x="365" y="64"/>
                    <a:pt x="274" y="18"/>
                  </a:cubicBezTo>
                  <a:cubicBezTo>
                    <a:pt x="249" y="6"/>
                    <a:pt x="223" y="0"/>
                    <a:pt x="19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5"/>
            <p:cNvSpPr/>
            <p:nvPr/>
          </p:nvSpPr>
          <p:spPr>
            <a:xfrm>
              <a:off x="5665975" y="1677500"/>
              <a:ext cx="7450" cy="6150"/>
            </a:xfrm>
            <a:custGeom>
              <a:avLst/>
              <a:gdLst/>
              <a:ahLst/>
              <a:cxnLst/>
              <a:rect l="l" t="t" r="r" b="b"/>
              <a:pathLst>
                <a:path w="298" h="246" extrusionOk="0">
                  <a:moveTo>
                    <a:pt x="155" y="0"/>
                  </a:moveTo>
                  <a:cubicBezTo>
                    <a:pt x="106" y="0"/>
                    <a:pt x="63" y="26"/>
                    <a:pt x="46" y="77"/>
                  </a:cubicBezTo>
                  <a:cubicBezTo>
                    <a:pt x="0" y="123"/>
                    <a:pt x="23" y="191"/>
                    <a:pt x="92" y="237"/>
                  </a:cubicBezTo>
                  <a:cubicBezTo>
                    <a:pt x="109" y="243"/>
                    <a:pt x="126" y="246"/>
                    <a:pt x="142" y="246"/>
                  </a:cubicBezTo>
                  <a:cubicBezTo>
                    <a:pt x="191" y="246"/>
                    <a:pt x="234" y="220"/>
                    <a:pt x="251" y="169"/>
                  </a:cubicBezTo>
                  <a:cubicBezTo>
                    <a:pt x="297" y="123"/>
                    <a:pt x="251" y="32"/>
                    <a:pt x="206" y="9"/>
                  </a:cubicBezTo>
                  <a:cubicBezTo>
                    <a:pt x="189" y="3"/>
                    <a:pt x="172" y="0"/>
                    <a:pt x="15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5"/>
            <p:cNvSpPr/>
            <p:nvPr/>
          </p:nvSpPr>
          <p:spPr>
            <a:xfrm>
              <a:off x="5416600" y="1791950"/>
              <a:ext cx="8025" cy="6975"/>
            </a:xfrm>
            <a:custGeom>
              <a:avLst/>
              <a:gdLst/>
              <a:ahLst/>
              <a:cxnLst/>
              <a:rect l="l" t="t" r="r" b="b"/>
              <a:pathLst>
                <a:path w="321" h="279" extrusionOk="0">
                  <a:moveTo>
                    <a:pt x="168" y="0"/>
                  </a:moveTo>
                  <a:cubicBezTo>
                    <a:pt x="115" y="0"/>
                    <a:pt x="63" y="38"/>
                    <a:pt x="46" y="87"/>
                  </a:cubicBezTo>
                  <a:cubicBezTo>
                    <a:pt x="1" y="156"/>
                    <a:pt x="23" y="224"/>
                    <a:pt x="92" y="270"/>
                  </a:cubicBezTo>
                  <a:cubicBezTo>
                    <a:pt x="109" y="275"/>
                    <a:pt x="128" y="278"/>
                    <a:pt x="146" y="278"/>
                  </a:cubicBezTo>
                  <a:cubicBezTo>
                    <a:pt x="202" y="278"/>
                    <a:pt x="257" y="253"/>
                    <a:pt x="275" y="201"/>
                  </a:cubicBezTo>
                  <a:cubicBezTo>
                    <a:pt x="320" y="133"/>
                    <a:pt x="297" y="41"/>
                    <a:pt x="229" y="19"/>
                  </a:cubicBezTo>
                  <a:cubicBezTo>
                    <a:pt x="210" y="6"/>
                    <a:pt x="189" y="0"/>
                    <a:pt x="16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5"/>
            <p:cNvSpPr/>
            <p:nvPr/>
          </p:nvSpPr>
          <p:spPr>
            <a:xfrm>
              <a:off x="5527300" y="1623050"/>
              <a:ext cx="11450" cy="10050"/>
            </a:xfrm>
            <a:custGeom>
              <a:avLst/>
              <a:gdLst/>
              <a:ahLst/>
              <a:cxnLst/>
              <a:rect l="l" t="t" r="r" b="b"/>
              <a:pathLst>
                <a:path w="458" h="402" extrusionOk="0">
                  <a:moveTo>
                    <a:pt x="240" y="0"/>
                  </a:moveTo>
                  <a:cubicBezTo>
                    <a:pt x="162" y="0"/>
                    <a:pt x="80" y="43"/>
                    <a:pt x="46" y="110"/>
                  </a:cubicBezTo>
                  <a:cubicBezTo>
                    <a:pt x="1" y="201"/>
                    <a:pt x="46" y="338"/>
                    <a:pt x="138" y="384"/>
                  </a:cubicBezTo>
                  <a:cubicBezTo>
                    <a:pt x="168" y="396"/>
                    <a:pt x="199" y="401"/>
                    <a:pt x="228" y="401"/>
                  </a:cubicBezTo>
                  <a:cubicBezTo>
                    <a:pt x="308" y="401"/>
                    <a:pt x="378" y="359"/>
                    <a:pt x="412" y="292"/>
                  </a:cubicBezTo>
                  <a:cubicBezTo>
                    <a:pt x="457" y="178"/>
                    <a:pt x="412" y="64"/>
                    <a:pt x="320" y="18"/>
                  </a:cubicBezTo>
                  <a:cubicBezTo>
                    <a:pt x="296" y="6"/>
                    <a:pt x="268" y="0"/>
                    <a:pt x="24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5"/>
            <p:cNvSpPr/>
            <p:nvPr/>
          </p:nvSpPr>
          <p:spPr>
            <a:xfrm>
              <a:off x="5461675" y="1860425"/>
              <a:ext cx="10300" cy="8925"/>
            </a:xfrm>
            <a:custGeom>
              <a:avLst/>
              <a:gdLst/>
              <a:ahLst/>
              <a:cxnLst/>
              <a:rect l="l" t="t" r="r" b="b"/>
              <a:pathLst>
                <a:path w="412" h="357" extrusionOk="0">
                  <a:moveTo>
                    <a:pt x="221" y="1"/>
                  </a:moveTo>
                  <a:cubicBezTo>
                    <a:pt x="150" y="1"/>
                    <a:pt x="80" y="43"/>
                    <a:pt x="47" y="110"/>
                  </a:cubicBezTo>
                  <a:cubicBezTo>
                    <a:pt x="1" y="178"/>
                    <a:pt x="47" y="293"/>
                    <a:pt x="138" y="338"/>
                  </a:cubicBezTo>
                  <a:cubicBezTo>
                    <a:pt x="162" y="350"/>
                    <a:pt x="188" y="356"/>
                    <a:pt x="214" y="356"/>
                  </a:cubicBezTo>
                  <a:cubicBezTo>
                    <a:pt x="284" y="356"/>
                    <a:pt x="349" y="314"/>
                    <a:pt x="366" y="247"/>
                  </a:cubicBezTo>
                  <a:cubicBezTo>
                    <a:pt x="412" y="178"/>
                    <a:pt x="389" y="64"/>
                    <a:pt x="298" y="19"/>
                  </a:cubicBezTo>
                  <a:cubicBezTo>
                    <a:pt x="273" y="6"/>
                    <a:pt x="247" y="1"/>
                    <a:pt x="22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5"/>
            <p:cNvSpPr/>
            <p:nvPr/>
          </p:nvSpPr>
          <p:spPr>
            <a:xfrm>
              <a:off x="5465675" y="1813075"/>
              <a:ext cx="11450" cy="10050"/>
            </a:xfrm>
            <a:custGeom>
              <a:avLst/>
              <a:gdLst/>
              <a:ahLst/>
              <a:cxnLst/>
              <a:rect l="l" t="t" r="r" b="b"/>
              <a:pathLst>
                <a:path w="458" h="402" extrusionOk="0">
                  <a:moveTo>
                    <a:pt x="230" y="0"/>
                  </a:moveTo>
                  <a:cubicBezTo>
                    <a:pt x="150" y="0"/>
                    <a:pt x="80" y="43"/>
                    <a:pt x="46" y="109"/>
                  </a:cubicBezTo>
                  <a:cubicBezTo>
                    <a:pt x="1" y="201"/>
                    <a:pt x="46" y="338"/>
                    <a:pt x="138" y="383"/>
                  </a:cubicBezTo>
                  <a:cubicBezTo>
                    <a:pt x="162" y="396"/>
                    <a:pt x="190" y="401"/>
                    <a:pt x="218" y="401"/>
                  </a:cubicBezTo>
                  <a:cubicBezTo>
                    <a:pt x="296" y="401"/>
                    <a:pt x="378" y="359"/>
                    <a:pt x="411" y="292"/>
                  </a:cubicBezTo>
                  <a:cubicBezTo>
                    <a:pt x="457" y="178"/>
                    <a:pt x="411" y="64"/>
                    <a:pt x="320" y="18"/>
                  </a:cubicBezTo>
                  <a:cubicBezTo>
                    <a:pt x="290" y="6"/>
                    <a:pt x="259" y="0"/>
                    <a:pt x="23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5"/>
            <p:cNvSpPr/>
            <p:nvPr/>
          </p:nvSpPr>
          <p:spPr>
            <a:xfrm>
              <a:off x="5555275" y="1755875"/>
              <a:ext cx="9725" cy="8600"/>
            </a:xfrm>
            <a:custGeom>
              <a:avLst/>
              <a:gdLst/>
              <a:ahLst/>
              <a:cxnLst/>
              <a:rect l="l" t="t" r="r" b="b"/>
              <a:pathLst>
                <a:path w="389" h="344" extrusionOk="0">
                  <a:moveTo>
                    <a:pt x="172" y="1"/>
                  </a:moveTo>
                  <a:cubicBezTo>
                    <a:pt x="114" y="1"/>
                    <a:pt x="53" y="31"/>
                    <a:pt x="23" y="92"/>
                  </a:cubicBezTo>
                  <a:cubicBezTo>
                    <a:pt x="0" y="183"/>
                    <a:pt x="23" y="298"/>
                    <a:pt x="114" y="320"/>
                  </a:cubicBezTo>
                  <a:cubicBezTo>
                    <a:pt x="145" y="336"/>
                    <a:pt x="175" y="343"/>
                    <a:pt x="204" y="343"/>
                  </a:cubicBezTo>
                  <a:cubicBezTo>
                    <a:pt x="261" y="343"/>
                    <a:pt x="312" y="313"/>
                    <a:pt x="343" y="252"/>
                  </a:cubicBezTo>
                  <a:cubicBezTo>
                    <a:pt x="388" y="161"/>
                    <a:pt x="343" y="69"/>
                    <a:pt x="251" y="24"/>
                  </a:cubicBezTo>
                  <a:cubicBezTo>
                    <a:pt x="228" y="8"/>
                    <a:pt x="201" y="1"/>
                    <a:pt x="17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5"/>
            <p:cNvSpPr/>
            <p:nvPr/>
          </p:nvSpPr>
          <p:spPr>
            <a:xfrm>
              <a:off x="5503900" y="1639575"/>
              <a:ext cx="9725" cy="8475"/>
            </a:xfrm>
            <a:custGeom>
              <a:avLst/>
              <a:gdLst/>
              <a:ahLst/>
              <a:cxnLst/>
              <a:rect l="l" t="t" r="r" b="b"/>
              <a:pathLst>
                <a:path w="389" h="339" extrusionOk="0">
                  <a:moveTo>
                    <a:pt x="186" y="1"/>
                  </a:moveTo>
                  <a:cubicBezTo>
                    <a:pt x="125" y="1"/>
                    <a:pt x="57" y="38"/>
                    <a:pt x="24" y="88"/>
                  </a:cubicBezTo>
                  <a:cubicBezTo>
                    <a:pt x="1" y="179"/>
                    <a:pt x="24" y="293"/>
                    <a:pt x="115" y="316"/>
                  </a:cubicBezTo>
                  <a:cubicBezTo>
                    <a:pt x="138" y="331"/>
                    <a:pt x="166" y="339"/>
                    <a:pt x="195" y="339"/>
                  </a:cubicBezTo>
                  <a:cubicBezTo>
                    <a:pt x="252" y="339"/>
                    <a:pt x="313" y="308"/>
                    <a:pt x="343" y="248"/>
                  </a:cubicBezTo>
                  <a:cubicBezTo>
                    <a:pt x="389" y="156"/>
                    <a:pt x="343" y="65"/>
                    <a:pt x="252" y="19"/>
                  </a:cubicBezTo>
                  <a:cubicBezTo>
                    <a:pt x="233" y="7"/>
                    <a:pt x="210" y="1"/>
                    <a:pt x="18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5"/>
            <p:cNvSpPr/>
            <p:nvPr/>
          </p:nvSpPr>
          <p:spPr>
            <a:xfrm>
              <a:off x="5700775" y="1631850"/>
              <a:ext cx="7450" cy="6525"/>
            </a:xfrm>
            <a:custGeom>
              <a:avLst/>
              <a:gdLst/>
              <a:ahLst/>
              <a:cxnLst/>
              <a:rect l="l" t="t" r="r" b="b"/>
              <a:pathLst>
                <a:path w="298" h="261" extrusionOk="0">
                  <a:moveTo>
                    <a:pt x="155" y="0"/>
                  </a:moveTo>
                  <a:cubicBezTo>
                    <a:pt x="105" y="0"/>
                    <a:pt x="58" y="26"/>
                    <a:pt x="23" y="77"/>
                  </a:cubicBezTo>
                  <a:cubicBezTo>
                    <a:pt x="1" y="146"/>
                    <a:pt x="23" y="214"/>
                    <a:pt x="92" y="237"/>
                  </a:cubicBezTo>
                  <a:cubicBezTo>
                    <a:pt x="116" y="253"/>
                    <a:pt x="140" y="261"/>
                    <a:pt x="163" y="261"/>
                  </a:cubicBezTo>
                  <a:cubicBezTo>
                    <a:pt x="203" y="261"/>
                    <a:pt x="237" y="236"/>
                    <a:pt x="252" y="191"/>
                  </a:cubicBezTo>
                  <a:cubicBezTo>
                    <a:pt x="297" y="123"/>
                    <a:pt x="275" y="54"/>
                    <a:pt x="206" y="9"/>
                  </a:cubicBezTo>
                  <a:cubicBezTo>
                    <a:pt x="189" y="3"/>
                    <a:pt x="172" y="0"/>
                    <a:pt x="15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5"/>
            <p:cNvSpPr/>
            <p:nvPr/>
          </p:nvSpPr>
          <p:spPr>
            <a:xfrm>
              <a:off x="5455400" y="1698275"/>
              <a:ext cx="10875" cy="9575"/>
            </a:xfrm>
            <a:custGeom>
              <a:avLst/>
              <a:gdLst/>
              <a:ahLst/>
              <a:cxnLst/>
              <a:rect l="l" t="t" r="r" b="b"/>
              <a:pathLst>
                <a:path w="435" h="383" extrusionOk="0">
                  <a:moveTo>
                    <a:pt x="207" y="0"/>
                  </a:moveTo>
                  <a:cubicBezTo>
                    <a:pt x="141" y="0"/>
                    <a:pt x="78" y="36"/>
                    <a:pt x="46" y="114"/>
                  </a:cubicBezTo>
                  <a:cubicBezTo>
                    <a:pt x="1" y="205"/>
                    <a:pt x="46" y="319"/>
                    <a:pt x="138" y="365"/>
                  </a:cubicBezTo>
                  <a:cubicBezTo>
                    <a:pt x="162" y="377"/>
                    <a:pt x="188" y="383"/>
                    <a:pt x="214" y="383"/>
                  </a:cubicBezTo>
                  <a:cubicBezTo>
                    <a:pt x="285" y="383"/>
                    <a:pt x="355" y="340"/>
                    <a:pt x="389" y="273"/>
                  </a:cubicBezTo>
                  <a:cubicBezTo>
                    <a:pt x="434" y="182"/>
                    <a:pt x="412" y="68"/>
                    <a:pt x="298" y="22"/>
                  </a:cubicBezTo>
                  <a:cubicBezTo>
                    <a:pt x="269" y="8"/>
                    <a:pt x="237" y="0"/>
                    <a:pt x="20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5"/>
            <p:cNvSpPr/>
            <p:nvPr/>
          </p:nvSpPr>
          <p:spPr>
            <a:xfrm>
              <a:off x="5660275" y="1668550"/>
              <a:ext cx="8000" cy="7125"/>
            </a:xfrm>
            <a:custGeom>
              <a:avLst/>
              <a:gdLst/>
              <a:ahLst/>
              <a:cxnLst/>
              <a:rect l="l" t="t" r="r" b="b"/>
              <a:pathLst>
                <a:path w="320" h="285" extrusionOk="0">
                  <a:moveTo>
                    <a:pt x="150" y="1"/>
                  </a:moveTo>
                  <a:cubicBezTo>
                    <a:pt x="101" y="1"/>
                    <a:pt x="52" y="26"/>
                    <a:pt x="23" y="70"/>
                  </a:cubicBezTo>
                  <a:cubicBezTo>
                    <a:pt x="0" y="161"/>
                    <a:pt x="23" y="230"/>
                    <a:pt x="91" y="275"/>
                  </a:cubicBezTo>
                  <a:cubicBezTo>
                    <a:pt x="108" y="281"/>
                    <a:pt x="127" y="284"/>
                    <a:pt x="146" y="284"/>
                  </a:cubicBezTo>
                  <a:cubicBezTo>
                    <a:pt x="203" y="284"/>
                    <a:pt x="263" y="258"/>
                    <a:pt x="297" y="207"/>
                  </a:cubicBezTo>
                  <a:cubicBezTo>
                    <a:pt x="320" y="139"/>
                    <a:pt x="297" y="47"/>
                    <a:pt x="228" y="24"/>
                  </a:cubicBezTo>
                  <a:cubicBezTo>
                    <a:pt x="204" y="8"/>
                    <a:pt x="177" y="1"/>
                    <a:pt x="15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5"/>
            <p:cNvSpPr/>
            <p:nvPr/>
          </p:nvSpPr>
          <p:spPr>
            <a:xfrm>
              <a:off x="6747325" y="1892825"/>
              <a:ext cx="10850" cy="9175"/>
            </a:xfrm>
            <a:custGeom>
              <a:avLst/>
              <a:gdLst/>
              <a:ahLst/>
              <a:cxnLst/>
              <a:rect l="l" t="t" r="r" b="b"/>
              <a:pathLst>
                <a:path w="434" h="367" extrusionOk="0">
                  <a:moveTo>
                    <a:pt x="201" y="1"/>
                  </a:moveTo>
                  <a:cubicBezTo>
                    <a:pt x="137" y="1"/>
                    <a:pt x="76" y="31"/>
                    <a:pt x="46" y="92"/>
                  </a:cubicBezTo>
                  <a:cubicBezTo>
                    <a:pt x="0" y="184"/>
                    <a:pt x="23" y="298"/>
                    <a:pt x="137" y="343"/>
                  </a:cubicBezTo>
                  <a:cubicBezTo>
                    <a:pt x="168" y="358"/>
                    <a:pt x="201" y="366"/>
                    <a:pt x="233" y="366"/>
                  </a:cubicBezTo>
                  <a:cubicBezTo>
                    <a:pt x="297" y="366"/>
                    <a:pt x="358" y="336"/>
                    <a:pt x="388" y="275"/>
                  </a:cubicBezTo>
                  <a:cubicBezTo>
                    <a:pt x="434" y="161"/>
                    <a:pt x="388" y="69"/>
                    <a:pt x="297" y="24"/>
                  </a:cubicBezTo>
                  <a:cubicBezTo>
                    <a:pt x="267" y="9"/>
                    <a:pt x="234" y="1"/>
                    <a:pt x="20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5"/>
            <p:cNvSpPr/>
            <p:nvPr/>
          </p:nvSpPr>
          <p:spPr>
            <a:xfrm>
              <a:off x="5404050" y="1840450"/>
              <a:ext cx="12000" cy="10175"/>
            </a:xfrm>
            <a:custGeom>
              <a:avLst/>
              <a:gdLst/>
              <a:ahLst/>
              <a:cxnLst/>
              <a:rect l="l" t="t" r="r" b="b"/>
              <a:pathLst>
                <a:path w="480" h="407" extrusionOk="0">
                  <a:moveTo>
                    <a:pt x="252" y="1"/>
                  </a:moveTo>
                  <a:cubicBezTo>
                    <a:pt x="171" y="1"/>
                    <a:pt x="96" y="43"/>
                    <a:pt x="46" y="110"/>
                  </a:cubicBezTo>
                  <a:cubicBezTo>
                    <a:pt x="0" y="224"/>
                    <a:pt x="46" y="338"/>
                    <a:pt x="160" y="384"/>
                  </a:cubicBezTo>
                  <a:cubicBezTo>
                    <a:pt x="189" y="398"/>
                    <a:pt x="223" y="406"/>
                    <a:pt x="256" y="406"/>
                  </a:cubicBezTo>
                  <a:cubicBezTo>
                    <a:pt x="329" y="406"/>
                    <a:pt x="403" y="371"/>
                    <a:pt x="434" y="293"/>
                  </a:cubicBezTo>
                  <a:cubicBezTo>
                    <a:pt x="480" y="201"/>
                    <a:pt x="434" y="64"/>
                    <a:pt x="343" y="19"/>
                  </a:cubicBezTo>
                  <a:cubicBezTo>
                    <a:pt x="312" y="7"/>
                    <a:pt x="282" y="1"/>
                    <a:pt x="25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5"/>
            <p:cNvSpPr/>
            <p:nvPr/>
          </p:nvSpPr>
          <p:spPr>
            <a:xfrm>
              <a:off x="5437725" y="1862025"/>
              <a:ext cx="8000" cy="5725"/>
            </a:xfrm>
            <a:custGeom>
              <a:avLst/>
              <a:gdLst/>
              <a:ahLst/>
              <a:cxnLst/>
              <a:rect l="l" t="t" r="r" b="b"/>
              <a:pathLst>
                <a:path w="320" h="229" extrusionOk="0">
                  <a:moveTo>
                    <a:pt x="127" y="0"/>
                  </a:moveTo>
                  <a:cubicBezTo>
                    <a:pt x="71" y="0"/>
                    <a:pt x="15" y="31"/>
                    <a:pt x="0" y="92"/>
                  </a:cubicBezTo>
                  <a:lnTo>
                    <a:pt x="297" y="229"/>
                  </a:lnTo>
                  <a:cubicBezTo>
                    <a:pt x="320" y="160"/>
                    <a:pt x="297" y="46"/>
                    <a:pt x="206" y="23"/>
                  </a:cubicBezTo>
                  <a:cubicBezTo>
                    <a:pt x="183" y="8"/>
                    <a:pt x="155" y="0"/>
                    <a:pt x="12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5"/>
            <p:cNvSpPr/>
            <p:nvPr/>
          </p:nvSpPr>
          <p:spPr>
            <a:xfrm>
              <a:off x="5393200" y="1309200"/>
              <a:ext cx="10300" cy="9250"/>
            </a:xfrm>
            <a:custGeom>
              <a:avLst/>
              <a:gdLst/>
              <a:ahLst/>
              <a:cxnLst/>
              <a:rect l="l" t="t" r="r" b="b"/>
              <a:pathLst>
                <a:path w="412" h="370" extrusionOk="0">
                  <a:moveTo>
                    <a:pt x="221" y="1"/>
                  </a:moveTo>
                  <a:cubicBezTo>
                    <a:pt x="150" y="1"/>
                    <a:pt x="80" y="43"/>
                    <a:pt x="46" y="110"/>
                  </a:cubicBezTo>
                  <a:cubicBezTo>
                    <a:pt x="1" y="201"/>
                    <a:pt x="46" y="315"/>
                    <a:pt x="138" y="361"/>
                  </a:cubicBezTo>
                  <a:cubicBezTo>
                    <a:pt x="159" y="366"/>
                    <a:pt x="181" y="369"/>
                    <a:pt x="202" y="369"/>
                  </a:cubicBezTo>
                  <a:cubicBezTo>
                    <a:pt x="270" y="369"/>
                    <a:pt x="331" y="339"/>
                    <a:pt x="366" y="270"/>
                  </a:cubicBezTo>
                  <a:cubicBezTo>
                    <a:pt x="412" y="178"/>
                    <a:pt x="389" y="64"/>
                    <a:pt x="298" y="18"/>
                  </a:cubicBezTo>
                  <a:cubicBezTo>
                    <a:pt x="273" y="6"/>
                    <a:pt x="247" y="1"/>
                    <a:pt x="22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5"/>
            <p:cNvSpPr/>
            <p:nvPr/>
          </p:nvSpPr>
          <p:spPr>
            <a:xfrm>
              <a:off x="5412600" y="1296075"/>
              <a:ext cx="10875" cy="9250"/>
            </a:xfrm>
            <a:custGeom>
              <a:avLst/>
              <a:gdLst/>
              <a:ahLst/>
              <a:cxnLst/>
              <a:rect l="l" t="t" r="r" b="b"/>
              <a:pathLst>
                <a:path w="435" h="370" extrusionOk="0">
                  <a:moveTo>
                    <a:pt x="221" y="1"/>
                  </a:moveTo>
                  <a:cubicBezTo>
                    <a:pt x="150" y="1"/>
                    <a:pt x="80" y="43"/>
                    <a:pt x="47" y="110"/>
                  </a:cubicBezTo>
                  <a:cubicBezTo>
                    <a:pt x="1" y="201"/>
                    <a:pt x="47" y="315"/>
                    <a:pt x="138" y="361"/>
                  </a:cubicBezTo>
                  <a:cubicBezTo>
                    <a:pt x="159" y="366"/>
                    <a:pt x="182" y="369"/>
                    <a:pt x="205" y="369"/>
                  </a:cubicBezTo>
                  <a:cubicBezTo>
                    <a:pt x="279" y="369"/>
                    <a:pt x="354" y="339"/>
                    <a:pt x="389" y="270"/>
                  </a:cubicBezTo>
                  <a:cubicBezTo>
                    <a:pt x="435" y="178"/>
                    <a:pt x="389" y="64"/>
                    <a:pt x="298" y="19"/>
                  </a:cubicBezTo>
                  <a:cubicBezTo>
                    <a:pt x="273" y="6"/>
                    <a:pt x="247" y="1"/>
                    <a:pt x="22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5"/>
            <p:cNvSpPr/>
            <p:nvPr/>
          </p:nvSpPr>
          <p:spPr>
            <a:xfrm>
              <a:off x="5279075" y="1423000"/>
              <a:ext cx="8600" cy="7650"/>
            </a:xfrm>
            <a:custGeom>
              <a:avLst/>
              <a:gdLst/>
              <a:ahLst/>
              <a:cxnLst/>
              <a:rect l="l" t="t" r="r" b="b"/>
              <a:pathLst>
                <a:path w="344" h="306" extrusionOk="0">
                  <a:moveTo>
                    <a:pt x="174" y="0"/>
                  </a:moveTo>
                  <a:cubicBezTo>
                    <a:pt x="118" y="0"/>
                    <a:pt x="58" y="26"/>
                    <a:pt x="24" y="77"/>
                  </a:cubicBezTo>
                  <a:cubicBezTo>
                    <a:pt x="1" y="168"/>
                    <a:pt x="24" y="260"/>
                    <a:pt x="92" y="283"/>
                  </a:cubicBezTo>
                  <a:cubicBezTo>
                    <a:pt x="122" y="298"/>
                    <a:pt x="153" y="305"/>
                    <a:pt x="181" y="305"/>
                  </a:cubicBezTo>
                  <a:cubicBezTo>
                    <a:pt x="237" y="305"/>
                    <a:pt x="282" y="275"/>
                    <a:pt x="297" y="214"/>
                  </a:cubicBezTo>
                  <a:cubicBezTo>
                    <a:pt x="343" y="146"/>
                    <a:pt x="297" y="54"/>
                    <a:pt x="229" y="9"/>
                  </a:cubicBezTo>
                  <a:cubicBezTo>
                    <a:pt x="212" y="3"/>
                    <a:pt x="193" y="0"/>
                    <a:pt x="17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5"/>
            <p:cNvSpPr/>
            <p:nvPr/>
          </p:nvSpPr>
          <p:spPr>
            <a:xfrm>
              <a:off x="5434300" y="1240400"/>
              <a:ext cx="9150" cy="7850"/>
            </a:xfrm>
            <a:custGeom>
              <a:avLst/>
              <a:gdLst/>
              <a:ahLst/>
              <a:cxnLst/>
              <a:rect l="l" t="t" r="r" b="b"/>
              <a:pathLst>
                <a:path w="366" h="314" extrusionOk="0">
                  <a:moveTo>
                    <a:pt x="197" y="0"/>
                  </a:moveTo>
                  <a:cubicBezTo>
                    <a:pt x="140" y="0"/>
                    <a:pt x="80" y="26"/>
                    <a:pt x="46" y="77"/>
                  </a:cubicBezTo>
                  <a:cubicBezTo>
                    <a:pt x="0" y="168"/>
                    <a:pt x="46" y="260"/>
                    <a:pt x="114" y="305"/>
                  </a:cubicBezTo>
                  <a:cubicBezTo>
                    <a:pt x="131" y="311"/>
                    <a:pt x="149" y="314"/>
                    <a:pt x="169" y="314"/>
                  </a:cubicBezTo>
                  <a:cubicBezTo>
                    <a:pt x="232" y="314"/>
                    <a:pt x="302" y="284"/>
                    <a:pt x="320" y="214"/>
                  </a:cubicBezTo>
                  <a:cubicBezTo>
                    <a:pt x="365" y="146"/>
                    <a:pt x="320" y="54"/>
                    <a:pt x="251" y="9"/>
                  </a:cubicBezTo>
                  <a:cubicBezTo>
                    <a:pt x="234" y="3"/>
                    <a:pt x="216" y="0"/>
                    <a:pt x="19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5"/>
            <p:cNvSpPr/>
            <p:nvPr/>
          </p:nvSpPr>
          <p:spPr>
            <a:xfrm>
              <a:off x="5283075" y="1674400"/>
              <a:ext cx="11450" cy="10150"/>
            </a:xfrm>
            <a:custGeom>
              <a:avLst/>
              <a:gdLst/>
              <a:ahLst/>
              <a:cxnLst/>
              <a:rect l="l" t="t" r="r" b="b"/>
              <a:pathLst>
                <a:path w="458" h="406" extrusionOk="0">
                  <a:moveTo>
                    <a:pt x="239" y="1"/>
                  </a:moveTo>
                  <a:cubicBezTo>
                    <a:pt x="162" y="1"/>
                    <a:pt x="80" y="43"/>
                    <a:pt x="46" y="110"/>
                  </a:cubicBezTo>
                  <a:cubicBezTo>
                    <a:pt x="1" y="224"/>
                    <a:pt x="46" y="338"/>
                    <a:pt x="137" y="384"/>
                  </a:cubicBezTo>
                  <a:cubicBezTo>
                    <a:pt x="174" y="398"/>
                    <a:pt x="210" y="406"/>
                    <a:pt x="244" y="406"/>
                  </a:cubicBezTo>
                  <a:cubicBezTo>
                    <a:pt x="317" y="406"/>
                    <a:pt x="380" y="371"/>
                    <a:pt x="411" y="293"/>
                  </a:cubicBezTo>
                  <a:cubicBezTo>
                    <a:pt x="457" y="201"/>
                    <a:pt x="411" y="64"/>
                    <a:pt x="320" y="19"/>
                  </a:cubicBezTo>
                  <a:cubicBezTo>
                    <a:pt x="296" y="6"/>
                    <a:pt x="268" y="1"/>
                    <a:pt x="23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5"/>
            <p:cNvSpPr/>
            <p:nvPr/>
          </p:nvSpPr>
          <p:spPr>
            <a:xfrm>
              <a:off x="5496500" y="1491800"/>
              <a:ext cx="10300" cy="8925"/>
            </a:xfrm>
            <a:custGeom>
              <a:avLst/>
              <a:gdLst/>
              <a:ahLst/>
              <a:cxnLst/>
              <a:rect l="l" t="t" r="r" b="b"/>
              <a:pathLst>
                <a:path w="412" h="357" extrusionOk="0">
                  <a:moveTo>
                    <a:pt x="202" y="1"/>
                  </a:moveTo>
                  <a:cubicBezTo>
                    <a:pt x="137" y="1"/>
                    <a:pt x="79" y="43"/>
                    <a:pt x="46" y="110"/>
                  </a:cubicBezTo>
                  <a:cubicBezTo>
                    <a:pt x="0" y="178"/>
                    <a:pt x="46" y="292"/>
                    <a:pt x="114" y="338"/>
                  </a:cubicBezTo>
                  <a:cubicBezTo>
                    <a:pt x="139" y="350"/>
                    <a:pt x="165" y="356"/>
                    <a:pt x="191" y="356"/>
                  </a:cubicBezTo>
                  <a:cubicBezTo>
                    <a:pt x="262" y="356"/>
                    <a:pt x="332" y="314"/>
                    <a:pt x="365" y="247"/>
                  </a:cubicBezTo>
                  <a:cubicBezTo>
                    <a:pt x="411" y="156"/>
                    <a:pt x="365" y="64"/>
                    <a:pt x="274" y="19"/>
                  </a:cubicBezTo>
                  <a:cubicBezTo>
                    <a:pt x="250" y="6"/>
                    <a:pt x="225" y="1"/>
                    <a:pt x="20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5"/>
            <p:cNvSpPr/>
            <p:nvPr/>
          </p:nvSpPr>
          <p:spPr>
            <a:xfrm>
              <a:off x="5640875" y="1408500"/>
              <a:ext cx="10850" cy="9575"/>
            </a:xfrm>
            <a:custGeom>
              <a:avLst/>
              <a:gdLst/>
              <a:ahLst/>
              <a:cxnLst/>
              <a:rect l="l" t="t" r="r" b="b"/>
              <a:pathLst>
                <a:path w="434" h="383" extrusionOk="0">
                  <a:moveTo>
                    <a:pt x="220" y="0"/>
                  </a:moveTo>
                  <a:cubicBezTo>
                    <a:pt x="149" y="0"/>
                    <a:pt x="79" y="43"/>
                    <a:pt x="46" y="109"/>
                  </a:cubicBezTo>
                  <a:cubicBezTo>
                    <a:pt x="0" y="201"/>
                    <a:pt x="46" y="315"/>
                    <a:pt x="137" y="360"/>
                  </a:cubicBezTo>
                  <a:cubicBezTo>
                    <a:pt x="166" y="375"/>
                    <a:pt x="197" y="383"/>
                    <a:pt x="228" y="383"/>
                  </a:cubicBezTo>
                  <a:cubicBezTo>
                    <a:pt x="294" y="383"/>
                    <a:pt x="357" y="347"/>
                    <a:pt x="388" y="269"/>
                  </a:cubicBezTo>
                  <a:cubicBezTo>
                    <a:pt x="434" y="178"/>
                    <a:pt x="388" y="64"/>
                    <a:pt x="297" y="18"/>
                  </a:cubicBezTo>
                  <a:cubicBezTo>
                    <a:pt x="272" y="6"/>
                    <a:pt x="246" y="0"/>
                    <a:pt x="22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5"/>
            <p:cNvSpPr/>
            <p:nvPr/>
          </p:nvSpPr>
          <p:spPr>
            <a:xfrm>
              <a:off x="5762400" y="1344825"/>
              <a:ext cx="9150" cy="8100"/>
            </a:xfrm>
            <a:custGeom>
              <a:avLst/>
              <a:gdLst/>
              <a:ahLst/>
              <a:cxnLst/>
              <a:rect l="l" t="t" r="r" b="b"/>
              <a:pathLst>
                <a:path w="366" h="324" extrusionOk="0">
                  <a:moveTo>
                    <a:pt x="198" y="0"/>
                  </a:moveTo>
                  <a:cubicBezTo>
                    <a:pt x="135" y="0"/>
                    <a:pt x="64" y="30"/>
                    <a:pt x="46" y="100"/>
                  </a:cubicBezTo>
                  <a:cubicBezTo>
                    <a:pt x="1" y="168"/>
                    <a:pt x="24" y="283"/>
                    <a:pt x="115" y="305"/>
                  </a:cubicBezTo>
                  <a:cubicBezTo>
                    <a:pt x="140" y="318"/>
                    <a:pt x="166" y="324"/>
                    <a:pt x="190" y="324"/>
                  </a:cubicBezTo>
                  <a:cubicBezTo>
                    <a:pt x="254" y="324"/>
                    <a:pt x="310" y="286"/>
                    <a:pt x="343" y="237"/>
                  </a:cubicBezTo>
                  <a:cubicBezTo>
                    <a:pt x="366" y="146"/>
                    <a:pt x="343" y="54"/>
                    <a:pt x="252" y="9"/>
                  </a:cubicBezTo>
                  <a:cubicBezTo>
                    <a:pt x="236" y="3"/>
                    <a:pt x="217" y="0"/>
                    <a:pt x="19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5"/>
            <p:cNvSpPr/>
            <p:nvPr/>
          </p:nvSpPr>
          <p:spPr>
            <a:xfrm>
              <a:off x="5733875" y="1357700"/>
              <a:ext cx="11450" cy="10150"/>
            </a:xfrm>
            <a:custGeom>
              <a:avLst/>
              <a:gdLst/>
              <a:ahLst/>
              <a:cxnLst/>
              <a:rect l="l" t="t" r="r" b="b"/>
              <a:pathLst>
                <a:path w="458" h="406" extrusionOk="0">
                  <a:moveTo>
                    <a:pt x="230" y="1"/>
                  </a:moveTo>
                  <a:cubicBezTo>
                    <a:pt x="150" y="1"/>
                    <a:pt x="80" y="43"/>
                    <a:pt x="46" y="110"/>
                  </a:cubicBezTo>
                  <a:cubicBezTo>
                    <a:pt x="1" y="224"/>
                    <a:pt x="46" y="338"/>
                    <a:pt x="137" y="384"/>
                  </a:cubicBezTo>
                  <a:cubicBezTo>
                    <a:pt x="166" y="398"/>
                    <a:pt x="200" y="406"/>
                    <a:pt x="234" y="406"/>
                  </a:cubicBezTo>
                  <a:cubicBezTo>
                    <a:pt x="306" y="406"/>
                    <a:pt x="380" y="371"/>
                    <a:pt x="411" y="293"/>
                  </a:cubicBezTo>
                  <a:cubicBezTo>
                    <a:pt x="457" y="201"/>
                    <a:pt x="411" y="64"/>
                    <a:pt x="320" y="19"/>
                  </a:cubicBezTo>
                  <a:cubicBezTo>
                    <a:pt x="289" y="6"/>
                    <a:pt x="259" y="1"/>
                    <a:pt x="23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5"/>
            <p:cNvSpPr/>
            <p:nvPr/>
          </p:nvSpPr>
          <p:spPr>
            <a:xfrm>
              <a:off x="5775525" y="1357000"/>
              <a:ext cx="6875" cy="5950"/>
            </a:xfrm>
            <a:custGeom>
              <a:avLst/>
              <a:gdLst/>
              <a:ahLst/>
              <a:cxnLst/>
              <a:rect l="l" t="t" r="r" b="b"/>
              <a:pathLst>
                <a:path w="275" h="238" extrusionOk="0">
                  <a:moveTo>
                    <a:pt x="129" y="0"/>
                  </a:moveTo>
                  <a:cubicBezTo>
                    <a:pt x="95" y="0"/>
                    <a:pt x="61" y="25"/>
                    <a:pt x="46" y="69"/>
                  </a:cubicBezTo>
                  <a:cubicBezTo>
                    <a:pt x="1" y="115"/>
                    <a:pt x="24" y="184"/>
                    <a:pt x="92" y="229"/>
                  </a:cubicBezTo>
                  <a:cubicBezTo>
                    <a:pt x="103" y="235"/>
                    <a:pt x="116" y="238"/>
                    <a:pt x="130" y="238"/>
                  </a:cubicBezTo>
                  <a:cubicBezTo>
                    <a:pt x="171" y="238"/>
                    <a:pt x="218" y="212"/>
                    <a:pt x="252" y="161"/>
                  </a:cubicBezTo>
                  <a:cubicBezTo>
                    <a:pt x="275" y="115"/>
                    <a:pt x="252" y="47"/>
                    <a:pt x="183" y="24"/>
                  </a:cubicBezTo>
                  <a:cubicBezTo>
                    <a:pt x="167" y="8"/>
                    <a:pt x="148" y="0"/>
                    <a:pt x="12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5"/>
            <p:cNvSpPr/>
            <p:nvPr/>
          </p:nvSpPr>
          <p:spPr>
            <a:xfrm>
              <a:off x="5747000" y="1368775"/>
              <a:ext cx="8025" cy="6975"/>
            </a:xfrm>
            <a:custGeom>
              <a:avLst/>
              <a:gdLst/>
              <a:ahLst/>
              <a:cxnLst/>
              <a:rect l="l" t="t" r="r" b="b"/>
              <a:pathLst>
                <a:path w="321" h="279" extrusionOk="0">
                  <a:moveTo>
                    <a:pt x="175" y="1"/>
                  </a:moveTo>
                  <a:cubicBezTo>
                    <a:pt x="119" y="1"/>
                    <a:pt x="63" y="26"/>
                    <a:pt x="46" y="78"/>
                  </a:cubicBezTo>
                  <a:cubicBezTo>
                    <a:pt x="1" y="146"/>
                    <a:pt x="46" y="238"/>
                    <a:pt x="115" y="260"/>
                  </a:cubicBezTo>
                  <a:cubicBezTo>
                    <a:pt x="134" y="273"/>
                    <a:pt x="153" y="279"/>
                    <a:pt x="172" y="279"/>
                  </a:cubicBezTo>
                  <a:cubicBezTo>
                    <a:pt x="220" y="279"/>
                    <a:pt x="264" y="241"/>
                    <a:pt x="297" y="192"/>
                  </a:cubicBezTo>
                  <a:cubicBezTo>
                    <a:pt x="320" y="123"/>
                    <a:pt x="297" y="55"/>
                    <a:pt x="229" y="9"/>
                  </a:cubicBezTo>
                  <a:cubicBezTo>
                    <a:pt x="212" y="4"/>
                    <a:pt x="193" y="1"/>
                    <a:pt x="17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5"/>
            <p:cNvSpPr/>
            <p:nvPr/>
          </p:nvSpPr>
          <p:spPr>
            <a:xfrm>
              <a:off x="5304750" y="1697675"/>
              <a:ext cx="10300" cy="9025"/>
            </a:xfrm>
            <a:custGeom>
              <a:avLst/>
              <a:gdLst/>
              <a:ahLst/>
              <a:cxnLst/>
              <a:rect l="l" t="t" r="r" b="b"/>
              <a:pathLst>
                <a:path w="412" h="361" extrusionOk="0">
                  <a:moveTo>
                    <a:pt x="180" y="1"/>
                  </a:moveTo>
                  <a:cubicBezTo>
                    <a:pt x="118" y="1"/>
                    <a:pt x="62" y="31"/>
                    <a:pt x="47" y="92"/>
                  </a:cubicBezTo>
                  <a:cubicBezTo>
                    <a:pt x="1" y="183"/>
                    <a:pt x="24" y="297"/>
                    <a:pt x="115" y="343"/>
                  </a:cubicBezTo>
                  <a:cubicBezTo>
                    <a:pt x="139" y="355"/>
                    <a:pt x="166" y="361"/>
                    <a:pt x="192" y="361"/>
                  </a:cubicBezTo>
                  <a:cubicBezTo>
                    <a:pt x="263" y="361"/>
                    <a:pt x="333" y="319"/>
                    <a:pt x="366" y="252"/>
                  </a:cubicBezTo>
                  <a:cubicBezTo>
                    <a:pt x="412" y="160"/>
                    <a:pt x="366" y="69"/>
                    <a:pt x="275" y="23"/>
                  </a:cubicBezTo>
                  <a:cubicBezTo>
                    <a:pt x="244" y="8"/>
                    <a:pt x="211" y="1"/>
                    <a:pt x="18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5"/>
            <p:cNvSpPr/>
            <p:nvPr/>
          </p:nvSpPr>
          <p:spPr>
            <a:xfrm>
              <a:off x="5763550" y="1498550"/>
              <a:ext cx="11425" cy="9950"/>
            </a:xfrm>
            <a:custGeom>
              <a:avLst/>
              <a:gdLst/>
              <a:ahLst/>
              <a:cxnLst/>
              <a:rect l="l" t="t" r="r" b="b"/>
              <a:pathLst>
                <a:path w="457" h="398" extrusionOk="0">
                  <a:moveTo>
                    <a:pt x="214" y="0"/>
                  </a:moveTo>
                  <a:cubicBezTo>
                    <a:pt x="140" y="0"/>
                    <a:pt x="77" y="36"/>
                    <a:pt x="46" y="114"/>
                  </a:cubicBezTo>
                  <a:cubicBezTo>
                    <a:pt x="0" y="205"/>
                    <a:pt x="46" y="319"/>
                    <a:pt x="137" y="365"/>
                  </a:cubicBezTo>
                  <a:cubicBezTo>
                    <a:pt x="167" y="387"/>
                    <a:pt x="201" y="397"/>
                    <a:pt x="235" y="397"/>
                  </a:cubicBezTo>
                  <a:cubicBezTo>
                    <a:pt x="307" y="397"/>
                    <a:pt x="380" y="351"/>
                    <a:pt x="411" y="274"/>
                  </a:cubicBezTo>
                  <a:cubicBezTo>
                    <a:pt x="457" y="182"/>
                    <a:pt x="411" y="68"/>
                    <a:pt x="320" y="22"/>
                  </a:cubicBezTo>
                  <a:cubicBezTo>
                    <a:pt x="284" y="8"/>
                    <a:pt x="248" y="0"/>
                    <a:pt x="21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5"/>
            <p:cNvSpPr/>
            <p:nvPr/>
          </p:nvSpPr>
          <p:spPr>
            <a:xfrm>
              <a:off x="5637450" y="1448650"/>
              <a:ext cx="5725" cy="5050"/>
            </a:xfrm>
            <a:custGeom>
              <a:avLst/>
              <a:gdLst/>
              <a:ahLst/>
              <a:cxnLst/>
              <a:rect l="l" t="t" r="r" b="b"/>
              <a:pathLst>
                <a:path w="229" h="202" extrusionOk="0">
                  <a:moveTo>
                    <a:pt x="120" y="1"/>
                  </a:moveTo>
                  <a:cubicBezTo>
                    <a:pt x="81" y="1"/>
                    <a:pt x="40" y="22"/>
                    <a:pt x="23" y="55"/>
                  </a:cubicBezTo>
                  <a:cubicBezTo>
                    <a:pt x="0" y="101"/>
                    <a:pt x="23" y="170"/>
                    <a:pt x="69" y="192"/>
                  </a:cubicBezTo>
                  <a:cubicBezTo>
                    <a:pt x="81" y="199"/>
                    <a:pt x="95" y="201"/>
                    <a:pt x="109" y="201"/>
                  </a:cubicBezTo>
                  <a:cubicBezTo>
                    <a:pt x="148" y="201"/>
                    <a:pt x="189" y="180"/>
                    <a:pt x="205" y="147"/>
                  </a:cubicBezTo>
                  <a:cubicBezTo>
                    <a:pt x="228" y="101"/>
                    <a:pt x="205" y="33"/>
                    <a:pt x="160" y="10"/>
                  </a:cubicBezTo>
                  <a:cubicBezTo>
                    <a:pt x="148" y="4"/>
                    <a:pt x="134" y="1"/>
                    <a:pt x="12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5"/>
            <p:cNvSpPr/>
            <p:nvPr/>
          </p:nvSpPr>
          <p:spPr>
            <a:xfrm>
              <a:off x="5318450" y="1533125"/>
              <a:ext cx="8600" cy="7850"/>
            </a:xfrm>
            <a:custGeom>
              <a:avLst/>
              <a:gdLst/>
              <a:ahLst/>
              <a:cxnLst/>
              <a:rect l="l" t="t" r="r" b="b"/>
              <a:pathLst>
                <a:path w="344" h="314" extrusionOk="0">
                  <a:moveTo>
                    <a:pt x="188" y="1"/>
                  </a:moveTo>
                  <a:cubicBezTo>
                    <a:pt x="120" y="1"/>
                    <a:pt x="58" y="31"/>
                    <a:pt x="24" y="100"/>
                  </a:cubicBezTo>
                  <a:cubicBezTo>
                    <a:pt x="1" y="169"/>
                    <a:pt x="24" y="260"/>
                    <a:pt x="115" y="306"/>
                  </a:cubicBezTo>
                  <a:cubicBezTo>
                    <a:pt x="131" y="311"/>
                    <a:pt x="148" y="314"/>
                    <a:pt x="166" y="314"/>
                  </a:cubicBezTo>
                  <a:cubicBezTo>
                    <a:pt x="224" y="314"/>
                    <a:pt x="285" y="284"/>
                    <a:pt x="320" y="214"/>
                  </a:cubicBezTo>
                  <a:cubicBezTo>
                    <a:pt x="343" y="146"/>
                    <a:pt x="320" y="55"/>
                    <a:pt x="252" y="9"/>
                  </a:cubicBezTo>
                  <a:cubicBezTo>
                    <a:pt x="230" y="4"/>
                    <a:pt x="209" y="1"/>
                    <a:pt x="18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5"/>
            <p:cNvSpPr/>
            <p:nvPr/>
          </p:nvSpPr>
          <p:spPr>
            <a:xfrm>
              <a:off x="5992950" y="1251800"/>
              <a:ext cx="8575" cy="7550"/>
            </a:xfrm>
            <a:custGeom>
              <a:avLst/>
              <a:gdLst/>
              <a:ahLst/>
              <a:cxnLst/>
              <a:rect l="l" t="t" r="r" b="b"/>
              <a:pathLst>
                <a:path w="343" h="302" extrusionOk="0">
                  <a:moveTo>
                    <a:pt x="174" y="1"/>
                  </a:moveTo>
                  <a:cubicBezTo>
                    <a:pt x="119" y="1"/>
                    <a:pt x="63" y="26"/>
                    <a:pt x="46" y="78"/>
                  </a:cubicBezTo>
                  <a:cubicBezTo>
                    <a:pt x="0" y="146"/>
                    <a:pt x="46" y="237"/>
                    <a:pt x="114" y="283"/>
                  </a:cubicBezTo>
                  <a:cubicBezTo>
                    <a:pt x="133" y="296"/>
                    <a:pt x="154" y="301"/>
                    <a:pt x="176" y="301"/>
                  </a:cubicBezTo>
                  <a:cubicBezTo>
                    <a:pt x="230" y="301"/>
                    <a:pt x="287" y="264"/>
                    <a:pt x="320" y="215"/>
                  </a:cubicBezTo>
                  <a:cubicBezTo>
                    <a:pt x="343" y="146"/>
                    <a:pt x="320" y="55"/>
                    <a:pt x="228" y="9"/>
                  </a:cubicBezTo>
                  <a:cubicBezTo>
                    <a:pt x="211" y="3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5"/>
            <p:cNvSpPr/>
            <p:nvPr/>
          </p:nvSpPr>
          <p:spPr>
            <a:xfrm>
              <a:off x="5697350" y="1384525"/>
              <a:ext cx="10300" cy="8900"/>
            </a:xfrm>
            <a:custGeom>
              <a:avLst/>
              <a:gdLst/>
              <a:ahLst/>
              <a:cxnLst/>
              <a:rect l="l" t="t" r="r" b="b"/>
              <a:pathLst>
                <a:path w="412" h="356" extrusionOk="0">
                  <a:moveTo>
                    <a:pt x="202" y="1"/>
                  </a:moveTo>
                  <a:cubicBezTo>
                    <a:pt x="138" y="1"/>
                    <a:pt x="80" y="43"/>
                    <a:pt x="46" y="110"/>
                  </a:cubicBezTo>
                  <a:cubicBezTo>
                    <a:pt x="1" y="178"/>
                    <a:pt x="46" y="292"/>
                    <a:pt x="115" y="338"/>
                  </a:cubicBezTo>
                  <a:cubicBezTo>
                    <a:pt x="139" y="350"/>
                    <a:pt x="165" y="356"/>
                    <a:pt x="191" y="356"/>
                  </a:cubicBezTo>
                  <a:cubicBezTo>
                    <a:pt x="262" y="356"/>
                    <a:pt x="332" y="314"/>
                    <a:pt x="366" y="247"/>
                  </a:cubicBezTo>
                  <a:cubicBezTo>
                    <a:pt x="412" y="178"/>
                    <a:pt x="366" y="64"/>
                    <a:pt x="275" y="18"/>
                  </a:cubicBezTo>
                  <a:cubicBezTo>
                    <a:pt x="250" y="6"/>
                    <a:pt x="226" y="1"/>
                    <a:pt x="20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5"/>
            <p:cNvSpPr/>
            <p:nvPr/>
          </p:nvSpPr>
          <p:spPr>
            <a:xfrm>
              <a:off x="5722475" y="1373550"/>
              <a:ext cx="8575" cy="7450"/>
            </a:xfrm>
            <a:custGeom>
              <a:avLst/>
              <a:gdLst/>
              <a:ahLst/>
              <a:cxnLst/>
              <a:rect l="l" t="t" r="r" b="b"/>
              <a:pathLst>
                <a:path w="343" h="298" extrusionOk="0">
                  <a:moveTo>
                    <a:pt x="178" y="1"/>
                  </a:moveTo>
                  <a:cubicBezTo>
                    <a:pt x="127" y="1"/>
                    <a:pt x="76" y="31"/>
                    <a:pt x="46" y="92"/>
                  </a:cubicBezTo>
                  <a:cubicBezTo>
                    <a:pt x="0" y="161"/>
                    <a:pt x="46" y="252"/>
                    <a:pt x="114" y="275"/>
                  </a:cubicBezTo>
                  <a:cubicBezTo>
                    <a:pt x="137" y="290"/>
                    <a:pt x="162" y="298"/>
                    <a:pt x="188" y="298"/>
                  </a:cubicBezTo>
                  <a:cubicBezTo>
                    <a:pt x="238" y="298"/>
                    <a:pt x="289" y="267"/>
                    <a:pt x="320" y="206"/>
                  </a:cubicBezTo>
                  <a:cubicBezTo>
                    <a:pt x="342" y="138"/>
                    <a:pt x="320" y="47"/>
                    <a:pt x="251" y="24"/>
                  </a:cubicBezTo>
                  <a:cubicBezTo>
                    <a:pt x="228" y="9"/>
                    <a:pt x="203" y="1"/>
                    <a:pt x="17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5"/>
            <p:cNvSpPr/>
            <p:nvPr/>
          </p:nvSpPr>
          <p:spPr>
            <a:xfrm>
              <a:off x="5906200" y="1296625"/>
              <a:ext cx="9725" cy="8375"/>
            </a:xfrm>
            <a:custGeom>
              <a:avLst/>
              <a:gdLst/>
              <a:ahLst/>
              <a:cxnLst/>
              <a:rect l="l" t="t" r="r" b="b"/>
              <a:pathLst>
                <a:path w="389" h="335" extrusionOk="0">
                  <a:moveTo>
                    <a:pt x="199" y="1"/>
                  </a:moveTo>
                  <a:cubicBezTo>
                    <a:pt x="136" y="1"/>
                    <a:pt x="79" y="38"/>
                    <a:pt x="46" y="88"/>
                  </a:cubicBezTo>
                  <a:cubicBezTo>
                    <a:pt x="1" y="179"/>
                    <a:pt x="46" y="270"/>
                    <a:pt x="115" y="316"/>
                  </a:cubicBezTo>
                  <a:cubicBezTo>
                    <a:pt x="140" y="329"/>
                    <a:pt x="166" y="334"/>
                    <a:pt x="190" y="334"/>
                  </a:cubicBezTo>
                  <a:cubicBezTo>
                    <a:pt x="254" y="334"/>
                    <a:pt x="310" y="297"/>
                    <a:pt x="343" y="248"/>
                  </a:cubicBezTo>
                  <a:cubicBezTo>
                    <a:pt x="389" y="156"/>
                    <a:pt x="343" y="65"/>
                    <a:pt x="275" y="19"/>
                  </a:cubicBezTo>
                  <a:cubicBezTo>
                    <a:pt x="249" y="7"/>
                    <a:pt x="224" y="1"/>
                    <a:pt x="19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5"/>
            <p:cNvSpPr/>
            <p:nvPr/>
          </p:nvSpPr>
          <p:spPr>
            <a:xfrm>
              <a:off x="5542150" y="1355875"/>
              <a:ext cx="10300" cy="9050"/>
            </a:xfrm>
            <a:custGeom>
              <a:avLst/>
              <a:gdLst/>
              <a:ahLst/>
              <a:cxnLst/>
              <a:rect l="l" t="t" r="r" b="b"/>
              <a:pathLst>
                <a:path w="412" h="362" extrusionOk="0">
                  <a:moveTo>
                    <a:pt x="179" y="0"/>
                  </a:moveTo>
                  <a:cubicBezTo>
                    <a:pt x="117" y="0"/>
                    <a:pt x="61" y="31"/>
                    <a:pt x="46" y="92"/>
                  </a:cubicBezTo>
                  <a:cubicBezTo>
                    <a:pt x="0" y="183"/>
                    <a:pt x="23" y="297"/>
                    <a:pt x="114" y="343"/>
                  </a:cubicBezTo>
                  <a:cubicBezTo>
                    <a:pt x="140" y="355"/>
                    <a:pt x="167" y="361"/>
                    <a:pt x="194" y="361"/>
                  </a:cubicBezTo>
                  <a:cubicBezTo>
                    <a:pt x="264" y="361"/>
                    <a:pt x="333" y="324"/>
                    <a:pt x="365" y="274"/>
                  </a:cubicBezTo>
                  <a:cubicBezTo>
                    <a:pt x="411" y="183"/>
                    <a:pt x="365" y="69"/>
                    <a:pt x="274" y="23"/>
                  </a:cubicBezTo>
                  <a:cubicBezTo>
                    <a:pt x="244" y="8"/>
                    <a:pt x="211" y="0"/>
                    <a:pt x="17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15"/>
            <p:cNvSpPr/>
            <p:nvPr/>
          </p:nvSpPr>
          <p:spPr>
            <a:xfrm>
              <a:off x="6186950" y="1940200"/>
              <a:ext cx="9175" cy="7900"/>
            </a:xfrm>
            <a:custGeom>
              <a:avLst/>
              <a:gdLst/>
              <a:ahLst/>
              <a:cxnLst/>
              <a:rect l="l" t="t" r="r" b="b"/>
              <a:pathLst>
                <a:path w="367" h="316" extrusionOk="0">
                  <a:moveTo>
                    <a:pt x="178" y="0"/>
                  </a:moveTo>
                  <a:cubicBezTo>
                    <a:pt x="128" y="0"/>
                    <a:pt x="77" y="31"/>
                    <a:pt x="46" y="92"/>
                  </a:cubicBezTo>
                  <a:cubicBezTo>
                    <a:pt x="1" y="160"/>
                    <a:pt x="46" y="251"/>
                    <a:pt x="115" y="297"/>
                  </a:cubicBezTo>
                  <a:cubicBezTo>
                    <a:pt x="140" y="310"/>
                    <a:pt x="166" y="316"/>
                    <a:pt x="190" y="316"/>
                  </a:cubicBezTo>
                  <a:cubicBezTo>
                    <a:pt x="252" y="316"/>
                    <a:pt x="304" y="278"/>
                    <a:pt x="320" y="229"/>
                  </a:cubicBezTo>
                  <a:cubicBezTo>
                    <a:pt x="366" y="137"/>
                    <a:pt x="343" y="46"/>
                    <a:pt x="252" y="23"/>
                  </a:cubicBezTo>
                  <a:cubicBezTo>
                    <a:pt x="229" y="8"/>
                    <a:pt x="204" y="0"/>
                    <a:pt x="17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15"/>
            <p:cNvSpPr/>
            <p:nvPr/>
          </p:nvSpPr>
          <p:spPr>
            <a:xfrm>
              <a:off x="6139600" y="1815900"/>
              <a:ext cx="10300" cy="8925"/>
            </a:xfrm>
            <a:custGeom>
              <a:avLst/>
              <a:gdLst/>
              <a:ahLst/>
              <a:cxnLst/>
              <a:rect l="l" t="t" r="r" b="b"/>
              <a:pathLst>
                <a:path w="412" h="357" extrusionOk="0">
                  <a:moveTo>
                    <a:pt x="217" y="1"/>
                  </a:moveTo>
                  <a:cubicBezTo>
                    <a:pt x="147" y="1"/>
                    <a:pt x="79" y="38"/>
                    <a:pt x="46" y="88"/>
                  </a:cubicBezTo>
                  <a:cubicBezTo>
                    <a:pt x="0" y="179"/>
                    <a:pt x="46" y="293"/>
                    <a:pt x="137" y="339"/>
                  </a:cubicBezTo>
                  <a:cubicBezTo>
                    <a:pt x="162" y="351"/>
                    <a:pt x="188" y="357"/>
                    <a:pt x="213" y="357"/>
                  </a:cubicBezTo>
                  <a:cubicBezTo>
                    <a:pt x="283" y="357"/>
                    <a:pt x="349" y="314"/>
                    <a:pt x="366" y="248"/>
                  </a:cubicBezTo>
                  <a:cubicBezTo>
                    <a:pt x="411" y="156"/>
                    <a:pt x="388" y="65"/>
                    <a:pt x="297" y="19"/>
                  </a:cubicBezTo>
                  <a:cubicBezTo>
                    <a:pt x="272" y="7"/>
                    <a:pt x="244" y="1"/>
                    <a:pt x="21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5"/>
            <p:cNvSpPr/>
            <p:nvPr/>
          </p:nvSpPr>
          <p:spPr>
            <a:xfrm>
              <a:off x="5478225" y="1580475"/>
              <a:ext cx="6875" cy="5600"/>
            </a:xfrm>
            <a:custGeom>
              <a:avLst/>
              <a:gdLst/>
              <a:ahLst/>
              <a:cxnLst/>
              <a:rect l="l" t="t" r="r" b="b"/>
              <a:pathLst>
                <a:path w="275" h="224" extrusionOk="0">
                  <a:moveTo>
                    <a:pt x="129" y="1"/>
                  </a:moveTo>
                  <a:cubicBezTo>
                    <a:pt x="81" y="1"/>
                    <a:pt x="40" y="22"/>
                    <a:pt x="24" y="55"/>
                  </a:cubicBezTo>
                  <a:cubicBezTo>
                    <a:pt x="1" y="124"/>
                    <a:pt x="24" y="192"/>
                    <a:pt x="69" y="215"/>
                  </a:cubicBezTo>
                  <a:cubicBezTo>
                    <a:pt x="88" y="221"/>
                    <a:pt x="106" y="224"/>
                    <a:pt x="123" y="224"/>
                  </a:cubicBezTo>
                  <a:cubicBezTo>
                    <a:pt x="171" y="224"/>
                    <a:pt x="212" y="203"/>
                    <a:pt x="229" y="169"/>
                  </a:cubicBezTo>
                  <a:cubicBezTo>
                    <a:pt x="275" y="101"/>
                    <a:pt x="252" y="32"/>
                    <a:pt x="183" y="9"/>
                  </a:cubicBezTo>
                  <a:cubicBezTo>
                    <a:pt x="165" y="3"/>
                    <a:pt x="147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5"/>
            <p:cNvSpPr/>
            <p:nvPr/>
          </p:nvSpPr>
          <p:spPr>
            <a:xfrm>
              <a:off x="5567825" y="1510500"/>
              <a:ext cx="9725" cy="8600"/>
            </a:xfrm>
            <a:custGeom>
              <a:avLst/>
              <a:gdLst/>
              <a:ahLst/>
              <a:cxnLst/>
              <a:rect l="l" t="t" r="r" b="b"/>
              <a:pathLst>
                <a:path w="389" h="344" extrusionOk="0">
                  <a:moveTo>
                    <a:pt x="179" y="1"/>
                  </a:moveTo>
                  <a:cubicBezTo>
                    <a:pt x="114" y="1"/>
                    <a:pt x="54" y="31"/>
                    <a:pt x="23" y="92"/>
                  </a:cubicBezTo>
                  <a:cubicBezTo>
                    <a:pt x="0" y="184"/>
                    <a:pt x="23" y="298"/>
                    <a:pt x="114" y="321"/>
                  </a:cubicBezTo>
                  <a:cubicBezTo>
                    <a:pt x="145" y="336"/>
                    <a:pt x="175" y="343"/>
                    <a:pt x="204" y="343"/>
                  </a:cubicBezTo>
                  <a:cubicBezTo>
                    <a:pt x="262" y="343"/>
                    <a:pt x="312" y="313"/>
                    <a:pt x="343" y="252"/>
                  </a:cubicBezTo>
                  <a:cubicBezTo>
                    <a:pt x="388" y="161"/>
                    <a:pt x="343" y="69"/>
                    <a:pt x="274" y="24"/>
                  </a:cubicBezTo>
                  <a:cubicBezTo>
                    <a:pt x="244" y="9"/>
                    <a:pt x="211" y="1"/>
                    <a:pt x="17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5"/>
            <p:cNvSpPr/>
            <p:nvPr/>
          </p:nvSpPr>
          <p:spPr>
            <a:xfrm>
              <a:off x="5613475" y="1620175"/>
              <a:ext cx="8000" cy="7225"/>
            </a:xfrm>
            <a:custGeom>
              <a:avLst/>
              <a:gdLst/>
              <a:ahLst/>
              <a:cxnLst/>
              <a:rect l="l" t="t" r="r" b="b"/>
              <a:pathLst>
                <a:path w="320" h="289" extrusionOk="0">
                  <a:moveTo>
                    <a:pt x="167" y="1"/>
                  </a:moveTo>
                  <a:cubicBezTo>
                    <a:pt x="113" y="1"/>
                    <a:pt x="56" y="38"/>
                    <a:pt x="23" y="88"/>
                  </a:cubicBezTo>
                  <a:cubicBezTo>
                    <a:pt x="0" y="156"/>
                    <a:pt x="23" y="248"/>
                    <a:pt x="92" y="270"/>
                  </a:cubicBezTo>
                  <a:cubicBezTo>
                    <a:pt x="111" y="283"/>
                    <a:pt x="132" y="289"/>
                    <a:pt x="153" y="289"/>
                  </a:cubicBezTo>
                  <a:cubicBezTo>
                    <a:pt x="208" y="289"/>
                    <a:pt x="264" y="251"/>
                    <a:pt x="297" y="202"/>
                  </a:cubicBezTo>
                  <a:cubicBezTo>
                    <a:pt x="320" y="133"/>
                    <a:pt x="297" y="65"/>
                    <a:pt x="229" y="19"/>
                  </a:cubicBezTo>
                  <a:cubicBezTo>
                    <a:pt x="210" y="7"/>
                    <a:pt x="189" y="1"/>
                    <a:pt x="16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5"/>
            <p:cNvSpPr/>
            <p:nvPr/>
          </p:nvSpPr>
          <p:spPr>
            <a:xfrm>
              <a:off x="6384975" y="2316600"/>
              <a:ext cx="6875" cy="5375"/>
            </a:xfrm>
            <a:custGeom>
              <a:avLst/>
              <a:gdLst/>
              <a:ahLst/>
              <a:cxnLst/>
              <a:rect l="l" t="t" r="r" b="b"/>
              <a:pathLst>
                <a:path w="275" h="215" extrusionOk="0">
                  <a:moveTo>
                    <a:pt x="129" y="1"/>
                  </a:moveTo>
                  <a:cubicBezTo>
                    <a:pt x="73" y="1"/>
                    <a:pt x="17" y="26"/>
                    <a:pt x="0" y="78"/>
                  </a:cubicBezTo>
                  <a:lnTo>
                    <a:pt x="251" y="214"/>
                  </a:lnTo>
                  <a:cubicBezTo>
                    <a:pt x="274" y="146"/>
                    <a:pt x="251" y="55"/>
                    <a:pt x="183" y="9"/>
                  </a:cubicBezTo>
                  <a:cubicBezTo>
                    <a:pt x="166" y="3"/>
                    <a:pt x="147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5"/>
            <p:cNvSpPr/>
            <p:nvPr/>
          </p:nvSpPr>
          <p:spPr>
            <a:xfrm>
              <a:off x="5201475" y="1509350"/>
              <a:ext cx="8025" cy="7100"/>
            </a:xfrm>
            <a:custGeom>
              <a:avLst/>
              <a:gdLst/>
              <a:ahLst/>
              <a:cxnLst/>
              <a:rect l="l" t="t" r="r" b="b"/>
              <a:pathLst>
                <a:path w="321" h="284" extrusionOk="0">
                  <a:moveTo>
                    <a:pt x="150" y="0"/>
                  </a:moveTo>
                  <a:cubicBezTo>
                    <a:pt x="101" y="0"/>
                    <a:pt x="53" y="26"/>
                    <a:pt x="23" y="70"/>
                  </a:cubicBezTo>
                  <a:cubicBezTo>
                    <a:pt x="1" y="138"/>
                    <a:pt x="23" y="230"/>
                    <a:pt x="92" y="275"/>
                  </a:cubicBezTo>
                  <a:cubicBezTo>
                    <a:pt x="109" y="281"/>
                    <a:pt x="127" y="284"/>
                    <a:pt x="146" y="284"/>
                  </a:cubicBezTo>
                  <a:cubicBezTo>
                    <a:pt x="202" y="284"/>
                    <a:pt x="257" y="258"/>
                    <a:pt x="274" y="207"/>
                  </a:cubicBezTo>
                  <a:cubicBezTo>
                    <a:pt x="320" y="138"/>
                    <a:pt x="297" y="47"/>
                    <a:pt x="229" y="24"/>
                  </a:cubicBezTo>
                  <a:cubicBezTo>
                    <a:pt x="205" y="8"/>
                    <a:pt x="177" y="0"/>
                    <a:pt x="15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5"/>
            <p:cNvSpPr/>
            <p:nvPr/>
          </p:nvSpPr>
          <p:spPr>
            <a:xfrm>
              <a:off x="5187775" y="153425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29" y="1"/>
                  </a:moveTo>
                  <a:cubicBezTo>
                    <a:pt x="81" y="1"/>
                    <a:pt x="40" y="22"/>
                    <a:pt x="24" y="55"/>
                  </a:cubicBezTo>
                  <a:cubicBezTo>
                    <a:pt x="1" y="124"/>
                    <a:pt x="24" y="192"/>
                    <a:pt x="69" y="215"/>
                  </a:cubicBezTo>
                  <a:cubicBezTo>
                    <a:pt x="86" y="221"/>
                    <a:pt x="103" y="224"/>
                    <a:pt x="120" y="224"/>
                  </a:cubicBezTo>
                  <a:cubicBezTo>
                    <a:pt x="169" y="224"/>
                    <a:pt x="212" y="198"/>
                    <a:pt x="229" y="147"/>
                  </a:cubicBezTo>
                  <a:cubicBezTo>
                    <a:pt x="252" y="101"/>
                    <a:pt x="229" y="32"/>
                    <a:pt x="183" y="10"/>
                  </a:cubicBezTo>
                  <a:cubicBezTo>
                    <a:pt x="165" y="4"/>
                    <a:pt x="147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5"/>
            <p:cNvSpPr/>
            <p:nvPr/>
          </p:nvSpPr>
          <p:spPr>
            <a:xfrm>
              <a:off x="5635725" y="1965325"/>
              <a:ext cx="9725" cy="6850"/>
            </a:xfrm>
            <a:custGeom>
              <a:avLst/>
              <a:gdLst/>
              <a:ahLst/>
              <a:cxnLst/>
              <a:rect l="l" t="t" r="r" b="b"/>
              <a:pathLst>
                <a:path w="389" h="274" extrusionOk="0">
                  <a:moveTo>
                    <a:pt x="161" y="0"/>
                  </a:moveTo>
                  <a:cubicBezTo>
                    <a:pt x="95" y="0"/>
                    <a:pt x="32" y="36"/>
                    <a:pt x="1" y="114"/>
                  </a:cubicBezTo>
                  <a:lnTo>
                    <a:pt x="343" y="274"/>
                  </a:lnTo>
                  <a:cubicBezTo>
                    <a:pt x="389" y="182"/>
                    <a:pt x="366" y="68"/>
                    <a:pt x="252" y="23"/>
                  </a:cubicBezTo>
                  <a:cubicBezTo>
                    <a:pt x="223" y="8"/>
                    <a:pt x="192" y="0"/>
                    <a:pt x="16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5"/>
            <p:cNvSpPr/>
            <p:nvPr/>
          </p:nvSpPr>
          <p:spPr>
            <a:xfrm>
              <a:off x="6372425" y="1720300"/>
              <a:ext cx="8575" cy="7525"/>
            </a:xfrm>
            <a:custGeom>
              <a:avLst/>
              <a:gdLst/>
              <a:ahLst/>
              <a:cxnLst/>
              <a:rect l="l" t="t" r="r" b="b"/>
              <a:pathLst>
                <a:path w="343" h="301" extrusionOk="0">
                  <a:moveTo>
                    <a:pt x="174" y="0"/>
                  </a:moveTo>
                  <a:cubicBezTo>
                    <a:pt x="117" y="0"/>
                    <a:pt x="57" y="26"/>
                    <a:pt x="23" y="77"/>
                  </a:cubicBezTo>
                  <a:cubicBezTo>
                    <a:pt x="0" y="168"/>
                    <a:pt x="23" y="260"/>
                    <a:pt x="114" y="283"/>
                  </a:cubicBezTo>
                  <a:cubicBezTo>
                    <a:pt x="133" y="295"/>
                    <a:pt x="154" y="301"/>
                    <a:pt x="175" y="301"/>
                  </a:cubicBezTo>
                  <a:cubicBezTo>
                    <a:pt x="228" y="301"/>
                    <a:pt x="280" y="263"/>
                    <a:pt x="297" y="214"/>
                  </a:cubicBezTo>
                  <a:cubicBezTo>
                    <a:pt x="342" y="146"/>
                    <a:pt x="297" y="54"/>
                    <a:pt x="228" y="9"/>
                  </a:cubicBezTo>
                  <a:cubicBezTo>
                    <a:pt x="211" y="3"/>
                    <a:pt x="193" y="0"/>
                    <a:pt x="17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5"/>
            <p:cNvSpPr/>
            <p:nvPr/>
          </p:nvSpPr>
          <p:spPr>
            <a:xfrm>
              <a:off x="6505375" y="1711725"/>
              <a:ext cx="8575" cy="7550"/>
            </a:xfrm>
            <a:custGeom>
              <a:avLst/>
              <a:gdLst/>
              <a:ahLst/>
              <a:cxnLst/>
              <a:rect l="l" t="t" r="r" b="b"/>
              <a:pathLst>
                <a:path w="343" h="302" extrusionOk="0">
                  <a:moveTo>
                    <a:pt x="174" y="1"/>
                  </a:moveTo>
                  <a:cubicBezTo>
                    <a:pt x="117" y="1"/>
                    <a:pt x="57" y="26"/>
                    <a:pt x="23" y="78"/>
                  </a:cubicBezTo>
                  <a:cubicBezTo>
                    <a:pt x="0" y="169"/>
                    <a:pt x="23" y="238"/>
                    <a:pt x="92" y="283"/>
                  </a:cubicBezTo>
                  <a:cubicBezTo>
                    <a:pt x="117" y="296"/>
                    <a:pt x="143" y="302"/>
                    <a:pt x="167" y="302"/>
                  </a:cubicBezTo>
                  <a:cubicBezTo>
                    <a:pt x="229" y="302"/>
                    <a:pt x="281" y="264"/>
                    <a:pt x="297" y="215"/>
                  </a:cubicBezTo>
                  <a:cubicBezTo>
                    <a:pt x="343" y="146"/>
                    <a:pt x="320" y="55"/>
                    <a:pt x="229" y="9"/>
                  </a:cubicBezTo>
                  <a:cubicBezTo>
                    <a:pt x="211" y="4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5"/>
            <p:cNvSpPr/>
            <p:nvPr/>
          </p:nvSpPr>
          <p:spPr>
            <a:xfrm>
              <a:off x="6101375" y="1756575"/>
              <a:ext cx="10850" cy="9475"/>
            </a:xfrm>
            <a:custGeom>
              <a:avLst/>
              <a:gdLst/>
              <a:ahLst/>
              <a:cxnLst/>
              <a:rect l="l" t="t" r="r" b="b"/>
              <a:pathLst>
                <a:path w="434" h="379" extrusionOk="0">
                  <a:moveTo>
                    <a:pt x="220" y="1"/>
                  </a:moveTo>
                  <a:cubicBezTo>
                    <a:pt x="149" y="1"/>
                    <a:pt x="79" y="43"/>
                    <a:pt x="46" y="110"/>
                  </a:cubicBezTo>
                  <a:cubicBezTo>
                    <a:pt x="0" y="201"/>
                    <a:pt x="46" y="315"/>
                    <a:pt x="137" y="361"/>
                  </a:cubicBezTo>
                  <a:cubicBezTo>
                    <a:pt x="161" y="373"/>
                    <a:pt x="188" y="379"/>
                    <a:pt x="214" y="379"/>
                  </a:cubicBezTo>
                  <a:cubicBezTo>
                    <a:pt x="285" y="379"/>
                    <a:pt x="355" y="336"/>
                    <a:pt x="388" y="270"/>
                  </a:cubicBezTo>
                  <a:cubicBezTo>
                    <a:pt x="434" y="178"/>
                    <a:pt x="388" y="64"/>
                    <a:pt x="297" y="18"/>
                  </a:cubicBezTo>
                  <a:cubicBezTo>
                    <a:pt x="272" y="6"/>
                    <a:pt x="246" y="1"/>
                    <a:pt x="22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5"/>
            <p:cNvSpPr/>
            <p:nvPr/>
          </p:nvSpPr>
          <p:spPr>
            <a:xfrm>
              <a:off x="6251450" y="1740850"/>
              <a:ext cx="9725" cy="8425"/>
            </a:xfrm>
            <a:custGeom>
              <a:avLst/>
              <a:gdLst/>
              <a:ahLst/>
              <a:cxnLst/>
              <a:rect l="l" t="t" r="r" b="b"/>
              <a:pathLst>
                <a:path w="389" h="337" extrusionOk="0">
                  <a:moveTo>
                    <a:pt x="197" y="0"/>
                  </a:moveTo>
                  <a:cubicBezTo>
                    <a:pt x="134" y="0"/>
                    <a:pt x="63" y="30"/>
                    <a:pt x="46" y="100"/>
                  </a:cubicBezTo>
                  <a:cubicBezTo>
                    <a:pt x="0" y="168"/>
                    <a:pt x="23" y="282"/>
                    <a:pt x="114" y="328"/>
                  </a:cubicBezTo>
                  <a:cubicBezTo>
                    <a:pt x="136" y="333"/>
                    <a:pt x="157" y="336"/>
                    <a:pt x="178" y="336"/>
                  </a:cubicBezTo>
                  <a:cubicBezTo>
                    <a:pt x="246" y="336"/>
                    <a:pt x="308" y="306"/>
                    <a:pt x="342" y="237"/>
                  </a:cubicBezTo>
                  <a:cubicBezTo>
                    <a:pt x="388" y="168"/>
                    <a:pt x="342" y="54"/>
                    <a:pt x="251" y="8"/>
                  </a:cubicBezTo>
                  <a:cubicBezTo>
                    <a:pt x="235" y="3"/>
                    <a:pt x="216" y="0"/>
                    <a:pt x="19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5"/>
            <p:cNvSpPr/>
            <p:nvPr/>
          </p:nvSpPr>
          <p:spPr>
            <a:xfrm>
              <a:off x="5610625" y="1938050"/>
              <a:ext cx="9725" cy="8650"/>
            </a:xfrm>
            <a:custGeom>
              <a:avLst/>
              <a:gdLst/>
              <a:ahLst/>
              <a:cxnLst/>
              <a:rect l="l" t="t" r="r" b="b"/>
              <a:pathLst>
                <a:path w="389" h="346" extrusionOk="0">
                  <a:moveTo>
                    <a:pt x="189" y="0"/>
                  </a:moveTo>
                  <a:cubicBezTo>
                    <a:pt x="128" y="0"/>
                    <a:pt x="63" y="42"/>
                    <a:pt x="46" y="109"/>
                  </a:cubicBezTo>
                  <a:cubicBezTo>
                    <a:pt x="0" y="178"/>
                    <a:pt x="23" y="292"/>
                    <a:pt x="114" y="337"/>
                  </a:cubicBezTo>
                  <a:cubicBezTo>
                    <a:pt x="136" y="343"/>
                    <a:pt x="157" y="346"/>
                    <a:pt x="178" y="346"/>
                  </a:cubicBezTo>
                  <a:cubicBezTo>
                    <a:pt x="246" y="346"/>
                    <a:pt x="308" y="316"/>
                    <a:pt x="343" y="246"/>
                  </a:cubicBezTo>
                  <a:cubicBezTo>
                    <a:pt x="388" y="178"/>
                    <a:pt x="343" y="64"/>
                    <a:pt x="251" y="18"/>
                  </a:cubicBezTo>
                  <a:cubicBezTo>
                    <a:pt x="233" y="6"/>
                    <a:pt x="211" y="0"/>
                    <a:pt x="18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5"/>
            <p:cNvSpPr/>
            <p:nvPr/>
          </p:nvSpPr>
          <p:spPr>
            <a:xfrm>
              <a:off x="6083675" y="1881975"/>
              <a:ext cx="6300" cy="5775"/>
            </a:xfrm>
            <a:custGeom>
              <a:avLst/>
              <a:gdLst/>
              <a:ahLst/>
              <a:cxnLst/>
              <a:rect l="l" t="t" r="r" b="b"/>
              <a:pathLst>
                <a:path w="252" h="231" extrusionOk="0">
                  <a:moveTo>
                    <a:pt x="106" y="0"/>
                  </a:moveTo>
                  <a:cubicBezTo>
                    <a:pt x="72" y="0"/>
                    <a:pt x="38" y="25"/>
                    <a:pt x="23" y="70"/>
                  </a:cubicBezTo>
                  <a:cubicBezTo>
                    <a:pt x="0" y="115"/>
                    <a:pt x="23" y="184"/>
                    <a:pt x="69" y="207"/>
                  </a:cubicBezTo>
                  <a:cubicBezTo>
                    <a:pt x="93" y="223"/>
                    <a:pt x="115" y="230"/>
                    <a:pt x="134" y="230"/>
                  </a:cubicBezTo>
                  <a:cubicBezTo>
                    <a:pt x="170" y="230"/>
                    <a:pt x="199" y="205"/>
                    <a:pt x="229" y="161"/>
                  </a:cubicBezTo>
                  <a:cubicBezTo>
                    <a:pt x="252" y="115"/>
                    <a:pt x="229" y="47"/>
                    <a:pt x="160" y="24"/>
                  </a:cubicBezTo>
                  <a:cubicBezTo>
                    <a:pt x="144" y="8"/>
                    <a:pt x="125" y="0"/>
                    <a:pt x="10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5"/>
            <p:cNvSpPr/>
            <p:nvPr/>
          </p:nvSpPr>
          <p:spPr>
            <a:xfrm>
              <a:off x="6080250" y="1867825"/>
              <a:ext cx="7450" cy="6225"/>
            </a:xfrm>
            <a:custGeom>
              <a:avLst/>
              <a:gdLst/>
              <a:ahLst/>
              <a:cxnLst/>
              <a:rect l="l" t="t" r="r" b="b"/>
              <a:pathLst>
                <a:path w="298" h="249" extrusionOk="0">
                  <a:moveTo>
                    <a:pt x="147" y="1"/>
                  </a:moveTo>
                  <a:cubicBezTo>
                    <a:pt x="101" y="1"/>
                    <a:pt x="62" y="33"/>
                    <a:pt x="46" y="65"/>
                  </a:cubicBezTo>
                  <a:cubicBezTo>
                    <a:pt x="0" y="134"/>
                    <a:pt x="46" y="202"/>
                    <a:pt x="92" y="225"/>
                  </a:cubicBezTo>
                  <a:cubicBezTo>
                    <a:pt x="116" y="241"/>
                    <a:pt x="140" y="249"/>
                    <a:pt x="164" y="249"/>
                  </a:cubicBezTo>
                  <a:cubicBezTo>
                    <a:pt x="206" y="249"/>
                    <a:pt x="245" y="223"/>
                    <a:pt x="274" y="179"/>
                  </a:cubicBezTo>
                  <a:cubicBezTo>
                    <a:pt x="297" y="111"/>
                    <a:pt x="274" y="42"/>
                    <a:pt x="206" y="19"/>
                  </a:cubicBezTo>
                  <a:cubicBezTo>
                    <a:pt x="186" y="6"/>
                    <a:pt x="166" y="1"/>
                    <a:pt x="14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5"/>
            <p:cNvSpPr/>
            <p:nvPr/>
          </p:nvSpPr>
          <p:spPr>
            <a:xfrm>
              <a:off x="5512475" y="1362275"/>
              <a:ext cx="10850" cy="9575"/>
            </a:xfrm>
            <a:custGeom>
              <a:avLst/>
              <a:gdLst/>
              <a:ahLst/>
              <a:cxnLst/>
              <a:rect l="l" t="t" r="r" b="b"/>
              <a:pathLst>
                <a:path w="434" h="383" extrusionOk="0">
                  <a:moveTo>
                    <a:pt x="220" y="0"/>
                  </a:moveTo>
                  <a:cubicBezTo>
                    <a:pt x="149" y="0"/>
                    <a:pt x="79" y="43"/>
                    <a:pt x="46" y="110"/>
                  </a:cubicBezTo>
                  <a:cubicBezTo>
                    <a:pt x="0" y="201"/>
                    <a:pt x="46" y="315"/>
                    <a:pt x="137" y="361"/>
                  </a:cubicBezTo>
                  <a:cubicBezTo>
                    <a:pt x="166" y="375"/>
                    <a:pt x="197" y="383"/>
                    <a:pt x="228" y="383"/>
                  </a:cubicBezTo>
                  <a:cubicBezTo>
                    <a:pt x="294" y="383"/>
                    <a:pt x="357" y="347"/>
                    <a:pt x="388" y="269"/>
                  </a:cubicBezTo>
                  <a:cubicBezTo>
                    <a:pt x="434" y="178"/>
                    <a:pt x="388" y="64"/>
                    <a:pt x="297" y="18"/>
                  </a:cubicBezTo>
                  <a:cubicBezTo>
                    <a:pt x="273" y="6"/>
                    <a:pt x="246" y="0"/>
                    <a:pt x="22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5"/>
            <p:cNvSpPr/>
            <p:nvPr/>
          </p:nvSpPr>
          <p:spPr>
            <a:xfrm>
              <a:off x="5345850" y="1593050"/>
              <a:ext cx="10300" cy="8800"/>
            </a:xfrm>
            <a:custGeom>
              <a:avLst/>
              <a:gdLst/>
              <a:ahLst/>
              <a:cxnLst/>
              <a:rect l="l" t="t" r="r" b="b"/>
              <a:pathLst>
                <a:path w="412" h="352" extrusionOk="0">
                  <a:moveTo>
                    <a:pt x="230" y="0"/>
                  </a:moveTo>
                  <a:cubicBezTo>
                    <a:pt x="156" y="0"/>
                    <a:pt x="81" y="30"/>
                    <a:pt x="46" y="100"/>
                  </a:cubicBezTo>
                  <a:cubicBezTo>
                    <a:pt x="0" y="191"/>
                    <a:pt x="46" y="305"/>
                    <a:pt x="137" y="328"/>
                  </a:cubicBezTo>
                  <a:cubicBezTo>
                    <a:pt x="168" y="343"/>
                    <a:pt x="198" y="351"/>
                    <a:pt x="227" y="351"/>
                  </a:cubicBezTo>
                  <a:cubicBezTo>
                    <a:pt x="284" y="351"/>
                    <a:pt x="335" y="321"/>
                    <a:pt x="366" y="260"/>
                  </a:cubicBezTo>
                  <a:cubicBezTo>
                    <a:pt x="411" y="168"/>
                    <a:pt x="388" y="54"/>
                    <a:pt x="297" y="9"/>
                  </a:cubicBezTo>
                  <a:cubicBezTo>
                    <a:pt x="275" y="3"/>
                    <a:pt x="253" y="0"/>
                    <a:pt x="23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5"/>
            <p:cNvSpPr/>
            <p:nvPr/>
          </p:nvSpPr>
          <p:spPr>
            <a:xfrm>
              <a:off x="5846850" y="1798800"/>
              <a:ext cx="11450" cy="9600"/>
            </a:xfrm>
            <a:custGeom>
              <a:avLst/>
              <a:gdLst/>
              <a:ahLst/>
              <a:cxnLst/>
              <a:rect l="l" t="t" r="r" b="b"/>
              <a:pathLst>
                <a:path w="458" h="384" extrusionOk="0">
                  <a:moveTo>
                    <a:pt x="240" y="1"/>
                  </a:moveTo>
                  <a:cubicBezTo>
                    <a:pt x="162" y="1"/>
                    <a:pt x="80" y="43"/>
                    <a:pt x="47" y="110"/>
                  </a:cubicBezTo>
                  <a:cubicBezTo>
                    <a:pt x="1" y="201"/>
                    <a:pt x="47" y="315"/>
                    <a:pt x="138" y="361"/>
                  </a:cubicBezTo>
                  <a:cubicBezTo>
                    <a:pt x="176" y="376"/>
                    <a:pt x="214" y="384"/>
                    <a:pt x="249" y="384"/>
                  </a:cubicBezTo>
                  <a:cubicBezTo>
                    <a:pt x="320" y="384"/>
                    <a:pt x="381" y="353"/>
                    <a:pt x="412" y="292"/>
                  </a:cubicBezTo>
                  <a:cubicBezTo>
                    <a:pt x="457" y="178"/>
                    <a:pt x="412" y="64"/>
                    <a:pt x="320" y="19"/>
                  </a:cubicBezTo>
                  <a:cubicBezTo>
                    <a:pt x="296" y="6"/>
                    <a:pt x="268" y="1"/>
                    <a:pt x="24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5"/>
            <p:cNvSpPr/>
            <p:nvPr/>
          </p:nvSpPr>
          <p:spPr>
            <a:xfrm>
              <a:off x="5652275" y="1726550"/>
              <a:ext cx="6875" cy="6175"/>
            </a:xfrm>
            <a:custGeom>
              <a:avLst/>
              <a:gdLst/>
              <a:ahLst/>
              <a:cxnLst/>
              <a:rect l="l" t="t" r="r" b="b"/>
              <a:pathLst>
                <a:path w="275" h="247" extrusionOk="0">
                  <a:moveTo>
                    <a:pt x="151" y="1"/>
                  </a:moveTo>
                  <a:cubicBezTo>
                    <a:pt x="102" y="1"/>
                    <a:pt x="57" y="22"/>
                    <a:pt x="23" y="55"/>
                  </a:cubicBezTo>
                  <a:cubicBezTo>
                    <a:pt x="1" y="124"/>
                    <a:pt x="23" y="215"/>
                    <a:pt x="92" y="238"/>
                  </a:cubicBezTo>
                  <a:cubicBezTo>
                    <a:pt x="103" y="244"/>
                    <a:pt x="117" y="247"/>
                    <a:pt x="133" y="247"/>
                  </a:cubicBezTo>
                  <a:cubicBezTo>
                    <a:pt x="179" y="247"/>
                    <a:pt x="234" y="221"/>
                    <a:pt x="252" y="170"/>
                  </a:cubicBezTo>
                  <a:cubicBezTo>
                    <a:pt x="274" y="124"/>
                    <a:pt x="252" y="33"/>
                    <a:pt x="206" y="10"/>
                  </a:cubicBezTo>
                  <a:cubicBezTo>
                    <a:pt x="188" y="4"/>
                    <a:pt x="169" y="1"/>
                    <a:pt x="15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5"/>
            <p:cNvSpPr/>
            <p:nvPr/>
          </p:nvSpPr>
          <p:spPr>
            <a:xfrm>
              <a:off x="5633450" y="1740600"/>
              <a:ext cx="12000" cy="10050"/>
            </a:xfrm>
            <a:custGeom>
              <a:avLst/>
              <a:gdLst/>
              <a:ahLst/>
              <a:cxnLst/>
              <a:rect l="l" t="t" r="r" b="b"/>
              <a:pathLst>
                <a:path w="480" h="402" extrusionOk="0">
                  <a:moveTo>
                    <a:pt x="243" y="0"/>
                  </a:moveTo>
                  <a:cubicBezTo>
                    <a:pt x="172" y="0"/>
                    <a:pt x="102" y="43"/>
                    <a:pt x="69" y="110"/>
                  </a:cubicBezTo>
                  <a:cubicBezTo>
                    <a:pt x="0" y="201"/>
                    <a:pt x="46" y="338"/>
                    <a:pt x="160" y="384"/>
                  </a:cubicBezTo>
                  <a:cubicBezTo>
                    <a:pt x="185" y="396"/>
                    <a:pt x="211" y="401"/>
                    <a:pt x="237" y="401"/>
                  </a:cubicBezTo>
                  <a:cubicBezTo>
                    <a:pt x="308" y="401"/>
                    <a:pt x="378" y="359"/>
                    <a:pt x="411" y="292"/>
                  </a:cubicBezTo>
                  <a:cubicBezTo>
                    <a:pt x="480" y="178"/>
                    <a:pt x="434" y="64"/>
                    <a:pt x="320" y="18"/>
                  </a:cubicBezTo>
                  <a:cubicBezTo>
                    <a:pt x="295" y="6"/>
                    <a:pt x="269" y="0"/>
                    <a:pt x="24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5"/>
            <p:cNvSpPr/>
            <p:nvPr/>
          </p:nvSpPr>
          <p:spPr>
            <a:xfrm>
              <a:off x="5787525" y="1397875"/>
              <a:ext cx="6850" cy="5600"/>
            </a:xfrm>
            <a:custGeom>
              <a:avLst/>
              <a:gdLst/>
              <a:ahLst/>
              <a:cxnLst/>
              <a:rect l="l" t="t" r="r" b="b"/>
              <a:pathLst>
                <a:path w="274" h="224" extrusionOk="0">
                  <a:moveTo>
                    <a:pt x="142" y="0"/>
                  </a:moveTo>
                  <a:cubicBezTo>
                    <a:pt x="102" y="0"/>
                    <a:pt x="56" y="22"/>
                    <a:pt x="23" y="55"/>
                  </a:cubicBezTo>
                  <a:cubicBezTo>
                    <a:pt x="0" y="124"/>
                    <a:pt x="23" y="192"/>
                    <a:pt x="91" y="215"/>
                  </a:cubicBezTo>
                  <a:cubicBezTo>
                    <a:pt x="104" y="221"/>
                    <a:pt x="118" y="224"/>
                    <a:pt x="132" y="224"/>
                  </a:cubicBezTo>
                  <a:cubicBezTo>
                    <a:pt x="172" y="224"/>
                    <a:pt x="218" y="203"/>
                    <a:pt x="251" y="169"/>
                  </a:cubicBezTo>
                  <a:cubicBezTo>
                    <a:pt x="274" y="101"/>
                    <a:pt x="251" y="32"/>
                    <a:pt x="183" y="9"/>
                  </a:cubicBezTo>
                  <a:cubicBezTo>
                    <a:pt x="170" y="3"/>
                    <a:pt x="157" y="0"/>
                    <a:pt x="14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5"/>
            <p:cNvSpPr/>
            <p:nvPr/>
          </p:nvSpPr>
          <p:spPr>
            <a:xfrm>
              <a:off x="5448550" y="1407900"/>
              <a:ext cx="9725" cy="8475"/>
            </a:xfrm>
            <a:custGeom>
              <a:avLst/>
              <a:gdLst/>
              <a:ahLst/>
              <a:cxnLst/>
              <a:rect l="l" t="t" r="r" b="b"/>
              <a:pathLst>
                <a:path w="389" h="339" extrusionOk="0">
                  <a:moveTo>
                    <a:pt x="195" y="1"/>
                  </a:moveTo>
                  <a:cubicBezTo>
                    <a:pt x="127" y="1"/>
                    <a:pt x="63" y="38"/>
                    <a:pt x="47" y="88"/>
                  </a:cubicBezTo>
                  <a:cubicBezTo>
                    <a:pt x="1" y="179"/>
                    <a:pt x="24" y="293"/>
                    <a:pt x="115" y="316"/>
                  </a:cubicBezTo>
                  <a:cubicBezTo>
                    <a:pt x="145" y="331"/>
                    <a:pt x="176" y="339"/>
                    <a:pt x="205" y="339"/>
                  </a:cubicBezTo>
                  <a:cubicBezTo>
                    <a:pt x="262" y="339"/>
                    <a:pt x="313" y="308"/>
                    <a:pt x="343" y="248"/>
                  </a:cubicBezTo>
                  <a:cubicBezTo>
                    <a:pt x="389" y="156"/>
                    <a:pt x="343" y="65"/>
                    <a:pt x="275" y="19"/>
                  </a:cubicBezTo>
                  <a:cubicBezTo>
                    <a:pt x="249" y="7"/>
                    <a:pt x="222" y="1"/>
                    <a:pt x="19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5"/>
            <p:cNvSpPr/>
            <p:nvPr/>
          </p:nvSpPr>
          <p:spPr>
            <a:xfrm>
              <a:off x="5371525" y="1557300"/>
              <a:ext cx="8000" cy="7100"/>
            </a:xfrm>
            <a:custGeom>
              <a:avLst/>
              <a:gdLst/>
              <a:ahLst/>
              <a:cxnLst/>
              <a:rect l="l" t="t" r="r" b="b"/>
              <a:pathLst>
                <a:path w="320" h="284" extrusionOk="0">
                  <a:moveTo>
                    <a:pt x="156" y="1"/>
                  </a:moveTo>
                  <a:cubicBezTo>
                    <a:pt x="107" y="1"/>
                    <a:pt x="61" y="31"/>
                    <a:pt x="46" y="92"/>
                  </a:cubicBezTo>
                  <a:cubicBezTo>
                    <a:pt x="0" y="160"/>
                    <a:pt x="23" y="229"/>
                    <a:pt x="115" y="275"/>
                  </a:cubicBezTo>
                  <a:cubicBezTo>
                    <a:pt x="132" y="280"/>
                    <a:pt x="149" y="283"/>
                    <a:pt x="166" y="283"/>
                  </a:cubicBezTo>
                  <a:cubicBezTo>
                    <a:pt x="216" y="283"/>
                    <a:pt x="263" y="257"/>
                    <a:pt x="297" y="206"/>
                  </a:cubicBezTo>
                  <a:cubicBezTo>
                    <a:pt x="320" y="138"/>
                    <a:pt x="297" y="46"/>
                    <a:pt x="229" y="23"/>
                  </a:cubicBezTo>
                  <a:cubicBezTo>
                    <a:pt x="206" y="8"/>
                    <a:pt x="181" y="1"/>
                    <a:pt x="15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5"/>
            <p:cNvSpPr/>
            <p:nvPr/>
          </p:nvSpPr>
          <p:spPr>
            <a:xfrm>
              <a:off x="5711625" y="1884250"/>
              <a:ext cx="8575" cy="7100"/>
            </a:xfrm>
            <a:custGeom>
              <a:avLst/>
              <a:gdLst/>
              <a:ahLst/>
              <a:cxnLst/>
              <a:rect l="l" t="t" r="r" b="b"/>
              <a:pathLst>
                <a:path w="343" h="284" extrusionOk="0">
                  <a:moveTo>
                    <a:pt x="151" y="1"/>
                  </a:moveTo>
                  <a:cubicBezTo>
                    <a:pt x="104" y="1"/>
                    <a:pt x="61" y="26"/>
                    <a:pt x="46" y="70"/>
                  </a:cubicBezTo>
                  <a:cubicBezTo>
                    <a:pt x="0" y="161"/>
                    <a:pt x="46" y="230"/>
                    <a:pt x="114" y="275"/>
                  </a:cubicBezTo>
                  <a:cubicBezTo>
                    <a:pt x="132" y="281"/>
                    <a:pt x="150" y="284"/>
                    <a:pt x="169" y="284"/>
                  </a:cubicBezTo>
                  <a:cubicBezTo>
                    <a:pt x="224" y="284"/>
                    <a:pt x="280" y="258"/>
                    <a:pt x="297" y="207"/>
                  </a:cubicBezTo>
                  <a:cubicBezTo>
                    <a:pt x="343" y="138"/>
                    <a:pt x="297" y="47"/>
                    <a:pt x="229" y="24"/>
                  </a:cubicBezTo>
                  <a:cubicBezTo>
                    <a:pt x="204" y="8"/>
                    <a:pt x="177" y="1"/>
                    <a:pt x="15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5"/>
            <p:cNvSpPr/>
            <p:nvPr/>
          </p:nvSpPr>
          <p:spPr>
            <a:xfrm>
              <a:off x="5778950" y="1384750"/>
              <a:ext cx="11450" cy="10400"/>
            </a:xfrm>
            <a:custGeom>
              <a:avLst/>
              <a:gdLst/>
              <a:ahLst/>
              <a:cxnLst/>
              <a:rect l="l" t="t" r="r" b="b"/>
              <a:pathLst>
                <a:path w="458" h="416" extrusionOk="0">
                  <a:moveTo>
                    <a:pt x="213" y="0"/>
                  </a:moveTo>
                  <a:cubicBezTo>
                    <a:pt x="140" y="0"/>
                    <a:pt x="77" y="46"/>
                    <a:pt x="46" y="124"/>
                  </a:cubicBezTo>
                  <a:cubicBezTo>
                    <a:pt x="1" y="215"/>
                    <a:pt x="24" y="352"/>
                    <a:pt x="138" y="397"/>
                  </a:cubicBezTo>
                  <a:cubicBezTo>
                    <a:pt x="162" y="410"/>
                    <a:pt x="190" y="415"/>
                    <a:pt x="218" y="415"/>
                  </a:cubicBezTo>
                  <a:cubicBezTo>
                    <a:pt x="296" y="415"/>
                    <a:pt x="378" y="373"/>
                    <a:pt x="412" y="306"/>
                  </a:cubicBezTo>
                  <a:cubicBezTo>
                    <a:pt x="457" y="192"/>
                    <a:pt x="412" y="78"/>
                    <a:pt x="320" y="32"/>
                  </a:cubicBezTo>
                  <a:cubicBezTo>
                    <a:pt x="284" y="10"/>
                    <a:pt x="247" y="0"/>
                    <a:pt x="21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5"/>
            <p:cNvSpPr/>
            <p:nvPr/>
          </p:nvSpPr>
          <p:spPr>
            <a:xfrm>
              <a:off x="6199500" y="2208750"/>
              <a:ext cx="7450" cy="6425"/>
            </a:xfrm>
            <a:custGeom>
              <a:avLst/>
              <a:gdLst/>
              <a:ahLst/>
              <a:cxnLst/>
              <a:rect l="l" t="t" r="r" b="b"/>
              <a:pathLst>
                <a:path w="298" h="257" extrusionOk="0">
                  <a:moveTo>
                    <a:pt x="152" y="1"/>
                  </a:moveTo>
                  <a:cubicBezTo>
                    <a:pt x="97" y="1"/>
                    <a:pt x="41" y="26"/>
                    <a:pt x="24" y="78"/>
                  </a:cubicBezTo>
                  <a:cubicBezTo>
                    <a:pt x="1" y="123"/>
                    <a:pt x="24" y="215"/>
                    <a:pt x="92" y="237"/>
                  </a:cubicBezTo>
                  <a:cubicBezTo>
                    <a:pt x="112" y="251"/>
                    <a:pt x="132" y="256"/>
                    <a:pt x="151" y="256"/>
                  </a:cubicBezTo>
                  <a:cubicBezTo>
                    <a:pt x="197" y="256"/>
                    <a:pt x="236" y="224"/>
                    <a:pt x="252" y="192"/>
                  </a:cubicBezTo>
                  <a:cubicBezTo>
                    <a:pt x="298" y="123"/>
                    <a:pt x="275" y="32"/>
                    <a:pt x="206" y="9"/>
                  </a:cubicBezTo>
                  <a:cubicBezTo>
                    <a:pt x="189" y="3"/>
                    <a:pt x="171" y="1"/>
                    <a:pt x="15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5"/>
            <p:cNvSpPr/>
            <p:nvPr/>
          </p:nvSpPr>
          <p:spPr>
            <a:xfrm>
              <a:off x="5382375" y="1455150"/>
              <a:ext cx="7425" cy="6775"/>
            </a:xfrm>
            <a:custGeom>
              <a:avLst/>
              <a:gdLst/>
              <a:ahLst/>
              <a:cxnLst/>
              <a:rect l="l" t="t" r="r" b="b"/>
              <a:pathLst>
                <a:path w="297" h="271" extrusionOk="0">
                  <a:moveTo>
                    <a:pt x="128" y="0"/>
                  </a:moveTo>
                  <a:cubicBezTo>
                    <a:pt x="81" y="0"/>
                    <a:pt x="38" y="25"/>
                    <a:pt x="23" y="69"/>
                  </a:cubicBezTo>
                  <a:cubicBezTo>
                    <a:pt x="0" y="138"/>
                    <a:pt x="23" y="229"/>
                    <a:pt x="91" y="252"/>
                  </a:cubicBezTo>
                  <a:cubicBezTo>
                    <a:pt x="111" y="265"/>
                    <a:pt x="130" y="270"/>
                    <a:pt x="148" y="270"/>
                  </a:cubicBezTo>
                  <a:cubicBezTo>
                    <a:pt x="196" y="270"/>
                    <a:pt x="241" y="233"/>
                    <a:pt x="274" y="184"/>
                  </a:cubicBezTo>
                  <a:cubicBezTo>
                    <a:pt x="297" y="138"/>
                    <a:pt x="274" y="47"/>
                    <a:pt x="206" y="24"/>
                  </a:cubicBezTo>
                  <a:cubicBezTo>
                    <a:pt x="181" y="8"/>
                    <a:pt x="154" y="0"/>
                    <a:pt x="12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5"/>
            <p:cNvSpPr/>
            <p:nvPr/>
          </p:nvSpPr>
          <p:spPr>
            <a:xfrm>
              <a:off x="5525025" y="1479125"/>
              <a:ext cx="9150" cy="8225"/>
            </a:xfrm>
            <a:custGeom>
              <a:avLst/>
              <a:gdLst/>
              <a:ahLst/>
              <a:cxnLst/>
              <a:rect l="l" t="t" r="r" b="b"/>
              <a:pathLst>
                <a:path w="366" h="329" extrusionOk="0">
                  <a:moveTo>
                    <a:pt x="172" y="1"/>
                  </a:moveTo>
                  <a:cubicBezTo>
                    <a:pt x="115" y="1"/>
                    <a:pt x="54" y="31"/>
                    <a:pt x="23" y="92"/>
                  </a:cubicBezTo>
                  <a:cubicBezTo>
                    <a:pt x="0" y="183"/>
                    <a:pt x="23" y="274"/>
                    <a:pt x="115" y="320"/>
                  </a:cubicBezTo>
                  <a:cubicBezTo>
                    <a:pt x="131" y="326"/>
                    <a:pt x="149" y="328"/>
                    <a:pt x="169" y="328"/>
                  </a:cubicBezTo>
                  <a:cubicBezTo>
                    <a:pt x="233" y="328"/>
                    <a:pt x="308" y="299"/>
                    <a:pt x="343" y="229"/>
                  </a:cubicBezTo>
                  <a:cubicBezTo>
                    <a:pt x="366" y="160"/>
                    <a:pt x="343" y="46"/>
                    <a:pt x="252" y="23"/>
                  </a:cubicBezTo>
                  <a:cubicBezTo>
                    <a:pt x="229" y="8"/>
                    <a:pt x="201" y="1"/>
                    <a:pt x="17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5"/>
            <p:cNvSpPr/>
            <p:nvPr/>
          </p:nvSpPr>
          <p:spPr>
            <a:xfrm>
              <a:off x="5456550" y="1496025"/>
              <a:ext cx="7450" cy="6175"/>
            </a:xfrm>
            <a:custGeom>
              <a:avLst/>
              <a:gdLst/>
              <a:ahLst/>
              <a:cxnLst/>
              <a:rect l="l" t="t" r="r" b="b"/>
              <a:pathLst>
                <a:path w="298" h="247" extrusionOk="0">
                  <a:moveTo>
                    <a:pt x="155" y="1"/>
                  </a:moveTo>
                  <a:cubicBezTo>
                    <a:pt x="106" y="1"/>
                    <a:pt x="63" y="26"/>
                    <a:pt x="46" y="78"/>
                  </a:cubicBezTo>
                  <a:cubicBezTo>
                    <a:pt x="0" y="123"/>
                    <a:pt x="46" y="192"/>
                    <a:pt x="92" y="238"/>
                  </a:cubicBezTo>
                  <a:cubicBezTo>
                    <a:pt x="109" y="243"/>
                    <a:pt x="126" y="246"/>
                    <a:pt x="143" y="246"/>
                  </a:cubicBezTo>
                  <a:cubicBezTo>
                    <a:pt x="193" y="246"/>
                    <a:pt x="240" y="220"/>
                    <a:pt x="274" y="169"/>
                  </a:cubicBezTo>
                  <a:cubicBezTo>
                    <a:pt x="297" y="123"/>
                    <a:pt x="274" y="32"/>
                    <a:pt x="206" y="9"/>
                  </a:cubicBezTo>
                  <a:cubicBezTo>
                    <a:pt x="189" y="4"/>
                    <a:pt x="172" y="1"/>
                    <a:pt x="15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5"/>
            <p:cNvSpPr/>
            <p:nvPr/>
          </p:nvSpPr>
          <p:spPr>
            <a:xfrm>
              <a:off x="6972725" y="1992475"/>
              <a:ext cx="6875" cy="5600"/>
            </a:xfrm>
            <a:custGeom>
              <a:avLst/>
              <a:gdLst/>
              <a:ahLst/>
              <a:cxnLst/>
              <a:rect l="l" t="t" r="r" b="b"/>
              <a:pathLst>
                <a:path w="275" h="224" extrusionOk="0">
                  <a:moveTo>
                    <a:pt x="129" y="0"/>
                  </a:moveTo>
                  <a:cubicBezTo>
                    <a:pt x="81" y="0"/>
                    <a:pt x="40" y="22"/>
                    <a:pt x="23" y="55"/>
                  </a:cubicBezTo>
                  <a:cubicBezTo>
                    <a:pt x="0" y="123"/>
                    <a:pt x="23" y="192"/>
                    <a:pt x="69" y="215"/>
                  </a:cubicBezTo>
                  <a:cubicBezTo>
                    <a:pt x="87" y="221"/>
                    <a:pt x="105" y="224"/>
                    <a:pt x="123" y="224"/>
                  </a:cubicBezTo>
                  <a:cubicBezTo>
                    <a:pt x="171" y="224"/>
                    <a:pt x="212" y="203"/>
                    <a:pt x="229" y="169"/>
                  </a:cubicBezTo>
                  <a:cubicBezTo>
                    <a:pt x="274" y="101"/>
                    <a:pt x="251" y="32"/>
                    <a:pt x="183" y="9"/>
                  </a:cubicBezTo>
                  <a:cubicBezTo>
                    <a:pt x="165" y="3"/>
                    <a:pt x="146" y="0"/>
                    <a:pt x="12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5"/>
            <p:cNvSpPr/>
            <p:nvPr/>
          </p:nvSpPr>
          <p:spPr>
            <a:xfrm>
              <a:off x="6098500" y="1334300"/>
              <a:ext cx="10300" cy="8925"/>
            </a:xfrm>
            <a:custGeom>
              <a:avLst/>
              <a:gdLst/>
              <a:ahLst/>
              <a:cxnLst/>
              <a:rect l="l" t="t" r="r" b="b"/>
              <a:pathLst>
                <a:path w="412" h="357" extrusionOk="0">
                  <a:moveTo>
                    <a:pt x="202" y="1"/>
                  </a:moveTo>
                  <a:cubicBezTo>
                    <a:pt x="138" y="1"/>
                    <a:pt x="80" y="43"/>
                    <a:pt x="47" y="110"/>
                  </a:cubicBezTo>
                  <a:cubicBezTo>
                    <a:pt x="1" y="179"/>
                    <a:pt x="47" y="293"/>
                    <a:pt x="138" y="338"/>
                  </a:cubicBezTo>
                  <a:cubicBezTo>
                    <a:pt x="156" y="351"/>
                    <a:pt x="178" y="356"/>
                    <a:pt x="201" y="356"/>
                  </a:cubicBezTo>
                  <a:cubicBezTo>
                    <a:pt x="263" y="356"/>
                    <a:pt x="333" y="314"/>
                    <a:pt x="366" y="247"/>
                  </a:cubicBezTo>
                  <a:cubicBezTo>
                    <a:pt x="412" y="179"/>
                    <a:pt x="366" y="64"/>
                    <a:pt x="275" y="19"/>
                  </a:cubicBezTo>
                  <a:cubicBezTo>
                    <a:pt x="250" y="7"/>
                    <a:pt x="226" y="1"/>
                    <a:pt x="20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5"/>
            <p:cNvSpPr/>
            <p:nvPr/>
          </p:nvSpPr>
          <p:spPr>
            <a:xfrm>
              <a:off x="5459975" y="1611075"/>
              <a:ext cx="10875" cy="9475"/>
            </a:xfrm>
            <a:custGeom>
              <a:avLst/>
              <a:gdLst/>
              <a:ahLst/>
              <a:cxnLst/>
              <a:rect l="l" t="t" r="r" b="b"/>
              <a:pathLst>
                <a:path w="435" h="379" extrusionOk="0">
                  <a:moveTo>
                    <a:pt x="221" y="0"/>
                  </a:moveTo>
                  <a:cubicBezTo>
                    <a:pt x="150" y="0"/>
                    <a:pt x="79" y="43"/>
                    <a:pt x="46" y="109"/>
                  </a:cubicBezTo>
                  <a:cubicBezTo>
                    <a:pt x="0" y="201"/>
                    <a:pt x="46" y="315"/>
                    <a:pt x="137" y="360"/>
                  </a:cubicBezTo>
                  <a:cubicBezTo>
                    <a:pt x="162" y="373"/>
                    <a:pt x="188" y="378"/>
                    <a:pt x="214" y="378"/>
                  </a:cubicBezTo>
                  <a:cubicBezTo>
                    <a:pt x="285" y="378"/>
                    <a:pt x="355" y="336"/>
                    <a:pt x="388" y="269"/>
                  </a:cubicBezTo>
                  <a:cubicBezTo>
                    <a:pt x="434" y="178"/>
                    <a:pt x="388" y="64"/>
                    <a:pt x="297" y="18"/>
                  </a:cubicBezTo>
                  <a:cubicBezTo>
                    <a:pt x="273" y="6"/>
                    <a:pt x="247" y="0"/>
                    <a:pt x="22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5"/>
            <p:cNvSpPr/>
            <p:nvPr/>
          </p:nvSpPr>
          <p:spPr>
            <a:xfrm>
              <a:off x="6440325" y="1172475"/>
              <a:ext cx="6875" cy="5975"/>
            </a:xfrm>
            <a:custGeom>
              <a:avLst/>
              <a:gdLst/>
              <a:ahLst/>
              <a:cxnLst/>
              <a:rect l="l" t="t" r="r" b="b"/>
              <a:pathLst>
                <a:path w="275" h="239" extrusionOk="0">
                  <a:moveTo>
                    <a:pt x="142" y="0"/>
                  </a:moveTo>
                  <a:cubicBezTo>
                    <a:pt x="102" y="0"/>
                    <a:pt x="56" y="22"/>
                    <a:pt x="23" y="55"/>
                  </a:cubicBezTo>
                  <a:cubicBezTo>
                    <a:pt x="0" y="124"/>
                    <a:pt x="23" y="192"/>
                    <a:pt x="92" y="215"/>
                  </a:cubicBezTo>
                  <a:cubicBezTo>
                    <a:pt x="108" y="231"/>
                    <a:pt x="127" y="239"/>
                    <a:pt x="147" y="239"/>
                  </a:cubicBezTo>
                  <a:cubicBezTo>
                    <a:pt x="183" y="239"/>
                    <a:pt x="222" y="213"/>
                    <a:pt x="251" y="169"/>
                  </a:cubicBezTo>
                  <a:cubicBezTo>
                    <a:pt x="274" y="101"/>
                    <a:pt x="251" y="32"/>
                    <a:pt x="183" y="9"/>
                  </a:cubicBezTo>
                  <a:cubicBezTo>
                    <a:pt x="171" y="3"/>
                    <a:pt x="157" y="0"/>
                    <a:pt x="14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5"/>
            <p:cNvSpPr/>
            <p:nvPr/>
          </p:nvSpPr>
          <p:spPr>
            <a:xfrm>
              <a:off x="5753850" y="2000125"/>
              <a:ext cx="10875" cy="9125"/>
            </a:xfrm>
            <a:custGeom>
              <a:avLst/>
              <a:gdLst/>
              <a:ahLst/>
              <a:cxnLst/>
              <a:rect l="l" t="t" r="r" b="b"/>
              <a:pathLst>
                <a:path w="435" h="365" extrusionOk="0">
                  <a:moveTo>
                    <a:pt x="202" y="0"/>
                  </a:moveTo>
                  <a:cubicBezTo>
                    <a:pt x="137" y="0"/>
                    <a:pt x="76" y="30"/>
                    <a:pt x="46" y="91"/>
                  </a:cubicBezTo>
                  <a:cubicBezTo>
                    <a:pt x="0" y="183"/>
                    <a:pt x="46" y="297"/>
                    <a:pt x="137" y="342"/>
                  </a:cubicBezTo>
                  <a:cubicBezTo>
                    <a:pt x="166" y="357"/>
                    <a:pt x="197" y="364"/>
                    <a:pt x="228" y="364"/>
                  </a:cubicBezTo>
                  <a:cubicBezTo>
                    <a:pt x="294" y="364"/>
                    <a:pt x="357" y="329"/>
                    <a:pt x="388" y="251"/>
                  </a:cubicBezTo>
                  <a:cubicBezTo>
                    <a:pt x="434" y="160"/>
                    <a:pt x="388" y="69"/>
                    <a:pt x="297" y="23"/>
                  </a:cubicBezTo>
                  <a:cubicBezTo>
                    <a:pt x="267" y="8"/>
                    <a:pt x="234" y="0"/>
                    <a:pt x="20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5"/>
            <p:cNvSpPr/>
            <p:nvPr/>
          </p:nvSpPr>
          <p:spPr>
            <a:xfrm>
              <a:off x="5555275" y="1919775"/>
              <a:ext cx="9725" cy="6750"/>
            </a:xfrm>
            <a:custGeom>
              <a:avLst/>
              <a:gdLst/>
              <a:ahLst/>
              <a:cxnLst/>
              <a:rect l="l" t="t" r="r" b="b"/>
              <a:pathLst>
                <a:path w="389" h="270" extrusionOk="0">
                  <a:moveTo>
                    <a:pt x="175" y="1"/>
                  </a:moveTo>
                  <a:cubicBezTo>
                    <a:pt x="104" y="1"/>
                    <a:pt x="34" y="43"/>
                    <a:pt x="0" y="110"/>
                  </a:cubicBezTo>
                  <a:lnTo>
                    <a:pt x="343" y="270"/>
                  </a:lnTo>
                  <a:cubicBezTo>
                    <a:pt x="388" y="178"/>
                    <a:pt x="343" y="64"/>
                    <a:pt x="251" y="19"/>
                  </a:cubicBezTo>
                  <a:cubicBezTo>
                    <a:pt x="227" y="6"/>
                    <a:pt x="201" y="1"/>
                    <a:pt x="17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5"/>
            <p:cNvSpPr/>
            <p:nvPr/>
          </p:nvSpPr>
          <p:spPr>
            <a:xfrm>
              <a:off x="5732175" y="1999525"/>
              <a:ext cx="6300" cy="4600"/>
            </a:xfrm>
            <a:custGeom>
              <a:avLst/>
              <a:gdLst/>
              <a:ahLst/>
              <a:cxnLst/>
              <a:rect l="l" t="t" r="r" b="b"/>
              <a:pathLst>
                <a:path w="252" h="184" extrusionOk="0">
                  <a:moveTo>
                    <a:pt x="99" y="0"/>
                  </a:moveTo>
                  <a:cubicBezTo>
                    <a:pt x="58" y="0"/>
                    <a:pt x="15" y="25"/>
                    <a:pt x="0" y="70"/>
                  </a:cubicBezTo>
                  <a:lnTo>
                    <a:pt x="228" y="184"/>
                  </a:lnTo>
                  <a:cubicBezTo>
                    <a:pt x="251" y="115"/>
                    <a:pt x="228" y="47"/>
                    <a:pt x="160" y="24"/>
                  </a:cubicBezTo>
                  <a:cubicBezTo>
                    <a:pt x="144" y="8"/>
                    <a:pt x="122" y="0"/>
                    <a:pt x="9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5"/>
            <p:cNvSpPr/>
            <p:nvPr/>
          </p:nvSpPr>
          <p:spPr>
            <a:xfrm>
              <a:off x="5594650" y="192000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29" y="1"/>
                  </a:moveTo>
                  <a:cubicBezTo>
                    <a:pt x="81" y="1"/>
                    <a:pt x="40" y="22"/>
                    <a:pt x="23" y="55"/>
                  </a:cubicBezTo>
                  <a:cubicBezTo>
                    <a:pt x="0" y="101"/>
                    <a:pt x="23" y="169"/>
                    <a:pt x="69" y="215"/>
                  </a:cubicBezTo>
                  <a:cubicBezTo>
                    <a:pt x="86" y="221"/>
                    <a:pt x="103" y="224"/>
                    <a:pt x="119" y="224"/>
                  </a:cubicBezTo>
                  <a:cubicBezTo>
                    <a:pt x="168" y="224"/>
                    <a:pt x="211" y="198"/>
                    <a:pt x="228" y="146"/>
                  </a:cubicBezTo>
                  <a:cubicBezTo>
                    <a:pt x="251" y="101"/>
                    <a:pt x="228" y="32"/>
                    <a:pt x="183" y="10"/>
                  </a:cubicBezTo>
                  <a:cubicBezTo>
                    <a:pt x="164" y="3"/>
                    <a:pt x="146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5"/>
            <p:cNvSpPr/>
            <p:nvPr/>
          </p:nvSpPr>
          <p:spPr>
            <a:xfrm>
              <a:off x="5470825" y="1831575"/>
              <a:ext cx="8000" cy="6975"/>
            </a:xfrm>
            <a:custGeom>
              <a:avLst/>
              <a:gdLst/>
              <a:ahLst/>
              <a:cxnLst/>
              <a:rect l="l" t="t" r="r" b="b"/>
              <a:pathLst>
                <a:path w="320" h="279" extrusionOk="0">
                  <a:moveTo>
                    <a:pt x="164" y="0"/>
                  </a:moveTo>
                  <a:cubicBezTo>
                    <a:pt x="118" y="0"/>
                    <a:pt x="63" y="26"/>
                    <a:pt x="46" y="77"/>
                  </a:cubicBezTo>
                  <a:cubicBezTo>
                    <a:pt x="0" y="146"/>
                    <a:pt x="23" y="237"/>
                    <a:pt x="91" y="260"/>
                  </a:cubicBezTo>
                  <a:cubicBezTo>
                    <a:pt x="110" y="272"/>
                    <a:pt x="131" y="278"/>
                    <a:pt x="152" y="278"/>
                  </a:cubicBezTo>
                  <a:cubicBezTo>
                    <a:pt x="205" y="278"/>
                    <a:pt x="258" y="241"/>
                    <a:pt x="274" y="191"/>
                  </a:cubicBezTo>
                  <a:cubicBezTo>
                    <a:pt x="320" y="123"/>
                    <a:pt x="274" y="54"/>
                    <a:pt x="205" y="9"/>
                  </a:cubicBezTo>
                  <a:cubicBezTo>
                    <a:pt x="194" y="3"/>
                    <a:pt x="180" y="0"/>
                    <a:pt x="16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5"/>
            <p:cNvSpPr/>
            <p:nvPr/>
          </p:nvSpPr>
          <p:spPr>
            <a:xfrm>
              <a:off x="5824025" y="202500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29" y="0"/>
                  </a:moveTo>
                  <a:cubicBezTo>
                    <a:pt x="82" y="0"/>
                    <a:pt x="40" y="22"/>
                    <a:pt x="24" y="55"/>
                  </a:cubicBezTo>
                  <a:cubicBezTo>
                    <a:pt x="1" y="123"/>
                    <a:pt x="24" y="192"/>
                    <a:pt x="69" y="215"/>
                  </a:cubicBezTo>
                  <a:cubicBezTo>
                    <a:pt x="88" y="221"/>
                    <a:pt x="106" y="224"/>
                    <a:pt x="124" y="224"/>
                  </a:cubicBezTo>
                  <a:cubicBezTo>
                    <a:pt x="171" y="224"/>
                    <a:pt x="212" y="203"/>
                    <a:pt x="229" y="169"/>
                  </a:cubicBezTo>
                  <a:cubicBezTo>
                    <a:pt x="252" y="101"/>
                    <a:pt x="229" y="32"/>
                    <a:pt x="184" y="9"/>
                  </a:cubicBezTo>
                  <a:cubicBezTo>
                    <a:pt x="165" y="3"/>
                    <a:pt x="147" y="0"/>
                    <a:pt x="12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5"/>
            <p:cNvSpPr/>
            <p:nvPr/>
          </p:nvSpPr>
          <p:spPr>
            <a:xfrm>
              <a:off x="5483375" y="1880975"/>
              <a:ext cx="8000" cy="5600"/>
            </a:xfrm>
            <a:custGeom>
              <a:avLst/>
              <a:gdLst/>
              <a:ahLst/>
              <a:cxnLst/>
              <a:rect l="l" t="t" r="r" b="b"/>
              <a:pathLst>
                <a:path w="320" h="224" extrusionOk="0">
                  <a:moveTo>
                    <a:pt x="153" y="0"/>
                  </a:moveTo>
                  <a:cubicBezTo>
                    <a:pt x="90" y="0"/>
                    <a:pt x="33" y="38"/>
                    <a:pt x="0" y="87"/>
                  </a:cubicBezTo>
                  <a:lnTo>
                    <a:pt x="297" y="224"/>
                  </a:lnTo>
                  <a:cubicBezTo>
                    <a:pt x="320" y="155"/>
                    <a:pt x="297" y="64"/>
                    <a:pt x="228" y="18"/>
                  </a:cubicBezTo>
                  <a:cubicBezTo>
                    <a:pt x="203" y="6"/>
                    <a:pt x="177" y="0"/>
                    <a:pt x="15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5"/>
            <p:cNvSpPr/>
            <p:nvPr/>
          </p:nvSpPr>
          <p:spPr>
            <a:xfrm>
              <a:off x="5531300" y="1895800"/>
              <a:ext cx="9725" cy="6750"/>
            </a:xfrm>
            <a:custGeom>
              <a:avLst/>
              <a:gdLst/>
              <a:ahLst/>
              <a:cxnLst/>
              <a:rect l="l" t="t" r="r" b="b"/>
              <a:pathLst>
                <a:path w="389" h="270" extrusionOk="0">
                  <a:moveTo>
                    <a:pt x="175" y="1"/>
                  </a:moveTo>
                  <a:cubicBezTo>
                    <a:pt x="104" y="1"/>
                    <a:pt x="34" y="43"/>
                    <a:pt x="1" y="110"/>
                  </a:cubicBezTo>
                  <a:lnTo>
                    <a:pt x="343" y="270"/>
                  </a:lnTo>
                  <a:cubicBezTo>
                    <a:pt x="389" y="179"/>
                    <a:pt x="343" y="65"/>
                    <a:pt x="252" y="19"/>
                  </a:cubicBezTo>
                  <a:cubicBezTo>
                    <a:pt x="227" y="7"/>
                    <a:pt x="201" y="1"/>
                    <a:pt x="17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5"/>
            <p:cNvSpPr/>
            <p:nvPr/>
          </p:nvSpPr>
          <p:spPr>
            <a:xfrm>
              <a:off x="5545000" y="1905175"/>
              <a:ext cx="8000" cy="5375"/>
            </a:xfrm>
            <a:custGeom>
              <a:avLst/>
              <a:gdLst/>
              <a:ahLst/>
              <a:cxnLst/>
              <a:rect l="l" t="t" r="r" b="b"/>
              <a:pathLst>
                <a:path w="320" h="215" extrusionOk="0">
                  <a:moveTo>
                    <a:pt x="151" y="0"/>
                  </a:moveTo>
                  <a:cubicBezTo>
                    <a:pt x="95" y="0"/>
                    <a:pt x="35" y="26"/>
                    <a:pt x="0" y="78"/>
                  </a:cubicBezTo>
                  <a:lnTo>
                    <a:pt x="274" y="214"/>
                  </a:lnTo>
                  <a:cubicBezTo>
                    <a:pt x="320" y="146"/>
                    <a:pt x="274" y="55"/>
                    <a:pt x="206" y="9"/>
                  </a:cubicBezTo>
                  <a:cubicBezTo>
                    <a:pt x="189" y="3"/>
                    <a:pt x="170" y="0"/>
                    <a:pt x="15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5"/>
            <p:cNvSpPr/>
            <p:nvPr/>
          </p:nvSpPr>
          <p:spPr>
            <a:xfrm>
              <a:off x="5637450" y="1849250"/>
              <a:ext cx="8000" cy="7300"/>
            </a:xfrm>
            <a:custGeom>
              <a:avLst/>
              <a:gdLst/>
              <a:ahLst/>
              <a:cxnLst/>
              <a:rect l="l" t="t" r="r" b="b"/>
              <a:pathLst>
                <a:path w="320" h="292" extrusionOk="0">
                  <a:moveTo>
                    <a:pt x="174" y="1"/>
                  </a:moveTo>
                  <a:cubicBezTo>
                    <a:pt x="118" y="1"/>
                    <a:pt x="63" y="26"/>
                    <a:pt x="46" y="78"/>
                  </a:cubicBezTo>
                  <a:cubicBezTo>
                    <a:pt x="0" y="146"/>
                    <a:pt x="23" y="237"/>
                    <a:pt x="91" y="283"/>
                  </a:cubicBezTo>
                  <a:cubicBezTo>
                    <a:pt x="114" y="289"/>
                    <a:pt x="136" y="292"/>
                    <a:pt x="156" y="292"/>
                  </a:cubicBezTo>
                  <a:cubicBezTo>
                    <a:pt x="215" y="292"/>
                    <a:pt x="263" y="266"/>
                    <a:pt x="297" y="215"/>
                  </a:cubicBezTo>
                  <a:cubicBezTo>
                    <a:pt x="320" y="146"/>
                    <a:pt x="297" y="55"/>
                    <a:pt x="228" y="9"/>
                  </a:cubicBezTo>
                  <a:cubicBezTo>
                    <a:pt x="211" y="3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5"/>
            <p:cNvSpPr/>
            <p:nvPr/>
          </p:nvSpPr>
          <p:spPr>
            <a:xfrm>
              <a:off x="5412050" y="1658300"/>
              <a:ext cx="9150" cy="7900"/>
            </a:xfrm>
            <a:custGeom>
              <a:avLst/>
              <a:gdLst/>
              <a:ahLst/>
              <a:cxnLst/>
              <a:rect l="l" t="t" r="r" b="b"/>
              <a:pathLst>
                <a:path w="366" h="316" extrusionOk="0">
                  <a:moveTo>
                    <a:pt x="184" y="1"/>
                  </a:moveTo>
                  <a:cubicBezTo>
                    <a:pt x="127" y="1"/>
                    <a:pt x="76" y="31"/>
                    <a:pt x="46" y="92"/>
                  </a:cubicBezTo>
                  <a:cubicBezTo>
                    <a:pt x="0" y="160"/>
                    <a:pt x="46" y="275"/>
                    <a:pt x="114" y="297"/>
                  </a:cubicBezTo>
                  <a:cubicBezTo>
                    <a:pt x="140" y="310"/>
                    <a:pt x="165" y="316"/>
                    <a:pt x="190" y="316"/>
                  </a:cubicBezTo>
                  <a:cubicBezTo>
                    <a:pt x="253" y="316"/>
                    <a:pt x="310" y="278"/>
                    <a:pt x="342" y="229"/>
                  </a:cubicBezTo>
                  <a:cubicBezTo>
                    <a:pt x="365" y="160"/>
                    <a:pt x="342" y="46"/>
                    <a:pt x="274" y="24"/>
                  </a:cubicBezTo>
                  <a:cubicBezTo>
                    <a:pt x="244" y="8"/>
                    <a:pt x="213" y="1"/>
                    <a:pt x="18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5"/>
            <p:cNvSpPr/>
            <p:nvPr/>
          </p:nvSpPr>
          <p:spPr>
            <a:xfrm>
              <a:off x="5729875" y="1918300"/>
              <a:ext cx="6875" cy="6150"/>
            </a:xfrm>
            <a:custGeom>
              <a:avLst/>
              <a:gdLst/>
              <a:ahLst/>
              <a:cxnLst/>
              <a:rect l="l" t="t" r="r" b="b"/>
              <a:pathLst>
                <a:path w="275" h="246" extrusionOk="0">
                  <a:moveTo>
                    <a:pt x="139" y="0"/>
                  </a:moveTo>
                  <a:cubicBezTo>
                    <a:pt x="94" y="0"/>
                    <a:pt x="40" y="21"/>
                    <a:pt x="24" y="55"/>
                  </a:cubicBezTo>
                  <a:cubicBezTo>
                    <a:pt x="1" y="123"/>
                    <a:pt x="24" y="192"/>
                    <a:pt x="92" y="237"/>
                  </a:cubicBezTo>
                  <a:cubicBezTo>
                    <a:pt x="103" y="243"/>
                    <a:pt x="116" y="246"/>
                    <a:pt x="130" y="246"/>
                  </a:cubicBezTo>
                  <a:cubicBezTo>
                    <a:pt x="171" y="246"/>
                    <a:pt x="218" y="220"/>
                    <a:pt x="252" y="169"/>
                  </a:cubicBezTo>
                  <a:cubicBezTo>
                    <a:pt x="275" y="100"/>
                    <a:pt x="252" y="32"/>
                    <a:pt x="183" y="9"/>
                  </a:cubicBezTo>
                  <a:cubicBezTo>
                    <a:pt x="171" y="3"/>
                    <a:pt x="156" y="0"/>
                    <a:pt x="13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5"/>
            <p:cNvSpPr/>
            <p:nvPr/>
          </p:nvSpPr>
          <p:spPr>
            <a:xfrm>
              <a:off x="6047150" y="198050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29" y="0"/>
                  </a:moveTo>
                  <a:cubicBezTo>
                    <a:pt x="81" y="0"/>
                    <a:pt x="40" y="21"/>
                    <a:pt x="23" y="55"/>
                  </a:cubicBezTo>
                  <a:cubicBezTo>
                    <a:pt x="1" y="123"/>
                    <a:pt x="23" y="192"/>
                    <a:pt x="69" y="214"/>
                  </a:cubicBezTo>
                  <a:cubicBezTo>
                    <a:pt x="87" y="221"/>
                    <a:pt x="106" y="223"/>
                    <a:pt x="123" y="223"/>
                  </a:cubicBezTo>
                  <a:cubicBezTo>
                    <a:pt x="171" y="223"/>
                    <a:pt x="212" y="202"/>
                    <a:pt x="229" y="169"/>
                  </a:cubicBezTo>
                  <a:cubicBezTo>
                    <a:pt x="252" y="100"/>
                    <a:pt x="229" y="32"/>
                    <a:pt x="183" y="9"/>
                  </a:cubicBezTo>
                  <a:cubicBezTo>
                    <a:pt x="165" y="3"/>
                    <a:pt x="147" y="0"/>
                    <a:pt x="12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5"/>
            <p:cNvSpPr/>
            <p:nvPr/>
          </p:nvSpPr>
          <p:spPr>
            <a:xfrm>
              <a:off x="5610050" y="1857575"/>
              <a:ext cx="8575" cy="7550"/>
            </a:xfrm>
            <a:custGeom>
              <a:avLst/>
              <a:gdLst/>
              <a:ahLst/>
              <a:cxnLst/>
              <a:rect l="l" t="t" r="r" b="b"/>
              <a:pathLst>
                <a:path w="343" h="302" extrusionOk="0">
                  <a:moveTo>
                    <a:pt x="167" y="0"/>
                  </a:moveTo>
                  <a:cubicBezTo>
                    <a:pt x="113" y="0"/>
                    <a:pt x="56" y="38"/>
                    <a:pt x="23" y="87"/>
                  </a:cubicBezTo>
                  <a:cubicBezTo>
                    <a:pt x="0" y="156"/>
                    <a:pt x="23" y="247"/>
                    <a:pt x="92" y="292"/>
                  </a:cubicBezTo>
                  <a:cubicBezTo>
                    <a:pt x="115" y="298"/>
                    <a:pt x="136" y="301"/>
                    <a:pt x="156" y="301"/>
                  </a:cubicBezTo>
                  <a:cubicBezTo>
                    <a:pt x="216" y="301"/>
                    <a:pt x="263" y="275"/>
                    <a:pt x="297" y="224"/>
                  </a:cubicBezTo>
                  <a:cubicBezTo>
                    <a:pt x="343" y="133"/>
                    <a:pt x="297" y="41"/>
                    <a:pt x="229" y="19"/>
                  </a:cubicBezTo>
                  <a:cubicBezTo>
                    <a:pt x="210" y="6"/>
                    <a:pt x="189" y="0"/>
                    <a:pt x="16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5"/>
            <p:cNvSpPr/>
            <p:nvPr/>
          </p:nvSpPr>
          <p:spPr>
            <a:xfrm>
              <a:off x="5524450" y="1897975"/>
              <a:ext cx="9150" cy="6300"/>
            </a:xfrm>
            <a:custGeom>
              <a:avLst/>
              <a:gdLst/>
              <a:ahLst/>
              <a:cxnLst/>
              <a:rect l="l" t="t" r="r" b="b"/>
              <a:pathLst>
                <a:path w="366" h="252" extrusionOk="0">
                  <a:moveTo>
                    <a:pt x="134" y="0"/>
                  </a:moveTo>
                  <a:cubicBezTo>
                    <a:pt x="72" y="0"/>
                    <a:pt x="16" y="31"/>
                    <a:pt x="1" y="92"/>
                  </a:cubicBezTo>
                  <a:lnTo>
                    <a:pt x="320" y="251"/>
                  </a:lnTo>
                  <a:cubicBezTo>
                    <a:pt x="366" y="160"/>
                    <a:pt x="320" y="46"/>
                    <a:pt x="229" y="23"/>
                  </a:cubicBezTo>
                  <a:cubicBezTo>
                    <a:pt x="198" y="8"/>
                    <a:pt x="165" y="0"/>
                    <a:pt x="13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5"/>
            <p:cNvSpPr/>
            <p:nvPr/>
          </p:nvSpPr>
          <p:spPr>
            <a:xfrm>
              <a:off x="5667100" y="1939975"/>
              <a:ext cx="6875" cy="6550"/>
            </a:xfrm>
            <a:custGeom>
              <a:avLst/>
              <a:gdLst/>
              <a:ahLst/>
              <a:cxnLst/>
              <a:rect l="l" t="t" r="r" b="b"/>
              <a:pathLst>
                <a:path w="275" h="262" extrusionOk="0">
                  <a:moveTo>
                    <a:pt x="143" y="1"/>
                  </a:moveTo>
                  <a:cubicBezTo>
                    <a:pt x="97" y="1"/>
                    <a:pt x="41" y="27"/>
                    <a:pt x="24" y="78"/>
                  </a:cubicBezTo>
                  <a:cubicBezTo>
                    <a:pt x="1" y="146"/>
                    <a:pt x="24" y="215"/>
                    <a:pt x="92" y="238"/>
                  </a:cubicBezTo>
                  <a:cubicBezTo>
                    <a:pt x="108" y="254"/>
                    <a:pt x="130" y="261"/>
                    <a:pt x="153" y="261"/>
                  </a:cubicBezTo>
                  <a:cubicBezTo>
                    <a:pt x="194" y="261"/>
                    <a:pt x="237" y="236"/>
                    <a:pt x="252" y="192"/>
                  </a:cubicBezTo>
                  <a:cubicBezTo>
                    <a:pt x="275" y="124"/>
                    <a:pt x="252" y="55"/>
                    <a:pt x="184" y="9"/>
                  </a:cubicBezTo>
                  <a:cubicBezTo>
                    <a:pt x="172" y="4"/>
                    <a:pt x="158" y="1"/>
                    <a:pt x="14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5"/>
            <p:cNvSpPr/>
            <p:nvPr/>
          </p:nvSpPr>
          <p:spPr>
            <a:xfrm>
              <a:off x="5602625" y="1671225"/>
              <a:ext cx="9150" cy="7850"/>
            </a:xfrm>
            <a:custGeom>
              <a:avLst/>
              <a:gdLst/>
              <a:ahLst/>
              <a:cxnLst/>
              <a:rect l="l" t="t" r="r" b="b"/>
              <a:pathLst>
                <a:path w="366" h="314" extrusionOk="0">
                  <a:moveTo>
                    <a:pt x="194" y="0"/>
                  </a:moveTo>
                  <a:cubicBezTo>
                    <a:pt x="132" y="0"/>
                    <a:pt x="63" y="26"/>
                    <a:pt x="46" y="77"/>
                  </a:cubicBezTo>
                  <a:cubicBezTo>
                    <a:pt x="1" y="168"/>
                    <a:pt x="46" y="260"/>
                    <a:pt x="115" y="305"/>
                  </a:cubicBezTo>
                  <a:cubicBezTo>
                    <a:pt x="131" y="311"/>
                    <a:pt x="150" y="314"/>
                    <a:pt x="169" y="314"/>
                  </a:cubicBezTo>
                  <a:cubicBezTo>
                    <a:pt x="232" y="314"/>
                    <a:pt x="303" y="284"/>
                    <a:pt x="320" y="214"/>
                  </a:cubicBezTo>
                  <a:cubicBezTo>
                    <a:pt x="366" y="146"/>
                    <a:pt x="320" y="54"/>
                    <a:pt x="252" y="9"/>
                  </a:cubicBezTo>
                  <a:cubicBezTo>
                    <a:pt x="235" y="3"/>
                    <a:pt x="215" y="0"/>
                    <a:pt x="19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5"/>
            <p:cNvSpPr/>
            <p:nvPr/>
          </p:nvSpPr>
          <p:spPr>
            <a:xfrm>
              <a:off x="5567250" y="1918075"/>
              <a:ext cx="12000" cy="10050"/>
            </a:xfrm>
            <a:custGeom>
              <a:avLst/>
              <a:gdLst/>
              <a:ahLst/>
              <a:cxnLst/>
              <a:rect l="l" t="t" r="r" b="b"/>
              <a:pathLst>
                <a:path w="480" h="402" extrusionOk="0">
                  <a:moveTo>
                    <a:pt x="252" y="0"/>
                  </a:moveTo>
                  <a:cubicBezTo>
                    <a:pt x="173" y="0"/>
                    <a:pt x="102" y="43"/>
                    <a:pt x="69" y="109"/>
                  </a:cubicBezTo>
                  <a:cubicBezTo>
                    <a:pt x="1" y="201"/>
                    <a:pt x="46" y="338"/>
                    <a:pt x="160" y="383"/>
                  </a:cubicBezTo>
                  <a:cubicBezTo>
                    <a:pt x="185" y="395"/>
                    <a:pt x="211" y="401"/>
                    <a:pt x="237" y="401"/>
                  </a:cubicBezTo>
                  <a:cubicBezTo>
                    <a:pt x="309" y="401"/>
                    <a:pt x="384" y="359"/>
                    <a:pt x="434" y="292"/>
                  </a:cubicBezTo>
                  <a:cubicBezTo>
                    <a:pt x="480" y="178"/>
                    <a:pt x="434" y="64"/>
                    <a:pt x="343" y="18"/>
                  </a:cubicBezTo>
                  <a:cubicBezTo>
                    <a:pt x="312" y="6"/>
                    <a:pt x="282" y="0"/>
                    <a:pt x="25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5"/>
            <p:cNvSpPr/>
            <p:nvPr/>
          </p:nvSpPr>
          <p:spPr>
            <a:xfrm>
              <a:off x="5586650" y="1860425"/>
              <a:ext cx="9725" cy="8925"/>
            </a:xfrm>
            <a:custGeom>
              <a:avLst/>
              <a:gdLst/>
              <a:ahLst/>
              <a:cxnLst/>
              <a:rect l="l" t="t" r="r" b="b"/>
              <a:pathLst>
                <a:path w="389" h="357" extrusionOk="0">
                  <a:moveTo>
                    <a:pt x="198" y="1"/>
                  </a:moveTo>
                  <a:cubicBezTo>
                    <a:pt x="129" y="1"/>
                    <a:pt x="63" y="43"/>
                    <a:pt x="46" y="110"/>
                  </a:cubicBezTo>
                  <a:cubicBezTo>
                    <a:pt x="1" y="201"/>
                    <a:pt x="23" y="293"/>
                    <a:pt x="115" y="338"/>
                  </a:cubicBezTo>
                  <a:cubicBezTo>
                    <a:pt x="139" y="350"/>
                    <a:pt x="165" y="356"/>
                    <a:pt x="191" y="356"/>
                  </a:cubicBezTo>
                  <a:cubicBezTo>
                    <a:pt x="261" y="356"/>
                    <a:pt x="326" y="314"/>
                    <a:pt x="343" y="247"/>
                  </a:cubicBezTo>
                  <a:cubicBezTo>
                    <a:pt x="389" y="178"/>
                    <a:pt x="366" y="64"/>
                    <a:pt x="275" y="19"/>
                  </a:cubicBezTo>
                  <a:cubicBezTo>
                    <a:pt x="250" y="6"/>
                    <a:pt x="224" y="1"/>
                    <a:pt x="19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5"/>
            <p:cNvSpPr/>
            <p:nvPr/>
          </p:nvSpPr>
          <p:spPr>
            <a:xfrm>
              <a:off x="5506775" y="1835200"/>
              <a:ext cx="10275" cy="9025"/>
            </a:xfrm>
            <a:custGeom>
              <a:avLst/>
              <a:gdLst/>
              <a:ahLst/>
              <a:cxnLst/>
              <a:rect l="l" t="t" r="r" b="b"/>
              <a:pathLst>
                <a:path w="411" h="361" extrusionOk="0">
                  <a:moveTo>
                    <a:pt x="178" y="1"/>
                  </a:moveTo>
                  <a:cubicBezTo>
                    <a:pt x="114" y="1"/>
                    <a:pt x="53" y="31"/>
                    <a:pt x="23" y="92"/>
                  </a:cubicBezTo>
                  <a:cubicBezTo>
                    <a:pt x="0" y="183"/>
                    <a:pt x="23" y="297"/>
                    <a:pt x="114" y="343"/>
                  </a:cubicBezTo>
                  <a:cubicBezTo>
                    <a:pt x="139" y="355"/>
                    <a:pt x="165" y="361"/>
                    <a:pt x="191" y="361"/>
                  </a:cubicBezTo>
                  <a:cubicBezTo>
                    <a:pt x="262" y="361"/>
                    <a:pt x="332" y="318"/>
                    <a:pt x="365" y="252"/>
                  </a:cubicBezTo>
                  <a:cubicBezTo>
                    <a:pt x="411" y="160"/>
                    <a:pt x="365" y="69"/>
                    <a:pt x="274" y="23"/>
                  </a:cubicBezTo>
                  <a:cubicBezTo>
                    <a:pt x="244" y="8"/>
                    <a:pt x="211" y="1"/>
                    <a:pt x="17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5"/>
            <p:cNvSpPr/>
            <p:nvPr/>
          </p:nvSpPr>
          <p:spPr>
            <a:xfrm>
              <a:off x="5715050" y="1973650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210" y="1"/>
                  </a:moveTo>
                  <a:cubicBezTo>
                    <a:pt x="142" y="1"/>
                    <a:pt x="81" y="31"/>
                    <a:pt x="46" y="100"/>
                  </a:cubicBezTo>
                  <a:cubicBezTo>
                    <a:pt x="0" y="192"/>
                    <a:pt x="23" y="283"/>
                    <a:pt x="114" y="329"/>
                  </a:cubicBezTo>
                  <a:cubicBezTo>
                    <a:pt x="139" y="341"/>
                    <a:pt x="163" y="347"/>
                    <a:pt x="187" y="347"/>
                  </a:cubicBezTo>
                  <a:cubicBezTo>
                    <a:pt x="251" y="347"/>
                    <a:pt x="309" y="304"/>
                    <a:pt x="343" y="237"/>
                  </a:cubicBezTo>
                  <a:cubicBezTo>
                    <a:pt x="388" y="169"/>
                    <a:pt x="343" y="55"/>
                    <a:pt x="274" y="9"/>
                  </a:cubicBezTo>
                  <a:cubicBezTo>
                    <a:pt x="253" y="4"/>
                    <a:pt x="231" y="1"/>
                    <a:pt x="21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5"/>
            <p:cNvSpPr/>
            <p:nvPr/>
          </p:nvSpPr>
          <p:spPr>
            <a:xfrm>
              <a:off x="5635150" y="1886675"/>
              <a:ext cx="11450" cy="10050"/>
            </a:xfrm>
            <a:custGeom>
              <a:avLst/>
              <a:gdLst/>
              <a:ahLst/>
              <a:cxnLst/>
              <a:rect l="l" t="t" r="r" b="b"/>
              <a:pathLst>
                <a:path w="458" h="402" extrusionOk="0">
                  <a:moveTo>
                    <a:pt x="240" y="1"/>
                  </a:moveTo>
                  <a:cubicBezTo>
                    <a:pt x="162" y="1"/>
                    <a:pt x="80" y="43"/>
                    <a:pt x="46" y="110"/>
                  </a:cubicBezTo>
                  <a:cubicBezTo>
                    <a:pt x="1" y="224"/>
                    <a:pt x="46" y="338"/>
                    <a:pt x="138" y="384"/>
                  </a:cubicBezTo>
                  <a:cubicBezTo>
                    <a:pt x="168" y="396"/>
                    <a:pt x="199" y="402"/>
                    <a:pt x="228" y="402"/>
                  </a:cubicBezTo>
                  <a:cubicBezTo>
                    <a:pt x="308" y="402"/>
                    <a:pt x="378" y="359"/>
                    <a:pt x="412" y="293"/>
                  </a:cubicBezTo>
                  <a:cubicBezTo>
                    <a:pt x="457" y="201"/>
                    <a:pt x="412" y="87"/>
                    <a:pt x="320" y="19"/>
                  </a:cubicBezTo>
                  <a:cubicBezTo>
                    <a:pt x="296" y="6"/>
                    <a:pt x="268" y="1"/>
                    <a:pt x="24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5"/>
            <p:cNvSpPr/>
            <p:nvPr/>
          </p:nvSpPr>
          <p:spPr>
            <a:xfrm>
              <a:off x="5784100" y="2033900"/>
              <a:ext cx="8000" cy="5600"/>
            </a:xfrm>
            <a:custGeom>
              <a:avLst/>
              <a:gdLst/>
              <a:ahLst/>
              <a:cxnLst/>
              <a:rect l="l" t="t" r="r" b="b"/>
              <a:pathLst>
                <a:path w="320" h="224" extrusionOk="0">
                  <a:moveTo>
                    <a:pt x="144" y="0"/>
                  </a:moveTo>
                  <a:cubicBezTo>
                    <a:pt x="90" y="0"/>
                    <a:pt x="33" y="38"/>
                    <a:pt x="0" y="87"/>
                  </a:cubicBezTo>
                  <a:lnTo>
                    <a:pt x="297" y="224"/>
                  </a:lnTo>
                  <a:cubicBezTo>
                    <a:pt x="320" y="133"/>
                    <a:pt x="297" y="41"/>
                    <a:pt x="206" y="19"/>
                  </a:cubicBezTo>
                  <a:cubicBezTo>
                    <a:pt x="186" y="6"/>
                    <a:pt x="166" y="0"/>
                    <a:pt x="144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5"/>
            <p:cNvSpPr/>
            <p:nvPr/>
          </p:nvSpPr>
          <p:spPr>
            <a:xfrm>
              <a:off x="5501050" y="1784200"/>
              <a:ext cx="8600" cy="7650"/>
            </a:xfrm>
            <a:custGeom>
              <a:avLst/>
              <a:gdLst/>
              <a:ahLst/>
              <a:cxnLst/>
              <a:rect l="l" t="t" r="r" b="b"/>
              <a:pathLst>
                <a:path w="344" h="306" extrusionOk="0">
                  <a:moveTo>
                    <a:pt x="174" y="1"/>
                  </a:moveTo>
                  <a:cubicBezTo>
                    <a:pt x="118" y="1"/>
                    <a:pt x="58" y="26"/>
                    <a:pt x="24" y="78"/>
                  </a:cubicBezTo>
                  <a:cubicBezTo>
                    <a:pt x="1" y="169"/>
                    <a:pt x="24" y="260"/>
                    <a:pt x="92" y="283"/>
                  </a:cubicBezTo>
                  <a:cubicBezTo>
                    <a:pt x="123" y="298"/>
                    <a:pt x="153" y="306"/>
                    <a:pt x="181" y="306"/>
                  </a:cubicBezTo>
                  <a:cubicBezTo>
                    <a:pt x="237" y="306"/>
                    <a:pt x="282" y="275"/>
                    <a:pt x="298" y="215"/>
                  </a:cubicBezTo>
                  <a:cubicBezTo>
                    <a:pt x="343" y="146"/>
                    <a:pt x="298" y="55"/>
                    <a:pt x="229" y="9"/>
                  </a:cubicBezTo>
                  <a:cubicBezTo>
                    <a:pt x="212" y="3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5"/>
            <p:cNvSpPr/>
            <p:nvPr/>
          </p:nvSpPr>
          <p:spPr>
            <a:xfrm>
              <a:off x="5415475" y="1833850"/>
              <a:ext cx="6850" cy="6425"/>
            </a:xfrm>
            <a:custGeom>
              <a:avLst/>
              <a:gdLst/>
              <a:ahLst/>
              <a:cxnLst/>
              <a:rect l="l" t="t" r="r" b="b"/>
              <a:pathLst>
                <a:path w="274" h="257" extrusionOk="0">
                  <a:moveTo>
                    <a:pt x="142" y="0"/>
                  </a:moveTo>
                  <a:cubicBezTo>
                    <a:pt x="96" y="0"/>
                    <a:pt x="40" y="26"/>
                    <a:pt x="23" y="77"/>
                  </a:cubicBezTo>
                  <a:cubicBezTo>
                    <a:pt x="0" y="146"/>
                    <a:pt x="23" y="214"/>
                    <a:pt x="91" y="237"/>
                  </a:cubicBezTo>
                  <a:cubicBezTo>
                    <a:pt x="105" y="251"/>
                    <a:pt x="122" y="256"/>
                    <a:pt x="140" y="256"/>
                  </a:cubicBezTo>
                  <a:cubicBezTo>
                    <a:pt x="185" y="256"/>
                    <a:pt x="235" y="224"/>
                    <a:pt x="251" y="192"/>
                  </a:cubicBezTo>
                  <a:cubicBezTo>
                    <a:pt x="274" y="123"/>
                    <a:pt x="251" y="55"/>
                    <a:pt x="183" y="9"/>
                  </a:cubicBezTo>
                  <a:cubicBezTo>
                    <a:pt x="171" y="3"/>
                    <a:pt x="157" y="0"/>
                    <a:pt x="14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5"/>
            <p:cNvSpPr/>
            <p:nvPr/>
          </p:nvSpPr>
          <p:spPr>
            <a:xfrm>
              <a:off x="5341275" y="1801500"/>
              <a:ext cx="5175" cy="4050"/>
            </a:xfrm>
            <a:custGeom>
              <a:avLst/>
              <a:gdLst/>
              <a:ahLst/>
              <a:cxnLst/>
              <a:rect l="l" t="t" r="r" b="b"/>
              <a:pathLst>
                <a:path w="207" h="162" extrusionOk="0">
                  <a:moveTo>
                    <a:pt x="84" y="1"/>
                  </a:moveTo>
                  <a:cubicBezTo>
                    <a:pt x="49" y="1"/>
                    <a:pt x="15" y="26"/>
                    <a:pt x="1" y="70"/>
                  </a:cubicBezTo>
                  <a:lnTo>
                    <a:pt x="183" y="162"/>
                  </a:lnTo>
                  <a:cubicBezTo>
                    <a:pt x="206" y="93"/>
                    <a:pt x="206" y="48"/>
                    <a:pt x="138" y="25"/>
                  </a:cubicBezTo>
                  <a:cubicBezTo>
                    <a:pt x="121" y="9"/>
                    <a:pt x="102" y="1"/>
                    <a:pt x="8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5"/>
            <p:cNvSpPr/>
            <p:nvPr/>
          </p:nvSpPr>
          <p:spPr>
            <a:xfrm>
              <a:off x="5377225" y="1368775"/>
              <a:ext cx="8025" cy="7300"/>
            </a:xfrm>
            <a:custGeom>
              <a:avLst/>
              <a:gdLst/>
              <a:ahLst/>
              <a:cxnLst/>
              <a:rect l="l" t="t" r="r" b="b"/>
              <a:pathLst>
                <a:path w="321" h="292" extrusionOk="0">
                  <a:moveTo>
                    <a:pt x="174" y="1"/>
                  </a:moveTo>
                  <a:cubicBezTo>
                    <a:pt x="118" y="1"/>
                    <a:pt x="58" y="26"/>
                    <a:pt x="24" y="78"/>
                  </a:cubicBezTo>
                  <a:cubicBezTo>
                    <a:pt x="1" y="169"/>
                    <a:pt x="24" y="238"/>
                    <a:pt x="92" y="283"/>
                  </a:cubicBezTo>
                  <a:cubicBezTo>
                    <a:pt x="115" y="289"/>
                    <a:pt x="136" y="292"/>
                    <a:pt x="156" y="292"/>
                  </a:cubicBezTo>
                  <a:cubicBezTo>
                    <a:pt x="216" y="292"/>
                    <a:pt x="263" y="266"/>
                    <a:pt x="297" y="215"/>
                  </a:cubicBezTo>
                  <a:cubicBezTo>
                    <a:pt x="320" y="146"/>
                    <a:pt x="297" y="55"/>
                    <a:pt x="229" y="9"/>
                  </a:cubicBezTo>
                  <a:cubicBezTo>
                    <a:pt x="212" y="4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5"/>
            <p:cNvSpPr/>
            <p:nvPr/>
          </p:nvSpPr>
          <p:spPr>
            <a:xfrm>
              <a:off x="5240850" y="1570800"/>
              <a:ext cx="10300" cy="9225"/>
            </a:xfrm>
            <a:custGeom>
              <a:avLst/>
              <a:gdLst/>
              <a:ahLst/>
              <a:cxnLst/>
              <a:rect l="l" t="t" r="r" b="b"/>
              <a:pathLst>
                <a:path w="412" h="369" extrusionOk="0">
                  <a:moveTo>
                    <a:pt x="207" y="0"/>
                  </a:moveTo>
                  <a:cubicBezTo>
                    <a:pt x="134" y="0"/>
                    <a:pt x="64" y="30"/>
                    <a:pt x="46" y="100"/>
                  </a:cubicBezTo>
                  <a:cubicBezTo>
                    <a:pt x="0" y="191"/>
                    <a:pt x="23" y="305"/>
                    <a:pt x="115" y="351"/>
                  </a:cubicBezTo>
                  <a:cubicBezTo>
                    <a:pt x="139" y="363"/>
                    <a:pt x="165" y="369"/>
                    <a:pt x="191" y="369"/>
                  </a:cubicBezTo>
                  <a:cubicBezTo>
                    <a:pt x="262" y="369"/>
                    <a:pt x="332" y="326"/>
                    <a:pt x="366" y="260"/>
                  </a:cubicBezTo>
                  <a:cubicBezTo>
                    <a:pt x="411" y="168"/>
                    <a:pt x="366" y="54"/>
                    <a:pt x="274" y="8"/>
                  </a:cubicBezTo>
                  <a:cubicBezTo>
                    <a:pt x="253" y="3"/>
                    <a:pt x="230" y="0"/>
                    <a:pt x="20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5"/>
            <p:cNvSpPr/>
            <p:nvPr/>
          </p:nvSpPr>
          <p:spPr>
            <a:xfrm>
              <a:off x="5700200" y="1861225"/>
              <a:ext cx="8025" cy="7300"/>
            </a:xfrm>
            <a:custGeom>
              <a:avLst/>
              <a:gdLst/>
              <a:ahLst/>
              <a:cxnLst/>
              <a:rect l="l" t="t" r="r" b="b"/>
              <a:pathLst>
                <a:path w="321" h="292" extrusionOk="0">
                  <a:moveTo>
                    <a:pt x="155" y="1"/>
                  </a:moveTo>
                  <a:cubicBezTo>
                    <a:pt x="105" y="1"/>
                    <a:pt x="58" y="27"/>
                    <a:pt x="24" y="78"/>
                  </a:cubicBezTo>
                  <a:cubicBezTo>
                    <a:pt x="1" y="146"/>
                    <a:pt x="24" y="238"/>
                    <a:pt x="92" y="283"/>
                  </a:cubicBezTo>
                  <a:cubicBezTo>
                    <a:pt x="109" y="289"/>
                    <a:pt x="128" y="292"/>
                    <a:pt x="146" y="292"/>
                  </a:cubicBezTo>
                  <a:cubicBezTo>
                    <a:pt x="202" y="292"/>
                    <a:pt x="258" y="266"/>
                    <a:pt x="275" y="215"/>
                  </a:cubicBezTo>
                  <a:cubicBezTo>
                    <a:pt x="320" y="146"/>
                    <a:pt x="275" y="55"/>
                    <a:pt x="206" y="10"/>
                  </a:cubicBezTo>
                  <a:cubicBezTo>
                    <a:pt x="189" y="4"/>
                    <a:pt x="172" y="1"/>
                    <a:pt x="15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5"/>
            <p:cNvSpPr/>
            <p:nvPr/>
          </p:nvSpPr>
          <p:spPr>
            <a:xfrm>
              <a:off x="5724750" y="1602375"/>
              <a:ext cx="9725" cy="8600"/>
            </a:xfrm>
            <a:custGeom>
              <a:avLst/>
              <a:gdLst/>
              <a:ahLst/>
              <a:cxnLst/>
              <a:rect l="l" t="t" r="r" b="b"/>
              <a:pathLst>
                <a:path w="389" h="344" extrusionOk="0">
                  <a:moveTo>
                    <a:pt x="179" y="1"/>
                  </a:moveTo>
                  <a:cubicBezTo>
                    <a:pt x="114" y="1"/>
                    <a:pt x="54" y="31"/>
                    <a:pt x="23" y="92"/>
                  </a:cubicBezTo>
                  <a:cubicBezTo>
                    <a:pt x="0" y="183"/>
                    <a:pt x="23" y="275"/>
                    <a:pt x="114" y="320"/>
                  </a:cubicBezTo>
                  <a:cubicBezTo>
                    <a:pt x="145" y="336"/>
                    <a:pt x="175" y="343"/>
                    <a:pt x="204" y="343"/>
                  </a:cubicBezTo>
                  <a:cubicBezTo>
                    <a:pt x="262" y="343"/>
                    <a:pt x="312" y="313"/>
                    <a:pt x="343" y="252"/>
                  </a:cubicBezTo>
                  <a:cubicBezTo>
                    <a:pt x="388" y="161"/>
                    <a:pt x="343" y="46"/>
                    <a:pt x="274" y="24"/>
                  </a:cubicBezTo>
                  <a:cubicBezTo>
                    <a:pt x="244" y="8"/>
                    <a:pt x="211" y="1"/>
                    <a:pt x="17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5"/>
            <p:cNvSpPr/>
            <p:nvPr/>
          </p:nvSpPr>
          <p:spPr>
            <a:xfrm>
              <a:off x="5844575" y="1891825"/>
              <a:ext cx="10875" cy="9575"/>
            </a:xfrm>
            <a:custGeom>
              <a:avLst/>
              <a:gdLst/>
              <a:ahLst/>
              <a:cxnLst/>
              <a:rect l="l" t="t" r="r" b="b"/>
              <a:pathLst>
                <a:path w="435" h="383" extrusionOk="0">
                  <a:moveTo>
                    <a:pt x="221" y="0"/>
                  </a:moveTo>
                  <a:cubicBezTo>
                    <a:pt x="150" y="0"/>
                    <a:pt x="80" y="43"/>
                    <a:pt x="46" y="109"/>
                  </a:cubicBezTo>
                  <a:cubicBezTo>
                    <a:pt x="1" y="201"/>
                    <a:pt x="23" y="315"/>
                    <a:pt x="138" y="360"/>
                  </a:cubicBezTo>
                  <a:cubicBezTo>
                    <a:pt x="166" y="375"/>
                    <a:pt x="198" y="382"/>
                    <a:pt x="228" y="382"/>
                  </a:cubicBezTo>
                  <a:cubicBezTo>
                    <a:pt x="294" y="382"/>
                    <a:pt x="357" y="347"/>
                    <a:pt x="389" y="269"/>
                  </a:cubicBezTo>
                  <a:cubicBezTo>
                    <a:pt x="434" y="178"/>
                    <a:pt x="389" y="64"/>
                    <a:pt x="297" y="18"/>
                  </a:cubicBezTo>
                  <a:cubicBezTo>
                    <a:pt x="273" y="6"/>
                    <a:pt x="247" y="0"/>
                    <a:pt x="22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5"/>
            <p:cNvSpPr/>
            <p:nvPr/>
          </p:nvSpPr>
          <p:spPr>
            <a:xfrm>
              <a:off x="5359550" y="1650975"/>
              <a:ext cx="7425" cy="6675"/>
            </a:xfrm>
            <a:custGeom>
              <a:avLst/>
              <a:gdLst/>
              <a:ahLst/>
              <a:cxnLst/>
              <a:rect l="l" t="t" r="r" b="b"/>
              <a:pathLst>
                <a:path w="297" h="267" extrusionOk="0">
                  <a:moveTo>
                    <a:pt x="146" y="1"/>
                  </a:moveTo>
                  <a:cubicBezTo>
                    <a:pt x="99" y="1"/>
                    <a:pt x="55" y="33"/>
                    <a:pt x="23" y="65"/>
                  </a:cubicBezTo>
                  <a:cubicBezTo>
                    <a:pt x="0" y="134"/>
                    <a:pt x="23" y="225"/>
                    <a:pt x="91" y="248"/>
                  </a:cubicBezTo>
                  <a:cubicBezTo>
                    <a:pt x="111" y="261"/>
                    <a:pt x="130" y="266"/>
                    <a:pt x="148" y="266"/>
                  </a:cubicBezTo>
                  <a:cubicBezTo>
                    <a:pt x="196" y="266"/>
                    <a:pt x="241" y="229"/>
                    <a:pt x="274" y="180"/>
                  </a:cubicBezTo>
                  <a:cubicBezTo>
                    <a:pt x="297" y="134"/>
                    <a:pt x="274" y="43"/>
                    <a:pt x="206" y="20"/>
                  </a:cubicBezTo>
                  <a:cubicBezTo>
                    <a:pt x="185" y="6"/>
                    <a:pt x="165" y="1"/>
                    <a:pt x="14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5"/>
            <p:cNvSpPr/>
            <p:nvPr/>
          </p:nvSpPr>
          <p:spPr>
            <a:xfrm>
              <a:off x="5780100" y="1671975"/>
              <a:ext cx="6875" cy="6550"/>
            </a:xfrm>
            <a:custGeom>
              <a:avLst/>
              <a:gdLst/>
              <a:ahLst/>
              <a:cxnLst/>
              <a:rect l="l" t="t" r="r" b="b"/>
              <a:pathLst>
                <a:path w="275" h="262" extrusionOk="0">
                  <a:moveTo>
                    <a:pt x="122" y="1"/>
                  </a:moveTo>
                  <a:cubicBezTo>
                    <a:pt x="81" y="1"/>
                    <a:pt x="38" y="26"/>
                    <a:pt x="23" y="70"/>
                  </a:cubicBezTo>
                  <a:cubicBezTo>
                    <a:pt x="0" y="138"/>
                    <a:pt x="23" y="207"/>
                    <a:pt x="69" y="253"/>
                  </a:cubicBezTo>
                  <a:cubicBezTo>
                    <a:pt x="86" y="258"/>
                    <a:pt x="103" y="261"/>
                    <a:pt x="120" y="261"/>
                  </a:cubicBezTo>
                  <a:cubicBezTo>
                    <a:pt x="170" y="261"/>
                    <a:pt x="217" y="235"/>
                    <a:pt x="251" y="184"/>
                  </a:cubicBezTo>
                  <a:cubicBezTo>
                    <a:pt x="274" y="116"/>
                    <a:pt x="251" y="47"/>
                    <a:pt x="183" y="24"/>
                  </a:cubicBezTo>
                  <a:cubicBezTo>
                    <a:pt x="167" y="8"/>
                    <a:pt x="145" y="1"/>
                    <a:pt x="12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5"/>
            <p:cNvSpPr/>
            <p:nvPr/>
          </p:nvSpPr>
          <p:spPr>
            <a:xfrm>
              <a:off x="5250550" y="1641875"/>
              <a:ext cx="10300" cy="9475"/>
            </a:xfrm>
            <a:custGeom>
              <a:avLst/>
              <a:gdLst/>
              <a:ahLst/>
              <a:cxnLst/>
              <a:rect l="l" t="t" r="r" b="b"/>
              <a:pathLst>
                <a:path w="412" h="379" extrusionOk="0">
                  <a:moveTo>
                    <a:pt x="221" y="1"/>
                  </a:moveTo>
                  <a:cubicBezTo>
                    <a:pt x="150" y="1"/>
                    <a:pt x="80" y="43"/>
                    <a:pt x="46" y="110"/>
                  </a:cubicBezTo>
                  <a:cubicBezTo>
                    <a:pt x="0" y="201"/>
                    <a:pt x="46" y="315"/>
                    <a:pt x="137" y="361"/>
                  </a:cubicBezTo>
                  <a:cubicBezTo>
                    <a:pt x="162" y="373"/>
                    <a:pt x="186" y="379"/>
                    <a:pt x="210" y="379"/>
                  </a:cubicBezTo>
                  <a:cubicBezTo>
                    <a:pt x="274" y="379"/>
                    <a:pt x="332" y="337"/>
                    <a:pt x="366" y="270"/>
                  </a:cubicBezTo>
                  <a:cubicBezTo>
                    <a:pt x="411" y="178"/>
                    <a:pt x="389" y="64"/>
                    <a:pt x="297" y="19"/>
                  </a:cubicBezTo>
                  <a:cubicBezTo>
                    <a:pt x="273" y="6"/>
                    <a:pt x="247" y="1"/>
                    <a:pt x="221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5"/>
            <p:cNvSpPr/>
            <p:nvPr/>
          </p:nvSpPr>
          <p:spPr>
            <a:xfrm>
              <a:off x="6109350" y="1285775"/>
              <a:ext cx="7450" cy="6675"/>
            </a:xfrm>
            <a:custGeom>
              <a:avLst/>
              <a:gdLst/>
              <a:ahLst/>
              <a:cxnLst/>
              <a:rect l="l" t="t" r="r" b="b"/>
              <a:pathLst>
                <a:path w="298" h="267" extrusionOk="0">
                  <a:moveTo>
                    <a:pt x="157" y="1"/>
                  </a:moveTo>
                  <a:cubicBezTo>
                    <a:pt x="113" y="1"/>
                    <a:pt x="62" y="33"/>
                    <a:pt x="46" y="65"/>
                  </a:cubicBezTo>
                  <a:cubicBezTo>
                    <a:pt x="1" y="134"/>
                    <a:pt x="46" y="225"/>
                    <a:pt x="92" y="248"/>
                  </a:cubicBezTo>
                  <a:cubicBezTo>
                    <a:pt x="111" y="261"/>
                    <a:pt x="132" y="266"/>
                    <a:pt x="153" y="266"/>
                  </a:cubicBezTo>
                  <a:cubicBezTo>
                    <a:pt x="206" y="266"/>
                    <a:pt x="258" y="229"/>
                    <a:pt x="274" y="179"/>
                  </a:cubicBezTo>
                  <a:cubicBezTo>
                    <a:pt x="297" y="134"/>
                    <a:pt x="274" y="42"/>
                    <a:pt x="206" y="20"/>
                  </a:cubicBezTo>
                  <a:cubicBezTo>
                    <a:pt x="193" y="6"/>
                    <a:pt x="175" y="1"/>
                    <a:pt x="15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5"/>
            <p:cNvSpPr/>
            <p:nvPr/>
          </p:nvSpPr>
          <p:spPr>
            <a:xfrm>
              <a:off x="5862850" y="199190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28" y="1"/>
                  </a:moveTo>
                  <a:cubicBezTo>
                    <a:pt x="81" y="1"/>
                    <a:pt x="40" y="22"/>
                    <a:pt x="23" y="55"/>
                  </a:cubicBezTo>
                  <a:cubicBezTo>
                    <a:pt x="0" y="124"/>
                    <a:pt x="23" y="169"/>
                    <a:pt x="91" y="215"/>
                  </a:cubicBezTo>
                  <a:cubicBezTo>
                    <a:pt x="103" y="221"/>
                    <a:pt x="116" y="223"/>
                    <a:pt x="129" y="223"/>
                  </a:cubicBezTo>
                  <a:cubicBezTo>
                    <a:pt x="168" y="223"/>
                    <a:pt x="211" y="198"/>
                    <a:pt x="228" y="146"/>
                  </a:cubicBezTo>
                  <a:cubicBezTo>
                    <a:pt x="251" y="101"/>
                    <a:pt x="228" y="32"/>
                    <a:pt x="183" y="9"/>
                  </a:cubicBezTo>
                  <a:cubicBezTo>
                    <a:pt x="164" y="3"/>
                    <a:pt x="146" y="1"/>
                    <a:pt x="12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5"/>
            <p:cNvSpPr/>
            <p:nvPr/>
          </p:nvSpPr>
          <p:spPr>
            <a:xfrm>
              <a:off x="6311925" y="1955575"/>
              <a:ext cx="6300" cy="5975"/>
            </a:xfrm>
            <a:custGeom>
              <a:avLst/>
              <a:gdLst/>
              <a:ahLst/>
              <a:cxnLst/>
              <a:rect l="l" t="t" r="r" b="b"/>
              <a:pathLst>
                <a:path w="252" h="239" extrusionOk="0">
                  <a:moveTo>
                    <a:pt x="112" y="1"/>
                  </a:moveTo>
                  <a:cubicBezTo>
                    <a:pt x="72" y="1"/>
                    <a:pt x="38" y="26"/>
                    <a:pt x="23" y="70"/>
                  </a:cubicBezTo>
                  <a:cubicBezTo>
                    <a:pt x="1" y="116"/>
                    <a:pt x="23" y="184"/>
                    <a:pt x="69" y="230"/>
                  </a:cubicBezTo>
                  <a:cubicBezTo>
                    <a:pt x="86" y="236"/>
                    <a:pt x="103" y="238"/>
                    <a:pt x="120" y="238"/>
                  </a:cubicBezTo>
                  <a:cubicBezTo>
                    <a:pt x="169" y="238"/>
                    <a:pt x="212" y="213"/>
                    <a:pt x="229" y="161"/>
                  </a:cubicBezTo>
                  <a:cubicBezTo>
                    <a:pt x="252" y="116"/>
                    <a:pt x="229" y="47"/>
                    <a:pt x="183" y="25"/>
                  </a:cubicBezTo>
                  <a:cubicBezTo>
                    <a:pt x="159" y="8"/>
                    <a:pt x="135" y="1"/>
                    <a:pt x="11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5"/>
            <p:cNvSpPr/>
            <p:nvPr/>
          </p:nvSpPr>
          <p:spPr>
            <a:xfrm>
              <a:off x="6074550" y="2145400"/>
              <a:ext cx="8000" cy="7300"/>
            </a:xfrm>
            <a:custGeom>
              <a:avLst/>
              <a:gdLst/>
              <a:ahLst/>
              <a:cxnLst/>
              <a:rect l="l" t="t" r="r" b="b"/>
              <a:pathLst>
                <a:path w="320" h="292" extrusionOk="0">
                  <a:moveTo>
                    <a:pt x="174" y="1"/>
                  </a:moveTo>
                  <a:cubicBezTo>
                    <a:pt x="117" y="1"/>
                    <a:pt x="57" y="27"/>
                    <a:pt x="23" y="78"/>
                  </a:cubicBezTo>
                  <a:cubicBezTo>
                    <a:pt x="0" y="146"/>
                    <a:pt x="23" y="238"/>
                    <a:pt x="92" y="283"/>
                  </a:cubicBezTo>
                  <a:cubicBezTo>
                    <a:pt x="109" y="289"/>
                    <a:pt x="127" y="292"/>
                    <a:pt x="146" y="292"/>
                  </a:cubicBezTo>
                  <a:cubicBezTo>
                    <a:pt x="203" y="292"/>
                    <a:pt x="263" y="266"/>
                    <a:pt x="297" y="215"/>
                  </a:cubicBezTo>
                  <a:cubicBezTo>
                    <a:pt x="320" y="146"/>
                    <a:pt x="297" y="55"/>
                    <a:pt x="228" y="9"/>
                  </a:cubicBezTo>
                  <a:cubicBezTo>
                    <a:pt x="211" y="4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5"/>
            <p:cNvSpPr/>
            <p:nvPr/>
          </p:nvSpPr>
          <p:spPr>
            <a:xfrm>
              <a:off x="6133325" y="2189350"/>
              <a:ext cx="6875" cy="5600"/>
            </a:xfrm>
            <a:custGeom>
              <a:avLst/>
              <a:gdLst/>
              <a:ahLst/>
              <a:cxnLst/>
              <a:rect l="l" t="t" r="r" b="b"/>
              <a:pathLst>
                <a:path w="275" h="224" extrusionOk="0">
                  <a:moveTo>
                    <a:pt x="142" y="0"/>
                  </a:moveTo>
                  <a:cubicBezTo>
                    <a:pt x="102" y="0"/>
                    <a:pt x="56" y="21"/>
                    <a:pt x="23" y="55"/>
                  </a:cubicBezTo>
                  <a:cubicBezTo>
                    <a:pt x="0" y="123"/>
                    <a:pt x="23" y="192"/>
                    <a:pt x="92" y="214"/>
                  </a:cubicBezTo>
                  <a:cubicBezTo>
                    <a:pt x="104" y="221"/>
                    <a:pt x="118" y="223"/>
                    <a:pt x="132" y="223"/>
                  </a:cubicBezTo>
                  <a:cubicBezTo>
                    <a:pt x="172" y="223"/>
                    <a:pt x="218" y="202"/>
                    <a:pt x="251" y="169"/>
                  </a:cubicBezTo>
                  <a:cubicBezTo>
                    <a:pt x="274" y="100"/>
                    <a:pt x="251" y="32"/>
                    <a:pt x="183" y="9"/>
                  </a:cubicBezTo>
                  <a:cubicBezTo>
                    <a:pt x="171" y="3"/>
                    <a:pt x="157" y="0"/>
                    <a:pt x="14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5"/>
            <p:cNvSpPr/>
            <p:nvPr/>
          </p:nvSpPr>
          <p:spPr>
            <a:xfrm>
              <a:off x="6122475" y="2098375"/>
              <a:ext cx="9725" cy="8475"/>
            </a:xfrm>
            <a:custGeom>
              <a:avLst/>
              <a:gdLst/>
              <a:ahLst/>
              <a:cxnLst/>
              <a:rect l="l" t="t" r="r" b="b"/>
              <a:pathLst>
                <a:path w="389" h="339" extrusionOk="0">
                  <a:moveTo>
                    <a:pt x="199" y="0"/>
                  </a:moveTo>
                  <a:cubicBezTo>
                    <a:pt x="136" y="0"/>
                    <a:pt x="79" y="38"/>
                    <a:pt x="46" y="87"/>
                  </a:cubicBezTo>
                  <a:cubicBezTo>
                    <a:pt x="1" y="179"/>
                    <a:pt x="23" y="270"/>
                    <a:pt x="115" y="316"/>
                  </a:cubicBezTo>
                  <a:cubicBezTo>
                    <a:pt x="145" y="331"/>
                    <a:pt x="176" y="338"/>
                    <a:pt x="204" y="338"/>
                  </a:cubicBezTo>
                  <a:cubicBezTo>
                    <a:pt x="262" y="338"/>
                    <a:pt x="313" y="308"/>
                    <a:pt x="343" y="247"/>
                  </a:cubicBezTo>
                  <a:cubicBezTo>
                    <a:pt x="389" y="156"/>
                    <a:pt x="343" y="64"/>
                    <a:pt x="274" y="19"/>
                  </a:cubicBezTo>
                  <a:cubicBezTo>
                    <a:pt x="249" y="6"/>
                    <a:pt x="223" y="0"/>
                    <a:pt x="19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5"/>
            <p:cNvSpPr/>
            <p:nvPr/>
          </p:nvSpPr>
          <p:spPr>
            <a:xfrm>
              <a:off x="6488250" y="2186500"/>
              <a:ext cx="6875" cy="6150"/>
            </a:xfrm>
            <a:custGeom>
              <a:avLst/>
              <a:gdLst/>
              <a:ahLst/>
              <a:cxnLst/>
              <a:rect l="l" t="t" r="r" b="b"/>
              <a:pathLst>
                <a:path w="275" h="246" extrusionOk="0">
                  <a:moveTo>
                    <a:pt x="142" y="0"/>
                  </a:moveTo>
                  <a:cubicBezTo>
                    <a:pt x="96" y="0"/>
                    <a:pt x="41" y="26"/>
                    <a:pt x="23" y="77"/>
                  </a:cubicBezTo>
                  <a:cubicBezTo>
                    <a:pt x="1" y="123"/>
                    <a:pt x="23" y="214"/>
                    <a:pt x="92" y="237"/>
                  </a:cubicBezTo>
                  <a:cubicBezTo>
                    <a:pt x="103" y="243"/>
                    <a:pt x="116" y="246"/>
                    <a:pt x="130" y="246"/>
                  </a:cubicBezTo>
                  <a:cubicBezTo>
                    <a:pt x="170" y="246"/>
                    <a:pt x="217" y="220"/>
                    <a:pt x="252" y="169"/>
                  </a:cubicBezTo>
                  <a:cubicBezTo>
                    <a:pt x="274" y="123"/>
                    <a:pt x="252" y="55"/>
                    <a:pt x="183" y="9"/>
                  </a:cubicBezTo>
                  <a:cubicBezTo>
                    <a:pt x="172" y="3"/>
                    <a:pt x="158" y="0"/>
                    <a:pt x="14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5"/>
            <p:cNvSpPr/>
            <p:nvPr/>
          </p:nvSpPr>
          <p:spPr>
            <a:xfrm>
              <a:off x="6179550" y="2178825"/>
              <a:ext cx="10275" cy="8925"/>
            </a:xfrm>
            <a:custGeom>
              <a:avLst/>
              <a:gdLst/>
              <a:ahLst/>
              <a:cxnLst/>
              <a:rect l="l" t="t" r="r" b="b"/>
              <a:pathLst>
                <a:path w="411" h="357" extrusionOk="0">
                  <a:moveTo>
                    <a:pt x="199" y="1"/>
                  </a:moveTo>
                  <a:cubicBezTo>
                    <a:pt x="135" y="1"/>
                    <a:pt x="79" y="38"/>
                    <a:pt x="46" y="88"/>
                  </a:cubicBezTo>
                  <a:cubicBezTo>
                    <a:pt x="0" y="179"/>
                    <a:pt x="23" y="293"/>
                    <a:pt x="114" y="339"/>
                  </a:cubicBezTo>
                  <a:cubicBezTo>
                    <a:pt x="139" y="351"/>
                    <a:pt x="165" y="357"/>
                    <a:pt x="191" y="357"/>
                  </a:cubicBezTo>
                  <a:cubicBezTo>
                    <a:pt x="262" y="357"/>
                    <a:pt x="332" y="314"/>
                    <a:pt x="365" y="247"/>
                  </a:cubicBezTo>
                  <a:cubicBezTo>
                    <a:pt x="411" y="156"/>
                    <a:pt x="365" y="65"/>
                    <a:pt x="274" y="19"/>
                  </a:cubicBezTo>
                  <a:cubicBezTo>
                    <a:pt x="248" y="6"/>
                    <a:pt x="223" y="1"/>
                    <a:pt x="19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5"/>
            <p:cNvSpPr/>
            <p:nvPr/>
          </p:nvSpPr>
          <p:spPr>
            <a:xfrm>
              <a:off x="5923325" y="2101675"/>
              <a:ext cx="8025" cy="5750"/>
            </a:xfrm>
            <a:custGeom>
              <a:avLst/>
              <a:gdLst/>
              <a:ahLst/>
              <a:cxnLst/>
              <a:rect l="l" t="t" r="r" b="b"/>
              <a:pathLst>
                <a:path w="321" h="230" extrusionOk="0">
                  <a:moveTo>
                    <a:pt x="117" y="1"/>
                  </a:moveTo>
                  <a:cubicBezTo>
                    <a:pt x="61" y="1"/>
                    <a:pt x="16" y="31"/>
                    <a:pt x="1" y="92"/>
                  </a:cubicBezTo>
                  <a:lnTo>
                    <a:pt x="274" y="229"/>
                  </a:lnTo>
                  <a:cubicBezTo>
                    <a:pt x="320" y="161"/>
                    <a:pt x="274" y="47"/>
                    <a:pt x="206" y="24"/>
                  </a:cubicBezTo>
                  <a:cubicBezTo>
                    <a:pt x="176" y="9"/>
                    <a:pt x="145" y="1"/>
                    <a:pt x="117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5"/>
            <p:cNvSpPr/>
            <p:nvPr/>
          </p:nvSpPr>
          <p:spPr>
            <a:xfrm>
              <a:off x="6234900" y="2023875"/>
              <a:ext cx="6875" cy="5950"/>
            </a:xfrm>
            <a:custGeom>
              <a:avLst/>
              <a:gdLst/>
              <a:ahLst/>
              <a:cxnLst/>
              <a:rect l="l" t="t" r="r" b="b"/>
              <a:pathLst>
                <a:path w="275" h="238" extrusionOk="0">
                  <a:moveTo>
                    <a:pt x="145" y="0"/>
                  </a:moveTo>
                  <a:cubicBezTo>
                    <a:pt x="104" y="0"/>
                    <a:pt x="57" y="26"/>
                    <a:pt x="23" y="77"/>
                  </a:cubicBezTo>
                  <a:cubicBezTo>
                    <a:pt x="0" y="123"/>
                    <a:pt x="23" y="191"/>
                    <a:pt x="91" y="214"/>
                  </a:cubicBezTo>
                  <a:cubicBezTo>
                    <a:pt x="108" y="230"/>
                    <a:pt x="127" y="238"/>
                    <a:pt x="146" y="238"/>
                  </a:cubicBezTo>
                  <a:cubicBezTo>
                    <a:pt x="180" y="238"/>
                    <a:pt x="214" y="213"/>
                    <a:pt x="228" y="168"/>
                  </a:cubicBezTo>
                  <a:cubicBezTo>
                    <a:pt x="274" y="100"/>
                    <a:pt x="251" y="32"/>
                    <a:pt x="183" y="9"/>
                  </a:cubicBezTo>
                  <a:cubicBezTo>
                    <a:pt x="171" y="3"/>
                    <a:pt x="158" y="0"/>
                    <a:pt x="14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5"/>
            <p:cNvSpPr/>
            <p:nvPr/>
          </p:nvSpPr>
          <p:spPr>
            <a:xfrm>
              <a:off x="6446600" y="2141750"/>
              <a:ext cx="8575" cy="7525"/>
            </a:xfrm>
            <a:custGeom>
              <a:avLst/>
              <a:gdLst/>
              <a:ahLst/>
              <a:cxnLst/>
              <a:rect l="l" t="t" r="r" b="b"/>
              <a:pathLst>
                <a:path w="343" h="301" extrusionOk="0">
                  <a:moveTo>
                    <a:pt x="176" y="0"/>
                  </a:moveTo>
                  <a:cubicBezTo>
                    <a:pt x="114" y="0"/>
                    <a:pt x="62" y="38"/>
                    <a:pt x="46" y="87"/>
                  </a:cubicBezTo>
                  <a:cubicBezTo>
                    <a:pt x="0" y="155"/>
                    <a:pt x="46" y="247"/>
                    <a:pt x="114" y="292"/>
                  </a:cubicBezTo>
                  <a:cubicBezTo>
                    <a:pt x="132" y="298"/>
                    <a:pt x="150" y="301"/>
                    <a:pt x="169" y="301"/>
                  </a:cubicBezTo>
                  <a:cubicBezTo>
                    <a:pt x="226" y="301"/>
                    <a:pt x="286" y="275"/>
                    <a:pt x="320" y="224"/>
                  </a:cubicBezTo>
                  <a:cubicBezTo>
                    <a:pt x="343" y="133"/>
                    <a:pt x="320" y="64"/>
                    <a:pt x="251" y="19"/>
                  </a:cubicBezTo>
                  <a:cubicBezTo>
                    <a:pt x="226" y="6"/>
                    <a:pt x="200" y="0"/>
                    <a:pt x="17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5"/>
            <p:cNvSpPr/>
            <p:nvPr/>
          </p:nvSpPr>
          <p:spPr>
            <a:xfrm>
              <a:off x="6334175" y="2114225"/>
              <a:ext cx="6875" cy="5975"/>
            </a:xfrm>
            <a:custGeom>
              <a:avLst/>
              <a:gdLst/>
              <a:ahLst/>
              <a:cxnLst/>
              <a:rect l="l" t="t" r="r" b="b"/>
              <a:pathLst>
                <a:path w="275" h="239" extrusionOk="0">
                  <a:moveTo>
                    <a:pt x="123" y="0"/>
                  </a:moveTo>
                  <a:cubicBezTo>
                    <a:pt x="82" y="0"/>
                    <a:pt x="38" y="25"/>
                    <a:pt x="24" y="70"/>
                  </a:cubicBezTo>
                  <a:cubicBezTo>
                    <a:pt x="1" y="138"/>
                    <a:pt x="24" y="207"/>
                    <a:pt x="92" y="229"/>
                  </a:cubicBezTo>
                  <a:cubicBezTo>
                    <a:pt x="104" y="235"/>
                    <a:pt x="118" y="238"/>
                    <a:pt x="133" y="238"/>
                  </a:cubicBezTo>
                  <a:cubicBezTo>
                    <a:pt x="173" y="238"/>
                    <a:pt x="218" y="217"/>
                    <a:pt x="252" y="184"/>
                  </a:cubicBezTo>
                  <a:cubicBezTo>
                    <a:pt x="275" y="115"/>
                    <a:pt x="252" y="47"/>
                    <a:pt x="183" y="24"/>
                  </a:cubicBezTo>
                  <a:cubicBezTo>
                    <a:pt x="167" y="8"/>
                    <a:pt x="145" y="0"/>
                    <a:pt x="12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5"/>
            <p:cNvSpPr/>
            <p:nvPr/>
          </p:nvSpPr>
          <p:spPr>
            <a:xfrm>
              <a:off x="6487100" y="2171275"/>
              <a:ext cx="7450" cy="6800"/>
            </a:xfrm>
            <a:custGeom>
              <a:avLst/>
              <a:gdLst/>
              <a:ahLst/>
              <a:cxnLst/>
              <a:rect l="l" t="t" r="r" b="b"/>
              <a:pathLst>
                <a:path w="298" h="272" extrusionOk="0">
                  <a:moveTo>
                    <a:pt x="129" y="1"/>
                  </a:moveTo>
                  <a:cubicBezTo>
                    <a:pt x="82" y="1"/>
                    <a:pt x="38" y="26"/>
                    <a:pt x="24" y="70"/>
                  </a:cubicBezTo>
                  <a:cubicBezTo>
                    <a:pt x="1" y="139"/>
                    <a:pt x="24" y="230"/>
                    <a:pt x="92" y="253"/>
                  </a:cubicBezTo>
                  <a:cubicBezTo>
                    <a:pt x="111" y="265"/>
                    <a:pt x="130" y="271"/>
                    <a:pt x="149" y="271"/>
                  </a:cubicBezTo>
                  <a:cubicBezTo>
                    <a:pt x="197" y="271"/>
                    <a:pt x="242" y="234"/>
                    <a:pt x="275" y="184"/>
                  </a:cubicBezTo>
                  <a:cubicBezTo>
                    <a:pt x="298" y="139"/>
                    <a:pt x="275" y="47"/>
                    <a:pt x="206" y="24"/>
                  </a:cubicBezTo>
                  <a:cubicBezTo>
                    <a:pt x="182" y="8"/>
                    <a:pt x="155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5"/>
            <p:cNvSpPr/>
            <p:nvPr/>
          </p:nvSpPr>
          <p:spPr>
            <a:xfrm>
              <a:off x="5616325" y="1456100"/>
              <a:ext cx="9150" cy="7850"/>
            </a:xfrm>
            <a:custGeom>
              <a:avLst/>
              <a:gdLst/>
              <a:ahLst/>
              <a:cxnLst/>
              <a:rect l="l" t="t" r="r" b="b"/>
              <a:pathLst>
                <a:path w="366" h="314" extrusionOk="0">
                  <a:moveTo>
                    <a:pt x="197" y="0"/>
                  </a:moveTo>
                  <a:cubicBezTo>
                    <a:pt x="134" y="0"/>
                    <a:pt x="64" y="30"/>
                    <a:pt x="46" y="100"/>
                  </a:cubicBezTo>
                  <a:cubicBezTo>
                    <a:pt x="1" y="168"/>
                    <a:pt x="23" y="260"/>
                    <a:pt x="115" y="305"/>
                  </a:cubicBezTo>
                  <a:cubicBezTo>
                    <a:pt x="132" y="311"/>
                    <a:pt x="152" y="314"/>
                    <a:pt x="172" y="314"/>
                  </a:cubicBezTo>
                  <a:cubicBezTo>
                    <a:pt x="234" y="314"/>
                    <a:pt x="303" y="288"/>
                    <a:pt x="320" y="237"/>
                  </a:cubicBezTo>
                  <a:cubicBezTo>
                    <a:pt x="366" y="146"/>
                    <a:pt x="320" y="54"/>
                    <a:pt x="252" y="9"/>
                  </a:cubicBezTo>
                  <a:cubicBezTo>
                    <a:pt x="235" y="3"/>
                    <a:pt x="217" y="0"/>
                    <a:pt x="19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5"/>
            <p:cNvSpPr/>
            <p:nvPr/>
          </p:nvSpPr>
          <p:spPr>
            <a:xfrm>
              <a:off x="6119625" y="1335100"/>
              <a:ext cx="6875" cy="5600"/>
            </a:xfrm>
            <a:custGeom>
              <a:avLst/>
              <a:gdLst/>
              <a:ahLst/>
              <a:cxnLst/>
              <a:rect l="l" t="t" r="r" b="b"/>
              <a:pathLst>
                <a:path w="275" h="224" extrusionOk="0">
                  <a:moveTo>
                    <a:pt x="129" y="1"/>
                  </a:moveTo>
                  <a:cubicBezTo>
                    <a:pt x="81" y="1"/>
                    <a:pt x="40" y="22"/>
                    <a:pt x="23" y="55"/>
                  </a:cubicBezTo>
                  <a:cubicBezTo>
                    <a:pt x="0" y="124"/>
                    <a:pt x="23" y="192"/>
                    <a:pt x="69" y="215"/>
                  </a:cubicBezTo>
                  <a:cubicBezTo>
                    <a:pt x="87" y="221"/>
                    <a:pt x="106" y="224"/>
                    <a:pt x="123" y="224"/>
                  </a:cubicBezTo>
                  <a:cubicBezTo>
                    <a:pt x="171" y="224"/>
                    <a:pt x="212" y="203"/>
                    <a:pt x="229" y="169"/>
                  </a:cubicBezTo>
                  <a:cubicBezTo>
                    <a:pt x="274" y="101"/>
                    <a:pt x="252" y="32"/>
                    <a:pt x="183" y="10"/>
                  </a:cubicBezTo>
                  <a:cubicBezTo>
                    <a:pt x="165" y="4"/>
                    <a:pt x="146" y="1"/>
                    <a:pt x="12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5"/>
            <p:cNvSpPr/>
            <p:nvPr/>
          </p:nvSpPr>
          <p:spPr>
            <a:xfrm>
              <a:off x="6379250" y="2269800"/>
              <a:ext cx="7450" cy="6550"/>
            </a:xfrm>
            <a:custGeom>
              <a:avLst/>
              <a:gdLst/>
              <a:ahLst/>
              <a:cxnLst/>
              <a:rect l="l" t="t" r="r" b="b"/>
              <a:pathLst>
                <a:path w="298" h="262" extrusionOk="0">
                  <a:moveTo>
                    <a:pt x="156" y="1"/>
                  </a:moveTo>
                  <a:cubicBezTo>
                    <a:pt x="107" y="1"/>
                    <a:pt x="64" y="27"/>
                    <a:pt x="47" y="78"/>
                  </a:cubicBezTo>
                  <a:cubicBezTo>
                    <a:pt x="1" y="146"/>
                    <a:pt x="47" y="215"/>
                    <a:pt x="92" y="238"/>
                  </a:cubicBezTo>
                  <a:cubicBezTo>
                    <a:pt x="117" y="254"/>
                    <a:pt x="141" y="261"/>
                    <a:pt x="164" y="261"/>
                  </a:cubicBezTo>
                  <a:cubicBezTo>
                    <a:pt x="206" y="261"/>
                    <a:pt x="245" y="236"/>
                    <a:pt x="275" y="192"/>
                  </a:cubicBezTo>
                  <a:cubicBezTo>
                    <a:pt x="298" y="124"/>
                    <a:pt x="275" y="55"/>
                    <a:pt x="206" y="9"/>
                  </a:cubicBezTo>
                  <a:cubicBezTo>
                    <a:pt x="189" y="4"/>
                    <a:pt x="172" y="1"/>
                    <a:pt x="15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5"/>
            <p:cNvSpPr/>
            <p:nvPr/>
          </p:nvSpPr>
          <p:spPr>
            <a:xfrm>
              <a:off x="5894225" y="1387375"/>
              <a:ext cx="7450" cy="6775"/>
            </a:xfrm>
            <a:custGeom>
              <a:avLst/>
              <a:gdLst/>
              <a:ahLst/>
              <a:cxnLst/>
              <a:rect l="l" t="t" r="r" b="b"/>
              <a:pathLst>
                <a:path w="298" h="271" extrusionOk="0">
                  <a:moveTo>
                    <a:pt x="159" y="0"/>
                  </a:moveTo>
                  <a:cubicBezTo>
                    <a:pt x="115" y="0"/>
                    <a:pt x="63" y="38"/>
                    <a:pt x="46" y="87"/>
                  </a:cubicBezTo>
                  <a:cubicBezTo>
                    <a:pt x="0" y="133"/>
                    <a:pt x="23" y="224"/>
                    <a:pt x="92" y="247"/>
                  </a:cubicBezTo>
                  <a:cubicBezTo>
                    <a:pt x="116" y="263"/>
                    <a:pt x="143" y="271"/>
                    <a:pt x="169" y="271"/>
                  </a:cubicBezTo>
                  <a:cubicBezTo>
                    <a:pt x="216" y="271"/>
                    <a:pt x="260" y="245"/>
                    <a:pt x="274" y="201"/>
                  </a:cubicBezTo>
                  <a:cubicBezTo>
                    <a:pt x="297" y="133"/>
                    <a:pt x="274" y="41"/>
                    <a:pt x="206" y="19"/>
                  </a:cubicBezTo>
                  <a:cubicBezTo>
                    <a:pt x="193" y="6"/>
                    <a:pt x="177" y="0"/>
                    <a:pt x="15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5"/>
            <p:cNvSpPr/>
            <p:nvPr/>
          </p:nvSpPr>
          <p:spPr>
            <a:xfrm>
              <a:off x="6001500" y="1393650"/>
              <a:ext cx="11450" cy="10050"/>
            </a:xfrm>
            <a:custGeom>
              <a:avLst/>
              <a:gdLst/>
              <a:ahLst/>
              <a:cxnLst/>
              <a:rect l="l" t="t" r="r" b="b"/>
              <a:pathLst>
                <a:path w="458" h="402" extrusionOk="0">
                  <a:moveTo>
                    <a:pt x="230" y="1"/>
                  </a:moveTo>
                  <a:cubicBezTo>
                    <a:pt x="150" y="1"/>
                    <a:pt x="80" y="43"/>
                    <a:pt x="46" y="110"/>
                  </a:cubicBezTo>
                  <a:cubicBezTo>
                    <a:pt x="1" y="201"/>
                    <a:pt x="46" y="338"/>
                    <a:pt x="138" y="384"/>
                  </a:cubicBezTo>
                  <a:cubicBezTo>
                    <a:pt x="162" y="396"/>
                    <a:pt x="190" y="402"/>
                    <a:pt x="218" y="402"/>
                  </a:cubicBezTo>
                  <a:cubicBezTo>
                    <a:pt x="296" y="402"/>
                    <a:pt x="378" y="359"/>
                    <a:pt x="411" y="293"/>
                  </a:cubicBezTo>
                  <a:cubicBezTo>
                    <a:pt x="457" y="178"/>
                    <a:pt x="411" y="64"/>
                    <a:pt x="320" y="19"/>
                  </a:cubicBezTo>
                  <a:cubicBezTo>
                    <a:pt x="290" y="6"/>
                    <a:pt x="259" y="1"/>
                    <a:pt x="230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5"/>
            <p:cNvSpPr/>
            <p:nvPr/>
          </p:nvSpPr>
          <p:spPr>
            <a:xfrm>
              <a:off x="6008350" y="1367625"/>
              <a:ext cx="6875" cy="5625"/>
            </a:xfrm>
            <a:custGeom>
              <a:avLst/>
              <a:gdLst/>
              <a:ahLst/>
              <a:cxnLst/>
              <a:rect l="l" t="t" r="r" b="b"/>
              <a:pathLst>
                <a:path w="275" h="225" extrusionOk="0">
                  <a:moveTo>
                    <a:pt x="143" y="1"/>
                  </a:moveTo>
                  <a:cubicBezTo>
                    <a:pt x="104" y="1"/>
                    <a:pt x="63" y="22"/>
                    <a:pt x="46" y="55"/>
                  </a:cubicBezTo>
                  <a:cubicBezTo>
                    <a:pt x="0" y="124"/>
                    <a:pt x="46" y="192"/>
                    <a:pt x="92" y="215"/>
                  </a:cubicBezTo>
                  <a:cubicBezTo>
                    <a:pt x="104" y="221"/>
                    <a:pt x="118" y="224"/>
                    <a:pt x="133" y="224"/>
                  </a:cubicBezTo>
                  <a:cubicBezTo>
                    <a:pt x="173" y="224"/>
                    <a:pt x="218" y="203"/>
                    <a:pt x="252" y="169"/>
                  </a:cubicBezTo>
                  <a:cubicBezTo>
                    <a:pt x="274" y="101"/>
                    <a:pt x="252" y="32"/>
                    <a:pt x="183" y="10"/>
                  </a:cubicBezTo>
                  <a:cubicBezTo>
                    <a:pt x="171" y="4"/>
                    <a:pt x="157" y="1"/>
                    <a:pt x="14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5"/>
            <p:cNvSpPr/>
            <p:nvPr/>
          </p:nvSpPr>
          <p:spPr>
            <a:xfrm>
              <a:off x="5362975" y="1316625"/>
              <a:ext cx="10850" cy="10050"/>
            </a:xfrm>
            <a:custGeom>
              <a:avLst/>
              <a:gdLst/>
              <a:ahLst/>
              <a:cxnLst/>
              <a:rect l="l" t="t" r="r" b="b"/>
              <a:pathLst>
                <a:path w="434" h="402" extrusionOk="0">
                  <a:moveTo>
                    <a:pt x="220" y="0"/>
                  </a:moveTo>
                  <a:cubicBezTo>
                    <a:pt x="149" y="0"/>
                    <a:pt x="79" y="43"/>
                    <a:pt x="46" y="110"/>
                  </a:cubicBezTo>
                  <a:cubicBezTo>
                    <a:pt x="0" y="224"/>
                    <a:pt x="23" y="338"/>
                    <a:pt x="137" y="383"/>
                  </a:cubicBezTo>
                  <a:cubicBezTo>
                    <a:pt x="161" y="396"/>
                    <a:pt x="188" y="401"/>
                    <a:pt x="214" y="401"/>
                  </a:cubicBezTo>
                  <a:cubicBezTo>
                    <a:pt x="285" y="401"/>
                    <a:pt x="355" y="359"/>
                    <a:pt x="388" y="292"/>
                  </a:cubicBezTo>
                  <a:cubicBezTo>
                    <a:pt x="434" y="201"/>
                    <a:pt x="411" y="64"/>
                    <a:pt x="297" y="18"/>
                  </a:cubicBezTo>
                  <a:cubicBezTo>
                    <a:pt x="272" y="6"/>
                    <a:pt x="246" y="0"/>
                    <a:pt x="220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5"/>
            <p:cNvSpPr/>
            <p:nvPr/>
          </p:nvSpPr>
          <p:spPr>
            <a:xfrm>
              <a:off x="5700775" y="1946600"/>
              <a:ext cx="10875" cy="9575"/>
            </a:xfrm>
            <a:custGeom>
              <a:avLst/>
              <a:gdLst/>
              <a:ahLst/>
              <a:cxnLst/>
              <a:rect l="l" t="t" r="r" b="b"/>
              <a:pathLst>
                <a:path w="435" h="383" extrusionOk="0">
                  <a:moveTo>
                    <a:pt x="221" y="0"/>
                  </a:moveTo>
                  <a:cubicBezTo>
                    <a:pt x="150" y="0"/>
                    <a:pt x="80" y="43"/>
                    <a:pt x="46" y="110"/>
                  </a:cubicBezTo>
                  <a:cubicBezTo>
                    <a:pt x="1" y="201"/>
                    <a:pt x="46" y="315"/>
                    <a:pt x="138" y="361"/>
                  </a:cubicBezTo>
                  <a:cubicBezTo>
                    <a:pt x="167" y="375"/>
                    <a:pt x="198" y="383"/>
                    <a:pt x="228" y="383"/>
                  </a:cubicBezTo>
                  <a:cubicBezTo>
                    <a:pt x="294" y="383"/>
                    <a:pt x="357" y="347"/>
                    <a:pt x="389" y="269"/>
                  </a:cubicBezTo>
                  <a:cubicBezTo>
                    <a:pt x="434" y="178"/>
                    <a:pt x="389" y="64"/>
                    <a:pt x="297" y="18"/>
                  </a:cubicBezTo>
                  <a:cubicBezTo>
                    <a:pt x="273" y="6"/>
                    <a:pt x="247" y="0"/>
                    <a:pt x="22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5"/>
            <p:cNvSpPr/>
            <p:nvPr/>
          </p:nvSpPr>
          <p:spPr>
            <a:xfrm>
              <a:off x="5855425" y="1750525"/>
              <a:ext cx="6300" cy="5850"/>
            </a:xfrm>
            <a:custGeom>
              <a:avLst/>
              <a:gdLst/>
              <a:ahLst/>
              <a:cxnLst/>
              <a:rect l="l" t="t" r="r" b="b"/>
              <a:pathLst>
                <a:path w="252" h="234" extrusionOk="0">
                  <a:moveTo>
                    <a:pt x="132" y="1"/>
                  </a:moveTo>
                  <a:cubicBezTo>
                    <a:pt x="83" y="1"/>
                    <a:pt x="40" y="27"/>
                    <a:pt x="23" y="78"/>
                  </a:cubicBezTo>
                  <a:cubicBezTo>
                    <a:pt x="0" y="124"/>
                    <a:pt x="23" y="192"/>
                    <a:pt x="69" y="215"/>
                  </a:cubicBezTo>
                  <a:cubicBezTo>
                    <a:pt x="89" y="228"/>
                    <a:pt x="109" y="234"/>
                    <a:pt x="128" y="234"/>
                  </a:cubicBezTo>
                  <a:cubicBezTo>
                    <a:pt x="173" y="234"/>
                    <a:pt x="212" y="201"/>
                    <a:pt x="229" y="169"/>
                  </a:cubicBezTo>
                  <a:cubicBezTo>
                    <a:pt x="251" y="101"/>
                    <a:pt x="229" y="32"/>
                    <a:pt x="183" y="9"/>
                  </a:cubicBezTo>
                  <a:cubicBezTo>
                    <a:pt x="166" y="4"/>
                    <a:pt x="149" y="1"/>
                    <a:pt x="132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5"/>
            <p:cNvSpPr/>
            <p:nvPr/>
          </p:nvSpPr>
          <p:spPr>
            <a:xfrm>
              <a:off x="6088250" y="2038450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194" y="1"/>
                  </a:moveTo>
                  <a:cubicBezTo>
                    <a:pt x="124" y="1"/>
                    <a:pt x="56" y="38"/>
                    <a:pt x="23" y="88"/>
                  </a:cubicBezTo>
                  <a:cubicBezTo>
                    <a:pt x="0" y="179"/>
                    <a:pt x="23" y="293"/>
                    <a:pt x="114" y="339"/>
                  </a:cubicBezTo>
                  <a:cubicBezTo>
                    <a:pt x="136" y="344"/>
                    <a:pt x="157" y="347"/>
                    <a:pt x="178" y="347"/>
                  </a:cubicBezTo>
                  <a:cubicBezTo>
                    <a:pt x="246" y="347"/>
                    <a:pt x="308" y="317"/>
                    <a:pt x="342" y="247"/>
                  </a:cubicBezTo>
                  <a:cubicBezTo>
                    <a:pt x="388" y="156"/>
                    <a:pt x="342" y="65"/>
                    <a:pt x="274" y="19"/>
                  </a:cubicBezTo>
                  <a:cubicBezTo>
                    <a:pt x="248" y="6"/>
                    <a:pt x="221" y="1"/>
                    <a:pt x="19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5"/>
            <p:cNvSpPr/>
            <p:nvPr/>
          </p:nvSpPr>
          <p:spPr>
            <a:xfrm>
              <a:off x="6130475" y="2013600"/>
              <a:ext cx="6300" cy="5600"/>
            </a:xfrm>
            <a:custGeom>
              <a:avLst/>
              <a:gdLst/>
              <a:ahLst/>
              <a:cxnLst/>
              <a:rect l="l" t="t" r="r" b="b"/>
              <a:pathLst>
                <a:path w="252" h="224" extrusionOk="0">
                  <a:moveTo>
                    <a:pt x="136" y="0"/>
                  </a:moveTo>
                  <a:cubicBezTo>
                    <a:pt x="93" y="0"/>
                    <a:pt x="63" y="26"/>
                    <a:pt x="46" y="77"/>
                  </a:cubicBezTo>
                  <a:cubicBezTo>
                    <a:pt x="0" y="123"/>
                    <a:pt x="23" y="191"/>
                    <a:pt x="91" y="214"/>
                  </a:cubicBezTo>
                  <a:cubicBezTo>
                    <a:pt x="104" y="220"/>
                    <a:pt x="118" y="223"/>
                    <a:pt x="132" y="223"/>
                  </a:cubicBezTo>
                  <a:cubicBezTo>
                    <a:pt x="170" y="223"/>
                    <a:pt x="212" y="202"/>
                    <a:pt x="228" y="169"/>
                  </a:cubicBezTo>
                  <a:cubicBezTo>
                    <a:pt x="251" y="100"/>
                    <a:pt x="228" y="55"/>
                    <a:pt x="183" y="9"/>
                  </a:cubicBezTo>
                  <a:cubicBezTo>
                    <a:pt x="166" y="3"/>
                    <a:pt x="150" y="0"/>
                    <a:pt x="136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5"/>
            <p:cNvSpPr/>
            <p:nvPr/>
          </p:nvSpPr>
          <p:spPr>
            <a:xfrm>
              <a:off x="6356425" y="1213000"/>
              <a:ext cx="8025" cy="6975"/>
            </a:xfrm>
            <a:custGeom>
              <a:avLst/>
              <a:gdLst/>
              <a:ahLst/>
              <a:cxnLst/>
              <a:rect l="l" t="t" r="r" b="b"/>
              <a:pathLst>
                <a:path w="321" h="279" extrusionOk="0">
                  <a:moveTo>
                    <a:pt x="175" y="0"/>
                  </a:moveTo>
                  <a:cubicBezTo>
                    <a:pt x="119" y="0"/>
                    <a:pt x="64" y="26"/>
                    <a:pt x="47" y="77"/>
                  </a:cubicBezTo>
                  <a:cubicBezTo>
                    <a:pt x="1" y="146"/>
                    <a:pt x="47" y="237"/>
                    <a:pt x="115" y="260"/>
                  </a:cubicBezTo>
                  <a:cubicBezTo>
                    <a:pt x="134" y="273"/>
                    <a:pt x="153" y="278"/>
                    <a:pt x="172" y="278"/>
                  </a:cubicBezTo>
                  <a:cubicBezTo>
                    <a:pt x="220" y="278"/>
                    <a:pt x="265" y="241"/>
                    <a:pt x="298" y="192"/>
                  </a:cubicBezTo>
                  <a:cubicBezTo>
                    <a:pt x="320" y="123"/>
                    <a:pt x="298" y="55"/>
                    <a:pt x="229" y="9"/>
                  </a:cubicBezTo>
                  <a:cubicBezTo>
                    <a:pt x="212" y="3"/>
                    <a:pt x="194" y="0"/>
                    <a:pt x="17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5"/>
            <p:cNvSpPr/>
            <p:nvPr/>
          </p:nvSpPr>
          <p:spPr>
            <a:xfrm>
              <a:off x="6440325" y="1140150"/>
              <a:ext cx="6875" cy="5975"/>
            </a:xfrm>
            <a:custGeom>
              <a:avLst/>
              <a:gdLst/>
              <a:ahLst/>
              <a:cxnLst/>
              <a:rect l="l" t="t" r="r" b="b"/>
              <a:pathLst>
                <a:path w="275" h="239" extrusionOk="0">
                  <a:moveTo>
                    <a:pt x="112" y="0"/>
                  </a:moveTo>
                  <a:cubicBezTo>
                    <a:pt x="72" y="0"/>
                    <a:pt x="38" y="26"/>
                    <a:pt x="23" y="70"/>
                  </a:cubicBezTo>
                  <a:cubicBezTo>
                    <a:pt x="0" y="138"/>
                    <a:pt x="23" y="207"/>
                    <a:pt x="92" y="230"/>
                  </a:cubicBezTo>
                  <a:cubicBezTo>
                    <a:pt x="103" y="235"/>
                    <a:pt x="116" y="238"/>
                    <a:pt x="129" y="238"/>
                  </a:cubicBezTo>
                  <a:cubicBezTo>
                    <a:pt x="169" y="238"/>
                    <a:pt x="211" y="213"/>
                    <a:pt x="229" y="161"/>
                  </a:cubicBezTo>
                  <a:cubicBezTo>
                    <a:pt x="274" y="116"/>
                    <a:pt x="251" y="47"/>
                    <a:pt x="183" y="24"/>
                  </a:cubicBezTo>
                  <a:cubicBezTo>
                    <a:pt x="159" y="8"/>
                    <a:pt x="134" y="0"/>
                    <a:pt x="11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5"/>
            <p:cNvSpPr/>
            <p:nvPr/>
          </p:nvSpPr>
          <p:spPr>
            <a:xfrm>
              <a:off x="5971250" y="1554575"/>
              <a:ext cx="9725" cy="8675"/>
            </a:xfrm>
            <a:custGeom>
              <a:avLst/>
              <a:gdLst/>
              <a:ahLst/>
              <a:cxnLst/>
              <a:rect l="l" t="t" r="r" b="b"/>
              <a:pathLst>
                <a:path w="389" h="347" extrusionOk="0">
                  <a:moveTo>
                    <a:pt x="189" y="0"/>
                  </a:moveTo>
                  <a:cubicBezTo>
                    <a:pt x="127" y="0"/>
                    <a:pt x="57" y="43"/>
                    <a:pt x="24" y="110"/>
                  </a:cubicBezTo>
                  <a:cubicBezTo>
                    <a:pt x="1" y="178"/>
                    <a:pt x="24" y="292"/>
                    <a:pt x="115" y="338"/>
                  </a:cubicBezTo>
                  <a:cubicBezTo>
                    <a:pt x="137" y="343"/>
                    <a:pt x="158" y="346"/>
                    <a:pt x="179" y="346"/>
                  </a:cubicBezTo>
                  <a:cubicBezTo>
                    <a:pt x="247" y="346"/>
                    <a:pt x="308" y="316"/>
                    <a:pt x="343" y="247"/>
                  </a:cubicBezTo>
                  <a:cubicBezTo>
                    <a:pt x="389" y="178"/>
                    <a:pt x="343" y="64"/>
                    <a:pt x="252" y="18"/>
                  </a:cubicBezTo>
                  <a:cubicBezTo>
                    <a:pt x="234" y="6"/>
                    <a:pt x="212" y="0"/>
                    <a:pt x="189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5"/>
            <p:cNvSpPr/>
            <p:nvPr/>
          </p:nvSpPr>
          <p:spPr>
            <a:xfrm>
              <a:off x="5831450" y="1597350"/>
              <a:ext cx="6875" cy="6225"/>
            </a:xfrm>
            <a:custGeom>
              <a:avLst/>
              <a:gdLst/>
              <a:ahLst/>
              <a:cxnLst/>
              <a:rect l="l" t="t" r="r" b="b"/>
              <a:pathLst>
                <a:path w="275" h="249" extrusionOk="0">
                  <a:moveTo>
                    <a:pt x="138" y="0"/>
                  </a:moveTo>
                  <a:cubicBezTo>
                    <a:pt x="99" y="0"/>
                    <a:pt x="56" y="33"/>
                    <a:pt x="23" y="65"/>
                  </a:cubicBezTo>
                  <a:cubicBezTo>
                    <a:pt x="1" y="133"/>
                    <a:pt x="23" y="202"/>
                    <a:pt x="92" y="225"/>
                  </a:cubicBezTo>
                  <a:cubicBezTo>
                    <a:pt x="108" y="241"/>
                    <a:pt x="130" y="248"/>
                    <a:pt x="153" y="248"/>
                  </a:cubicBezTo>
                  <a:cubicBezTo>
                    <a:pt x="194" y="248"/>
                    <a:pt x="237" y="223"/>
                    <a:pt x="252" y="179"/>
                  </a:cubicBezTo>
                  <a:cubicBezTo>
                    <a:pt x="275" y="111"/>
                    <a:pt x="252" y="42"/>
                    <a:pt x="183" y="19"/>
                  </a:cubicBezTo>
                  <a:cubicBezTo>
                    <a:pt x="170" y="6"/>
                    <a:pt x="155" y="0"/>
                    <a:pt x="138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5"/>
            <p:cNvSpPr/>
            <p:nvPr/>
          </p:nvSpPr>
          <p:spPr>
            <a:xfrm>
              <a:off x="6038600" y="1537125"/>
              <a:ext cx="7425" cy="6725"/>
            </a:xfrm>
            <a:custGeom>
              <a:avLst/>
              <a:gdLst/>
              <a:ahLst/>
              <a:cxnLst/>
              <a:rect l="l" t="t" r="r" b="b"/>
              <a:pathLst>
                <a:path w="297" h="269" extrusionOk="0">
                  <a:moveTo>
                    <a:pt x="155" y="0"/>
                  </a:moveTo>
                  <a:cubicBezTo>
                    <a:pt x="104" y="0"/>
                    <a:pt x="57" y="26"/>
                    <a:pt x="23" y="77"/>
                  </a:cubicBezTo>
                  <a:cubicBezTo>
                    <a:pt x="0" y="146"/>
                    <a:pt x="23" y="214"/>
                    <a:pt x="92" y="260"/>
                  </a:cubicBezTo>
                  <a:cubicBezTo>
                    <a:pt x="109" y="266"/>
                    <a:pt x="126" y="268"/>
                    <a:pt x="142" y="268"/>
                  </a:cubicBezTo>
                  <a:cubicBezTo>
                    <a:pt x="191" y="268"/>
                    <a:pt x="234" y="243"/>
                    <a:pt x="251" y="191"/>
                  </a:cubicBezTo>
                  <a:cubicBezTo>
                    <a:pt x="297" y="123"/>
                    <a:pt x="274" y="54"/>
                    <a:pt x="206" y="9"/>
                  </a:cubicBezTo>
                  <a:cubicBezTo>
                    <a:pt x="189" y="3"/>
                    <a:pt x="171" y="0"/>
                    <a:pt x="15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5"/>
            <p:cNvSpPr/>
            <p:nvPr/>
          </p:nvSpPr>
          <p:spPr>
            <a:xfrm>
              <a:off x="5843425" y="1571125"/>
              <a:ext cx="10875" cy="9475"/>
            </a:xfrm>
            <a:custGeom>
              <a:avLst/>
              <a:gdLst/>
              <a:ahLst/>
              <a:cxnLst/>
              <a:rect l="l" t="t" r="r" b="b"/>
              <a:pathLst>
                <a:path w="435" h="379" extrusionOk="0">
                  <a:moveTo>
                    <a:pt x="221" y="0"/>
                  </a:moveTo>
                  <a:cubicBezTo>
                    <a:pt x="150" y="0"/>
                    <a:pt x="80" y="43"/>
                    <a:pt x="47" y="110"/>
                  </a:cubicBezTo>
                  <a:cubicBezTo>
                    <a:pt x="1" y="201"/>
                    <a:pt x="47" y="315"/>
                    <a:pt x="138" y="361"/>
                  </a:cubicBezTo>
                  <a:cubicBezTo>
                    <a:pt x="162" y="373"/>
                    <a:pt x="189" y="379"/>
                    <a:pt x="214" y="379"/>
                  </a:cubicBezTo>
                  <a:cubicBezTo>
                    <a:pt x="285" y="379"/>
                    <a:pt x="356" y="336"/>
                    <a:pt x="389" y="269"/>
                  </a:cubicBezTo>
                  <a:cubicBezTo>
                    <a:pt x="435" y="178"/>
                    <a:pt x="389" y="64"/>
                    <a:pt x="298" y="18"/>
                  </a:cubicBezTo>
                  <a:cubicBezTo>
                    <a:pt x="273" y="6"/>
                    <a:pt x="247" y="0"/>
                    <a:pt x="221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5"/>
            <p:cNvSpPr/>
            <p:nvPr/>
          </p:nvSpPr>
          <p:spPr>
            <a:xfrm>
              <a:off x="5876525" y="1557650"/>
              <a:ext cx="8025" cy="6750"/>
            </a:xfrm>
            <a:custGeom>
              <a:avLst/>
              <a:gdLst/>
              <a:ahLst/>
              <a:cxnLst/>
              <a:rect l="l" t="t" r="r" b="b"/>
              <a:pathLst>
                <a:path w="321" h="270" extrusionOk="0">
                  <a:moveTo>
                    <a:pt x="175" y="1"/>
                  </a:moveTo>
                  <a:cubicBezTo>
                    <a:pt x="119" y="1"/>
                    <a:pt x="64" y="27"/>
                    <a:pt x="47" y="78"/>
                  </a:cubicBezTo>
                  <a:cubicBezTo>
                    <a:pt x="1" y="146"/>
                    <a:pt x="24" y="215"/>
                    <a:pt x="92" y="261"/>
                  </a:cubicBezTo>
                  <a:cubicBezTo>
                    <a:pt x="109" y="266"/>
                    <a:pt x="128" y="269"/>
                    <a:pt x="146" y="269"/>
                  </a:cubicBezTo>
                  <a:cubicBezTo>
                    <a:pt x="202" y="269"/>
                    <a:pt x="258" y="243"/>
                    <a:pt x="275" y="192"/>
                  </a:cubicBezTo>
                  <a:cubicBezTo>
                    <a:pt x="320" y="124"/>
                    <a:pt x="298" y="32"/>
                    <a:pt x="229" y="9"/>
                  </a:cubicBezTo>
                  <a:cubicBezTo>
                    <a:pt x="212" y="4"/>
                    <a:pt x="193" y="1"/>
                    <a:pt x="175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5"/>
            <p:cNvSpPr/>
            <p:nvPr/>
          </p:nvSpPr>
          <p:spPr>
            <a:xfrm>
              <a:off x="5967825" y="1547400"/>
              <a:ext cx="9175" cy="7650"/>
            </a:xfrm>
            <a:custGeom>
              <a:avLst/>
              <a:gdLst/>
              <a:ahLst/>
              <a:cxnLst/>
              <a:rect l="l" t="t" r="r" b="b"/>
              <a:pathLst>
                <a:path w="367" h="306" extrusionOk="0">
                  <a:moveTo>
                    <a:pt x="197" y="0"/>
                  </a:moveTo>
                  <a:cubicBezTo>
                    <a:pt x="141" y="0"/>
                    <a:pt x="81" y="26"/>
                    <a:pt x="47" y="77"/>
                  </a:cubicBezTo>
                  <a:cubicBezTo>
                    <a:pt x="1" y="168"/>
                    <a:pt x="47" y="260"/>
                    <a:pt x="115" y="283"/>
                  </a:cubicBezTo>
                  <a:cubicBezTo>
                    <a:pt x="145" y="298"/>
                    <a:pt x="176" y="305"/>
                    <a:pt x="204" y="305"/>
                  </a:cubicBezTo>
                  <a:cubicBezTo>
                    <a:pt x="260" y="305"/>
                    <a:pt x="305" y="275"/>
                    <a:pt x="320" y="214"/>
                  </a:cubicBezTo>
                  <a:cubicBezTo>
                    <a:pt x="366" y="146"/>
                    <a:pt x="320" y="54"/>
                    <a:pt x="252" y="9"/>
                  </a:cubicBezTo>
                  <a:cubicBezTo>
                    <a:pt x="235" y="3"/>
                    <a:pt x="216" y="0"/>
                    <a:pt x="197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5"/>
            <p:cNvSpPr/>
            <p:nvPr/>
          </p:nvSpPr>
          <p:spPr>
            <a:xfrm>
              <a:off x="6727925" y="1650100"/>
              <a:ext cx="8575" cy="7100"/>
            </a:xfrm>
            <a:custGeom>
              <a:avLst/>
              <a:gdLst/>
              <a:ahLst/>
              <a:cxnLst/>
              <a:rect l="l" t="t" r="r" b="b"/>
              <a:pathLst>
                <a:path w="343" h="284" extrusionOk="0">
                  <a:moveTo>
                    <a:pt x="174" y="1"/>
                  </a:moveTo>
                  <a:cubicBezTo>
                    <a:pt x="119" y="1"/>
                    <a:pt x="63" y="26"/>
                    <a:pt x="46" y="78"/>
                  </a:cubicBezTo>
                  <a:cubicBezTo>
                    <a:pt x="0" y="146"/>
                    <a:pt x="46" y="237"/>
                    <a:pt x="114" y="260"/>
                  </a:cubicBezTo>
                  <a:cubicBezTo>
                    <a:pt x="137" y="275"/>
                    <a:pt x="163" y="283"/>
                    <a:pt x="187" y="283"/>
                  </a:cubicBezTo>
                  <a:cubicBezTo>
                    <a:pt x="236" y="283"/>
                    <a:pt x="282" y="253"/>
                    <a:pt x="297" y="192"/>
                  </a:cubicBezTo>
                  <a:cubicBezTo>
                    <a:pt x="343" y="123"/>
                    <a:pt x="297" y="55"/>
                    <a:pt x="228" y="9"/>
                  </a:cubicBezTo>
                  <a:cubicBezTo>
                    <a:pt x="211" y="3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5"/>
            <p:cNvSpPr/>
            <p:nvPr/>
          </p:nvSpPr>
          <p:spPr>
            <a:xfrm>
              <a:off x="6325050" y="2057525"/>
              <a:ext cx="11450" cy="10400"/>
            </a:xfrm>
            <a:custGeom>
              <a:avLst/>
              <a:gdLst/>
              <a:ahLst/>
              <a:cxnLst/>
              <a:rect l="l" t="t" r="r" b="b"/>
              <a:pathLst>
                <a:path w="458" h="416" extrusionOk="0">
                  <a:moveTo>
                    <a:pt x="213" y="0"/>
                  </a:moveTo>
                  <a:cubicBezTo>
                    <a:pt x="140" y="0"/>
                    <a:pt x="77" y="46"/>
                    <a:pt x="46" y="124"/>
                  </a:cubicBezTo>
                  <a:cubicBezTo>
                    <a:pt x="1" y="215"/>
                    <a:pt x="23" y="352"/>
                    <a:pt x="137" y="397"/>
                  </a:cubicBezTo>
                  <a:cubicBezTo>
                    <a:pt x="162" y="410"/>
                    <a:pt x="190" y="415"/>
                    <a:pt x="218" y="415"/>
                  </a:cubicBezTo>
                  <a:cubicBezTo>
                    <a:pt x="296" y="415"/>
                    <a:pt x="378" y="373"/>
                    <a:pt x="411" y="306"/>
                  </a:cubicBezTo>
                  <a:cubicBezTo>
                    <a:pt x="457" y="192"/>
                    <a:pt x="411" y="78"/>
                    <a:pt x="320" y="32"/>
                  </a:cubicBezTo>
                  <a:cubicBezTo>
                    <a:pt x="284" y="10"/>
                    <a:pt x="247" y="0"/>
                    <a:pt x="21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15"/>
            <p:cNvSpPr/>
            <p:nvPr/>
          </p:nvSpPr>
          <p:spPr>
            <a:xfrm>
              <a:off x="6331900" y="2044725"/>
              <a:ext cx="9725" cy="8475"/>
            </a:xfrm>
            <a:custGeom>
              <a:avLst/>
              <a:gdLst/>
              <a:ahLst/>
              <a:cxnLst/>
              <a:rect l="l" t="t" r="r" b="b"/>
              <a:pathLst>
                <a:path w="389" h="339" extrusionOk="0">
                  <a:moveTo>
                    <a:pt x="199" y="1"/>
                  </a:moveTo>
                  <a:cubicBezTo>
                    <a:pt x="136" y="1"/>
                    <a:pt x="79" y="38"/>
                    <a:pt x="46" y="88"/>
                  </a:cubicBezTo>
                  <a:cubicBezTo>
                    <a:pt x="0" y="179"/>
                    <a:pt x="46" y="293"/>
                    <a:pt x="115" y="316"/>
                  </a:cubicBezTo>
                  <a:cubicBezTo>
                    <a:pt x="145" y="331"/>
                    <a:pt x="178" y="339"/>
                    <a:pt x="209" y="339"/>
                  </a:cubicBezTo>
                  <a:cubicBezTo>
                    <a:pt x="272" y="339"/>
                    <a:pt x="328" y="308"/>
                    <a:pt x="343" y="247"/>
                  </a:cubicBezTo>
                  <a:cubicBezTo>
                    <a:pt x="388" y="156"/>
                    <a:pt x="366" y="65"/>
                    <a:pt x="274" y="19"/>
                  </a:cubicBezTo>
                  <a:cubicBezTo>
                    <a:pt x="249" y="6"/>
                    <a:pt x="223" y="1"/>
                    <a:pt x="199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15"/>
            <p:cNvSpPr/>
            <p:nvPr/>
          </p:nvSpPr>
          <p:spPr>
            <a:xfrm>
              <a:off x="6327900" y="2032050"/>
              <a:ext cx="8600" cy="7100"/>
            </a:xfrm>
            <a:custGeom>
              <a:avLst/>
              <a:gdLst/>
              <a:ahLst/>
              <a:cxnLst/>
              <a:rect l="l" t="t" r="r" b="b"/>
              <a:pathLst>
                <a:path w="344" h="284" extrusionOk="0">
                  <a:moveTo>
                    <a:pt x="152" y="0"/>
                  </a:moveTo>
                  <a:cubicBezTo>
                    <a:pt x="104" y="0"/>
                    <a:pt x="61" y="26"/>
                    <a:pt x="46" y="70"/>
                  </a:cubicBezTo>
                  <a:cubicBezTo>
                    <a:pt x="1" y="161"/>
                    <a:pt x="46" y="230"/>
                    <a:pt x="115" y="275"/>
                  </a:cubicBezTo>
                  <a:cubicBezTo>
                    <a:pt x="132" y="281"/>
                    <a:pt x="150" y="284"/>
                    <a:pt x="169" y="284"/>
                  </a:cubicBezTo>
                  <a:cubicBezTo>
                    <a:pt x="225" y="284"/>
                    <a:pt x="280" y="258"/>
                    <a:pt x="297" y="207"/>
                  </a:cubicBezTo>
                  <a:cubicBezTo>
                    <a:pt x="343" y="138"/>
                    <a:pt x="297" y="47"/>
                    <a:pt x="229" y="24"/>
                  </a:cubicBezTo>
                  <a:cubicBezTo>
                    <a:pt x="205" y="8"/>
                    <a:pt x="178" y="0"/>
                    <a:pt x="15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5"/>
            <p:cNvSpPr/>
            <p:nvPr/>
          </p:nvSpPr>
          <p:spPr>
            <a:xfrm>
              <a:off x="6327900" y="2017025"/>
              <a:ext cx="8025" cy="7100"/>
            </a:xfrm>
            <a:custGeom>
              <a:avLst/>
              <a:gdLst/>
              <a:ahLst/>
              <a:cxnLst/>
              <a:rect l="l" t="t" r="r" b="b"/>
              <a:pathLst>
                <a:path w="321" h="284" extrusionOk="0">
                  <a:moveTo>
                    <a:pt x="175" y="0"/>
                  </a:moveTo>
                  <a:cubicBezTo>
                    <a:pt x="119" y="0"/>
                    <a:pt x="63" y="26"/>
                    <a:pt x="46" y="77"/>
                  </a:cubicBezTo>
                  <a:cubicBezTo>
                    <a:pt x="1" y="146"/>
                    <a:pt x="23" y="237"/>
                    <a:pt x="92" y="260"/>
                  </a:cubicBezTo>
                  <a:cubicBezTo>
                    <a:pt x="124" y="276"/>
                    <a:pt x="154" y="284"/>
                    <a:pt x="180" y="284"/>
                  </a:cubicBezTo>
                  <a:cubicBezTo>
                    <a:pt x="229" y="284"/>
                    <a:pt x="268" y="258"/>
                    <a:pt x="297" y="214"/>
                  </a:cubicBezTo>
                  <a:cubicBezTo>
                    <a:pt x="320" y="123"/>
                    <a:pt x="297" y="54"/>
                    <a:pt x="229" y="9"/>
                  </a:cubicBezTo>
                  <a:cubicBezTo>
                    <a:pt x="212" y="3"/>
                    <a:pt x="193" y="0"/>
                    <a:pt x="175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5"/>
            <p:cNvSpPr/>
            <p:nvPr/>
          </p:nvSpPr>
          <p:spPr>
            <a:xfrm>
              <a:off x="6072825" y="2014725"/>
              <a:ext cx="6300" cy="5050"/>
            </a:xfrm>
            <a:custGeom>
              <a:avLst/>
              <a:gdLst/>
              <a:ahLst/>
              <a:cxnLst/>
              <a:rect l="l" t="t" r="r" b="b"/>
              <a:pathLst>
                <a:path w="252" h="202" extrusionOk="0">
                  <a:moveTo>
                    <a:pt x="133" y="1"/>
                  </a:moveTo>
                  <a:cubicBezTo>
                    <a:pt x="90" y="1"/>
                    <a:pt x="57" y="22"/>
                    <a:pt x="24" y="55"/>
                  </a:cubicBezTo>
                  <a:cubicBezTo>
                    <a:pt x="1" y="101"/>
                    <a:pt x="24" y="169"/>
                    <a:pt x="92" y="192"/>
                  </a:cubicBezTo>
                  <a:cubicBezTo>
                    <a:pt x="104" y="198"/>
                    <a:pt x="118" y="201"/>
                    <a:pt x="132" y="201"/>
                  </a:cubicBezTo>
                  <a:cubicBezTo>
                    <a:pt x="171" y="201"/>
                    <a:pt x="212" y="180"/>
                    <a:pt x="229" y="146"/>
                  </a:cubicBezTo>
                  <a:cubicBezTo>
                    <a:pt x="252" y="101"/>
                    <a:pt x="229" y="32"/>
                    <a:pt x="183" y="10"/>
                  </a:cubicBezTo>
                  <a:cubicBezTo>
                    <a:pt x="165" y="3"/>
                    <a:pt x="148" y="1"/>
                    <a:pt x="13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5"/>
            <p:cNvSpPr/>
            <p:nvPr/>
          </p:nvSpPr>
          <p:spPr>
            <a:xfrm>
              <a:off x="6262275" y="1454600"/>
              <a:ext cx="9150" cy="7900"/>
            </a:xfrm>
            <a:custGeom>
              <a:avLst/>
              <a:gdLst/>
              <a:ahLst/>
              <a:cxnLst/>
              <a:rect l="l" t="t" r="r" b="b"/>
              <a:pathLst>
                <a:path w="366" h="316" extrusionOk="0">
                  <a:moveTo>
                    <a:pt x="163" y="0"/>
                  </a:moveTo>
                  <a:cubicBezTo>
                    <a:pt x="107" y="0"/>
                    <a:pt x="62" y="31"/>
                    <a:pt x="46" y="91"/>
                  </a:cubicBezTo>
                  <a:cubicBezTo>
                    <a:pt x="1" y="160"/>
                    <a:pt x="24" y="251"/>
                    <a:pt x="115" y="297"/>
                  </a:cubicBezTo>
                  <a:cubicBezTo>
                    <a:pt x="134" y="310"/>
                    <a:pt x="155" y="315"/>
                    <a:pt x="176" y="315"/>
                  </a:cubicBezTo>
                  <a:cubicBezTo>
                    <a:pt x="231" y="315"/>
                    <a:pt x="287" y="278"/>
                    <a:pt x="320" y="228"/>
                  </a:cubicBezTo>
                  <a:cubicBezTo>
                    <a:pt x="366" y="137"/>
                    <a:pt x="320" y="46"/>
                    <a:pt x="252" y="23"/>
                  </a:cubicBezTo>
                  <a:cubicBezTo>
                    <a:pt x="221" y="8"/>
                    <a:pt x="191" y="0"/>
                    <a:pt x="163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5"/>
            <p:cNvSpPr/>
            <p:nvPr/>
          </p:nvSpPr>
          <p:spPr>
            <a:xfrm>
              <a:off x="6254300" y="1462350"/>
              <a:ext cx="6875" cy="5975"/>
            </a:xfrm>
            <a:custGeom>
              <a:avLst/>
              <a:gdLst/>
              <a:ahLst/>
              <a:cxnLst/>
              <a:rect l="l" t="t" r="r" b="b"/>
              <a:pathLst>
                <a:path w="275" h="239" extrusionOk="0">
                  <a:moveTo>
                    <a:pt x="138" y="1"/>
                  </a:moveTo>
                  <a:cubicBezTo>
                    <a:pt x="93" y="1"/>
                    <a:pt x="40" y="22"/>
                    <a:pt x="23" y="55"/>
                  </a:cubicBezTo>
                  <a:cubicBezTo>
                    <a:pt x="0" y="124"/>
                    <a:pt x="23" y="192"/>
                    <a:pt x="92" y="215"/>
                  </a:cubicBezTo>
                  <a:cubicBezTo>
                    <a:pt x="108" y="231"/>
                    <a:pt x="127" y="239"/>
                    <a:pt x="147" y="239"/>
                  </a:cubicBezTo>
                  <a:cubicBezTo>
                    <a:pt x="183" y="239"/>
                    <a:pt x="222" y="214"/>
                    <a:pt x="251" y="169"/>
                  </a:cubicBezTo>
                  <a:cubicBezTo>
                    <a:pt x="274" y="101"/>
                    <a:pt x="251" y="32"/>
                    <a:pt x="183" y="10"/>
                  </a:cubicBezTo>
                  <a:cubicBezTo>
                    <a:pt x="171" y="4"/>
                    <a:pt x="155" y="1"/>
                    <a:pt x="138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5"/>
            <p:cNvSpPr/>
            <p:nvPr/>
          </p:nvSpPr>
          <p:spPr>
            <a:xfrm>
              <a:off x="6276550" y="1513125"/>
              <a:ext cx="11425" cy="10425"/>
            </a:xfrm>
            <a:custGeom>
              <a:avLst/>
              <a:gdLst/>
              <a:ahLst/>
              <a:cxnLst/>
              <a:rect l="l" t="t" r="r" b="b"/>
              <a:pathLst>
                <a:path w="457" h="417" extrusionOk="0">
                  <a:moveTo>
                    <a:pt x="223" y="1"/>
                  </a:moveTo>
                  <a:cubicBezTo>
                    <a:pt x="150" y="1"/>
                    <a:pt x="77" y="47"/>
                    <a:pt x="46" y="124"/>
                  </a:cubicBezTo>
                  <a:cubicBezTo>
                    <a:pt x="0" y="216"/>
                    <a:pt x="46" y="352"/>
                    <a:pt x="137" y="398"/>
                  </a:cubicBezTo>
                  <a:cubicBezTo>
                    <a:pt x="168" y="410"/>
                    <a:pt x="199" y="416"/>
                    <a:pt x="228" y="416"/>
                  </a:cubicBezTo>
                  <a:cubicBezTo>
                    <a:pt x="308" y="416"/>
                    <a:pt x="378" y="374"/>
                    <a:pt x="411" y="307"/>
                  </a:cubicBezTo>
                  <a:cubicBezTo>
                    <a:pt x="457" y="193"/>
                    <a:pt x="411" y="79"/>
                    <a:pt x="320" y="33"/>
                  </a:cubicBezTo>
                  <a:cubicBezTo>
                    <a:pt x="291" y="11"/>
                    <a:pt x="257" y="1"/>
                    <a:pt x="223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5"/>
            <p:cNvSpPr/>
            <p:nvPr/>
          </p:nvSpPr>
          <p:spPr>
            <a:xfrm>
              <a:off x="6273700" y="1481950"/>
              <a:ext cx="6300" cy="5425"/>
            </a:xfrm>
            <a:custGeom>
              <a:avLst/>
              <a:gdLst/>
              <a:ahLst/>
              <a:cxnLst/>
              <a:rect l="l" t="t" r="r" b="b"/>
              <a:pathLst>
                <a:path w="252" h="217" extrusionOk="0">
                  <a:moveTo>
                    <a:pt x="106" y="1"/>
                  </a:moveTo>
                  <a:cubicBezTo>
                    <a:pt x="72" y="1"/>
                    <a:pt x="38" y="26"/>
                    <a:pt x="23" y="70"/>
                  </a:cubicBezTo>
                  <a:cubicBezTo>
                    <a:pt x="0" y="116"/>
                    <a:pt x="23" y="184"/>
                    <a:pt x="69" y="207"/>
                  </a:cubicBezTo>
                  <a:cubicBezTo>
                    <a:pt x="81" y="213"/>
                    <a:pt x="95" y="216"/>
                    <a:pt x="109" y="216"/>
                  </a:cubicBezTo>
                  <a:cubicBezTo>
                    <a:pt x="148" y="216"/>
                    <a:pt x="189" y="195"/>
                    <a:pt x="206" y="161"/>
                  </a:cubicBezTo>
                  <a:cubicBezTo>
                    <a:pt x="251" y="116"/>
                    <a:pt x="229" y="47"/>
                    <a:pt x="160" y="25"/>
                  </a:cubicBezTo>
                  <a:cubicBezTo>
                    <a:pt x="144" y="8"/>
                    <a:pt x="125" y="1"/>
                    <a:pt x="106" y="1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5"/>
            <p:cNvSpPr/>
            <p:nvPr/>
          </p:nvSpPr>
          <p:spPr>
            <a:xfrm>
              <a:off x="5680800" y="1186375"/>
              <a:ext cx="8025" cy="7100"/>
            </a:xfrm>
            <a:custGeom>
              <a:avLst/>
              <a:gdLst/>
              <a:ahLst/>
              <a:cxnLst/>
              <a:rect l="l" t="t" r="r" b="b"/>
              <a:pathLst>
                <a:path w="321" h="284" extrusionOk="0">
                  <a:moveTo>
                    <a:pt x="152" y="0"/>
                  </a:moveTo>
                  <a:cubicBezTo>
                    <a:pt x="104" y="0"/>
                    <a:pt x="61" y="25"/>
                    <a:pt x="46" y="70"/>
                  </a:cubicBezTo>
                  <a:cubicBezTo>
                    <a:pt x="1" y="138"/>
                    <a:pt x="24" y="229"/>
                    <a:pt x="92" y="275"/>
                  </a:cubicBezTo>
                  <a:cubicBezTo>
                    <a:pt x="109" y="281"/>
                    <a:pt x="128" y="284"/>
                    <a:pt x="146" y="284"/>
                  </a:cubicBezTo>
                  <a:cubicBezTo>
                    <a:pt x="202" y="284"/>
                    <a:pt x="258" y="258"/>
                    <a:pt x="275" y="207"/>
                  </a:cubicBezTo>
                  <a:cubicBezTo>
                    <a:pt x="320" y="138"/>
                    <a:pt x="298" y="47"/>
                    <a:pt x="229" y="24"/>
                  </a:cubicBezTo>
                  <a:cubicBezTo>
                    <a:pt x="205" y="8"/>
                    <a:pt x="178" y="0"/>
                    <a:pt x="15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5"/>
            <p:cNvSpPr/>
            <p:nvPr/>
          </p:nvSpPr>
          <p:spPr>
            <a:xfrm>
              <a:off x="5685950" y="1147950"/>
              <a:ext cx="6875" cy="6150"/>
            </a:xfrm>
            <a:custGeom>
              <a:avLst/>
              <a:gdLst/>
              <a:ahLst/>
              <a:cxnLst/>
              <a:rect l="l" t="t" r="r" b="b"/>
              <a:pathLst>
                <a:path w="275" h="246" extrusionOk="0">
                  <a:moveTo>
                    <a:pt x="132" y="0"/>
                  </a:moveTo>
                  <a:cubicBezTo>
                    <a:pt x="83" y="0"/>
                    <a:pt x="40" y="26"/>
                    <a:pt x="23" y="77"/>
                  </a:cubicBezTo>
                  <a:cubicBezTo>
                    <a:pt x="0" y="123"/>
                    <a:pt x="23" y="192"/>
                    <a:pt x="69" y="237"/>
                  </a:cubicBezTo>
                  <a:cubicBezTo>
                    <a:pt x="86" y="243"/>
                    <a:pt x="103" y="246"/>
                    <a:pt x="119" y="246"/>
                  </a:cubicBezTo>
                  <a:cubicBezTo>
                    <a:pt x="169" y="246"/>
                    <a:pt x="211" y="220"/>
                    <a:pt x="228" y="169"/>
                  </a:cubicBezTo>
                  <a:cubicBezTo>
                    <a:pt x="274" y="123"/>
                    <a:pt x="228" y="55"/>
                    <a:pt x="183" y="9"/>
                  </a:cubicBezTo>
                  <a:cubicBezTo>
                    <a:pt x="166" y="3"/>
                    <a:pt x="149" y="0"/>
                    <a:pt x="132" y="0"/>
                  </a:cubicBezTo>
                  <a:close/>
                </a:path>
              </a:pathLst>
            </a:custGeom>
            <a:solidFill>
              <a:srgbClr val="3EE7F0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9" name="Google Shape;3189;p15"/>
          <p:cNvGrpSpPr/>
          <p:nvPr/>
        </p:nvGrpSpPr>
        <p:grpSpPr>
          <a:xfrm>
            <a:off x="7906817" y="416855"/>
            <a:ext cx="1048180" cy="245101"/>
            <a:chOff x="3504975" y="1233750"/>
            <a:chExt cx="324725" cy="75925"/>
          </a:xfrm>
        </p:grpSpPr>
        <p:sp>
          <p:nvSpPr>
            <p:cNvPr id="3190" name="Google Shape;3190;p15"/>
            <p:cNvSpPr/>
            <p:nvPr/>
          </p:nvSpPr>
          <p:spPr>
            <a:xfrm>
              <a:off x="35049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9" y="1"/>
                  </a:moveTo>
                  <a:lnTo>
                    <a:pt x="1" y="1530"/>
                  </a:lnTo>
                  <a:lnTo>
                    <a:pt x="2649" y="3036"/>
                  </a:lnTo>
                  <a:lnTo>
                    <a:pt x="2649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5"/>
            <p:cNvSpPr/>
            <p:nvPr/>
          </p:nvSpPr>
          <p:spPr>
            <a:xfrm>
              <a:off x="3633950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0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5"/>
            <p:cNvSpPr/>
            <p:nvPr/>
          </p:nvSpPr>
          <p:spPr>
            <a:xfrm>
              <a:off x="37634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1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3" name="Google Shape;3193;p15"/>
          <p:cNvGrpSpPr/>
          <p:nvPr/>
        </p:nvGrpSpPr>
        <p:grpSpPr>
          <a:xfrm>
            <a:off x="-2981108" y="-2280879"/>
            <a:ext cx="5958123" cy="5505660"/>
            <a:chOff x="407025" y="3490600"/>
            <a:chExt cx="1442575" cy="1333025"/>
          </a:xfrm>
        </p:grpSpPr>
        <p:sp>
          <p:nvSpPr>
            <p:cNvPr id="3194" name="Google Shape;3194;p15"/>
            <p:cNvSpPr/>
            <p:nvPr/>
          </p:nvSpPr>
          <p:spPr>
            <a:xfrm>
              <a:off x="810450" y="3490600"/>
              <a:ext cx="1039150" cy="1082525"/>
            </a:xfrm>
            <a:custGeom>
              <a:avLst/>
              <a:gdLst/>
              <a:ahLst/>
              <a:cxnLst/>
              <a:rect l="l" t="t" r="r" b="b"/>
              <a:pathLst>
                <a:path w="41566" h="43301" extrusionOk="0">
                  <a:moveTo>
                    <a:pt x="1" y="41497"/>
                  </a:moveTo>
                  <a:lnTo>
                    <a:pt x="252" y="43300"/>
                  </a:lnTo>
                  <a:lnTo>
                    <a:pt x="41566" y="1804"/>
                  </a:lnTo>
                  <a:lnTo>
                    <a:pt x="41315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5"/>
            <p:cNvSpPr/>
            <p:nvPr/>
          </p:nvSpPr>
          <p:spPr>
            <a:xfrm>
              <a:off x="566225" y="3920300"/>
              <a:ext cx="783500" cy="816575"/>
            </a:xfrm>
            <a:custGeom>
              <a:avLst/>
              <a:gdLst/>
              <a:ahLst/>
              <a:cxnLst/>
              <a:rect l="l" t="t" r="r" b="b"/>
              <a:pathLst>
                <a:path w="31340" h="32663" extrusionOk="0">
                  <a:moveTo>
                    <a:pt x="31157" y="0"/>
                  </a:moveTo>
                  <a:lnTo>
                    <a:pt x="1" y="31293"/>
                  </a:lnTo>
                  <a:lnTo>
                    <a:pt x="183" y="32663"/>
                  </a:lnTo>
                  <a:lnTo>
                    <a:pt x="31340" y="1370"/>
                  </a:lnTo>
                  <a:lnTo>
                    <a:pt x="3115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5"/>
            <p:cNvSpPr/>
            <p:nvPr/>
          </p:nvSpPr>
          <p:spPr>
            <a:xfrm>
              <a:off x="1016450" y="3682900"/>
              <a:ext cx="783500" cy="816025"/>
            </a:xfrm>
            <a:custGeom>
              <a:avLst/>
              <a:gdLst/>
              <a:ahLst/>
              <a:cxnLst/>
              <a:rect l="l" t="t" r="r" b="b"/>
              <a:pathLst>
                <a:path w="31340" h="32641" extrusionOk="0">
                  <a:moveTo>
                    <a:pt x="31157" y="1"/>
                  </a:moveTo>
                  <a:lnTo>
                    <a:pt x="1" y="31294"/>
                  </a:lnTo>
                  <a:lnTo>
                    <a:pt x="183" y="32641"/>
                  </a:lnTo>
                  <a:lnTo>
                    <a:pt x="31340" y="1370"/>
                  </a:lnTo>
                  <a:lnTo>
                    <a:pt x="31157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5"/>
            <p:cNvSpPr/>
            <p:nvPr/>
          </p:nvSpPr>
          <p:spPr>
            <a:xfrm>
              <a:off x="788775" y="3843825"/>
              <a:ext cx="783500" cy="816025"/>
            </a:xfrm>
            <a:custGeom>
              <a:avLst/>
              <a:gdLst/>
              <a:ahLst/>
              <a:cxnLst/>
              <a:rect l="l" t="t" r="r" b="b"/>
              <a:pathLst>
                <a:path w="31340" h="32641" extrusionOk="0">
                  <a:moveTo>
                    <a:pt x="31157" y="0"/>
                  </a:moveTo>
                  <a:lnTo>
                    <a:pt x="0" y="31294"/>
                  </a:lnTo>
                  <a:lnTo>
                    <a:pt x="183" y="32641"/>
                  </a:lnTo>
                  <a:lnTo>
                    <a:pt x="31340" y="1347"/>
                  </a:lnTo>
                  <a:lnTo>
                    <a:pt x="3115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5"/>
            <p:cNvSpPr/>
            <p:nvPr/>
          </p:nvSpPr>
          <p:spPr>
            <a:xfrm>
              <a:off x="407025" y="3741675"/>
              <a:ext cx="1038575" cy="1081950"/>
            </a:xfrm>
            <a:custGeom>
              <a:avLst/>
              <a:gdLst/>
              <a:ahLst/>
              <a:cxnLst/>
              <a:rect l="l" t="t" r="r" b="b"/>
              <a:pathLst>
                <a:path w="41543" h="43278" extrusionOk="0">
                  <a:moveTo>
                    <a:pt x="41314" y="1"/>
                  </a:moveTo>
                  <a:lnTo>
                    <a:pt x="0" y="41474"/>
                  </a:lnTo>
                  <a:lnTo>
                    <a:pt x="229" y="43277"/>
                  </a:lnTo>
                  <a:lnTo>
                    <a:pt x="41542" y="1804"/>
                  </a:lnTo>
                  <a:lnTo>
                    <a:pt x="41314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5"/>
            <p:cNvSpPr/>
            <p:nvPr/>
          </p:nvSpPr>
          <p:spPr>
            <a:xfrm>
              <a:off x="1095775" y="3693175"/>
              <a:ext cx="536425" cy="575800"/>
            </a:xfrm>
            <a:custGeom>
              <a:avLst/>
              <a:gdLst/>
              <a:ahLst/>
              <a:cxnLst/>
              <a:rect l="l" t="t" r="r" b="b"/>
              <a:pathLst>
                <a:path w="21457" h="23032" extrusionOk="0">
                  <a:moveTo>
                    <a:pt x="21411" y="1"/>
                  </a:moveTo>
                  <a:lnTo>
                    <a:pt x="0" y="21434"/>
                  </a:lnTo>
                  <a:lnTo>
                    <a:pt x="23" y="23031"/>
                  </a:lnTo>
                  <a:lnTo>
                    <a:pt x="21456" y="1598"/>
                  </a:lnTo>
                  <a:lnTo>
                    <a:pt x="21411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0" name="Google Shape;3200;p15"/>
          <p:cNvGrpSpPr/>
          <p:nvPr/>
        </p:nvGrpSpPr>
        <p:grpSpPr>
          <a:xfrm>
            <a:off x="-829308" y="4062095"/>
            <a:ext cx="2352860" cy="2352860"/>
            <a:chOff x="3413675" y="1416350"/>
            <a:chExt cx="685925" cy="685925"/>
          </a:xfrm>
        </p:grpSpPr>
        <p:sp>
          <p:nvSpPr>
            <p:cNvPr id="3201" name="Google Shape;3201;p15"/>
            <p:cNvSpPr/>
            <p:nvPr/>
          </p:nvSpPr>
          <p:spPr>
            <a:xfrm>
              <a:off x="3514125" y="1599525"/>
              <a:ext cx="435400" cy="402325"/>
            </a:xfrm>
            <a:custGeom>
              <a:avLst/>
              <a:gdLst/>
              <a:ahLst/>
              <a:cxnLst/>
              <a:rect l="l" t="t" r="r" b="b"/>
              <a:pathLst>
                <a:path w="17416" h="16093" extrusionOk="0">
                  <a:moveTo>
                    <a:pt x="0" y="6392"/>
                  </a:moveTo>
                  <a:cubicBezTo>
                    <a:pt x="0" y="4041"/>
                    <a:pt x="845" y="1758"/>
                    <a:pt x="2397" y="1"/>
                  </a:cubicBezTo>
                  <a:lnTo>
                    <a:pt x="3424" y="914"/>
                  </a:lnTo>
                  <a:cubicBezTo>
                    <a:pt x="2100" y="2420"/>
                    <a:pt x="1370" y="4360"/>
                    <a:pt x="1370" y="6392"/>
                  </a:cubicBezTo>
                  <a:cubicBezTo>
                    <a:pt x="1370" y="10980"/>
                    <a:pt x="5113" y="14723"/>
                    <a:pt x="9701" y="14723"/>
                  </a:cubicBezTo>
                  <a:cubicBezTo>
                    <a:pt x="12326" y="14723"/>
                    <a:pt x="14722" y="13513"/>
                    <a:pt x="16320" y="11436"/>
                  </a:cubicBezTo>
                  <a:lnTo>
                    <a:pt x="17416" y="12281"/>
                  </a:lnTo>
                  <a:cubicBezTo>
                    <a:pt x="15567" y="14700"/>
                    <a:pt x="12759" y="16093"/>
                    <a:pt x="9701" y="16093"/>
                  </a:cubicBezTo>
                  <a:cubicBezTo>
                    <a:pt x="4360" y="16093"/>
                    <a:pt x="0" y="11733"/>
                    <a:pt x="0" y="6392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5"/>
            <p:cNvSpPr/>
            <p:nvPr/>
          </p:nvSpPr>
          <p:spPr>
            <a:xfrm>
              <a:off x="3570025" y="1516800"/>
              <a:ext cx="429150" cy="398875"/>
            </a:xfrm>
            <a:custGeom>
              <a:avLst/>
              <a:gdLst/>
              <a:ahLst/>
              <a:cxnLst/>
              <a:rect l="l" t="t" r="r" b="b"/>
              <a:pathLst>
                <a:path w="17166" h="15955" extrusionOk="0">
                  <a:moveTo>
                    <a:pt x="161" y="3310"/>
                  </a:moveTo>
                  <a:cubicBezTo>
                    <a:pt x="47" y="3447"/>
                    <a:pt x="1" y="3606"/>
                    <a:pt x="1" y="3766"/>
                  </a:cubicBezTo>
                  <a:lnTo>
                    <a:pt x="1" y="3766"/>
                  </a:lnTo>
                  <a:cubicBezTo>
                    <a:pt x="1" y="3949"/>
                    <a:pt x="69" y="4131"/>
                    <a:pt x="229" y="4268"/>
                  </a:cubicBezTo>
                  <a:lnTo>
                    <a:pt x="229" y="4268"/>
                  </a:lnTo>
                  <a:cubicBezTo>
                    <a:pt x="503" y="4519"/>
                    <a:pt x="960" y="4497"/>
                    <a:pt x="1188" y="4223"/>
                  </a:cubicBezTo>
                  <a:lnTo>
                    <a:pt x="1188" y="4223"/>
                  </a:lnTo>
                  <a:cubicBezTo>
                    <a:pt x="2786" y="2397"/>
                    <a:pt x="5068" y="1370"/>
                    <a:pt x="7465" y="1370"/>
                  </a:cubicBezTo>
                  <a:lnTo>
                    <a:pt x="7465" y="1370"/>
                  </a:lnTo>
                  <a:cubicBezTo>
                    <a:pt x="12053" y="1370"/>
                    <a:pt x="15796" y="5113"/>
                    <a:pt x="15796" y="9701"/>
                  </a:cubicBezTo>
                  <a:lnTo>
                    <a:pt x="15796" y="9701"/>
                  </a:lnTo>
                  <a:cubicBezTo>
                    <a:pt x="15796" y="11550"/>
                    <a:pt x="15203" y="13284"/>
                    <a:pt x="14084" y="14745"/>
                  </a:cubicBezTo>
                  <a:lnTo>
                    <a:pt x="14084" y="14745"/>
                  </a:lnTo>
                  <a:cubicBezTo>
                    <a:pt x="13856" y="15065"/>
                    <a:pt x="13902" y="15498"/>
                    <a:pt x="14221" y="15727"/>
                  </a:cubicBezTo>
                  <a:lnTo>
                    <a:pt x="14221" y="15727"/>
                  </a:lnTo>
                  <a:cubicBezTo>
                    <a:pt x="14518" y="15955"/>
                    <a:pt x="14952" y="15886"/>
                    <a:pt x="15180" y="15590"/>
                  </a:cubicBezTo>
                  <a:lnTo>
                    <a:pt x="15180" y="15590"/>
                  </a:lnTo>
                  <a:cubicBezTo>
                    <a:pt x="16481" y="13878"/>
                    <a:pt x="17166" y="11846"/>
                    <a:pt x="17166" y="9701"/>
                  </a:cubicBezTo>
                  <a:lnTo>
                    <a:pt x="17166" y="9701"/>
                  </a:lnTo>
                  <a:cubicBezTo>
                    <a:pt x="17166" y="4337"/>
                    <a:pt x="12806" y="0"/>
                    <a:pt x="7465" y="0"/>
                  </a:cubicBezTo>
                  <a:lnTo>
                    <a:pt x="7465" y="0"/>
                  </a:lnTo>
                  <a:cubicBezTo>
                    <a:pt x="4657" y="0"/>
                    <a:pt x="2010" y="1210"/>
                    <a:pt x="161" y="331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5"/>
            <p:cNvSpPr/>
            <p:nvPr/>
          </p:nvSpPr>
          <p:spPr>
            <a:xfrm>
              <a:off x="3596850" y="1599525"/>
              <a:ext cx="319575" cy="290475"/>
            </a:xfrm>
            <a:custGeom>
              <a:avLst/>
              <a:gdLst/>
              <a:ahLst/>
              <a:cxnLst/>
              <a:rect l="l" t="t" r="r" b="b"/>
              <a:pathLst>
                <a:path w="12783" h="11619" extrusionOk="0">
                  <a:moveTo>
                    <a:pt x="1" y="6392"/>
                  </a:moveTo>
                  <a:cubicBezTo>
                    <a:pt x="1" y="2854"/>
                    <a:pt x="2877" y="1"/>
                    <a:pt x="6392" y="1"/>
                  </a:cubicBezTo>
                  <a:cubicBezTo>
                    <a:pt x="9907" y="1"/>
                    <a:pt x="12783" y="2854"/>
                    <a:pt x="12783" y="6392"/>
                  </a:cubicBezTo>
                  <a:cubicBezTo>
                    <a:pt x="12783" y="8378"/>
                    <a:pt x="11870" y="10226"/>
                    <a:pt x="10295" y="11459"/>
                  </a:cubicBezTo>
                  <a:lnTo>
                    <a:pt x="9450" y="10363"/>
                  </a:lnTo>
                  <a:cubicBezTo>
                    <a:pt x="10706" y="9405"/>
                    <a:pt x="11413" y="7967"/>
                    <a:pt x="11413" y="6392"/>
                  </a:cubicBezTo>
                  <a:cubicBezTo>
                    <a:pt x="11413" y="3630"/>
                    <a:pt x="9154" y="1370"/>
                    <a:pt x="6392" y="1370"/>
                  </a:cubicBezTo>
                  <a:cubicBezTo>
                    <a:pt x="3630" y="1370"/>
                    <a:pt x="1370" y="3630"/>
                    <a:pt x="1370" y="6392"/>
                  </a:cubicBezTo>
                  <a:cubicBezTo>
                    <a:pt x="1370" y="8012"/>
                    <a:pt x="2169" y="9542"/>
                    <a:pt x="3516" y="10500"/>
                  </a:cubicBezTo>
                  <a:lnTo>
                    <a:pt x="2717" y="11619"/>
                  </a:lnTo>
                  <a:cubicBezTo>
                    <a:pt x="1005" y="10432"/>
                    <a:pt x="1" y="8469"/>
                    <a:pt x="1" y="6392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5"/>
            <p:cNvSpPr/>
            <p:nvPr/>
          </p:nvSpPr>
          <p:spPr>
            <a:xfrm>
              <a:off x="3657350" y="1855175"/>
              <a:ext cx="206025" cy="63925"/>
            </a:xfrm>
            <a:custGeom>
              <a:avLst/>
              <a:gdLst/>
              <a:ahLst/>
              <a:cxnLst/>
              <a:rect l="l" t="t" r="r" b="b"/>
              <a:pathLst>
                <a:path w="8241" h="2557" extrusionOk="0">
                  <a:moveTo>
                    <a:pt x="7030" y="137"/>
                  </a:moveTo>
                  <a:cubicBezTo>
                    <a:pt x="6140" y="822"/>
                    <a:pt x="5090" y="1187"/>
                    <a:pt x="3972" y="1187"/>
                  </a:cubicBezTo>
                  <a:lnTo>
                    <a:pt x="3972" y="1187"/>
                  </a:lnTo>
                  <a:cubicBezTo>
                    <a:pt x="2922" y="1187"/>
                    <a:pt x="1940" y="868"/>
                    <a:pt x="1096" y="274"/>
                  </a:cubicBezTo>
                  <a:lnTo>
                    <a:pt x="1096" y="274"/>
                  </a:lnTo>
                  <a:cubicBezTo>
                    <a:pt x="776" y="46"/>
                    <a:pt x="343" y="115"/>
                    <a:pt x="137" y="434"/>
                  </a:cubicBezTo>
                  <a:lnTo>
                    <a:pt x="137" y="434"/>
                  </a:lnTo>
                  <a:cubicBezTo>
                    <a:pt x="46" y="548"/>
                    <a:pt x="0" y="685"/>
                    <a:pt x="0" y="822"/>
                  </a:cubicBezTo>
                  <a:lnTo>
                    <a:pt x="0" y="822"/>
                  </a:lnTo>
                  <a:cubicBezTo>
                    <a:pt x="0" y="1050"/>
                    <a:pt x="92" y="1256"/>
                    <a:pt x="297" y="1393"/>
                  </a:cubicBezTo>
                  <a:lnTo>
                    <a:pt x="297" y="1393"/>
                  </a:lnTo>
                  <a:cubicBezTo>
                    <a:pt x="1370" y="2146"/>
                    <a:pt x="2648" y="2557"/>
                    <a:pt x="3972" y="2557"/>
                  </a:cubicBezTo>
                  <a:lnTo>
                    <a:pt x="3972" y="2557"/>
                  </a:lnTo>
                  <a:cubicBezTo>
                    <a:pt x="5387" y="2557"/>
                    <a:pt x="6757" y="2100"/>
                    <a:pt x="7875" y="1233"/>
                  </a:cubicBezTo>
                  <a:lnTo>
                    <a:pt x="7875" y="1233"/>
                  </a:lnTo>
                  <a:cubicBezTo>
                    <a:pt x="8172" y="1005"/>
                    <a:pt x="8240" y="571"/>
                    <a:pt x="7989" y="274"/>
                  </a:cubicBezTo>
                  <a:lnTo>
                    <a:pt x="7989" y="274"/>
                  </a:lnTo>
                  <a:cubicBezTo>
                    <a:pt x="7852" y="92"/>
                    <a:pt x="7647" y="0"/>
                    <a:pt x="7441" y="0"/>
                  </a:cubicBezTo>
                  <a:lnTo>
                    <a:pt x="7441" y="0"/>
                  </a:lnTo>
                  <a:cubicBezTo>
                    <a:pt x="7304" y="0"/>
                    <a:pt x="7167" y="46"/>
                    <a:pt x="7030" y="137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5"/>
            <p:cNvSpPr/>
            <p:nvPr/>
          </p:nvSpPr>
          <p:spPr>
            <a:xfrm>
              <a:off x="3413675" y="1416350"/>
              <a:ext cx="551825" cy="631150"/>
            </a:xfrm>
            <a:custGeom>
              <a:avLst/>
              <a:gdLst/>
              <a:ahLst/>
              <a:cxnLst/>
              <a:rect l="l" t="t" r="r" b="b"/>
              <a:pathLst>
                <a:path w="22073" h="25246" extrusionOk="0">
                  <a:moveTo>
                    <a:pt x="1" y="13719"/>
                  </a:moveTo>
                  <a:cubicBezTo>
                    <a:pt x="1" y="6141"/>
                    <a:pt x="6141" y="1"/>
                    <a:pt x="13719" y="1"/>
                  </a:cubicBezTo>
                  <a:cubicBezTo>
                    <a:pt x="16755" y="1"/>
                    <a:pt x="19653" y="959"/>
                    <a:pt x="22073" y="2808"/>
                  </a:cubicBezTo>
                  <a:lnTo>
                    <a:pt x="21228" y="3904"/>
                  </a:lnTo>
                  <a:cubicBezTo>
                    <a:pt x="19060" y="2238"/>
                    <a:pt x="16458" y="1370"/>
                    <a:pt x="13719" y="1370"/>
                  </a:cubicBezTo>
                  <a:cubicBezTo>
                    <a:pt x="6917" y="1370"/>
                    <a:pt x="1370" y="6917"/>
                    <a:pt x="1370" y="13719"/>
                  </a:cubicBezTo>
                  <a:cubicBezTo>
                    <a:pt x="1370" y="17919"/>
                    <a:pt x="3493" y="21799"/>
                    <a:pt x="7008" y="24081"/>
                  </a:cubicBezTo>
                  <a:lnTo>
                    <a:pt x="6278" y="25246"/>
                  </a:lnTo>
                  <a:cubicBezTo>
                    <a:pt x="2329" y="22712"/>
                    <a:pt x="1" y="18398"/>
                    <a:pt x="1" y="13719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5"/>
            <p:cNvSpPr/>
            <p:nvPr/>
          </p:nvSpPr>
          <p:spPr>
            <a:xfrm>
              <a:off x="3562625" y="1483125"/>
              <a:ext cx="536975" cy="619150"/>
            </a:xfrm>
            <a:custGeom>
              <a:avLst/>
              <a:gdLst/>
              <a:ahLst/>
              <a:cxnLst/>
              <a:rect l="l" t="t" r="r" b="b"/>
              <a:pathLst>
                <a:path w="21479" h="24766" extrusionOk="0">
                  <a:moveTo>
                    <a:pt x="15133" y="274"/>
                  </a:moveTo>
                  <a:cubicBezTo>
                    <a:pt x="14905" y="571"/>
                    <a:pt x="14974" y="1005"/>
                    <a:pt x="15270" y="1233"/>
                  </a:cubicBezTo>
                  <a:lnTo>
                    <a:pt x="15270" y="1233"/>
                  </a:lnTo>
                  <a:cubicBezTo>
                    <a:pt x="18352" y="3607"/>
                    <a:pt x="20109" y="7167"/>
                    <a:pt x="20109" y="11048"/>
                  </a:cubicBezTo>
                  <a:lnTo>
                    <a:pt x="20109" y="11048"/>
                  </a:lnTo>
                  <a:cubicBezTo>
                    <a:pt x="20109" y="17850"/>
                    <a:pt x="14563" y="23396"/>
                    <a:pt x="7761" y="23396"/>
                  </a:cubicBezTo>
                  <a:lnTo>
                    <a:pt x="7761" y="23396"/>
                  </a:lnTo>
                  <a:cubicBezTo>
                    <a:pt x="5364" y="23396"/>
                    <a:pt x="3059" y="22711"/>
                    <a:pt x="1050" y="21410"/>
                  </a:cubicBezTo>
                  <a:lnTo>
                    <a:pt x="1050" y="21410"/>
                  </a:lnTo>
                  <a:cubicBezTo>
                    <a:pt x="731" y="21205"/>
                    <a:pt x="320" y="21296"/>
                    <a:pt x="114" y="21616"/>
                  </a:cubicBezTo>
                  <a:lnTo>
                    <a:pt x="114" y="21616"/>
                  </a:lnTo>
                  <a:cubicBezTo>
                    <a:pt x="23" y="21730"/>
                    <a:pt x="0" y="21867"/>
                    <a:pt x="0" y="22004"/>
                  </a:cubicBezTo>
                  <a:lnTo>
                    <a:pt x="0" y="22004"/>
                  </a:lnTo>
                  <a:cubicBezTo>
                    <a:pt x="0" y="22232"/>
                    <a:pt x="114" y="22438"/>
                    <a:pt x="320" y="22575"/>
                  </a:cubicBezTo>
                  <a:lnTo>
                    <a:pt x="320" y="22575"/>
                  </a:lnTo>
                  <a:cubicBezTo>
                    <a:pt x="2534" y="24013"/>
                    <a:pt x="5113" y="24766"/>
                    <a:pt x="7761" y="24766"/>
                  </a:cubicBezTo>
                  <a:lnTo>
                    <a:pt x="7761" y="24766"/>
                  </a:lnTo>
                  <a:cubicBezTo>
                    <a:pt x="15339" y="24766"/>
                    <a:pt x="21479" y="18603"/>
                    <a:pt x="21479" y="11048"/>
                  </a:cubicBezTo>
                  <a:lnTo>
                    <a:pt x="21479" y="11048"/>
                  </a:lnTo>
                  <a:cubicBezTo>
                    <a:pt x="21479" y="6734"/>
                    <a:pt x="19516" y="2762"/>
                    <a:pt x="16115" y="137"/>
                  </a:cubicBezTo>
                  <a:lnTo>
                    <a:pt x="16115" y="137"/>
                  </a:lnTo>
                  <a:cubicBezTo>
                    <a:pt x="15978" y="46"/>
                    <a:pt x="15841" y="0"/>
                    <a:pt x="15681" y="0"/>
                  </a:cubicBezTo>
                  <a:lnTo>
                    <a:pt x="15681" y="0"/>
                  </a:lnTo>
                  <a:cubicBezTo>
                    <a:pt x="15476" y="0"/>
                    <a:pt x="15270" y="92"/>
                    <a:pt x="15133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07" name="Google Shape;3207;p15"/>
          <p:cNvSpPr/>
          <p:nvPr/>
        </p:nvSpPr>
        <p:spPr>
          <a:xfrm>
            <a:off x="-135928" y="2779476"/>
            <a:ext cx="488023" cy="880051"/>
          </a:xfrm>
          <a:custGeom>
            <a:avLst/>
            <a:gdLst/>
            <a:ahLst/>
            <a:cxnLst/>
            <a:rect l="l" t="t" r="r" b="b"/>
            <a:pathLst>
              <a:path w="6848" h="12349" extrusionOk="0">
                <a:moveTo>
                  <a:pt x="0" y="1"/>
                </a:moveTo>
                <a:lnTo>
                  <a:pt x="183" y="12349"/>
                </a:lnTo>
                <a:lnTo>
                  <a:pt x="6848" y="4337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002AB1">
                  <a:alpha val="70980"/>
                </a:srgbClr>
              </a:gs>
              <a:gs pos="100000">
                <a:srgbClr val="00E0FF">
                  <a:alpha val="69019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8" name="Google Shape;3208;p15"/>
          <p:cNvSpPr/>
          <p:nvPr/>
        </p:nvSpPr>
        <p:spPr>
          <a:xfrm flipH="1">
            <a:off x="2977035" y="4466577"/>
            <a:ext cx="1756869" cy="1273904"/>
          </a:xfrm>
          <a:custGeom>
            <a:avLst/>
            <a:gdLst/>
            <a:ahLst/>
            <a:cxnLst/>
            <a:rect l="l" t="t" r="r" b="b"/>
            <a:pathLst>
              <a:path w="16686" h="12099" extrusionOk="0">
                <a:moveTo>
                  <a:pt x="12988" y="1"/>
                </a:moveTo>
                <a:lnTo>
                  <a:pt x="1" y="12098"/>
                </a:lnTo>
                <a:lnTo>
                  <a:pt x="16686" y="8058"/>
                </a:lnTo>
                <a:lnTo>
                  <a:pt x="12988" y="1"/>
                </a:lnTo>
                <a:close/>
              </a:path>
            </a:pathLst>
          </a:custGeom>
          <a:gradFill>
            <a:gsLst>
              <a:gs pos="0">
                <a:srgbClr val="002AB1">
                  <a:alpha val="70980"/>
                </a:srgbClr>
              </a:gs>
              <a:gs pos="100000">
                <a:srgbClr val="00E0FF">
                  <a:alpha val="69019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9" name="Google Shape;3209;p15"/>
          <p:cNvSpPr>
            <a:spLocks noGrp="1"/>
          </p:cNvSpPr>
          <p:nvPr>
            <p:ph type="pic" idx="2"/>
          </p:nvPr>
        </p:nvSpPr>
        <p:spPr>
          <a:xfrm>
            <a:off x="5035150" y="1081425"/>
            <a:ext cx="3395700" cy="2980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10" name="Google Shape;3210;p15"/>
          <p:cNvSpPr txBox="1">
            <a:spLocks noGrp="1"/>
          </p:cNvSpPr>
          <p:nvPr>
            <p:ph type="title"/>
          </p:nvPr>
        </p:nvSpPr>
        <p:spPr>
          <a:xfrm>
            <a:off x="713100" y="1232650"/>
            <a:ext cx="3954300" cy="167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ptos" panose="020B0004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 dirty="0"/>
          </a:p>
        </p:txBody>
      </p:sp>
      <p:sp>
        <p:nvSpPr>
          <p:cNvPr id="3211" name="Google Shape;3211;p15"/>
          <p:cNvSpPr txBox="1">
            <a:spLocks noGrp="1"/>
          </p:cNvSpPr>
          <p:nvPr>
            <p:ph type="subTitle" idx="1"/>
          </p:nvPr>
        </p:nvSpPr>
        <p:spPr>
          <a:xfrm>
            <a:off x="713100" y="2906150"/>
            <a:ext cx="39543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Aptos" panose="020B00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3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3" name="Google Shape;3683;p18"/>
          <p:cNvGrpSpPr/>
          <p:nvPr/>
        </p:nvGrpSpPr>
        <p:grpSpPr>
          <a:xfrm>
            <a:off x="74" y="63"/>
            <a:ext cx="9144153" cy="5143512"/>
            <a:chOff x="4263926" y="3811300"/>
            <a:chExt cx="2189272" cy="1231448"/>
          </a:xfrm>
        </p:grpSpPr>
        <p:sp>
          <p:nvSpPr>
            <p:cNvPr id="3684" name="Google Shape;3684;p18"/>
            <p:cNvSpPr/>
            <p:nvPr/>
          </p:nvSpPr>
          <p:spPr>
            <a:xfrm>
              <a:off x="644375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8"/>
            <p:cNvSpPr/>
            <p:nvPr/>
          </p:nvSpPr>
          <p:spPr>
            <a:xfrm>
              <a:off x="636500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8"/>
            <p:cNvSpPr/>
            <p:nvPr/>
          </p:nvSpPr>
          <p:spPr>
            <a:xfrm>
              <a:off x="62868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8"/>
            <p:cNvSpPr/>
            <p:nvPr/>
          </p:nvSpPr>
          <p:spPr>
            <a:xfrm>
              <a:off x="62080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8"/>
            <p:cNvSpPr/>
            <p:nvPr/>
          </p:nvSpPr>
          <p:spPr>
            <a:xfrm>
              <a:off x="61293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8"/>
            <p:cNvSpPr/>
            <p:nvPr/>
          </p:nvSpPr>
          <p:spPr>
            <a:xfrm>
              <a:off x="60505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8"/>
            <p:cNvSpPr/>
            <p:nvPr/>
          </p:nvSpPr>
          <p:spPr>
            <a:xfrm>
              <a:off x="597182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8"/>
            <p:cNvSpPr/>
            <p:nvPr/>
          </p:nvSpPr>
          <p:spPr>
            <a:xfrm>
              <a:off x="589307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8"/>
            <p:cNvSpPr/>
            <p:nvPr/>
          </p:nvSpPr>
          <p:spPr>
            <a:xfrm>
              <a:off x="58149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8"/>
            <p:cNvSpPr/>
            <p:nvPr/>
          </p:nvSpPr>
          <p:spPr>
            <a:xfrm>
              <a:off x="57361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8"/>
            <p:cNvSpPr/>
            <p:nvPr/>
          </p:nvSpPr>
          <p:spPr>
            <a:xfrm>
              <a:off x="56574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8"/>
            <p:cNvSpPr/>
            <p:nvPr/>
          </p:nvSpPr>
          <p:spPr>
            <a:xfrm>
              <a:off x="5578675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8"/>
            <p:cNvSpPr/>
            <p:nvPr/>
          </p:nvSpPr>
          <p:spPr>
            <a:xfrm>
              <a:off x="5499925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8"/>
            <p:cNvSpPr/>
            <p:nvPr/>
          </p:nvSpPr>
          <p:spPr>
            <a:xfrm>
              <a:off x="5421175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8"/>
            <p:cNvSpPr/>
            <p:nvPr/>
          </p:nvSpPr>
          <p:spPr>
            <a:xfrm>
              <a:off x="534242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8"/>
            <p:cNvSpPr/>
            <p:nvPr/>
          </p:nvSpPr>
          <p:spPr>
            <a:xfrm>
              <a:off x="52642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8"/>
            <p:cNvSpPr/>
            <p:nvPr/>
          </p:nvSpPr>
          <p:spPr>
            <a:xfrm>
              <a:off x="50280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8"/>
            <p:cNvSpPr/>
            <p:nvPr/>
          </p:nvSpPr>
          <p:spPr>
            <a:xfrm>
              <a:off x="4870500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8"/>
            <p:cNvSpPr/>
            <p:nvPr/>
          </p:nvSpPr>
          <p:spPr>
            <a:xfrm>
              <a:off x="47135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8"/>
            <p:cNvSpPr/>
            <p:nvPr/>
          </p:nvSpPr>
          <p:spPr>
            <a:xfrm>
              <a:off x="47923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8"/>
            <p:cNvSpPr/>
            <p:nvPr/>
          </p:nvSpPr>
          <p:spPr>
            <a:xfrm>
              <a:off x="4949250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8"/>
            <p:cNvSpPr/>
            <p:nvPr/>
          </p:nvSpPr>
          <p:spPr>
            <a:xfrm>
              <a:off x="51067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8"/>
            <p:cNvSpPr/>
            <p:nvPr/>
          </p:nvSpPr>
          <p:spPr>
            <a:xfrm>
              <a:off x="51855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8"/>
            <p:cNvSpPr/>
            <p:nvPr/>
          </p:nvSpPr>
          <p:spPr>
            <a:xfrm>
              <a:off x="46348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8"/>
            <p:cNvSpPr/>
            <p:nvPr/>
          </p:nvSpPr>
          <p:spPr>
            <a:xfrm>
              <a:off x="4556100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8"/>
            <p:cNvSpPr/>
            <p:nvPr/>
          </p:nvSpPr>
          <p:spPr>
            <a:xfrm>
              <a:off x="447735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8"/>
            <p:cNvSpPr/>
            <p:nvPr/>
          </p:nvSpPr>
          <p:spPr>
            <a:xfrm>
              <a:off x="439860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8"/>
            <p:cNvSpPr/>
            <p:nvPr/>
          </p:nvSpPr>
          <p:spPr>
            <a:xfrm>
              <a:off x="43204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8"/>
            <p:cNvSpPr/>
            <p:nvPr/>
          </p:nvSpPr>
          <p:spPr>
            <a:xfrm>
              <a:off x="4263926" y="504214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8"/>
            <p:cNvSpPr/>
            <p:nvPr/>
          </p:nvSpPr>
          <p:spPr>
            <a:xfrm>
              <a:off x="4263926" y="499079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8"/>
            <p:cNvSpPr/>
            <p:nvPr/>
          </p:nvSpPr>
          <p:spPr>
            <a:xfrm>
              <a:off x="4263926" y="493999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8"/>
            <p:cNvSpPr/>
            <p:nvPr/>
          </p:nvSpPr>
          <p:spPr>
            <a:xfrm>
              <a:off x="4263926" y="488864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8"/>
            <p:cNvSpPr/>
            <p:nvPr/>
          </p:nvSpPr>
          <p:spPr>
            <a:xfrm>
              <a:off x="4263926" y="4837874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8"/>
            <p:cNvSpPr/>
            <p:nvPr/>
          </p:nvSpPr>
          <p:spPr>
            <a:xfrm>
              <a:off x="4263926" y="4786499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8"/>
            <p:cNvSpPr/>
            <p:nvPr/>
          </p:nvSpPr>
          <p:spPr>
            <a:xfrm>
              <a:off x="4263926" y="47357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8"/>
            <p:cNvSpPr/>
            <p:nvPr/>
          </p:nvSpPr>
          <p:spPr>
            <a:xfrm>
              <a:off x="4263926" y="4684374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8"/>
            <p:cNvSpPr/>
            <p:nvPr/>
          </p:nvSpPr>
          <p:spPr>
            <a:xfrm>
              <a:off x="4263926" y="463357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8"/>
            <p:cNvSpPr/>
            <p:nvPr/>
          </p:nvSpPr>
          <p:spPr>
            <a:xfrm>
              <a:off x="4263926" y="45822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8"/>
            <p:cNvSpPr/>
            <p:nvPr/>
          </p:nvSpPr>
          <p:spPr>
            <a:xfrm>
              <a:off x="4263926" y="45314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8"/>
            <p:cNvSpPr/>
            <p:nvPr/>
          </p:nvSpPr>
          <p:spPr>
            <a:xfrm>
              <a:off x="4263926" y="4480075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8"/>
            <p:cNvSpPr/>
            <p:nvPr/>
          </p:nvSpPr>
          <p:spPr>
            <a:xfrm>
              <a:off x="4263926" y="4429300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8"/>
            <p:cNvSpPr/>
            <p:nvPr/>
          </p:nvSpPr>
          <p:spPr>
            <a:xfrm>
              <a:off x="4263926" y="4377925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8"/>
            <p:cNvSpPr/>
            <p:nvPr/>
          </p:nvSpPr>
          <p:spPr>
            <a:xfrm>
              <a:off x="4263926" y="4327150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8"/>
            <p:cNvSpPr/>
            <p:nvPr/>
          </p:nvSpPr>
          <p:spPr>
            <a:xfrm>
              <a:off x="4263926" y="4275800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8"/>
            <p:cNvSpPr/>
            <p:nvPr/>
          </p:nvSpPr>
          <p:spPr>
            <a:xfrm>
              <a:off x="4263926" y="4225000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8"/>
            <p:cNvSpPr/>
            <p:nvPr/>
          </p:nvSpPr>
          <p:spPr>
            <a:xfrm>
              <a:off x="4263926" y="4173650"/>
              <a:ext cx="2189272" cy="1175"/>
            </a:xfrm>
            <a:custGeom>
              <a:avLst/>
              <a:gdLst/>
              <a:ahLst/>
              <a:cxnLst/>
              <a:rect l="l" t="t" r="r" b="b"/>
              <a:pathLst>
                <a:path w="108353" h="47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8"/>
            <p:cNvSpPr/>
            <p:nvPr/>
          </p:nvSpPr>
          <p:spPr>
            <a:xfrm>
              <a:off x="4263926" y="402072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8"/>
            <p:cNvSpPr/>
            <p:nvPr/>
          </p:nvSpPr>
          <p:spPr>
            <a:xfrm>
              <a:off x="4263926" y="3867226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8"/>
            <p:cNvSpPr/>
            <p:nvPr/>
          </p:nvSpPr>
          <p:spPr>
            <a:xfrm>
              <a:off x="4263926" y="391857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8"/>
            <p:cNvSpPr/>
            <p:nvPr/>
          </p:nvSpPr>
          <p:spPr>
            <a:xfrm>
              <a:off x="4263926" y="3969376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8"/>
            <p:cNvSpPr/>
            <p:nvPr/>
          </p:nvSpPr>
          <p:spPr>
            <a:xfrm>
              <a:off x="4263926" y="4071501"/>
              <a:ext cx="2189272" cy="1175"/>
            </a:xfrm>
            <a:custGeom>
              <a:avLst/>
              <a:gdLst/>
              <a:ahLst/>
              <a:cxnLst/>
              <a:rect l="l" t="t" r="r" b="b"/>
              <a:pathLst>
                <a:path w="108353" h="47" extrusionOk="0">
                  <a:moveTo>
                    <a:pt x="1" y="1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8"/>
            <p:cNvSpPr/>
            <p:nvPr/>
          </p:nvSpPr>
          <p:spPr>
            <a:xfrm>
              <a:off x="4263926" y="4122876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8"/>
            <p:cNvSpPr/>
            <p:nvPr/>
          </p:nvSpPr>
          <p:spPr>
            <a:xfrm>
              <a:off x="4263926" y="381642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37" name="Google Shape;3737;p18"/>
          <p:cNvGrpSpPr/>
          <p:nvPr/>
        </p:nvGrpSpPr>
        <p:grpSpPr>
          <a:xfrm rot="10800000">
            <a:off x="-589742" y="-406995"/>
            <a:ext cx="9834790" cy="6880156"/>
            <a:chOff x="2056725" y="3456925"/>
            <a:chExt cx="1804350" cy="1262275"/>
          </a:xfrm>
        </p:grpSpPr>
        <p:sp>
          <p:nvSpPr>
            <p:cNvPr id="3738" name="Google Shape;3738;p18"/>
            <p:cNvSpPr/>
            <p:nvPr/>
          </p:nvSpPr>
          <p:spPr>
            <a:xfrm>
              <a:off x="2056725" y="3456925"/>
              <a:ext cx="1559550" cy="1262275"/>
            </a:xfrm>
            <a:custGeom>
              <a:avLst/>
              <a:gdLst/>
              <a:ahLst/>
              <a:cxnLst/>
              <a:rect l="l" t="t" r="r" b="b"/>
              <a:pathLst>
                <a:path w="62382" h="50491" extrusionOk="0">
                  <a:moveTo>
                    <a:pt x="23853" y="1"/>
                  </a:moveTo>
                  <a:lnTo>
                    <a:pt x="14471" y="16960"/>
                  </a:lnTo>
                  <a:lnTo>
                    <a:pt x="14449" y="16983"/>
                  </a:lnTo>
                  <a:lnTo>
                    <a:pt x="19516" y="30541"/>
                  </a:lnTo>
                  <a:lnTo>
                    <a:pt x="0" y="49943"/>
                  </a:lnTo>
                  <a:lnTo>
                    <a:pt x="21022" y="50490"/>
                  </a:lnTo>
                  <a:lnTo>
                    <a:pt x="32458" y="43529"/>
                  </a:lnTo>
                  <a:lnTo>
                    <a:pt x="45263" y="47318"/>
                  </a:lnTo>
                  <a:lnTo>
                    <a:pt x="45286" y="47318"/>
                  </a:lnTo>
                  <a:lnTo>
                    <a:pt x="62382" y="32573"/>
                  </a:lnTo>
                  <a:lnTo>
                    <a:pt x="62313" y="32481"/>
                  </a:lnTo>
                  <a:lnTo>
                    <a:pt x="45263" y="47204"/>
                  </a:lnTo>
                  <a:lnTo>
                    <a:pt x="32458" y="43415"/>
                  </a:lnTo>
                  <a:lnTo>
                    <a:pt x="32435" y="43392"/>
                  </a:lnTo>
                  <a:lnTo>
                    <a:pt x="21000" y="50376"/>
                  </a:lnTo>
                  <a:lnTo>
                    <a:pt x="274" y="49828"/>
                  </a:lnTo>
                  <a:lnTo>
                    <a:pt x="19630" y="30610"/>
                  </a:lnTo>
                  <a:lnTo>
                    <a:pt x="19653" y="30564"/>
                  </a:lnTo>
                  <a:lnTo>
                    <a:pt x="14586" y="16983"/>
                  </a:lnTo>
                  <a:lnTo>
                    <a:pt x="23944" y="69"/>
                  </a:lnTo>
                  <a:lnTo>
                    <a:pt x="23853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8"/>
            <p:cNvSpPr/>
            <p:nvPr/>
          </p:nvSpPr>
          <p:spPr>
            <a:xfrm>
              <a:off x="2789975" y="4016150"/>
              <a:ext cx="559825" cy="621450"/>
            </a:xfrm>
            <a:custGeom>
              <a:avLst/>
              <a:gdLst/>
              <a:ahLst/>
              <a:cxnLst/>
              <a:rect l="l" t="t" r="r" b="b"/>
              <a:pathLst>
                <a:path w="22393" h="24858" extrusionOk="0">
                  <a:moveTo>
                    <a:pt x="14495" y="1"/>
                  </a:moveTo>
                  <a:lnTo>
                    <a:pt x="15773" y="24538"/>
                  </a:lnTo>
                  <a:lnTo>
                    <a:pt x="15773" y="24538"/>
                  </a:lnTo>
                  <a:lnTo>
                    <a:pt x="1" y="7122"/>
                  </a:lnTo>
                  <a:lnTo>
                    <a:pt x="3059" y="21114"/>
                  </a:lnTo>
                  <a:lnTo>
                    <a:pt x="3173" y="21068"/>
                  </a:lnTo>
                  <a:lnTo>
                    <a:pt x="206" y="7533"/>
                  </a:lnTo>
                  <a:lnTo>
                    <a:pt x="15796" y="24743"/>
                  </a:lnTo>
                  <a:lnTo>
                    <a:pt x="15910" y="24857"/>
                  </a:lnTo>
                  <a:lnTo>
                    <a:pt x="15910" y="24857"/>
                  </a:lnTo>
                  <a:lnTo>
                    <a:pt x="14655" y="685"/>
                  </a:lnTo>
                  <a:lnTo>
                    <a:pt x="14655" y="685"/>
                  </a:lnTo>
                  <a:lnTo>
                    <a:pt x="22301" y="19402"/>
                  </a:lnTo>
                  <a:lnTo>
                    <a:pt x="22392" y="19357"/>
                  </a:lnTo>
                  <a:lnTo>
                    <a:pt x="14495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8"/>
            <p:cNvSpPr/>
            <p:nvPr/>
          </p:nvSpPr>
          <p:spPr>
            <a:xfrm>
              <a:off x="3301275" y="3974500"/>
              <a:ext cx="559800" cy="621450"/>
            </a:xfrm>
            <a:custGeom>
              <a:avLst/>
              <a:gdLst/>
              <a:ahLst/>
              <a:cxnLst/>
              <a:rect l="l" t="t" r="r" b="b"/>
              <a:pathLst>
                <a:path w="22392" h="24858" extrusionOk="0">
                  <a:moveTo>
                    <a:pt x="14494" y="0"/>
                  </a:moveTo>
                  <a:lnTo>
                    <a:pt x="15750" y="24538"/>
                  </a:lnTo>
                  <a:lnTo>
                    <a:pt x="137" y="7282"/>
                  </a:lnTo>
                  <a:lnTo>
                    <a:pt x="0" y="7122"/>
                  </a:lnTo>
                  <a:lnTo>
                    <a:pt x="0" y="7122"/>
                  </a:lnTo>
                  <a:lnTo>
                    <a:pt x="3036" y="21114"/>
                  </a:lnTo>
                  <a:lnTo>
                    <a:pt x="3150" y="21068"/>
                  </a:lnTo>
                  <a:lnTo>
                    <a:pt x="206" y="7533"/>
                  </a:lnTo>
                  <a:lnTo>
                    <a:pt x="15773" y="24743"/>
                  </a:lnTo>
                  <a:lnTo>
                    <a:pt x="15887" y="24857"/>
                  </a:lnTo>
                  <a:lnTo>
                    <a:pt x="14631" y="685"/>
                  </a:lnTo>
                  <a:lnTo>
                    <a:pt x="22278" y="19402"/>
                  </a:lnTo>
                  <a:lnTo>
                    <a:pt x="22392" y="19356"/>
                  </a:lnTo>
                  <a:lnTo>
                    <a:pt x="14494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8"/>
            <p:cNvSpPr/>
            <p:nvPr/>
          </p:nvSpPr>
          <p:spPr>
            <a:xfrm>
              <a:off x="2099525" y="3904300"/>
              <a:ext cx="811450" cy="811475"/>
            </a:xfrm>
            <a:custGeom>
              <a:avLst/>
              <a:gdLst/>
              <a:ahLst/>
              <a:cxnLst/>
              <a:rect l="l" t="t" r="r" b="b"/>
              <a:pathLst>
                <a:path w="32458" h="32459" extrusionOk="0">
                  <a:moveTo>
                    <a:pt x="32161" y="412"/>
                  </a:moveTo>
                  <a:lnTo>
                    <a:pt x="19242" y="32093"/>
                  </a:lnTo>
                  <a:lnTo>
                    <a:pt x="17941" y="12692"/>
                  </a:lnTo>
                  <a:lnTo>
                    <a:pt x="32161" y="412"/>
                  </a:lnTo>
                  <a:close/>
                  <a:moveTo>
                    <a:pt x="206" y="6301"/>
                  </a:moveTo>
                  <a:lnTo>
                    <a:pt x="17827" y="12715"/>
                  </a:lnTo>
                  <a:lnTo>
                    <a:pt x="19128" y="32230"/>
                  </a:lnTo>
                  <a:lnTo>
                    <a:pt x="6483" y="23990"/>
                  </a:lnTo>
                  <a:lnTo>
                    <a:pt x="206" y="6301"/>
                  </a:lnTo>
                  <a:close/>
                  <a:moveTo>
                    <a:pt x="32458" y="1"/>
                  </a:moveTo>
                  <a:lnTo>
                    <a:pt x="17872" y="12600"/>
                  </a:lnTo>
                  <a:lnTo>
                    <a:pt x="0" y="6095"/>
                  </a:lnTo>
                  <a:lnTo>
                    <a:pt x="6368" y="24059"/>
                  </a:lnTo>
                  <a:lnTo>
                    <a:pt x="6368" y="24082"/>
                  </a:lnTo>
                  <a:lnTo>
                    <a:pt x="19265" y="32458"/>
                  </a:lnTo>
                  <a:lnTo>
                    <a:pt x="19265" y="32367"/>
                  </a:lnTo>
                  <a:lnTo>
                    <a:pt x="3245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8"/>
            <p:cNvSpPr/>
            <p:nvPr/>
          </p:nvSpPr>
          <p:spPr>
            <a:xfrm>
              <a:off x="2792275" y="4136550"/>
              <a:ext cx="368075" cy="63950"/>
            </a:xfrm>
            <a:custGeom>
              <a:avLst/>
              <a:gdLst/>
              <a:ahLst/>
              <a:cxnLst/>
              <a:rect l="l" t="t" r="r" b="b"/>
              <a:pathLst>
                <a:path w="14723" h="2558" extrusionOk="0">
                  <a:moveTo>
                    <a:pt x="14722" y="1"/>
                  </a:moveTo>
                  <a:lnTo>
                    <a:pt x="0" y="2443"/>
                  </a:lnTo>
                  <a:lnTo>
                    <a:pt x="23" y="2557"/>
                  </a:lnTo>
                  <a:lnTo>
                    <a:pt x="14722" y="115"/>
                  </a:lnTo>
                  <a:lnTo>
                    <a:pt x="14722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3" name="Google Shape;3743;p18"/>
          <p:cNvGrpSpPr/>
          <p:nvPr/>
        </p:nvGrpSpPr>
        <p:grpSpPr>
          <a:xfrm>
            <a:off x="8300389" y="-437026"/>
            <a:ext cx="1783474" cy="1783474"/>
            <a:chOff x="3413675" y="1416350"/>
            <a:chExt cx="685925" cy="685925"/>
          </a:xfrm>
        </p:grpSpPr>
        <p:sp>
          <p:nvSpPr>
            <p:cNvPr id="3744" name="Google Shape;3744;p18"/>
            <p:cNvSpPr/>
            <p:nvPr/>
          </p:nvSpPr>
          <p:spPr>
            <a:xfrm>
              <a:off x="3514125" y="1599525"/>
              <a:ext cx="435400" cy="402325"/>
            </a:xfrm>
            <a:custGeom>
              <a:avLst/>
              <a:gdLst/>
              <a:ahLst/>
              <a:cxnLst/>
              <a:rect l="l" t="t" r="r" b="b"/>
              <a:pathLst>
                <a:path w="17416" h="16093" extrusionOk="0">
                  <a:moveTo>
                    <a:pt x="0" y="6392"/>
                  </a:moveTo>
                  <a:cubicBezTo>
                    <a:pt x="0" y="4041"/>
                    <a:pt x="845" y="1758"/>
                    <a:pt x="2397" y="1"/>
                  </a:cubicBezTo>
                  <a:lnTo>
                    <a:pt x="3424" y="914"/>
                  </a:lnTo>
                  <a:cubicBezTo>
                    <a:pt x="2100" y="2420"/>
                    <a:pt x="1370" y="4360"/>
                    <a:pt x="1370" y="6392"/>
                  </a:cubicBezTo>
                  <a:cubicBezTo>
                    <a:pt x="1370" y="10980"/>
                    <a:pt x="5113" y="14723"/>
                    <a:pt x="9701" y="14723"/>
                  </a:cubicBezTo>
                  <a:cubicBezTo>
                    <a:pt x="12326" y="14723"/>
                    <a:pt x="14722" y="13513"/>
                    <a:pt x="16320" y="11436"/>
                  </a:cubicBezTo>
                  <a:lnTo>
                    <a:pt x="17416" y="12281"/>
                  </a:lnTo>
                  <a:cubicBezTo>
                    <a:pt x="15567" y="14700"/>
                    <a:pt x="12759" y="16093"/>
                    <a:pt x="9701" y="16093"/>
                  </a:cubicBezTo>
                  <a:cubicBezTo>
                    <a:pt x="4360" y="16093"/>
                    <a:pt x="0" y="11733"/>
                    <a:pt x="0" y="6392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8"/>
            <p:cNvSpPr/>
            <p:nvPr/>
          </p:nvSpPr>
          <p:spPr>
            <a:xfrm>
              <a:off x="3570025" y="1516800"/>
              <a:ext cx="429150" cy="398875"/>
            </a:xfrm>
            <a:custGeom>
              <a:avLst/>
              <a:gdLst/>
              <a:ahLst/>
              <a:cxnLst/>
              <a:rect l="l" t="t" r="r" b="b"/>
              <a:pathLst>
                <a:path w="17166" h="15955" extrusionOk="0">
                  <a:moveTo>
                    <a:pt x="161" y="3310"/>
                  </a:moveTo>
                  <a:cubicBezTo>
                    <a:pt x="47" y="3447"/>
                    <a:pt x="1" y="3606"/>
                    <a:pt x="1" y="3766"/>
                  </a:cubicBezTo>
                  <a:lnTo>
                    <a:pt x="1" y="3766"/>
                  </a:lnTo>
                  <a:cubicBezTo>
                    <a:pt x="1" y="3949"/>
                    <a:pt x="69" y="4131"/>
                    <a:pt x="229" y="4268"/>
                  </a:cubicBezTo>
                  <a:lnTo>
                    <a:pt x="229" y="4268"/>
                  </a:lnTo>
                  <a:cubicBezTo>
                    <a:pt x="503" y="4519"/>
                    <a:pt x="960" y="4497"/>
                    <a:pt x="1188" y="4223"/>
                  </a:cubicBezTo>
                  <a:lnTo>
                    <a:pt x="1188" y="4223"/>
                  </a:lnTo>
                  <a:cubicBezTo>
                    <a:pt x="2786" y="2397"/>
                    <a:pt x="5068" y="1370"/>
                    <a:pt x="7465" y="1370"/>
                  </a:cubicBezTo>
                  <a:lnTo>
                    <a:pt x="7465" y="1370"/>
                  </a:lnTo>
                  <a:cubicBezTo>
                    <a:pt x="12053" y="1370"/>
                    <a:pt x="15796" y="5113"/>
                    <a:pt x="15796" y="9701"/>
                  </a:cubicBezTo>
                  <a:lnTo>
                    <a:pt x="15796" y="9701"/>
                  </a:lnTo>
                  <a:cubicBezTo>
                    <a:pt x="15796" y="11550"/>
                    <a:pt x="15203" y="13284"/>
                    <a:pt x="14084" y="14745"/>
                  </a:cubicBezTo>
                  <a:lnTo>
                    <a:pt x="14084" y="14745"/>
                  </a:lnTo>
                  <a:cubicBezTo>
                    <a:pt x="13856" y="15065"/>
                    <a:pt x="13902" y="15498"/>
                    <a:pt x="14221" y="15727"/>
                  </a:cubicBezTo>
                  <a:lnTo>
                    <a:pt x="14221" y="15727"/>
                  </a:lnTo>
                  <a:cubicBezTo>
                    <a:pt x="14518" y="15955"/>
                    <a:pt x="14952" y="15886"/>
                    <a:pt x="15180" y="15590"/>
                  </a:cubicBezTo>
                  <a:lnTo>
                    <a:pt x="15180" y="15590"/>
                  </a:lnTo>
                  <a:cubicBezTo>
                    <a:pt x="16481" y="13878"/>
                    <a:pt x="17166" y="11846"/>
                    <a:pt x="17166" y="9701"/>
                  </a:cubicBezTo>
                  <a:lnTo>
                    <a:pt x="17166" y="9701"/>
                  </a:lnTo>
                  <a:cubicBezTo>
                    <a:pt x="17166" y="4337"/>
                    <a:pt x="12806" y="0"/>
                    <a:pt x="7465" y="0"/>
                  </a:cubicBezTo>
                  <a:lnTo>
                    <a:pt x="7465" y="0"/>
                  </a:lnTo>
                  <a:cubicBezTo>
                    <a:pt x="4657" y="0"/>
                    <a:pt x="2010" y="1210"/>
                    <a:pt x="161" y="331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8"/>
            <p:cNvSpPr/>
            <p:nvPr/>
          </p:nvSpPr>
          <p:spPr>
            <a:xfrm>
              <a:off x="3596850" y="1599525"/>
              <a:ext cx="319575" cy="290475"/>
            </a:xfrm>
            <a:custGeom>
              <a:avLst/>
              <a:gdLst/>
              <a:ahLst/>
              <a:cxnLst/>
              <a:rect l="l" t="t" r="r" b="b"/>
              <a:pathLst>
                <a:path w="12783" h="11619" extrusionOk="0">
                  <a:moveTo>
                    <a:pt x="1" y="6392"/>
                  </a:moveTo>
                  <a:cubicBezTo>
                    <a:pt x="1" y="2854"/>
                    <a:pt x="2877" y="1"/>
                    <a:pt x="6392" y="1"/>
                  </a:cubicBezTo>
                  <a:cubicBezTo>
                    <a:pt x="9907" y="1"/>
                    <a:pt x="12783" y="2854"/>
                    <a:pt x="12783" y="6392"/>
                  </a:cubicBezTo>
                  <a:cubicBezTo>
                    <a:pt x="12783" y="8378"/>
                    <a:pt x="11870" y="10226"/>
                    <a:pt x="10295" y="11459"/>
                  </a:cubicBezTo>
                  <a:lnTo>
                    <a:pt x="9450" y="10363"/>
                  </a:lnTo>
                  <a:cubicBezTo>
                    <a:pt x="10706" y="9405"/>
                    <a:pt x="11413" y="7967"/>
                    <a:pt x="11413" y="6392"/>
                  </a:cubicBezTo>
                  <a:cubicBezTo>
                    <a:pt x="11413" y="3630"/>
                    <a:pt x="9154" y="1370"/>
                    <a:pt x="6392" y="1370"/>
                  </a:cubicBezTo>
                  <a:cubicBezTo>
                    <a:pt x="3630" y="1370"/>
                    <a:pt x="1370" y="3630"/>
                    <a:pt x="1370" y="6392"/>
                  </a:cubicBezTo>
                  <a:cubicBezTo>
                    <a:pt x="1370" y="8012"/>
                    <a:pt x="2169" y="9542"/>
                    <a:pt x="3516" y="10500"/>
                  </a:cubicBezTo>
                  <a:lnTo>
                    <a:pt x="2717" y="11619"/>
                  </a:lnTo>
                  <a:cubicBezTo>
                    <a:pt x="1005" y="10432"/>
                    <a:pt x="1" y="8469"/>
                    <a:pt x="1" y="6392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8"/>
            <p:cNvSpPr/>
            <p:nvPr/>
          </p:nvSpPr>
          <p:spPr>
            <a:xfrm>
              <a:off x="3657350" y="1855175"/>
              <a:ext cx="206025" cy="63925"/>
            </a:xfrm>
            <a:custGeom>
              <a:avLst/>
              <a:gdLst/>
              <a:ahLst/>
              <a:cxnLst/>
              <a:rect l="l" t="t" r="r" b="b"/>
              <a:pathLst>
                <a:path w="8241" h="2557" extrusionOk="0">
                  <a:moveTo>
                    <a:pt x="7030" y="137"/>
                  </a:moveTo>
                  <a:cubicBezTo>
                    <a:pt x="6140" y="822"/>
                    <a:pt x="5090" y="1187"/>
                    <a:pt x="3972" y="1187"/>
                  </a:cubicBezTo>
                  <a:lnTo>
                    <a:pt x="3972" y="1187"/>
                  </a:lnTo>
                  <a:cubicBezTo>
                    <a:pt x="2922" y="1187"/>
                    <a:pt x="1940" y="868"/>
                    <a:pt x="1096" y="274"/>
                  </a:cubicBezTo>
                  <a:lnTo>
                    <a:pt x="1096" y="274"/>
                  </a:lnTo>
                  <a:cubicBezTo>
                    <a:pt x="776" y="46"/>
                    <a:pt x="343" y="115"/>
                    <a:pt x="137" y="434"/>
                  </a:cubicBezTo>
                  <a:lnTo>
                    <a:pt x="137" y="434"/>
                  </a:lnTo>
                  <a:cubicBezTo>
                    <a:pt x="46" y="548"/>
                    <a:pt x="0" y="685"/>
                    <a:pt x="0" y="822"/>
                  </a:cubicBezTo>
                  <a:lnTo>
                    <a:pt x="0" y="822"/>
                  </a:lnTo>
                  <a:cubicBezTo>
                    <a:pt x="0" y="1050"/>
                    <a:pt x="92" y="1256"/>
                    <a:pt x="297" y="1393"/>
                  </a:cubicBezTo>
                  <a:lnTo>
                    <a:pt x="297" y="1393"/>
                  </a:lnTo>
                  <a:cubicBezTo>
                    <a:pt x="1370" y="2146"/>
                    <a:pt x="2648" y="2557"/>
                    <a:pt x="3972" y="2557"/>
                  </a:cubicBezTo>
                  <a:lnTo>
                    <a:pt x="3972" y="2557"/>
                  </a:lnTo>
                  <a:cubicBezTo>
                    <a:pt x="5387" y="2557"/>
                    <a:pt x="6757" y="2100"/>
                    <a:pt x="7875" y="1233"/>
                  </a:cubicBezTo>
                  <a:lnTo>
                    <a:pt x="7875" y="1233"/>
                  </a:lnTo>
                  <a:cubicBezTo>
                    <a:pt x="8172" y="1005"/>
                    <a:pt x="8240" y="571"/>
                    <a:pt x="7989" y="274"/>
                  </a:cubicBezTo>
                  <a:lnTo>
                    <a:pt x="7989" y="274"/>
                  </a:lnTo>
                  <a:cubicBezTo>
                    <a:pt x="7852" y="92"/>
                    <a:pt x="7647" y="0"/>
                    <a:pt x="7441" y="0"/>
                  </a:cubicBezTo>
                  <a:lnTo>
                    <a:pt x="7441" y="0"/>
                  </a:lnTo>
                  <a:cubicBezTo>
                    <a:pt x="7304" y="0"/>
                    <a:pt x="7167" y="46"/>
                    <a:pt x="7030" y="137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8"/>
            <p:cNvSpPr/>
            <p:nvPr/>
          </p:nvSpPr>
          <p:spPr>
            <a:xfrm>
              <a:off x="3413675" y="1416350"/>
              <a:ext cx="551825" cy="631150"/>
            </a:xfrm>
            <a:custGeom>
              <a:avLst/>
              <a:gdLst/>
              <a:ahLst/>
              <a:cxnLst/>
              <a:rect l="l" t="t" r="r" b="b"/>
              <a:pathLst>
                <a:path w="22073" h="25246" extrusionOk="0">
                  <a:moveTo>
                    <a:pt x="1" y="13719"/>
                  </a:moveTo>
                  <a:cubicBezTo>
                    <a:pt x="1" y="6141"/>
                    <a:pt x="6141" y="1"/>
                    <a:pt x="13719" y="1"/>
                  </a:cubicBezTo>
                  <a:cubicBezTo>
                    <a:pt x="16755" y="1"/>
                    <a:pt x="19653" y="959"/>
                    <a:pt x="22073" y="2808"/>
                  </a:cubicBezTo>
                  <a:lnTo>
                    <a:pt x="21228" y="3904"/>
                  </a:lnTo>
                  <a:cubicBezTo>
                    <a:pt x="19060" y="2238"/>
                    <a:pt x="16458" y="1370"/>
                    <a:pt x="13719" y="1370"/>
                  </a:cubicBezTo>
                  <a:cubicBezTo>
                    <a:pt x="6917" y="1370"/>
                    <a:pt x="1370" y="6917"/>
                    <a:pt x="1370" y="13719"/>
                  </a:cubicBezTo>
                  <a:cubicBezTo>
                    <a:pt x="1370" y="17919"/>
                    <a:pt x="3493" y="21799"/>
                    <a:pt x="7008" y="24081"/>
                  </a:cubicBezTo>
                  <a:lnTo>
                    <a:pt x="6278" y="25246"/>
                  </a:lnTo>
                  <a:cubicBezTo>
                    <a:pt x="2329" y="22712"/>
                    <a:pt x="1" y="18398"/>
                    <a:pt x="1" y="13719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8"/>
            <p:cNvSpPr/>
            <p:nvPr/>
          </p:nvSpPr>
          <p:spPr>
            <a:xfrm>
              <a:off x="3562625" y="1483125"/>
              <a:ext cx="536975" cy="619150"/>
            </a:xfrm>
            <a:custGeom>
              <a:avLst/>
              <a:gdLst/>
              <a:ahLst/>
              <a:cxnLst/>
              <a:rect l="l" t="t" r="r" b="b"/>
              <a:pathLst>
                <a:path w="21479" h="24766" extrusionOk="0">
                  <a:moveTo>
                    <a:pt x="15133" y="274"/>
                  </a:moveTo>
                  <a:cubicBezTo>
                    <a:pt x="14905" y="571"/>
                    <a:pt x="14974" y="1005"/>
                    <a:pt x="15270" y="1233"/>
                  </a:cubicBezTo>
                  <a:lnTo>
                    <a:pt x="15270" y="1233"/>
                  </a:lnTo>
                  <a:cubicBezTo>
                    <a:pt x="18352" y="3607"/>
                    <a:pt x="20109" y="7167"/>
                    <a:pt x="20109" y="11048"/>
                  </a:cubicBezTo>
                  <a:lnTo>
                    <a:pt x="20109" y="11048"/>
                  </a:lnTo>
                  <a:cubicBezTo>
                    <a:pt x="20109" y="17850"/>
                    <a:pt x="14563" y="23396"/>
                    <a:pt x="7761" y="23396"/>
                  </a:cubicBezTo>
                  <a:lnTo>
                    <a:pt x="7761" y="23396"/>
                  </a:lnTo>
                  <a:cubicBezTo>
                    <a:pt x="5364" y="23396"/>
                    <a:pt x="3059" y="22711"/>
                    <a:pt x="1050" y="21410"/>
                  </a:cubicBezTo>
                  <a:lnTo>
                    <a:pt x="1050" y="21410"/>
                  </a:lnTo>
                  <a:cubicBezTo>
                    <a:pt x="731" y="21205"/>
                    <a:pt x="320" y="21296"/>
                    <a:pt x="114" y="21616"/>
                  </a:cubicBezTo>
                  <a:lnTo>
                    <a:pt x="114" y="21616"/>
                  </a:lnTo>
                  <a:cubicBezTo>
                    <a:pt x="23" y="21730"/>
                    <a:pt x="0" y="21867"/>
                    <a:pt x="0" y="22004"/>
                  </a:cubicBezTo>
                  <a:lnTo>
                    <a:pt x="0" y="22004"/>
                  </a:lnTo>
                  <a:cubicBezTo>
                    <a:pt x="0" y="22232"/>
                    <a:pt x="114" y="22438"/>
                    <a:pt x="320" y="22575"/>
                  </a:cubicBezTo>
                  <a:lnTo>
                    <a:pt x="320" y="22575"/>
                  </a:lnTo>
                  <a:cubicBezTo>
                    <a:pt x="2534" y="24013"/>
                    <a:pt x="5113" y="24766"/>
                    <a:pt x="7761" y="24766"/>
                  </a:cubicBezTo>
                  <a:lnTo>
                    <a:pt x="7761" y="24766"/>
                  </a:lnTo>
                  <a:cubicBezTo>
                    <a:pt x="15339" y="24766"/>
                    <a:pt x="21479" y="18603"/>
                    <a:pt x="21479" y="11048"/>
                  </a:cubicBezTo>
                  <a:lnTo>
                    <a:pt x="21479" y="11048"/>
                  </a:lnTo>
                  <a:cubicBezTo>
                    <a:pt x="21479" y="6734"/>
                    <a:pt x="19516" y="2762"/>
                    <a:pt x="16115" y="137"/>
                  </a:cubicBezTo>
                  <a:lnTo>
                    <a:pt x="16115" y="137"/>
                  </a:lnTo>
                  <a:cubicBezTo>
                    <a:pt x="15978" y="46"/>
                    <a:pt x="15841" y="0"/>
                    <a:pt x="15681" y="0"/>
                  </a:cubicBezTo>
                  <a:lnTo>
                    <a:pt x="15681" y="0"/>
                  </a:lnTo>
                  <a:cubicBezTo>
                    <a:pt x="15476" y="0"/>
                    <a:pt x="15270" y="92"/>
                    <a:pt x="15133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0" name="Google Shape;3750;p18"/>
          <p:cNvGrpSpPr/>
          <p:nvPr/>
        </p:nvGrpSpPr>
        <p:grpSpPr>
          <a:xfrm>
            <a:off x="189005" y="142530"/>
            <a:ext cx="1048180" cy="245101"/>
            <a:chOff x="3504975" y="1233750"/>
            <a:chExt cx="324725" cy="75925"/>
          </a:xfrm>
        </p:grpSpPr>
        <p:sp>
          <p:nvSpPr>
            <p:cNvPr id="3751" name="Google Shape;3751;p18"/>
            <p:cNvSpPr/>
            <p:nvPr/>
          </p:nvSpPr>
          <p:spPr>
            <a:xfrm>
              <a:off x="35049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9" y="1"/>
                  </a:moveTo>
                  <a:lnTo>
                    <a:pt x="1" y="1530"/>
                  </a:lnTo>
                  <a:lnTo>
                    <a:pt x="2649" y="3036"/>
                  </a:lnTo>
                  <a:lnTo>
                    <a:pt x="2649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8"/>
            <p:cNvSpPr/>
            <p:nvPr/>
          </p:nvSpPr>
          <p:spPr>
            <a:xfrm>
              <a:off x="3633950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0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8"/>
            <p:cNvSpPr/>
            <p:nvPr/>
          </p:nvSpPr>
          <p:spPr>
            <a:xfrm>
              <a:off x="37634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1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4" name="Google Shape;3754;p18"/>
          <p:cNvGrpSpPr/>
          <p:nvPr/>
        </p:nvGrpSpPr>
        <p:grpSpPr>
          <a:xfrm flipH="1">
            <a:off x="-1172839" y="3005809"/>
            <a:ext cx="3459295" cy="3196594"/>
            <a:chOff x="407025" y="3490600"/>
            <a:chExt cx="1442575" cy="1333025"/>
          </a:xfrm>
        </p:grpSpPr>
        <p:sp>
          <p:nvSpPr>
            <p:cNvPr id="3755" name="Google Shape;3755;p18"/>
            <p:cNvSpPr/>
            <p:nvPr/>
          </p:nvSpPr>
          <p:spPr>
            <a:xfrm>
              <a:off x="810450" y="3490600"/>
              <a:ext cx="1039150" cy="1082525"/>
            </a:xfrm>
            <a:custGeom>
              <a:avLst/>
              <a:gdLst/>
              <a:ahLst/>
              <a:cxnLst/>
              <a:rect l="l" t="t" r="r" b="b"/>
              <a:pathLst>
                <a:path w="41566" h="43301" extrusionOk="0">
                  <a:moveTo>
                    <a:pt x="1" y="41497"/>
                  </a:moveTo>
                  <a:lnTo>
                    <a:pt x="252" y="43300"/>
                  </a:lnTo>
                  <a:lnTo>
                    <a:pt x="41566" y="1804"/>
                  </a:lnTo>
                  <a:lnTo>
                    <a:pt x="41315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8"/>
            <p:cNvSpPr/>
            <p:nvPr/>
          </p:nvSpPr>
          <p:spPr>
            <a:xfrm>
              <a:off x="566225" y="3920300"/>
              <a:ext cx="783500" cy="816575"/>
            </a:xfrm>
            <a:custGeom>
              <a:avLst/>
              <a:gdLst/>
              <a:ahLst/>
              <a:cxnLst/>
              <a:rect l="l" t="t" r="r" b="b"/>
              <a:pathLst>
                <a:path w="31340" h="32663" extrusionOk="0">
                  <a:moveTo>
                    <a:pt x="31157" y="0"/>
                  </a:moveTo>
                  <a:lnTo>
                    <a:pt x="1" y="31293"/>
                  </a:lnTo>
                  <a:lnTo>
                    <a:pt x="183" y="32663"/>
                  </a:lnTo>
                  <a:lnTo>
                    <a:pt x="31340" y="1370"/>
                  </a:lnTo>
                  <a:lnTo>
                    <a:pt x="3115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8"/>
            <p:cNvSpPr/>
            <p:nvPr/>
          </p:nvSpPr>
          <p:spPr>
            <a:xfrm>
              <a:off x="1016450" y="3682900"/>
              <a:ext cx="783500" cy="816025"/>
            </a:xfrm>
            <a:custGeom>
              <a:avLst/>
              <a:gdLst/>
              <a:ahLst/>
              <a:cxnLst/>
              <a:rect l="l" t="t" r="r" b="b"/>
              <a:pathLst>
                <a:path w="31340" h="32641" extrusionOk="0">
                  <a:moveTo>
                    <a:pt x="31157" y="1"/>
                  </a:moveTo>
                  <a:lnTo>
                    <a:pt x="1" y="31294"/>
                  </a:lnTo>
                  <a:lnTo>
                    <a:pt x="183" y="32641"/>
                  </a:lnTo>
                  <a:lnTo>
                    <a:pt x="31340" y="1370"/>
                  </a:lnTo>
                  <a:lnTo>
                    <a:pt x="31157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8"/>
            <p:cNvSpPr/>
            <p:nvPr/>
          </p:nvSpPr>
          <p:spPr>
            <a:xfrm>
              <a:off x="788775" y="3843825"/>
              <a:ext cx="783500" cy="816025"/>
            </a:xfrm>
            <a:custGeom>
              <a:avLst/>
              <a:gdLst/>
              <a:ahLst/>
              <a:cxnLst/>
              <a:rect l="l" t="t" r="r" b="b"/>
              <a:pathLst>
                <a:path w="31340" h="32641" extrusionOk="0">
                  <a:moveTo>
                    <a:pt x="31157" y="0"/>
                  </a:moveTo>
                  <a:lnTo>
                    <a:pt x="0" y="31294"/>
                  </a:lnTo>
                  <a:lnTo>
                    <a:pt x="183" y="32641"/>
                  </a:lnTo>
                  <a:lnTo>
                    <a:pt x="31340" y="1347"/>
                  </a:lnTo>
                  <a:lnTo>
                    <a:pt x="3115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8"/>
            <p:cNvSpPr/>
            <p:nvPr/>
          </p:nvSpPr>
          <p:spPr>
            <a:xfrm>
              <a:off x="407025" y="3741675"/>
              <a:ext cx="1038575" cy="1081950"/>
            </a:xfrm>
            <a:custGeom>
              <a:avLst/>
              <a:gdLst/>
              <a:ahLst/>
              <a:cxnLst/>
              <a:rect l="l" t="t" r="r" b="b"/>
              <a:pathLst>
                <a:path w="41543" h="43278" extrusionOk="0">
                  <a:moveTo>
                    <a:pt x="41314" y="1"/>
                  </a:moveTo>
                  <a:lnTo>
                    <a:pt x="0" y="41474"/>
                  </a:lnTo>
                  <a:lnTo>
                    <a:pt x="229" y="43277"/>
                  </a:lnTo>
                  <a:lnTo>
                    <a:pt x="41542" y="1804"/>
                  </a:lnTo>
                  <a:lnTo>
                    <a:pt x="41314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8"/>
            <p:cNvSpPr/>
            <p:nvPr/>
          </p:nvSpPr>
          <p:spPr>
            <a:xfrm>
              <a:off x="1095775" y="3693175"/>
              <a:ext cx="536425" cy="575800"/>
            </a:xfrm>
            <a:custGeom>
              <a:avLst/>
              <a:gdLst/>
              <a:ahLst/>
              <a:cxnLst/>
              <a:rect l="l" t="t" r="r" b="b"/>
              <a:pathLst>
                <a:path w="21457" h="23032" extrusionOk="0">
                  <a:moveTo>
                    <a:pt x="21411" y="1"/>
                  </a:moveTo>
                  <a:lnTo>
                    <a:pt x="0" y="21434"/>
                  </a:lnTo>
                  <a:lnTo>
                    <a:pt x="23" y="23031"/>
                  </a:lnTo>
                  <a:lnTo>
                    <a:pt x="21456" y="1598"/>
                  </a:lnTo>
                  <a:lnTo>
                    <a:pt x="21411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61" name="Google Shape;3761;p18"/>
          <p:cNvGrpSpPr/>
          <p:nvPr/>
        </p:nvGrpSpPr>
        <p:grpSpPr>
          <a:xfrm>
            <a:off x="7906817" y="4755855"/>
            <a:ext cx="1048180" cy="245101"/>
            <a:chOff x="3504975" y="1233750"/>
            <a:chExt cx="324725" cy="75925"/>
          </a:xfrm>
        </p:grpSpPr>
        <p:sp>
          <p:nvSpPr>
            <p:cNvPr id="3762" name="Google Shape;3762;p18"/>
            <p:cNvSpPr/>
            <p:nvPr/>
          </p:nvSpPr>
          <p:spPr>
            <a:xfrm>
              <a:off x="35049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9" y="1"/>
                  </a:moveTo>
                  <a:lnTo>
                    <a:pt x="1" y="1530"/>
                  </a:lnTo>
                  <a:lnTo>
                    <a:pt x="2649" y="3036"/>
                  </a:lnTo>
                  <a:lnTo>
                    <a:pt x="2649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8"/>
            <p:cNvSpPr/>
            <p:nvPr/>
          </p:nvSpPr>
          <p:spPr>
            <a:xfrm>
              <a:off x="3633950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0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8"/>
            <p:cNvSpPr/>
            <p:nvPr/>
          </p:nvSpPr>
          <p:spPr>
            <a:xfrm>
              <a:off x="37634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1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65" name="Google Shape;3765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ptos" panose="020B0004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 dirty="0"/>
          </a:p>
        </p:txBody>
      </p:sp>
      <p:sp>
        <p:nvSpPr>
          <p:cNvPr id="3766" name="Google Shape;3766;p18"/>
          <p:cNvSpPr txBox="1">
            <a:spLocks noGrp="1"/>
          </p:cNvSpPr>
          <p:nvPr>
            <p:ph type="title" idx="2"/>
          </p:nvPr>
        </p:nvSpPr>
        <p:spPr>
          <a:xfrm>
            <a:off x="720000" y="2596475"/>
            <a:ext cx="231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  <a:latin typeface="Aptos" panose="020B0004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 dirty="0"/>
          </a:p>
        </p:txBody>
      </p:sp>
      <p:sp>
        <p:nvSpPr>
          <p:cNvPr id="3767" name="Google Shape;3767;p18"/>
          <p:cNvSpPr txBox="1">
            <a:spLocks noGrp="1"/>
          </p:cNvSpPr>
          <p:nvPr>
            <p:ph type="subTitle" idx="1"/>
          </p:nvPr>
        </p:nvSpPr>
        <p:spPr>
          <a:xfrm>
            <a:off x="720000" y="3124175"/>
            <a:ext cx="23121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ptos" panose="020B00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768" name="Google Shape;3768;p18"/>
          <p:cNvSpPr txBox="1">
            <a:spLocks noGrp="1"/>
          </p:cNvSpPr>
          <p:nvPr>
            <p:ph type="title" idx="3"/>
          </p:nvPr>
        </p:nvSpPr>
        <p:spPr>
          <a:xfrm>
            <a:off x="3415951" y="2596475"/>
            <a:ext cx="231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  <a:latin typeface="Aptos" panose="020B0004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 dirty="0"/>
          </a:p>
        </p:txBody>
      </p:sp>
      <p:sp>
        <p:nvSpPr>
          <p:cNvPr id="3769" name="Google Shape;3769;p18"/>
          <p:cNvSpPr txBox="1">
            <a:spLocks noGrp="1"/>
          </p:cNvSpPr>
          <p:nvPr>
            <p:ph type="subTitle" idx="4"/>
          </p:nvPr>
        </p:nvSpPr>
        <p:spPr>
          <a:xfrm>
            <a:off x="3415950" y="3124175"/>
            <a:ext cx="23121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ptos" panose="020B00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770" name="Google Shape;3770;p18"/>
          <p:cNvSpPr txBox="1">
            <a:spLocks noGrp="1"/>
          </p:cNvSpPr>
          <p:nvPr>
            <p:ph type="title" idx="5"/>
          </p:nvPr>
        </p:nvSpPr>
        <p:spPr>
          <a:xfrm>
            <a:off x="6111900" y="2596475"/>
            <a:ext cx="231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  <a:latin typeface="Aptos" panose="020B0004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 dirty="0"/>
          </a:p>
        </p:txBody>
      </p:sp>
      <p:sp>
        <p:nvSpPr>
          <p:cNvPr id="3771" name="Google Shape;3771;p18"/>
          <p:cNvSpPr txBox="1">
            <a:spLocks noGrp="1"/>
          </p:cNvSpPr>
          <p:nvPr>
            <p:ph type="subTitle" idx="6"/>
          </p:nvPr>
        </p:nvSpPr>
        <p:spPr>
          <a:xfrm>
            <a:off x="6111900" y="3124175"/>
            <a:ext cx="23121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ptos" panose="020B00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3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73" name="Google Shape;3773;p19"/>
          <p:cNvGrpSpPr/>
          <p:nvPr/>
        </p:nvGrpSpPr>
        <p:grpSpPr>
          <a:xfrm>
            <a:off x="74" y="63"/>
            <a:ext cx="9144153" cy="5143512"/>
            <a:chOff x="4263926" y="3811300"/>
            <a:chExt cx="2189272" cy="1231448"/>
          </a:xfrm>
        </p:grpSpPr>
        <p:sp>
          <p:nvSpPr>
            <p:cNvPr id="3774" name="Google Shape;3774;p19"/>
            <p:cNvSpPr/>
            <p:nvPr/>
          </p:nvSpPr>
          <p:spPr>
            <a:xfrm>
              <a:off x="644375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9"/>
            <p:cNvSpPr/>
            <p:nvPr/>
          </p:nvSpPr>
          <p:spPr>
            <a:xfrm>
              <a:off x="636500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9"/>
            <p:cNvSpPr/>
            <p:nvPr/>
          </p:nvSpPr>
          <p:spPr>
            <a:xfrm>
              <a:off x="62868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9"/>
            <p:cNvSpPr/>
            <p:nvPr/>
          </p:nvSpPr>
          <p:spPr>
            <a:xfrm>
              <a:off x="62080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9"/>
            <p:cNvSpPr/>
            <p:nvPr/>
          </p:nvSpPr>
          <p:spPr>
            <a:xfrm>
              <a:off x="61293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9"/>
            <p:cNvSpPr/>
            <p:nvPr/>
          </p:nvSpPr>
          <p:spPr>
            <a:xfrm>
              <a:off x="60505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9"/>
            <p:cNvSpPr/>
            <p:nvPr/>
          </p:nvSpPr>
          <p:spPr>
            <a:xfrm>
              <a:off x="597182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9"/>
            <p:cNvSpPr/>
            <p:nvPr/>
          </p:nvSpPr>
          <p:spPr>
            <a:xfrm>
              <a:off x="589307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9"/>
            <p:cNvSpPr/>
            <p:nvPr/>
          </p:nvSpPr>
          <p:spPr>
            <a:xfrm>
              <a:off x="58149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9"/>
            <p:cNvSpPr/>
            <p:nvPr/>
          </p:nvSpPr>
          <p:spPr>
            <a:xfrm>
              <a:off x="57361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9"/>
            <p:cNvSpPr/>
            <p:nvPr/>
          </p:nvSpPr>
          <p:spPr>
            <a:xfrm>
              <a:off x="56574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9"/>
            <p:cNvSpPr/>
            <p:nvPr/>
          </p:nvSpPr>
          <p:spPr>
            <a:xfrm>
              <a:off x="5578675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9"/>
            <p:cNvSpPr/>
            <p:nvPr/>
          </p:nvSpPr>
          <p:spPr>
            <a:xfrm>
              <a:off x="5499925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9"/>
            <p:cNvSpPr/>
            <p:nvPr/>
          </p:nvSpPr>
          <p:spPr>
            <a:xfrm>
              <a:off x="5421175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9"/>
            <p:cNvSpPr/>
            <p:nvPr/>
          </p:nvSpPr>
          <p:spPr>
            <a:xfrm>
              <a:off x="534242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9"/>
            <p:cNvSpPr/>
            <p:nvPr/>
          </p:nvSpPr>
          <p:spPr>
            <a:xfrm>
              <a:off x="52642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9"/>
            <p:cNvSpPr/>
            <p:nvPr/>
          </p:nvSpPr>
          <p:spPr>
            <a:xfrm>
              <a:off x="50280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9"/>
            <p:cNvSpPr/>
            <p:nvPr/>
          </p:nvSpPr>
          <p:spPr>
            <a:xfrm>
              <a:off x="4870500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9"/>
            <p:cNvSpPr/>
            <p:nvPr/>
          </p:nvSpPr>
          <p:spPr>
            <a:xfrm>
              <a:off x="47135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9"/>
            <p:cNvSpPr/>
            <p:nvPr/>
          </p:nvSpPr>
          <p:spPr>
            <a:xfrm>
              <a:off x="47923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9"/>
            <p:cNvSpPr/>
            <p:nvPr/>
          </p:nvSpPr>
          <p:spPr>
            <a:xfrm>
              <a:off x="4949250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9"/>
            <p:cNvSpPr/>
            <p:nvPr/>
          </p:nvSpPr>
          <p:spPr>
            <a:xfrm>
              <a:off x="51067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9"/>
            <p:cNvSpPr/>
            <p:nvPr/>
          </p:nvSpPr>
          <p:spPr>
            <a:xfrm>
              <a:off x="51855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9"/>
            <p:cNvSpPr/>
            <p:nvPr/>
          </p:nvSpPr>
          <p:spPr>
            <a:xfrm>
              <a:off x="46348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9"/>
            <p:cNvSpPr/>
            <p:nvPr/>
          </p:nvSpPr>
          <p:spPr>
            <a:xfrm>
              <a:off x="4556100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9"/>
            <p:cNvSpPr/>
            <p:nvPr/>
          </p:nvSpPr>
          <p:spPr>
            <a:xfrm>
              <a:off x="447735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9"/>
            <p:cNvSpPr/>
            <p:nvPr/>
          </p:nvSpPr>
          <p:spPr>
            <a:xfrm>
              <a:off x="439860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9"/>
            <p:cNvSpPr/>
            <p:nvPr/>
          </p:nvSpPr>
          <p:spPr>
            <a:xfrm>
              <a:off x="43204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9"/>
            <p:cNvSpPr/>
            <p:nvPr/>
          </p:nvSpPr>
          <p:spPr>
            <a:xfrm>
              <a:off x="4263926" y="504214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9"/>
            <p:cNvSpPr/>
            <p:nvPr/>
          </p:nvSpPr>
          <p:spPr>
            <a:xfrm>
              <a:off x="4263926" y="499079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9"/>
            <p:cNvSpPr/>
            <p:nvPr/>
          </p:nvSpPr>
          <p:spPr>
            <a:xfrm>
              <a:off x="4263926" y="493999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9"/>
            <p:cNvSpPr/>
            <p:nvPr/>
          </p:nvSpPr>
          <p:spPr>
            <a:xfrm>
              <a:off x="4263926" y="488864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9"/>
            <p:cNvSpPr/>
            <p:nvPr/>
          </p:nvSpPr>
          <p:spPr>
            <a:xfrm>
              <a:off x="4263926" y="4837874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9"/>
            <p:cNvSpPr/>
            <p:nvPr/>
          </p:nvSpPr>
          <p:spPr>
            <a:xfrm>
              <a:off x="4263926" y="4786499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9"/>
            <p:cNvSpPr/>
            <p:nvPr/>
          </p:nvSpPr>
          <p:spPr>
            <a:xfrm>
              <a:off x="4263926" y="47357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9"/>
            <p:cNvSpPr/>
            <p:nvPr/>
          </p:nvSpPr>
          <p:spPr>
            <a:xfrm>
              <a:off x="4263926" y="4684374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9"/>
            <p:cNvSpPr/>
            <p:nvPr/>
          </p:nvSpPr>
          <p:spPr>
            <a:xfrm>
              <a:off x="4263926" y="463357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9"/>
            <p:cNvSpPr/>
            <p:nvPr/>
          </p:nvSpPr>
          <p:spPr>
            <a:xfrm>
              <a:off x="4263926" y="45822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9"/>
            <p:cNvSpPr/>
            <p:nvPr/>
          </p:nvSpPr>
          <p:spPr>
            <a:xfrm>
              <a:off x="4263926" y="45314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9"/>
            <p:cNvSpPr/>
            <p:nvPr/>
          </p:nvSpPr>
          <p:spPr>
            <a:xfrm>
              <a:off x="4263926" y="4480075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9"/>
            <p:cNvSpPr/>
            <p:nvPr/>
          </p:nvSpPr>
          <p:spPr>
            <a:xfrm>
              <a:off x="4263926" y="4429300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9"/>
            <p:cNvSpPr/>
            <p:nvPr/>
          </p:nvSpPr>
          <p:spPr>
            <a:xfrm>
              <a:off x="4263926" y="4377925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9"/>
            <p:cNvSpPr/>
            <p:nvPr/>
          </p:nvSpPr>
          <p:spPr>
            <a:xfrm>
              <a:off x="4263926" y="4327150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9"/>
            <p:cNvSpPr/>
            <p:nvPr/>
          </p:nvSpPr>
          <p:spPr>
            <a:xfrm>
              <a:off x="4263926" y="4275800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9"/>
            <p:cNvSpPr/>
            <p:nvPr/>
          </p:nvSpPr>
          <p:spPr>
            <a:xfrm>
              <a:off x="4263926" y="4225000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9"/>
            <p:cNvSpPr/>
            <p:nvPr/>
          </p:nvSpPr>
          <p:spPr>
            <a:xfrm>
              <a:off x="4263926" y="4173650"/>
              <a:ext cx="2189272" cy="1175"/>
            </a:xfrm>
            <a:custGeom>
              <a:avLst/>
              <a:gdLst/>
              <a:ahLst/>
              <a:cxnLst/>
              <a:rect l="l" t="t" r="r" b="b"/>
              <a:pathLst>
                <a:path w="108353" h="47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9"/>
            <p:cNvSpPr/>
            <p:nvPr/>
          </p:nvSpPr>
          <p:spPr>
            <a:xfrm>
              <a:off x="4263926" y="402072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9"/>
            <p:cNvSpPr/>
            <p:nvPr/>
          </p:nvSpPr>
          <p:spPr>
            <a:xfrm>
              <a:off x="4263926" y="3867226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9"/>
            <p:cNvSpPr/>
            <p:nvPr/>
          </p:nvSpPr>
          <p:spPr>
            <a:xfrm>
              <a:off x="4263926" y="391857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9"/>
            <p:cNvSpPr/>
            <p:nvPr/>
          </p:nvSpPr>
          <p:spPr>
            <a:xfrm>
              <a:off x="4263926" y="3969376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9"/>
            <p:cNvSpPr/>
            <p:nvPr/>
          </p:nvSpPr>
          <p:spPr>
            <a:xfrm>
              <a:off x="4263926" y="4071501"/>
              <a:ext cx="2189272" cy="1175"/>
            </a:xfrm>
            <a:custGeom>
              <a:avLst/>
              <a:gdLst/>
              <a:ahLst/>
              <a:cxnLst/>
              <a:rect l="l" t="t" r="r" b="b"/>
              <a:pathLst>
                <a:path w="108353" h="47" extrusionOk="0">
                  <a:moveTo>
                    <a:pt x="1" y="1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9"/>
            <p:cNvSpPr/>
            <p:nvPr/>
          </p:nvSpPr>
          <p:spPr>
            <a:xfrm>
              <a:off x="4263926" y="4122876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9"/>
            <p:cNvSpPr/>
            <p:nvPr/>
          </p:nvSpPr>
          <p:spPr>
            <a:xfrm>
              <a:off x="4263926" y="381642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7" name="Google Shape;3827;p19"/>
          <p:cNvGrpSpPr/>
          <p:nvPr/>
        </p:nvGrpSpPr>
        <p:grpSpPr>
          <a:xfrm rot="10800000" flipH="1">
            <a:off x="-707639" y="183645"/>
            <a:ext cx="11567753" cy="7972096"/>
            <a:chOff x="5457700" y="3883200"/>
            <a:chExt cx="1633725" cy="1125875"/>
          </a:xfrm>
        </p:grpSpPr>
        <p:sp>
          <p:nvSpPr>
            <p:cNvPr id="3828" name="Google Shape;3828;p19"/>
            <p:cNvSpPr/>
            <p:nvPr/>
          </p:nvSpPr>
          <p:spPr>
            <a:xfrm>
              <a:off x="5457700" y="3883200"/>
              <a:ext cx="1427175" cy="1125875"/>
            </a:xfrm>
            <a:custGeom>
              <a:avLst/>
              <a:gdLst/>
              <a:ahLst/>
              <a:cxnLst/>
              <a:rect l="l" t="t" r="r" b="b"/>
              <a:pathLst>
                <a:path w="57087" h="45035" extrusionOk="0">
                  <a:moveTo>
                    <a:pt x="24811" y="0"/>
                  </a:moveTo>
                  <a:lnTo>
                    <a:pt x="15247" y="14540"/>
                  </a:lnTo>
                  <a:lnTo>
                    <a:pt x="15225" y="14563"/>
                  </a:lnTo>
                  <a:lnTo>
                    <a:pt x="18831" y="27048"/>
                  </a:lnTo>
                  <a:lnTo>
                    <a:pt x="91" y="43003"/>
                  </a:lnTo>
                  <a:lnTo>
                    <a:pt x="0" y="43095"/>
                  </a:lnTo>
                  <a:lnTo>
                    <a:pt x="18785" y="45035"/>
                  </a:lnTo>
                  <a:lnTo>
                    <a:pt x="18808" y="45035"/>
                  </a:lnTo>
                  <a:lnTo>
                    <a:pt x="29513" y="39579"/>
                  </a:lnTo>
                  <a:lnTo>
                    <a:pt x="40743" y="43848"/>
                  </a:lnTo>
                  <a:lnTo>
                    <a:pt x="40766" y="43871"/>
                  </a:lnTo>
                  <a:lnTo>
                    <a:pt x="57086" y="31819"/>
                  </a:lnTo>
                  <a:lnTo>
                    <a:pt x="57041" y="31750"/>
                  </a:lnTo>
                  <a:lnTo>
                    <a:pt x="40743" y="43734"/>
                  </a:lnTo>
                  <a:lnTo>
                    <a:pt x="29536" y="39465"/>
                  </a:lnTo>
                  <a:lnTo>
                    <a:pt x="29513" y="39465"/>
                  </a:lnTo>
                  <a:lnTo>
                    <a:pt x="18785" y="44921"/>
                  </a:lnTo>
                  <a:lnTo>
                    <a:pt x="251" y="43003"/>
                  </a:lnTo>
                  <a:lnTo>
                    <a:pt x="18922" y="27117"/>
                  </a:lnTo>
                  <a:lnTo>
                    <a:pt x="18945" y="27094"/>
                  </a:lnTo>
                  <a:lnTo>
                    <a:pt x="15339" y="14586"/>
                  </a:lnTo>
                  <a:lnTo>
                    <a:pt x="24902" y="46"/>
                  </a:lnTo>
                  <a:lnTo>
                    <a:pt x="24811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9"/>
            <p:cNvSpPr/>
            <p:nvPr/>
          </p:nvSpPr>
          <p:spPr>
            <a:xfrm>
              <a:off x="6149875" y="4418450"/>
              <a:ext cx="480500" cy="558675"/>
            </a:xfrm>
            <a:custGeom>
              <a:avLst/>
              <a:gdLst/>
              <a:ahLst/>
              <a:cxnLst/>
              <a:rect l="l" t="t" r="r" b="b"/>
              <a:pathLst>
                <a:path w="19220" h="22347" extrusionOk="0">
                  <a:moveTo>
                    <a:pt x="13490" y="1"/>
                  </a:moveTo>
                  <a:lnTo>
                    <a:pt x="12942" y="22073"/>
                  </a:lnTo>
                  <a:lnTo>
                    <a:pt x="137" y="5547"/>
                  </a:lnTo>
                  <a:lnTo>
                    <a:pt x="0" y="5387"/>
                  </a:lnTo>
                  <a:lnTo>
                    <a:pt x="1781" y="18124"/>
                  </a:lnTo>
                  <a:lnTo>
                    <a:pt x="1895" y="18101"/>
                  </a:lnTo>
                  <a:lnTo>
                    <a:pt x="160" y="5752"/>
                  </a:lnTo>
                  <a:lnTo>
                    <a:pt x="13033" y="22346"/>
                  </a:lnTo>
                  <a:lnTo>
                    <a:pt x="13581" y="617"/>
                  </a:lnTo>
                  <a:lnTo>
                    <a:pt x="19128" y="17896"/>
                  </a:lnTo>
                  <a:lnTo>
                    <a:pt x="19219" y="17873"/>
                  </a:lnTo>
                  <a:lnTo>
                    <a:pt x="13490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9"/>
            <p:cNvSpPr/>
            <p:nvPr/>
          </p:nvSpPr>
          <p:spPr>
            <a:xfrm>
              <a:off x="6610950" y="4416175"/>
              <a:ext cx="480475" cy="559225"/>
            </a:xfrm>
            <a:custGeom>
              <a:avLst/>
              <a:gdLst/>
              <a:ahLst/>
              <a:cxnLst/>
              <a:rect l="l" t="t" r="r" b="b"/>
              <a:pathLst>
                <a:path w="19219" h="22369" extrusionOk="0">
                  <a:moveTo>
                    <a:pt x="13467" y="0"/>
                  </a:moveTo>
                  <a:lnTo>
                    <a:pt x="12919" y="22072"/>
                  </a:lnTo>
                  <a:lnTo>
                    <a:pt x="114" y="5547"/>
                  </a:lnTo>
                  <a:lnTo>
                    <a:pt x="0" y="5387"/>
                  </a:lnTo>
                  <a:lnTo>
                    <a:pt x="1758" y="18123"/>
                  </a:lnTo>
                  <a:lnTo>
                    <a:pt x="1872" y="18101"/>
                  </a:lnTo>
                  <a:lnTo>
                    <a:pt x="160" y="5752"/>
                  </a:lnTo>
                  <a:lnTo>
                    <a:pt x="13010" y="22369"/>
                  </a:lnTo>
                  <a:lnTo>
                    <a:pt x="13558" y="616"/>
                  </a:lnTo>
                  <a:lnTo>
                    <a:pt x="19105" y="17895"/>
                  </a:lnTo>
                  <a:lnTo>
                    <a:pt x="19219" y="17872"/>
                  </a:lnTo>
                  <a:lnTo>
                    <a:pt x="1346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19"/>
            <p:cNvSpPr/>
            <p:nvPr/>
          </p:nvSpPr>
          <p:spPr>
            <a:xfrm>
              <a:off x="5541000" y="4301475"/>
              <a:ext cx="737275" cy="704175"/>
            </a:xfrm>
            <a:custGeom>
              <a:avLst/>
              <a:gdLst/>
              <a:ahLst/>
              <a:cxnLst/>
              <a:rect l="l" t="t" r="r" b="b"/>
              <a:pathLst>
                <a:path w="29491" h="28167" extrusionOk="0">
                  <a:moveTo>
                    <a:pt x="29194" y="343"/>
                  </a:moveTo>
                  <a:lnTo>
                    <a:pt x="15430" y="27847"/>
                  </a:lnTo>
                  <a:lnTo>
                    <a:pt x="15430" y="27847"/>
                  </a:lnTo>
                  <a:lnTo>
                    <a:pt x="15613" y="10363"/>
                  </a:lnTo>
                  <a:lnTo>
                    <a:pt x="29194" y="343"/>
                  </a:lnTo>
                  <a:close/>
                  <a:moveTo>
                    <a:pt x="160" y="3424"/>
                  </a:moveTo>
                  <a:lnTo>
                    <a:pt x="15499" y="10386"/>
                  </a:lnTo>
                  <a:lnTo>
                    <a:pt x="15339" y="27961"/>
                  </a:lnTo>
                  <a:lnTo>
                    <a:pt x="4566" y="19721"/>
                  </a:lnTo>
                  <a:lnTo>
                    <a:pt x="160" y="3424"/>
                  </a:lnTo>
                  <a:close/>
                  <a:moveTo>
                    <a:pt x="29491" y="0"/>
                  </a:moveTo>
                  <a:lnTo>
                    <a:pt x="15545" y="10272"/>
                  </a:lnTo>
                  <a:lnTo>
                    <a:pt x="92" y="3287"/>
                  </a:lnTo>
                  <a:lnTo>
                    <a:pt x="1" y="3242"/>
                  </a:lnTo>
                  <a:lnTo>
                    <a:pt x="4474" y="19767"/>
                  </a:lnTo>
                  <a:lnTo>
                    <a:pt x="15362" y="28121"/>
                  </a:lnTo>
                  <a:lnTo>
                    <a:pt x="15430" y="28167"/>
                  </a:lnTo>
                  <a:lnTo>
                    <a:pt x="15430" y="28075"/>
                  </a:lnTo>
                  <a:lnTo>
                    <a:pt x="29491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19"/>
            <p:cNvSpPr/>
            <p:nvPr/>
          </p:nvSpPr>
          <p:spPr>
            <a:xfrm>
              <a:off x="6152150" y="4526300"/>
              <a:ext cx="333275" cy="32550"/>
            </a:xfrm>
            <a:custGeom>
              <a:avLst/>
              <a:gdLst/>
              <a:ahLst/>
              <a:cxnLst/>
              <a:rect l="l" t="t" r="r" b="b"/>
              <a:pathLst>
                <a:path w="13331" h="1302" extrusionOk="0">
                  <a:moveTo>
                    <a:pt x="13330" y="0"/>
                  </a:moveTo>
                  <a:lnTo>
                    <a:pt x="0" y="1210"/>
                  </a:lnTo>
                  <a:lnTo>
                    <a:pt x="0" y="1302"/>
                  </a:lnTo>
                  <a:lnTo>
                    <a:pt x="13330" y="115"/>
                  </a:lnTo>
                  <a:lnTo>
                    <a:pt x="13330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3" name="Google Shape;3833;p19"/>
          <p:cNvGrpSpPr/>
          <p:nvPr/>
        </p:nvGrpSpPr>
        <p:grpSpPr>
          <a:xfrm>
            <a:off x="7994361" y="-296850"/>
            <a:ext cx="1390987" cy="1390987"/>
            <a:chOff x="3413675" y="1416350"/>
            <a:chExt cx="685925" cy="685925"/>
          </a:xfrm>
        </p:grpSpPr>
        <p:sp>
          <p:nvSpPr>
            <p:cNvPr id="3834" name="Google Shape;3834;p19"/>
            <p:cNvSpPr/>
            <p:nvPr/>
          </p:nvSpPr>
          <p:spPr>
            <a:xfrm>
              <a:off x="3514125" y="1599525"/>
              <a:ext cx="435400" cy="402325"/>
            </a:xfrm>
            <a:custGeom>
              <a:avLst/>
              <a:gdLst/>
              <a:ahLst/>
              <a:cxnLst/>
              <a:rect l="l" t="t" r="r" b="b"/>
              <a:pathLst>
                <a:path w="17416" h="16093" extrusionOk="0">
                  <a:moveTo>
                    <a:pt x="0" y="6392"/>
                  </a:moveTo>
                  <a:cubicBezTo>
                    <a:pt x="0" y="4041"/>
                    <a:pt x="845" y="1758"/>
                    <a:pt x="2397" y="1"/>
                  </a:cubicBezTo>
                  <a:lnTo>
                    <a:pt x="3424" y="914"/>
                  </a:lnTo>
                  <a:cubicBezTo>
                    <a:pt x="2100" y="2420"/>
                    <a:pt x="1370" y="4360"/>
                    <a:pt x="1370" y="6392"/>
                  </a:cubicBezTo>
                  <a:cubicBezTo>
                    <a:pt x="1370" y="10980"/>
                    <a:pt x="5113" y="14723"/>
                    <a:pt x="9701" y="14723"/>
                  </a:cubicBezTo>
                  <a:cubicBezTo>
                    <a:pt x="12326" y="14723"/>
                    <a:pt x="14722" y="13513"/>
                    <a:pt x="16320" y="11436"/>
                  </a:cubicBezTo>
                  <a:lnTo>
                    <a:pt x="17416" y="12281"/>
                  </a:lnTo>
                  <a:cubicBezTo>
                    <a:pt x="15567" y="14700"/>
                    <a:pt x="12759" y="16093"/>
                    <a:pt x="9701" y="16093"/>
                  </a:cubicBezTo>
                  <a:cubicBezTo>
                    <a:pt x="4360" y="16093"/>
                    <a:pt x="0" y="11733"/>
                    <a:pt x="0" y="6392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19"/>
            <p:cNvSpPr/>
            <p:nvPr/>
          </p:nvSpPr>
          <p:spPr>
            <a:xfrm>
              <a:off x="3570025" y="1516800"/>
              <a:ext cx="429150" cy="398875"/>
            </a:xfrm>
            <a:custGeom>
              <a:avLst/>
              <a:gdLst/>
              <a:ahLst/>
              <a:cxnLst/>
              <a:rect l="l" t="t" r="r" b="b"/>
              <a:pathLst>
                <a:path w="17166" h="15955" extrusionOk="0">
                  <a:moveTo>
                    <a:pt x="161" y="3310"/>
                  </a:moveTo>
                  <a:cubicBezTo>
                    <a:pt x="47" y="3447"/>
                    <a:pt x="1" y="3606"/>
                    <a:pt x="1" y="3766"/>
                  </a:cubicBezTo>
                  <a:lnTo>
                    <a:pt x="1" y="3766"/>
                  </a:lnTo>
                  <a:cubicBezTo>
                    <a:pt x="1" y="3949"/>
                    <a:pt x="69" y="4131"/>
                    <a:pt x="229" y="4268"/>
                  </a:cubicBezTo>
                  <a:lnTo>
                    <a:pt x="229" y="4268"/>
                  </a:lnTo>
                  <a:cubicBezTo>
                    <a:pt x="503" y="4519"/>
                    <a:pt x="960" y="4497"/>
                    <a:pt x="1188" y="4223"/>
                  </a:cubicBezTo>
                  <a:lnTo>
                    <a:pt x="1188" y="4223"/>
                  </a:lnTo>
                  <a:cubicBezTo>
                    <a:pt x="2786" y="2397"/>
                    <a:pt x="5068" y="1370"/>
                    <a:pt x="7465" y="1370"/>
                  </a:cubicBezTo>
                  <a:lnTo>
                    <a:pt x="7465" y="1370"/>
                  </a:lnTo>
                  <a:cubicBezTo>
                    <a:pt x="12053" y="1370"/>
                    <a:pt x="15796" y="5113"/>
                    <a:pt x="15796" y="9701"/>
                  </a:cubicBezTo>
                  <a:lnTo>
                    <a:pt x="15796" y="9701"/>
                  </a:lnTo>
                  <a:cubicBezTo>
                    <a:pt x="15796" y="11550"/>
                    <a:pt x="15203" y="13284"/>
                    <a:pt x="14084" y="14745"/>
                  </a:cubicBezTo>
                  <a:lnTo>
                    <a:pt x="14084" y="14745"/>
                  </a:lnTo>
                  <a:cubicBezTo>
                    <a:pt x="13856" y="15065"/>
                    <a:pt x="13902" y="15498"/>
                    <a:pt x="14221" y="15727"/>
                  </a:cubicBezTo>
                  <a:lnTo>
                    <a:pt x="14221" y="15727"/>
                  </a:lnTo>
                  <a:cubicBezTo>
                    <a:pt x="14518" y="15955"/>
                    <a:pt x="14952" y="15886"/>
                    <a:pt x="15180" y="15590"/>
                  </a:cubicBezTo>
                  <a:lnTo>
                    <a:pt x="15180" y="15590"/>
                  </a:lnTo>
                  <a:cubicBezTo>
                    <a:pt x="16481" y="13878"/>
                    <a:pt x="17166" y="11846"/>
                    <a:pt x="17166" y="9701"/>
                  </a:cubicBezTo>
                  <a:lnTo>
                    <a:pt x="17166" y="9701"/>
                  </a:lnTo>
                  <a:cubicBezTo>
                    <a:pt x="17166" y="4337"/>
                    <a:pt x="12806" y="0"/>
                    <a:pt x="7465" y="0"/>
                  </a:cubicBezTo>
                  <a:lnTo>
                    <a:pt x="7465" y="0"/>
                  </a:lnTo>
                  <a:cubicBezTo>
                    <a:pt x="4657" y="0"/>
                    <a:pt x="2010" y="1210"/>
                    <a:pt x="161" y="331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19"/>
            <p:cNvSpPr/>
            <p:nvPr/>
          </p:nvSpPr>
          <p:spPr>
            <a:xfrm>
              <a:off x="3596850" y="1599525"/>
              <a:ext cx="319575" cy="290475"/>
            </a:xfrm>
            <a:custGeom>
              <a:avLst/>
              <a:gdLst/>
              <a:ahLst/>
              <a:cxnLst/>
              <a:rect l="l" t="t" r="r" b="b"/>
              <a:pathLst>
                <a:path w="12783" h="11619" extrusionOk="0">
                  <a:moveTo>
                    <a:pt x="1" y="6392"/>
                  </a:moveTo>
                  <a:cubicBezTo>
                    <a:pt x="1" y="2854"/>
                    <a:pt x="2877" y="1"/>
                    <a:pt x="6392" y="1"/>
                  </a:cubicBezTo>
                  <a:cubicBezTo>
                    <a:pt x="9907" y="1"/>
                    <a:pt x="12783" y="2854"/>
                    <a:pt x="12783" y="6392"/>
                  </a:cubicBezTo>
                  <a:cubicBezTo>
                    <a:pt x="12783" y="8378"/>
                    <a:pt x="11870" y="10226"/>
                    <a:pt x="10295" y="11459"/>
                  </a:cubicBezTo>
                  <a:lnTo>
                    <a:pt x="9450" y="10363"/>
                  </a:lnTo>
                  <a:cubicBezTo>
                    <a:pt x="10706" y="9405"/>
                    <a:pt x="11413" y="7967"/>
                    <a:pt x="11413" y="6392"/>
                  </a:cubicBezTo>
                  <a:cubicBezTo>
                    <a:pt x="11413" y="3630"/>
                    <a:pt x="9154" y="1370"/>
                    <a:pt x="6392" y="1370"/>
                  </a:cubicBezTo>
                  <a:cubicBezTo>
                    <a:pt x="3630" y="1370"/>
                    <a:pt x="1370" y="3630"/>
                    <a:pt x="1370" y="6392"/>
                  </a:cubicBezTo>
                  <a:cubicBezTo>
                    <a:pt x="1370" y="8012"/>
                    <a:pt x="2169" y="9542"/>
                    <a:pt x="3516" y="10500"/>
                  </a:cubicBezTo>
                  <a:lnTo>
                    <a:pt x="2717" y="11619"/>
                  </a:lnTo>
                  <a:cubicBezTo>
                    <a:pt x="1005" y="10432"/>
                    <a:pt x="1" y="8469"/>
                    <a:pt x="1" y="6392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19"/>
            <p:cNvSpPr/>
            <p:nvPr/>
          </p:nvSpPr>
          <p:spPr>
            <a:xfrm>
              <a:off x="3657350" y="1855175"/>
              <a:ext cx="206025" cy="63925"/>
            </a:xfrm>
            <a:custGeom>
              <a:avLst/>
              <a:gdLst/>
              <a:ahLst/>
              <a:cxnLst/>
              <a:rect l="l" t="t" r="r" b="b"/>
              <a:pathLst>
                <a:path w="8241" h="2557" extrusionOk="0">
                  <a:moveTo>
                    <a:pt x="7030" y="137"/>
                  </a:moveTo>
                  <a:cubicBezTo>
                    <a:pt x="6140" y="822"/>
                    <a:pt x="5090" y="1187"/>
                    <a:pt x="3972" y="1187"/>
                  </a:cubicBezTo>
                  <a:lnTo>
                    <a:pt x="3972" y="1187"/>
                  </a:lnTo>
                  <a:cubicBezTo>
                    <a:pt x="2922" y="1187"/>
                    <a:pt x="1940" y="868"/>
                    <a:pt x="1096" y="274"/>
                  </a:cubicBezTo>
                  <a:lnTo>
                    <a:pt x="1096" y="274"/>
                  </a:lnTo>
                  <a:cubicBezTo>
                    <a:pt x="776" y="46"/>
                    <a:pt x="343" y="115"/>
                    <a:pt x="137" y="434"/>
                  </a:cubicBezTo>
                  <a:lnTo>
                    <a:pt x="137" y="434"/>
                  </a:lnTo>
                  <a:cubicBezTo>
                    <a:pt x="46" y="548"/>
                    <a:pt x="0" y="685"/>
                    <a:pt x="0" y="822"/>
                  </a:cubicBezTo>
                  <a:lnTo>
                    <a:pt x="0" y="822"/>
                  </a:lnTo>
                  <a:cubicBezTo>
                    <a:pt x="0" y="1050"/>
                    <a:pt x="92" y="1256"/>
                    <a:pt x="297" y="1393"/>
                  </a:cubicBezTo>
                  <a:lnTo>
                    <a:pt x="297" y="1393"/>
                  </a:lnTo>
                  <a:cubicBezTo>
                    <a:pt x="1370" y="2146"/>
                    <a:pt x="2648" y="2557"/>
                    <a:pt x="3972" y="2557"/>
                  </a:cubicBezTo>
                  <a:lnTo>
                    <a:pt x="3972" y="2557"/>
                  </a:lnTo>
                  <a:cubicBezTo>
                    <a:pt x="5387" y="2557"/>
                    <a:pt x="6757" y="2100"/>
                    <a:pt x="7875" y="1233"/>
                  </a:cubicBezTo>
                  <a:lnTo>
                    <a:pt x="7875" y="1233"/>
                  </a:lnTo>
                  <a:cubicBezTo>
                    <a:pt x="8172" y="1005"/>
                    <a:pt x="8240" y="571"/>
                    <a:pt x="7989" y="274"/>
                  </a:cubicBezTo>
                  <a:lnTo>
                    <a:pt x="7989" y="274"/>
                  </a:lnTo>
                  <a:cubicBezTo>
                    <a:pt x="7852" y="92"/>
                    <a:pt x="7647" y="0"/>
                    <a:pt x="7441" y="0"/>
                  </a:cubicBezTo>
                  <a:lnTo>
                    <a:pt x="7441" y="0"/>
                  </a:lnTo>
                  <a:cubicBezTo>
                    <a:pt x="7304" y="0"/>
                    <a:pt x="7167" y="46"/>
                    <a:pt x="7030" y="137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19"/>
            <p:cNvSpPr/>
            <p:nvPr/>
          </p:nvSpPr>
          <p:spPr>
            <a:xfrm>
              <a:off x="3413675" y="1416350"/>
              <a:ext cx="551825" cy="631150"/>
            </a:xfrm>
            <a:custGeom>
              <a:avLst/>
              <a:gdLst/>
              <a:ahLst/>
              <a:cxnLst/>
              <a:rect l="l" t="t" r="r" b="b"/>
              <a:pathLst>
                <a:path w="22073" h="25246" extrusionOk="0">
                  <a:moveTo>
                    <a:pt x="1" y="13719"/>
                  </a:moveTo>
                  <a:cubicBezTo>
                    <a:pt x="1" y="6141"/>
                    <a:pt x="6141" y="1"/>
                    <a:pt x="13719" y="1"/>
                  </a:cubicBezTo>
                  <a:cubicBezTo>
                    <a:pt x="16755" y="1"/>
                    <a:pt x="19653" y="959"/>
                    <a:pt x="22073" y="2808"/>
                  </a:cubicBezTo>
                  <a:lnTo>
                    <a:pt x="21228" y="3904"/>
                  </a:lnTo>
                  <a:cubicBezTo>
                    <a:pt x="19060" y="2238"/>
                    <a:pt x="16458" y="1370"/>
                    <a:pt x="13719" y="1370"/>
                  </a:cubicBezTo>
                  <a:cubicBezTo>
                    <a:pt x="6917" y="1370"/>
                    <a:pt x="1370" y="6917"/>
                    <a:pt x="1370" y="13719"/>
                  </a:cubicBezTo>
                  <a:cubicBezTo>
                    <a:pt x="1370" y="17919"/>
                    <a:pt x="3493" y="21799"/>
                    <a:pt x="7008" y="24081"/>
                  </a:cubicBezTo>
                  <a:lnTo>
                    <a:pt x="6278" y="25246"/>
                  </a:lnTo>
                  <a:cubicBezTo>
                    <a:pt x="2329" y="22712"/>
                    <a:pt x="1" y="18398"/>
                    <a:pt x="1" y="13719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19"/>
            <p:cNvSpPr/>
            <p:nvPr/>
          </p:nvSpPr>
          <p:spPr>
            <a:xfrm>
              <a:off x="3562625" y="1483125"/>
              <a:ext cx="536975" cy="619150"/>
            </a:xfrm>
            <a:custGeom>
              <a:avLst/>
              <a:gdLst/>
              <a:ahLst/>
              <a:cxnLst/>
              <a:rect l="l" t="t" r="r" b="b"/>
              <a:pathLst>
                <a:path w="21479" h="24766" extrusionOk="0">
                  <a:moveTo>
                    <a:pt x="15133" y="274"/>
                  </a:moveTo>
                  <a:cubicBezTo>
                    <a:pt x="14905" y="571"/>
                    <a:pt x="14974" y="1005"/>
                    <a:pt x="15270" y="1233"/>
                  </a:cubicBezTo>
                  <a:lnTo>
                    <a:pt x="15270" y="1233"/>
                  </a:lnTo>
                  <a:cubicBezTo>
                    <a:pt x="18352" y="3607"/>
                    <a:pt x="20109" y="7167"/>
                    <a:pt x="20109" y="11048"/>
                  </a:cubicBezTo>
                  <a:lnTo>
                    <a:pt x="20109" y="11048"/>
                  </a:lnTo>
                  <a:cubicBezTo>
                    <a:pt x="20109" y="17850"/>
                    <a:pt x="14563" y="23396"/>
                    <a:pt x="7761" y="23396"/>
                  </a:cubicBezTo>
                  <a:lnTo>
                    <a:pt x="7761" y="23396"/>
                  </a:lnTo>
                  <a:cubicBezTo>
                    <a:pt x="5364" y="23396"/>
                    <a:pt x="3059" y="22711"/>
                    <a:pt x="1050" y="21410"/>
                  </a:cubicBezTo>
                  <a:lnTo>
                    <a:pt x="1050" y="21410"/>
                  </a:lnTo>
                  <a:cubicBezTo>
                    <a:pt x="731" y="21205"/>
                    <a:pt x="320" y="21296"/>
                    <a:pt x="114" y="21616"/>
                  </a:cubicBezTo>
                  <a:lnTo>
                    <a:pt x="114" y="21616"/>
                  </a:lnTo>
                  <a:cubicBezTo>
                    <a:pt x="23" y="21730"/>
                    <a:pt x="0" y="21867"/>
                    <a:pt x="0" y="22004"/>
                  </a:cubicBezTo>
                  <a:lnTo>
                    <a:pt x="0" y="22004"/>
                  </a:lnTo>
                  <a:cubicBezTo>
                    <a:pt x="0" y="22232"/>
                    <a:pt x="114" y="22438"/>
                    <a:pt x="320" y="22575"/>
                  </a:cubicBezTo>
                  <a:lnTo>
                    <a:pt x="320" y="22575"/>
                  </a:lnTo>
                  <a:cubicBezTo>
                    <a:pt x="2534" y="24013"/>
                    <a:pt x="5113" y="24766"/>
                    <a:pt x="7761" y="24766"/>
                  </a:cubicBezTo>
                  <a:lnTo>
                    <a:pt x="7761" y="24766"/>
                  </a:lnTo>
                  <a:cubicBezTo>
                    <a:pt x="15339" y="24766"/>
                    <a:pt x="21479" y="18603"/>
                    <a:pt x="21479" y="11048"/>
                  </a:cubicBezTo>
                  <a:lnTo>
                    <a:pt x="21479" y="11048"/>
                  </a:lnTo>
                  <a:cubicBezTo>
                    <a:pt x="21479" y="6734"/>
                    <a:pt x="19516" y="2762"/>
                    <a:pt x="16115" y="137"/>
                  </a:cubicBezTo>
                  <a:lnTo>
                    <a:pt x="16115" y="137"/>
                  </a:lnTo>
                  <a:cubicBezTo>
                    <a:pt x="15978" y="46"/>
                    <a:pt x="15841" y="0"/>
                    <a:pt x="15681" y="0"/>
                  </a:cubicBezTo>
                  <a:lnTo>
                    <a:pt x="15681" y="0"/>
                  </a:lnTo>
                  <a:cubicBezTo>
                    <a:pt x="15476" y="0"/>
                    <a:pt x="15270" y="92"/>
                    <a:pt x="15133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0" name="Google Shape;3840;p19"/>
          <p:cNvGrpSpPr/>
          <p:nvPr/>
        </p:nvGrpSpPr>
        <p:grpSpPr>
          <a:xfrm flipH="1">
            <a:off x="-1016552" y="3005809"/>
            <a:ext cx="3459295" cy="3196594"/>
            <a:chOff x="407025" y="3490600"/>
            <a:chExt cx="1442575" cy="1333025"/>
          </a:xfrm>
        </p:grpSpPr>
        <p:sp>
          <p:nvSpPr>
            <p:cNvPr id="3841" name="Google Shape;3841;p19"/>
            <p:cNvSpPr/>
            <p:nvPr/>
          </p:nvSpPr>
          <p:spPr>
            <a:xfrm>
              <a:off x="810450" y="3490600"/>
              <a:ext cx="1039150" cy="1082525"/>
            </a:xfrm>
            <a:custGeom>
              <a:avLst/>
              <a:gdLst/>
              <a:ahLst/>
              <a:cxnLst/>
              <a:rect l="l" t="t" r="r" b="b"/>
              <a:pathLst>
                <a:path w="41566" h="43301" extrusionOk="0">
                  <a:moveTo>
                    <a:pt x="1" y="41497"/>
                  </a:moveTo>
                  <a:lnTo>
                    <a:pt x="252" y="43300"/>
                  </a:lnTo>
                  <a:lnTo>
                    <a:pt x="41566" y="1804"/>
                  </a:lnTo>
                  <a:lnTo>
                    <a:pt x="41315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19"/>
            <p:cNvSpPr/>
            <p:nvPr/>
          </p:nvSpPr>
          <p:spPr>
            <a:xfrm>
              <a:off x="566225" y="3920300"/>
              <a:ext cx="783500" cy="816575"/>
            </a:xfrm>
            <a:custGeom>
              <a:avLst/>
              <a:gdLst/>
              <a:ahLst/>
              <a:cxnLst/>
              <a:rect l="l" t="t" r="r" b="b"/>
              <a:pathLst>
                <a:path w="31340" h="32663" extrusionOk="0">
                  <a:moveTo>
                    <a:pt x="31157" y="0"/>
                  </a:moveTo>
                  <a:lnTo>
                    <a:pt x="1" y="31293"/>
                  </a:lnTo>
                  <a:lnTo>
                    <a:pt x="183" y="32663"/>
                  </a:lnTo>
                  <a:lnTo>
                    <a:pt x="31340" y="1370"/>
                  </a:lnTo>
                  <a:lnTo>
                    <a:pt x="3115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19"/>
            <p:cNvSpPr/>
            <p:nvPr/>
          </p:nvSpPr>
          <p:spPr>
            <a:xfrm>
              <a:off x="1016450" y="3682900"/>
              <a:ext cx="783500" cy="816025"/>
            </a:xfrm>
            <a:custGeom>
              <a:avLst/>
              <a:gdLst/>
              <a:ahLst/>
              <a:cxnLst/>
              <a:rect l="l" t="t" r="r" b="b"/>
              <a:pathLst>
                <a:path w="31340" h="32641" extrusionOk="0">
                  <a:moveTo>
                    <a:pt x="31157" y="1"/>
                  </a:moveTo>
                  <a:lnTo>
                    <a:pt x="1" y="31294"/>
                  </a:lnTo>
                  <a:lnTo>
                    <a:pt x="183" y="32641"/>
                  </a:lnTo>
                  <a:lnTo>
                    <a:pt x="31340" y="1370"/>
                  </a:lnTo>
                  <a:lnTo>
                    <a:pt x="31157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19"/>
            <p:cNvSpPr/>
            <p:nvPr/>
          </p:nvSpPr>
          <p:spPr>
            <a:xfrm>
              <a:off x="788775" y="3843825"/>
              <a:ext cx="783500" cy="816025"/>
            </a:xfrm>
            <a:custGeom>
              <a:avLst/>
              <a:gdLst/>
              <a:ahLst/>
              <a:cxnLst/>
              <a:rect l="l" t="t" r="r" b="b"/>
              <a:pathLst>
                <a:path w="31340" h="32641" extrusionOk="0">
                  <a:moveTo>
                    <a:pt x="31157" y="0"/>
                  </a:moveTo>
                  <a:lnTo>
                    <a:pt x="0" y="31294"/>
                  </a:lnTo>
                  <a:lnTo>
                    <a:pt x="183" y="32641"/>
                  </a:lnTo>
                  <a:lnTo>
                    <a:pt x="31340" y="1347"/>
                  </a:lnTo>
                  <a:lnTo>
                    <a:pt x="3115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19"/>
            <p:cNvSpPr/>
            <p:nvPr/>
          </p:nvSpPr>
          <p:spPr>
            <a:xfrm>
              <a:off x="407025" y="3741675"/>
              <a:ext cx="1038575" cy="1081950"/>
            </a:xfrm>
            <a:custGeom>
              <a:avLst/>
              <a:gdLst/>
              <a:ahLst/>
              <a:cxnLst/>
              <a:rect l="l" t="t" r="r" b="b"/>
              <a:pathLst>
                <a:path w="41543" h="43278" extrusionOk="0">
                  <a:moveTo>
                    <a:pt x="41314" y="1"/>
                  </a:moveTo>
                  <a:lnTo>
                    <a:pt x="0" y="41474"/>
                  </a:lnTo>
                  <a:lnTo>
                    <a:pt x="229" y="43277"/>
                  </a:lnTo>
                  <a:lnTo>
                    <a:pt x="41542" y="1804"/>
                  </a:lnTo>
                  <a:lnTo>
                    <a:pt x="41314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19"/>
            <p:cNvSpPr/>
            <p:nvPr/>
          </p:nvSpPr>
          <p:spPr>
            <a:xfrm>
              <a:off x="1095775" y="3693175"/>
              <a:ext cx="536425" cy="575800"/>
            </a:xfrm>
            <a:custGeom>
              <a:avLst/>
              <a:gdLst/>
              <a:ahLst/>
              <a:cxnLst/>
              <a:rect l="l" t="t" r="r" b="b"/>
              <a:pathLst>
                <a:path w="21457" h="23032" extrusionOk="0">
                  <a:moveTo>
                    <a:pt x="21411" y="1"/>
                  </a:moveTo>
                  <a:lnTo>
                    <a:pt x="0" y="21434"/>
                  </a:lnTo>
                  <a:lnTo>
                    <a:pt x="23" y="23031"/>
                  </a:lnTo>
                  <a:lnTo>
                    <a:pt x="21456" y="1598"/>
                  </a:lnTo>
                  <a:lnTo>
                    <a:pt x="21411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7" name="Google Shape;3847;p19"/>
          <p:cNvGrpSpPr/>
          <p:nvPr/>
        </p:nvGrpSpPr>
        <p:grpSpPr>
          <a:xfrm>
            <a:off x="189005" y="142530"/>
            <a:ext cx="1048180" cy="245101"/>
            <a:chOff x="3504975" y="1233750"/>
            <a:chExt cx="324725" cy="75925"/>
          </a:xfrm>
        </p:grpSpPr>
        <p:sp>
          <p:nvSpPr>
            <p:cNvPr id="3848" name="Google Shape;3848;p19"/>
            <p:cNvSpPr/>
            <p:nvPr/>
          </p:nvSpPr>
          <p:spPr>
            <a:xfrm>
              <a:off x="35049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9" y="1"/>
                  </a:moveTo>
                  <a:lnTo>
                    <a:pt x="1" y="1530"/>
                  </a:lnTo>
                  <a:lnTo>
                    <a:pt x="2649" y="3036"/>
                  </a:lnTo>
                  <a:lnTo>
                    <a:pt x="2649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19"/>
            <p:cNvSpPr/>
            <p:nvPr/>
          </p:nvSpPr>
          <p:spPr>
            <a:xfrm>
              <a:off x="3633950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0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19"/>
            <p:cNvSpPr/>
            <p:nvPr/>
          </p:nvSpPr>
          <p:spPr>
            <a:xfrm>
              <a:off x="37634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1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1" name="Google Shape;3851;p19"/>
          <p:cNvGrpSpPr/>
          <p:nvPr/>
        </p:nvGrpSpPr>
        <p:grpSpPr>
          <a:xfrm>
            <a:off x="7906817" y="4755855"/>
            <a:ext cx="1048180" cy="245101"/>
            <a:chOff x="3504975" y="1233750"/>
            <a:chExt cx="324725" cy="75925"/>
          </a:xfrm>
        </p:grpSpPr>
        <p:sp>
          <p:nvSpPr>
            <p:cNvPr id="3852" name="Google Shape;3852;p19"/>
            <p:cNvSpPr/>
            <p:nvPr/>
          </p:nvSpPr>
          <p:spPr>
            <a:xfrm>
              <a:off x="35049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9" y="1"/>
                  </a:moveTo>
                  <a:lnTo>
                    <a:pt x="1" y="1530"/>
                  </a:lnTo>
                  <a:lnTo>
                    <a:pt x="2649" y="3036"/>
                  </a:lnTo>
                  <a:lnTo>
                    <a:pt x="2649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19"/>
            <p:cNvSpPr/>
            <p:nvPr/>
          </p:nvSpPr>
          <p:spPr>
            <a:xfrm>
              <a:off x="3633950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0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19"/>
            <p:cNvSpPr/>
            <p:nvPr/>
          </p:nvSpPr>
          <p:spPr>
            <a:xfrm>
              <a:off x="37634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1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55" name="Google Shape;3855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ptos" panose="020B0004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 dirty="0"/>
          </a:p>
        </p:txBody>
      </p:sp>
      <p:sp>
        <p:nvSpPr>
          <p:cNvPr id="3856" name="Google Shape;3856;p19"/>
          <p:cNvSpPr txBox="1">
            <a:spLocks noGrp="1"/>
          </p:cNvSpPr>
          <p:nvPr>
            <p:ph type="title" idx="2"/>
          </p:nvPr>
        </p:nvSpPr>
        <p:spPr>
          <a:xfrm>
            <a:off x="1422375" y="1677075"/>
            <a:ext cx="2901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  <a:latin typeface="Aptos" panose="020B0004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 dirty="0"/>
          </a:p>
        </p:txBody>
      </p:sp>
      <p:sp>
        <p:nvSpPr>
          <p:cNvPr id="3857" name="Google Shape;3857;p19"/>
          <p:cNvSpPr txBox="1">
            <a:spLocks noGrp="1"/>
          </p:cNvSpPr>
          <p:nvPr>
            <p:ph type="subTitle" idx="1"/>
          </p:nvPr>
        </p:nvSpPr>
        <p:spPr>
          <a:xfrm>
            <a:off x="1422375" y="2204775"/>
            <a:ext cx="2901900" cy="56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ptos" panose="020B00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858" name="Google Shape;3858;p19"/>
          <p:cNvSpPr txBox="1">
            <a:spLocks noGrp="1"/>
          </p:cNvSpPr>
          <p:nvPr>
            <p:ph type="title" idx="3"/>
          </p:nvPr>
        </p:nvSpPr>
        <p:spPr>
          <a:xfrm>
            <a:off x="4819724" y="1677075"/>
            <a:ext cx="2901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  <a:latin typeface="Aptos" panose="020B0004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 dirty="0"/>
          </a:p>
        </p:txBody>
      </p:sp>
      <p:sp>
        <p:nvSpPr>
          <p:cNvPr id="3859" name="Google Shape;3859;p19"/>
          <p:cNvSpPr txBox="1">
            <a:spLocks noGrp="1"/>
          </p:cNvSpPr>
          <p:nvPr>
            <p:ph type="subTitle" idx="4"/>
          </p:nvPr>
        </p:nvSpPr>
        <p:spPr>
          <a:xfrm>
            <a:off x="4819725" y="2204775"/>
            <a:ext cx="2901900" cy="56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ptos" panose="020B00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860" name="Google Shape;3860;p19"/>
          <p:cNvSpPr txBox="1">
            <a:spLocks noGrp="1"/>
          </p:cNvSpPr>
          <p:nvPr>
            <p:ph type="title" idx="5"/>
          </p:nvPr>
        </p:nvSpPr>
        <p:spPr>
          <a:xfrm>
            <a:off x="1422375" y="3110475"/>
            <a:ext cx="2901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  <a:latin typeface="Aptos" panose="020B0004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 dirty="0"/>
          </a:p>
        </p:txBody>
      </p:sp>
      <p:sp>
        <p:nvSpPr>
          <p:cNvPr id="3861" name="Google Shape;3861;p19"/>
          <p:cNvSpPr txBox="1">
            <a:spLocks noGrp="1"/>
          </p:cNvSpPr>
          <p:nvPr>
            <p:ph type="subTitle" idx="6"/>
          </p:nvPr>
        </p:nvSpPr>
        <p:spPr>
          <a:xfrm>
            <a:off x="1422375" y="3638175"/>
            <a:ext cx="2901900" cy="56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ptos" panose="020B00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862" name="Google Shape;3862;p19"/>
          <p:cNvSpPr txBox="1">
            <a:spLocks noGrp="1"/>
          </p:cNvSpPr>
          <p:nvPr>
            <p:ph type="title" idx="7"/>
          </p:nvPr>
        </p:nvSpPr>
        <p:spPr>
          <a:xfrm>
            <a:off x="4819724" y="3110475"/>
            <a:ext cx="2901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  <a:latin typeface="Aptos" panose="020B0004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 dirty="0"/>
          </a:p>
        </p:txBody>
      </p:sp>
      <p:sp>
        <p:nvSpPr>
          <p:cNvPr id="3863" name="Google Shape;3863;p19"/>
          <p:cNvSpPr txBox="1">
            <a:spLocks noGrp="1"/>
          </p:cNvSpPr>
          <p:nvPr>
            <p:ph type="subTitle" idx="8"/>
          </p:nvPr>
        </p:nvSpPr>
        <p:spPr>
          <a:xfrm>
            <a:off x="4819721" y="3638175"/>
            <a:ext cx="2901900" cy="56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ptos" panose="020B00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11" name="Google Shape;4611;p25"/>
          <p:cNvGrpSpPr/>
          <p:nvPr/>
        </p:nvGrpSpPr>
        <p:grpSpPr>
          <a:xfrm>
            <a:off x="74" y="63"/>
            <a:ext cx="9144153" cy="5143512"/>
            <a:chOff x="4263926" y="3811300"/>
            <a:chExt cx="2189272" cy="1231448"/>
          </a:xfrm>
        </p:grpSpPr>
        <p:sp>
          <p:nvSpPr>
            <p:cNvPr id="4612" name="Google Shape;4612;p25"/>
            <p:cNvSpPr/>
            <p:nvPr/>
          </p:nvSpPr>
          <p:spPr>
            <a:xfrm>
              <a:off x="644375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25"/>
            <p:cNvSpPr/>
            <p:nvPr/>
          </p:nvSpPr>
          <p:spPr>
            <a:xfrm>
              <a:off x="636500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4614;p25"/>
            <p:cNvSpPr/>
            <p:nvPr/>
          </p:nvSpPr>
          <p:spPr>
            <a:xfrm>
              <a:off x="62868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25"/>
            <p:cNvSpPr/>
            <p:nvPr/>
          </p:nvSpPr>
          <p:spPr>
            <a:xfrm>
              <a:off x="62080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25"/>
            <p:cNvSpPr/>
            <p:nvPr/>
          </p:nvSpPr>
          <p:spPr>
            <a:xfrm>
              <a:off x="61293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25"/>
            <p:cNvSpPr/>
            <p:nvPr/>
          </p:nvSpPr>
          <p:spPr>
            <a:xfrm>
              <a:off x="60505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25"/>
            <p:cNvSpPr/>
            <p:nvPr/>
          </p:nvSpPr>
          <p:spPr>
            <a:xfrm>
              <a:off x="597182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25"/>
            <p:cNvSpPr/>
            <p:nvPr/>
          </p:nvSpPr>
          <p:spPr>
            <a:xfrm>
              <a:off x="589307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25"/>
            <p:cNvSpPr/>
            <p:nvPr/>
          </p:nvSpPr>
          <p:spPr>
            <a:xfrm>
              <a:off x="58149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25"/>
            <p:cNvSpPr/>
            <p:nvPr/>
          </p:nvSpPr>
          <p:spPr>
            <a:xfrm>
              <a:off x="57361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4622;p25"/>
            <p:cNvSpPr/>
            <p:nvPr/>
          </p:nvSpPr>
          <p:spPr>
            <a:xfrm>
              <a:off x="56574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3" name="Google Shape;4623;p25"/>
            <p:cNvSpPr/>
            <p:nvPr/>
          </p:nvSpPr>
          <p:spPr>
            <a:xfrm>
              <a:off x="5578675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25"/>
            <p:cNvSpPr/>
            <p:nvPr/>
          </p:nvSpPr>
          <p:spPr>
            <a:xfrm>
              <a:off x="5499925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4625;p25"/>
            <p:cNvSpPr/>
            <p:nvPr/>
          </p:nvSpPr>
          <p:spPr>
            <a:xfrm>
              <a:off x="5421175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4626;p25"/>
            <p:cNvSpPr/>
            <p:nvPr/>
          </p:nvSpPr>
          <p:spPr>
            <a:xfrm>
              <a:off x="5342425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25"/>
            <p:cNvSpPr/>
            <p:nvPr/>
          </p:nvSpPr>
          <p:spPr>
            <a:xfrm>
              <a:off x="52642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25"/>
            <p:cNvSpPr/>
            <p:nvPr/>
          </p:nvSpPr>
          <p:spPr>
            <a:xfrm>
              <a:off x="50280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9" name="Google Shape;4629;p25"/>
            <p:cNvSpPr/>
            <p:nvPr/>
          </p:nvSpPr>
          <p:spPr>
            <a:xfrm>
              <a:off x="4870500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4630;p25"/>
            <p:cNvSpPr/>
            <p:nvPr/>
          </p:nvSpPr>
          <p:spPr>
            <a:xfrm>
              <a:off x="471357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1" name="Google Shape;4631;p25"/>
            <p:cNvSpPr/>
            <p:nvPr/>
          </p:nvSpPr>
          <p:spPr>
            <a:xfrm>
              <a:off x="47923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2" name="Google Shape;4632;p25"/>
            <p:cNvSpPr/>
            <p:nvPr/>
          </p:nvSpPr>
          <p:spPr>
            <a:xfrm>
              <a:off x="4949250" y="3811300"/>
              <a:ext cx="1175" cy="1230875"/>
            </a:xfrm>
            <a:custGeom>
              <a:avLst/>
              <a:gdLst/>
              <a:ahLst/>
              <a:cxnLst/>
              <a:rect l="l" t="t" r="r" b="b"/>
              <a:pathLst>
                <a:path w="47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4633;p25"/>
            <p:cNvSpPr/>
            <p:nvPr/>
          </p:nvSpPr>
          <p:spPr>
            <a:xfrm>
              <a:off x="510675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4" name="Google Shape;4634;p25"/>
            <p:cNvSpPr/>
            <p:nvPr/>
          </p:nvSpPr>
          <p:spPr>
            <a:xfrm>
              <a:off x="5185500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5" name="Google Shape;4635;p25"/>
            <p:cNvSpPr/>
            <p:nvPr/>
          </p:nvSpPr>
          <p:spPr>
            <a:xfrm>
              <a:off x="46348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1" y="0"/>
                  </a:moveTo>
                  <a:lnTo>
                    <a:pt x="1" y="49235"/>
                  </a:lnTo>
                  <a:lnTo>
                    <a:pt x="24" y="4923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6" name="Google Shape;4636;p25"/>
            <p:cNvSpPr/>
            <p:nvPr/>
          </p:nvSpPr>
          <p:spPr>
            <a:xfrm>
              <a:off x="4556100" y="3811300"/>
              <a:ext cx="575" cy="1230875"/>
            </a:xfrm>
            <a:custGeom>
              <a:avLst/>
              <a:gdLst/>
              <a:ahLst/>
              <a:cxnLst/>
              <a:rect l="l" t="t" r="r" b="b"/>
              <a:pathLst>
                <a:path w="23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7" name="Google Shape;4637;p25"/>
            <p:cNvSpPr/>
            <p:nvPr/>
          </p:nvSpPr>
          <p:spPr>
            <a:xfrm>
              <a:off x="447735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8" name="Google Shape;4638;p25"/>
            <p:cNvSpPr/>
            <p:nvPr/>
          </p:nvSpPr>
          <p:spPr>
            <a:xfrm>
              <a:off x="4398600" y="3811300"/>
              <a:ext cx="1150" cy="1230875"/>
            </a:xfrm>
            <a:custGeom>
              <a:avLst/>
              <a:gdLst/>
              <a:ahLst/>
              <a:cxnLst/>
              <a:rect l="l" t="t" r="r" b="b"/>
              <a:pathLst>
                <a:path w="46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46" y="492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9" name="Google Shape;4639;p25"/>
            <p:cNvSpPr/>
            <p:nvPr/>
          </p:nvSpPr>
          <p:spPr>
            <a:xfrm>
              <a:off x="4320425" y="3811300"/>
              <a:ext cx="600" cy="1230875"/>
            </a:xfrm>
            <a:custGeom>
              <a:avLst/>
              <a:gdLst/>
              <a:ahLst/>
              <a:cxnLst/>
              <a:rect l="l" t="t" r="r" b="b"/>
              <a:pathLst>
                <a:path w="24" h="49235" extrusionOk="0">
                  <a:moveTo>
                    <a:pt x="0" y="0"/>
                  </a:moveTo>
                  <a:lnTo>
                    <a:pt x="0" y="49235"/>
                  </a:lnTo>
                  <a:lnTo>
                    <a:pt x="23" y="492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0" name="Google Shape;4640;p25"/>
            <p:cNvSpPr/>
            <p:nvPr/>
          </p:nvSpPr>
          <p:spPr>
            <a:xfrm>
              <a:off x="4263926" y="504214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1" name="Google Shape;4641;p25"/>
            <p:cNvSpPr/>
            <p:nvPr/>
          </p:nvSpPr>
          <p:spPr>
            <a:xfrm>
              <a:off x="4263926" y="499079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2" name="Google Shape;4642;p25"/>
            <p:cNvSpPr/>
            <p:nvPr/>
          </p:nvSpPr>
          <p:spPr>
            <a:xfrm>
              <a:off x="4263926" y="493999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3" name="Google Shape;4643;p25"/>
            <p:cNvSpPr/>
            <p:nvPr/>
          </p:nvSpPr>
          <p:spPr>
            <a:xfrm>
              <a:off x="4263926" y="4888648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4" name="Google Shape;4644;p25"/>
            <p:cNvSpPr/>
            <p:nvPr/>
          </p:nvSpPr>
          <p:spPr>
            <a:xfrm>
              <a:off x="4263926" y="4837874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5" name="Google Shape;4645;p25"/>
            <p:cNvSpPr/>
            <p:nvPr/>
          </p:nvSpPr>
          <p:spPr>
            <a:xfrm>
              <a:off x="4263926" y="4786499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6" name="Google Shape;4646;p25"/>
            <p:cNvSpPr/>
            <p:nvPr/>
          </p:nvSpPr>
          <p:spPr>
            <a:xfrm>
              <a:off x="4263926" y="47357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7" name="Google Shape;4647;p25"/>
            <p:cNvSpPr/>
            <p:nvPr/>
          </p:nvSpPr>
          <p:spPr>
            <a:xfrm>
              <a:off x="4263926" y="4684374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8" name="Google Shape;4648;p25"/>
            <p:cNvSpPr/>
            <p:nvPr/>
          </p:nvSpPr>
          <p:spPr>
            <a:xfrm>
              <a:off x="4263926" y="463357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9" name="Google Shape;4649;p25"/>
            <p:cNvSpPr/>
            <p:nvPr/>
          </p:nvSpPr>
          <p:spPr>
            <a:xfrm>
              <a:off x="4263926" y="45822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0" name="Google Shape;4650;p25"/>
            <p:cNvSpPr/>
            <p:nvPr/>
          </p:nvSpPr>
          <p:spPr>
            <a:xfrm>
              <a:off x="4263926" y="4531424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1" name="Google Shape;4651;p25"/>
            <p:cNvSpPr/>
            <p:nvPr/>
          </p:nvSpPr>
          <p:spPr>
            <a:xfrm>
              <a:off x="4263926" y="4480075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2" name="Google Shape;4652;p25"/>
            <p:cNvSpPr/>
            <p:nvPr/>
          </p:nvSpPr>
          <p:spPr>
            <a:xfrm>
              <a:off x="4263926" y="4429300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3" name="Google Shape;4653;p25"/>
            <p:cNvSpPr/>
            <p:nvPr/>
          </p:nvSpPr>
          <p:spPr>
            <a:xfrm>
              <a:off x="4263926" y="4377925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4654;p25"/>
            <p:cNvSpPr/>
            <p:nvPr/>
          </p:nvSpPr>
          <p:spPr>
            <a:xfrm>
              <a:off x="4263926" y="4327150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5" name="Google Shape;4655;p25"/>
            <p:cNvSpPr/>
            <p:nvPr/>
          </p:nvSpPr>
          <p:spPr>
            <a:xfrm>
              <a:off x="4263926" y="4275800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6" name="Google Shape;4656;p25"/>
            <p:cNvSpPr/>
            <p:nvPr/>
          </p:nvSpPr>
          <p:spPr>
            <a:xfrm>
              <a:off x="4263926" y="4225000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7" name="Google Shape;4657;p25"/>
            <p:cNvSpPr/>
            <p:nvPr/>
          </p:nvSpPr>
          <p:spPr>
            <a:xfrm>
              <a:off x="4263926" y="4173650"/>
              <a:ext cx="2189272" cy="1175"/>
            </a:xfrm>
            <a:custGeom>
              <a:avLst/>
              <a:gdLst/>
              <a:ahLst/>
              <a:cxnLst/>
              <a:rect l="l" t="t" r="r" b="b"/>
              <a:pathLst>
                <a:path w="108353" h="47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8" name="Google Shape;4658;p25"/>
            <p:cNvSpPr/>
            <p:nvPr/>
          </p:nvSpPr>
          <p:spPr>
            <a:xfrm>
              <a:off x="4263926" y="402072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9" name="Google Shape;4659;p25"/>
            <p:cNvSpPr/>
            <p:nvPr/>
          </p:nvSpPr>
          <p:spPr>
            <a:xfrm>
              <a:off x="4263926" y="3867226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0" name="Google Shape;4660;p25"/>
            <p:cNvSpPr/>
            <p:nvPr/>
          </p:nvSpPr>
          <p:spPr>
            <a:xfrm>
              <a:off x="4263926" y="391857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1" name="Google Shape;4661;p25"/>
            <p:cNvSpPr/>
            <p:nvPr/>
          </p:nvSpPr>
          <p:spPr>
            <a:xfrm>
              <a:off x="4263926" y="3969376"/>
              <a:ext cx="2189272" cy="1150"/>
            </a:xfrm>
            <a:custGeom>
              <a:avLst/>
              <a:gdLst/>
              <a:ahLst/>
              <a:cxnLst/>
              <a:rect l="l" t="t" r="r" b="b"/>
              <a:pathLst>
                <a:path w="108353" h="46" extrusionOk="0">
                  <a:moveTo>
                    <a:pt x="1" y="0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2" name="Google Shape;4662;p25"/>
            <p:cNvSpPr/>
            <p:nvPr/>
          </p:nvSpPr>
          <p:spPr>
            <a:xfrm>
              <a:off x="4263926" y="4071501"/>
              <a:ext cx="2189272" cy="1175"/>
            </a:xfrm>
            <a:custGeom>
              <a:avLst/>
              <a:gdLst/>
              <a:ahLst/>
              <a:cxnLst/>
              <a:rect l="l" t="t" r="r" b="b"/>
              <a:pathLst>
                <a:path w="108353" h="47" extrusionOk="0">
                  <a:moveTo>
                    <a:pt x="1" y="1"/>
                  </a:moveTo>
                  <a:lnTo>
                    <a:pt x="1" y="46"/>
                  </a:lnTo>
                  <a:lnTo>
                    <a:pt x="108352" y="46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3" name="Google Shape;4663;p25"/>
            <p:cNvSpPr/>
            <p:nvPr/>
          </p:nvSpPr>
          <p:spPr>
            <a:xfrm>
              <a:off x="4263926" y="4122876"/>
              <a:ext cx="2189272" cy="575"/>
            </a:xfrm>
            <a:custGeom>
              <a:avLst/>
              <a:gdLst/>
              <a:ahLst/>
              <a:cxnLst/>
              <a:rect l="l" t="t" r="r" b="b"/>
              <a:pathLst>
                <a:path w="108353" h="23" extrusionOk="0">
                  <a:moveTo>
                    <a:pt x="1" y="0"/>
                  </a:moveTo>
                  <a:lnTo>
                    <a:pt x="1" y="23"/>
                  </a:lnTo>
                  <a:lnTo>
                    <a:pt x="108352" y="23"/>
                  </a:lnTo>
                  <a:lnTo>
                    <a:pt x="108352" y="0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4" name="Google Shape;4664;p25"/>
            <p:cNvSpPr/>
            <p:nvPr/>
          </p:nvSpPr>
          <p:spPr>
            <a:xfrm>
              <a:off x="4263926" y="3816426"/>
              <a:ext cx="2189272" cy="600"/>
            </a:xfrm>
            <a:custGeom>
              <a:avLst/>
              <a:gdLst/>
              <a:ahLst/>
              <a:cxnLst/>
              <a:rect l="l" t="t" r="r" b="b"/>
              <a:pathLst>
                <a:path w="108353" h="24" extrusionOk="0">
                  <a:moveTo>
                    <a:pt x="1" y="1"/>
                  </a:moveTo>
                  <a:lnTo>
                    <a:pt x="1" y="24"/>
                  </a:lnTo>
                  <a:lnTo>
                    <a:pt x="108352" y="24"/>
                  </a:lnTo>
                  <a:lnTo>
                    <a:pt x="108352" y="1"/>
                  </a:lnTo>
                  <a:close/>
                </a:path>
              </a:pathLst>
            </a:custGeom>
            <a:solidFill>
              <a:srgbClr val="002AB1">
                <a:alpha val="7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5" name="Google Shape;4665;p25"/>
          <p:cNvGrpSpPr/>
          <p:nvPr/>
        </p:nvGrpSpPr>
        <p:grpSpPr>
          <a:xfrm rot="10800000">
            <a:off x="-589742" y="-406995"/>
            <a:ext cx="9834790" cy="6880156"/>
            <a:chOff x="2056725" y="3456925"/>
            <a:chExt cx="1804350" cy="1262275"/>
          </a:xfrm>
        </p:grpSpPr>
        <p:sp>
          <p:nvSpPr>
            <p:cNvPr id="4666" name="Google Shape;4666;p25"/>
            <p:cNvSpPr/>
            <p:nvPr/>
          </p:nvSpPr>
          <p:spPr>
            <a:xfrm>
              <a:off x="2056725" y="3456925"/>
              <a:ext cx="1559550" cy="1262275"/>
            </a:xfrm>
            <a:custGeom>
              <a:avLst/>
              <a:gdLst/>
              <a:ahLst/>
              <a:cxnLst/>
              <a:rect l="l" t="t" r="r" b="b"/>
              <a:pathLst>
                <a:path w="62382" h="50491" extrusionOk="0">
                  <a:moveTo>
                    <a:pt x="23853" y="1"/>
                  </a:moveTo>
                  <a:lnTo>
                    <a:pt x="14471" y="16960"/>
                  </a:lnTo>
                  <a:lnTo>
                    <a:pt x="14449" y="16983"/>
                  </a:lnTo>
                  <a:lnTo>
                    <a:pt x="19516" y="30541"/>
                  </a:lnTo>
                  <a:lnTo>
                    <a:pt x="0" y="49943"/>
                  </a:lnTo>
                  <a:lnTo>
                    <a:pt x="21022" y="50490"/>
                  </a:lnTo>
                  <a:lnTo>
                    <a:pt x="32458" y="43529"/>
                  </a:lnTo>
                  <a:lnTo>
                    <a:pt x="45263" y="47318"/>
                  </a:lnTo>
                  <a:lnTo>
                    <a:pt x="45286" y="47318"/>
                  </a:lnTo>
                  <a:lnTo>
                    <a:pt x="62382" y="32573"/>
                  </a:lnTo>
                  <a:lnTo>
                    <a:pt x="62313" y="32481"/>
                  </a:lnTo>
                  <a:lnTo>
                    <a:pt x="45263" y="47204"/>
                  </a:lnTo>
                  <a:lnTo>
                    <a:pt x="32458" y="43415"/>
                  </a:lnTo>
                  <a:lnTo>
                    <a:pt x="32435" y="43392"/>
                  </a:lnTo>
                  <a:lnTo>
                    <a:pt x="21000" y="50376"/>
                  </a:lnTo>
                  <a:lnTo>
                    <a:pt x="274" y="49828"/>
                  </a:lnTo>
                  <a:lnTo>
                    <a:pt x="19630" y="30610"/>
                  </a:lnTo>
                  <a:lnTo>
                    <a:pt x="19653" y="30564"/>
                  </a:lnTo>
                  <a:lnTo>
                    <a:pt x="14586" y="16983"/>
                  </a:lnTo>
                  <a:lnTo>
                    <a:pt x="23944" y="69"/>
                  </a:lnTo>
                  <a:lnTo>
                    <a:pt x="23853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7" name="Google Shape;4667;p25"/>
            <p:cNvSpPr/>
            <p:nvPr/>
          </p:nvSpPr>
          <p:spPr>
            <a:xfrm>
              <a:off x="2789975" y="4016150"/>
              <a:ext cx="559825" cy="621450"/>
            </a:xfrm>
            <a:custGeom>
              <a:avLst/>
              <a:gdLst/>
              <a:ahLst/>
              <a:cxnLst/>
              <a:rect l="l" t="t" r="r" b="b"/>
              <a:pathLst>
                <a:path w="22393" h="24858" extrusionOk="0">
                  <a:moveTo>
                    <a:pt x="14495" y="1"/>
                  </a:moveTo>
                  <a:lnTo>
                    <a:pt x="15773" y="24538"/>
                  </a:lnTo>
                  <a:lnTo>
                    <a:pt x="15773" y="24538"/>
                  </a:lnTo>
                  <a:lnTo>
                    <a:pt x="1" y="7122"/>
                  </a:lnTo>
                  <a:lnTo>
                    <a:pt x="3059" y="21114"/>
                  </a:lnTo>
                  <a:lnTo>
                    <a:pt x="3173" y="21068"/>
                  </a:lnTo>
                  <a:lnTo>
                    <a:pt x="206" y="7533"/>
                  </a:lnTo>
                  <a:lnTo>
                    <a:pt x="15796" y="24743"/>
                  </a:lnTo>
                  <a:lnTo>
                    <a:pt x="15910" y="24857"/>
                  </a:lnTo>
                  <a:lnTo>
                    <a:pt x="15910" y="24857"/>
                  </a:lnTo>
                  <a:lnTo>
                    <a:pt x="14655" y="685"/>
                  </a:lnTo>
                  <a:lnTo>
                    <a:pt x="14655" y="685"/>
                  </a:lnTo>
                  <a:lnTo>
                    <a:pt x="22301" y="19402"/>
                  </a:lnTo>
                  <a:lnTo>
                    <a:pt x="22392" y="19357"/>
                  </a:lnTo>
                  <a:lnTo>
                    <a:pt x="14495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8" name="Google Shape;4668;p25"/>
            <p:cNvSpPr/>
            <p:nvPr/>
          </p:nvSpPr>
          <p:spPr>
            <a:xfrm>
              <a:off x="3301275" y="3974500"/>
              <a:ext cx="559800" cy="621450"/>
            </a:xfrm>
            <a:custGeom>
              <a:avLst/>
              <a:gdLst/>
              <a:ahLst/>
              <a:cxnLst/>
              <a:rect l="l" t="t" r="r" b="b"/>
              <a:pathLst>
                <a:path w="22392" h="24858" extrusionOk="0">
                  <a:moveTo>
                    <a:pt x="14494" y="0"/>
                  </a:moveTo>
                  <a:lnTo>
                    <a:pt x="15750" y="24538"/>
                  </a:lnTo>
                  <a:lnTo>
                    <a:pt x="137" y="7282"/>
                  </a:lnTo>
                  <a:lnTo>
                    <a:pt x="0" y="7122"/>
                  </a:lnTo>
                  <a:lnTo>
                    <a:pt x="0" y="7122"/>
                  </a:lnTo>
                  <a:lnTo>
                    <a:pt x="3036" y="21114"/>
                  </a:lnTo>
                  <a:lnTo>
                    <a:pt x="3150" y="21068"/>
                  </a:lnTo>
                  <a:lnTo>
                    <a:pt x="206" y="7533"/>
                  </a:lnTo>
                  <a:lnTo>
                    <a:pt x="15773" y="24743"/>
                  </a:lnTo>
                  <a:lnTo>
                    <a:pt x="15887" y="24857"/>
                  </a:lnTo>
                  <a:lnTo>
                    <a:pt x="14631" y="685"/>
                  </a:lnTo>
                  <a:lnTo>
                    <a:pt x="22278" y="19402"/>
                  </a:lnTo>
                  <a:lnTo>
                    <a:pt x="22392" y="19356"/>
                  </a:lnTo>
                  <a:lnTo>
                    <a:pt x="14494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9" name="Google Shape;4669;p25"/>
            <p:cNvSpPr/>
            <p:nvPr/>
          </p:nvSpPr>
          <p:spPr>
            <a:xfrm>
              <a:off x="2099525" y="3904300"/>
              <a:ext cx="811450" cy="811475"/>
            </a:xfrm>
            <a:custGeom>
              <a:avLst/>
              <a:gdLst/>
              <a:ahLst/>
              <a:cxnLst/>
              <a:rect l="l" t="t" r="r" b="b"/>
              <a:pathLst>
                <a:path w="32458" h="32459" extrusionOk="0">
                  <a:moveTo>
                    <a:pt x="32161" y="412"/>
                  </a:moveTo>
                  <a:lnTo>
                    <a:pt x="19242" y="32093"/>
                  </a:lnTo>
                  <a:lnTo>
                    <a:pt x="17941" y="12692"/>
                  </a:lnTo>
                  <a:lnTo>
                    <a:pt x="32161" y="412"/>
                  </a:lnTo>
                  <a:close/>
                  <a:moveTo>
                    <a:pt x="206" y="6301"/>
                  </a:moveTo>
                  <a:lnTo>
                    <a:pt x="17827" y="12715"/>
                  </a:lnTo>
                  <a:lnTo>
                    <a:pt x="19128" y="32230"/>
                  </a:lnTo>
                  <a:lnTo>
                    <a:pt x="6483" y="23990"/>
                  </a:lnTo>
                  <a:lnTo>
                    <a:pt x="206" y="6301"/>
                  </a:lnTo>
                  <a:close/>
                  <a:moveTo>
                    <a:pt x="32458" y="1"/>
                  </a:moveTo>
                  <a:lnTo>
                    <a:pt x="17872" y="12600"/>
                  </a:lnTo>
                  <a:lnTo>
                    <a:pt x="0" y="6095"/>
                  </a:lnTo>
                  <a:lnTo>
                    <a:pt x="6368" y="24059"/>
                  </a:lnTo>
                  <a:lnTo>
                    <a:pt x="6368" y="24082"/>
                  </a:lnTo>
                  <a:lnTo>
                    <a:pt x="19265" y="32458"/>
                  </a:lnTo>
                  <a:lnTo>
                    <a:pt x="19265" y="32367"/>
                  </a:lnTo>
                  <a:lnTo>
                    <a:pt x="3245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0" name="Google Shape;4670;p25"/>
            <p:cNvSpPr/>
            <p:nvPr/>
          </p:nvSpPr>
          <p:spPr>
            <a:xfrm>
              <a:off x="2792275" y="4136550"/>
              <a:ext cx="368075" cy="63950"/>
            </a:xfrm>
            <a:custGeom>
              <a:avLst/>
              <a:gdLst/>
              <a:ahLst/>
              <a:cxnLst/>
              <a:rect l="l" t="t" r="r" b="b"/>
              <a:pathLst>
                <a:path w="14723" h="2558" extrusionOk="0">
                  <a:moveTo>
                    <a:pt x="14722" y="1"/>
                  </a:moveTo>
                  <a:lnTo>
                    <a:pt x="0" y="2443"/>
                  </a:lnTo>
                  <a:lnTo>
                    <a:pt x="23" y="2557"/>
                  </a:lnTo>
                  <a:lnTo>
                    <a:pt x="14722" y="115"/>
                  </a:lnTo>
                  <a:lnTo>
                    <a:pt x="14722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31764"/>
                  </a:srgbClr>
                </a:gs>
                <a:gs pos="100000">
                  <a:srgbClr val="3EE7F0">
                    <a:alpha val="1725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1" name="Google Shape;4671;p25"/>
          <p:cNvGrpSpPr/>
          <p:nvPr/>
        </p:nvGrpSpPr>
        <p:grpSpPr>
          <a:xfrm>
            <a:off x="-589739" y="-296850"/>
            <a:ext cx="1390987" cy="1390987"/>
            <a:chOff x="3413675" y="1416350"/>
            <a:chExt cx="685925" cy="685925"/>
          </a:xfrm>
        </p:grpSpPr>
        <p:sp>
          <p:nvSpPr>
            <p:cNvPr id="4672" name="Google Shape;4672;p25"/>
            <p:cNvSpPr/>
            <p:nvPr/>
          </p:nvSpPr>
          <p:spPr>
            <a:xfrm>
              <a:off x="3514125" y="1599525"/>
              <a:ext cx="435400" cy="402325"/>
            </a:xfrm>
            <a:custGeom>
              <a:avLst/>
              <a:gdLst/>
              <a:ahLst/>
              <a:cxnLst/>
              <a:rect l="l" t="t" r="r" b="b"/>
              <a:pathLst>
                <a:path w="17416" h="16093" extrusionOk="0">
                  <a:moveTo>
                    <a:pt x="0" y="6392"/>
                  </a:moveTo>
                  <a:cubicBezTo>
                    <a:pt x="0" y="4041"/>
                    <a:pt x="845" y="1758"/>
                    <a:pt x="2397" y="1"/>
                  </a:cubicBezTo>
                  <a:lnTo>
                    <a:pt x="3424" y="914"/>
                  </a:lnTo>
                  <a:cubicBezTo>
                    <a:pt x="2100" y="2420"/>
                    <a:pt x="1370" y="4360"/>
                    <a:pt x="1370" y="6392"/>
                  </a:cubicBezTo>
                  <a:cubicBezTo>
                    <a:pt x="1370" y="10980"/>
                    <a:pt x="5113" y="14723"/>
                    <a:pt x="9701" y="14723"/>
                  </a:cubicBezTo>
                  <a:cubicBezTo>
                    <a:pt x="12326" y="14723"/>
                    <a:pt x="14722" y="13513"/>
                    <a:pt x="16320" y="11436"/>
                  </a:cubicBezTo>
                  <a:lnTo>
                    <a:pt x="17416" y="12281"/>
                  </a:lnTo>
                  <a:cubicBezTo>
                    <a:pt x="15567" y="14700"/>
                    <a:pt x="12759" y="16093"/>
                    <a:pt x="9701" y="16093"/>
                  </a:cubicBezTo>
                  <a:cubicBezTo>
                    <a:pt x="4360" y="16093"/>
                    <a:pt x="0" y="11733"/>
                    <a:pt x="0" y="6392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3" name="Google Shape;4673;p25"/>
            <p:cNvSpPr/>
            <p:nvPr/>
          </p:nvSpPr>
          <p:spPr>
            <a:xfrm>
              <a:off x="3570025" y="1516800"/>
              <a:ext cx="429150" cy="398875"/>
            </a:xfrm>
            <a:custGeom>
              <a:avLst/>
              <a:gdLst/>
              <a:ahLst/>
              <a:cxnLst/>
              <a:rect l="l" t="t" r="r" b="b"/>
              <a:pathLst>
                <a:path w="17166" h="15955" extrusionOk="0">
                  <a:moveTo>
                    <a:pt x="161" y="3310"/>
                  </a:moveTo>
                  <a:cubicBezTo>
                    <a:pt x="47" y="3447"/>
                    <a:pt x="1" y="3606"/>
                    <a:pt x="1" y="3766"/>
                  </a:cubicBezTo>
                  <a:lnTo>
                    <a:pt x="1" y="3766"/>
                  </a:lnTo>
                  <a:cubicBezTo>
                    <a:pt x="1" y="3949"/>
                    <a:pt x="69" y="4131"/>
                    <a:pt x="229" y="4268"/>
                  </a:cubicBezTo>
                  <a:lnTo>
                    <a:pt x="229" y="4268"/>
                  </a:lnTo>
                  <a:cubicBezTo>
                    <a:pt x="503" y="4519"/>
                    <a:pt x="960" y="4497"/>
                    <a:pt x="1188" y="4223"/>
                  </a:cubicBezTo>
                  <a:lnTo>
                    <a:pt x="1188" y="4223"/>
                  </a:lnTo>
                  <a:cubicBezTo>
                    <a:pt x="2786" y="2397"/>
                    <a:pt x="5068" y="1370"/>
                    <a:pt x="7465" y="1370"/>
                  </a:cubicBezTo>
                  <a:lnTo>
                    <a:pt x="7465" y="1370"/>
                  </a:lnTo>
                  <a:cubicBezTo>
                    <a:pt x="12053" y="1370"/>
                    <a:pt x="15796" y="5113"/>
                    <a:pt x="15796" y="9701"/>
                  </a:cubicBezTo>
                  <a:lnTo>
                    <a:pt x="15796" y="9701"/>
                  </a:lnTo>
                  <a:cubicBezTo>
                    <a:pt x="15796" y="11550"/>
                    <a:pt x="15203" y="13284"/>
                    <a:pt x="14084" y="14745"/>
                  </a:cubicBezTo>
                  <a:lnTo>
                    <a:pt x="14084" y="14745"/>
                  </a:lnTo>
                  <a:cubicBezTo>
                    <a:pt x="13856" y="15065"/>
                    <a:pt x="13902" y="15498"/>
                    <a:pt x="14221" y="15727"/>
                  </a:cubicBezTo>
                  <a:lnTo>
                    <a:pt x="14221" y="15727"/>
                  </a:lnTo>
                  <a:cubicBezTo>
                    <a:pt x="14518" y="15955"/>
                    <a:pt x="14952" y="15886"/>
                    <a:pt x="15180" y="15590"/>
                  </a:cubicBezTo>
                  <a:lnTo>
                    <a:pt x="15180" y="15590"/>
                  </a:lnTo>
                  <a:cubicBezTo>
                    <a:pt x="16481" y="13878"/>
                    <a:pt x="17166" y="11846"/>
                    <a:pt x="17166" y="9701"/>
                  </a:cubicBezTo>
                  <a:lnTo>
                    <a:pt x="17166" y="9701"/>
                  </a:lnTo>
                  <a:cubicBezTo>
                    <a:pt x="17166" y="4337"/>
                    <a:pt x="12806" y="0"/>
                    <a:pt x="7465" y="0"/>
                  </a:cubicBezTo>
                  <a:lnTo>
                    <a:pt x="7465" y="0"/>
                  </a:lnTo>
                  <a:cubicBezTo>
                    <a:pt x="4657" y="0"/>
                    <a:pt x="2010" y="1210"/>
                    <a:pt x="161" y="331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4" name="Google Shape;4674;p25"/>
            <p:cNvSpPr/>
            <p:nvPr/>
          </p:nvSpPr>
          <p:spPr>
            <a:xfrm>
              <a:off x="3596850" y="1599525"/>
              <a:ext cx="319575" cy="290475"/>
            </a:xfrm>
            <a:custGeom>
              <a:avLst/>
              <a:gdLst/>
              <a:ahLst/>
              <a:cxnLst/>
              <a:rect l="l" t="t" r="r" b="b"/>
              <a:pathLst>
                <a:path w="12783" h="11619" extrusionOk="0">
                  <a:moveTo>
                    <a:pt x="1" y="6392"/>
                  </a:moveTo>
                  <a:cubicBezTo>
                    <a:pt x="1" y="2854"/>
                    <a:pt x="2877" y="1"/>
                    <a:pt x="6392" y="1"/>
                  </a:cubicBezTo>
                  <a:cubicBezTo>
                    <a:pt x="9907" y="1"/>
                    <a:pt x="12783" y="2854"/>
                    <a:pt x="12783" y="6392"/>
                  </a:cubicBezTo>
                  <a:cubicBezTo>
                    <a:pt x="12783" y="8378"/>
                    <a:pt x="11870" y="10226"/>
                    <a:pt x="10295" y="11459"/>
                  </a:cubicBezTo>
                  <a:lnTo>
                    <a:pt x="9450" y="10363"/>
                  </a:lnTo>
                  <a:cubicBezTo>
                    <a:pt x="10706" y="9405"/>
                    <a:pt x="11413" y="7967"/>
                    <a:pt x="11413" y="6392"/>
                  </a:cubicBezTo>
                  <a:cubicBezTo>
                    <a:pt x="11413" y="3630"/>
                    <a:pt x="9154" y="1370"/>
                    <a:pt x="6392" y="1370"/>
                  </a:cubicBezTo>
                  <a:cubicBezTo>
                    <a:pt x="3630" y="1370"/>
                    <a:pt x="1370" y="3630"/>
                    <a:pt x="1370" y="6392"/>
                  </a:cubicBezTo>
                  <a:cubicBezTo>
                    <a:pt x="1370" y="8012"/>
                    <a:pt x="2169" y="9542"/>
                    <a:pt x="3516" y="10500"/>
                  </a:cubicBezTo>
                  <a:lnTo>
                    <a:pt x="2717" y="11619"/>
                  </a:lnTo>
                  <a:cubicBezTo>
                    <a:pt x="1005" y="10432"/>
                    <a:pt x="1" y="8469"/>
                    <a:pt x="1" y="6392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5" name="Google Shape;4675;p25"/>
            <p:cNvSpPr/>
            <p:nvPr/>
          </p:nvSpPr>
          <p:spPr>
            <a:xfrm>
              <a:off x="3657350" y="1855175"/>
              <a:ext cx="206025" cy="63925"/>
            </a:xfrm>
            <a:custGeom>
              <a:avLst/>
              <a:gdLst/>
              <a:ahLst/>
              <a:cxnLst/>
              <a:rect l="l" t="t" r="r" b="b"/>
              <a:pathLst>
                <a:path w="8241" h="2557" extrusionOk="0">
                  <a:moveTo>
                    <a:pt x="7030" y="137"/>
                  </a:moveTo>
                  <a:cubicBezTo>
                    <a:pt x="6140" y="822"/>
                    <a:pt x="5090" y="1187"/>
                    <a:pt x="3972" y="1187"/>
                  </a:cubicBezTo>
                  <a:lnTo>
                    <a:pt x="3972" y="1187"/>
                  </a:lnTo>
                  <a:cubicBezTo>
                    <a:pt x="2922" y="1187"/>
                    <a:pt x="1940" y="868"/>
                    <a:pt x="1096" y="274"/>
                  </a:cubicBezTo>
                  <a:lnTo>
                    <a:pt x="1096" y="274"/>
                  </a:lnTo>
                  <a:cubicBezTo>
                    <a:pt x="776" y="46"/>
                    <a:pt x="343" y="115"/>
                    <a:pt x="137" y="434"/>
                  </a:cubicBezTo>
                  <a:lnTo>
                    <a:pt x="137" y="434"/>
                  </a:lnTo>
                  <a:cubicBezTo>
                    <a:pt x="46" y="548"/>
                    <a:pt x="0" y="685"/>
                    <a:pt x="0" y="822"/>
                  </a:cubicBezTo>
                  <a:lnTo>
                    <a:pt x="0" y="822"/>
                  </a:lnTo>
                  <a:cubicBezTo>
                    <a:pt x="0" y="1050"/>
                    <a:pt x="92" y="1256"/>
                    <a:pt x="297" y="1393"/>
                  </a:cubicBezTo>
                  <a:lnTo>
                    <a:pt x="297" y="1393"/>
                  </a:lnTo>
                  <a:cubicBezTo>
                    <a:pt x="1370" y="2146"/>
                    <a:pt x="2648" y="2557"/>
                    <a:pt x="3972" y="2557"/>
                  </a:cubicBezTo>
                  <a:lnTo>
                    <a:pt x="3972" y="2557"/>
                  </a:lnTo>
                  <a:cubicBezTo>
                    <a:pt x="5387" y="2557"/>
                    <a:pt x="6757" y="2100"/>
                    <a:pt x="7875" y="1233"/>
                  </a:cubicBezTo>
                  <a:lnTo>
                    <a:pt x="7875" y="1233"/>
                  </a:lnTo>
                  <a:cubicBezTo>
                    <a:pt x="8172" y="1005"/>
                    <a:pt x="8240" y="571"/>
                    <a:pt x="7989" y="274"/>
                  </a:cubicBezTo>
                  <a:lnTo>
                    <a:pt x="7989" y="274"/>
                  </a:lnTo>
                  <a:cubicBezTo>
                    <a:pt x="7852" y="92"/>
                    <a:pt x="7647" y="0"/>
                    <a:pt x="7441" y="0"/>
                  </a:cubicBezTo>
                  <a:lnTo>
                    <a:pt x="7441" y="0"/>
                  </a:lnTo>
                  <a:cubicBezTo>
                    <a:pt x="7304" y="0"/>
                    <a:pt x="7167" y="46"/>
                    <a:pt x="7030" y="137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25"/>
            <p:cNvSpPr/>
            <p:nvPr/>
          </p:nvSpPr>
          <p:spPr>
            <a:xfrm>
              <a:off x="3413675" y="1416350"/>
              <a:ext cx="551825" cy="631150"/>
            </a:xfrm>
            <a:custGeom>
              <a:avLst/>
              <a:gdLst/>
              <a:ahLst/>
              <a:cxnLst/>
              <a:rect l="l" t="t" r="r" b="b"/>
              <a:pathLst>
                <a:path w="22073" h="25246" extrusionOk="0">
                  <a:moveTo>
                    <a:pt x="1" y="13719"/>
                  </a:moveTo>
                  <a:cubicBezTo>
                    <a:pt x="1" y="6141"/>
                    <a:pt x="6141" y="1"/>
                    <a:pt x="13719" y="1"/>
                  </a:cubicBezTo>
                  <a:cubicBezTo>
                    <a:pt x="16755" y="1"/>
                    <a:pt x="19653" y="959"/>
                    <a:pt x="22073" y="2808"/>
                  </a:cubicBezTo>
                  <a:lnTo>
                    <a:pt x="21228" y="3904"/>
                  </a:lnTo>
                  <a:cubicBezTo>
                    <a:pt x="19060" y="2238"/>
                    <a:pt x="16458" y="1370"/>
                    <a:pt x="13719" y="1370"/>
                  </a:cubicBezTo>
                  <a:cubicBezTo>
                    <a:pt x="6917" y="1370"/>
                    <a:pt x="1370" y="6917"/>
                    <a:pt x="1370" y="13719"/>
                  </a:cubicBezTo>
                  <a:cubicBezTo>
                    <a:pt x="1370" y="17919"/>
                    <a:pt x="3493" y="21799"/>
                    <a:pt x="7008" y="24081"/>
                  </a:cubicBezTo>
                  <a:lnTo>
                    <a:pt x="6278" y="25246"/>
                  </a:lnTo>
                  <a:cubicBezTo>
                    <a:pt x="2329" y="22712"/>
                    <a:pt x="1" y="18398"/>
                    <a:pt x="1" y="13719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100000">
                  <a:srgbClr val="00031B">
                    <a:alpha val="1647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25"/>
            <p:cNvSpPr/>
            <p:nvPr/>
          </p:nvSpPr>
          <p:spPr>
            <a:xfrm>
              <a:off x="3562625" y="1483125"/>
              <a:ext cx="536975" cy="619150"/>
            </a:xfrm>
            <a:custGeom>
              <a:avLst/>
              <a:gdLst/>
              <a:ahLst/>
              <a:cxnLst/>
              <a:rect l="l" t="t" r="r" b="b"/>
              <a:pathLst>
                <a:path w="21479" h="24766" extrusionOk="0">
                  <a:moveTo>
                    <a:pt x="15133" y="274"/>
                  </a:moveTo>
                  <a:cubicBezTo>
                    <a:pt x="14905" y="571"/>
                    <a:pt x="14974" y="1005"/>
                    <a:pt x="15270" y="1233"/>
                  </a:cubicBezTo>
                  <a:lnTo>
                    <a:pt x="15270" y="1233"/>
                  </a:lnTo>
                  <a:cubicBezTo>
                    <a:pt x="18352" y="3607"/>
                    <a:pt x="20109" y="7167"/>
                    <a:pt x="20109" y="11048"/>
                  </a:cubicBezTo>
                  <a:lnTo>
                    <a:pt x="20109" y="11048"/>
                  </a:lnTo>
                  <a:cubicBezTo>
                    <a:pt x="20109" y="17850"/>
                    <a:pt x="14563" y="23396"/>
                    <a:pt x="7761" y="23396"/>
                  </a:cubicBezTo>
                  <a:lnTo>
                    <a:pt x="7761" y="23396"/>
                  </a:lnTo>
                  <a:cubicBezTo>
                    <a:pt x="5364" y="23396"/>
                    <a:pt x="3059" y="22711"/>
                    <a:pt x="1050" y="21410"/>
                  </a:cubicBezTo>
                  <a:lnTo>
                    <a:pt x="1050" y="21410"/>
                  </a:lnTo>
                  <a:cubicBezTo>
                    <a:pt x="731" y="21205"/>
                    <a:pt x="320" y="21296"/>
                    <a:pt x="114" y="21616"/>
                  </a:cubicBezTo>
                  <a:lnTo>
                    <a:pt x="114" y="21616"/>
                  </a:lnTo>
                  <a:cubicBezTo>
                    <a:pt x="23" y="21730"/>
                    <a:pt x="0" y="21867"/>
                    <a:pt x="0" y="22004"/>
                  </a:cubicBezTo>
                  <a:lnTo>
                    <a:pt x="0" y="22004"/>
                  </a:lnTo>
                  <a:cubicBezTo>
                    <a:pt x="0" y="22232"/>
                    <a:pt x="114" y="22438"/>
                    <a:pt x="320" y="22575"/>
                  </a:cubicBezTo>
                  <a:lnTo>
                    <a:pt x="320" y="22575"/>
                  </a:lnTo>
                  <a:cubicBezTo>
                    <a:pt x="2534" y="24013"/>
                    <a:pt x="5113" y="24766"/>
                    <a:pt x="7761" y="24766"/>
                  </a:cubicBezTo>
                  <a:lnTo>
                    <a:pt x="7761" y="24766"/>
                  </a:lnTo>
                  <a:cubicBezTo>
                    <a:pt x="15339" y="24766"/>
                    <a:pt x="21479" y="18603"/>
                    <a:pt x="21479" y="11048"/>
                  </a:cubicBezTo>
                  <a:lnTo>
                    <a:pt x="21479" y="11048"/>
                  </a:lnTo>
                  <a:cubicBezTo>
                    <a:pt x="21479" y="6734"/>
                    <a:pt x="19516" y="2762"/>
                    <a:pt x="16115" y="137"/>
                  </a:cubicBezTo>
                  <a:lnTo>
                    <a:pt x="16115" y="137"/>
                  </a:lnTo>
                  <a:cubicBezTo>
                    <a:pt x="15978" y="46"/>
                    <a:pt x="15841" y="0"/>
                    <a:pt x="15681" y="0"/>
                  </a:cubicBezTo>
                  <a:lnTo>
                    <a:pt x="15681" y="0"/>
                  </a:lnTo>
                  <a:cubicBezTo>
                    <a:pt x="15476" y="0"/>
                    <a:pt x="15270" y="92"/>
                    <a:pt x="15133" y="2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8" name="Google Shape;4678;p25"/>
          <p:cNvGrpSpPr/>
          <p:nvPr/>
        </p:nvGrpSpPr>
        <p:grpSpPr>
          <a:xfrm>
            <a:off x="7168411" y="3005809"/>
            <a:ext cx="3459295" cy="3196594"/>
            <a:chOff x="407025" y="3490600"/>
            <a:chExt cx="1442575" cy="1333025"/>
          </a:xfrm>
        </p:grpSpPr>
        <p:sp>
          <p:nvSpPr>
            <p:cNvPr id="4679" name="Google Shape;4679;p25"/>
            <p:cNvSpPr/>
            <p:nvPr/>
          </p:nvSpPr>
          <p:spPr>
            <a:xfrm>
              <a:off x="810450" y="3490600"/>
              <a:ext cx="1039150" cy="1082525"/>
            </a:xfrm>
            <a:custGeom>
              <a:avLst/>
              <a:gdLst/>
              <a:ahLst/>
              <a:cxnLst/>
              <a:rect l="l" t="t" r="r" b="b"/>
              <a:pathLst>
                <a:path w="41566" h="43301" extrusionOk="0">
                  <a:moveTo>
                    <a:pt x="1" y="41497"/>
                  </a:moveTo>
                  <a:lnTo>
                    <a:pt x="252" y="43300"/>
                  </a:lnTo>
                  <a:lnTo>
                    <a:pt x="41566" y="1804"/>
                  </a:lnTo>
                  <a:lnTo>
                    <a:pt x="41315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4680;p25"/>
            <p:cNvSpPr/>
            <p:nvPr/>
          </p:nvSpPr>
          <p:spPr>
            <a:xfrm>
              <a:off x="566225" y="3920300"/>
              <a:ext cx="783500" cy="816575"/>
            </a:xfrm>
            <a:custGeom>
              <a:avLst/>
              <a:gdLst/>
              <a:ahLst/>
              <a:cxnLst/>
              <a:rect l="l" t="t" r="r" b="b"/>
              <a:pathLst>
                <a:path w="31340" h="32663" extrusionOk="0">
                  <a:moveTo>
                    <a:pt x="31157" y="0"/>
                  </a:moveTo>
                  <a:lnTo>
                    <a:pt x="1" y="31293"/>
                  </a:lnTo>
                  <a:lnTo>
                    <a:pt x="183" y="32663"/>
                  </a:lnTo>
                  <a:lnTo>
                    <a:pt x="31340" y="1370"/>
                  </a:lnTo>
                  <a:lnTo>
                    <a:pt x="3115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25"/>
            <p:cNvSpPr/>
            <p:nvPr/>
          </p:nvSpPr>
          <p:spPr>
            <a:xfrm>
              <a:off x="1016450" y="3682900"/>
              <a:ext cx="783500" cy="816025"/>
            </a:xfrm>
            <a:custGeom>
              <a:avLst/>
              <a:gdLst/>
              <a:ahLst/>
              <a:cxnLst/>
              <a:rect l="l" t="t" r="r" b="b"/>
              <a:pathLst>
                <a:path w="31340" h="32641" extrusionOk="0">
                  <a:moveTo>
                    <a:pt x="31157" y="1"/>
                  </a:moveTo>
                  <a:lnTo>
                    <a:pt x="1" y="31294"/>
                  </a:lnTo>
                  <a:lnTo>
                    <a:pt x="183" y="32641"/>
                  </a:lnTo>
                  <a:lnTo>
                    <a:pt x="31340" y="1370"/>
                  </a:lnTo>
                  <a:lnTo>
                    <a:pt x="31157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2" name="Google Shape;4682;p25"/>
            <p:cNvSpPr/>
            <p:nvPr/>
          </p:nvSpPr>
          <p:spPr>
            <a:xfrm>
              <a:off x="788775" y="3843825"/>
              <a:ext cx="783500" cy="816025"/>
            </a:xfrm>
            <a:custGeom>
              <a:avLst/>
              <a:gdLst/>
              <a:ahLst/>
              <a:cxnLst/>
              <a:rect l="l" t="t" r="r" b="b"/>
              <a:pathLst>
                <a:path w="31340" h="32641" extrusionOk="0">
                  <a:moveTo>
                    <a:pt x="31157" y="0"/>
                  </a:moveTo>
                  <a:lnTo>
                    <a:pt x="0" y="31294"/>
                  </a:lnTo>
                  <a:lnTo>
                    <a:pt x="183" y="32641"/>
                  </a:lnTo>
                  <a:lnTo>
                    <a:pt x="31340" y="1347"/>
                  </a:lnTo>
                  <a:lnTo>
                    <a:pt x="31157" y="0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3" name="Google Shape;4683;p25"/>
            <p:cNvSpPr/>
            <p:nvPr/>
          </p:nvSpPr>
          <p:spPr>
            <a:xfrm>
              <a:off x="407025" y="3741675"/>
              <a:ext cx="1038575" cy="1081950"/>
            </a:xfrm>
            <a:custGeom>
              <a:avLst/>
              <a:gdLst/>
              <a:ahLst/>
              <a:cxnLst/>
              <a:rect l="l" t="t" r="r" b="b"/>
              <a:pathLst>
                <a:path w="41543" h="43278" extrusionOk="0">
                  <a:moveTo>
                    <a:pt x="41314" y="1"/>
                  </a:moveTo>
                  <a:lnTo>
                    <a:pt x="0" y="41474"/>
                  </a:lnTo>
                  <a:lnTo>
                    <a:pt x="229" y="43277"/>
                  </a:lnTo>
                  <a:lnTo>
                    <a:pt x="41542" y="1804"/>
                  </a:lnTo>
                  <a:lnTo>
                    <a:pt x="41314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25"/>
            <p:cNvSpPr/>
            <p:nvPr/>
          </p:nvSpPr>
          <p:spPr>
            <a:xfrm>
              <a:off x="1095775" y="3693175"/>
              <a:ext cx="536425" cy="575800"/>
            </a:xfrm>
            <a:custGeom>
              <a:avLst/>
              <a:gdLst/>
              <a:ahLst/>
              <a:cxnLst/>
              <a:rect l="l" t="t" r="r" b="b"/>
              <a:pathLst>
                <a:path w="21457" h="23032" extrusionOk="0">
                  <a:moveTo>
                    <a:pt x="21411" y="1"/>
                  </a:moveTo>
                  <a:lnTo>
                    <a:pt x="0" y="21434"/>
                  </a:lnTo>
                  <a:lnTo>
                    <a:pt x="23" y="23031"/>
                  </a:lnTo>
                  <a:lnTo>
                    <a:pt x="21456" y="1598"/>
                  </a:lnTo>
                  <a:lnTo>
                    <a:pt x="21411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70980"/>
                  </a:srgbClr>
                </a:gs>
                <a:gs pos="100000">
                  <a:srgbClr val="00E0FF">
                    <a:alpha val="6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5" name="Google Shape;4685;p25"/>
          <p:cNvGrpSpPr/>
          <p:nvPr/>
        </p:nvGrpSpPr>
        <p:grpSpPr>
          <a:xfrm>
            <a:off x="189005" y="4741743"/>
            <a:ext cx="1048180" cy="245101"/>
            <a:chOff x="3504975" y="1233750"/>
            <a:chExt cx="324725" cy="75925"/>
          </a:xfrm>
        </p:grpSpPr>
        <p:sp>
          <p:nvSpPr>
            <p:cNvPr id="4686" name="Google Shape;4686;p25"/>
            <p:cNvSpPr/>
            <p:nvPr/>
          </p:nvSpPr>
          <p:spPr>
            <a:xfrm>
              <a:off x="35049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9" y="1"/>
                  </a:moveTo>
                  <a:lnTo>
                    <a:pt x="1" y="1530"/>
                  </a:lnTo>
                  <a:lnTo>
                    <a:pt x="2649" y="3036"/>
                  </a:lnTo>
                  <a:lnTo>
                    <a:pt x="2649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25"/>
            <p:cNvSpPr/>
            <p:nvPr/>
          </p:nvSpPr>
          <p:spPr>
            <a:xfrm>
              <a:off x="3633950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0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4688;p25"/>
            <p:cNvSpPr/>
            <p:nvPr/>
          </p:nvSpPr>
          <p:spPr>
            <a:xfrm>
              <a:off x="3763475" y="1233750"/>
              <a:ext cx="66225" cy="75925"/>
            </a:xfrm>
            <a:custGeom>
              <a:avLst/>
              <a:gdLst/>
              <a:ahLst/>
              <a:cxnLst/>
              <a:rect l="l" t="t" r="r" b="b"/>
              <a:pathLst>
                <a:path w="2649" h="3037" extrusionOk="0">
                  <a:moveTo>
                    <a:pt x="2648" y="1"/>
                  </a:moveTo>
                  <a:lnTo>
                    <a:pt x="1" y="1530"/>
                  </a:lnTo>
                  <a:lnTo>
                    <a:pt x="2648" y="3036"/>
                  </a:lnTo>
                  <a:lnTo>
                    <a:pt x="2648" y="1"/>
                  </a:lnTo>
                  <a:close/>
                </a:path>
              </a:pathLst>
            </a:custGeom>
            <a:gradFill>
              <a:gsLst>
                <a:gs pos="0">
                  <a:srgbClr val="002AB1">
                    <a:alpha val="51764"/>
                  </a:srgbClr>
                </a:gs>
                <a:gs pos="100000">
                  <a:srgbClr val="3EE7F0">
                    <a:alpha val="5019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89" name="Google Shape;4689;p25"/>
          <p:cNvSpPr/>
          <p:nvPr/>
        </p:nvSpPr>
        <p:spPr>
          <a:xfrm rot="6594455">
            <a:off x="8534907" y="-273937"/>
            <a:ext cx="1756897" cy="1453532"/>
          </a:xfrm>
          <a:custGeom>
            <a:avLst/>
            <a:gdLst/>
            <a:ahLst/>
            <a:cxnLst/>
            <a:rect l="l" t="t" r="r" b="b"/>
            <a:pathLst>
              <a:path w="18376" h="15203" extrusionOk="0">
                <a:moveTo>
                  <a:pt x="18375" y="0"/>
                </a:moveTo>
                <a:lnTo>
                  <a:pt x="1" y="11596"/>
                </a:lnTo>
                <a:lnTo>
                  <a:pt x="15910" y="15202"/>
                </a:lnTo>
                <a:lnTo>
                  <a:pt x="18375" y="0"/>
                </a:lnTo>
                <a:close/>
              </a:path>
            </a:pathLst>
          </a:custGeom>
          <a:gradFill>
            <a:gsLst>
              <a:gs pos="0">
                <a:srgbClr val="002AB1">
                  <a:alpha val="70980"/>
                </a:srgbClr>
              </a:gs>
              <a:gs pos="100000">
                <a:srgbClr val="00E0FF">
                  <a:alpha val="69019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0" name="Google Shape;4690;p25"/>
          <p:cNvSpPr/>
          <p:nvPr/>
        </p:nvSpPr>
        <p:spPr>
          <a:xfrm rot="668766">
            <a:off x="-839511" y="2162734"/>
            <a:ext cx="1228875" cy="1016684"/>
          </a:xfrm>
          <a:custGeom>
            <a:avLst/>
            <a:gdLst/>
            <a:ahLst/>
            <a:cxnLst/>
            <a:rect l="l" t="t" r="r" b="b"/>
            <a:pathLst>
              <a:path w="18376" h="15203" extrusionOk="0">
                <a:moveTo>
                  <a:pt x="18375" y="0"/>
                </a:moveTo>
                <a:lnTo>
                  <a:pt x="1" y="11596"/>
                </a:lnTo>
                <a:lnTo>
                  <a:pt x="15910" y="15202"/>
                </a:lnTo>
                <a:lnTo>
                  <a:pt x="18375" y="0"/>
                </a:lnTo>
                <a:close/>
              </a:path>
            </a:pathLst>
          </a:custGeom>
          <a:gradFill>
            <a:gsLst>
              <a:gs pos="0">
                <a:srgbClr val="002AB1">
                  <a:alpha val="70980"/>
                </a:srgbClr>
              </a:gs>
              <a:gs pos="100000">
                <a:srgbClr val="00E0FF">
                  <a:alpha val="69019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g Shoulders Text ExtraBold"/>
              <a:buNone/>
              <a:defRPr sz="3500">
                <a:solidFill>
                  <a:schemeClr val="dk1"/>
                </a:solidFill>
                <a:latin typeface="Big Shoulders Text ExtraBold"/>
                <a:ea typeface="Big Shoulders Text ExtraBold"/>
                <a:cs typeface="Big Shoulders Text ExtraBold"/>
                <a:sym typeface="Big Shoulders Tex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ay"/>
              <a:buChar char="●"/>
              <a:defRPr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ay"/>
              <a:buChar char="○"/>
              <a:defRPr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ay"/>
              <a:buChar char="■"/>
              <a:defRPr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ay"/>
              <a:buChar char="●"/>
              <a:defRPr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ay"/>
              <a:buChar char="○"/>
              <a:defRPr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ay"/>
              <a:buChar char="■"/>
              <a:defRPr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ay"/>
              <a:buChar char="●"/>
              <a:defRPr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ay"/>
              <a:buChar char="○"/>
              <a:defRPr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mbay"/>
              <a:buChar char="■"/>
              <a:defRPr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8" r:id="rId4"/>
    <p:sldLayoutId id="2147483659" r:id="rId5"/>
    <p:sldLayoutId id="2147483661" r:id="rId6"/>
    <p:sldLayoutId id="2147483664" r:id="rId7"/>
    <p:sldLayoutId id="2147483665" r:id="rId8"/>
    <p:sldLayoutId id="2147483671" r:id="rId9"/>
    <p:sldLayoutId id="2147483672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ptos" panose="020B0004020202020204" pitchFamily="34" charset="0"/>
          <a:ea typeface="Aptos" panose="020B0004020202020204" pitchFamily="3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ptos" panose="020B0004020202020204" pitchFamily="34" charset="0"/>
          <a:ea typeface="Aptos" panose="020B0004020202020204" pitchFamily="3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intellitest-001-site1.atempurl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Google Shape;5125;p30"/>
          <p:cNvSpPr txBox="1">
            <a:spLocks noGrp="1"/>
          </p:cNvSpPr>
          <p:nvPr>
            <p:ph type="ctrTitle"/>
          </p:nvPr>
        </p:nvSpPr>
        <p:spPr>
          <a:xfrm>
            <a:off x="2055628" y="951329"/>
            <a:ext cx="6744963" cy="25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400" b="1" dirty="0" err="1">
                <a:solidFill>
                  <a:schemeClr val="dk1"/>
                </a:solidFill>
              </a:rPr>
              <a:t>ИнтелиТест</a:t>
            </a:r>
            <a:r>
              <a:rPr lang="bg-BG" sz="4400" b="1" dirty="0">
                <a:solidFill>
                  <a:schemeClr val="dk1"/>
                </a:solidFill>
              </a:rPr>
              <a:t> – система за генериране на тестове с изкуствен интелект</a:t>
            </a:r>
            <a:endParaRPr sz="4400" b="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26" name="Google Shape;5126;p30"/>
          <p:cNvSpPr txBox="1">
            <a:spLocks noGrp="1"/>
          </p:cNvSpPr>
          <p:nvPr>
            <p:ph type="subTitle" idx="1"/>
          </p:nvPr>
        </p:nvSpPr>
        <p:spPr>
          <a:xfrm>
            <a:off x="3204257" y="3828935"/>
            <a:ext cx="54333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 dirty="0"/>
              <a:t>Раян Деянов Камаринчев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 dirty="0"/>
              <a:t>9 клас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 dirty="0"/>
              <a:t>ППМГ „Добри Чинтулов“ – гр. Сливен </a:t>
            </a: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2" name="Google Shape;7302;p52"/>
          <p:cNvSpPr txBox="1">
            <a:spLocks noGrp="1"/>
          </p:cNvSpPr>
          <p:nvPr>
            <p:ph type="title"/>
          </p:nvPr>
        </p:nvSpPr>
        <p:spPr>
          <a:xfrm>
            <a:off x="1180932" y="215918"/>
            <a:ext cx="7249919" cy="5708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Редактиране на урок</a:t>
            </a:r>
            <a:endParaRPr dirty="0"/>
          </a:p>
        </p:txBody>
      </p:sp>
      <p:pic>
        <p:nvPicPr>
          <p:cNvPr id="5122" name="Picture 2" descr="Изображение">
            <a:extLst>
              <a:ext uri="{FF2B5EF4-FFF2-40B4-BE49-F238E27FC236}">
                <a16:creationId xmlns:a16="http://schemas.microsoft.com/office/drawing/2014/main" id="{100D80FD-9621-8A4B-7C48-AB2CBAA9D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047" y="907311"/>
            <a:ext cx="7803527" cy="384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175514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0" name="Google Shape;5650;p46"/>
          <p:cNvSpPr txBox="1">
            <a:spLocks noGrp="1"/>
          </p:cNvSpPr>
          <p:nvPr>
            <p:ph type="title"/>
          </p:nvPr>
        </p:nvSpPr>
        <p:spPr>
          <a:xfrm>
            <a:off x="2057700" y="953354"/>
            <a:ext cx="50286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5400" dirty="0"/>
              <a:t>Благодаря за вниманието!</a:t>
            </a:r>
            <a:br>
              <a:rPr lang="bg-BG" sz="5400" dirty="0"/>
            </a:br>
            <a:br>
              <a:rPr lang="bg-BG" sz="5400" dirty="0"/>
            </a:br>
            <a:r>
              <a:rPr lang="bg-BG" sz="5400" dirty="0"/>
              <a:t>Въпроси?</a:t>
            </a:r>
            <a:endParaRPr sz="5400" dirty="0">
              <a:solidFill>
                <a:schemeClr val="lt2"/>
              </a:solidFill>
              <a:latin typeface="Aptos" panose="020B0004020202020204" pitchFamily="34" charset="0"/>
              <a:ea typeface="Big Shoulders Text"/>
              <a:cs typeface="Big Shoulders Text"/>
              <a:sym typeface="Big Shoulders Text"/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865AD5F7-0788-C78A-F461-A1DC7252F512}"/>
              </a:ext>
            </a:extLst>
          </p:cNvPr>
          <p:cNvSpPr txBox="1"/>
          <p:nvPr/>
        </p:nvSpPr>
        <p:spPr>
          <a:xfrm>
            <a:off x="1167004" y="3690974"/>
            <a:ext cx="6393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800" dirty="0">
                <a:solidFill>
                  <a:schemeClr val="tx1"/>
                </a:solidFill>
              </a:rPr>
              <a:t>Нека видим сайтът: </a:t>
            </a:r>
            <a:r>
              <a:rPr lang="en-US" sz="1800" dirty="0">
                <a:solidFill>
                  <a:schemeClr val="tx1"/>
                </a:solidFill>
                <a:hlinkClick r:id="rId3"/>
              </a:rPr>
              <a:t>http://intellitest-001-site1.atempurl.com/</a:t>
            </a:r>
            <a:endParaRPr lang="bg-BG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" name="Google Shape;5529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Защо </a:t>
            </a:r>
            <a:r>
              <a:rPr lang="bg-BG" dirty="0" err="1"/>
              <a:t>ИнтелиТест</a:t>
            </a:r>
            <a:r>
              <a:rPr lang="bg-BG" dirty="0"/>
              <a:t>?</a:t>
            </a:r>
            <a:endParaRPr dirty="0"/>
          </a:p>
        </p:txBody>
      </p:sp>
      <p:sp>
        <p:nvSpPr>
          <p:cNvPr id="5530" name="Google Shape;5530;p40"/>
          <p:cNvSpPr txBox="1">
            <a:spLocks noGrp="1"/>
          </p:cNvSpPr>
          <p:nvPr>
            <p:ph type="body" idx="1"/>
          </p:nvPr>
        </p:nvSpPr>
        <p:spPr>
          <a:xfrm>
            <a:off x="720000" y="1173000"/>
            <a:ext cx="7710900" cy="34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bg-BG" sz="1600" dirty="0"/>
              <a:t>Автоматично генериране на тестове</a:t>
            </a:r>
            <a:endParaRPr lang="en-US" sz="16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</a:pPr>
            <a:r>
              <a:rPr lang="bg-BG" sz="1600" dirty="0">
                <a:latin typeface="Aptos" panose="020B0004020202020204" pitchFamily="34" charset="0"/>
              </a:rPr>
              <a:t>Генерира въпроси по текст използвайки </a:t>
            </a:r>
            <a:r>
              <a:rPr lang="en-US" sz="1600" dirty="0">
                <a:latin typeface="Aptos" panose="020B0004020202020204" pitchFamily="34" charset="0"/>
              </a:rPr>
              <a:t>GPT-3.5</a:t>
            </a:r>
            <a:endParaRPr sz="1600" dirty="0">
              <a:latin typeface="Aptos" panose="020B0004020202020204" pitchFamily="34" charset="0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bg-BG" sz="1600" dirty="0"/>
              <a:t>Система която предотвратява преписването</a:t>
            </a:r>
            <a:endParaRPr sz="16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</a:pPr>
            <a:r>
              <a:rPr lang="bg-BG" sz="1600" dirty="0">
                <a:latin typeface="Aptos" panose="020B0004020202020204" pitchFamily="34" charset="0"/>
              </a:rPr>
              <a:t>Проверява дали ученикът е отворил друго приложение</a:t>
            </a:r>
            <a:endParaRPr sz="1600" dirty="0">
              <a:latin typeface="Aptos" panose="020B0004020202020204" pitchFamily="34" charset="0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bg-BG" sz="1600" dirty="0"/>
              <a:t>Незабавно оценяване на тестовете</a:t>
            </a:r>
            <a:endParaRPr sz="1600" dirty="0">
              <a:latin typeface="Aptos" panose="020B0004020202020204" pitchFamily="34" charset="0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bg-BG" sz="1600" dirty="0"/>
              <a:t>Оценяване на въпроси с отворен отговор</a:t>
            </a:r>
            <a:endParaRPr sz="16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</a:pPr>
            <a:r>
              <a:rPr lang="bg-BG" sz="1600" dirty="0">
                <a:latin typeface="Aptos" panose="020B0004020202020204" pitchFamily="34" charset="0"/>
              </a:rPr>
              <a:t>Сравнява отговора на ученикът с правилния използвайки </a:t>
            </a:r>
            <a:r>
              <a:rPr lang="en-US" sz="1600" dirty="0">
                <a:latin typeface="Aptos" panose="020B0004020202020204" pitchFamily="34" charset="0"/>
              </a:rPr>
              <a:t>GPT-3.5</a:t>
            </a:r>
            <a:endParaRPr sz="1600" dirty="0">
              <a:latin typeface="Aptos" panose="020B0004020202020204" pitchFamily="34" charset="0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bg-BG" sz="1600" dirty="0"/>
              <a:t>Текстов редактор за уроци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bg-BG" sz="1600" dirty="0"/>
              <a:t>Статистика с най-честите отговори за всеки тест</a:t>
            </a:r>
            <a:endParaRPr lang="en-US" sz="1600" dirty="0">
              <a:latin typeface="Aptos" panose="020B00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3" name="Google Shape;5143;p32"/>
          <p:cNvSpPr txBox="1">
            <a:spLocks noGrp="1"/>
          </p:cNvSpPr>
          <p:nvPr>
            <p:ph type="subTitle" idx="14"/>
          </p:nvPr>
        </p:nvSpPr>
        <p:spPr>
          <a:xfrm>
            <a:off x="721109" y="3440676"/>
            <a:ext cx="21906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 dirty="0"/>
              <a:t>Тестване</a:t>
            </a:r>
            <a:endParaRPr sz="1800" dirty="0"/>
          </a:p>
        </p:txBody>
      </p:sp>
      <p:sp>
        <p:nvSpPr>
          <p:cNvPr id="5145" name="Google Shape;5145;p32"/>
          <p:cNvSpPr txBox="1">
            <a:spLocks noGrp="1"/>
          </p:cNvSpPr>
          <p:nvPr>
            <p:ph type="subTitle" idx="17"/>
          </p:nvPr>
        </p:nvSpPr>
        <p:spPr>
          <a:xfrm>
            <a:off x="3476700" y="3440676"/>
            <a:ext cx="21906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 dirty="0"/>
              <a:t>Изготвяне на документация</a:t>
            </a:r>
            <a:endParaRPr sz="1800" dirty="0"/>
          </a:p>
        </p:txBody>
      </p:sp>
      <p:sp>
        <p:nvSpPr>
          <p:cNvPr id="5146" name="Google Shape;5146;p32"/>
          <p:cNvSpPr txBox="1">
            <a:spLocks noGrp="1"/>
          </p:cNvSpPr>
          <p:nvPr>
            <p:ph type="title" idx="2"/>
          </p:nvPr>
        </p:nvSpPr>
        <p:spPr>
          <a:xfrm>
            <a:off x="1368300" y="1286900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01</a:t>
            </a:r>
            <a:endParaRPr sz="3600" dirty="0"/>
          </a:p>
        </p:txBody>
      </p:sp>
      <p:sp>
        <p:nvSpPr>
          <p:cNvPr id="5147" name="Google Shape;5147;p32"/>
          <p:cNvSpPr txBox="1">
            <a:spLocks noGrp="1"/>
          </p:cNvSpPr>
          <p:nvPr>
            <p:ph type="subTitle" idx="1"/>
          </p:nvPr>
        </p:nvSpPr>
        <p:spPr>
          <a:xfrm>
            <a:off x="720000" y="1795175"/>
            <a:ext cx="21906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err="1">
                <a:solidFill>
                  <a:schemeClr val="dk1"/>
                </a:solidFill>
                <a:latin typeface="Aptos" panose="020B0004020202020204" pitchFamily="34" charset="0"/>
                <a:ea typeface="Cambay"/>
                <a:cs typeface="Cambay"/>
                <a:sym typeface="Cambay"/>
              </a:rPr>
              <a:t>Измисляне</a:t>
            </a:r>
            <a:r>
              <a:rPr lang="ru-RU" sz="1800" dirty="0">
                <a:solidFill>
                  <a:schemeClr val="dk1"/>
                </a:solidFill>
                <a:latin typeface="Aptos" panose="020B0004020202020204" pitchFamily="34" charset="0"/>
                <a:ea typeface="Cambay"/>
                <a:cs typeface="Cambay"/>
                <a:sym typeface="Cambay"/>
              </a:rPr>
              <a:t> на </a:t>
            </a:r>
            <a:r>
              <a:rPr lang="ru-RU" sz="1800" dirty="0" err="1">
                <a:solidFill>
                  <a:schemeClr val="dk1"/>
                </a:solidFill>
                <a:latin typeface="Aptos" panose="020B0004020202020204" pitchFamily="34" charset="0"/>
                <a:ea typeface="Cambay"/>
                <a:cs typeface="Cambay"/>
                <a:sym typeface="Cambay"/>
              </a:rPr>
              <a:t>темата</a:t>
            </a:r>
            <a:r>
              <a:rPr lang="ru-RU" sz="1800" dirty="0">
                <a:solidFill>
                  <a:schemeClr val="dk1"/>
                </a:solidFill>
                <a:latin typeface="Aptos" panose="020B0004020202020204" pitchFamily="34" charset="0"/>
                <a:ea typeface="Cambay"/>
                <a:cs typeface="Cambay"/>
                <a:sym typeface="Cambay"/>
              </a:rPr>
              <a:t> и </a:t>
            </a:r>
            <a:r>
              <a:rPr lang="ru-RU" sz="1800" dirty="0" err="1">
                <a:solidFill>
                  <a:schemeClr val="dk1"/>
                </a:solidFill>
                <a:latin typeface="Aptos" panose="020B0004020202020204" pitchFamily="34" charset="0"/>
                <a:ea typeface="Cambay"/>
                <a:cs typeface="Cambay"/>
                <a:sym typeface="Cambay"/>
              </a:rPr>
              <a:t>събиране</a:t>
            </a:r>
            <a:r>
              <a:rPr lang="ru-RU" sz="1800" dirty="0">
                <a:solidFill>
                  <a:schemeClr val="dk1"/>
                </a:solidFill>
                <a:latin typeface="Aptos" panose="020B0004020202020204" pitchFamily="34" charset="0"/>
                <a:ea typeface="Cambay"/>
                <a:cs typeface="Cambay"/>
                <a:sym typeface="Cambay"/>
              </a:rPr>
              <a:t> на информация</a:t>
            </a:r>
          </a:p>
        </p:txBody>
      </p:sp>
      <p:sp>
        <p:nvSpPr>
          <p:cNvPr id="5149" name="Google Shape;5149;p32"/>
          <p:cNvSpPr txBox="1">
            <a:spLocks noGrp="1"/>
          </p:cNvSpPr>
          <p:nvPr>
            <p:ph type="subTitle" idx="5"/>
          </p:nvPr>
        </p:nvSpPr>
        <p:spPr>
          <a:xfrm>
            <a:off x="3476700" y="1775325"/>
            <a:ext cx="21906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err="1">
                <a:solidFill>
                  <a:schemeClr val="dk1"/>
                </a:solidFill>
                <a:latin typeface="Aptos" panose="020B0004020202020204" pitchFamily="34" charset="0"/>
                <a:ea typeface="Cambay"/>
                <a:cs typeface="Cambay"/>
                <a:sym typeface="Cambay"/>
              </a:rPr>
              <a:t>Създаване</a:t>
            </a:r>
            <a:r>
              <a:rPr lang="ru-RU" sz="1800" dirty="0">
                <a:solidFill>
                  <a:schemeClr val="dk1"/>
                </a:solidFill>
                <a:latin typeface="Aptos" panose="020B0004020202020204" pitchFamily="34" charset="0"/>
                <a:ea typeface="Cambay"/>
                <a:cs typeface="Cambay"/>
                <a:sym typeface="Cambay"/>
              </a:rPr>
              <a:t> на </a:t>
            </a:r>
            <a:r>
              <a:rPr lang="ru-RU" sz="1800" dirty="0" err="1">
                <a:solidFill>
                  <a:schemeClr val="dk1"/>
                </a:solidFill>
                <a:latin typeface="Aptos" panose="020B0004020202020204" pitchFamily="34" charset="0"/>
                <a:ea typeface="Cambay"/>
                <a:cs typeface="Cambay"/>
                <a:sym typeface="Cambay"/>
              </a:rPr>
              <a:t>бекенд</a:t>
            </a:r>
            <a:r>
              <a:rPr lang="ru-RU" sz="1800" dirty="0">
                <a:solidFill>
                  <a:schemeClr val="dk1"/>
                </a:solidFill>
                <a:latin typeface="Aptos" panose="020B0004020202020204" pitchFamily="34" charset="0"/>
                <a:ea typeface="Cambay"/>
                <a:cs typeface="Cambay"/>
                <a:sym typeface="Cambay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Aptos" panose="020B0004020202020204" pitchFamily="34" charset="0"/>
                <a:ea typeface="Cambay"/>
                <a:cs typeface="Cambay"/>
                <a:sym typeface="Cambay"/>
              </a:rPr>
              <a:t>логиката</a:t>
            </a:r>
            <a:r>
              <a:rPr lang="ru-RU" sz="1800" dirty="0">
                <a:solidFill>
                  <a:schemeClr val="dk1"/>
                </a:solidFill>
                <a:latin typeface="Aptos" panose="020B0004020202020204" pitchFamily="34" charset="0"/>
                <a:ea typeface="Cambay"/>
                <a:cs typeface="Cambay"/>
                <a:sym typeface="Cambay"/>
              </a:rPr>
              <a:t> с C# ASP.NET Core</a:t>
            </a:r>
          </a:p>
        </p:txBody>
      </p:sp>
      <p:sp>
        <p:nvSpPr>
          <p:cNvPr id="5151" name="Google Shape;5151;p32"/>
          <p:cNvSpPr txBox="1">
            <a:spLocks noGrp="1"/>
          </p:cNvSpPr>
          <p:nvPr>
            <p:ph type="title" idx="4"/>
          </p:nvPr>
        </p:nvSpPr>
        <p:spPr>
          <a:xfrm>
            <a:off x="4125000" y="1286900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02</a:t>
            </a:r>
            <a:endParaRPr sz="3600" dirty="0"/>
          </a:p>
        </p:txBody>
      </p:sp>
      <p:sp>
        <p:nvSpPr>
          <p:cNvPr id="5152" name="Google Shape;5152;p32"/>
          <p:cNvSpPr txBox="1">
            <a:spLocks noGrp="1"/>
          </p:cNvSpPr>
          <p:nvPr>
            <p:ph type="title" idx="7"/>
          </p:nvPr>
        </p:nvSpPr>
        <p:spPr>
          <a:xfrm>
            <a:off x="6881700" y="1286900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03</a:t>
            </a:r>
            <a:endParaRPr sz="3600" dirty="0"/>
          </a:p>
        </p:txBody>
      </p:sp>
      <p:sp>
        <p:nvSpPr>
          <p:cNvPr id="5153" name="Google Shape;5153;p32"/>
          <p:cNvSpPr txBox="1">
            <a:spLocks noGrp="1"/>
          </p:cNvSpPr>
          <p:nvPr>
            <p:ph type="subTitle" idx="8"/>
          </p:nvPr>
        </p:nvSpPr>
        <p:spPr>
          <a:xfrm>
            <a:off x="6336865" y="1775325"/>
            <a:ext cx="21906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 dirty="0"/>
              <a:t>Въздаване на интерфейс с </a:t>
            </a:r>
            <a:r>
              <a:rPr lang="en-US" sz="1800" dirty="0"/>
              <a:t>HTML</a:t>
            </a:r>
            <a:r>
              <a:rPr lang="bg-BG" sz="1800" dirty="0"/>
              <a:t>, </a:t>
            </a:r>
            <a:r>
              <a:rPr lang="en-US" sz="1800" dirty="0"/>
              <a:t>CSS </a:t>
            </a:r>
            <a:r>
              <a:rPr lang="bg-BG" sz="1800" dirty="0"/>
              <a:t>и </a:t>
            </a:r>
            <a:r>
              <a:rPr lang="en-US" sz="1800" dirty="0"/>
              <a:t>JavaScript</a:t>
            </a:r>
            <a:endParaRPr sz="1800" dirty="0"/>
          </a:p>
        </p:txBody>
      </p:sp>
      <p:sp>
        <p:nvSpPr>
          <p:cNvPr id="5154" name="Google Shape;5154;p32"/>
          <p:cNvSpPr txBox="1">
            <a:spLocks noGrp="1"/>
          </p:cNvSpPr>
          <p:nvPr>
            <p:ph type="title" idx="13"/>
          </p:nvPr>
        </p:nvSpPr>
        <p:spPr>
          <a:xfrm>
            <a:off x="1368300" y="307652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04</a:t>
            </a:r>
            <a:endParaRPr sz="3600" dirty="0"/>
          </a:p>
        </p:txBody>
      </p:sp>
      <p:sp>
        <p:nvSpPr>
          <p:cNvPr id="5155" name="Google Shape;5155;p32"/>
          <p:cNvSpPr txBox="1">
            <a:spLocks noGrp="1"/>
          </p:cNvSpPr>
          <p:nvPr>
            <p:ph type="title" idx="16"/>
          </p:nvPr>
        </p:nvSpPr>
        <p:spPr>
          <a:xfrm>
            <a:off x="4125000" y="307652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05</a:t>
            </a:r>
            <a:endParaRPr sz="3600" dirty="0"/>
          </a:p>
        </p:txBody>
      </p:sp>
      <p:sp>
        <p:nvSpPr>
          <p:cNvPr id="5156" name="Google Shape;5156;p32"/>
          <p:cNvSpPr txBox="1">
            <a:spLocks noGrp="1"/>
          </p:cNvSpPr>
          <p:nvPr>
            <p:ph type="title" idx="19"/>
          </p:nvPr>
        </p:nvSpPr>
        <p:spPr>
          <a:xfrm>
            <a:off x="6881700" y="307652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06</a:t>
            </a:r>
            <a:endParaRPr sz="3600" dirty="0"/>
          </a:p>
        </p:txBody>
      </p:sp>
      <p:sp>
        <p:nvSpPr>
          <p:cNvPr id="5157" name="Google Shape;5157;p32"/>
          <p:cNvSpPr txBox="1">
            <a:spLocks noGrp="1"/>
          </p:cNvSpPr>
          <p:nvPr>
            <p:ph type="subTitle" idx="20"/>
          </p:nvPr>
        </p:nvSpPr>
        <p:spPr>
          <a:xfrm>
            <a:off x="6232291" y="3452317"/>
            <a:ext cx="21906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 dirty="0"/>
              <a:t>Публикуване и популяризиране</a:t>
            </a:r>
            <a:endParaRPr sz="1800" dirty="0"/>
          </a:p>
        </p:txBody>
      </p:sp>
      <p:sp>
        <p:nvSpPr>
          <p:cNvPr id="5158" name="Google Shape;5158;p32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Реализация</a:t>
            </a:r>
            <a:endParaRPr dirty="0"/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4" name="Google Shape;5484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Основни проблеми</a:t>
            </a:r>
            <a:endParaRPr dirty="0"/>
          </a:p>
        </p:txBody>
      </p:sp>
      <p:sp>
        <p:nvSpPr>
          <p:cNvPr id="5486" name="Google Shape;5486;p39"/>
          <p:cNvSpPr txBox="1">
            <a:spLocks noGrp="1"/>
          </p:cNvSpPr>
          <p:nvPr>
            <p:ph type="subTitle" idx="1"/>
          </p:nvPr>
        </p:nvSpPr>
        <p:spPr>
          <a:xfrm>
            <a:off x="719750" y="2596475"/>
            <a:ext cx="23121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Динамично добавяне на въпроси с </a:t>
            </a:r>
            <a:r>
              <a:rPr lang="en-US" dirty="0"/>
              <a:t>JavaScript</a:t>
            </a:r>
            <a:endParaRPr dirty="0"/>
          </a:p>
        </p:txBody>
      </p:sp>
      <p:sp>
        <p:nvSpPr>
          <p:cNvPr id="5488" name="Google Shape;5488;p39"/>
          <p:cNvSpPr txBox="1">
            <a:spLocks noGrp="1"/>
          </p:cNvSpPr>
          <p:nvPr>
            <p:ph type="subTitle" idx="4"/>
          </p:nvPr>
        </p:nvSpPr>
        <p:spPr>
          <a:xfrm>
            <a:off x="3404800" y="2596475"/>
            <a:ext cx="23121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Измисляне на алгоритъм за генериране на въпроси</a:t>
            </a:r>
            <a:endParaRPr dirty="0"/>
          </a:p>
        </p:txBody>
      </p:sp>
      <p:sp>
        <p:nvSpPr>
          <p:cNvPr id="5490" name="Google Shape;5490;p39"/>
          <p:cNvSpPr txBox="1">
            <a:spLocks noGrp="1"/>
          </p:cNvSpPr>
          <p:nvPr>
            <p:ph type="subTitle" idx="6"/>
          </p:nvPr>
        </p:nvSpPr>
        <p:spPr>
          <a:xfrm>
            <a:off x="6112124" y="2596475"/>
            <a:ext cx="23121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Създаване на чат система в реално време използвайки уеб </a:t>
            </a:r>
            <a:r>
              <a:rPr lang="bg-BG" dirty="0" err="1"/>
              <a:t>сокети</a:t>
            </a:r>
            <a:endParaRPr dirty="0"/>
          </a:p>
        </p:txBody>
      </p:sp>
      <p:sp>
        <p:nvSpPr>
          <p:cNvPr id="5491" name="Google Shape;5491;p39"/>
          <p:cNvSpPr/>
          <p:nvPr/>
        </p:nvSpPr>
        <p:spPr>
          <a:xfrm>
            <a:off x="1465650" y="1634499"/>
            <a:ext cx="820800" cy="820800"/>
          </a:xfrm>
          <a:prstGeom prst="ellipse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2" name="Google Shape;5492;p39"/>
          <p:cNvSpPr/>
          <p:nvPr/>
        </p:nvSpPr>
        <p:spPr>
          <a:xfrm>
            <a:off x="4161600" y="1634499"/>
            <a:ext cx="820800" cy="820800"/>
          </a:xfrm>
          <a:prstGeom prst="ellipse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3" name="Google Shape;5493;p39"/>
          <p:cNvSpPr/>
          <p:nvPr/>
        </p:nvSpPr>
        <p:spPr>
          <a:xfrm>
            <a:off x="6857550" y="1634499"/>
            <a:ext cx="820800" cy="820800"/>
          </a:xfrm>
          <a:prstGeom prst="ellipse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Картина 2" descr="Картина, която съдържа лого, символ, Шрифт, Графика&#10;&#10;Описанието е генерирано автоматично">
            <a:extLst>
              <a:ext uri="{FF2B5EF4-FFF2-40B4-BE49-F238E27FC236}">
                <a16:creationId xmlns:a16="http://schemas.microsoft.com/office/drawing/2014/main" id="{AE45A6E5-F184-401A-B9BC-E9D56161C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364" y="1809463"/>
            <a:ext cx="470872" cy="470872"/>
          </a:xfrm>
          <a:prstGeom prst="rect">
            <a:avLst/>
          </a:prstGeom>
        </p:spPr>
      </p:pic>
      <p:pic>
        <p:nvPicPr>
          <p:cNvPr id="11" name="Картина 10" descr="Картина, която съдържа Графика, Шрифт, символ, дизайн&#10;&#10;Описанието е генерирано автоматично">
            <a:extLst>
              <a:ext uri="{FF2B5EF4-FFF2-40B4-BE49-F238E27FC236}">
                <a16:creationId xmlns:a16="http://schemas.microsoft.com/office/drawing/2014/main" id="{AD567C6F-26AD-5444-8817-124EBCB647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6564" y="1819579"/>
            <a:ext cx="470872" cy="470872"/>
          </a:xfrm>
          <a:prstGeom prst="rect">
            <a:avLst/>
          </a:prstGeom>
        </p:spPr>
      </p:pic>
      <p:pic>
        <p:nvPicPr>
          <p:cNvPr id="13" name="Картина 12" descr="Картина, която съдържа графична колекция, Графика, дизайн, анимирана рисунка&#10;&#10;Описанието е генерирано автоматично">
            <a:extLst>
              <a:ext uri="{FF2B5EF4-FFF2-40B4-BE49-F238E27FC236}">
                <a16:creationId xmlns:a16="http://schemas.microsoft.com/office/drawing/2014/main" id="{B9268B9C-90E2-A7E8-D71F-E2C27FB909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5371" y="1775177"/>
            <a:ext cx="505158" cy="5051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" name="Google Shape;5427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Технологии</a:t>
            </a:r>
            <a:endParaRPr dirty="0"/>
          </a:p>
        </p:txBody>
      </p:sp>
      <p:sp>
        <p:nvSpPr>
          <p:cNvPr id="5428" name="Google Shape;5428;p35"/>
          <p:cNvSpPr txBox="1">
            <a:spLocks noGrp="1"/>
          </p:cNvSpPr>
          <p:nvPr>
            <p:ph type="subTitle" idx="6"/>
          </p:nvPr>
        </p:nvSpPr>
        <p:spPr>
          <a:xfrm>
            <a:off x="1422375" y="3638175"/>
            <a:ext cx="2901900" cy="56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HTML, CSS, JavaScript</a:t>
            </a:r>
            <a:endParaRPr sz="1600" dirty="0"/>
          </a:p>
        </p:txBody>
      </p:sp>
      <p:sp>
        <p:nvSpPr>
          <p:cNvPr id="5429" name="Google Shape;5429;p35"/>
          <p:cNvSpPr txBox="1">
            <a:spLocks noGrp="1"/>
          </p:cNvSpPr>
          <p:nvPr>
            <p:ph type="title" idx="2"/>
          </p:nvPr>
        </p:nvSpPr>
        <p:spPr>
          <a:xfrm>
            <a:off x="1422375" y="1677075"/>
            <a:ext cx="2901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400" dirty="0"/>
              <a:t>Интегрирана среда за разработка</a:t>
            </a:r>
            <a:endParaRPr sz="2400" dirty="0"/>
          </a:p>
        </p:txBody>
      </p:sp>
      <p:sp>
        <p:nvSpPr>
          <p:cNvPr id="5430" name="Google Shape;5430;p35"/>
          <p:cNvSpPr txBox="1">
            <a:spLocks noGrp="1"/>
          </p:cNvSpPr>
          <p:nvPr>
            <p:ph type="subTitle" idx="1"/>
          </p:nvPr>
        </p:nvSpPr>
        <p:spPr>
          <a:xfrm>
            <a:off x="1422375" y="2268525"/>
            <a:ext cx="2901900" cy="56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MS Visual Studio 2022, WebStorm</a:t>
            </a:r>
            <a:endParaRPr sz="1600" dirty="0"/>
          </a:p>
        </p:txBody>
      </p:sp>
      <p:sp>
        <p:nvSpPr>
          <p:cNvPr id="5431" name="Google Shape;5431;p35"/>
          <p:cNvSpPr txBox="1">
            <a:spLocks noGrp="1"/>
          </p:cNvSpPr>
          <p:nvPr>
            <p:ph type="title" idx="3"/>
          </p:nvPr>
        </p:nvSpPr>
        <p:spPr>
          <a:xfrm>
            <a:off x="4819724" y="1677075"/>
            <a:ext cx="2901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400" dirty="0" err="1"/>
              <a:t>Бекенд</a:t>
            </a:r>
            <a:r>
              <a:rPr lang="bg-BG" sz="2400" dirty="0"/>
              <a:t> технологии</a:t>
            </a:r>
            <a:r>
              <a:rPr lang="en-US" sz="2400" dirty="0"/>
              <a:t> </a:t>
            </a:r>
            <a:r>
              <a:rPr lang="bg-BG" sz="2400" dirty="0"/>
              <a:t>и база данни</a:t>
            </a:r>
            <a:endParaRPr sz="2400" dirty="0"/>
          </a:p>
        </p:txBody>
      </p:sp>
      <p:sp>
        <p:nvSpPr>
          <p:cNvPr id="5432" name="Google Shape;5432;p35"/>
          <p:cNvSpPr txBox="1">
            <a:spLocks noGrp="1"/>
          </p:cNvSpPr>
          <p:nvPr>
            <p:ph type="subTitle" idx="4"/>
          </p:nvPr>
        </p:nvSpPr>
        <p:spPr>
          <a:xfrm>
            <a:off x="4819721" y="2268525"/>
            <a:ext cx="2901900" cy="56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C#, ASP.NET Core, EF Core, MSSQL</a:t>
            </a:r>
            <a:endParaRPr sz="1600" dirty="0"/>
          </a:p>
        </p:txBody>
      </p:sp>
      <p:sp>
        <p:nvSpPr>
          <p:cNvPr id="5433" name="Google Shape;5433;p35"/>
          <p:cNvSpPr txBox="1">
            <a:spLocks noGrp="1"/>
          </p:cNvSpPr>
          <p:nvPr>
            <p:ph type="title" idx="5"/>
          </p:nvPr>
        </p:nvSpPr>
        <p:spPr>
          <a:xfrm>
            <a:off x="1422375" y="3110475"/>
            <a:ext cx="2901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400" dirty="0"/>
              <a:t>Интерфейс</a:t>
            </a:r>
            <a:endParaRPr sz="2400" dirty="0"/>
          </a:p>
        </p:txBody>
      </p:sp>
      <p:sp>
        <p:nvSpPr>
          <p:cNvPr id="5434" name="Google Shape;5434;p35"/>
          <p:cNvSpPr txBox="1">
            <a:spLocks noGrp="1"/>
          </p:cNvSpPr>
          <p:nvPr>
            <p:ph type="title" idx="7"/>
          </p:nvPr>
        </p:nvSpPr>
        <p:spPr>
          <a:xfrm>
            <a:off x="4819724" y="3110475"/>
            <a:ext cx="2901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400" dirty="0"/>
              <a:t>Друго</a:t>
            </a:r>
            <a:endParaRPr sz="2400" dirty="0"/>
          </a:p>
        </p:txBody>
      </p:sp>
      <p:sp>
        <p:nvSpPr>
          <p:cNvPr id="5435" name="Google Shape;5435;p35"/>
          <p:cNvSpPr txBox="1">
            <a:spLocks noGrp="1"/>
          </p:cNvSpPr>
          <p:nvPr>
            <p:ph type="subTitle" idx="8"/>
          </p:nvPr>
        </p:nvSpPr>
        <p:spPr>
          <a:xfrm>
            <a:off x="4819721" y="3638175"/>
            <a:ext cx="2901900" cy="56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MS PowerPoint, MS Word</a:t>
            </a:r>
            <a:endParaRPr sz="1600" dirty="0"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2" name="Google Shape;7302;p52"/>
          <p:cNvSpPr txBox="1">
            <a:spLocks noGrp="1"/>
          </p:cNvSpPr>
          <p:nvPr>
            <p:ph type="title"/>
          </p:nvPr>
        </p:nvSpPr>
        <p:spPr>
          <a:xfrm>
            <a:off x="1180932" y="215918"/>
            <a:ext cx="7249919" cy="5708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Тестове</a:t>
            </a:r>
            <a:endParaRPr dirty="0"/>
          </a:p>
        </p:txBody>
      </p:sp>
      <p:pic>
        <p:nvPicPr>
          <p:cNvPr id="1032" name="Picture 8" descr="Изображение">
            <a:extLst>
              <a:ext uri="{FF2B5EF4-FFF2-40B4-BE49-F238E27FC236}">
                <a16:creationId xmlns:a16="http://schemas.microsoft.com/office/drawing/2014/main" id="{F81D4085-0AE3-D564-D3CD-BE252CD4A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81" y="723014"/>
            <a:ext cx="8235275" cy="403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2" name="Google Shape;7302;p52"/>
          <p:cNvSpPr txBox="1">
            <a:spLocks noGrp="1"/>
          </p:cNvSpPr>
          <p:nvPr>
            <p:ph type="title"/>
          </p:nvPr>
        </p:nvSpPr>
        <p:spPr>
          <a:xfrm>
            <a:off x="1138402" y="88328"/>
            <a:ext cx="7249919" cy="5708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Създаване на тест</a:t>
            </a:r>
            <a:endParaRPr dirty="0"/>
          </a:p>
        </p:txBody>
      </p:sp>
      <p:pic>
        <p:nvPicPr>
          <p:cNvPr id="2050" name="Picture 2" descr="Изображение">
            <a:extLst>
              <a:ext uri="{FF2B5EF4-FFF2-40B4-BE49-F238E27FC236}">
                <a16:creationId xmlns:a16="http://schemas.microsoft.com/office/drawing/2014/main" id="{A149004B-177D-1B3C-3DB4-05B7EB814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873" y="871872"/>
            <a:ext cx="7294976" cy="3622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154202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2" name="Google Shape;7302;p52"/>
          <p:cNvSpPr txBox="1">
            <a:spLocks noGrp="1"/>
          </p:cNvSpPr>
          <p:nvPr>
            <p:ph type="title"/>
          </p:nvPr>
        </p:nvSpPr>
        <p:spPr>
          <a:xfrm>
            <a:off x="1180932" y="215918"/>
            <a:ext cx="7249919" cy="5708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Резултати от тест</a:t>
            </a:r>
            <a:endParaRPr dirty="0"/>
          </a:p>
        </p:txBody>
      </p:sp>
      <p:pic>
        <p:nvPicPr>
          <p:cNvPr id="2" name="Picture 6" descr="Изображение">
            <a:extLst>
              <a:ext uri="{FF2B5EF4-FFF2-40B4-BE49-F238E27FC236}">
                <a16:creationId xmlns:a16="http://schemas.microsoft.com/office/drawing/2014/main" id="{B5D94071-F3E2-211B-9D69-4A3FFE527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21" y="861811"/>
            <a:ext cx="7736237" cy="383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175265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2" name="Google Shape;7302;p52"/>
          <p:cNvSpPr txBox="1">
            <a:spLocks noGrp="1"/>
          </p:cNvSpPr>
          <p:nvPr>
            <p:ph type="title"/>
          </p:nvPr>
        </p:nvSpPr>
        <p:spPr>
          <a:xfrm>
            <a:off x="1180932" y="215918"/>
            <a:ext cx="7249919" cy="5708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Уроци</a:t>
            </a:r>
            <a:endParaRPr dirty="0"/>
          </a:p>
        </p:txBody>
      </p:sp>
      <p:pic>
        <p:nvPicPr>
          <p:cNvPr id="3074" name="Picture 2" descr="Изображение">
            <a:extLst>
              <a:ext uri="{FF2B5EF4-FFF2-40B4-BE49-F238E27FC236}">
                <a16:creationId xmlns:a16="http://schemas.microsoft.com/office/drawing/2014/main" id="{55915488-B8FC-5167-3EE2-2303DE4AD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05" y="871870"/>
            <a:ext cx="7870787" cy="3884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3420252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Turing Test for Realistic Humanoid Robots Thesis by Slidesgo">
  <a:themeElements>
    <a:clrScheme name="Simple Light">
      <a:dk1>
        <a:srgbClr val="FFFFFF"/>
      </a:dk1>
      <a:lt1>
        <a:srgbClr val="00031B"/>
      </a:lt1>
      <a:dk2>
        <a:srgbClr val="002AB1"/>
      </a:dk2>
      <a:lt2>
        <a:srgbClr val="00E0FF"/>
      </a:lt2>
      <a:accent1>
        <a:srgbClr val="87D0FF"/>
      </a:accent1>
      <a:accent2>
        <a:srgbClr val="004A67"/>
      </a:accent2>
      <a:accent3>
        <a:srgbClr val="92BCCA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213</Words>
  <Application>Microsoft Office PowerPoint</Application>
  <PresentationFormat>Презентация на цял екран (16:9)</PresentationFormat>
  <Paragraphs>47</Paragraphs>
  <Slides>11</Slides>
  <Notes>11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11</vt:i4>
      </vt:variant>
    </vt:vector>
  </HeadingPairs>
  <TitlesOfParts>
    <vt:vector size="20" baseType="lpstr">
      <vt:lpstr>Cambay</vt:lpstr>
      <vt:lpstr>Montserrat</vt:lpstr>
      <vt:lpstr>Montserrat ExtraBold</vt:lpstr>
      <vt:lpstr>Arial</vt:lpstr>
      <vt:lpstr>Big Shoulders Text ExtraBold</vt:lpstr>
      <vt:lpstr>Aptos</vt:lpstr>
      <vt:lpstr>Nunito</vt:lpstr>
      <vt:lpstr>Nunito Light</vt:lpstr>
      <vt:lpstr>Turing Test for Realistic Humanoid Robots Thesis by Slidesgo</vt:lpstr>
      <vt:lpstr>ИнтелиТест – система за генериране на тестове с изкуствен интелект</vt:lpstr>
      <vt:lpstr>Защо ИнтелиТест?</vt:lpstr>
      <vt:lpstr>01</vt:lpstr>
      <vt:lpstr>Основни проблеми</vt:lpstr>
      <vt:lpstr>Технологии</vt:lpstr>
      <vt:lpstr>Тестове</vt:lpstr>
      <vt:lpstr>Създаване на тест</vt:lpstr>
      <vt:lpstr>Резултати от тест</vt:lpstr>
      <vt:lpstr>Уроци</vt:lpstr>
      <vt:lpstr>Редактиране на урок</vt:lpstr>
      <vt:lpstr>Благодаря за вниманието!  Въпроси?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ИнтелиТест – система за генериране на тестове с изкуствен интелект</dc:title>
  <cp:lastModifiedBy>Раян Д. Камаринчев</cp:lastModifiedBy>
  <cp:revision>3</cp:revision>
  <dcterms:modified xsi:type="dcterms:W3CDTF">2023-11-27T17:00:29Z</dcterms:modified>
</cp:coreProperties>
</file>