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99b0c9fb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99b0c9fb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9b0c9fb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99b0c9fb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99b0c9fb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99b0c9fb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9b0c9fb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99b0c9fb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99b0c9fb3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99b0c9fb3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99b0c9fb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99b0c9fb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99b0c9fb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99b0c9fb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9b0c9fb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99b0c9fb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9b0c9fb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9b0c9fb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248227"/>
            <a:ext cx="8222100" cy="13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Reconnaissance faciale des étudiants du master SISE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16138" y="30129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sous Python avec la librairie OpenCV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18900" y="4473525"/>
            <a:ext cx="88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Davy Darankoum 	Rayan Moissonnier 	   Léa Regazzetti 	 	Marie Vachet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V. </a:t>
            </a:r>
            <a:r>
              <a:rPr lang="fr"/>
              <a:t>Démonstration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Lancement de notre application avec la commande : streamlit run NOMAPP.py 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fr" sz="2000"/>
              <a:t>Choix des librairies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fr" sz="2000"/>
              <a:t>Explication de l’algorithme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fr" sz="2000"/>
              <a:t>Difficultés et solutions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fr" sz="2000"/>
              <a:t>Conclusion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fr" sz="2000"/>
              <a:t>Démonstration</a:t>
            </a:r>
            <a:endParaRPr sz="20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Choix des librairies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124" y="1686325"/>
            <a:ext cx="1241600" cy="15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17357" l="19122" r="16515" t="19037"/>
          <a:stretch/>
        </p:blipFill>
        <p:spPr>
          <a:xfrm>
            <a:off x="2997850" y="1573837"/>
            <a:ext cx="3334976" cy="18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2775" y="1660563"/>
            <a:ext cx="2809849" cy="16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Explication des algorithmes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925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Visages :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Détection avec un algorithme HOG (Histogram of Oriented Gradients) + SVM linéaire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Encodage avec 5 points du visage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Étape</a:t>
            </a:r>
            <a:r>
              <a:rPr lang="fr"/>
              <a:t> 1 : L'idée de base de HOG est de diviser l'image en petites cellules connectées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Étape 2 : Puis calcule l'histogramme pour chaque cellule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Étape 3 : Rassemblez tous les histogrammes pour former un vecteur de caractéristiques, c'est-à-dire un histogramme à partir de tous les petits histogrammes qui est unique pour chaque visage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Explication des algorithmes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Age et sexe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Classification avec CNN pré-entrainé (Gil Levi, Tal Hassner) utilisant le framework CAFFE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Emotions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Détection des émotions sur les visages en se basant sur un modèle CNN pré-entrainé en utilisant Keras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Réduction de la dimensionnalité des images lues pour optimiser l’algorithme de détection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Difficultés et solutions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29875"/>
            <a:ext cx="8583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Dissocier les prédictions lorsque plusieurs personnes étaient </a:t>
            </a:r>
            <a:r>
              <a:rPr lang="fr"/>
              <a:t>détectées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Utilisation de la librairie deepFace (permettant de prédire l’age, le sexe et l’émotion)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Solution : Changer de librairie et passer par des modèles pré-</a:t>
            </a:r>
            <a:r>
              <a:rPr lang="fr"/>
              <a:t>entraînés</a:t>
            </a:r>
            <a:r>
              <a:rPr lang="fr"/>
              <a:t> (Sous Keras et Tensorflow par exemple)</a:t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Difficultés et solutions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29875"/>
            <a:ext cx="8634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	Optimiser les temps de calcul pour éviter d’avoir un flux vidéo saccadé et avec peu de frames par seconde.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Optimisation des algorithmes (retrait de boucles inutiles, utilisation de fonctions moins coûteuses en mémoire et temps de calcul)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Traitement d’</a:t>
            </a:r>
            <a:r>
              <a:rPr lang="fr"/>
              <a:t>une frame sur deux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Test de plusieurs modèles de prédiction 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Difficultés et solutions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8795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3) 	Gérer le temps de réalisation du projet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Documentation rapide sur internet via Youtube notamment avec des tutos concis et Github avec des projets avec OpenCV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Répartition des tâches et mise en commun du code </a:t>
            </a:r>
            <a:r>
              <a:rPr lang="fr"/>
              <a:t>régulièrement afin de tester les changements à chaque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 Conclusion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900"/>
              <a:t>Challenge difficile en terme de tâches : Nouveauté et délai court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900"/>
              <a:t>Intéressant</a:t>
            </a:r>
            <a:r>
              <a:rPr lang="fr" sz="1900"/>
              <a:t> : Challenge d’IA permettant de comprendre la reconnaissance d’image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900"/>
              <a:t>Perspectives : </a:t>
            </a:r>
            <a:endParaRPr sz="19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Utilisation de modèles pré-entrainés plus puissants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Optimisation à l’aide de buffers ou </a:t>
            </a:r>
            <a:r>
              <a:rPr lang="fr" sz="1500"/>
              <a:t>parallélisation</a:t>
            </a:r>
            <a:r>
              <a:rPr lang="fr" sz="1500"/>
              <a:t> asynchrone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Ajout de fonctionnalités sur l’application permettant de </a:t>
            </a:r>
            <a:r>
              <a:rPr lang="fr" sz="1500"/>
              <a:t>gérer</a:t>
            </a:r>
            <a:r>
              <a:rPr lang="fr" sz="1500"/>
              <a:t> la luminosité, le contraste, etc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Ajout d’une fonctionnalité pour traiter directement des vidéos (sans webcam)</a:t>
            </a:r>
            <a:endParaRPr sz="1500"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