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85" autoAdjust="0"/>
    <p:restoredTop sz="94660"/>
  </p:normalViewPr>
  <p:slideViewPr>
    <p:cSldViewPr snapToGrid="0">
      <p:cViewPr>
        <p:scale>
          <a:sx n="75" d="100"/>
          <a:sy n="75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69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91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6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30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13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46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68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19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6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6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96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0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8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94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CE2546-D61A-464F-9610-840BFA64437A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A67FF2-5A42-4896-8E9F-4D218CAF8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375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airport dela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r>
              <a:rPr lang="fr-FR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AirPlanes Delays !!</a:t>
            </a:r>
            <a:br>
              <a:rPr lang="fr-FR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  </a:t>
            </a:r>
            <a:endParaRPr lang="fr-FR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8362"/>
          </a:xfr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Autofit/>
          </a:bodyPr>
          <a:lstStyle/>
          <a:p>
            <a:r>
              <a:rPr 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Rayan </a:t>
            </a:r>
            <a:r>
              <a:rPr lang="fr-FR" sz="5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Nakouri</a:t>
            </a:r>
            <a:endParaRPr lang="fr-FR" sz="5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77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This is our</a:t>
            </a:r>
            <a:r>
              <a:rPr lang="fr-FR" dirty="0"/>
              <a:t> </a:t>
            </a:r>
            <a:r>
              <a:rPr lang="fr-FR" dirty="0" smtClean="0"/>
              <a:t>problem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Most of airplanes are delayed and most of </a:t>
            </a:r>
            <a:r>
              <a:rPr lang="fr-FR" sz="3600" dirty="0" err="1" smtClean="0"/>
              <a:t>passengers</a:t>
            </a:r>
            <a:r>
              <a:rPr lang="fr-FR" sz="3600" dirty="0" smtClean="0"/>
              <a:t> </a:t>
            </a:r>
            <a:r>
              <a:rPr lang="fr-FR" sz="3600" dirty="0" err="1" smtClean="0"/>
              <a:t>lived</a:t>
            </a:r>
            <a:r>
              <a:rPr lang="fr-FR" sz="3600" dirty="0" smtClean="0"/>
              <a:t> the moment </a:t>
            </a:r>
            <a:r>
              <a:rPr lang="fr-FR" sz="3600" dirty="0" err="1" smtClean="0"/>
              <a:t>which</a:t>
            </a:r>
            <a:r>
              <a:rPr lang="fr-FR" sz="3600" dirty="0" smtClean="0"/>
              <a:t> </a:t>
            </a:r>
            <a:r>
              <a:rPr lang="fr-FR" sz="3600" dirty="0" err="1" smtClean="0"/>
              <a:t>they</a:t>
            </a:r>
            <a:r>
              <a:rPr lang="fr-FR" sz="3600" dirty="0" smtClean="0"/>
              <a:t> </a:t>
            </a:r>
            <a:r>
              <a:rPr lang="fr-FR" sz="3600" dirty="0" err="1" smtClean="0"/>
              <a:t>were</a:t>
            </a:r>
            <a:r>
              <a:rPr lang="fr-FR" sz="3600" dirty="0" smtClean="0"/>
              <a:t> </a:t>
            </a:r>
            <a:r>
              <a:rPr lang="fr-FR" sz="3600" dirty="0" err="1" smtClean="0"/>
              <a:t>forced</a:t>
            </a:r>
            <a:r>
              <a:rPr lang="fr-FR" sz="3600" dirty="0" smtClean="0"/>
              <a:t> to </a:t>
            </a:r>
            <a:r>
              <a:rPr lang="fr-FR" sz="3600" dirty="0" err="1" smtClean="0"/>
              <a:t>wait</a:t>
            </a:r>
            <a:r>
              <a:rPr lang="fr-FR" sz="3600" dirty="0" smtClean="0"/>
              <a:t> for the plane for a vacation, a </a:t>
            </a:r>
            <a:r>
              <a:rPr lang="fr-FR" sz="3600" dirty="0" err="1" smtClean="0"/>
              <a:t>buisness</a:t>
            </a:r>
            <a:r>
              <a:rPr lang="fr-FR" sz="3600" dirty="0" smtClean="0"/>
              <a:t> meeting </a:t>
            </a:r>
            <a:r>
              <a:rPr lang="fr-FR" sz="3600" dirty="0" err="1" smtClean="0"/>
              <a:t>outside</a:t>
            </a:r>
            <a:r>
              <a:rPr lang="fr-FR" sz="3600" dirty="0" smtClean="0"/>
              <a:t> …</a:t>
            </a:r>
          </a:p>
          <a:p>
            <a:r>
              <a:rPr lang="fr-FR" sz="3600" dirty="0" smtClean="0"/>
              <a:t>Delays</a:t>
            </a:r>
            <a:r>
              <a:rPr lang="fr-FR" sz="3600" dirty="0" smtClean="0"/>
              <a:t> are </a:t>
            </a:r>
            <a:r>
              <a:rPr lang="fr-FR" sz="3600" dirty="0" err="1" smtClean="0"/>
              <a:t>accused</a:t>
            </a:r>
            <a:r>
              <a:rPr lang="fr-FR" sz="3600" dirty="0" smtClean="0"/>
              <a:t> to </a:t>
            </a:r>
            <a:r>
              <a:rPr lang="fr-FR" sz="3600" dirty="0" err="1" smtClean="0"/>
              <a:t>lose</a:t>
            </a:r>
            <a:r>
              <a:rPr lang="fr-FR" sz="3600" dirty="0" smtClean="0"/>
              <a:t> time for </a:t>
            </a:r>
            <a:r>
              <a:rPr lang="fr-FR" sz="3600" dirty="0" err="1" smtClean="0"/>
              <a:t>passengers</a:t>
            </a:r>
            <a:r>
              <a:rPr lang="fr-FR" sz="3600" dirty="0" smtClean="0"/>
              <a:t> and </a:t>
            </a:r>
            <a:r>
              <a:rPr lang="fr-FR" sz="3600" dirty="0" err="1" smtClean="0"/>
              <a:t>they</a:t>
            </a:r>
            <a:r>
              <a:rPr lang="fr-FR" sz="3600" dirty="0" smtClean="0"/>
              <a:t> </a:t>
            </a:r>
            <a:r>
              <a:rPr lang="fr-FR" sz="3600" dirty="0" err="1" smtClean="0"/>
              <a:t>may</a:t>
            </a:r>
            <a:r>
              <a:rPr lang="fr-FR" sz="3600" dirty="0" smtClean="0"/>
              <a:t> </a:t>
            </a:r>
            <a:r>
              <a:rPr lang="fr-FR" sz="3600" dirty="0" err="1" smtClean="0"/>
              <a:t>be</a:t>
            </a:r>
            <a:r>
              <a:rPr lang="fr-FR" sz="3600" dirty="0" smtClean="0"/>
              <a:t> </a:t>
            </a:r>
            <a:r>
              <a:rPr lang="fr-FR" sz="3600" dirty="0" err="1" smtClean="0"/>
              <a:t>busy</a:t>
            </a:r>
            <a:endParaRPr lang="fr-FR" sz="3600" dirty="0" smtClean="0"/>
          </a:p>
          <a:p>
            <a:r>
              <a:rPr lang="fr-FR" sz="3600" dirty="0" err="1" smtClean="0"/>
              <a:t>Everyone</a:t>
            </a:r>
            <a:r>
              <a:rPr lang="fr-FR" sz="3600" dirty="0" smtClean="0"/>
              <a:t> </a:t>
            </a:r>
            <a:r>
              <a:rPr lang="fr-FR" sz="3600" dirty="0" err="1" smtClean="0"/>
              <a:t>knows</a:t>
            </a:r>
            <a:r>
              <a:rPr lang="fr-FR" sz="3600" dirty="0" smtClean="0"/>
              <a:t> how time is </a:t>
            </a:r>
            <a:r>
              <a:rPr lang="fr-FR" sz="3600" dirty="0" err="1" smtClean="0"/>
              <a:t>expensive</a:t>
            </a:r>
            <a:r>
              <a:rPr lang="fr-FR" sz="3600" dirty="0" smtClean="0"/>
              <a:t> !!</a:t>
            </a:r>
            <a:endParaRPr lang="fr-FR" sz="36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 rot="1317415">
            <a:off x="8742065" y="598862"/>
            <a:ext cx="339150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>
                <a:solidFill>
                  <a:srgbClr val="FF0000"/>
                </a:solidFill>
              </a:rPr>
              <a:t>Passengers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wait</a:t>
            </a:r>
            <a:r>
              <a:rPr lang="fr-FR" dirty="0" smtClean="0">
                <a:solidFill>
                  <a:srgbClr val="FF0000"/>
                </a:solidFill>
              </a:rPr>
              <a:t> airplanes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Airplanes </a:t>
            </a:r>
            <a:r>
              <a:rPr lang="fr-FR" dirty="0" err="1" smtClean="0">
                <a:solidFill>
                  <a:srgbClr val="FF0000"/>
                </a:solidFill>
              </a:rPr>
              <a:t>don’t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wait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Passengers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Is </a:t>
            </a:r>
            <a:r>
              <a:rPr lang="fr-FR" dirty="0" err="1" smtClean="0">
                <a:solidFill>
                  <a:srgbClr val="FF0000"/>
                </a:solidFill>
              </a:rPr>
              <a:t>that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legal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fr-FR" dirty="0" smtClean="0">
                <a:solidFill>
                  <a:srgbClr val="FF0000"/>
                </a:solidFill>
              </a:rPr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4395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889000"/>
            <a:ext cx="10353762" cy="970450"/>
          </a:xfrm>
        </p:spPr>
        <p:txBody>
          <a:bodyPr/>
          <a:lstStyle/>
          <a:p>
            <a:r>
              <a:rPr lang="fr-FR" dirty="0" err="1" smtClean="0"/>
              <a:t>Statistics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Usually</a:t>
            </a:r>
            <a:r>
              <a:rPr lang="fr-FR" dirty="0" smtClean="0"/>
              <a:t>, </a:t>
            </a:r>
            <a:r>
              <a:rPr lang="fr-FR" dirty="0" err="1" smtClean="0"/>
              <a:t>delays</a:t>
            </a:r>
            <a:r>
              <a:rPr lang="fr-FR" dirty="0" smtClean="0"/>
              <a:t> are </a:t>
            </a:r>
            <a:r>
              <a:rPr lang="fr-FR" dirty="0" err="1" smtClean="0"/>
              <a:t>accused</a:t>
            </a:r>
            <a:r>
              <a:rPr lang="fr-FR" dirty="0" smtClean="0"/>
              <a:t> to </a:t>
            </a:r>
            <a:r>
              <a:rPr lang="fr-FR" dirty="0" err="1" smtClean="0"/>
              <a:t>lose</a:t>
            </a:r>
            <a:r>
              <a:rPr lang="fr-FR" dirty="0" smtClean="0"/>
              <a:t> money </a:t>
            </a:r>
            <a:r>
              <a:rPr lang="fr-FR" dirty="0" err="1" smtClean="0"/>
              <a:t>also</a:t>
            </a:r>
            <a:r>
              <a:rPr lang="fr-FR" dirty="0" smtClean="0"/>
              <a:t> for the </a:t>
            </a:r>
            <a:r>
              <a:rPr lang="fr-FR" dirty="0" err="1" smtClean="0"/>
              <a:t>AirLineCompany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120900"/>
            <a:ext cx="10274300" cy="473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99400" y="4318000"/>
            <a:ext cx="1574800" cy="3175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8890000" y="1193800"/>
            <a:ext cx="889000" cy="312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 rot="1288136">
            <a:off x="9109502" y="495559"/>
            <a:ext cx="1760279" cy="8305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WTF ??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800" dirty="0"/>
              <a:t>So </a:t>
            </a:r>
            <a:r>
              <a:rPr lang="fr-FR" sz="4800" dirty="0" err="1"/>
              <a:t>my</a:t>
            </a:r>
            <a:r>
              <a:rPr lang="fr-FR" sz="4800" dirty="0"/>
              <a:t> </a:t>
            </a:r>
            <a:r>
              <a:rPr lang="fr-FR" sz="4800" dirty="0" err="1"/>
              <a:t>project</a:t>
            </a:r>
            <a:r>
              <a:rPr lang="fr-FR" sz="4800" dirty="0"/>
              <a:t> tries to </a:t>
            </a:r>
            <a:r>
              <a:rPr lang="fr-FR" sz="4800" dirty="0" err="1"/>
              <a:t>find</a:t>
            </a:r>
            <a:r>
              <a:rPr lang="fr-FR" sz="4800" dirty="0"/>
              <a:t> a solution for </a:t>
            </a:r>
            <a:r>
              <a:rPr lang="fr-FR" sz="4800" dirty="0" smtClean="0"/>
              <a:t>« Delays »</a:t>
            </a:r>
            <a:endParaRPr lang="fr-FR" sz="4800" dirty="0"/>
          </a:p>
          <a:p>
            <a:endParaRPr lang="fr-FR" sz="4800" dirty="0"/>
          </a:p>
          <a:p>
            <a:r>
              <a:rPr lang="fr-FR" sz="4800" dirty="0"/>
              <a:t>How ??</a:t>
            </a:r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197100" y="2540000"/>
            <a:ext cx="2806700" cy="774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029">
            <a:off x="5512877" y="4624322"/>
            <a:ext cx="2190860" cy="1464225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5003800" y="3403600"/>
            <a:ext cx="1086876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</TotalTime>
  <Words>98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Calisto MT</vt:lpstr>
      <vt:lpstr>Trebuchet MS</vt:lpstr>
      <vt:lpstr>Wingdings</vt:lpstr>
      <vt:lpstr>Wingdings 2</vt:lpstr>
      <vt:lpstr>Ardoise</vt:lpstr>
      <vt:lpstr>AirPlanes Delays !!   </vt:lpstr>
      <vt:lpstr>This is our problem :</vt:lpstr>
      <vt:lpstr>Statistics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AirPlanes Delays !!   </dc:title>
  <dc:creator>ASUS</dc:creator>
  <cp:lastModifiedBy>ASUS</cp:lastModifiedBy>
  <cp:revision>16</cp:revision>
  <dcterms:created xsi:type="dcterms:W3CDTF">2019-01-05T14:01:30Z</dcterms:created>
  <dcterms:modified xsi:type="dcterms:W3CDTF">2019-01-05T22:19:36Z</dcterms:modified>
</cp:coreProperties>
</file>