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9" r:id="rId3"/>
    <p:sldId id="280" r:id="rId4"/>
    <p:sldId id="276" r:id="rId5"/>
    <p:sldId id="277" r:id="rId6"/>
    <p:sldId id="288" r:id="rId7"/>
    <p:sldId id="284" r:id="rId8"/>
    <p:sldId id="271" r:id="rId9"/>
    <p:sldId id="272" r:id="rId10"/>
    <p:sldId id="273" r:id="rId11"/>
    <p:sldId id="281" r:id="rId12"/>
    <p:sldId id="282" r:id="rId13"/>
    <p:sldId id="283" r:id="rId14"/>
    <p:sldId id="278" r:id="rId15"/>
    <p:sldId id="285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DC027-4A8E-4E1B-A728-E701411CE761}" v="492" dt="2022-12-20T15:45:03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t Hamido" userId="57cdee1dd275e9ea" providerId="LiveId" clId="{142DC027-4A8E-4E1B-A728-E701411CE761}"/>
    <pc:docChg chg="undo custSel addSld delSld modSld sldOrd">
      <pc:chgData name="Elliott Hamido" userId="57cdee1dd275e9ea" providerId="LiveId" clId="{142DC027-4A8E-4E1B-A728-E701411CE761}" dt="2022-12-20T15:45:03.569" v="859" actId="20577"/>
      <pc:docMkLst>
        <pc:docMk/>
      </pc:docMkLst>
      <pc:sldChg chg="del">
        <pc:chgData name="Elliott Hamido" userId="57cdee1dd275e9ea" providerId="LiveId" clId="{142DC027-4A8E-4E1B-A728-E701411CE761}" dt="2022-12-19T21:37:20.462" v="0" actId="47"/>
        <pc:sldMkLst>
          <pc:docMk/>
          <pc:sldMk cId="1063216704" sldId="256"/>
        </pc:sldMkLst>
      </pc:sldChg>
      <pc:sldChg chg="del">
        <pc:chgData name="Elliott Hamido" userId="57cdee1dd275e9ea" providerId="LiveId" clId="{142DC027-4A8E-4E1B-A728-E701411CE761}" dt="2022-12-19T21:37:21.306" v="1" actId="47"/>
        <pc:sldMkLst>
          <pc:docMk/>
          <pc:sldMk cId="546729340" sldId="257"/>
        </pc:sldMkLst>
      </pc:sldChg>
      <pc:sldChg chg="del">
        <pc:chgData name="Elliott Hamido" userId="57cdee1dd275e9ea" providerId="LiveId" clId="{142DC027-4A8E-4E1B-A728-E701411CE761}" dt="2022-12-19T21:52:38.581" v="269" actId="47"/>
        <pc:sldMkLst>
          <pc:docMk/>
          <pc:sldMk cId="1659007760" sldId="258"/>
        </pc:sldMkLst>
      </pc:sldChg>
      <pc:sldChg chg="addSp delSp modSp del mod setBg">
        <pc:chgData name="Elliott Hamido" userId="57cdee1dd275e9ea" providerId="LiveId" clId="{142DC027-4A8E-4E1B-A728-E701411CE761}" dt="2022-12-19T21:43:15.029" v="142" actId="2696"/>
        <pc:sldMkLst>
          <pc:docMk/>
          <pc:sldMk cId="1273779605" sldId="259"/>
        </pc:sldMkLst>
        <pc:spChg chg="add del mod">
          <ac:chgData name="Elliott Hamido" userId="57cdee1dd275e9ea" providerId="LiveId" clId="{142DC027-4A8E-4E1B-A728-E701411CE761}" dt="2022-12-19T21:40:36.703" v="98" actId="767"/>
          <ac:spMkLst>
            <pc:docMk/>
            <pc:sldMk cId="1273779605" sldId="259"/>
            <ac:spMk id="11" creationId="{5B1DB79F-7C8C-8E9C-17DD-6BB83DF6AE51}"/>
          </ac:spMkLst>
        </pc:spChg>
        <pc:spChg chg="del">
          <ac:chgData name="Elliott Hamido" userId="57cdee1dd275e9ea" providerId="LiveId" clId="{142DC027-4A8E-4E1B-A728-E701411CE761}" dt="2022-12-19T21:43:03.390" v="140" actId="478"/>
          <ac:spMkLst>
            <pc:docMk/>
            <pc:sldMk cId="1273779605" sldId="259"/>
            <ac:spMk id="12" creationId="{E6C70759-6BC3-0080-27C2-838A17AE79E9}"/>
          </ac:spMkLst>
        </pc:spChg>
        <pc:spChg chg="add del mod ord">
          <ac:chgData name="Elliott Hamido" userId="57cdee1dd275e9ea" providerId="LiveId" clId="{142DC027-4A8E-4E1B-A728-E701411CE761}" dt="2022-12-19T21:42:28.146" v="136" actId="14100"/>
          <ac:spMkLst>
            <pc:docMk/>
            <pc:sldMk cId="1273779605" sldId="259"/>
            <ac:spMk id="13" creationId="{ACA00C55-092C-E4C1-7226-617648AD0C2F}"/>
          </ac:spMkLst>
        </pc:spChg>
        <pc:picChg chg="del">
          <ac:chgData name="Elliott Hamido" userId="57cdee1dd275e9ea" providerId="LiveId" clId="{142DC027-4A8E-4E1B-A728-E701411CE761}" dt="2022-12-19T21:37:26.156" v="6" actId="478"/>
          <ac:picMkLst>
            <pc:docMk/>
            <pc:sldMk cId="1273779605" sldId="259"/>
            <ac:picMk id="3" creationId="{364AD1A6-A1EC-C414-125C-7F82EAA05D8A}"/>
          </ac:picMkLst>
        </pc:picChg>
        <pc:picChg chg="add del mod">
          <ac:chgData name="Elliott Hamido" userId="57cdee1dd275e9ea" providerId="LiveId" clId="{142DC027-4A8E-4E1B-A728-E701411CE761}" dt="2022-12-19T21:38:39.382" v="16" actId="478"/>
          <ac:picMkLst>
            <pc:docMk/>
            <pc:sldMk cId="1273779605" sldId="259"/>
            <ac:picMk id="4" creationId="{B5D0144E-690B-22B1-320C-495570B636C2}"/>
          </ac:picMkLst>
        </pc:picChg>
        <pc:picChg chg="del">
          <ac:chgData name="Elliott Hamido" userId="57cdee1dd275e9ea" providerId="LiveId" clId="{142DC027-4A8E-4E1B-A728-E701411CE761}" dt="2022-12-19T21:37:23.502" v="2" actId="478"/>
          <ac:picMkLst>
            <pc:docMk/>
            <pc:sldMk cId="1273779605" sldId="259"/>
            <ac:picMk id="5" creationId="{12A1D833-1B51-668C-7EEA-2C739CA5869D}"/>
          </ac:picMkLst>
        </pc:picChg>
        <pc:picChg chg="add del mod modCrop">
          <ac:chgData name="Elliott Hamido" userId="57cdee1dd275e9ea" providerId="LiveId" clId="{142DC027-4A8E-4E1B-A728-E701411CE761}" dt="2022-12-19T21:43:05.253" v="141" actId="478"/>
          <ac:picMkLst>
            <pc:docMk/>
            <pc:sldMk cId="1273779605" sldId="259"/>
            <ac:picMk id="6" creationId="{2392CFE6-B9DD-CEB4-4CB3-A0F0817A0134}"/>
          </ac:picMkLst>
        </pc:picChg>
        <pc:picChg chg="del">
          <ac:chgData name="Elliott Hamido" userId="57cdee1dd275e9ea" providerId="LiveId" clId="{142DC027-4A8E-4E1B-A728-E701411CE761}" dt="2022-12-19T21:37:27.029" v="7" actId="478"/>
          <ac:picMkLst>
            <pc:docMk/>
            <pc:sldMk cId="1273779605" sldId="259"/>
            <ac:picMk id="7" creationId="{B332216D-9256-DE46-6D06-912ED790B410}"/>
          </ac:picMkLst>
        </pc:picChg>
        <pc:picChg chg="del">
          <ac:chgData name="Elliott Hamido" userId="57cdee1dd275e9ea" providerId="LiveId" clId="{142DC027-4A8E-4E1B-A728-E701411CE761}" dt="2022-12-19T21:37:25.677" v="5" actId="478"/>
          <ac:picMkLst>
            <pc:docMk/>
            <pc:sldMk cId="1273779605" sldId="259"/>
            <ac:picMk id="8" creationId="{7D75177C-3642-8B6D-ECE4-3E025E96713B}"/>
          </ac:picMkLst>
        </pc:picChg>
        <pc:picChg chg="del">
          <ac:chgData name="Elliott Hamido" userId="57cdee1dd275e9ea" providerId="LiveId" clId="{142DC027-4A8E-4E1B-A728-E701411CE761}" dt="2022-12-19T21:37:27.029" v="7" actId="478"/>
          <ac:picMkLst>
            <pc:docMk/>
            <pc:sldMk cId="1273779605" sldId="259"/>
            <ac:picMk id="9" creationId="{EC8FC4B8-10F1-C299-F336-600FB51EC755}"/>
          </ac:picMkLst>
        </pc:picChg>
        <pc:picChg chg="del">
          <ac:chgData name="Elliott Hamido" userId="57cdee1dd275e9ea" providerId="LiveId" clId="{142DC027-4A8E-4E1B-A728-E701411CE761}" dt="2022-12-19T21:37:25.245" v="4" actId="478"/>
          <ac:picMkLst>
            <pc:docMk/>
            <pc:sldMk cId="1273779605" sldId="259"/>
            <ac:picMk id="10" creationId="{A512C129-99F8-CAC0-520E-7A32F72FB387}"/>
          </ac:picMkLst>
        </pc:picChg>
        <pc:picChg chg="del">
          <ac:chgData name="Elliott Hamido" userId="57cdee1dd275e9ea" providerId="LiveId" clId="{142DC027-4A8E-4E1B-A728-E701411CE761}" dt="2022-12-19T21:37:24.414" v="3" actId="478"/>
          <ac:picMkLst>
            <pc:docMk/>
            <pc:sldMk cId="1273779605" sldId="259"/>
            <ac:picMk id="14" creationId="{00347733-B9DE-829B-69AC-A9DB805D73D5}"/>
          </ac:picMkLst>
        </pc:picChg>
        <pc:picChg chg="add del mod">
          <ac:chgData name="Elliott Hamido" userId="57cdee1dd275e9ea" providerId="LiveId" clId="{142DC027-4A8E-4E1B-A728-E701411CE761}" dt="2022-12-19T21:42:20.726" v="134" actId="478"/>
          <ac:picMkLst>
            <pc:docMk/>
            <pc:sldMk cId="1273779605" sldId="259"/>
            <ac:picMk id="15" creationId="{82DA86FC-2064-0A8F-5CC9-2D165E6CF9CC}"/>
          </ac:picMkLst>
        </pc:picChg>
        <pc:picChg chg="add del">
          <ac:chgData name="Elliott Hamido" userId="57cdee1dd275e9ea" providerId="LiveId" clId="{142DC027-4A8E-4E1B-A728-E701411CE761}" dt="2022-12-19T21:43:03.390" v="140" actId="478"/>
          <ac:picMkLst>
            <pc:docMk/>
            <pc:sldMk cId="1273779605" sldId="259"/>
            <ac:picMk id="16" creationId="{2A1678F7-2077-9965-0CB2-DC23ECDD1EE5}"/>
          </ac:picMkLst>
        </pc:picChg>
      </pc:sldChg>
      <pc:sldChg chg="del">
        <pc:chgData name="Elliott Hamido" userId="57cdee1dd275e9ea" providerId="LiveId" clId="{142DC027-4A8E-4E1B-A728-E701411CE761}" dt="2022-12-19T21:52:39.441" v="270" actId="47"/>
        <pc:sldMkLst>
          <pc:docMk/>
          <pc:sldMk cId="306711244" sldId="261"/>
        </pc:sldMkLst>
      </pc:sldChg>
      <pc:sldChg chg="addSp delSp del mod ord">
        <pc:chgData name="Elliott Hamido" userId="57cdee1dd275e9ea" providerId="LiveId" clId="{142DC027-4A8E-4E1B-A728-E701411CE761}" dt="2022-12-19T21:52:40.634" v="272" actId="47"/>
        <pc:sldMkLst>
          <pc:docMk/>
          <pc:sldMk cId="2316470962" sldId="262"/>
        </pc:sldMkLst>
        <pc:picChg chg="add del">
          <ac:chgData name="Elliott Hamido" userId="57cdee1dd275e9ea" providerId="LiveId" clId="{142DC027-4A8E-4E1B-A728-E701411CE761}" dt="2022-12-19T21:40:37.422" v="100" actId="478"/>
          <ac:picMkLst>
            <pc:docMk/>
            <pc:sldMk cId="2316470962" sldId="262"/>
            <ac:picMk id="2" creationId="{4F277578-9BC8-70AB-9694-B69FC3BCD189}"/>
          </ac:picMkLst>
        </pc:picChg>
        <pc:picChg chg="add del">
          <ac:chgData name="Elliott Hamido" userId="57cdee1dd275e9ea" providerId="LiveId" clId="{142DC027-4A8E-4E1B-A728-E701411CE761}" dt="2022-12-19T21:40:37.422" v="100" actId="478"/>
          <ac:picMkLst>
            <pc:docMk/>
            <pc:sldMk cId="2316470962" sldId="262"/>
            <ac:picMk id="7" creationId="{DD6AB513-856D-34FD-E027-7F050E10A8B3}"/>
          </ac:picMkLst>
        </pc:picChg>
        <pc:picChg chg="add del">
          <ac:chgData name="Elliott Hamido" userId="57cdee1dd275e9ea" providerId="LiveId" clId="{142DC027-4A8E-4E1B-A728-E701411CE761}" dt="2022-12-19T21:40:37.422" v="100" actId="478"/>
          <ac:picMkLst>
            <pc:docMk/>
            <pc:sldMk cId="2316470962" sldId="262"/>
            <ac:picMk id="11" creationId="{805C567C-D821-DB8F-A3C6-E8F53CB1B2B3}"/>
          </ac:picMkLst>
        </pc:picChg>
      </pc:sldChg>
      <pc:sldChg chg="del">
        <pc:chgData name="Elliott Hamido" userId="57cdee1dd275e9ea" providerId="LiveId" clId="{142DC027-4A8E-4E1B-A728-E701411CE761}" dt="2022-12-19T21:52:41.898" v="275" actId="47"/>
        <pc:sldMkLst>
          <pc:docMk/>
          <pc:sldMk cId="1708977352" sldId="263"/>
        </pc:sldMkLst>
      </pc:sldChg>
      <pc:sldChg chg="del">
        <pc:chgData name="Elliott Hamido" userId="57cdee1dd275e9ea" providerId="LiveId" clId="{142DC027-4A8E-4E1B-A728-E701411CE761}" dt="2022-12-19T21:52:40.049" v="271" actId="47"/>
        <pc:sldMkLst>
          <pc:docMk/>
          <pc:sldMk cId="245214312" sldId="264"/>
        </pc:sldMkLst>
      </pc:sldChg>
      <pc:sldChg chg="del">
        <pc:chgData name="Elliott Hamido" userId="57cdee1dd275e9ea" providerId="LiveId" clId="{142DC027-4A8E-4E1B-A728-E701411CE761}" dt="2022-12-19T21:52:42.267" v="276" actId="47"/>
        <pc:sldMkLst>
          <pc:docMk/>
          <pc:sldMk cId="3614206100" sldId="265"/>
        </pc:sldMkLst>
      </pc:sldChg>
      <pc:sldChg chg="del">
        <pc:chgData name="Elliott Hamido" userId="57cdee1dd275e9ea" providerId="LiveId" clId="{142DC027-4A8E-4E1B-A728-E701411CE761}" dt="2022-12-19T21:52:42.673" v="277" actId="47"/>
        <pc:sldMkLst>
          <pc:docMk/>
          <pc:sldMk cId="1702261546" sldId="266"/>
        </pc:sldMkLst>
      </pc:sldChg>
      <pc:sldChg chg="del">
        <pc:chgData name="Elliott Hamido" userId="57cdee1dd275e9ea" providerId="LiveId" clId="{142DC027-4A8E-4E1B-A728-E701411CE761}" dt="2022-12-19T21:52:41.601" v="274" actId="47"/>
        <pc:sldMkLst>
          <pc:docMk/>
          <pc:sldMk cId="1306587331" sldId="267"/>
        </pc:sldMkLst>
      </pc:sldChg>
      <pc:sldChg chg="del">
        <pc:chgData name="Elliott Hamido" userId="57cdee1dd275e9ea" providerId="LiveId" clId="{142DC027-4A8E-4E1B-A728-E701411CE761}" dt="2022-12-19T21:52:41.082" v="273" actId="47"/>
        <pc:sldMkLst>
          <pc:docMk/>
          <pc:sldMk cId="2322369190" sldId="268"/>
        </pc:sldMkLst>
      </pc:sldChg>
      <pc:sldChg chg="addSp delSp modSp add del mod setBg">
        <pc:chgData name="Elliott Hamido" userId="57cdee1dd275e9ea" providerId="LiveId" clId="{142DC027-4A8E-4E1B-A728-E701411CE761}" dt="2022-12-19T21:46:04.260" v="163" actId="47"/>
        <pc:sldMkLst>
          <pc:docMk/>
          <pc:sldMk cId="3780944071" sldId="269"/>
        </pc:sldMkLst>
        <pc:spChg chg="add del mod">
          <ac:chgData name="Elliott Hamido" userId="57cdee1dd275e9ea" providerId="LiveId" clId="{142DC027-4A8E-4E1B-A728-E701411CE761}" dt="2022-12-19T21:43:26.339" v="145"/>
          <ac:spMkLst>
            <pc:docMk/>
            <pc:sldMk cId="3780944071" sldId="269"/>
            <ac:spMk id="2" creationId="{857992DF-6BC7-D78B-D703-FFA27BC091EC}"/>
          </ac:spMkLst>
        </pc:spChg>
        <pc:spChg chg="add del">
          <ac:chgData name="Elliott Hamido" userId="57cdee1dd275e9ea" providerId="LiveId" clId="{142DC027-4A8E-4E1B-A728-E701411CE761}" dt="2022-12-19T21:42:11.870" v="130" actId="478"/>
          <ac:spMkLst>
            <pc:docMk/>
            <pc:sldMk cId="3780944071" sldId="269"/>
            <ac:spMk id="12" creationId="{E6C70759-6BC3-0080-27C2-838A17AE79E9}"/>
          </ac:spMkLst>
        </pc:spChg>
        <pc:picChg chg="del">
          <ac:chgData name="Elliott Hamido" userId="57cdee1dd275e9ea" providerId="LiveId" clId="{142DC027-4A8E-4E1B-A728-E701411CE761}" dt="2022-12-19T21:38:30.200" v="13" actId="478"/>
          <ac:picMkLst>
            <pc:docMk/>
            <pc:sldMk cId="3780944071" sldId="269"/>
            <ac:picMk id="4" creationId="{B5D0144E-690B-22B1-320C-495570B636C2}"/>
          </ac:picMkLst>
        </pc:picChg>
      </pc:sldChg>
      <pc:sldChg chg="addSp delSp modSp new mod ord modTransition setBg">
        <pc:chgData name="Elliott Hamido" userId="57cdee1dd275e9ea" providerId="LiveId" clId="{142DC027-4A8E-4E1B-A728-E701411CE761}" dt="2022-12-19T21:59:49.017" v="414"/>
        <pc:sldMkLst>
          <pc:docMk/>
          <pc:sldMk cId="2427569776" sldId="270"/>
        </pc:sldMkLst>
        <pc:spChg chg="add del mod">
          <ac:chgData name="Elliott Hamido" userId="57cdee1dd275e9ea" providerId="LiveId" clId="{142DC027-4A8E-4E1B-A728-E701411CE761}" dt="2022-12-19T21:45:47.834" v="157" actId="26606"/>
          <ac:spMkLst>
            <pc:docMk/>
            <pc:sldMk cId="2427569776" sldId="270"/>
            <ac:spMk id="2" creationId="{EF48FD6B-D72A-16B5-C7F4-4DDBE5BFA7AD}"/>
          </ac:spMkLst>
        </pc:spChg>
        <pc:spChg chg="del">
          <ac:chgData name="Elliott Hamido" userId="57cdee1dd275e9ea" providerId="LiveId" clId="{142DC027-4A8E-4E1B-A728-E701411CE761}" dt="2022-12-19T21:43:54.001" v="147" actId="931"/>
          <ac:spMkLst>
            <pc:docMk/>
            <pc:sldMk cId="2427569776" sldId="270"/>
            <ac:spMk id="3" creationId="{348243B6-4DE6-6191-0179-920230DCD014}"/>
          </ac:spMkLst>
        </pc:spChg>
        <pc:spChg chg="add del">
          <ac:chgData name="Elliott Hamido" userId="57cdee1dd275e9ea" providerId="LiveId" clId="{142DC027-4A8E-4E1B-A728-E701411CE761}" dt="2022-12-19T21:44:22.153" v="151" actId="26606"/>
          <ac:spMkLst>
            <pc:docMk/>
            <pc:sldMk cId="2427569776" sldId="270"/>
            <ac:spMk id="9" creationId="{E339836A-AE42-2F1C-6BDA-6B20112CCC66}"/>
          </ac:spMkLst>
        </pc:spChg>
        <pc:spChg chg="add del">
          <ac:chgData name="Elliott Hamido" userId="57cdee1dd275e9ea" providerId="LiveId" clId="{142DC027-4A8E-4E1B-A728-E701411CE761}" dt="2022-12-19T21:44:22.153" v="151" actId="26606"/>
          <ac:spMkLst>
            <pc:docMk/>
            <pc:sldMk cId="2427569776" sldId="270"/>
            <ac:spMk id="12" creationId="{2EB492CD-616E-47F8-933B-5E2D952A0593}"/>
          </ac:spMkLst>
        </pc:spChg>
        <pc:spChg chg="add del">
          <ac:chgData name="Elliott Hamido" userId="57cdee1dd275e9ea" providerId="LiveId" clId="{142DC027-4A8E-4E1B-A728-E701411CE761}" dt="2022-12-19T21:44:22.153" v="151" actId="26606"/>
          <ac:spMkLst>
            <pc:docMk/>
            <pc:sldMk cId="2427569776" sldId="270"/>
            <ac:spMk id="14" creationId="{59383CF9-23B5-4335-9B21-1791C4CF1C75}"/>
          </ac:spMkLst>
        </pc:spChg>
        <pc:spChg chg="add del">
          <ac:chgData name="Elliott Hamido" userId="57cdee1dd275e9ea" providerId="LiveId" clId="{142DC027-4A8E-4E1B-A728-E701411CE761}" dt="2022-12-19T21:44:22.153" v="151" actId="26606"/>
          <ac:spMkLst>
            <pc:docMk/>
            <pc:sldMk cId="2427569776" sldId="270"/>
            <ac:spMk id="16" creationId="{0007FE00-9498-4706-B255-6437B0252C02}"/>
          </ac:spMkLst>
        </pc:spChg>
        <pc:spChg chg="add del">
          <ac:chgData name="Elliott Hamido" userId="57cdee1dd275e9ea" providerId="LiveId" clId="{142DC027-4A8E-4E1B-A728-E701411CE761}" dt="2022-12-19T21:44:30.138" v="153" actId="26606"/>
          <ac:spMkLst>
            <pc:docMk/>
            <pc:sldMk cId="2427569776" sldId="270"/>
            <ac:spMk id="18" creationId="{95199994-21AE-49A2-BA0D-12E295989A9A}"/>
          </ac:spMkLst>
        </pc:spChg>
        <pc:spChg chg="add del">
          <ac:chgData name="Elliott Hamido" userId="57cdee1dd275e9ea" providerId="LiveId" clId="{142DC027-4A8E-4E1B-A728-E701411CE761}" dt="2022-12-19T21:44:30.138" v="153" actId="26606"/>
          <ac:spMkLst>
            <pc:docMk/>
            <pc:sldMk cId="2427569776" sldId="270"/>
            <ac:spMk id="19" creationId="{A2C34835-4F79-4934-B151-D68E79764C72}"/>
          </ac:spMkLst>
        </pc:spChg>
        <pc:spChg chg="add del">
          <ac:chgData name="Elliott Hamido" userId="57cdee1dd275e9ea" providerId="LiveId" clId="{142DC027-4A8E-4E1B-A728-E701411CE761}" dt="2022-12-19T21:44:30.138" v="153" actId="26606"/>
          <ac:spMkLst>
            <pc:docMk/>
            <pc:sldMk cId="2427569776" sldId="270"/>
            <ac:spMk id="20" creationId="{B2AA3A68-E99E-4387-241D-6340F5D1B973}"/>
          </ac:spMkLst>
        </pc:spChg>
        <pc:spChg chg="add del">
          <ac:chgData name="Elliott Hamido" userId="57cdee1dd275e9ea" providerId="LiveId" clId="{142DC027-4A8E-4E1B-A728-E701411CE761}" dt="2022-12-19T21:45:47.834" v="157" actId="26606"/>
          <ac:spMkLst>
            <pc:docMk/>
            <pc:sldMk cId="2427569776" sldId="270"/>
            <ac:spMk id="22" creationId="{92468898-5A6E-4D55-85EC-308E785EE06C}"/>
          </ac:spMkLst>
        </pc:spChg>
        <pc:spChg chg="add del">
          <ac:chgData name="Elliott Hamido" userId="57cdee1dd275e9ea" providerId="LiveId" clId="{142DC027-4A8E-4E1B-A728-E701411CE761}" dt="2022-12-19T21:45:47.834" v="157" actId="26606"/>
          <ac:spMkLst>
            <pc:docMk/>
            <pc:sldMk cId="2427569776" sldId="270"/>
            <ac:spMk id="23" creationId="{3E23A947-2D45-4208-AE2B-64948C87A3EB}"/>
          </ac:spMkLst>
        </pc:spChg>
        <pc:spChg chg="add del">
          <ac:chgData name="Elliott Hamido" userId="57cdee1dd275e9ea" providerId="LiveId" clId="{142DC027-4A8E-4E1B-A728-E701411CE761}" dt="2022-12-19T21:45:47.834" v="157" actId="26606"/>
          <ac:spMkLst>
            <pc:docMk/>
            <pc:sldMk cId="2427569776" sldId="270"/>
            <ac:spMk id="24" creationId="{E5BBB0F9-6A59-4D02-A9C7-A2D6516684CE}"/>
          </ac:spMkLst>
        </pc:spChg>
        <pc:spChg chg="add del">
          <ac:chgData name="Elliott Hamido" userId="57cdee1dd275e9ea" providerId="LiveId" clId="{142DC027-4A8E-4E1B-A728-E701411CE761}" dt="2022-12-19T21:45:47.834" v="157" actId="26606"/>
          <ac:spMkLst>
            <pc:docMk/>
            <pc:sldMk cId="2427569776" sldId="270"/>
            <ac:spMk id="25" creationId="{F00FA384-A049-F152-9FFE-99DEBED7ED73}"/>
          </ac:spMkLst>
        </pc:spChg>
        <pc:spChg chg="add del">
          <ac:chgData name="Elliott Hamido" userId="57cdee1dd275e9ea" providerId="LiveId" clId="{142DC027-4A8E-4E1B-A728-E701411CE761}" dt="2022-12-19T21:45:47.832" v="156" actId="26606"/>
          <ac:spMkLst>
            <pc:docMk/>
            <pc:sldMk cId="2427569776" sldId="270"/>
            <ac:spMk id="30" creationId="{DA2E7C1E-2B5A-4BBA-AE51-1CD8C19309D7}"/>
          </ac:spMkLst>
        </pc:spChg>
        <pc:spChg chg="add del">
          <ac:chgData name="Elliott Hamido" userId="57cdee1dd275e9ea" providerId="LiveId" clId="{142DC027-4A8E-4E1B-A728-E701411CE761}" dt="2022-12-19T21:45:47.832" v="156" actId="26606"/>
          <ac:spMkLst>
            <pc:docMk/>
            <pc:sldMk cId="2427569776" sldId="270"/>
            <ac:spMk id="32" creationId="{43DF76B1-5174-4FAF-9D19-FFEE98426836}"/>
          </ac:spMkLst>
        </pc:spChg>
        <pc:picChg chg="add mod">
          <ac:chgData name="Elliott Hamido" userId="57cdee1dd275e9ea" providerId="LiveId" clId="{142DC027-4A8E-4E1B-A728-E701411CE761}" dt="2022-12-19T21:45:47.834" v="157" actId="26606"/>
          <ac:picMkLst>
            <pc:docMk/>
            <pc:sldMk cId="2427569776" sldId="270"/>
            <ac:picMk id="5" creationId="{774553B0-BD1D-C235-0067-AAC98527A2F9}"/>
          </ac:picMkLst>
        </pc:picChg>
      </pc:sldChg>
      <pc:sldChg chg="addSp delSp modSp new mod modTransition setBg">
        <pc:chgData name="Elliott Hamido" userId="57cdee1dd275e9ea" providerId="LiveId" clId="{142DC027-4A8E-4E1B-A728-E701411CE761}" dt="2022-12-20T15:33:45.562" v="576" actId="207"/>
        <pc:sldMkLst>
          <pc:docMk/>
          <pc:sldMk cId="2898946694" sldId="271"/>
        </pc:sldMkLst>
        <pc:spChg chg="mod">
          <ac:chgData name="Elliott Hamido" userId="57cdee1dd275e9ea" providerId="LiveId" clId="{142DC027-4A8E-4E1B-A728-E701411CE761}" dt="2022-12-20T15:33:45.562" v="576" actId="207"/>
          <ac:spMkLst>
            <pc:docMk/>
            <pc:sldMk cId="2898946694" sldId="271"/>
            <ac:spMk id="2" creationId="{6D7EA5B2-DDC8-7545-00E7-67D15A0E1639}"/>
          </ac:spMkLst>
        </pc:spChg>
        <pc:spChg chg="del">
          <ac:chgData name="Elliott Hamido" userId="57cdee1dd275e9ea" providerId="LiveId" clId="{142DC027-4A8E-4E1B-A728-E701411CE761}" dt="2022-12-19T21:47:21.750" v="190" actId="478"/>
          <ac:spMkLst>
            <pc:docMk/>
            <pc:sldMk cId="2898946694" sldId="271"/>
            <ac:spMk id="3" creationId="{F404C9F0-FA49-5E1C-834D-FD4BF3976BAA}"/>
          </ac:spMkLst>
        </pc:spChg>
        <pc:spChg chg="add">
          <ac:chgData name="Elliott Hamido" userId="57cdee1dd275e9ea" providerId="LiveId" clId="{142DC027-4A8E-4E1B-A728-E701411CE761}" dt="2022-12-19T21:49:50.362" v="192" actId="26606"/>
          <ac:spMkLst>
            <pc:docMk/>
            <pc:sldMk cId="2898946694" sldId="271"/>
            <ac:spMk id="9" creationId="{53F29798-D584-4792-9B62-3F5F5C36D619}"/>
          </ac:spMkLst>
        </pc:spChg>
        <pc:graphicFrameChg chg="add mod">
          <ac:chgData name="Elliott Hamido" userId="57cdee1dd275e9ea" providerId="LiveId" clId="{142DC027-4A8E-4E1B-A728-E701411CE761}" dt="2022-12-19T21:50:27.273" v="213" actId="403"/>
          <ac:graphicFrameMkLst>
            <pc:docMk/>
            <pc:sldMk cId="2898946694" sldId="271"/>
            <ac:graphicFrameMk id="4" creationId="{66DF4165-A6DF-9A3F-EE66-8189D1BAD68B}"/>
          </ac:graphicFrameMkLst>
        </pc:graphicFrameChg>
      </pc:sldChg>
      <pc:sldChg chg="addSp delSp modSp add mod modTransition">
        <pc:chgData name="Elliott Hamido" userId="57cdee1dd275e9ea" providerId="LiveId" clId="{142DC027-4A8E-4E1B-A728-E701411CE761}" dt="2022-12-20T15:33:48.990" v="577" actId="207"/>
        <pc:sldMkLst>
          <pc:docMk/>
          <pc:sldMk cId="2135183403" sldId="272"/>
        </pc:sldMkLst>
        <pc:spChg chg="mod">
          <ac:chgData name="Elliott Hamido" userId="57cdee1dd275e9ea" providerId="LiveId" clId="{142DC027-4A8E-4E1B-A728-E701411CE761}" dt="2022-12-20T15:33:48.990" v="577" actId="207"/>
          <ac:spMkLst>
            <pc:docMk/>
            <pc:sldMk cId="2135183403" sldId="272"/>
            <ac:spMk id="2" creationId="{6D7EA5B2-DDC8-7545-00E7-67D15A0E1639}"/>
          </ac:spMkLst>
        </pc:spChg>
        <pc:spChg chg="del">
          <ac:chgData name="Elliott Hamido" userId="57cdee1dd275e9ea" providerId="LiveId" clId="{142DC027-4A8E-4E1B-A728-E701411CE761}" dt="2022-12-19T21:50:46.511" v="217" actId="26606"/>
          <ac:spMkLst>
            <pc:docMk/>
            <pc:sldMk cId="2135183403" sldId="272"/>
            <ac:spMk id="9" creationId="{53F29798-D584-4792-9B62-3F5F5C36D619}"/>
          </ac:spMkLst>
        </pc:spChg>
        <pc:spChg chg="add">
          <ac:chgData name="Elliott Hamido" userId="57cdee1dd275e9ea" providerId="LiveId" clId="{142DC027-4A8E-4E1B-A728-E701411CE761}" dt="2022-12-19T21:50:46.511" v="217" actId="26606"/>
          <ac:spMkLst>
            <pc:docMk/>
            <pc:sldMk cId="2135183403" sldId="272"/>
            <ac:spMk id="14" creationId="{53F29798-D584-4792-9B62-3F5F5C36D619}"/>
          </ac:spMkLst>
        </pc:spChg>
        <pc:graphicFrameChg chg="add mod">
          <ac:chgData name="Elliott Hamido" userId="57cdee1dd275e9ea" providerId="LiveId" clId="{142DC027-4A8E-4E1B-A728-E701411CE761}" dt="2022-12-19T21:51:35.629" v="243" actId="113"/>
          <ac:graphicFrameMkLst>
            <pc:docMk/>
            <pc:sldMk cId="2135183403" sldId="272"/>
            <ac:graphicFrameMk id="3" creationId="{438E2B0D-CDB8-040F-DC7C-BE5024E93268}"/>
          </ac:graphicFrameMkLst>
        </pc:graphicFrameChg>
        <pc:graphicFrameChg chg="del">
          <ac:chgData name="Elliott Hamido" userId="57cdee1dd275e9ea" providerId="LiveId" clId="{142DC027-4A8E-4E1B-A728-E701411CE761}" dt="2022-12-19T21:50:42.785" v="215" actId="478"/>
          <ac:graphicFrameMkLst>
            <pc:docMk/>
            <pc:sldMk cId="2135183403" sldId="272"/>
            <ac:graphicFrameMk id="4" creationId="{66DF4165-A6DF-9A3F-EE66-8189D1BAD68B}"/>
          </ac:graphicFrameMkLst>
        </pc:graphicFrameChg>
      </pc:sldChg>
      <pc:sldChg chg="addSp delSp modSp add mod modTransition">
        <pc:chgData name="Elliott Hamido" userId="57cdee1dd275e9ea" providerId="LiveId" clId="{142DC027-4A8E-4E1B-A728-E701411CE761}" dt="2022-12-20T15:33:51.509" v="578" actId="207"/>
        <pc:sldMkLst>
          <pc:docMk/>
          <pc:sldMk cId="1820820968" sldId="273"/>
        </pc:sldMkLst>
        <pc:spChg chg="mod">
          <ac:chgData name="Elliott Hamido" userId="57cdee1dd275e9ea" providerId="LiveId" clId="{142DC027-4A8E-4E1B-A728-E701411CE761}" dt="2022-12-20T15:33:51.509" v="578" actId="207"/>
          <ac:spMkLst>
            <pc:docMk/>
            <pc:sldMk cId="1820820968" sldId="273"/>
            <ac:spMk id="2" creationId="{6D7EA5B2-DDC8-7545-00E7-67D15A0E1639}"/>
          </ac:spMkLst>
        </pc:spChg>
        <pc:spChg chg="del">
          <ac:chgData name="Elliott Hamido" userId="57cdee1dd275e9ea" providerId="LiveId" clId="{142DC027-4A8E-4E1B-A728-E701411CE761}" dt="2022-12-19T21:51:58.929" v="247" actId="26606"/>
          <ac:spMkLst>
            <pc:docMk/>
            <pc:sldMk cId="1820820968" sldId="273"/>
            <ac:spMk id="14" creationId="{53F29798-D584-4792-9B62-3F5F5C36D619}"/>
          </ac:spMkLst>
        </pc:spChg>
        <pc:spChg chg="add">
          <ac:chgData name="Elliott Hamido" userId="57cdee1dd275e9ea" providerId="LiveId" clId="{142DC027-4A8E-4E1B-A728-E701411CE761}" dt="2022-12-19T21:51:58.929" v="247" actId="26606"/>
          <ac:spMkLst>
            <pc:docMk/>
            <pc:sldMk cId="1820820968" sldId="273"/>
            <ac:spMk id="19" creationId="{53F29798-D584-4792-9B62-3F5F5C36D619}"/>
          </ac:spMkLst>
        </pc:spChg>
        <pc:graphicFrameChg chg="del">
          <ac:chgData name="Elliott Hamido" userId="57cdee1dd275e9ea" providerId="LiveId" clId="{142DC027-4A8E-4E1B-A728-E701411CE761}" dt="2022-12-19T21:51:56.041" v="245" actId="478"/>
          <ac:graphicFrameMkLst>
            <pc:docMk/>
            <pc:sldMk cId="1820820968" sldId="273"/>
            <ac:graphicFrameMk id="3" creationId="{438E2B0D-CDB8-040F-DC7C-BE5024E93268}"/>
          </ac:graphicFrameMkLst>
        </pc:graphicFrameChg>
        <pc:graphicFrameChg chg="add mod">
          <ac:chgData name="Elliott Hamido" userId="57cdee1dd275e9ea" providerId="LiveId" clId="{142DC027-4A8E-4E1B-A728-E701411CE761}" dt="2022-12-19T21:52:19.966" v="268" actId="113"/>
          <ac:graphicFrameMkLst>
            <pc:docMk/>
            <pc:sldMk cId="1820820968" sldId="273"/>
            <ac:graphicFrameMk id="4" creationId="{64FE081A-F417-C9E8-7694-7F4C989F1A3E}"/>
          </ac:graphicFrameMkLst>
        </pc:graphicFrameChg>
      </pc:sldChg>
      <pc:sldChg chg="modSp new del mod">
        <pc:chgData name="Elliott Hamido" userId="57cdee1dd275e9ea" providerId="LiveId" clId="{142DC027-4A8E-4E1B-A728-E701411CE761}" dt="2022-12-19T21:58:58.728" v="413" actId="47"/>
        <pc:sldMkLst>
          <pc:docMk/>
          <pc:sldMk cId="4260942375" sldId="274"/>
        </pc:sldMkLst>
        <pc:spChg chg="mod">
          <ac:chgData name="Elliott Hamido" userId="57cdee1dd275e9ea" providerId="LiveId" clId="{142DC027-4A8E-4E1B-A728-E701411CE761}" dt="2022-12-19T21:54:08.621" v="293" actId="20577"/>
          <ac:spMkLst>
            <pc:docMk/>
            <pc:sldMk cId="4260942375" sldId="274"/>
            <ac:spMk id="2" creationId="{BF596D32-9768-5F9F-F113-9600211F1042}"/>
          </ac:spMkLst>
        </pc:spChg>
      </pc:sldChg>
      <pc:sldChg chg="modSp new mod modTransition modAnim">
        <pc:chgData name="Elliott Hamido" userId="57cdee1dd275e9ea" providerId="LiveId" clId="{142DC027-4A8E-4E1B-A728-E701411CE761}" dt="2022-12-20T15:36:44.220" v="629"/>
        <pc:sldMkLst>
          <pc:docMk/>
          <pc:sldMk cId="3282480901" sldId="275"/>
        </pc:sldMkLst>
        <pc:spChg chg="mod">
          <ac:chgData name="Elliott Hamido" userId="57cdee1dd275e9ea" providerId="LiveId" clId="{142DC027-4A8E-4E1B-A728-E701411CE761}" dt="2022-12-20T15:34:03.449" v="583" actId="207"/>
          <ac:spMkLst>
            <pc:docMk/>
            <pc:sldMk cId="3282480901" sldId="275"/>
            <ac:spMk id="2" creationId="{D301C4CF-D494-ADF6-3DCA-514BC88ECB88}"/>
          </ac:spMkLst>
        </pc:spChg>
        <pc:spChg chg="mod">
          <ac:chgData name="Elliott Hamido" userId="57cdee1dd275e9ea" providerId="LiveId" clId="{142DC027-4A8E-4E1B-A728-E701411CE761}" dt="2022-12-20T15:36:04.649" v="624" actId="20577"/>
          <ac:spMkLst>
            <pc:docMk/>
            <pc:sldMk cId="3282480901" sldId="275"/>
            <ac:spMk id="3" creationId="{128E168B-4220-D791-5DFE-8EA27CF00AAB}"/>
          </ac:spMkLst>
        </pc:spChg>
      </pc:sldChg>
      <pc:sldChg chg="modSp add mod modTransition modAnim">
        <pc:chgData name="Elliott Hamido" userId="57cdee1dd275e9ea" providerId="LiveId" clId="{142DC027-4A8E-4E1B-A728-E701411CE761}" dt="2022-12-20T15:45:03.569" v="859" actId="20577"/>
        <pc:sldMkLst>
          <pc:docMk/>
          <pc:sldMk cId="2033203161" sldId="276"/>
        </pc:sldMkLst>
        <pc:spChg chg="mod">
          <ac:chgData name="Elliott Hamido" userId="57cdee1dd275e9ea" providerId="LiveId" clId="{142DC027-4A8E-4E1B-A728-E701411CE761}" dt="2022-12-20T15:33:25.615" v="568" actId="207"/>
          <ac:spMkLst>
            <pc:docMk/>
            <pc:sldMk cId="2033203161" sldId="276"/>
            <ac:spMk id="2" creationId="{D301C4CF-D494-ADF6-3DCA-514BC88ECB88}"/>
          </ac:spMkLst>
        </pc:spChg>
        <pc:spChg chg="mod">
          <ac:chgData name="Elliott Hamido" userId="57cdee1dd275e9ea" providerId="LiveId" clId="{142DC027-4A8E-4E1B-A728-E701411CE761}" dt="2022-12-20T15:45:03.569" v="859" actId="20577"/>
          <ac:spMkLst>
            <pc:docMk/>
            <pc:sldMk cId="2033203161" sldId="276"/>
            <ac:spMk id="3" creationId="{128E168B-4220-D791-5DFE-8EA27CF00AAB}"/>
          </ac:spMkLst>
        </pc:spChg>
      </pc:sldChg>
      <pc:sldChg chg="new del">
        <pc:chgData name="Elliott Hamido" userId="57cdee1dd275e9ea" providerId="LiveId" clId="{142DC027-4A8E-4E1B-A728-E701411CE761}" dt="2022-12-19T21:55:56.327" v="297" actId="47"/>
        <pc:sldMkLst>
          <pc:docMk/>
          <pc:sldMk cId="3435242763" sldId="276"/>
        </pc:sldMkLst>
      </pc:sldChg>
      <pc:sldChg chg="modSp add mod modAnim">
        <pc:chgData name="Elliott Hamido" userId="57cdee1dd275e9ea" providerId="LiveId" clId="{142DC027-4A8E-4E1B-A728-E701411CE761}" dt="2022-12-20T15:33:41.288" v="575" actId="207"/>
        <pc:sldMkLst>
          <pc:docMk/>
          <pc:sldMk cId="2959627270" sldId="277"/>
        </pc:sldMkLst>
        <pc:spChg chg="mod">
          <ac:chgData name="Elliott Hamido" userId="57cdee1dd275e9ea" providerId="LiveId" clId="{142DC027-4A8E-4E1B-A728-E701411CE761}" dt="2022-12-20T15:33:36.438" v="572" actId="207"/>
          <ac:spMkLst>
            <pc:docMk/>
            <pc:sldMk cId="2959627270" sldId="277"/>
            <ac:spMk id="2" creationId="{D301C4CF-D494-ADF6-3DCA-514BC88ECB88}"/>
          </ac:spMkLst>
        </pc:spChg>
        <pc:spChg chg="mod">
          <ac:chgData name="Elliott Hamido" userId="57cdee1dd275e9ea" providerId="LiveId" clId="{142DC027-4A8E-4E1B-A728-E701411CE761}" dt="2022-12-20T15:33:41.288" v="575" actId="207"/>
          <ac:spMkLst>
            <pc:docMk/>
            <pc:sldMk cId="2959627270" sldId="277"/>
            <ac:spMk id="3" creationId="{128E168B-4220-D791-5DFE-8EA27CF00AAB}"/>
          </ac:spMkLst>
        </pc:spChg>
      </pc:sldChg>
      <pc:sldChg chg="modSp add mod ord">
        <pc:chgData name="Elliott Hamido" userId="57cdee1dd275e9ea" providerId="LiveId" clId="{142DC027-4A8E-4E1B-A728-E701411CE761}" dt="2022-12-20T15:40:11.393" v="678" actId="20577"/>
        <pc:sldMkLst>
          <pc:docMk/>
          <pc:sldMk cId="853807183" sldId="278"/>
        </pc:sldMkLst>
        <pc:spChg chg="mod">
          <ac:chgData name="Elliott Hamido" userId="57cdee1dd275e9ea" providerId="LiveId" clId="{142DC027-4A8E-4E1B-A728-E701411CE761}" dt="2022-12-20T15:33:54.580" v="579" actId="207"/>
          <ac:spMkLst>
            <pc:docMk/>
            <pc:sldMk cId="853807183" sldId="278"/>
            <ac:spMk id="2" creationId="{D301C4CF-D494-ADF6-3DCA-514BC88ECB88}"/>
          </ac:spMkLst>
        </pc:spChg>
        <pc:spChg chg="mod">
          <ac:chgData name="Elliott Hamido" userId="57cdee1dd275e9ea" providerId="LiveId" clId="{142DC027-4A8E-4E1B-A728-E701411CE761}" dt="2022-12-20T15:40:11.393" v="678" actId="20577"/>
          <ac:spMkLst>
            <pc:docMk/>
            <pc:sldMk cId="853807183" sldId="278"/>
            <ac:spMk id="3" creationId="{128E168B-4220-D791-5DFE-8EA27CF00AAB}"/>
          </ac:spMkLst>
        </pc:spChg>
      </pc:sldChg>
      <pc:sldChg chg="addSp delSp modSp add del mod ord setBg delAnim">
        <pc:chgData name="Elliott Hamido" userId="57cdee1dd275e9ea" providerId="LiveId" clId="{142DC027-4A8E-4E1B-A728-E701411CE761}" dt="2022-12-20T15:38:17.779" v="640" actId="47"/>
        <pc:sldMkLst>
          <pc:docMk/>
          <pc:sldMk cId="4057938465" sldId="279"/>
        </pc:sldMkLst>
        <pc:spChg chg="mod ord">
          <ac:chgData name="Elliott Hamido" userId="57cdee1dd275e9ea" providerId="LiveId" clId="{142DC027-4A8E-4E1B-A728-E701411CE761}" dt="2022-12-20T15:37:03.812" v="630" actId="207"/>
          <ac:spMkLst>
            <pc:docMk/>
            <pc:sldMk cId="4057938465" sldId="279"/>
            <ac:spMk id="2" creationId="{D301C4CF-D494-ADF6-3DCA-514BC88ECB88}"/>
          </ac:spMkLst>
        </pc:spChg>
        <pc:spChg chg="del">
          <ac:chgData name="Elliott Hamido" userId="57cdee1dd275e9ea" providerId="LiveId" clId="{142DC027-4A8E-4E1B-A728-E701411CE761}" dt="2022-12-20T15:34:56.546" v="591" actId="478"/>
          <ac:spMkLst>
            <pc:docMk/>
            <pc:sldMk cId="4057938465" sldId="279"/>
            <ac:spMk id="3" creationId="{128E168B-4220-D791-5DFE-8EA27CF00AAB}"/>
          </ac:spMkLst>
        </pc:spChg>
        <pc:spChg chg="add del mod">
          <ac:chgData name="Elliott Hamido" userId="57cdee1dd275e9ea" providerId="LiveId" clId="{142DC027-4A8E-4E1B-A728-E701411CE761}" dt="2022-12-20T15:35:02.677" v="592"/>
          <ac:spMkLst>
            <pc:docMk/>
            <pc:sldMk cId="4057938465" sldId="279"/>
            <ac:spMk id="5" creationId="{F34E3F41-5147-5EF2-BBA3-EA51F8490288}"/>
          </ac:spMkLst>
        </pc:spChg>
        <pc:spChg chg="add">
          <ac:chgData name="Elliott Hamido" userId="57cdee1dd275e9ea" providerId="LiveId" clId="{142DC027-4A8E-4E1B-A728-E701411CE761}" dt="2022-12-20T15:35:21.540" v="593" actId="26606"/>
          <ac:spMkLst>
            <pc:docMk/>
            <pc:sldMk cId="4057938465" sldId="279"/>
            <ac:spMk id="1030" creationId="{BA70182D-FB06-CC93-C38E-3419F5395378}"/>
          </ac:spMkLst>
        </pc:spChg>
        <pc:spChg chg="add">
          <ac:chgData name="Elliott Hamido" userId="57cdee1dd275e9ea" providerId="LiveId" clId="{142DC027-4A8E-4E1B-A728-E701411CE761}" dt="2022-12-20T15:35:21.540" v="593" actId="26606"/>
          <ac:spMkLst>
            <pc:docMk/>
            <pc:sldMk cId="4057938465" sldId="279"/>
            <ac:spMk id="1033" creationId="{3CD9DF72-87A3-404E-A828-84CBF11A8303}"/>
          </ac:spMkLst>
        </pc:spChg>
        <pc:picChg chg="add mod">
          <ac:chgData name="Elliott Hamido" userId="57cdee1dd275e9ea" providerId="LiveId" clId="{142DC027-4A8E-4E1B-A728-E701411CE761}" dt="2022-12-20T15:35:21.540" v="593" actId="26606"/>
          <ac:picMkLst>
            <pc:docMk/>
            <pc:sldMk cId="4057938465" sldId="279"/>
            <ac:picMk id="1026" creationId="{ED1A13ED-F307-4D0B-FCE7-7F1E2AE87C6E}"/>
          </ac:picMkLst>
        </pc:picChg>
        <pc:cxnChg chg="add">
          <ac:chgData name="Elliott Hamido" userId="57cdee1dd275e9ea" providerId="LiveId" clId="{142DC027-4A8E-4E1B-A728-E701411CE761}" dt="2022-12-20T15:35:21.540" v="593" actId="26606"/>
          <ac:cxnSpMkLst>
            <pc:docMk/>
            <pc:sldMk cId="4057938465" sldId="279"/>
            <ac:cxnSpMk id="1035" creationId="{20E3A342-4D61-4E3F-AF90-1AB42AEB96CC}"/>
          </ac:cxnSpMkLst>
        </pc:cxnChg>
      </pc:sldChg>
      <pc:sldChg chg="modSp add mod ord modAnim">
        <pc:chgData name="Elliott Hamido" userId="57cdee1dd275e9ea" providerId="LiveId" clId="{142DC027-4A8E-4E1B-A728-E701411CE761}" dt="2022-12-20T15:41:05.404" v="741" actId="20577"/>
        <pc:sldMkLst>
          <pc:docMk/>
          <pc:sldMk cId="3775106815" sldId="280"/>
        </pc:sldMkLst>
        <pc:spChg chg="mod">
          <ac:chgData name="Elliott Hamido" userId="57cdee1dd275e9ea" providerId="LiveId" clId="{142DC027-4A8E-4E1B-A728-E701411CE761}" dt="2022-12-20T15:38:21.705" v="646" actId="20577"/>
          <ac:spMkLst>
            <pc:docMk/>
            <pc:sldMk cId="3775106815" sldId="280"/>
            <ac:spMk id="2" creationId="{D301C4CF-D494-ADF6-3DCA-514BC88ECB88}"/>
          </ac:spMkLst>
        </pc:spChg>
        <pc:spChg chg="mod">
          <ac:chgData name="Elliott Hamido" userId="57cdee1dd275e9ea" providerId="LiveId" clId="{142DC027-4A8E-4E1B-A728-E701411CE761}" dt="2022-12-20T15:41:05.404" v="741" actId="20577"/>
          <ac:spMkLst>
            <pc:docMk/>
            <pc:sldMk cId="3775106815" sldId="280"/>
            <ac:spMk id="3" creationId="{128E168B-4220-D791-5DFE-8EA27CF00AA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dirty="0"/>
              <a:t>Do you use the original VUB Library webpage?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Do you use the original VUB Library webpage?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63-4D03-B75C-EC914F0D1E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63-4D03-B75C-EC914F0D1E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63-4D03-B75C-EC914F0D1E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63-4D03-B75C-EC914F0D1EE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E48537D-C0E3-4691-86C4-812DF47BD3CB}" type="PERCENTAGE">
                      <a:rPr lang="en-US" baseline="0"/>
                      <a:pPr/>
                      <a:t>[PERCENTAGE]</a:t>
                    </a:fld>
                    <a:endParaRPr lang="nl-BE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763-4D03-B75C-EC914F0D1EE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BAEE772-6B39-4FE5-AD56-EA42A528DC44}" type="PERCENTAGE">
                      <a:rPr lang="en-US" baseline="0"/>
                      <a:pPr/>
                      <a:t>[PERCENTAGE]</a:t>
                    </a:fld>
                    <a:endParaRPr lang="nl-BE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763-4D03-B75C-EC914F0D1E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Blad1!$A$2:$A$5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63-4D03-B75C-EC914F0D1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BE" sz="1800" b="1"/>
              <a:t>How</a:t>
            </a:r>
            <a:r>
              <a:rPr lang="fr-BE" sz="1800" b="1" baseline="0"/>
              <a:t> would you rate your experience with our prototype on a scale from 1 to 10?</a:t>
            </a:r>
            <a:endParaRPr lang="fr-BE" sz="1800" b="1"/>
          </a:p>
        </c:rich>
      </c:tx>
      <c:layout>
        <c:manualLayout>
          <c:xMode val="edge"/>
          <c:yMode val="edge"/>
          <c:x val="0.15306001093502442"/>
          <c:y val="3.9267015706806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How would you rate your experience with our prototype on a scale from 1 to 10?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9A-40FF-9F1E-DFDF1463474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9A-40FF-9F1E-DFDF1463474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9A-40FF-9F1E-DFDF1463474C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9A-40FF-9F1E-DFDF1463474C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59A-40FF-9F1E-DFDF1463474C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59A-40FF-9F1E-DFDF1463474C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59A-40FF-9F1E-DFDF1463474C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59A-40FF-9F1E-DFDF1463474C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59A-40FF-9F1E-DFDF1463474C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59A-40FF-9F1E-DFDF1463474C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9A-40FF-9F1E-DFDF1463474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9A-40FF-9F1E-DFDF1463474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59A-40FF-9F1E-DFDF1463474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59A-40FF-9F1E-DFDF1463474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59A-40FF-9F1E-DFDF1463474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6A7CCE8-3A85-4E5E-BA96-62B88671A06E}" type="PERCENTAGE">
                      <a:rPr lang="en-US" baseline="0"/>
                      <a:pPr/>
                      <a:t>[PERCENTAGE]</a:t>
                    </a:fld>
                    <a:endParaRPr lang="nl-BE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C59A-40FF-9F1E-DFDF1463474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85C6B1F-1634-4EF9-9BF4-0CA32A81D15C}" type="PERCENTAGE">
                      <a:rPr lang="en-US" baseline="0"/>
                      <a:pPr/>
                      <a:t>[PERCENTAGE]</a:t>
                    </a:fld>
                    <a:endParaRPr lang="nl-BE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59A-40FF-9F1E-DFDF1463474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D203B0A9-0B3F-4C91-A79A-058107907010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59A-40FF-9F1E-DFDF1463474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59A-40FF-9F1E-DFDF1463474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59A-40FF-9F1E-DFDF146347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Blad1!$A$2:$A$11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Blad1!$B$2:$B$11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59A-40FF-9F1E-DFDF14634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"/>
          <c:y val="0.46499126014565756"/>
          <c:w val="2.4701054844273228E-2"/>
          <c:h val="0.144471511265637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Do</a:t>
            </a:r>
            <a:r>
              <a:rPr lang="en-US" sz="1800" b="1" baseline="0"/>
              <a:t> you prefer our prototype to the original?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Blad1!$B$1</c:f>
              <c:strCache>
                <c:ptCount val="1"/>
                <c:pt idx="0">
                  <c:v>Do you use the original VUB Library webpage?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D9-47A6-B4C3-71ED20D148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D9-47A6-B4C3-71ED20D148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D9-47A6-B4C3-71ED20D148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D9-47A6-B4C3-71ED20D148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E48537D-C0E3-4691-86C4-812DF47BD3CB}" type="PERCENTAGE">
                      <a:rPr lang="en-US" baseline="0"/>
                      <a:pPr/>
                      <a:t>[PERCENTAGE]</a:t>
                    </a:fld>
                    <a:endParaRPr lang="nl-BE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4D9-47A6-B4C3-71ED20D148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BAEE772-6B39-4FE5-AD56-EA42A528DC44}" type="PERCENTAGE">
                      <a:rPr lang="en-US" baseline="0"/>
                      <a:pPr/>
                      <a:t>[PERCENTAGE]</a:t>
                    </a:fld>
                    <a:endParaRPr lang="nl-BE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4D9-47A6-B4C3-71ED20D148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Blad1!$A$2:$A$5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D9-47A6-B4C3-71ED20D14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4DC4F-DD8A-F0BE-FB2E-BDB064ECB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D279E5-5A4D-E310-929F-30188BB6B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nl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9EA05B-953D-AA87-A9BB-B7F8A147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BBF-1C9D-4517-AA2A-F8C191E432A6}" type="datetimeFigureOut">
              <a:rPr lang="nl-BE" smtClean="0"/>
              <a:t>20/12/2022</a:t>
            </a:fld>
            <a:endParaRPr lang="nl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9C2F49-4367-DD03-C1BB-8A11E7F3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14B11D-FDFD-6514-FBAD-AF915974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08E7-B26A-4215-BC0B-9290F1934D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025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D5CAB-A4CC-E97B-0C7A-0A2DAD88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94708A-8572-3832-8EDA-2026090AC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49DC2-0B0B-26DA-F2FB-5CFBFDAC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BBF-1C9D-4517-AA2A-F8C191E432A6}" type="datetimeFigureOut">
              <a:rPr lang="nl-BE" smtClean="0"/>
              <a:t>20/12/2022</a:t>
            </a:fld>
            <a:endParaRPr lang="nl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584AF-8DDD-96E2-5AC5-98A3DA26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96595-FB21-A826-427D-DBB50953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08E7-B26A-4215-BC0B-9290F1934D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634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BE773F-6264-2AB2-47A5-6FACE2825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108204-D12F-4053-3647-C907173BF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54080-DD12-9B49-936A-92F889DE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BBF-1C9D-4517-AA2A-F8C191E432A6}" type="datetimeFigureOut">
              <a:rPr lang="nl-BE" smtClean="0"/>
              <a:t>20/12/2022</a:t>
            </a:fld>
            <a:endParaRPr lang="nl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6BCE7-1645-5039-5A54-83617248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C3F49-57A2-1D7B-13D6-7F9EBA66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08E7-B26A-4215-BC0B-9290F1934D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48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40FE6-03FF-D7CE-6B4C-C67AFF49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934F3-ECD0-8D7D-A728-6A7E90F5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470CD4-C683-740D-9D56-4737C435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BBF-1C9D-4517-AA2A-F8C191E432A6}" type="datetimeFigureOut">
              <a:rPr lang="nl-BE" smtClean="0"/>
              <a:t>20/12/2022</a:t>
            </a:fld>
            <a:endParaRPr lang="nl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8FF9E-A154-0CF5-F53F-0351B051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10E13-E92A-A330-57AD-5AAC8A1A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08E7-B26A-4215-BC0B-9290F1934D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012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39703-BC73-0BE8-88A1-7A51D69F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B629E2-DC31-AA4D-2C17-A8B9B1A66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29C68-17A3-82ED-C64B-9E60C611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BBF-1C9D-4517-AA2A-F8C191E432A6}" type="datetimeFigureOut">
              <a:rPr lang="nl-BE" smtClean="0"/>
              <a:t>20/12/2022</a:t>
            </a:fld>
            <a:endParaRPr lang="nl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CD2DA-6981-30C3-2852-0A0D4382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44ECC-CE98-D8D9-7ADD-6177D6BE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08E7-B26A-4215-BC0B-9290F1934D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9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41201-3E02-01AB-E123-00BD2857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6C7B2A-B317-DD2C-7A17-675D43317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B69A33-8C58-046B-849A-35DC1826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C0A6F8-9244-00B7-03F2-0EC7DF76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BBF-1C9D-4517-AA2A-F8C191E432A6}" type="datetimeFigureOut">
              <a:rPr lang="nl-BE" smtClean="0"/>
              <a:t>20/12/2022</a:t>
            </a:fld>
            <a:endParaRPr lang="nl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FE15BA-CBA6-5B89-ED77-927E4011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71D0EC-BBF8-B710-CAEB-33449704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08E7-B26A-4215-BC0B-9290F1934D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93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C4904-8DEF-57CD-1FCC-84527240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105A9-E75D-1DB6-E686-4DFC4E9E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38B80B-A3AB-08F6-F113-198F4407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69F6F3-5FDE-0A58-F3FD-F2DFD660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CDAB4F-96A7-C446-C01E-E4705892F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E7539B-B73B-125A-9B5E-1B0E2420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BBF-1C9D-4517-AA2A-F8C191E432A6}" type="datetimeFigureOut">
              <a:rPr lang="nl-BE" smtClean="0"/>
              <a:t>20/12/2022</a:t>
            </a:fld>
            <a:endParaRPr lang="nl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070BD4-5348-8790-0187-64925290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0F7FC6-4228-4BC7-784A-16F37BC2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08E7-B26A-4215-BC0B-9290F1934D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422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67990-4546-1254-46FC-5053895E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8DC08A-2F69-4217-FA98-B69F1AF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BBF-1C9D-4517-AA2A-F8C191E432A6}" type="datetimeFigureOut">
              <a:rPr lang="nl-BE" smtClean="0"/>
              <a:t>20/12/2022</a:t>
            </a:fld>
            <a:endParaRPr lang="nl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5D59D9-EA6B-3C39-2F9C-1B9654E4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F263AD-6BB4-BE77-E3C9-95893556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08E7-B26A-4215-BC0B-9290F1934D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26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9D399D-E884-E292-22E2-68C20305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BBF-1C9D-4517-AA2A-F8C191E432A6}" type="datetimeFigureOut">
              <a:rPr lang="nl-BE" smtClean="0"/>
              <a:t>20/12/2022</a:t>
            </a:fld>
            <a:endParaRPr lang="nl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0E714C-891C-9E08-A88E-A2DCA412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86ED93-8CAD-7CAA-AA73-9E18685E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08E7-B26A-4215-BC0B-9290F1934D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33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776A1-FDE0-655B-D97A-F828F2F4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1CA7F-CEBA-1AE7-0613-FCE5924E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6ABD8-19FE-E829-FEDE-541FFBCD0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8B3F83-043C-0E87-7FA8-99004420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BBF-1C9D-4517-AA2A-F8C191E432A6}" type="datetimeFigureOut">
              <a:rPr lang="nl-BE" smtClean="0"/>
              <a:t>20/12/2022</a:t>
            </a:fld>
            <a:endParaRPr lang="nl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656D5-9517-D96B-76E5-9C04A192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705430-3EA7-7F40-0B25-E59BF5D9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08E7-B26A-4215-BC0B-9290F1934D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12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14FDE-A268-4672-EC10-02EA0FD8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568C131-B998-828B-E4B2-FA78AE9C8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12E063-5892-3D26-AD8B-8777B8F4B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7FE79F-8C2D-2DCC-721C-25EDF97C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5BBF-1C9D-4517-AA2A-F8C191E432A6}" type="datetimeFigureOut">
              <a:rPr lang="nl-BE" smtClean="0"/>
              <a:t>20/12/2022</a:t>
            </a:fld>
            <a:endParaRPr lang="nl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6D8C70-B9F8-28D8-5518-C4E78726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F90DA-5F3D-199D-F03F-222E6CC8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C08E7-B26A-4215-BC0B-9290F1934D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72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282A20-E5EF-4FD3-D795-779FD83D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nl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389C2C-13F9-D382-04BF-573BA7678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02F76-EB2C-88B7-1C84-DBBE8C99F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5BBF-1C9D-4517-AA2A-F8C191E432A6}" type="datetimeFigureOut">
              <a:rPr lang="nl-BE" smtClean="0"/>
              <a:t>20/12/2022</a:t>
            </a:fld>
            <a:endParaRPr lang="nl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76461D-50A9-5E6F-4A81-67C7EBE88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35B272-AC9D-F9B2-FEC4-4F11A944E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08E7-B26A-4215-BC0B-9290F1934D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254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ub.be/sites/default/files/styles/landscape/public/2022-03/2017_vub-etterbeek-bibliotheek-studeren-binnen_Franky%20Verdickt.jpg?h=2e3eca71&amp;itok=-npTg1wA" TargetMode="External"/><Relationship Id="rId2" Type="http://schemas.openxmlformats.org/officeDocument/2006/relationships/hyperlink" Target="https://upload.wikimedia.org/wikipedia/commons/thumb/3/31/Vrije_Universiteit_Brussel_logo.svg/2560px-Vrije_Universiteit_Brussel_logo.svg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acuplab.com/wp-content/uploads/2019/08/UX-Evaluation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774553B0-BD1D-C235-0067-AAC98527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02622"/>
            <a:ext cx="10905066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7EA5B2-DDC8-7545-00E7-67D15A0E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User evaluation: Polls</a:t>
            </a:r>
          </a:p>
        </p:txBody>
      </p:sp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64FE081A-F417-C9E8-7694-7F4C989F1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171899"/>
              </p:ext>
            </p:extLst>
          </p:nvPr>
        </p:nvGraphicFramePr>
        <p:xfrm>
          <a:off x="838200" y="1845426"/>
          <a:ext cx="10512547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082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0C7F2-9281-481C-8767-55C9C409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User evaluation: usability test</a:t>
            </a:r>
            <a:endParaRPr lang="fr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C40E69-FA03-483D-AE24-0964A580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We </a:t>
            </a:r>
            <a:r>
              <a:rPr lang="nl-BE" dirty="0" err="1"/>
              <a:t>asked</a:t>
            </a:r>
            <a:r>
              <a:rPr lang="nl-BE" dirty="0"/>
              <a:t> </a:t>
            </a:r>
            <a:r>
              <a:rPr lang="nl-BE" dirty="0" err="1"/>
              <a:t>students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perform</a:t>
            </a:r>
            <a:r>
              <a:rPr lang="nl-BE" dirty="0"/>
              <a:t> 3 </a:t>
            </a:r>
            <a:r>
              <a:rPr lang="nl-BE" dirty="0" err="1"/>
              <a:t>tasks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Reserve a </a:t>
            </a:r>
            <a:r>
              <a:rPr lang="nl-BE" dirty="0" err="1"/>
              <a:t>book</a:t>
            </a:r>
            <a:endParaRPr lang="nl-BE" dirty="0"/>
          </a:p>
          <a:p>
            <a:pPr lvl="1"/>
            <a:r>
              <a:rPr lang="nl-BE" dirty="0" err="1"/>
              <a:t>Book</a:t>
            </a:r>
            <a:r>
              <a:rPr lang="nl-BE" dirty="0"/>
              <a:t> a </a:t>
            </a:r>
            <a:r>
              <a:rPr lang="nl-BE" dirty="0" err="1"/>
              <a:t>study</a:t>
            </a:r>
            <a:r>
              <a:rPr lang="nl-BE" dirty="0"/>
              <a:t> </a:t>
            </a:r>
            <a:r>
              <a:rPr lang="nl-BE" dirty="0" err="1"/>
              <a:t>place</a:t>
            </a:r>
            <a:endParaRPr lang="nl-BE" dirty="0"/>
          </a:p>
          <a:p>
            <a:pPr lvl="1"/>
            <a:r>
              <a:rPr lang="nl-BE" dirty="0"/>
              <a:t>Look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/>
              <a:t>VUBuddy</a:t>
            </a:r>
            <a:endParaRPr lang="nl-BE" dirty="0"/>
          </a:p>
          <a:p>
            <a:pPr marL="457200" lvl="1" indent="0">
              <a:buNone/>
            </a:pPr>
            <a:r>
              <a:rPr lang="nl-BE" dirty="0"/>
              <a:t>	</a:t>
            </a:r>
          </a:p>
          <a:p>
            <a:r>
              <a:rPr lang="en-US" dirty="0"/>
              <a:t>After</a:t>
            </a:r>
            <a:r>
              <a:rPr lang="nl-BE" dirty="0"/>
              <a:t> </a:t>
            </a:r>
            <a:r>
              <a:rPr lang="en-US" dirty="0"/>
              <a:t>analyzing</a:t>
            </a:r>
            <a:r>
              <a:rPr lang="nl-BE" dirty="0"/>
              <a:t> </a:t>
            </a:r>
            <a:r>
              <a:rPr lang="en-US" dirty="0"/>
              <a:t>their behavior, we found some issues they had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8080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DDDDD-8A9E-44DA-8436-6D946529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User evaluation: new issues</a:t>
            </a:r>
            <a:endParaRPr lang="fr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9837F5-4345-4624-BD4B-ACF2D398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possibility for the user to get to the home page via the breadcrumbs</a:t>
            </a:r>
          </a:p>
          <a:p>
            <a:r>
              <a:rPr lang="en-US" dirty="0"/>
              <a:t>No way back when logging in</a:t>
            </a:r>
          </a:p>
          <a:p>
            <a:r>
              <a:rPr lang="en-US" dirty="0"/>
              <a:t>Lack of use of images</a:t>
            </a:r>
          </a:p>
          <a:p>
            <a:r>
              <a:rPr lang="en-US" dirty="0"/>
              <a:t>For some parts it’s not clear if it’s clickable or not</a:t>
            </a:r>
          </a:p>
        </p:txBody>
      </p:sp>
    </p:spTree>
    <p:extLst>
      <p:ext uri="{BB962C8B-B14F-4D97-AF65-F5344CB8AC3E}">
        <p14:creationId xmlns:p14="http://schemas.microsoft.com/office/powerpoint/2010/main" val="299210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EBF0B-C5F9-43D0-BBAB-DA4A6F2F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User evaluation: discovering new requirements</a:t>
            </a:r>
            <a:endParaRPr lang="fr-B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4BB0E8-A934-4338-8962-927C98561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student can not only join a group, but also make a new group and consult the groups he is part of</a:t>
            </a:r>
          </a:p>
          <a:p>
            <a:r>
              <a:rPr lang="en-US" dirty="0"/>
              <a:t>What if a student doesn’t want to join a group but just want to join a room?</a:t>
            </a:r>
          </a:p>
          <a:p>
            <a:r>
              <a:rPr lang="en-US" dirty="0"/>
              <a:t>Student want that every functionality stays on the site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324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1C4CF-D494-ADF6-3DCA-514BC88E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>
                <a:solidFill>
                  <a:schemeClr val="accent1">
                    <a:lumMod val="75000"/>
                  </a:schemeClr>
                </a:solidFill>
              </a:rPr>
              <a:t>Our</a:t>
            </a:r>
            <a:r>
              <a:rPr lang="nl-BE" b="1" dirty="0">
                <a:solidFill>
                  <a:schemeClr val="accent1">
                    <a:lumMod val="75000"/>
                  </a:schemeClr>
                </a:solidFill>
              </a:rPr>
              <a:t> opinion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E168B-4220-D791-5DFE-8EA27CF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nl-B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b="1" dirty="0" err="1">
                <a:solidFill>
                  <a:schemeClr val="accent1">
                    <a:lumMod val="75000"/>
                  </a:schemeClr>
                </a:solidFill>
              </a:rPr>
              <a:t>proud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BE" b="1" dirty="0" err="1">
                <a:solidFill>
                  <a:schemeClr val="accent1">
                    <a:lumMod val="75000"/>
                  </a:schemeClr>
                </a:solidFill>
              </a:rPr>
              <a:t>Functional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nl-BE" b="1" dirty="0" err="1">
                <a:solidFill>
                  <a:schemeClr val="accent1">
                    <a:lumMod val="75000"/>
                  </a:schemeClr>
                </a:solidFill>
              </a:rPr>
              <a:t>Esthetic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380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C4951-AF3E-5320-406B-09C9BDA6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Sources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2BDB91-A662-67AC-7CB6-0A665D4A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Pictures:</a:t>
            </a:r>
          </a:p>
          <a:p>
            <a:r>
              <a:rPr lang="nl-BE" dirty="0">
                <a:hlinkClick r:id="rId2"/>
              </a:rPr>
              <a:t>VUB Logo</a:t>
            </a:r>
            <a:endParaRPr lang="nl-BE" dirty="0"/>
          </a:p>
          <a:p>
            <a:r>
              <a:rPr lang="nl-BE" dirty="0">
                <a:hlinkClick r:id="rId3"/>
              </a:rPr>
              <a:t>Picture dia 2-5</a:t>
            </a:r>
            <a:endParaRPr lang="nl-BE" dirty="0"/>
          </a:p>
          <a:p>
            <a:r>
              <a:rPr lang="nl-BE" dirty="0">
                <a:hlinkClick r:id="rId4"/>
              </a:rPr>
              <a:t>Picture dia 6</a:t>
            </a: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510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7" descr="Afbeelding met tekst, binnen, plafond&#10;&#10;Automatisch gegenereerde beschrijving">
            <a:extLst>
              <a:ext uri="{FF2B5EF4-FFF2-40B4-BE49-F238E27FC236}">
                <a16:creationId xmlns:a16="http://schemas.microsoft.com/office/drawing/2014/main" id="{EFD14459-205F-5A73-07E0-4851A97EC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8811E5-A687-C871-307E-2C028B4F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Library &amp; Study Guidance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ABFE792-E2F1-ADB9-93C2-328F0AC4429D}"/>
              </a:ext>
            </a:extLst>
          </p:cNvPr>
          <p:cNvSpPr txBox="1">
            <a:spLocks/>
          </p:cNvSpPr>
          <p:nvPr/>
        </p:nvSpPr>
        <p:spPr>
          <a:xfrm>
            <a:off x="515005" y="3707214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Target users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Requirements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What we learned from low fidelity prototype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User evaluation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Our opinion on high-fidelity prototype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66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binnen, plafond&#10;&#10;Automatisch gegenereerde beschrijving">
            <a:extLst>
              <a:ext uri="{FF2B5EF4-FFF2-40B4-BE49-F238E27FC236}">
                <a16:creationId xmlns:a16="http://schemas.microsoft.com/office/drawing/2014/main" id="{B4C6C4D5-2693-26D7-6BFA-D66BCAA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7" r="699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01C4CF-D494-ADF6-3DCA-514BC88E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nl-BE" sz="4000" b="1" dirty="0">
                <a:solidFill>
                  <a:schemeClr val="accent1">
                    <a:lumMod val="75000"/>
                  </a:schemeClr>
                </a:solidFill>
              </a:rPr>
              <a:t>Target users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E168B-4220-D791-5DFE-8EA27CF0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People who need a place to study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People who need books from the library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New and older students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0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tekst, binnen, plafond&#10;&#10;Automatisch gegenereerde beschrijving">
            <a:extLst>
              <a:ext uri="{FF2B5EF4-FFF2-40B4-BE49-F238E27FC236}">
                <a16:creationId xmlns:a16="http://schemas.microsoft.com/office/drawing/2014/main" id="{2B019506-7771-8320-8057-E5389CE32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7" r="699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01C4CF-D494-ADF6-3DCA-514BC88E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nl-BE" sz="4000" b="1" dirty="0" err="1">
                <a:solidFill>
                  <a:schemeClr val="accent1">
                    <a:lumMod val="75000"/>
                  </a:schemeClr>
                </a:solidFill>
              </a:rPr>
              <a:t>Requirements</a:t>
            </a:r>
            <a:endParaRPr lang="nl-B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E168B-4220-D791-5DFE-8EA27CF0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nl-BE" sz="2000" b="1" dirty="0">
                <a:solidFill>
                  <a:schemeClr val="accent1">
                    <a:lumMod val="75000"/>
                  </a:schemeClr>
                </a:solidFill>
              </a:rPr>
              <a:t>General landing page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Post study needs</a:t>
            </a:r>
          </a:p>
          <a:p>
            <a:r>
              <a:rPr lang="nl-BE" sz="2000" b="1" dirty="0" err="1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nl-BE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sz="2000" b="1" dirty="0" err="1">
                <a:solidFill>
                  <a:schemeClr val="accent1">
                    <a:lumMod val="75000"/>
                  </a:schemeClr>
                </a:solidFill>
              </a:rPr>
              <a:t>study</a:t>
            </a:r>
            <a:r>
              <a:rPr lang="nl-BE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sz="2000" b="1" dirty="0" err="1">
                <a:solidFill>
                  <a:schemeClr val="accent1">
                    <a:lumMod val="75000"/>
                  </a:schemeClr>
                </a:solidFill>
              </a:rPr>
              <a:t>group</a:t>
            </a:r>
            <a:endParaRPr lang="nl-BE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BE" sz="2000" b="1" dirty="0" err="1">
                <a:solidFill>
                  <a:schemeClr val="accent1">
                    <a:lumMod val="75000"/>
                  </a:schemeClr>
                </a:solidFill>
              </a:rPr>
              <a:t>Book</a:t>
            </a:r>
            <a:r>
              <a:rPr lang="nl-BE" sz="2000" b="1" dirty="0">
                <a:solidFill>
                  <a:schemeClr val="accent1">
                    <a:lumMod val="75000"/>
                  </a:schemeClr>
                </a:solidFill>
              </a:rPr>
              <a:t> a room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Become or ask help from 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VUBuddy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binnen, plafond&#10;&#10;Automatisch gegenereerde beschrijving">
            <a:extLst>
              <a:ext uri="{FF2B5EF4-FFF2-40B4-BE49-F238E27FC236}">
                <a16:creationId xmlns:a16="http://schemas.microsoft.com/office/drawing/2014/main" id="{E50F0CDC-08C8-65EA-6808-2C51670BE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7" r="699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01C4CF-D494-ADF6-3DCA-514BC88E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Feedback from low fidelity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E168B-4220-D791-5DFE-8EA27CF0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Breadcrumbs</a:t>
            </a:r>
          </a:p>
          <a:p>
            <a:r>
              <a:rPr lang="nl-BE" sz="2000" b="1" dirty="0">
                <a:solidFill>
                  <a:schemeClr val="accent1">
                    <a:lumMod val="75000"/>
                  </a:schemeClr>
                </a:solidFill>
              </a:rPr>
              <a:t>Different </a:t>
            </a:r>
            <a:r>
              <a:rPr lang="nl-BE" sz="2000" b="1" dirty="0" err="1">
                <a:solidFill>
                  <a:schemeClr val="accent1">
                    <a:lumMod val="75000"/>
                  </a:schemeClr>
                </a:solidFill>
              </a:rPr>
              <a:t>shades</a:t>
            </a:r>
            <a:r>
              <a:rPr lang="nl-BE" sz="2000" b="1" dirty="0">
                <a:solidFill>
                  <a:schemeClr val="accent1">
                    <a:lumMod val="75000"/>
                  </a:schemeClr>
                </a:solidFill>
              </a:rPr>
              <a:t> of gray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Calendar</a:t>
            </a:r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596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7EA5B2-DDC8-7545-00E7-67D15A0E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evaluation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0FC5468-4DD2-B192-3CB0-9C9E8D94E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995259"/>
            <a:ext cx="6780700" cy="48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1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EA5B2-DDC8-7545-00E7-67D15A0E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User Experience Questionnaire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213FC55-551B-DA26-8E19-D030B32229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20" r="1271"/>
          <a:stretch/>
        </p:blipFill>
        <p:spPr bwMode="auto">
          <a:xfrm>
            <a:off x="838200" y="1981097"/>
            <a:ext cx="10515599" cy="420615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540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7EA5B2-DDC8-7545-00E7-67D15A0E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User evaluation: Polls</a:t>
            </a:r>
          </a:p>
        </p:txBody>
      </p:sp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66DF4165-A6DF-9A3F-EE66-8189D1BAD6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0796515"/>
              </p:ext>
            </p:extLst>
          </p:nvPr>
        </p:nvGraphicFramePr>
        <p:xfrm>
          <a:off x="838200" y="1845426"/>
          <a:ext cx="10512547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89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7EA5B2-DDC8-7545-00E7-67D15A0E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User evaluation: Polls</a:t>
            </a:r>
          </a:p>
        </p:txBody>
      </p:sp>
      <p:graphicFrame>
        <p:nvGraphicFramePr>
          <p:cNvPr id="3" name="Grafiek 2">
            <a:extLst>
              <a:ext uri="{FF2B5EF4-FFF2-40B4-BE49-F238E27FC236}">
                <a16:creationId xmlns:a16="http://schemas.microsoft.com/office/drawing/2014/main" id="{438E2B0D-CDB8-040F-DC7C-BE5024E93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84066"/>
              </p:ext>
            </p:extLst>
          </p:nvPr>
        </p:nvGraphicFramePr>
        <p:xfrm>
          <a:off x="838200" y="1845426"/>
          <a:ext cx="10512547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51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281</Words>
  <Application>Microsoft Office PowerPoint</Application>
  <PresentationFormat>Breedbeeld</PresentationFormat>
  <Paragraphs>62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PowerPoint-presentatie</vt:lpstr>
      <vt:lpstr>Library &amp; Study Guidance</vt:lpstr>
      <vt:lpstr>Target users</vt:lpstr>
      <vt:lpstr>Requirements</vt:lpstr>
      <vt:lpstr>Feedback from low fidelity</vt:lpstr>
      <vt:lpstr>User evaluation</vt:lpstr>
      <vt:lpstr>User Experience Questionnaire</vt:lpstr>
      <vt:lpstr>User evaluation: Polls</vt:lpstr>
      <vt:lpstr>User evaluation: Polls</vt:lpstr>
      <vt:lpstr>User evaluation: Polls</vt:lpstr>
      <vt:lpstr>User evaluation: usability test</vt:lpstr>
      <vt:lpstr>User evaluation: new issues</vt:lpstr>
      <vt:lpstr>User evaluation: discovering new requirements</vt:lpstr>
      <vt:lpstr>Our opinion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</dc:title>
  <dc:creator>The</dc:creator>
  <cp:lastModifiedBy>Elliott Hamido</cp:lastModifiedBy>
  <cp:revision>10</cp:revision>
  <dcterms:created xsi:type="dcterms:W3CDTF">2022-10-23T10:49:17Z</dcterms:created>
  <dcterms:modified xsi:type="dcterms:W3CDTF">2022-12-20T21:39:36Z</dcterms:modified>
</cp:coreProperties>
</file>