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endarkar, Umesh" userId="f6414810-ba39-4c4b-84cd-a37dcf8adb5b" providerId="ADAL" clId="{FECA241D-F202-40E7-8F8A-DEB669BAB437}"/>
    <pc:docChg chg="custSel modSld">
      <pc:chgData name="Phendarkar, Umesh" userId="f6414810-ba39-4c4b-84cd-a37dcf8adb5b" providerId="ADAL" clId="{FECA241D-F202-40E7-8F8A-DEB669BAB437}" dt="2022-12-05T03:57:12.509" v="27"/>
      <pc:docMkLst>
        <pc:docMk/>
      </pc:docMkLst>
      <pc:sldChg chg="modSp mod">
        <pc:chgData name="Phendarkar, Umesh" userId="f6414810-ba39-4c4b-84cd-a37dcf8adb5b" providerId="ADAL" clId="{FECA241D-F202-40E7-8F8A-DEB669BAB437}" dt="2022-12-05T03:57:12.509" v="27"/>
        <pc:sldMkLst>
          <pc:docMk/>
          <pc:sldMk cId="1059422674" sldId="261"/>
        </pc:sldMkLst>
        <pc:spChg chg="mod">
          <ac:chgData name="Phendarkar, Umesh" userId="f6414810-ba39-4c4b-84cd-a37dcf8adb5b" providerId="ADAL" clId="{FECA241D-F202-40E7-8F8A-DEB669BAB437}" dt="2022-12-05T03:57:12.509" v="27"/>
          <ac:spMkLst>
            <pc:docMk/>
            <pc:sldMk cId="1059422674" sldId="261"/>
            <ac:spMk id="3" creationId="{B34A36D2-D804-4D24-91B4-4AAE193A4A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leases.hashicorp.com/terraform/0.15.3/terraform_0.15.3_linux_amd64.z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terraform.io/browse/provid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A5D8-6DD1-49D6-A640-D621F78FB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429" y="104720"/>
            <a:ext cx="4426889" cy="1072073"/>
          </a:xfrm>
        </p:spPr>
        <p:txBody>
          <a:bodyPr/>
          <a:lstStyle/>
          <a:p>
            <a:r>
              <a:rPr lang="en-US" dirty="0"/>
              <a:t>Terraform</a:t>
            </a:r>
          </a:p>
        </p:txBody>
      </p:sp>
    </p:spTree>
    <p:extLst>
      <p:ext uri="{BB962C8B-B14F-4D97-AF65-F5344CB8AC3E}">
        <p14:creationId xmlns:p14="http://schemas.microsoft.com/office/powerpoint/2010/main" val="405828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DF94-D161-4526-AFE3-544B1BBF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35"/>
            <a:ext cx="4551327" cy="530153"/>
          </a:xfrm>
        </p:spPr>
        <p:txBody>
          <a:bodyPr>
            <a:normAutofit fontScale="90000"/>
          </a:bodyPr>
          <a:lstStyle/>
          <a:p>
            <a:r>
              <a:rPr lang="en-US" dirty="0"/>
              <a:t>Terraform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570C-FB96-4742-9B77-DC4B4FA06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" y="691762"/>
            <a:ext cx="12022372" cy="623382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Terraform is an “Infrastructure as Code” tool for building and managing infrastructure efficiently and elegantly. </a:t>
            </a:r>
          </a:p>
          <a:p>
            <a:r>
              <a:rPr lang="en-US" dirty="0"/>
              <a:t>Terraform provides declarative execution plans for building and running applications and infrastructure. </a:t>
            </a:r>
          </a:p>
          <a:p>
            <a:r>
              <a:rPr lang="en-US" dirty="0"/>
              <a:t>Declarative plans are ones in which you specify outcomes. </a:t>
            </a:r>
          </a:p>
          <a:p>
            <a:r>
              <a:rPr lang="en-US" dirty="0"/>
              <a:t>These outcomes are high-level states, problems, or definitions of the infrastructure you want to build.</a:t>
            </a:r>
          </a:p>
          <a:p>
            <a:endParaRPr lang="en-US" dirty="0"/>
          </a:p>
          <a:p>
            <a:r>
              <a:rPr lang="en-US" dirty="0"/>
              <a:t>In a declarative tool you declare the required end state:</a:t>
            </a:r>
          </a:p>
          <a:p>
            <a:r>
              <a:rPr lang="en-US" dirty="0"/>
              <a:t>         A virtual machine with 3 CPUs and 3GB of RAM.</a:t>
            </a:r>
          </a:p>
          <a:p>
            <a:r>
              <a:rPr lang="en-US" dirty="0"/>
              <a:t>        RedHat 8.2 OS installation. </a:t>
            </a:r>
          </a:p>
          <a:p>
            <a:r>
              <a:rPr lang="en-US" dirty="0"/>
              <a:t>        Two network interfaces with IP addresses 10.0.0.1/24 and 10.0.1.1/24.</a:t>
            </a:r>
          </a:p>
          <a:p>
            <a:endParaRPr lang="en-US" dirty="0"/>
          </a:p>
          <a:p>
            <a:r>
              <a:rPr lang="en-US" dirty="0"/>
              <a:t>      Terraform use HCL ( </a:t>
            </a:r>
            <a:r>
              <a:rPr lang="en-US" dirty="0" err="1"/>
              <a:t>HashiCorp</a:t>
            </a:r>
            <a:r>
              <a:rPr lang="en-US" dirty="0"/>
              <a:t> Configuration language) </a:t>
            </a:r>
          </a:p>
          <a:p>
            <a:r>
              <a:rPr lang="en-US" dirty="0"/>
              <a:t>      Have “.tf “  as configuration files   Like As &gt;&gt;   main.tf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8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FA4-FAB5-47B1-993B-659324B7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53377" cy="87464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can you use Terraform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E974-49FD-4903-9F9D-18BD184D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84" y="976221"/>
            <a:ext cx="11978905" cy="5881779"/>
          </a:xfrm>
        </p:spPr>
        <p:txBody>
          <a:bodyPr/>
          <a:lstStyle/>
          <a:p>
            <a:r>
              <a:rPr lang="en-US" dirty="0"/>
              <a:t>Multi-tier applications</a:t>
            </a:r>
          </a:p>
          <a:p>
            <a:r>
              <a:rPr lang="en-US" dirty="0"/>
              <a:t>Self-service infrastructure / Provision Infrastructure </a:t>
            </a:r>
          </a:p>
          <a:p>
            <a:r>
              <a:rPr lang="en-US" dirty="0"/>
              <a:t> Production, development, and testing environments</a:t>
            </a:r>
          </a:p>
          <a:p>
            <a:r>
              <a:rPr lang="en-US" dirty="0"/>
              <a:t>Continuous delivery</a:t>
            </a:r>
          </a:p>
          <a:p>
            <a:r>
              <a:rPr lang="en-US" dirty="0"/>
              <a:t>Managing your management tools like as </a:t>
            </a:r>
            <a:r>
              <a:rPr lang="en-US" dirty="0" err="1"/>
              <a:t>Github</a:t>
            </a:r>
            <a:r>
              <a:rPr lang="en-US" dirty="0"/>
              <a:t>, Grafana</a:t>
            </a:r>
          </a:p>
          <a:p>
            <a:endParaRPr lang="en-US" dirty="0"/>
          </a:p>
          <a:p>
            <a:r>
              <a:rPr lang="en-US" dirty="0"/>
              <a:t>                                   </a:t>
            </a:r>
            <a:r>
              <a:rPr lang="en-US" sz="2400" dirty="0"/>
              <a:t>Terraform </a:t>
            </a:r>
            <a:r>
              <a:rPr lang="en-US" sz="2400" dirty="0" err="1"/>
              <a:t>Cli</a:t>
            </a:r>
            <a:r>
              <a:rPr lang="en-US" sz="2400" dirty="0"/>
              <a:t> Installation </a:t>
            </a:r>
            <a:r>
              <a:rPr lang="en-US" dirty="0"/>
              <a:t>:-</a:t>
            </a:r>
          </a:p>
          <a:p>
            <a:r>
              <a:rPr lang="en-US" dirty="0"/>
              <a:t>#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https://releases.hashicorp.com/terraform/0.15.3/terraform_0.15.3_linux_amd64.zip</a:t>
            </a:r>
            <a:endParaRPr lang="en-US" dirty="0"/>
          </a:p>
          <a:p>
            <a:r>
              <a:rPr lang="en-US" dirty="0"/>
              <a:t># unzip </a:t>
            </a:r>
            <a:r>
              <a:rPr lang="en-US" dirty="0">
                <a:hlinkClick r:id="rId2"/>
              </a:rPr>
              <a:t>https://releases.hashicorp.com/terraform/0.15.3/terraform_0.15.3_linux_amd64.zip</a:t>
            </a:r>
            <a:endParaRPr lang="en-US" dirty="0"/>
          </a:p>
          <a:p>
            <a:r>
              <a:rPr lang="en-US" dirty="0"/>
              <a:t># mv terraform /usr/local/bin</a:t>
            </a:r>
          </a:p>
          <a:p>
            <a:r>
              <a:rPr lang="en-US" dirty="0"/>
              <a:t># terraform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7881-89F3-467B-90BC-797D40B7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243"/>
            <a:ext cx="5589767" cy="736887"/>
          </a:xfrm>
        </p:spPr>
        <p:txBody>
          <a:bodyPr>
            <a:normAutofit fontScale="90000"/>
          </a:bodyPr>
          <a:lstStyle/>
          <a:p>
            <a:r>
              <a:rPr lang="en-US" dirty="0"/>
              <a:t>Terraform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B517-3CFB-43A2-986F-14608A3E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" y="795130"/>
            <a:ext cx="11934908" cy="6062870"/>
          </a:xfrm>
        </p:spPr>
        <p:txBody>
          <a:bodyPr/>
          <a:lstStyle/>
          <a:p>
            <a:r>
              <a:rPr lang="en-US" dirty="0"/>
              <a:t>Install AWS </a:t>
            </a:r>
            <a:r>
              <a:rPr lang="en-US" dirty="0" err="1"/>
              <a:t>Cli</a:t>
            </a:r>
            <a:r>
              <a:rPr lang="en-US" dirty="0"/>
              <a:t>:-</a:t>
            </a:r>
          </a:p>
          <a:p>
            <a:r>
              <a:rPr lang="en-US" dirty="0"/>
              <a:t># curl "https://awscli.amazonaws.com/awscli-exe-linux-x86_64.zip" -o "awscliv2.zip“</a:t>
            </a:r>
          </a:p>
          <a:p>
            <a:r>
              <a:rPr lang="en-US" dirty="0"/>
              <a:t># unzip awscliv2.zip</a:t>
            </a:r>
          </a:p>
          <a:p>
            <a:r>
              <a:rPr lang="en-US" dirty="0"/>
              <a:t># sudo ./aws/install</a:t>
            </a:r>
          </a:p>
          <a:p>
            <a:r>
              <a:rPr lang="en-US" dirty="0"/>
              <a:t># /usr/local/bin/aws –version</a:t>
            </a:r>
          </a:p>
          <a:p>
            <a:r>
              <a:rPr lang="en-US" dirty="0"/>
              <a:t># sudo ./aws/install --bin-dir /usr/local/bin --install-dir /usr/local/bin/aws-cli --update</a:t>
            </a:r>
          </a:p>
          <a:p>
            <a:r>
              <a:rPr lang="en-US" dirty="0"/>
              <a:t># /usr/local/bin/aws configure </a:t>
            </a:r>
          </a:p>
          <a:p>
            <a:endParaRPr lang="en-US" dirty="0"/>
          </a:p>
          <a:p>
            <a:r>
              <a:rPr lang="en-US" dirty="0"/>
              <a:t>Else </a:t>
            </a:r>
          </a:p>
          <a:p>
            <a:r>
              <a:rPr lang="en-US" dirty="0"/>
              <a:t>export AWS_ACCESS_KEY_ID=(your access key id)</a:t>
            </a:r>
          </a:p>
          <a:p>
            <a:r>
              <a:rPr lang="en-US" dirty="0"/>
              <a:t>export AWS_SECRET_ACCESS_KEY=(your secret access key)</a:t>
            </a:r>
          </a:p>
        </p:txBody>
      </p:sp>
    </p:spTree>
    <p:extLst>
      <p:ext uri="{BB962C8B-B14F-4D97-AF65-F5344CB8AC3E}">
        <p14:creationId xmlns:p14="http://schemas.microsoft.com/office/powerpoint/2010/main" val="200213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909F-0B48-45FB-A3F6-67E2EB57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89"/>
            <a:ext cx="7729728" cy="1188720"/>
          </a:xfrm>
        </p:spPr>
        <p:txBody>
          <a:bodyPr/>
          <a:lstStyle/>
          <a:p>
            <a:r>
              <a:rPr lang="en-US" dirty="0"/>
              <a:t>Terraform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5E4EE-67D1-48C4-A627-DA086EE01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343770"/>
            <a:ext cx="11974664" cy="5479841"/>
          </a:xfrm>
        </p:spPr>
        <p:txBody>
          <a:bodyPr/>
          <a:lstStyle/>
          <a:p>
            <a:r>
              <a:rPr lang="en-US" dirty="0"/>
              <a:t>A Terraform Provider represents an integration that is responsible for understanding API interactions with the underlying infrastructure, such as a public cloud service (AWS, GCP, Azure), </a:t>
            </a:r>
          </a:p>
          <a:p>
            <a:r>
              <a:rPr lang="en-US" dirty="0"/>
              <a:t>a PaaS service (Heroku), a SaaS service (</a:t>
            </a:r>
            <a:r>
              <a:rPr lang="en-US" dirty="0" err="1"/>
              <a:t>DNSimple</a:t>
            </a:r>
            <a:r>
              <a:rPr lang="en-US" dirty="0"/>
              <a:t>, </a:t>
            </a:r>
            <a:r>
              <a:rPr lang="en-US" dirty="0" err="1"/>
              <a:t>CloudFlare</a:t>
            </a:r>
            <a:r>
              <a:rPr lang="en-US" dirty="0"/>
              <a:t>), or on-prem resources (vSphere). </a:t>
            </a:r>
          </a:p>
          <a:p>
            <a:r>
              <a:rPr lang="en-US" dirty="0"/>
              <a:t>The Provider then exposes these as resources that Terraform users can interface with, from within Terraform a configuration. Terraform presently supports more than 2000 providers</a:t>
            </a:r>
          </a:p>
          <a:p>
            <a:endParaRPr lang="en-US" dirty="0"/>
          </a:p>
          <a:p>
            <a:r>
              <a:rPr lang="en-US" dirty="0"/>
              <a:t>Kinds Of Terraform Providers :- </a:t>
            </a:r>
          </a:p>
          <a:p>
            <a:r>
              <a:rPr lang="en-US" dirty="0"/>
              <a:t>AWS   Azure  Google Cloud    Kubernetes   Oracle Cloud   VMWARE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Browse Providers | Terraform Registry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5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308B-33B7-4DFC-BAE8-41735C5B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40" y="98000"/>
            <a:ext cx="5060210" cy="1188720"/>
          </a:xfrm>
        </p:spPr>
        <p:txBody>
          <a:bodyPr/>
          <a:lstStyle/>
          <a:p>
            <a:r>
              <a:rPr lang="en-US" dirty="0"/>
              <a:t>Terraform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A36D2-D804-4D24-91B4-4AAE193A4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40" y="1308785"/>
            <a:ext cx="12067959" cy="5549215"/>
          </a:xfrm>
        </p:spPr>
        <p:txBody>
          <a:bodyPr/>
          <a:lstStyle/>
          <a:p>
            <a:r>
              <a:rPr lang="en-US" i="1" dirty="0"/>
              <a:t>Resources</a:t>
            </a:r>
            <a:r>
              <a:rPr lang="en-US" dirty="0"/>
              <a:t> are the most important element in the Terraform language.</a:t>
            </a:r>
          </a:p>
          <a:p>
            <a:r>
              <a:rPr lang="en-US" dirty="0"/>
              <a:t> Each resource block describes one or more infrastructure objects, such as virtual networks, compute instances, or higher-level components such as DNS records.</a:t>
            </a:r>
          </a:p>
          <a:p>
            <a:endParaRPr lang="en-US" dirty="0"/>
          </a:p>
          <a:p>
            <a:r>
              <a:rPr lang="en-US" dirty="0"/>
              <a:t># Create EC2 Instance :-</a:t>
            </a:r>
          </a:p>
          <a:p>
            <a:endParaRPr lang="en-US" dirty="0"/>
          </a:p>
          <a:p>
            <a:r>
              <a:rPr lang="en-US" dirty="0"/>
              <a:t> resource "aws_instance" “myec2" {</a:t>
            </a:r>
          </a:p>
          <a:p>
            <a:r>
              <a:rPr lang="en-US" dirty="0"/>
              <a:t>    ami           = “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ami-074dc0a6f6c764218</a:t>
            </a:r>
            <a:r>
              <a:rPr lang="en-US" dirty="0"/>
              <a:t>"</a:t>
            </a:r>
          </a:p>
          <a:p>
            <a:r>
              <a:rPr lang="en-US" dirty="0"/>
              <a:t>    instance_type = "t2</a:t>
            </a:r>
            <a:r>
              <a:rPr lang="en-US" dirty="0">
                <a:solidFill>
                  <a:srgbClr val="FF0000"/>
                </a:solidFill>
              </a:rPr>
              <a:t>.micro</a:t>
            </a:r>
            <a:r>
              <a:rPr lang="en-US" dirty="0"/>
              <a:t>"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2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CB44-13F4-4450-87BE-3C3FDC20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3" y="153659"/>
            <a:ext cx="5052258" cy="697131"/>
          </a:xfrm>
        </p:spPr>
        <p:txBody>
          <a:bodyPr>
            <a:normAutofit fontScale="90000"/>
          </a:bodyPr>
          <a:lstStyle/>
          <a:p>
            <a:r>
              <a:rPr lang="en-US" dirty="0"/>
              <a:t>Terraform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97A3C-832F-4D46-BC08-FB2E125B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3" y="1015978"/>
            <a:ext cx="12025552" cy="5774436"/>
          </a:xfrm>
        </p:spPr>
        <p:txBody>
          <a:bodyPr/>
          <a:lstStyle/>
          <a:p>
            <a:r>
              <a:rPr lang="en-US" b="1" dirty="0"/>
              <a:t>Format and Validate Terraform code :--</a:t>
            </a:r>
          </a:p>
          <a:p>
            <a:r>
              <a:rPr lang="en-US" b="1" dirty="0"/>
              <a:t>terraform </a:t>
            </a:r>
            <a:r>
              <a:rPr lang="en-US" b="1" dirty="0" err="1"/>
              <a:t>fmt</a:t>
            </a:r>
            <a:r>
              <a:rPr lang="en-US" b="1" dirty="0"/>
              <a:t>  </a:t>
            </a:r>
            <a:r>
              <a:rPr lang="en-US" dirty="0"/>
              <a:t>:- format code per HCL canonical standard</a:t>
            </a:r>
          </a:p>
          <a:p>
            <a:r>
              <a:rPr lang="en-US" b="1" dirty="0"/>
              <a:t>terraform init </a:t>
            </a:r>
            <a:r>
              <a:rPr lang="en-US" dirty="0"/>
              <a:t>:- initialize directory, pull down providers</a:t>
            </a:r>
          </a:p>
          <a:p>
            <a:r>
              <a:rPr lang="en-US" b="1" dirty="0"/>
              <a:t>terraform validate </a:t>
            </a:r>
            <a:r>
              <a:rPr lang="en-US" dirty="0"/>
              <a:t>:-  validate code for syntax</a:t>
            </a:r>
          </a:p>
          <a:p>
            <a:r>
              <a:rPr lang="en-US" b="1" dirty="0"/>
              <a:t>terraform plan </a:t>
            </a:r>
            <a:r>
              <a:rPr lang="en-US" dirty="0"/>
              <a:t>:- show deployment plan</a:t>
            </a:r>
          </a:p>
          <a:p>
            <a:r>
              <a:rPr lang="en-US" b="1" dirty="0"/>
              <a:t>terraform apply </a:t>
            </a:r>
            <a:r>
              <a:rPr lang="en-US" dirty="0"/>
              <a:t>:- it will apply and create the resources </a:t>
            </a:r>
          </a:p>
          <a:p>
            <a:endParaRPr lang="en-US" dirty="0"/>
          </a:p>
          <a:p>
            <a:r>
              <a:rPr lang="en-US" b="1" dirty="0"/>
              <a:t>Initialize your Terraform working directory  :- </a:t>
            </a:r>
          </a:p>
          <a:p>
            <a:r>
              <a:rPr lang="en-US" dirty="0"/>
              <a:t>terraform init  :-- initialize directory, pull down providers</a:t>
            </a:r>
          </a:p>
          <a:p>
            <a:r>
              <a:rPr lang="en-US" dirty="0"/>
              <a:t>terraform init -get-plugins=false :-  initialize directory, do not download plugins</a:t>
            </a:r>
          </a:p>
          <a:p>
            <a:r>
              <a:rPr lang="en-US" dirty="0"/>
              <a:t>terraform init -verify-plugins=false :-  initialize directory, do not verify plugins for </a:t>
            </a:r>
            <a:r>
              <a:rPr lang="en-US" dirty="0" err="1"/>
              <a:t>Hashicorp</a:t>
            </a:r>
            <a:r>
              <a:rPr lang="en-US" dirty="0"/>
              <a:t> signature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4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5BEE-0878-4988-81BB-80F10FCD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78" y="180043"/>
            <a:ext cx="4859620" cy="1009492"/>
          </a:xfrm>
        </p:spPr>
        <p:txBody>
          <a:bodyPr>
            <a:normAutofit fontScale="90000"/>
          </a:bodyPr>
          <a:lstStyle/>
          <a:p>
            <a:r>
              <a:rPr lang="en-US" dirty="0"/>
              <a:t>Terraform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25FA-312E-442D-92B3-09F5929E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78" y="1246909"/>
            <a:ext cx="11967002" cy="5502609"/>
          </a:xfrm>
        </p:spPr>
        <p:txBody>
          <a:bodyPr>
            <a:normAutofit/>
          </a:bodyPr>
          <a:lstStyle/>
          <a:p>
            <a:r>
              <a:rPr lang="en-US" b="1" u="sng" dirty="0"/>
              <a:t>Plan, Deploy and Cleanup Infrastructure  </a:t>
            </a:r>
            <a:r>
              <a:rPr lang="en-US" dirty="0"/>
              <a:t>:-  </a:t>
            </a:r>
          </a:p>
          <a:p>
            <a:r>
              <a:rPr lang="en-US" dirty="0"/>
              <a:t>terraform apply --auto-approve  :-- apply changes without being prompted to enter “yes”</a:t>
            </a:r>
          </a:p>
          <a:p>
            <a:r>
              <a:rPr lang="en-US" dirty="0"/>
              <a:t>terraform destroy --auto-approve :-  destroy/cleanup deployment without being prompted for “yes”</a:t>
            </a:r>
          </a:p>
          <a:p>
            <a:r>
              <a:rPr lang="en-US" dirty="0"/>
              <a:t>Terraform destroy –target –”</a:t>
            </a:r>
            <a:r>
              <a:rPr lang="en-US" dirty="0" err="1"/>
              <a:t>resourceID</a:t>
            </a:r>
            <a:r>
              <a:rPr lang="en-US" dirty="0"/>
              <a:t>”</a:t>
            </a:r>
          </a:p>
          <a:p>
            <a:r>
              <a:rPr lang="en-US" dirty="0"/>
              <a:t>terraform plan -out </a:t>
            </a:r>
            <a:r>
              <a:rPr lang="en-US" dirty="0" err="1"/>
              <a:t>plan.out</a:t>
            </a:r>
            <a:r>
              <a:rPr lang="en-US" dirty="0"/>
              <a:t> :-- output the deployment plan to </a:t>
            </a:r>
            <a:r>
              <a:rPr lang="en-US" dirty="0" err="1"/>
              <a:t>plan.out</a:t>
            </a:r>
            <a:endParaRPr lang="en-US" dirty="0"/>
          </a:p>
          <a:p>
            <a:r>
              <a:rPr lang="en-US" dirty="0"/>
              <a:t>terraform apply </a:t>
            </a:r>
            <a:r>
              <a:rPr lang="en-US" dirty="0" err="1"/>
              <a:t>plan.out</a:t>
            </a:r>
            <a:r>
              <a:rPr lang="en-US" dirty="0"/>
              <a:t> :- use the </a:t>
            </a:r>
            <a:r>
              <a:rPr lang="en-US" dirty="0" err="1"/>
              <a:t>plan.out</a:t>
            </a:r>
            <a:r>
              <a:rPr lang="en-US" dirty="0"/>
              <a:t> plan file to deploy infrastructure</a:t>
            </a:r>
          </a:p>
          <a:p>
            <a:r>
              <a:rPr lang="en-US" dirty="0"/>
              <a:t>terraform plan -destroy :- outputs a destroy plan</a:t>
            </a:r>
          </a:p>
          <a:p>
            <a:r>
              <a:rPr lang="en-US" dirty="0"/>
              <a:t>terraform apply -target=aws_instance.my_ec2 :- only apply/deploy changes to the targeted resource</a:t>
            </a:r>
          </a:p>
        </p:txBody>
      </p:sp>
    </p:spTree>
    <p:extLst>
      <p:ext uri="{BB962C8B-B14F-4D97-AF65-F5344CB8AC3E}">
        <p14:creationId xmlns:p14="http://schemas.microsoft.com/office/powerpoint/2010/main" val="326040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4AFB-D826-4518-B88B-44B55F23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244"/>
            <a:ext cx="4691270" cy="895913"/>
          </a:xfrm>
        </p:spPr>
        <p:txBody>
          <a:bodyPr>
            <a:normAutofit fontScale="90000"/>
          </a:bodyPr>
          <a:lstStyle/>
          <a:p>
            <a:r>
              <a:rPr lang="en-US" dirty="0"/>
              <a:t>Terraform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7292-E20D-4CC3-9EE6-027C9F163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63685"/>
            <a:ext cx="12109837" cy="5736071"/>
          </a:xfrm>
        </p:spPr>
        <p:txBody>
          <a:bodyPr/>
          <a:lstStyle/>
          <a:p>
            <a:r>
              <a:rPr lang="en-US" dirty="0"/>
              <a:t>terraform apply -var </a:t>
            </a:r>
            <a:r>
              <a:rPr lang="en-US" dirty="0" err="1"/>
              <a:t>my_region_variable</a:t>
            </a:r>
            <a:r>
              <a:rPr lang="en-US" dirty="0"/>
              <a:t>=us-east-1 :- pass a variable via command-line while applying a configuration</a:t>
            </a:r>
          </a:p>
          <a:p>
            <a:r>
              <a:rPr lang="en-US" dirty="0"/>
              <a:t>terraform apply -lock=true :- lock the state file so it can’t be modified by any other Terraform apply or modification action(possible only where backend allows locking)</a:t>
            </a:r>
          </a:p>
          <a:p>
            <a:r>
              <a:rPr lang="en-US" dirty="0"/>
              <a:t>terraform apply refresh=false :- do not reconcile state file with real-world resources(helpful with large complex deployments for saving deployment time)</a:t>
            </a:r>
          </a:p>
          <a:p>
            <a:r>
              <a:rPr lang="en-US" dirty="0"/>
              <a:t>terraform apply --parallelism=5 :- number of simultaneous resource operations</a:t>
            </a:r>
          </a:p>
          <a:p>
            <a:r>
              <a:rPr lang="en-US" dirty="0"/>
              <a:t>terraform refresh :- reconcile the state in Terraform state file with real-world resources</a:t>
            </a:r>
          </a:p>
          <a:p>
            <a:r>
              <a:rPr lang="en-US" dirty="0"/>
              <a:t>terraform providers :- get information about providers used in current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452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764</TotalTime>
  <Words>828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Amazon Ember</vt:lpstr>
      <vt:lpstr>Arial</vt:lpstr>
      <vt:lpstr>Gill Sans MT</vt:lpstr>
      <vt:lpstr>Parcel</vt:lpstr>
      <vt:lpstr>Terraform</vt:lpstr>
      <vt:lpstr>Terraform basics</vt:lpstr>
      <vt:lpstr>what can you use Terraform for?</vt:lpstr>
      <vt:lpstr>Terraform setup</vt:lpstr>
      <vt:lpstr>Terraform Providers</vt:lpstr>
      <vt:lpstr>Terraform Resource</vt:lpstr>
      <vt:lpstr>Terraform Commands</vt:lpstr>
      <vt:lpstr>Terraform commands</vt:lpstr>
      <vt:lpstr>Terraform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Phendarkar, Umesh</dc:creator>
  <cp:lastModifiedBy>Phendarkar, Umesh</cp:lastModifiedBy>
  <cp:revision>31</cp:revision>
  <dcterms:created xsi:type="dcterms:W3CDTF">2021-05-11T10:04:49Z</dcterms:created>
  <dcterms:modified xsi:type="dcterms:W3CDTF">2023-01-29T13:17:43Z</dcterms:modified>
</cp:coreProperties>
</file>