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097A-0165-4929-9BDA-6900B78B4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603" y="190831"/>
            <a:ext cx="8825658" cy="1954668"/>
          </a:xfrm>
        </p:spPr>
        <p:txBody>
          <a:bodyPr/>
          <a:lstStyle/>
          <a:p>
            <a:r>
              <a:rPr lang="en-US" sz="4800" dirty="0">
                <a:solidFill>
                  <a:srgbClr val="FFFF00"/>
                </a:solidFill>
              </a:rPr>
              <a:t>Terraform</a:t>
            </a:r>
            <a:r>
              <a:rPr lang="en-US" sz="4800" dirty="0">
                <a:solidFill>
                  <a:srgbClr val="FFFF00"/>
                </a:solidFill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1B531-F2ED-482B-84C1-31C7F15E1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910" y="2584175"/>
            <a:ext cx="3713259" cy="8448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Umesh  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8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3259-F447-463E-A3B9-9A0773388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003" y="413468"/>
            <a:ext cx="7919500" cy="922351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00FFFF"/>
                </a:highlight>
              </a:rPr>
              <a:t>Terraform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6E649-EDD4-4B78-9E60-E8ECCE443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929" y="1765190"/>
            <a:ext cx="9805684" cy="238539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</a:rPr>
              <a:t>Terraform  on Windows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</a:rPr>
              <a:t> IntelliJ Idea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</a:rPr>
              <a:t>GIT &amp; GitBAsh 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</a:rPr>
              <a:t>Python 3.7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</a:rPr>
              <a:t>AWS 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</a:rPr>
              <a:t>Setup AWS CLI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4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7370-5448-4470-B7D3-B35F836C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8760"/>
          </a:xfrm>
        </p:spPr>
        <p:txBody>
          <a:bodyPr/>
          <a:lstStyle/>
          <a:p>
            <a:r>
              <a:rPr lang="en-US" sz="3200" dirty="0"/>
              <a:t>Provision EC2 VM on AWS with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FBF9F-4499-494A-92CB-F6FB868CF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6" y="1506818"/>
            <a:ext cx="9933068" cy="489846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Create new EC2 VM on AWS:-</a:t>
            </a:r>
          </a:p>
          <a:p>
            <a:endParaRPr lang="en-US" dirty="0"/>
          </a:p>
          <a:p>
            <a:r>
              <a:rPr lang="en-US" dirty="0"/>
              <a:t>--&gt; main.tf</a:t>
            </a:r>
          </a:p>
          <a:p>
            <a:endParaRPr lang="en-US" dirty="0"/>
          </a:p>
          <a:p>
            <a:r>
              <a:rPr lang="en-US" dirty="0"/>
              <a:t>provider "aws" {</a:t>
            </a:r>
          </a:p>
          <a:p>
            <a:r>
              <a:rPr lang="en-US" dirty="0"/>
              <a:t>  region = "ap-south-1"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resource "aws_instance" "myFirstinstance" {</a:t>
            </a:r>
          </a:p>
          <a:p>
            <a:r>
              <a:rPr lang="en-US" dirty="0"/>
              <a:t>  ami           = "ami-08df646e18b182346"</a:t>
            </a:r>
          </a:p>
          <a:p>
            <a:r>
              <a:rPr lang="en-US" dirty="0"/>
              <a:t>  instance_type = "t2.small"</a:t>
            </a:r>
          </a:p>
          <a:p>
            <a:r>
              <a:rPr lang="en-US" dirty="0"/>
              <a:t>  tags = {</a:t>
            </a:r>
          </a:p>
          <a:p>
            <a:r>
              <a:rPr lang="en-US" dirty="0"/>
              <a:t>    Name = "my-ec2"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3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B7E8-9A96-4F5C-A014-410921FC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Provision S3 Bucket on AWS with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E89E-9D15-43ED-A27C-F2C3507A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476" y="1219200"/>
            <a:ext cx="8984378" cy="5436042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FFFF00"/>
                </a:highlight>
              </a:rPr>
              <a:t>Create S3 Bucket on AWS</a:t>
            </a:r>
            <a:r>
              <a:rPr lang="en-US" sz="1600" dirty="0"/>
              <a:t>:-</a:t>
            </a:r>
          </a:p>
          <a:p>
            <a:endParaRPr lang="en-US" sz="1600" dirty="0"/>
          </a:p>
          <a:p>
            <a:r>
              <a:rPr lang="en-US" sz="1400" dirty="0"/>
              <a:t>--&gt; main.tf</a:t>
            </a:r>
          </a:p>
          <a:p>
            <a:r>
              <a:rPr lang="en-US" sz="1400" dirty="0"/>
              <a:t>provider "aws" {</a:t>
            </a:r>
          </a:p>
          <a:p>
            <a:r>
              <a:rPr lang="en-US" sz="1400" dirty="0"/>
              <a:t>  region = “ap-south-1"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resource "aws_s3_bucket" "bucket1" {</a:t>
            </a:r>
          </a:p>
          <a:p>
            <a:r>
              <a:rPr lang="en-US" sz="1400" dirty="0"/>
              <a:t>  bucket = "my-tf-test-bucket1978"</a:t>
            </a:r>
          </a:p>
          <a:p>
            <a:endParaRPr lang="en-US" sz="1400" dirty="0"/>
          </a:p>
          <a:p>
            <a:r>
              <a:rPr lang="en-US" sz="1400" dirty="0"/>
              <a:t>  tags = {</a:t>
            </a:r>
          </a:p>
          <a:p>
            <a:r>
              <a:rPr lang="en-US" sz="1400" dirty="0"/>
              <a:t>    Name        = "My bucket"</a:t>
            </a:r>
          </a:p>
          <a:p>
            <a:r>
              <a:rPr lang="en-US" sz="1400" dirty="0"/>
              <a:t>    Environment = "Dev"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82FDC5-DCAE-441E-8457-E3993F057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resource "aws_s3_bucket" "b" { bucket = "my-tf-test-bucket" tags = { Name = "My bucket" Environment = "Dev" } 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65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1304</TotalTime>
  <Words>193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Unicode MS</vt:lpstr>
      <vt:lpstr>Century Gothic</vt:lpstr>
      <vt:lpstr>Wingdings 3</vt:lpstr>
      <vt:lpstr>Ion</vt:lpstr>
      <vt:lpstr>Terraform </vt:lpstr>
      <vt:lpstr>Terraform Setup</vt:lpstr>
      <vt:lpstr>Provision EC2 VM on AWS with Terraform</vt:lpstr>
      <vt:lpstr>Provision S3 Bucket on AWS with Terraform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Setup</dc:title>
  <dc:creator>Phendarkar, Umesh</dc:creator>
  <cp:lastModifiedBy>Phendarkar, Umesh</cp:lastModifiedBy>
  <cp:revision>25</cp:revision>
  <dcterms:created xsi:type="dcterms:W3CDTF">2020-09-26T04:13:55Z</dcterms:created>
  <dcterms:modified xsi:type="dcterms:W3CDTF">2023-01-08T06:35:34Z</dcterms:modified>
</cp:coreProperties>
</file>