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648" r:id="rId2"/>
  </p:sldMasterIdLst>
  <p:notesMasterIdLst>
    <p:notesMasterId r:id="rId14"/>
  </p:notesMasterIdLst>
  <p:sldIdLst>
    <p:sldId id="256" r:id="rId3"/>
    <p:sldId id="257" r:id="rId4"/>
    <p:sldId id="270" r:id="rId5"/>
    <p:sldId id="272" r:id="rId6"/>
    <p:sldId id="259" r:id="rId7"/>
    <p:sldId id="273" r:id="rId8"/>
    <p:sldId id="262" r:id="rId9"/>
    <p:sldId id="275" r:id="rId10"/>
    <p:sldId id="277" r:id="rId11"/>
    <p:sldId id="282" r:id="rId12"/>
    <p:sldId id="28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7FF"/>
    <a:srgbClr val="97F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2636B-7FF1-4AE5-8D40-64B577AB7E31}" type="doc">
      <dgm:prSet loTypeId="urn:microsoft.com/office/officeart/2005/8/layout/vList5" loCatId="list" qsTypeId="urn:microsoft.com/office/officeart/2005/8/quickstyle/simple2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61DF95B-4CE6-4ACF-B5B5-71321F554A67}">
      <dgm:prSet/>
      <dgm:spPr/>
      <dgm:t>
        <a:bodyPr/>
        <a:lstStyle/>
        <a:p>
          <a:r>
            <a:rPr lang="nl-BE" dirty="0" err="1"/>
            <a:t>Mehdi</a:t>
          </a:r>
          <a:r>
            <a:rPr lang="nl-BE" dirty="0"/>
            <a:t> Ben-</a:t>
          </a:r>
          <a:r>
            <a:rPr lang="nl-BE" dirty="0" err="1"/>
            <a:t>Hamou</a:t>
          </a:r>
          <a:endParaRPr lang="en-US" dirty="0"/>
        </a:p>
      </dgm:t>
    </dgm:pt>
    <dgm:pt modelId="{8E5392C8-E7D2-4A0D-98A1-9F2DE6A5F983}" type="parTrans" cxnId="{82E8BAFD-0656-4EB6-A761-D29E43783770}">
      <dgm:prSet/>
      <dgm:spPr/>
      <dgm:t>
        <a:bodyPr/>
        <a:lstStyle/>
        <a:p>
          <a:endParaRPr lang="en-US"/>
        </a:p>
      </dgm:t>
    </dgm:pt>
    <dgm:pt modelId="{3367F554-6A2B-42DB-BDB2-E1B28C2E5F13}" type="sibTrans" cxnId="{82E8BAFD-0656-4EB6-A761-D29E43783770}">
      <dgm:prSet/>
      <dgm:spPr/>
      <dgm:t>
        <a:bodyPr/>
        <a:lstStyle/>
        <a:p>
          <a:endParaRPr lang="en-US"/>
        </a:p>
      </dgm:t>
    </dgm:pt>
    <dgm:pt modelId="{26C498CE-27DA-44F2-A234-D0350AEDB2E0}">
      <dgm:prSet/>
      <dgm:spPr/>
      <dgm:t>
        <a:bodyPr/>
        <a:lstStyle/>
        <a:p>
          <a:r>
            <a:rPr lang="nl-BE"/>
            <a:t>Slimane EL Boujdani </a:t>
          </a:r>
          <a:endParaRPr lang="en-US"/>
        </a:p>
      </dgm:t>
    </dgm:pt>
    <dgm:pt modelId="{46CB9BF1-9C5C-4CA9-8758-8EB2466C4187}" type="parTrans" cxnId="{A1A2934D-0799-474E-AA73-8456EA2D491B}">
      <dgm:prSet/>
      <dgm:spPr/>
      <dgm:t>
        <a:bodyPr/>
        <a:lstStyle/>
        <a:p>
          <a:endParaRPr lang="en-US"/>
        </a:p>
      </dgm:t>
    </dgm:pt>
    <dgm:pt modelId="{7D4B66B1-4C44-443A-8A13-BB1D84226733}" type="sibTrans" cxnId="{A1A2934D-0799-474E-AA73-8456EA2D491B}">
      <dgm:prSet/>
      <dgm:spPr/>
      <dgm:t>
        <a:bodyPr/>
        <a:lstStyle/>
        <a:p>
          <a:endParaRPr lang="en-US"/>
        </a:p>
      </dgm:t>
    </dgm:pt>
    <dgm:pt modelId="{AB5F639C-67FF-4E5F-807F-A59966DA7D7B}">
      <dgm:prSet/>
      <dgm:spPr/>
      <dgm:t>
        <a:bodyPr/>
        <a:lstStyle/>
        <a:p>
          <a:r>
            <a:rPr lang="nl-BE" dirty="0"/>
            <a:t>Rayane Mettioui</a:t>
          </a:r>
          <a:endParaRPr lang="en-US" dirty="0"/>
        </a:p>
      </dgm:t>
    </dgm:pt>
    <dgm:pt modelId="{E6AA9948-D63F-4604-BEB3-5C852B5CEE39}" type="parTrans" cxnId="{038BDDB5-EE2D-4415-9360-07A8FB1708D8}">
      <dgm:prSet/>
      <dgm:spPr/>
      <dgm:t>
        <a:bodyPr/>
        <a:lstStyle/>
        <a:p>
          <a:endParaRPr lang="en-US"/>
        </a:p>
      </dgm:t>
    </dgm:pt>
    <dgm:pt modelId="{AFED8A8A-2189-49DB-84F3-594B8FE350EB}" type="sibTrans" cxnId="{038BDDB5-EE2D-4415-9360-07A8FB1708D8}">
      <dgm:prSet/>
      <dgm:spPr/>
      <dgm:t>
        <a:bodyPr/>
        <a:lstStyle/>
        <a:p>
          <a:endParaRPr lang="en-US"/>
        </a:p>
      </dgm:t>
    </dgm:pt>
    <dgm:pt modelId="{97349139-A6FC-4E8D-B0F9-AA6518FA3500}" type="pres">
      <dgm:prSet presAssocID="{5AF2636B-7FF1-4AE5-8D40-64B577AB7E31}" presName="Name0" presStyleCnt="0">
        <dgm:presLayoutVars>
          <dgm:dir/>
          <dgm:animLvl val="lvl"/>
          <dgm:resizeHandles val="exact"/>
        </dgm:presLayoutVars>
      </dgm:prSet>
      <dgm:spPr/>
    </dgm:pt>
    <dgm:pt modelId="{02B5EEB5-AFDF-4400-A7E2-ABADE91BC2ED}" type="pres">
      <dgm:prSet presAssocID="{761DF95B-4CE6-4ACF-B5B5-71321F554A67}" presName="linNode" presStyleCnt="0"/>
      <dgm:spPr/>
    </dgm:pt>
    <dgm:pt modelId="{3726BB02-5A6C-4035-AE78-C9BBDA4ABC6A}" type="pres">
      <dgm:prSet presAssocID="{761DF95B-4CE6-4ACF-B5B5-71321F554A6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212787E-8634-4A5B-AA77-5EDE3A525DD1}" type="pres">
      <dgm:prSet presAssocID="{3367F554-6A2B-42DB-BDB2-E1B28C2E5F13}" presName="sp" presStyleCnt="0"/>
      <dgm:spPr/>
    </dgm:pt>
    <dgm:pt modelId="{6EEAA2A2-AFAC-4D88-B077-A4917ECEFE75}" type="pres">
      <dgm:prSet presAssocID="{26C498CE-27DA-44F2-A234-D0350AEDB2E0}" presName="linNode" presStyleCnt="0"/>
      <dgm:spPr/>
    </dgm:pt>
    <dgm:pt modelId="{195D7DDD-F2FC-4586-AEB6-8EA86DFC2C1C}" type="pres">
      <dgm:prSet presAssocID="{26C498CE-27DA-44F2-A234-D0350AEDB2E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F36692F-CF1D-4C38-ACCE-C30A25B5E3B1}" type="pres">
      <dgm:prSet presAssocID="{7D4B66B1-4C44-443A-8A13-BB1D84226733}" presName="sp" presStyleCnt="0"/>
      <dgm:spPr/>
    </dgm:pt>
    <dgm:pt modelId="{CD2A0FB1-5857-441E-BCAE-7F5DE6A6DA2A}" type="pres">
      <dgm:prSet presAssocID="{AB5F639C-67FF-4E5F-807F-A59966DA7D7B}" presName="linNode" presStyleCnt="0"/>
      <dgm:spPr/>
    </dgm:pt>
    <dgm:pt modelId="{4B95BBE8-2766-4CC0-A971-3EA36F10CF7B}" type="pres">
      <dgm:prSet presAssocID="{AB5F639C-67FF-4E5F-807F-A59966DA7D7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78C2524-AA2D-462E-A9A6-687435CD252B}" type="presOf" srcId="{5AF2636B-7FF1-4AE5-8D40-64B577AB7E31}" destId="{97349139-A6FC-4E8D-B0F9-AA6518FA3500}" srcOrd="0" destOrd="0" presId="urn:microsoft.com/office/officeart/2005/8/layout/vList5"/>
    <dgm:cxn modelId="{A1A2934D-0799-474E-AA73-8456EA2D491B}" srcId="{5AF2636B-7FF1-4AE5-8D40-64B577AB7E31}" destId="{26C498CE-27DA-44F2-A234-D0350AEDB2E0}" srcOrd="1" destOrd="0" parTransId="{46CB9BF1-9C5C-4CA9-8758-8EB2466C4187}" sibTransId="{7D4B66B1-4C44-443A-8A13-BB1D84226733}"/>
    <dgm:cxn modelId="{8E815052-BD71-4FEF-B0EF-F045023863AE}" type="presOf" srcId="{761DF95B-4CE6-4ACF-B5B5-71321F554A67}" destId="{3726BB02-5A6C-4035-AE78-C9BBDA4ABC6A}" srcOrd="0" destOrd="0" presId="urn:microsoft.com/office/officeart/2005/8/layout/vList5"/>
    <dgm:cxn modelId="{7B2A2993-0814-48A6-B4BD-A815D338675F}" type="presOf" srcId="{AB5F639C-67FF-4E5F-807F-A59966DA7D7B}" destId="{4B95BBE8-2766-4CC0-A971-3EA36F10CF7B}" srcOrd="0" destOrd="0" presId="urn:microsoft.com/office/officeart/2005/8/layout/vList5"/>
    <dgm:cxn modelId="{038BDDB5-EE2D-4415-9360-07A8FB1708D8}" srcId="{5AF2636B-7FF1-4AE5-8D40-64B577AB7E31}" destId="{AB5F639C-67FF-4E5F-807F-A59966DA7D7B}" srcOrd="2" destOrd="0" parTransId="{E6AA9948-D63F-4604-BEB3-5C852B5CEE39}" sibTransId="{AFED8A8A-2189-49DB-84F3-594B8FE350EB}"/>
    <dgm:cxn modelId="{A48E5AC9-6AEE-4B72-8258-8B6E0F0A86C3}" type="presOf" srcId="{26C498CE-27DA-44F2-A234-D0350AEDB2E0}" destId="{195D7DDD-F2FC-4586-AEB6-8EA86DFC2C1C}" srcOrd="0" destOrd="0" presId="urn:microsoft.com/office/officeart/2005/8/layout/vList5"/>
    <dgm:cxn modelId="{82E8BAFD-0656-4EB6-A761-D29E43783770}" srcId="{5AF2636B-7FF1-4AE5-8D40-64B577AB7E31}" destId="{761DF95B-4CE6-4ACF-B5B5-71321F554A67}" srcOrd="0" destOrd="0" parTransId="{8E5392C8-E7D2-4A0D-98A1-9F2DE6A5F983}" sibTransId="{3367F554-6A2B-42DB-BDB2-E1B28C2E5F13}"/>
    <dgm:cxn modelId="{E4FCBAD9-F781-454C-86BA-828F4B72344F}" type="presParOf" srcId="{97349139-A6FC-4E8D-B0F9-AA6518FA3500}" destId="{02B5EEB5-AFDF-4400-A7E2-ABADE91BC2ED}" srcOrd="0" destOrd="0" presId="urn:microsoft.com/office/officeart/2005/8/layout/vList5"/>
    <dgm:cxn modelId="{57EB7932-FD68-41CF-ACFD-FDFBCE91C18B}" type="presParOf" srcId="{02B5EEB5-AFDF-4400-A7E2-ABADE91BC2ED}" destId="{3726BB02-5A6C-4035-AE78-C9BBDA4ABC6A}" srcOrd="0" destOrd="0" presId="urn:microsoft.com/office/officeart/2005/8/layout/vList5"/>
    <dgm:cxn modelId="{264A9670-70D3-41F5-88F7-8CA039BC48C7}" type="presParOf" srcId="{97349139-A6FC-4E8D-B0F9-AA6518FA3500}" destId="{5212787E-8634-4A5B-AA77-5EDE3A525DD1}" srcOrd="1" destOrd="0" presId="urn:microsoft.com/office/officeart/2005/8/layout/vList5"/>
    <dgm:cxn modelId="{B54BBAFC-81FC-4338-A519-5B2CEDCE23F9}" type="presParOf" srcId="{97349139-A6FC-4E8D-B0F9-AA6518FA3500}" destId="{6EEAA2A2-AFAC-4D88-B077-A4917ECEFE75}" srcOrd="2" destOrd="0" presId="urn:microsoft.com/office/officeart/2005/8/layout/vList5"/>
    <dgm:cxn modelId="{6776CF3B-AEF2-436E-BCEF-918348E8713E}" type="presParOf" srcId="{6EEAA2A2-AFAC-4D88-B077-A4917ECEFE75}" destId="{195D7DDD-F2FC-4586-AEB6-8EA86DFC2C1C}" srcOrd="0" destOrd="0" presId="urn:microsoft.com/office/officeart/2005/8/layout/vList5"/>
    <dgm:cxn modelId="{A5955C98-8043-4EE5-AC59-B0EADBDACEBA}" type="presParOf" srcId="{97349139-A6FC-4E8D-B0F9-AA6518FA3500}" destId="{FF36692F-CF1D-4C38-ACCE-C30A25B5E3B1}" srcOrd="3" destOrd="0" presId="urn:microsoft.com/office/officeart/2005/8/layout/vList5"/>
    <dgm:cxn modelId="{B780D81D-BCBD-491A-B1E0-280A29237302}" type="presParOf" srcId="{97349139-A6FC-4E8D-B0F9-AA6518FA3500}" destId="{CD2A0FB1-5857-441E-BCAE-7F5DE6A6DA2A}" srcOrd="4" destOrd="0" presId="urn:microsoft.com/office/officeart/2005/8/layout/vList5"/>
    <dgm:cxn modelId="{4E277D17-3D98-4FFF-953E-EEE341D8E454}" type="presParOf" srcId="{CD2A0FB1-5857-441E-BCAE-7F5DE6A6DA2A}" destId="{4B95BBE8-2766-4CC0-A971-3EA36F10CF7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6BB02-5A6C-4035-AE78-C9BBDA4ABC6A}">
      <dsp:nvSpPr>
        <dsp:cNvPr id="0" name=""/>
        <dsp:cNvSpPr/>
      </dsp:nvSpPr>
      <dsp:spPr>
        <a:xfrm>
          <a:off x="2095848" y="2310"/>
          <a:ext cx="2357829" cy="15251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 err="1"/>
            <a:t>Mehdi</a:t>
          </a:r>
          <a:r>
            <a:rPr lang="nl-BE" sz="3100" kern="1200" dirty="0"/>
            <a:t> Ben-</a:t>
          </a:r>
          <a:r>
            <a:rPr lang="nl-BE" sz="3100" kern="1200" dirty="0" err="1"/>
            <a:t>Hamou</a:t>
          </a:r>
          <a:endParaRPr lang="en-US" sz="3100" kern="1200" dirty="0"/>
        </a:p>
      </dsp:txBody>
      <dsp:txXfrm>
        <a:off x="2170301" y="76763"/>
        <a:ext cx="2208923" cy="1376266"/>
      </dsp:txXfrm>
    </dsp:sp>
    <dsp:sp modelId="{195D7DDD-F2FC-4586-AEB6-8EA86DFC2C1C}">
      <dsp:nvSpPr>
        <dsp:cNvPr id="0" name=""/>
        <dsp:cNvSpPr/>
      </dsp:nvSpPr>
      <dsp:spPr>
        <a:xfrm>
          <a:off x="2095848" y="1603741"/>
          <a:ext cx="2357829" cy="15251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/>
            <a:t>Slimane EL Boujdani </a:t>
          </a:r>
          <a:endParaRPr lang="en-US" sz="3100" kern="1200"/>
        </a:p>
      </dsp:txBody>
      <dsp:txXfrm>
        <a:off x="2170301" y="1678194"/>
        <a:ext cx="2208923" cy="1376266"/>
      </dsp:txXfrm>
    </dsp:sp>
    <dsp:sp modelId="{4B95BBE8-2766-4CC0-A971-3EA36F10CF7B}">
      <dsp:nvSpPr>
        <dsp:cNvPr id="0" name=""/>
        <dsp:cNvSpPr/>
      </dsp:nvSpPr>
      <dsp:spPr>
        <a:xfrm>
          <a:off x="2095848" y="3205172"/>
          <a:ext cx="2357829" cy="15251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Rayane Mettioui</a:t>
          </a:r>
          <a:endParaRPr lang="en-US" sz="3100" kern="1200" dirty="0"/>
        </a:p>
      </dsp:txBody>
      <dsp:txXfrm>
        <a:off x="2170301" y="3279625"/>
        <a:ext cx="2208923" cy="1376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3128C-1F1E-420A-B40A-60D69FBB64DC}" type="datetimeFigureOut">
              <a:rPr lang="nl-BE" smtClean="0"/>
              <a:t>5/09/2024</a:t>
            </a:fld>
            <a:endParaRPr lang="nl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A9085-9593-46A3-86CD-FE6FB0D547E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21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A9085-9593-46A3-86CD-FE6FB0D547E7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119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4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9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7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3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5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8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3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4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0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mières laser au néon alignées pour former un triangle">
            <a:extLst>
              <a:ext uri="{FF2B5EF4-FFF2-40B4-BE49-F238E27FC236}">
                <a16:creationId xmlns:a16="http://schemas.microsoft.com/office/drawing/2014/main" id="{0892E35E-D8AB-39AB-27D8-44322C0592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8365" b="16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CDD31B-4366-7331-A86E-6BD25E307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fr-BE" sz="4000" dirty="0">
                <a:solidFill>
                  <a:srgbClr val="FFFFFF"/>
                </a:solidFill>
              </a:rPr>
              <a:t>Team-C </a:t>
            </a:r>
            <a:br>
              <a:rPr lang="fr-BE" sz="4000" dirty="0">
                <a:solidFill>
                  <a:srgbClr val="FFFFFF"/>
                </a:solidFill>
              </a:rPr>
            </a:br>
            <a:r>
              <a:rPr lang="fr-BE" sz="4000" dirty="0">
                <a:solidFill>
                  <a:srgbClr val="FFFFFF"/>
                </a:solidFill>
              </a:rPr>
              <a:t>IT-Project</a:t>
            </a:r>
            <a:endParaRPr lang="nl-BE" sz="40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5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8C3D08-8E3C-C0D2-54D7-87E131B5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759" y="5337077"/>
            <a:ext cx="5526507" cy="894080"/>
          </a:xfrm>
          <a:solidFill>
            <a:srgbClr val="EBF7FF"/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b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Zijn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er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nog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vragen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79084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FACFC9-9B80-095E-5759-0EED09D5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72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8D1DE9-40E2-0B4E-5C17-307C5616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69" y="-47085"/>
            <a:ext cx="5251316" cy="1807305"/>
          </a:xfrm>
        </p:spPr>
        <p:txBody>
          <a:bodyPr>
            <a:normAutofit/>
          </a:bodyPr>
          <a:lstStyle/>
          <a:p>
            <a:pPr algn="ctr"/>
            <a:r>
              <a:rPr lang="fr-BE" dirty="0"/>
              <a:t>Our Team</a:t>
            </a:r>
            <a:endParaRPr lang="nl-BE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06BE5C2-8BCD-4851-3099-861551D19B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4" r="2384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2827092B-1068-AC94-B075-26F66E8C9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52019"/>
              </p:ext>
            </p:extLst>
          </p:nvPr>
        </p:nvGraphicFramePr>
        <p:xfrm>
          <a:off x="251460" y="1760220"/>
          <a:ext cx="6549525" cy="4732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849174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A69FFC-FD04-83AB-28D7-9A6E2816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3" y="-308081"/>
            <a:ext cx="5251316" cy="1807305"/>
          </a:xfrm>
        </p:spPr>
        <p:txBody>
          <a:bodyPr>
            <a:normAutofit/>
          </a:bodyPr>
          <a:lstStyle/>
          <a:p>
            <a:r>
              <a:rPr lang="nl-BE" dirty="0"/>
              <a:t>Goals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Objectives</a:t>
            </a:r>
            <a:endParaRPr lang="nl-BE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5365681B-DEAE-E0A9-FEA6-D416BFBC0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15" r="23077"/>
          <a:stretch/>
        </p:blipFill>
        <p:spPr>
          <a:xfrm>
            <a:off x="8550216" y="10"/>
            <a:ext cx="3641784" cy="418853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pSp>
        <p:nvGrpSpPr>
          <p:cNvPr id="7" name="Group 10">
            <a:extLst>
              <a:ext uri="{FF2B5EF4-FFF2-40B4-BE49-F238E27FC236}">
                <a16:creationId xmlns:a16="http://schemas.microsoft.com/office/drawing/2014/main" id="{CCC5C0A9-324F-9F03-3149-7FE7A145D103}"/>
              </a:ext>
            </a:extLst>
          </p:cNvPr>
          <p:cNvGrpSpPr/>
          <p:nvPr/>
        </p:nvGrpSpPr>
        <p:grpSpPr>
          <a:xfrm>
            <a:off x="107748" y="1041768"/>
            <a:ext cx="3474003" cy="864710"/>
            <a:chOff x="0" y="-57150"/>
            <a:chExt cx="914964" cy="227743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446140A-F775-8581-399A-99524DFC1444}"/>
                </a:ext>
              </a:extLst>
            </p:cNvPr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fr-BE"/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914A39AB-8B8A-1A28-18A1-9A9889DB5FEA}"/>
                </a:ext>
              </a:extLst>
            </p:cNvPr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800" spc="29" dirty="0" err="1">
                  <a:solidFill>
                    <a:srgbClr val="FFFFFF"/>
                  </a:solidFill>
                  <a:latin typeface="DM Sans Bold"/>
                </a:rPr>
                <a:t>Netwerk</a:t>
              </a:r>
              <a:endParaRPr lang="en-US" sz="2800" spc="29" dirty="0">
                <a:solidFill>
                  <a:srgbClr val="FFFFFF"/>
                </a:solidFill>
                <a:latin typeface="DM Sans Bold"/>
              </a:endParaRPr>
            </a:p>
          </p:txBody>
        </p:sp>
      </p:grpSp>
      <p:grpSp>
        <p:nvGrpSpPr>
          <p:cNvPr id="12" name="Group 14">
            <a:extLst>
              <a:ext uri="{FF2B5EF4-FFF2-40B4-BE49-F238E27FC236}">
                <a16:creationId xmlns:a16="http://schemas.microsoft.com/office/drawing/2014/main" id="{874AE6F1-2E6B-B174-8AAE-894186146CE3}"/>
              </a:ext>
            </a:extLst>
          </p:cNvPr>
          <p:cNvGrpSpPr/>
          <p:nvPr/>
        </p:nvGrpSpPr>
        <p:grpSpPr>
          <a:xfrm>
            <a:off x="3825144" y="1150263"/>
            <a:ext cx="3708263" cy="864710"/>
            <a:chOff x="-61698" y="-46801"/>
            <a:chExt cx="976662" cy="227743"/>
          </a:xfrm>
        </p:grpSpPr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D78AC82-DB72-ACF6-A1B3-B0EE106086F2}"/>
                </a:ext>
              </a:extLst>
            </p:cNvPr>
            <p:cNvSpPr/>
            <p:nvPr/>
          </p:nvSpPr>
          <p:spPr>
            <a:xfrm>
              <a:off x="0" y="-12358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fr-BE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4D28CCDA-3284-A4F6-5694-0F12E12EBD6E}"/>
                </a:ext>
              </a:extLst>
            </p:cNvPr>
            <p:cNvSpPr txBox="1"/>
            <p:nvPr/>
          </p:nvSpPr>
          <p:spPr>
            <a:xfrm>
              <a:off x="-61698" y="-46801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800" spc="29" dirty="0">
                  <a:solidFill>
                    <a:srgbClr val="FFFFFF"/>
                  </a:solidFill>
                  <a:latin typeface="DM Sans Bold"/>
                </a:rPr>
                <a:t>Linux &amp; Moodle</a:t>
              </a: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E91BD6F6-9A36-F115-9480-1E53BF75988E}"/>
              </a:ext>
            </a:extLst>
          </p:cNvPr>
          <p:cNvGrpSpPr/>
          <p:nvPr/>
        </p:nvGrpSpPr>
        <p:grpSpPr>
          <a:xfrm>
            <a:off x="7889794" y="1041768"/>
            <a:ext cx="3474003" cy="864710"/>
            <a:chOff x="0" y="-57150"/>
            <a:chExt cx="914964" cy="227743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65ABD861-7721-BFAD-94B2-3FF4A0D863A3}"/>
                </a:ext>
              </a:extLst>
            </p:cNvPr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fr-BE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4820393-4BF0-CEF3-12AA-DA3D802ABF29}"/>
                </a:ext>
              </a:extLst>
            </p:cNvPr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 dirty="0">
                  <a:solidFill>
                    <a:srgbClr val="FFFFFF"/>
                  </a:solidFill>
                  <a:latin typeface="DM Sans Bold"/>
                </a:rPr>
                <a:t>PXE</a:t>
              </a:r>
            </a:p>
          </p:txBody>
        </p:sp>
      </p:grpSp>
      <p:sp>
        <p:nvSpPr>
          <p:cNvPr id="21" name="Freeform 3">
            <a:extLst>
              <a:ext uri="{FF2B5EF4-FFF2-40B4-BE49-F238E27FC236}">
                <a16:creationId xmlns:a16="http://schemas.microsoft.com/office/drawing/2014/main" id="{1D9FA563-3A9B-907D-05A8-0DDD07163547}"/>
              </a:ext>
            </a:extLst>
          </p:cNvPr>
          <p:cNvSpPr/>
          <p:nvPr/>
        </p:nvSpPr>
        <p:spPr>
          <a:xfrm>
            <a:off x="3506704" y="2644341"/>
            <a:ext cx="4334524" cy="4188532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E" dirty="0"/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7F28F569-E80F-1BCE-F560-A72458EAB09E}"/>
              </a:ext>
            </a:extLst>
          </p:cNvPr>
          <p:cNvSpPr/>
          <p:nvPr/>
        </p:nvSpPr>
        <p:spPr>
          <a:xfrm>
            <a:off x="4518984" y="2040906"/>
            <a:ext cx="1999803" cy="1793675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E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88874B7C-E491-2BD2-4C0F-534BB6FF05E3}"/>
              </a:ext>
            </a:extLst>
          </p:cNvPr>
          <p:cNvSpPr/>
          <p:nvPr/>
        </p:nvSpPr>
        <p:spPr>
          <a:xfrm>
            <a:off x="4984955" y="2323054"/>
            <a:ext cx="1014271" cy="1083257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E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B3DE9566-C4D9-D833-0494-9D4B5B4ABD54}"/>
              </a:ext>
            </a:extLst>
          </p:cNvPr>
          <p:cNvSpPr/>
          <p:nvPr/>
        </p:nvSpPr>
        <p:spPr>
          <a:xfrm>
            <a:off x="6853436" y="4154924"/>
            <a:ext cx="1999803" cy="1793675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E"/>
          </a:p>
        </p:txBody>
      </p:sp>
      <p:sp>
        <p:nvSpPr>
          <p:cNvPr id="31" name="Freeform 4">
            <a:extLst>
              <a:ext uri="{FF2B5EF4-FFF2-40B4-BE49-F238E27FC236}">
                <a16:creationId xmlns:a16="http://schemas.microsoft.com/office/drawing/2014/main" id="{6E890353-87A7-B866-2A01-AB00072BE320}"/>
              </a:ext>
            </a:extLst>
          </p:cNvPr>
          <p:cNvSpPr/>
          <p:nvPr/>
        </p:nvSpPr>
        <p:spPr>
          <a:xfrm>
            <a:off x="2503754" y="4256654"/>
            <a:ext cx="1999803" cy="1793675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E"/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FC125739-B542-781A-37C6-0C0EDE44877B}"/>
              </a:ext>
            </a:extLst>
          </p:cNvPr>
          <p:cNvSpPr/>
          <p:nvPr/>
        </p:nvSpPr>
        <p:spPr>
          <a:xfrm>
            <a:off x="7337392" y="4550820"/>
            <a:ext cx="1081767" cy="1026142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E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A98C4F51-DBED-D2A1-05CF-71C6375DA320}"/>
              </a:ext>
            </a:extLst>
          </p:cNvPr>
          <p:cNvSpPr/>
          <p:nvPr/>
        </p:nvSpPr>
        <p:spPr>
          <a:xfrm>
            <a:off x="2928773" y="4505071"/>
            <a:ext cx="1037221" cy="1093380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982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F7BFF-9A67-6903-0688-74E3FC5C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6385"/>
            <a:ext cx="10515600" cy="1325563"/>
          </a:xfrm>
        </p:spPr>
        <p:txBody>
          <a:bodyPr/>
          <a:lstStyle/>
          <a:p>
            <a:pPr algn="ctr"/>
            <a:r>
              <a:rPr lang="nl-BE" dirty="0"/>
              <a:t>Netwerk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4D9FC5-D77E-DA0D-F3C4-C90C16BD6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846" y="1825625"/>
            <a:ext cx="9120308" cy="4351338"/>
          </a:xfrm>
        </p:spPr>
      </p:pic>
    </p:spTree>
    <p:extLst>
      <p:ext uri="{BB962C8B-B14F-4D97-AF65-F5344CB8AC3E}">
        <p14:creationId xmlns:p14="http://schemas.microsoft.com/office/powerpoint/2010/main" val="300380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Black and white film board">
            <a:extLst>
              <a:ext uri="{FF2B5EF4-FFF2-40B4-BE49-F238E27FC236}">
                <a16:creationId xmlns:a16="http://schemas.microsoft.com/office/drawing/2014/main" id="{C67105AF-6DC9-700D-1AA0-97BA1A77A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29" r="-1" b="27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CCCE8A9-A26E-2922-5E96-CCA656C6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 algn="ctr"/>
            <a:r>
              <a:rPr lang="en-US" sz="6600">
                <a:solidFill>
                  <a:schemeClr val="bg1"/>
                </a:solidFill>
              </a:rPr>
              <a:t>Demo  </a:t>
            </a:r>
          </a:p>
        </p:txBody>
      </p:sp>
      <p:sp>
        <p:nvSpPr>
          <p:cNvPr id="6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87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30BF21-8017-075A-55CE-BAB30ACC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110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Moodle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6D70F123-B8E9-70AC-3F7D-C4CD2CE71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11" y="2099654"/>
            <a:ext cx="3797536" cy="3912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30E174-FF59-D76D-E40E-DF79DC58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74" y="2099654"/>
            <a:ext cx="4337050" cy="391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0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Black and white film board">
            <a:extLst>
              <a:ext uri="{FF2B5EF4-FFF2-40B4-BE49-F238E27FC236}">
                <a16:creationId xmlns:a16="http://schemas.microsoft.com/office/drawing/2014/main" id="{C67105AF-6DC9-700D-1AA0-97BA1A77A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29" r="-1" b="27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CCCE8A9-A26E-2922-5E96-CCA656C6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 algn="ctr"/>
            <a:r>
              <a:rPr lang="en-US" sz="66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6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51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259828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BE" sz="800" dirty="0"/>
          </a:p>
        </p:txBody>
      </p:sp>
      <p:sp>
        <p:nvSpPr>
          <p:cNvPr id="23" name="TextBox 23"/>
          <p:cNvSpPr txBox="1"/>
          <p:nvPr/>
        </p:nvSpPr>
        <p:spPr>
          <a:xfrm>
            <a:off x="3162775" y="203343"/>
            <a:ext cx="5936063" cy="929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ts val="8677"/>
              </a:lnSpc>
              <a:spcBef>
                <a:spcPct val="0"/>
              </a:spcBef>
            </a:pPr>
            <a:r>
              <a:rPr lang="en-US" sz="3200" spc="616" dirty="0">
                <a:solidFill>
                  <a:srgbClr val="231F20"/>
                </a:solidFill>
                <a:latin typeface="Oswald Bold"/>
              </a:rPr>
              <a:t>PXE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EE9CB-03F9-3E79-9093-DD9A0E71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81" y="2426634"/>
            <a:ext cx="4753010" cy="3137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2CCABE-80BF-2B43-13DD-F74B9D6A1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042" y="2812117"/>
            <a:ext cx="4641323" cy="236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5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Black and white film board">
            <a:extLst>
              <a:ext uri="{FF2B5EF4-FFF2-40B4-BE49-F238E27FC236}">
                <a16:creationId xmlns:a16="http://schemas.microsoft.com/office/drawing/2014/main" id="{C67105AF-6DC9-700D-1AA0-97BA1A77AE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29" r="-1" b="27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CCCE8A9-A26E-2922-5E96-CCA656C6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0" indent="-571500" algn="ctr"/>
            <a:r>
              <a:rPr lang="en-US" sz="6600">
                <a:solidFill>
                  <a:schemeClr val="bg1"/>
                </a:solidFill>
              </a:rPr>
              <a:t>Demo  </a:t>
            </a:r>
          </a:p>
        </p:txBody>
      </p:sp>
      <p:sp>
        <p:nvSpPr>
          <p:cNvPr id="6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33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33</Words>
  <Application>Microsoft Office PowerPoint</Application>
  <PresentationFormat>Widescreen</PresentationFormat>
  <Paragraphs>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DM Sans Bold</vt:lpstr>
      <vt:lpstr>Oswald Bold</vt:lpstr>
      <vt:lpstr>Office Theme</vt:lpstr>
      <vt:lpstr>Office Theme</vt:lpstr>
      <vt:lpstr>Team-C  IT-Project</vt:lpstr>
      <vt:lpstr>Our Team</vt:lpstr>
      <vt:lpstr>Goals And Objectives</vt:lpstr>
      <vt:lpstr>Netwerk</vt:lpstr>
      <vt:lpstr>Demo  </vt:lpstr>
      <vt:lpstr>Moodle</vt:lpstr>
      <vt:lpstr>Demo</vt:lpstr>
      <vt:lpstr>PowerPoint Presentation</vt:lpstr>
      <vt:lpstr>Demo  </vt:lpstr>
      <vt:lpstr> Zijn er nog vragen 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Team-C  IT-Project</dc:title>
  <dc:creator>Laurena Vaccaro</dc:creator>
  <cp:lastModifiedBy>Mehdi Ben Hamou</cp:lastModifiedBy>
  <cp:revision>8</cp:revision>
  <dcterms:created xsi:type="dcterms:W3CDTF">2024-06-14T17:46:02Z</dcterms:created>
  <dcterms:modified xsi:type="dcterms:W3CDTF">2024-09-05T15:57:07Z</dcterms:modified>
</cp:coreProperties>
</file>