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5AC04-B406-49BD-81F4-84D3D18D2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33A1D7-8270-41B0-B8FC-2B87BFBF9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2DF8C-CD31-43A9-9A7D-185C7A4E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A878-969C-43BA-AA83-0C21EBB38A77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C94294-40B8-460D-931A-BC53EA81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744AE0-75F6-4827-A6A4-009DB5ED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9C38-3BC3-4486-BF86-C1AB73817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21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4979E-CFCC-49F7-A600-01D5487E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0599BD-9303-4C9E-96EB-CF4932E12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15E73-77CB-43F7-8F50-531A5C53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A878-969C-43BA-AA83-0C21EBB38A77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F220D6-DCBF-4F70-BD44-B3325E90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E8EF23-367D-4B31-ADDD-AECC7FF4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9C38-3BC3-4486-BF86-C1AB73817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06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E4687-FD5B-43E3-81B6-E4D08EEF1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8852C5-8FDC-41E6-88AB-78D1277EB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45DD3-9A19-4165-9826-F68032D1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A878-969C-43BA-AA83-0C21EBB38A77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D2AD6C-96EA-48AC-9408-05F5916F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17BA06-D08E-49E4-8F89-6D2872BB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9C38-3BC3-4486-BF86-C1AB73817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59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F2C85-AC37-4E9E-9F14-D8E2CC93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E5305D-AC71-417C-B90C-A1B87ACB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DBEB95-83AC-46C3-A792-84546DD3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A878-969C-43BA-AA83-0C21EBB38A77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DB4B97-FB9E-4115-AB07-C6C8E2C6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CFEE5-A023-434E-B282-7798DC80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9C38-3BC3-4486-BF86-C1AB73817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34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6EC49-5784-4D51-B584-EC939F36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043981-8BA9-4EA8-9CCD-ACE91ADBF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447B14-4DBF-4DC8-AFC4-3EB2D624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A878-969C-43BA-AA83-0C21EBB38A77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69D1DB-4896-4990-BB9A-F8230EB1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5ECB4F-7ED4-4CE8-957D-C70010FE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9C38-3BC3-4486-BF86-C1AB73817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98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58435-F2CA-4A4B-A39E-CCFA5017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53CD93-8C45-4FC7-9E59-1CB21373F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442515-7A0D-4562-A562-79CFADA08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B363B3-90DD-450D-A714-FADC8832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A878-969C-43BA-AA83-0C21EBB38A77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D9C75B-7C31-480D-9EF4-703A818B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57C64A-497F-4768-955E-EA79437D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9C38-3BC3-4486-BF86-C1AB73817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44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61FC3-E598-4478-AB18-DCD250A7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168CF9-E325-4C47-A2F8-1D0D55A8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1E6372-9144-474F-AF49-F47FF8B79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8EAD48-E0B0-4351-94E1-C1DA96AD7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9CD633-E230-41E3-9B76-116FB00BD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3F3201-FA10-478B-A256-E541E18B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A878-969C-43BA-AA83-0C21EBB38A77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CE14B5-EDA8-4CBD-9693-6F5FC05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FD1B28-D291-4CF7-BF33-35E2165E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9C38-3BC3-4486-BF86-C1AB73817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86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9D776-E5B8-48D8-ADDD-42BA4968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743539-C9AE-427F-9116-66162C7B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A878-969C-43BA-AA83-0C21EBB38A77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852001-9BFA-4344-9A0A-E2149BA2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EBB00A-CA62-4218-B90C-81414F06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9C38-3BC3-4486-BF86-C1AB73817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55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84C1DA-6E50-4EFE-ABDC-1C49F212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A878-969C-43BA-AA83-0C21EBB38A77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BFC8A9-279E-4688-9DA2-DEFC9DFC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E5C880-53C5-4AC4-A866-128590B1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9C38-3BC3-4486-BF86-C1AB73817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3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2387E-DDED-4055-804B-7AD21EC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9ACB83-CDDC-418F-AEDA-4999F8F41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FDE25B-EB14-425E-9AB9-ECCF272C0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37B4AD-9040-4F16-B849-0B5F6A27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A878-969C-43BA-AA83-0C21EBB38A77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2A3A0C-7957-4B38-8ABA-9531CC6B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75CC5E-11ED-4F5C-8FCC-20DAB5F8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9C38-3BC3-4486-BF86-C1AB73817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35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73D35-8667-45F6-B382-A1B6883D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1D9BB66-8BAE-439C-B643-9EC60EA82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19D8D8-9C85-410E-88A2-7AC4C805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35BF01-9A11-42C2-B72B-5190AE3A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A878-969C-43BA-AA83-0C21EBB38A77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8AB903-191C-46F3-A82E-E3F5157E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B550BE-DF69-428E-95CF-1E22D9B9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9C38-3BC3-4486-BF86-C1AB73817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64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35031D-D24D-4E5B-95EB-C5E1DDBC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110FA4-0AD6-4AC5-BB88-0C48D214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210C40-1A1F-4892-AFB7-051C3EBF9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4A878-969C-43BA-AA83-0C21EBB38A77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0C44C6-5CE6-42B6-A727-56C0E1040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218880-AB4C-4DA5-AE90-F6A3B0800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9C38-3BC3-4486-BF86-C1AB738176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1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035E46-3D4B-4F8A-B4E0-BDA9435B0C63}"/>
              </a:ext>
            </a:extLst>
          </p:cNvPr>
          <p:cNvSpPr/>
          <p:nvPr/>
        </p:nvSpPr>
        <p:spPr>
          <a:xfrm>
            <a:off x="4787660" y="2618088"/>
            <a:ext cx="1915065" cy="12465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fr-FR" dirty="0"/>
              <a:t>Switch table Cisco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5BFF184-E78E-4620-BF97-829F86BEDF98}"/>
              </a:ext>
            </a:extLst>
          </p:cNvPr>
          <p:cNvSpPr/>
          <p:nvPr/>
        </p:nvSpPr>
        <p:spPr>
          <a:xfrm>
            <a:off x="1587260" y="353682"/>
            <a:ext cx="1863306" cy="1026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PC1</a:t>
            </a:r>
          </a:p>
          <a:p>
            <a:pPr algn="ctr"/>
            <a:r>
              <a:rPr lang="fr-FR" dirty="0"/>
              <a:t>(admin)</a:t>
            </a:r>
          </a:p>
          <a:p>
            <a:pPr algn="ctr"/>
            <a:r>
              <a:rPr lang="fr-FR" dirty="0"/>
              <a:t>192.168.1.1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97D2FC9-317D-4758-B765-FC0743FEF51F}"/>
              </a:ext>
            </a:extLst>
          </p:cNvPr>
          <p:cNvSpPr/>
          <p:nvPr/>
        </p:nvSpPr>
        <p:spPr>
          <a:xfrm>
            <a:off x="7614248" y="273169"/>
            <a:ext cx="1952445" cy="1253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(PC ou </a:t>
            </a:r>
            <a:r>
              <a:rPr lang="fr-FR" dirty="0" err="1"/>
              <a:t>Amino</a:t>
            </a:r>
            <a:r>
              <a:rPr lang="fr-FR" dirty="0"/>
              <a:t>)</a:t>
            </a:r>
          </a:p>
          <a:p>
            <a:pPr algn="ctr"/>
            <a:r>
              <a:rPr lang="fr-FR" dirty="0"/>
              <a:t>192.168.1.X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41588-DB72-487C-B575-B73975F48D5F}"/>
              </a:ext>
            </a:extLst>
          </p:cNvPr>
          <p:cNvSpPr/>
          <p:nvPr/>
        </p:nvSpPr>
        <p:spPr>
          <a:xfrm>
            <a:off x="4925684" y="4960188"/>
            <a:ext cx="1639016" cy="141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IKUSI</a:t>
            </a:r>
          </a:p>
          <a:p>
            <a:pPr algn="ctr"/>
            <a:r>
              <a:rPr lang="fr-FR" dirty="0"/>
              <a:t>(192.168.1.4)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F1CC98C-666D-4B76-A381-95F2D1066038}"/>
              </a:ext>
            </a:extLst>
          </p:cNvPr>
          <p:cNvCxnSpPr>
            <a:cxnSpLocks/>
            <a:stCxn id="5" idx="5"/>
            <a:endCxn id="4" idx="0"/>
          </p:cNvCxnSpPr>
          <p:nvPr/>
        </p:nvCxnSpPr>
        <p:spPr>
          <a:xfrm>
            <a:off x="3177691" y="1229891"/>
            <a:ext cx="2567502" cy="1388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2BDED57-C9FB-41DA-A947-2FE0685DBA5C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5745193" y="1526874"/>
            <a:ext cx="2845278" cy="109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F42E0FA-DDB1-4436-A597-8D8CDD7BEB6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745192" y="3864634"/>
            <a:ext cx="1" cy="1095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uage 21">
            <a:extLst>
              <a:ext uri="{FF2B5EF4-FFF2-40B4-BE49-F238E27FC236}">
                <a16:creationId xmlns:a16="http://schemas.microsoft.com/office/drawing/2014/main" id="{3371416A-224F-42F2-B730-43A17769388E}"/>
              </a:ext>
            </a:extLst>
          </p:cNvPr>
          <p:cNvSpPr/>
          <p:nvPr/>
        </p:nvSpPr>
        <p:spPr>
          <a:xfrm>
            <a:off x="9392279" y="2563102"/>
            <a:ext cx="2173851" cy="13565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Routeur Multicast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D349628-B8F0-4F16-AAFE-7ABE5EA79310}"/>
              </a:ext>
            </a:extLst>
          </p:cNvPr>
          <p:cNvCxnSpPr>
            <a:stCxn id="4" idx="3"/>
            <a:endCxn id="22" idx="2"/>
          </p:cNvCxnSpPr>
          <p:nvPr/>
        </p:nvCxnSpPr>
        <p:spPr>
          <a:xfrm>
            <a:off x="6702725" y="3241361"/>
            <a:ext cx="2696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355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Belkhir Rayan</dc:creator>
  <cp:lastModifiedBy>Belkhir Rayan</cp:lastModifiedBy>
  <cp:revision>5</cp:revision>
  <dcterms:created xsi:type="dcterms:W3CDTF">2022-02-03T14:00:28Z</dcterms:created>
  <dcterms:modified xsi:type="dcterms:W3CDTF">2022-02-03T14:08:10Z</dcterms:modified>
</cp:coreProperties>
</file>