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131" r:id="rId3"/>
    <p:sldId id="4094" r:id="rId4"/>
    <p:sldId id="4095" r:id="rId5"/>
    <p:sldId id="4103" r:id="rId6"/>
    <p:sldId id="4133" r:id="rId7"/>
    <p:sldId id="4118" r:id="rId8"/>
    <p:sldId id="4128" r:id="rId9"/>
    <p:sldId id="4136" r:id="rId10"/>
    <p:sldId id="4130" r:id="rId11"/>
    <p:sldId id="4122" r:id="rId12"/>
    <p:sldId id="4113" r:id="rId13"/>
    <p:sldId id="4139" r:id="rId14"/>
    <p:sldId id="4129" r:id="rId15"/>
    <p:sldId id="4137" r:id="rId16"/>
    <p:sldId id="4125" r:id="rId17"/>
    <p:sldId id="4126" r:id="rId18"/>
    <p:sldId id="4138" r:id="rId19"/>
    <p:sldId id="4135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25F4CBF-1AB7-45AD-8887-4C5FE93A4C41}">
          <p14:sldIdLst>
            <p14:sldId id="257"/>
            <p14:sldId id="4131"/>
            <p14:sldId id="4094"/>
            <p14:sldId id="4095"/>
            <p14:sldId id="4103"/>
            <p14:sldId id="4133"/>
            <p14:sldId id="4118"/>
            <p14:sldId id="4128"/>
            <p14:sldId id="4136"/>
            <p14:sldId id="4130"/>
            <p14:sldId id="4122"/>
            <p14:sldId id="4113"/>
            <p14:sldId id="4139"/>
            <p14:sldId id="4129"/>
            <p14:sldId id="4137"/>
            <p14:sldId id="4125"/>
            <p14:sldId id="4126"/>
            <p14:sldId id="4138"/>
            <p14:sldId id="41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ohda remohdaa" initials="rr" lastIdx="1" clrIdx="0">
    <p:extLst>
      <p:ext uri="{19B8F6BF-5375-455C-9EA6-DF929625EA0E}">
        <p15:presenceInfo xmlns:p15="http://schemas.microsoft.com/office/powerpoint/2012/main" userId="c3259d46e5971d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80BF"/>
    <a:srgbClr val="A2928C"/>
    <a:srgbClr val="8C7972"/>
    <a:srgbClr val="073B4C"/>
    <a:srgbClr val="8A90E0"/>
    <a:srgbClr val="B5B5B5"/>
    <a:srgbClr val="335FFE"/>
    <a:srgbClr val="66D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 autoAdjust="0"/>
    <p:restoredTop sz="93842" autoAdjust="0"/>
  </p:normalViewPr>
  <p:slideViewPr>
    <p:cSldViewPr snapToGrid="0" snapToObjects="1">
      <p:cViewPr varScale="1">
        <p:scale>
          <a:sx n="34" d="100"/>
          <a:sy n="34" d="100"/>
        </p:scale>
        <p:origin x="7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Dosi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Dosis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Dosi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Dosis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Dosis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B28AF1-2E2B-22D1-861B-44E96518D0DE}"/>
              </a:ext>
            </a:extLst>
          </p:cNvPr>
          <p:cNvGrpSpPr/>
          <p:nvPr userDrawn="1"/>
        </p:nvGrpSpPr>
        <p:grpSpPr>
          <a:xfrm>
            <a:off x="11141875" y="6657473"/>
            <a:ext cx="4819798" cy="9549717"/>
            <a:chOff x="19601840" y="3549898"/>
            <a:chExt cx="2357437" cy="4670913"/>
          </a:xfrm>
        </p:grpSpPr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48C60144-D756-4772-2E61-C68A0058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3821" y="3549898"/>
              <a:ext cx="2307981" cy="4670913"/>
            </a:xfrm>
            <a:custGeom>
              <a:avLst/>
              <a:gdLst>
                <a:gd name="T0" fmla="*/ 1830 w 1854"/>
                <a:gd name="T1" fmla="*/ 3460 h 3747"/>
                <a:gd name="T2" fmla="*/ 1830 w 1854"/>
                <a:gd name="T3" fmla="*/ 3460 h 3747"/>
                <a:gd name="T4" fmla="*/ 1568 w 1854"/>
                <a:gd name="T5" fmla="*/ 3723 h 3747"/>
                <a:gd name="T6" fmla="*/ 302 w 1854"/>
                <a:gd name="T7" fmla="*/ 3723 h 3747"/>
                <a:gd name="T8" fmla="*/ 302 w 1854"/>
                <a:gd name="T9" fmla="*/ 3723 h 3747"/>
                <a:gd name="T10" fmla="*/ 23 w 1854"/>
                <a:gd name="T11" fmla="*/ 3444 h 3747"/>
                <a:gd name="T12" fmla="*/ 23 w 1854"/>
                <a:gd name="T13" fmla="*/ 310 h 3747"/>
                <a:gd name="T14" fmla="*/ 23 w 1854"/>
                <a:gd name="T15" fmla="*/ 310 h 3747"/>
                <a:gd name="T16" fmla="*/ 310 w 1854"/>
                <a:gd name="T17" fmla="*/ 24 h 3747"/>
                <a:gd name="T18" fmla="*/ 1534 w 1854"/>
                <a:gd name="T19" fmla="*/ 24 h 3747"/>
                <a:gd name="T20" fmla="*/ 1534 w 1854"/>
                <a:gd name="T21" fmla="*/ 24 h 3747"/>
                <a:gd name="T22" fmla="*/ 1830 w 1854"/>
                <a:gd name="T23" fmla="*/ 320 h 3747"/>
                <a:gd name="T24" fmla="*/ 1830 w 1854"/>
                <a:gd name="T25" fmla="*/ 3460 h 3747"/>
                <a:gd name="T26" fmla="*/ 1534 w 1854"/>
                <a:gd name="T27" fmla="*/ 0 h 3747"/>
                <a:gd name="T28" fmla="*/ 310 w 1854"/>
                <a:gd name="T29" fmla="*/ 0 h 3747"/>
                <a:gd name="T30" fmla="*/ 310 w 1854"/>
                <a:gd name="T31" fmla="*/ 0 h 3747"/>
                <a:gd name="T32" fmla="*/ 0 w 1854"/>
                <a:gd name="T33" fmla="*/ 310 h 3747"/>
                <a:gd name="T34" fmla="*/ 0 w 1854"/>
                <a:gd name="T35" fmla="*/ 3444 h 3747"/>
                <a:gd name="T36" fmla="*/ 0 w 1854"/>
                <a:gd name="T37" fmla="*/ 3444 h 3747"/>
                <a:gd name="T38" fmla="*/ 302 w 1854"/>
                <a:gd name="T39" fmla="*/ 3746 h 3747"/>
                <a:gd name="T40" fmla="*/ 1568 w 1854"/>
                <a:gd name="T41" fmla="*/ 3746 h 3747"/>
                <a:gd name="T42" fmla="*/ 1568 w 1854"/>
                <a:gd name="T43" fmla="*/ 3746 h 3747"/>
                <a:gd name="T44" fmla="*/ 1853 w 1854"/>
                <a:gd name="T45" fmla="*/ 3460 h 3747"/>
                <a:gd name="T46" fmla="*/ 1853 w 1854"/>
                <a:gd name="T47" fmla="*/ 320 h 3747"/>
                <a:gd name="T48" fmla="*/ 1853 w 1854"/>
                <a:gd name="T49" fmla="*/ 320 h 3747"/>
                <a:gd name="T50" fmla="*/ 1534 w 1854"/>
                <a:gd name="T51" fmla="*/ 0 h 3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4" h="3747">
                  <a:moveTo>
                    <a:pt x="1830" y="3460"/>
                  </a:moveTo>
                  <a:lnTo>
                    <a:pt x="1830" y="3460"/>
                  </a:lnTo>
                  <a:cubicBezTo>
                    <a:pt x="1830" y="3605"/>
                    <a:pt x="1713" y="3723"/>
                    <a:pt x="1568" y="3723"/>
                  </a:cubicBezTo>
                  <a:lnTo>
                    <a:pt x="302" y="3723"/>
                  </a:lnTo>
                  <a:lnTo>
                    <a:pt x="302" y="3723"/>
                  </a:lnTo>
                  <a:cubicBezTo>
                    <a:pt x="148" y="3723"/>
                    <a:pt x="23" y="3598"/>
                    <a:pt x="23" y="3444"/>
                  </a:cubicBezTo>
                  <a:lnTo>
                    <a:pt x="23" y="310"/>
                  </a:lnTo>
                  <a:lnTo>
                    <a:pt x="23" y="310"/>
                  </a:lnTo>
                  <a:cubicBezTo>
                    <a:pt x="23" y="152"/>
                    <a:pt x="152" y="24"/>
                    <a:pt x="310" y="24"/>
                  </a:cubicBezTo>
                  <a:lnTo>
                    <a:pt x="1534" y="24"/>
                  </a:lnTo>
                  <a:lnTo>
                    <a:pt x="1534" y="24"/>
                  </a:lnTo>
                  <a:cubicBezTo>
                    <a:pt x="1697" y="24"/>
                    <a:pt x="1830" y="156"/>
                    <a:pt x="1830" y="320"/>
                  </a:cubicBezTo>
                  <a:lnTo>
                    <a:pt x="1830" y="3460"/>
                  </a:lnTo>
                  <a:close/>
                  <a:moveTo>
                    <a:pt x="1534" y="0"/>
                  </a:moveTo>
                  <a:lnTo>
                    <a:pt x="310" y="0"/>
                  </a:lnTo>
                  <a:lnTo>
                    <a:pt x="310" y="0"/>
                  </a:lnTo>
                  <a:cubicBezTo>
                    <a:pt x="139" y="0"/>
                    <a:pt x="0" y="140"/>
                    <a:pt x="0" y="310"/>
                  </a:cubicBezTo>
                  <a:lnTo>
                    <a:pt x="0" y="3444"/>
                  </a:lnTo>
                  <a:lnTo>
                    <a:pt x="0" y="3444"/>
                  </a:lnTo>
                  <a:cubicBezTo>
                    <a:pt x="0" y="3611"/>
                    <a:pt x="136" y="3746"/>
                    <a:pt x="302" y="3746"/>
                  </a:cubicBezTo>
                  <a:lnTo>
                    <a:pt x="1568" y="3746"/>
                  </a:lnTo>
                  <a:lnTo>
                    <a:pt x="1568" y="3746"/>
                  </a:lnTo>
                  <a:cubicBezTo>
                    <a:pt x="1726" y="3746"/>
                    <a:pt x="1853" y="3618"/>
                    <a:pt x="1853" y="3460"/>
                  </a:cubicBezTo>
                  <a:lnTo>
                    <a:pt x="1853" y="320"/>
                  </a:lnTo>
                  <a:lnTo>
                    <a:pt x="1853" y="320"/>
                  </a:lnTo>
                  <a:cubicBezTo>
                    <a:pt x="1853" y="144"/>
                    <a:pt x="1710" y="0"/>
                    <a:pt x="1534" y="0"/>
                  </a:cubicBezTo>
                  <a:close/>
                </a:path>
              </a:pathLst>
            </a:custGeom>
            <a:solidFill>
              <a:srgbClr val="ACAF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99C474E7-4764-AE2C-385C-B46D5915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1296" y="3577373"/>
              <a:ext cx="2253029" cy="4610465"/>
            </a:xfrm>
            <a:custGeom>
              <a:avLst/>
              <a:gdLst>
                <a:gd name="T0" fmla="*/ 1511 w 1808"/>
                <a:gd name="T1" fmla="*/ 0 h 3700"/>
                <a:gd name="T2" fmla="*/ 287 w 1808"/>
                <a:gd name="T3" fmla="*/ 0 h 3700"/>
                <a:gd name="T4" fmla="*/ 287 w 1808"/>
                <a:gd name="T5" fmla="*/ 0 h 3700"/>
                <a:gd name="T6" fmla="*/ 0 w 1808"/>
                <a:gd name="T7" fmla="*/ 286 h 3700"/>
                <a:gd name="T8" fmla="*/ 0 w 1808"/>
                <a:gd name="T9" fmla="*/ 3420 h 3700"/>
                <a:gd name="T10" fmla="*/ 0 w 1808"/>
                <a:gd name="T11" fmla="*/ 3420 h 3700"/>
                <a:gd name="T12" fmla="*/ 279 w 1808"/>
                <a:gd name="T13" fmla="*/ 3699 h 3700"/>
                <a:gd name="T14" fmla="*/ 1545 w 1808"/>
                <a:gd name="T15" fmla="*/ 3699 h 3700"/>
                <a:gd name="T16" fmla="*/ 1545 w 1808"/>
                <a:gd name="T17" fmla="*/ 3699 h 3700"/>
                <a:gd name="T18" fmla="*/ 1807 w 1808"/>
                <a:gd name="T19" fmla="*/ 3436 h 3700"/>
                <a:gd name="T20" fmla="*/ 1807 w 1808"/>
                <a:gd name="T21" fmla="*/ 296 h 3700"/>
                <a:gd name="T22" fmla="*/ 1807 w 1808"/>
                <a:gd name="T23" fmla="*/ 296 h 3700"/>
                <a:gd name="T24" fmla="*/ 1511 w 1808"/>
                <a:gd name="T25" fmla="*/ 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8" h="3700">
                  <a:moveTo>
                    <a:pt x="1511" y="0"/>
                  </a:moveTo>
                  <a:lnTo>
                    <a:pt x="287" y="0"/>
                  </a:lnTo>
                  <a:lnTo>
                    <a:pt x="287" y="0"/>
                  </a:lnTo>
                  <a:cubicBezTo>
                    <a:pt x="129" y="0"/>
                    <a:pt x="0" y="128"/>
                    <a:pt x="0" y="286"/>
                  </a:cubicBezTo>
                  <a:lnTo>
                    <a:pt x="0" y="3420"/>
                  </a:lnTo>
                  <a:lnTo>
                    <a:pt x="0" y="3420"/>
                  </a:lnTo>
                  <a:cubicBezTo>
                    <a:pt x="0" y="3574"/>
                    <a:pt x="125" y="3699"/>
                    <a:pt x="279" y="3699"/>
                  </a:cubicBezTo>
                  <a:lnTo>
                    <a:pt x="1545" y="3699"/>
                  </a:lnTo>
                  <a:lnTo>
                    <a:pt x="1545" y="3699"/>
                  </a:lnTo>
                  <a:cubicBezTo>
                    <a:pt x="1690" y="3699"/>
                    <a:pt x="1807" y="3581"/>
                    <a:pt x="1807" y="3436"/>
                  </a:cubicBezTo>
                  <a:lnTo>
                    <a:pt x="1807" y="296"/>
                  </a:lnTo>
                  <a:lnTo>
                    <a:pt x="1807" y="296"/>
                  </a:lnTo>
                  <a:cubicBezTo>
                    <a:pt x="1807" y="132"/>
                    <a:pt x="1674" y="0"/>
                    <a:pt x="151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C98AF5D7-97D7-47AB-0322-BE7CC847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5707" y="3670791"/>
              <a:ext cx="2049705" cy="4423631"/>
            </a:xfrm>
            <a:custGeom>
              <a:avLst/>
              <a:gdLst>
                <a:gd name="T0" fmla="*/ 1404 w 1646"/>
                <a:gd name="T1" fmla="*/ 0 h 3548"/>
                <a:gd name="T2" fmla="*/ 1189 w 1646"/>
                <a:gd name="T3" fmla="*/ 0 h 3548"/>
                <a:gd name="T4" fmla="*/ 1189 w 1646"/>
                <a:gd name="T5" fmla="*/ 0 h 3548"/>
                <a:gd name="T6" fmla="*/ 1160 w 1646"/>
                <a:gd name="T7" fmla="*/ 29 h 3548"/>
                <a:gd name="T8" fmla="*/ 1160 w 1646"/>
                <a:gd name="T9" fmla="*/ 87 h 3548"/>
                <a:gd name="T10" fmla="*/ 1160 w 1646"/>
                <a:gd name="T11" fmla="*/ 87 h 3548"/>
                <a:gd name="T12" fmla="*/ 1096 w 1646"/>
                <a:gd name="T13" fmla="*/ 151 h 3548"/>
                <a:gd name="T14" fmla="*/ 549 w 1646"/>
                <a:gd name="T15" fmla="*/ 151 h 3548"/>
                <a:gd name="T16" fmla="*/ 549 w 1646"/>
                <a:gd name="T17" fmla="*/ 151 h 3548"/>
                <a:gd name="T18" fmla="*/ 486 w 1646"/>
                <a:gd name="T19" fmla="*/ 87 h 3548"/>
                <a:gd name="T20" fmla="*/ 486 w 1646"/>
                <a:gd name="T21" fmla="*/ 23 h 3548"/>
                <a:gd name="T22" fmla="*/ 486 w 1646"/>
                <a:gd name="T23" fmla="*/ 23 h 3548"/>
                <a:gd name="T24" fmla="*/ 462 w 1646"/>
                <a:gd name="T25" fmla="*/ 0 h 3548"/>
                <a:gd name="T26" fmla="*/ 233 w 1646"/>
                <a:gd name="T27" fmla="*/ 0 h 3548"/>
                <a:gd name="T28" fmla="*/ 233 w 1646"/>
                <a:gd name="T29" fmla="*/ 0 h 3548"/>
                <a:gd name="T30" fmla="*/ 0 w 1646"/>
                <a:gd name="T31" fmla="*/ 232 h 3548"/>
                <a:gd name="T32" fmla="*/ 0 w 1646"/>
                <a:gd name="T33" fmla="*/ 3322 h 3548"/>
                <a:gd name="T34" fmla="*/ 0 w 1646"/>
                <a:gd name="T35" fmla="*/ 3322 h 3548"/>
                <a:gd name="T36" fmla="*/ 225 w 1646"/>
                <a:gd name="T37" fmla="*/ 3547 h 3548"/>
                <a:gd name="T38" fmla="*/ 1436 w 1646"/>
                <a:gd name="T39" fmla="*/ 3547 h 3548"/>
                <a:gd name="T40" fmla="*/ 1436 w 1646"/>
                <a:gd name="T41" fmla="*/ 3547 h 3548"/>
                <a:gd name="T42" fmla="*/ 1645 w 1646"/>
                <a:gd name="T43" fmla="*/ 3337 h 3548"/>
                <a:gd name="T44" fmla="*/ 1645 w 1646"/>
                <a:gd name="T45" fmla="*/ 240 h 3548"/>
                <a:gd name="T46" fmla="*/ 1645 w 1646"/>
                <a:gd name="T47" fmla="*/ 240 h 3548"/>
                <a:gd name="T48" fmla="*/ 1404 w 1646"/>
                <a:gd name="T49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6" h="3548">
                  <a:moveTo>
                    <a:pt x="1404" y="0"/>
                  </a:moveTo>
                  <a:lnTo>
                    <a:pt x="1189" y="0"/>
                  </a:lnTo>
                  <a:lnTo>
                    <a:pt x="1189" y="0"/>
                  </a:lnTo>
                  <a:cubicBezTo>
                    <a:pt x="1173" y="0"/>
                    <a:pt x="1160" y="13"/>
                    <a:pt x="1160" y="29"/>
                  </a:cubicBezTo>
                  <a:lnTo>
                    <a:pt x="1160" y="87"/>
                  </a:lnTo>
                  <a:lnTo>
                    <a:pt x="1160" y="87"/>
                  </a:lnTo>
                  <a:cubicBezTo>
                    <a:pt x="1160" y="122"/>
                    <a:pt x="1131" y="151"/>
                    <a:pt x="1096" y="151"/>
                  </a:cubicBezTo>
                  <a:lnTo>
                    <a:pt x="549" y="151"/>
                  </a:lnTo>
                  <a:lnTo>
                    <a:pt x="549" y="151"/>
                  </a:lnTo>
                  <a:cubicBezTo>
                    <a:pt x="515" y="151"/>
                    <a:pt x="486" y="122"/>
                    <a:pt x="486" y="87"/>
                  </a:cubicBezTo>
                  <a:lnTo>
                    <a:pt x="486" y="23"/>
                  </a:lnTo>
                  <a:lnTo>
                    <a:pt x="486" y="23"/>
                  </a:lnTo>
                  <a:cubicBezTo>
                    <a:pt x="486" y="10"/>
                    <a:pt x="476" y="0"/>
                    <a:pt x="462" y="0"/>
                  </a:cubicBez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4"/>
                    <a:pt x="0" y="232"/>
                  </a:cubicBezTo>
                  <a:lnTo>
                    <a:pt x="0" y="3322"/>
                  </a:lnTo>
                  <a:lnTo>
                    <a:pt x="0" y="3322"/>
                  </a:lnTo>
                  <a:cubicBezTo>
                    <a:pt x="0" y="3446"/>
                    <a:pt x="101" y="3547"/>
                    <a:pt x="225" y="3547"/>
                  </a:cubicBezTo>
                  <a:lnTo>
                    <a:pt x="1436" y="3547"/>
                  </a:lnTo>
                  <a:lnTo>
                    <a:pt x="1436" y="3547"/>
                  </a:lnTo>
                  <a:cubicBezTo>
                    <a:pt x="1551" y="3547"/>
                    <a:pt x="1645" y="3453"/>
                    <a:pt x="1645" y="3337"/>
                  </a:cubicBezTo>
                  <a:lnTo>
                    <a:pt x="1645" y="240"/>
                  </a:lnTo>
                  <a:lnTo>
                    <a:pt x="1645" y="240"/>
                  </a:lnTo>
                  <a:cubicBezTo>
                    <a:pt x="1645" y="108"/>
                    <a:pt x="1537" y="0"/>
                    <a:pt x="1404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B0374869-0F27-C149-C4FD-BE0BBB629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4330216"/>
              <a:ext cx="27475" cy="346199"/>
            </a:xfrm>
            <a:custGeom>
              <a:avLst/>
              <a:gdLst>
                <a:gd name="T0" fmla="*/ 0 w 21"/>
                <a:gd name="T1" fmla="*/ 7 h 280"/>
                <a:gd name="T2" fmla="*/ 0 w 21"/>
                <a:gd name="T3" fmla="*/ 273 h 280"/>
                <a:gd name="T4" fmla="*/ 0 w 21"/>
                <a:gd name="T5" fmla="*/ 273 h 280"/>
                <a:gd name="T6" fmla="*/ 6 w 21"/>
                <a:gd name="T7" fmla="*/ 279 h 280"/>
                <a:gd name="T8" fmla="*/ 20 w 21"/>
                <a:gd name="T9" fmla="*/ 279 h 280"/>
                <a:gd name="T10" fmla="*/ 20 w 21"/>
                <a:gd name="T11" fmla="*/ 0 h 280"/>
                <a:gd name="T12" fmla="*/ 6 w 21"/>
                <a:gd name="T13" fmla="*/ 0 h 280"/>
                <a:gd name="T14" fmla="*/ 6 w 21"/>
                <a:gd name="T15" fmla="*/ 0 h 280"/>
                <a:gd name="T16" fmla="*/ 0 w 21"/>
                <a:gd name="T17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0">
                  <a:moveTo>
                    <a:pt x="0" y="7"/>
                  </a:moveTo>
                  <a:lnTo>
                    <a:pt x="0" y="273"/>
                  </a:lnTo>
                  <a:lnTo>
                    <a:pt x="0" y="273"/>
                  </a:lnTo>
                  <a:cubicBezTo>
                    <a:pt x="0" y="277"/>
                    <a:pt x="3" y="279"/>
                    <a:pt x="6" y="279"/>
                  </a:cubicBezTo>
                  <a:lnTo>
                    <a:pt x="20" y="279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DDE565CC-1D08-2A33-A809-44BDA6DE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105038"/>
              <a:ext cx="27475" cy="274759"/>
            </a:xfrm>
            <a:custGeom>
              <a:avLst/>
              <a:gdLst>
                <a:gd name="T0" fmla="*/ 0 w 21"/>
                <a:gd name="T1" fmla="*/ 7 h 221"/>
                <a:gd name="T2" fmla="*/ 0 w 21"/>
                <a:gd name="T3" fmla="*/ 213 h 221"/>
                <a:gd name="T4" fmla="*/ 0 w 21"/>
                <a:gd name="T5" fmla="*/ 213 h 221"/>
                <a:gd name="T6" fmla="*/ 6 w 21"/>
                <a:gd name="T7" fmla="*/ 220 h 221"/>
                <a:gd name="T8" fmla="*/ 20 w 21"/>
                <a:gd name="T9" fmla="*/ 220 h 221"/>
                <a:gd name="T10" fmla="*/ 20 w 21"/>
                <a:gd name="T11" fmla="*/ 0 h 221"/>
                <a:gd name="T12" fmla="*/ 6 w 21"/>
                <a:gd name="T13" fmla="*/ 0 h 221"/>
                <a:gd name="T14" fmla="*/ 6 w 21"/>
                <a:gd name="T15" fmla="*/ 0 h 221"/>
                <a:gd name="T16" fmla="*/ 0 w 21"/>
                <a:gd name="T17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1">
                  <a:moveTo>
                    <a:pt x="0" y="7"/>
                  </a:moveTo>
                  <a:lnTo>
                    <a:pt x="0" y="213"/>
                  </a:lnTo>
                  <a:lnTo>
                    <a:pt x="0" y="213"/>
                  </a:lnTo>
                  <a:cubicBezTo>
                    <a:pt x="0" y="217"/>
                    <a:pt x="3" y="220"/>
                    <a:pt x="6" y="220"/>
                  </a:cubicBezTo>
                  <a:lnTo>
                    <a:pt x="20" y="220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78F38063-E610-FB38-40E9-C40110379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1840" y="5451234"/>
              <a:ext cx="27475" cy="274759"/>
            </a:xfrm>
            <a:custGeom>
              <a:avLst/>
              <a:gdLst>
                <a:gd name="T0" fmla="*/ 0 w 21"/>
                <a:gd name="T1" fmla="*/ 5 h 219"/>
                <a:gd name="T2" fmla="*/ 0 w 21"/>
                <a:gd name="T3" fmla="*/ 212 h 219"/>
                <a:gd name="T4" fmla="*/ 0 w 21"/>
                <a:gd name="T5" fmla="*/ 212 h 219"/>
                <a:gd name="T6" fmla="*/ 6 w 21"/>
                <a:gd name="T7" fmla="*/ 218 h 219"/>
                <a:gd name="T8" fmla="*/ 20 w 21"/>
                <a:gd name="T9" fmla="*/ 218 h 219"/>
                <a:gd name="T10" fmla="*/ 20 w 21"/>
                <a:gd name="T11" fmla="*/ 0 h 219"/>
                <a:gd name="T12" fmla="*/ 6 w 21"/>
                <a:gd name="T13" fmla="*/ 0 h 219"/>
                <a:gd name="T14" fmla="*/ 6 w 21"/>
                <a:gd name="T15" fmla="*/ 0 h 219"/>
                <a:gd name="T16" fmla="*/ 0 w 21"/>
                <a:gd name="T17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9">
                  <a:moveTo>
                    <a:pt x="0" y="5"/>
                  </a:moveTo>
                  <a:lnTo>
                    <a:pt x="0" y="212"/>
                  </a:lnTo>
                  <a:lnTo>
                    <a:pt x="0" y="212"/>
                  </a:lnTo>
                  <a:cubicBezTo>
                    <a:pt x="0" y="216"/>
                    <a:pt x="3" y="218"/>
                    <a:pt x="6" y="218"/>
                  </a:cubicBezTo>
                  <a:lnTo>
                    <a:pt x="20" y="218"/>
                  </a:lnTo>
                  <a:lnTo>
                    <a:pt x="20" y="0"/>
                  </a:lnTo>
                  <a:lnTo>
                    <a:pt x="6" y="0"/>
                  </a:lnTo>
                  <a:lnTo>
                    <a:pt x="6" y="0"/>
                  </a:ln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BFF3264F-7D4E-58EC-19F8-33FB5CCA2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1802" y="4357693"/>
              <a:ext cx="27475" cy="626451"/>
            </a:xfrm>
            <a:custGeom>
              <a:avLst/>
              <a:gdLst>
                <a:gd name="T0" fmla="*/ 11 w 22"/>
                <a:gd name="T1" fmla="*/ 0 h 503"/>
                <a:gd name="T2" fmla="*/ 0 w 22"/>
                <a:gd name="T3" fmla="*/ 0 h 503"/>
                <a:gd name="T4" fmla="*/ 0 w 22"/>
                <a:gd name="T5" fmla="*/ 502 h 503"/>
                <a:gd name="T6" fmla="*/ 11 w 22"/>
                <a:gd name="T7" fmla="*/ 502 h 503"/>
                <a:gd name="T8" fmla="*/ 11 w 22"/>
                <a:gd name="T9" fmla="*/ 502 h 503"/>
                <a:gd name="T10" fmla="*/ 21 w 22"/>
                <a:gd name="T11" fmla="*/ 492 h 503"/>
                <a:gd name="T12" fmla="*/ 21 w 22"/>
                <a:gd name="T13" fmla="*/ 8 h 503"/>
                <a:gd name="T14" fmla="*/ 21 w 22"/>
                <a:gd name="T15" fmla="*/ 8 h 503"/>
                <a:gd name="T16" fmla="*/ 11 w 22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03">
                  <a:moveTo>
                    <a:pt x="11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11" y="502"/>
                  </a:lnTo>
                  <a:lnTo>
                    <a:pt x="11" y="502"/>
                  </a:lnTo>
                  <a:cubicBezTo>
                    <a:pt x="16" y="502"/>
                    <a:pt x="21" y="497"/>
                    <a:pt x="21" y="492"/>
                  </a:cubicBezTo>
                  <a:lnTo>
                    <a:pt x="21" y="8"/>
                  </a:lnTo>
                  <a:lnTo>
                    <a:pt x="21" y="8"/>
                  </a:lnTo>
                  <a:cubicBezTo>
                    <a:pt x="21" y="4"/>
                    <a:pt x="16" y="0"/>
                    <a:pt x="11" y="0"/>
                  </a:cubicBezTo>
                </a:path>
              </a:pathLst>
            </a:custGeom>
            <a:solidFill>
              <a:srgbClr val="5C5B6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b="0" i="0" dirty="0">
                <a:latin typeface="Dosis" pitchFamily="2" charset="0"/>
              </a:endParaRPr>
            </a:p>
          </p:txBody>
        </p:sp>
      </p:grpSp>
      <p:sp>
        <p:nvSpPr>
          <p:cNvPr id="13" name="Picture Placeholder 130">
            <a:extLst>
              <a:ext uri="{FF2B5EF4-FFF2-40B4-BE49-F238E27FC236}">
                <a16:creationId xmlns:a16="http://schemas.microsoft.com/office/drawing/2014/main" id="{C7973B5A-47EF-9524-8206-E5C99B4B17B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456468" y="6904650"/>
            <a:ext cx="4188087" cy="9041597"/>
          </a:xfrm>
          <a:custGeom>
            <a:avLst/>
            <a:gdLst>
              <a:gd name="connsiteX0" fmla="*/ 290146 w 2048458"/>
              <a:gd name="connsiteY0" fmla="*/ 0 h 4422384"/>
              <a:gd name="connsiteX1" fmla="*/ 575312 w 2048458"/>
              <a:gd name="connsiteY1" fmla="*/ 0 h 4422384"/>
              <a:gd name="connsiteX2" fmla="*/ 605198 w 2048458"/>
              <a:gd name="connsiteY2" fmla="*/ 28677 h 4422384"/>
              <a:gd name="connsiteX3" fmla="*/ 605198 w 2048458"/>
              <a:gd name="connsiteY3" fmla="*/ 108472 h 4422384"/>
              <a:gd name="connsiteX4" fmla="*/ 683650 w 2048458"/>
              <a:gd name="connsiteY4" fmla="*/ 188267 h 4422384"/>
              <a:gd name="connsiteX5" fmla="*/ 1364808 w 2048458"/>
              <a:gd name="connsiteY5" fmla="*/ 188267 h 4422384"/>
              <a:gd name="connsiteX6" fmla="*/ 1444506 w 2048458"/>
              <a:gd name="connsiteY6" fmla="*/ 108472 h 4422384"/>
              <a:gd name="connsiteX7" fmla="*/ 1444506 w 2048458"/>
              <a:gd name="connsiteY7" fmla="*/ 36157 h 4422384"/>
              <a:gd name="connsiteX8" fmla="*/ 1480618 w 2048458"/>
              <a:gd name="connsiteY8" fmla="*/ 0 h 4422384"/>
              <a:gd name="connsiteX9" fmla="*/ 1748350 w 2048458"/>
              <a:gd name="connsiteY9" fmla="*/ 0 h 4422384"/>
              <a:gd name="connsiteX10" fmla="*/ 2048458 w 2048458"/>
              <a:gd name="connsiteY10" fmla="*/ 299231 h 4422384"/>
              <a:gd name="connsiteX11" fmla="*/ 2048458 w 2048458"/>
              <a:gd name="connsiteY11" fmla="*/ 4160557 h 4422384"/>
              <a:gd name="connsiteX12" fmla="*/ 1788198 w 2048458"/>
              <a:gd name="connsiteY12" fmla="*/ 4422384 h 4422384"/>
              <a:gd name="connsiteX13" fmla="*/ 280184 w 2048458"/>
              <a:gd name="connsiteY13" fmla="*/ 4422384 h 4422384"/>
              <a:gd name="connsiteX14" fmla="*/ 0 w 2048458"/>
              <a:gd name="connsiteY14" fmla="*/ 4141855 h 4422384"/>
              <a:gd name="connsiteX15" fmla="*/ 0 w 2048458"/>
              <a:gd name="connsiteY15" fmla="*/ 289257 h 4422384"/>
              <a:gd name="connsiteX16" fmla="*/ 290146 w 2048458"/>
              <a:gd name="connsiteY16" fmla="*/ 0 h 442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48458" h="4422384">
                <a:moveTo>
                  <a:pt x="290146" y="0"/>
                </a:moveTo>
                <a:lnTo>
                  <a:pt x="575312" y="0"/>
                </a:lnTo>
                <a:cubicBezTo>
                  <a:pt x="592744" y="0"/>
                  <a:pt x="605198" y="12468"/>
                  <a:pt x="605198" y="28677"/>
                </a:cubicBezTo>
                <a:lnTo>
                  <a:pt x="605198" y="108472"/>
                </a:lnTo>
                <a:cubicBezTo>
                  <a:pt x="605198" y="152109"/>
                  <a:pt x="641310" y="188267"/>
                  <a:pt x="683650" y="188267"/>
                </a:cubicBezTo>
                <a:lnTo>
                  <a:pt x="1364808" y="188267"/>
                </a:lnTo>
                <a:cubicBezTo>
                  <a:pt x="1408392" y="188267"/>
                  <a:pt x="1444506" y="152109"/>
                  <a:pt x="1444506" y="108472"/>
                </a:cubicBezTo>
                <a:lnTo>
                  <a:pt x="1444506" y="36157"/>
                </a:lnTo>
                <a:cubicBezTo>
                  <a:pt x="1444506" y="16209"/>
                  <a:pt x="1460694" y="0"/>
                  <a:pt x="1480618" y="0"/>
                </a:cubicBezTo>
                <a:lnTo>
                  <a:pt x="1748350" y="0"/>
                </a:lnTo>
                <a:cubicBezTo>
                  <a:pt x="1913970" y="0"/>
                  <a:pt x="2048458" y="134654"/>
                  <a:pt x="2048458" y="299231"/>
                </a:cubicBezTo>
                <a:lnTo>
                  <a:pt x="2048458" y="4160557"/>
                </a:lnTo>
                <a:cubicBezTo>
                  <a:pt x="2048458" y="4305186"/>
                  <a:pt x="1931404" y="4422384"/>
                  <a:pt x="1788198" y="4422384"/>
                </a:cubicBezTo>
                <a:lnTo>
                  <a:pt x="280184" y="4422384"/>
                </a:lnTo>
                <a:cubicBezTo>
                  <a:pt x="125770" y="4422384"/>
                  <a:pt x="0" y="4296458"/>
                  <a:pt x="0" y="4141855"/>
                </a:cubicBezTo>
                <a:lnTo>
                  <a:pt x="0" y="289257"/>
                </a:lnTo>
                <a:cubicBezTo>
                  <a:pt x="0" y="129667"/>
                  <a:pt x="129506" y="0"/>
                  <a:pt x="290146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6B7510-70CF-38B6-4FBD-709CCE17AA80}"/>
              </a:ext>
            </a:extLst>
          </p:cNvPr>
          <p:cNvGrpSpPr/>
          <p:nvPr userDrawn="1"/>
        </p:nvGrpSpPr>
        <p:grpSpPr>
          <a:xfrm>
            <a:off x="16838447" y="4220543"/>
            <a:ext cx="4328161" cy="9180257"/>
            <a:chOff x="3039330" y="2192587"/>
            <a:chExt cx="2088173" cy="4429125"/>
          </a:xfrm>
        </p:grpSpPr>
        <p:sp>
          <p:nvSpPr>
            <p:cNvPr id="3" name="Freeform 22">
              <a:extLst>
                <a:ext uri="{FF2B5EF4-FFF2-40B4-BE49-F238E27FC236}">
                  <a16:creationId xmlns:a16="http://schemas.microsoft.com/office/drawing/2014/main" id="{A989CCDB-E9FF-850B-6C91-4A9A928E0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301" y="2192587"/>
              <a:ext cx="2055202" cy="4429125"/>
            </a:xfrm>
            <a:custGeom>
              <a:avLst/>
              <a:gdLst>
                <a:gd name="T0" fmla="*/ 1572 w 1649"/>
                <a:gd name="T1" fmla="*/ 76 h 3553"/>
                <a:gd name="T2" fmla="*/ 1572 w 1649"/>
                <a:gd name="T3" fmla="*/ 76 h 3553"/>
                <a:gd name="T4" fmla="*/ 1386 w 1649"/>
                <a:gd name="T5" fmla="*/ 0 h 3553"/>
                <a:gd name="T6" fmla="*/ 847 w 1649"/>
                <a:gd name="T7" fmla="*/ 0 h 3553"/>
                <a:gd name="T8" fmla="*/ 309 w 1649"/>
                <a:gd name="T9" fmla="*/ 0 h 3553"/>
                <a:gd name="T10" fmla="*/ 309 w 1649"/>
                <a:gd name="T11" fmla="*/ 0 h 3553"/>
                <a:gd name="T12" fmla="*/ 90 w 1649"/>
                <a:gd name="T13" fmla="*/ 89 h 3553"/>
                <a:gd name="T14" fmla="*/ 90 w 1649"/>
                <a:gd name="T15" fmla="*/ 89 h 3553"/>
                <a:gd name="T16" fmla="*/ 0 w 1649"/>
                <a:gd name="T17" fmla="*/ 308 h 3553"/>
                <a:gd name="T18" fmla="*/ 0 w 1649"/>
                <a:gd name="T19" fmla="*/ 1791 h 3553"/>
                <a:gd name="T20" fmla="*/ 0 w 1649"/>
                <a:gd name="T21" fmla="*/ 3275 h 3553"/>
                <a:gd name="T22" fmla="*/ 0 w 1649"/>
                <a:gd name="T23" fmla="*/ 3275 h 3553"/>
                <a:gd name="T24" fmla="*/ 81 w 1649"/>
                <a:gd name="T25" fmla="*/ 3471 h 3553"/>
                <a:gd name="T26" fmla="*/ 81 w 1649"/>
                <a:gd name="T27" fmla="*/ 3471 h 3553"/>
                <a:gd name="T28" fmla="*/ 277 w 1649"/>
                <a:gd name="T29" fmla="*/ 3552 h 3553"/>
                <a:gd name="T30" fmla="*/ 830 w 1649"/>
                <a:gd name="T31" fmla="*/ 3552 h 3553"/>
                <a:gd name="T32" fmla="*/ 1384 w 1649"/>
                <a:gd name="T33" fmla="*/ 3552 h 3553"/>
                <a:gd name="T34" fmla="*/ 1384 w 1649"/>
                <a:gd name="T35" fmla="*/ 3552 h 3553"/>
                <a:gd name="T36" fmla="*/ 1571 w 1649"/>
                <a:gd name="T37" fmla="*/ 3474 h 3553"/>
                <a:gd name="T38" fmla="*/ 1571 w 1649"/>
                <a:gd name="T39" fmla="*/ 3474 h 3553"/>
                <a:gd name="T40" fmla="*/ 1648 w 1649"/>
                <a:gd name="T41" fmla="*/ 3287 h 3553"/>
                <a:gd name="T42" fmla="*/ 1648 w 1649"/>
                <a:gd name="T43" fmla="*/ 1774 h 3553"/>
                <a:gd name="T44" fmla="*/ 1648 w 1649"/>
                <a:gd name="T45" fmla="*/ 261 h 3553"/>
                <a:gd name="T46" fmla="*/ 1648 w 1649"/>
                <a:gd name="T47" fmla="*/ 261 h 3553"/>
                <a:gd name="T48" fmla="*/ 1572 w 1649"/>
                <a:gd name="T49" fmla="*/ 76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9" h="3553">
                  <a:moveTo>
                    <a:pt x="1572" y="76"/>
                  </a:moveTo>
                  <a:lnTo>
                    <a:pt x="1572" y="76"/>
                  </a:lnTo>
                  <a:cubicBezTo>
                    <a:pt x="1524" y="29"/>
                    <a:pt x="1458" y="0"/>
                    <a:pt x="1386" y="0"/>
                  </a:cubicBezTo>
                  <a:lnTo>
                    <a:pt x="847" y="0"/>
                  </a:lnTo>
                  <a:lnTo>
                    <a:pt x="309" y="0"/>
                  </a:lnTo>
                  <a:lnTo>
                    <a:pt x="309" y="0"/>
                  </a:lnTo>
                  <a:cubicBezTo>
                    <a:pt x="224" y="0"/>
                    <a:pt x="146" y="34"/>
                    <a:pt x="90" y="89"/>
                  </a:cubicBezTo>
                  <a:lnTo>
                    <a:pt x="90" y="89"/>
                  </a:lnTo>
                  <a:cubicBezTo>
                    <a:pt x="35" y="146"/>
                    <a:pt x="0" y="223"/>
                    <a:pt x="0" y="308"/>
                  </a:cubicBezTo>
                  <a:lnTo>
                    <a:pt x="0" y="1791"/>
                  </a:lnTo>
                  <a:lnTo>
                    <a:pt x="0" y="3275"/>
                  </a:lnTo>
                  <a:lnTo>
                    <a:pt x="0" y="3275"/>
                  </a:lnTo>
                  <a:cubicBezTo>
                    <a:pt x="0" y="3352"/>
                    <a:pt x="31" y="3421"/>
                    <a:pt x="81" y="3471"/>
                  </a:cubicBezTo>
                  <a:lnTo>
                    <a:pt x="81" y="3471"/>
                  </a:lnTo>
                  <a:cubicBezTo>
                    <a:pt x="131" y="3520"/>
                    <a:pt x="200" y="3552"/>
                    <a:pt x="277" y="3552"/>
                  </a:cubicBezTo>
                  <a:lnTo>
                    <a:pt x="830" y="3552"/>
                  </a:lnTo>
                  <a:lnTo>
                    <a:pt x="1384" y="3552"/>
                  </a:lnTo>
                  <a:lnTo>
                    <a:pt x="1384" y="3552"/>
                  </a:lnTo>
                  <a:cubicBezTo>
                    <a:pt x="1457" y="3552"/>
                    <a:pt x="1523" y="3522"/>
                    <a:pt x="1571" y="3474"/>
                  </a:cubicBezTo>
                  <a:lnTo>
                    <a:pt x="1571" y="3474"/>
                  </a:lnTo>
                  <a:cubicBezTo>
                    <a:pt x="1619" y="3427"/>
                    <a:pt x="1648" y="3361"/>
                    <a:pt x="1648" y="3287"/>
                  </a:cubicBezTo>
                  <a:lnTo>
                    <a:pt x="1648" y="1774"/>
                  </a:lnTo>
                  <a:lnTo>
                    <a:pt x="1648" y="261"/>
                  </a:lnTo>
                  <a:lnTo>
                    <a:pt x="1648" y="261"/>
                  </a:lnTo>
                  <a:cubicBezTo>
                    <a:pt x="1648" y="189"/>
                    <a:pt x="1619" y="124"/>
                    <a:pt x="1572" y="76"/>
                  </a:cubicBezTo>
                </a:path>
              </a:pathLst>
            </a:custGeom>
            <a:solidFill>
              <a:srgbClr val="3D3D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9F7C0044-7DC4-435F-A292-03D5BACF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985" y="2307984"/>
              <a:ext cx="291247" cy="38468"/>
            </a:xfrm>
            <a:custGeom>
              <a:avLst/>
              <a:gdLst>
                <a:gd name="T0" fmla="*/ 228 w 234"/>
                <a:gd name="T1" fmla="*/ 4 h 33"/>
                <a:gd name="T2" fmla="*/ 228 w 234"/>
                <a:gd name="T3" fmla="*/ 4 h 33"/>
                <a:gd name="T4" fmla="*/ 217 w 234"/>
                <a:gd name="T5" fmla="*/ 0 h 33"/>
                <a:gd name="T6" fmla="*/ 117 w 234"/>
                <a:gd name="T7" fmla="*/ 0 h 33"/>
                <a:gd name="T8" fmla="*/ 16 w 234"/>
                <a:gd name="T9" fmla="*/ 0 h 33"/>
                <a:gd name="T10" fmla="*/ 16 w 234"/>
                <a:gd name="T11" fmla="*/ 0 h 33"/>
                <a:gd name="T12" fmla="*/ 5 w 234"/>
                <a:gd name="T13" fmla="*/ 4 h 33"/>
                <a:gd name="T14" fmla="*/ 5 w 234"/>
                <a:gd name="T15" fmla="*/ 4 h 33"/>
                <a:gd name="T16" fmla="*/ 0 w 234"/>
                <a:gd name="T17" fmla="*/ 16 h 33"/>
                <a:gd name="T18" fmla="*/ 0 w 234"/>
                <a:gd name="T19" fmla="*/ 16 h 33"/>
                <a:gd name="T20" fmla="*/ 5 w 234"/>
                <a:gd name="T21" fmla="*/ 28 h 33"/>
                <a:gd name="T22" fmla="*/ 5 w 234"/>
                <a:gd name="T23" fmla="*/ 28 h 33"/>
                <a:gd name="T24" fmla="*/ 16 w 234"/>
                <a:gd name="T25" fmla="*/ 32 h 33"/>
                <a:gd name="T26" fmla="*/ 117 w 234"/>
                <a:gd name="T27" fmla="*/ 32 h 33"/>
                <a:gd name="T28" fmla="*/ 217 w 234"/>
                <a:gd name="T29" fmla="*/ 32 h 33"/>
                <a:gd name="T30" fmla="*/ 217 w 234"/>
                <a:gd name="T31" fmla="*/ 32 h 33"/>
                <a:gd name="T32" fmla="*/ 228 w 234"/>
                <a:gd name="T33" fmla="*/ 28 h 33"/>
                <a:gd name="T34" fmla="*/ 228 w 234"/>
                <a:gd name="T35" fmla="*/ 28 h 33"/>
                <a:gd name="T36" fmla="*/ 233 w 234"/>
                <a:gd name="T37" fmla="*/ 16 h 33"/>
                <a:gd name="T38" fmla="*/ 233 w 234"/>
                <a:gd name="T39" fmla="*/ 16 h 33"/>
                <a:gd name="T40" fmla="*/ 228 w 234"/>
                <a:gd name="T4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4" h="33">
                  <a:moveTo>
                    <a:pt x="228" y="4"/>
                  </a:moveTo>
                  <a:lnTo>
                    <a:pt x="228" y="4"/>
                  </a:lnTo>
                  <a:cubicBezTo>
                    <a:pt x="226" y="1"/>
                    <a:pt x="222" y="0"/>
                    <a:pt x="217" y="0"/>
                  </a:cubicBezTo>
                  <a:lnTo>
                    <a:pt x="117" y="0"/>
                  </a:ln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8" y="1"/>
                    <a:pt x="5" y="4"/>
                  </a:cubicBezTo>
                  <a:lnTo>
                    <a:pt x="5" y="4"/>
                  </a:lnTo>
                  <a:cubicBezTo>
                    <a:pt x="2" y="8"/>
                    <a:pt x="0" y="11"/>
                    <a:pt x="0" y="16"/>
                  </a:cubicBezTo>
                  <a:lnTo>
                    <a:pt x="0" y="16"/>
                  </a:lnTo>
                  <a:cubicBezTo>
                    <a:pt x="0" y="20"/>
                    <a:pt x="2" y="25"/>
                    <a:pt x="5" y="28"/>
                  </a:cubicBezTo>
                  <a:lnTo>
                    <a:pt x="5" y="28"/>
                  </a:lnTo>
                  <a:cubicBezTo>
                    <a:pt x="8" y="30"/>
                    <a:pt x="11" y="32"/>
                    <a:pt x="16" y="32"/>
                  </a:cubicBezTo>
                  <a:lnTo>
                    <a:pt x="117" y="32"/>
                  </a:lnTo>
                  <a:lnTo>
                    <a:pt x="217" y="32"/>
                  </a:lnTo>
                  <a:lnTo>
                    <a:pt x="217" y="32"/>
                  </a:lnTo>
                  <a:cubicBezTo>
                    <a:pt x="222" y="32"/>
                    <a:pt x="226" y="30"/>
                    <a:pt x="228" y="28"/>
                  </a:cubicBezTo>
                  <a:lnTo>
                    <a:pt x="228" y="28"/>
                  </a:lnTo>
                  <a:cubicBezTo>
                    <a:pt x="232" y="25"/>
                    <a:pt x="233" y="20"/>
                    <a:pt x="233" y="16"/>
                  </a:cubicBezTo>
                  <a:lnTo>
                    <a:pt x="233" y="16"/>
                  </a:lnTo>
                  <a:cubicBezTo>
                    <a:pt x="233" y="11"/>
                    <a:pt x="232" y="8"/>
                    <a:pt x="228" y="4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9D24FCA2-A390-6451-05C0-8B5A47A2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296191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2 h 181"/>
                <a:gd name="T16" fmla="*/ 0 w 28"/>
                <a:gd name="T17" fmla="*/ 162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2"/>
                  </a:lnTo>
                  <a:lnTo>
                    <a:pt x="0" y="162"/>
                  </a:lnTo>
                  <a:cubicBezTo>
                    <a:pt x="0" y="167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135F6A25-3800-2DBF-C72E-C634B874B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330" y="3280635"/>
              <a:ext cx="32972" cy="225300"/>
            </a:xfrm>
            <a:custGeom>
              <a:avLst/>
              <a:gdLst>
                <a:gd name="T0" fmla="*/ 22 w 28"/>
                <a:gd name="T1" fmla="*/ 0 h 181"/>
                <a:gd name="T2" fmla="*/ 17 w 28"/>
                <a:gd name="T3" fmla="*/ 0 h 181"/>
                <a:gd name="T4" fmla="*/ 17 w 28"/>
                <a:gd name="T5" fmla="*/ 0 h 181"/>
                <a:gd name="T6" fmla="*/ 5 w 28"/>
                <a:gd name="T7" fmla="*/ 5 h 181"/>
                <a:gd name="T8" fmla="*/ 5 w 28"/>
                <a:gd name="T9" fmla="*/ 5 h 181"/>
                <a:gd name="T10" fmla="*/ 0 w 28"/>
                <a:gd name="T11" fmla="*/ 17 h 181"/>
                <a:gd name="T12" fmla="*/ 0 w 28"/>
                <a:gd name="T13" fmla="*/ 90 h 181"/>
                <a:gd name="T14" fmla="*/ 0 w 28"/>
                <a:gd name="T15" fmla="*/ 163 h 181"/>
                <a:gd name="T16" fmla="*/ 0 w 28"/>
                <a:gd name="T17" fmla="*/ 163 h 181"/>
                <a:gd name="T18" fmla="*/ 5 w 28"/>
                <a:gd name="T19" fmla="*/ 175 h 181"/>
                <a:gd name="T20" fmla="*/ 5 w 28"/>
                <a:gd name="T21" fmla="*/ 175 h 181"/>
                <a:gd name="T22" fmla="*/ 17 w 28"/>
                <a:gd name="T23" fmla="*/ 180 h 181"/>
                <a:gd name="T24" fmla="*/ 22 w 28"/>
                <a:gd name="T25" fmla="*/ 180 h 181"/>
                <a:gd name="T26" fmla="*/ 27 w 28"/>
                <a:gd name="T27" fmla="*/ 180 h 181"/>
                <a:gd name="T28" fmla="*/ 27 w 28"/>
                <a:gd name="T29" fmla="*/ 90 h 181"/>
                <a:gd name="T30" fmla="*/ 27 w 28"/>
                <a:gd name="T31" fmla="*/ 0 h 181"/>
                <a:gd name="T32" fmla="*/ 22 w 28"/>
                <a:gd name="T3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81">
                  <a:moveTo>
                    <a:pt x="22" y="0"/>
                  </a:moveTo>
                  <a:lnTo>
                    <a:pt x="17" y="0"/>
                  </a:lnTo>
                  <a:lnTo>
                    <a:pt x="17" y="0"/>
                  </a:lnTo>
                  <a:cubicBezTo>
                    <a:pt x="12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3"/>
                    <a:pt x="0" y="17"/>
                  </a:cubicBezTo>
                  <a:lnTo>
                    <a:pt x="0" y="90"/>
                  </a:lnTo>
                  <a:lnTo>
                    <a:pt x="0" y="163"/>
                  </a:lnTo>
                  <a:lnTo>
                    <a:pt x="0" y="163"/>
                  </a:lnTo>
                  <a:cubicBezTo>
                    <a:pt x="0" y="168"/>
                    <a:pt x="2" y="172"/>
                    <a:pt x="5" y="175"/>
                  </a:cubicBezTo>
                  <a:lnTo>
                    <a:pt x="5" y="175"/>
                  </a:lnTo>
                  <a:cubicBezTo>
                    <a:pt x="8" y="178"/>
                    <a:pt x="12" y="180"/>
                    <a:pt x="17" y="180"/>
                  </a:cubicBezTo>
                  <a:lnTo>
                    <a:pt x="22" y="180"/>
                  </a:lnTo>
                  <a:lnTo>
                    <a:pt x="27" y="180"/>
                  </a:lnTo>
                  <a:lnTo>
                    <a:pt x="27" y="90"/>
                  </a:lnTo>
                  <a:lnTo>
                    <a:pt x="27" y="0"/>
                  </a:lnTo>
                  <a:lnTo>
                    <a:pt x="22" y="0"/>
                  </a:ln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C59C1BF-AE67-920F-79C6-12DDA252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274" y="2291498"/>
              <a:ext cx="65943" cy="65943"/>
            </a:xfrm>
            <a:custGeom>
              <a:avLst/>
              <a:gdLst>
                <a:gd name="T0" fmla="*/ 46 w 55"/>
                <a:gd name="T1" fmla="*/ 8 h 54"/>
                <a:gd name="T2" fmla="*/ 46 w 55"/>
                <a:gd name="T3" fmla="*/ 8 h 54"/>
                <a:gd name="T4" fmla="*/ 27 w 55"/>
                <a:gd name="T5" fmla="*/ 0 h 54"/>
                <a:gd name="T6" fmla="*/ 27 w 55"/>
                <a:gd name="T7" fmla="*/ 0 h 54"/>
                <a:gd name="T8" fmla="*/ 8 w 55"/>
                <a:gd name="T9" fmla="*/ 8 h 54"/>
                <a:gd name="T10" fmla="*/ 8 w 55"/>
                <a:gd name="T11" fmla="*/ 8 h 54"/>
                <a:gd name="T12" fmla="*/ 0 w 55"/>
                <a:gd name="T13" fmla="*/ 26 h 54"/>
                <a:gd name="T14" fmla="*/ 0 w 55"/>
                <a:gd name="T15" fmla="*/ 26 h 54"/>
                <a:gd name="T16" fmla="*/ 8 w 55"/>
                <a:gd name="T17" fmla="*/ 45 h 54"/>
                <a:gd name="T18" fmla="*/ 8 w 55"/>
                <a:gd name="T19" fmla="*/ 45 h 54"/>
                <a:gd name="T20" fmla="*/ 27 w 55"/>
                <a:gd name="T21" fmla="*/ 53 h 54"/>
                <a:gd name="T22" fmla="*/ 27 w 55"/>
                <a:gd name="T23" fmla="*/ 53 h 54"/>
                <a:gd name="T24" fmla="*/ 46 w 55"/>
                <a:gd name="T25" fmla="*/ 45 h 54"/>
                <a:gd name="T26" fmla="*/ 46 w 55"/>
                <a:gd name="T27" fmla="*/ 45 h 54"/>
                <a:gd name="T28" fmla="*/ 54 w 55"/>
                <a:gd name="T29" fmla="*/ 26 h 54"/>
                <a:gd name="T30" fmla="*/ 54 w 55"/>
                <a:gd name="T31" fmla="*/ 26 h 54"/>
                <a:gd name="T32" fmla="*/ 46 w 55"/>
                <a:gd name="T33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46" y="8"/>
                  </a:moveTo>
                  <a:lnTo>
                    <a:pt x="46" y="8"/>
                  </a:lnTo>
                  <a:cubicBezTo>
                    <a:pt x="41" y="3"/>
                    <a:pt x="34" y="0"/>
                    <a:pt x="27" y="0"/>
                  </a:cubicBezTo>
                  <a:lnTo>
                    <a:pt x="27" y="0"/>
                  </a:lnTo>
                  <a:cubicBezTo>
                    <a:pt x="20" y="0"/>
                    <a:pt x="12" y="3"/>
                    <a:pt x="8" y="8"/>
                  </a:cubicBezTo>
                  <a:lnTo>
                    <a:pt x="8" y="8"/>
                  </a:lnTo>
                  <a:cubicBezTo>
                    <a:pt x="3" y="12"/>
                    <a:pt x="0" y="19"/>
                    <a:pt x="0" y="26"/>
                  </a:cubicBezTo>
                  <a:lnTo>
                    <a:pt x="0" y="26"/>
                  </a:lnTo>
                  <a:cubicBezTo>
                    <a:pt x="0" y="34"/>
                    <a:pt x="3" y="40"/>
                    <a:pt x="8" y="45"/>
                  </a:cubicBezTo>
                  <a:lnTo>
                    <a:pt x="8" y="45"/>
                  </a:lnTo>
                  <a:cubicBezTo>
                    <a:pt x="12" y="49"/>
                    <a:pt x="20" y="53"/>
                    <a:pt x="27" y="53"/>
                  </a:cubicBezTo>
                  <a:lnTo>
                    <a:pt x="27" y="53"/>
                  </a:lnTo>
                  <a:cubicBezTo>
                    <a:pt x="34" y="53"/>
                    <a:pt x="41" y="49"/>
                    <a:pt x="46" y="45"/>
                  </a:cubicBezTo>
                  <a:lnTo>
                    <a:pt x="46" y="45"/>
                  </a:lnTo>
                  <a:cubicBezTo>
                    <a:pt x="51" y="40"/>
                    <a:pt x="54" y="34"/>
                    <a:pt x="54" y="26"/>
                  </a:cubicBezTo>
                  <a:lnTo>
                    <a:pt x="54" y="26"/>
                  </a:lnTo>
                  <a:cubicBezTo>
                    <a:pt x="54" y="19"/>
                    <a:pt x="51" y="12"/>
                    <a:pt x="46" y="8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401E8815-C856-B648-9796-74155061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265" y="2302489"/>
              <a:ext cx="43961" cy="43961"/>
            </a:xfrm>
            <a:custGeom>
              <a:avLst/>
              <a:gdLst>
                <a:gd name="T0" fmla="*/ 30 w 37"/>
                <a:gd name="T1" fmla="*/ 5 h 35"/>
                <a:gd name="T2" fmla="*/ 30 w 37"/>
                <a:gd name="T3" fmla="*/ 5 h 35"/>
                <a:gd name="T4" fmla="*/ 18 w 37"/>
                <a:gd name="T5" fmla="*/ 0 h 35"/>
                <a:gd name="T6" fmla="*/ 18 w 37"/>
                <a:gd name="T7" fmla="*/ 0 h 35"/>
                <a:gd name="T8" fmla="*/ 5 w 37"/>
                <a:gd name="T9" fmla="*/ 5 h 35"/>
                <a:gd name="T10" fmla="*/ 5 w 37"/>
                <a:gd name="T11" fmla="*/ 5 h 35"/>
                <a:gd name="T12" fmla="*/ 0 w 37"/>
                <a:gd name="T13" fmla="*/ 17 h 35"/>
                <a:gd name="T14" fmla="*/ 0 w 37"/>
                <a:gd name="T15" fmla="*/ 17 h 35"/>
                <a:gd name="T16" fmla="*/ 5 w 37"/>
                <a:gd name="T17" fmla="*/ 29 h 35"/>
                <a:gd name="T18" fmla="*/ 5 w 37"/>
                <a:gd name="T19" fmla="*/ 29 h 35"/>
                <a:gd name="T20" fmla="*/ 18 w 37"/>
                <a:gd name="T21" fmla="*/ 34 h 35"/>
                <a:gd name="T22" fmla="*/ 18 w 37"/>
                <a:gd name="T23" fmla="*/ 34 h 35"/>
                <a:gd name="T24" fmla="*/ 30 w 37"/>
                <a:gd name="T25" fmla="*/ 29 h 35"/>
                <a:gd name="T26" fmla="*/ 30 w 37"/>
                <a:gd name="T27" fmla="*/ 29 h 35"/>
                <a:gd name="T28" fmla="*/ 36 w 37"/>
                <a:gd name="T29" fmla="*/ 17 h 35"/>
                <a:gd name="T30" fmla="*/ 36 w 37"/>
                <a:gd name="T31" fmla="*/ 17 h 35"/>
                <a:gd name="T32" fmla="*/ 30 w 37"/>
                <a:gd name="T3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5">
                  <a:moveTo>
                    <a:pt x="30" y="5"/>
                  </a:moveTo>
                  <a:lnTo>
                    <a:pt x="30" y="5"/>
                  </a:lnTo>
                  <a:cubicBezTo>
                    <a:pt x="27" y="2"/>
                    <a:pt x="23" y="0"/>
                    <a:pt x="18" y="0"/>
                  </a:cubicBezTo>
                  <a:lnTo>
                    <a:pt x="18" y="0"/>
                  </a:lnTo>
                  <a:cubicBezTo>
                    <a:pt x="13" y="0"/>
                    <a:pt x="8" y="2"/>
                    <a:pt x="5" y="5"/>
                  </a:cubicBezTo>
                  <a:lnTo>
                    <a:pt x="5" y="5"/>
                  </a:lnTo>
                  <a:cubicBezTo>
                    <a:pt x="2" y="8"/>
                    <a:pt x="0" y="12"/>
                    <a:pt x="0" y="17"/>
                  </a:cubicBezTo>
                  <a:lnTo>
                    <a:pt x="0" y="17"/>
                  </a:lnTo>
                  <a:cubicBezTo>
                    <a:pt x="0" y="22"/>
                    <a:pt x="2" y="27"/>
                    <a:pt x="5" y="29"/>
                  </a:cubicBezTo>
                  <a:lnTo>
                    <a:pt x="5" y="29"/>
                  </a:lnTo>
                  <a:cubicBezTo>
                    <a:pt x="8" y="33"/>
                    <a:pt x="13" y="34"/>
                    <a:pt x="18" y="34"/>
                  </a:cubicBezTo>
                  <a:lnTo>
                    <a:pt x="18" y="34"/>
                  </a:lnTo>
                  <a:cubicBezTo>
                    <a:pt x="23" y="34"/>
                    <a:pt x="27" y="33"/>
                    <a:pt x="30" y="29"/>
                  </a:cubicBezTo>
                  <a:lnTo>
                    <a:pt x="30" y="29"/>
                  </a:lnTo>
                  <a:cubicBezTo>
                    <a:pt x="34" y="27"/>
                    <a:pt x="36" y="22"/>
                    <a:pt x="36" y="17"/>
                  </a:cubicBezTo>
                  <a:lnTo>
                    <a:pt x="36" y="17"/>
                  </a:lnTo>
                  <a:cubicBezTo>
                    <a:pt x="36" y="12"/>
                    <a:pt x="34" y="8"/>
                    <a:pt x="30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E7C1D476-E17D-688C-A629-CCEB34F3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665" y="2296994"/>
              <a:ext cx="60445" cy="60448"/>
            </a:xfrm>
            <a:custGeom>
              <a:avLst/>
              <a:gdLst>
                <a:gd name="T0" fmla="*/ 42 w 50"/>
                <a:gd name="T1" fmla="*/ 6 h 48"/>
                <a:gd name="T2" fmla="*/ 42 w 50"/>
                <a:gd name="T3" fmla="*/ 6 h 48"/>
                <a:gd name="T4" fmla="*/ 24 w 50"/>
                <a:gd name="T5" fmla="*/ 0 h 48"/>
                <a:gd name="T6" fmla="*/ 24 w 50"/>
                <a:gd name="T7" fmla="*/ 0 h 48"/>
                <a:gd name="T8" fmla="*/ 7 w 50"/>
                <a:gd name="T9" fmla="*/ 6 h 48"/>
                <a:gd name="T10" fmla="*/ 7 w 50"/>
                <a:gd name="T11" fmla="*/ 6 h 48"/>
                <a:gd name="T12" fmla="*/ 0 w 50"/>
                <a:gd name="T13" fmla="*/ 23 h 48"/>
                <a:gd name="T14" fmla="*/ 0 w 50"/>
                <a:gd name="T15" fmla="*/ 23 h 48"/>
                <a:gd name="T16" fmla="*/ 7 w 50"/>
                <a:gd name="T17" fmla="*/ 40 h 48"/>
                <a:gd name="T18" fmla="*/ 7 w 50"/>
                <a:gd name="T19" fmla="*/ 40 h 48"/>
                <a:gd name="T20" fmla="*/ 24 w 50"/>
                <a:gd name="T21" fmla="*/ 47 h 48"/>
                <a:gd name="T22" fmla="*/ 24 w 50"/>
                <a:gd name="T23" fmla="*/ 47 h 48"/>
                <a:gd name="T24" fmla="*/ 42 w 50"/>
                <a:gd name="T25" fmla="*/ 40 h 48"/>
                <a:gd name="T26" fmla="*/ 42 w 50"/>
                <a:gd name="T27" fmla="*/ 40 h 48"/>
                <a:gd name="T28" fmla="*/ 49 w 50"/>
                <a:gd name="T29" fmla="*/ 23 h 48"/>
                <a:gd name="T30" fmla="*/ 49 w 50"/>
                <a:gd name="T31" fmla="*/ 23 h 48"/>
                <a:gd name="T32" fmla="*/ 42 w 50"/>
                <a:gd name="T3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42" y="6"/>
                  </a:moveTo>
                  <a:lnTo>
                    <a:pt x="42" y="6"/>
                  </a:lnTo>
                  <a:cubicBezTo>
                    <a:pt x="37" y="2"/>
                    <a:pt x="31" y="0"/>
                    <a:pt x="24" y="0"/>
                  </a:cubicBezTo>
                  <a:lnTo>
                    <a:pt x="24" y="0"/>
                  </a:lnTo>
                  <a:cubicBezTo>
                    <a:pt x="18" y="0"/>
                    <a:pt x="11" y="2"/>
                    <a:pt x="7" y="6"/>
                  </a:cubicBezTo>
                  <a:lnTo>
                    <a:pt x="7" y="6"/>
                  </a:lnTo>
                  <a:cubicBezTo>
                    <a:pt x="3" y="11"/>
                    <a:pt x="0" y="17"/>
                    <a:pt x="0" y="23"/>
                  </a:cubicBezTo>
                  <a:lnTo>
                    <a:pt x="0" y="23"/>
                  </a:lnTo>
                  <a:cubicBezTo>
                    <a:pt x="0" y="30"/>
                    <a:pt x="3" y="36"/>
                    <a:pt x="7" y="40"/>
                  </a:cubicBezTo>
                  <a:lnTo>
                    <a:pt x="7" y="40"/>
                  </a:lnTo>
                  <a:cubicBezTo>
                    <a:pt x="11" y="45"/>
                    <a:pt x="18" y="47"/>
                    <a:pt x="24" y="47"/>
                  </a:cubicBezTo>
                  <a:lnTo>
                    <a:pt x="24" y="47"/>
                  </a:lnTo>
                  <a:cubicBezTo>
                    <a:pt x="31" y="47"/>
                    <a:pt x="37" y="45"/>
                    <a:pt x="42" y="40"/>
                  </a:cubicBezTo>
                  <a:lnTo>
                    <a:pt x="42" y="40"/>
                  </a:lnTo>
                  <a:cubicBezTo>
                    <a:pt x="46" y="36"/>
                    <a:pt x="49" y="30"/>
                    <a:pt x="49" y="23"/>
                  </a:cubicBezTo>
                  <a:lnTo>
                    <a:pt x="49" y="23"/>
                  </a:lnTo>
                  <a:cubicBezTo>
                    <a:pt x="49" y="17"/>
                    <a:pt x="46" y="11"/>
                    <a:pt x="42" y="6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2D9D591-5B24-177E-8536-E51FDEB1A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151" y="2307984"/>
              <a:ext cx="38468" cy="38468"/>
            </a:xfrm>
            <a:custGeom>
              <a:avLst/>
              <a:gdLst>
                <a:gd name="T0" fmla="*/ 24 w 29"/>
                <a:gd name="T1" fmla="*/ 5 h 30"/>
                <a:gd name="T2" fmla="*/ 24 w 29"/>
                <a:gd name="T3" fmla="*/ 5 h 30"/>
                <a:gd name="T4" fmla="*/ 14 w 29"/>
                <a:gd name="T5" fmla="*/ 0 h 30"/>
                <a:gd name="T6" fmla="*/ 14 w 29"/>
                <a:gd name="T7" fmla="*/ 0 h 30"/>
                <a:gd name="T8" fmla="*/ 4 w 29"/>
                <a:gd name="T9" fmla="*/ 5 h 30"/>
                <a:gd name="T10" fmla="*/ 4 w 29"/>
                <a:gd name="T11" fmla="*/ 5 h 30"/>
                <a:gd name="T12" fmla="*/ 0 w 29"/>
                <a:gd name="T13" fmla="*/ 14 h 30"/>
                <a:gd name="T14" fmla="*/ 0 w 29"/>
                <a:gd name="T15" fmla="*/ 14 h 30"/>
                <a:gd name="T16" fmla="*/ 4 w 29"/>
                <a:gd name="T17" fmla="*/ 24 h 30"/>
                <a:gd name="T18" fmla="*/ 4 w 29"/>
                <a:gd name="T19" fmla="*/ 24 h 30"/>
                <a:gd name="T20" fmla="*/ 14 w 29"/>
                <a:gd name="T21" fmla="*/ 29 h 30"/>
                <a:gd name="T22" fmla="*/ 14 w 29"/>
                <a:gd name="T23" fmla="*/ 29 h 30"/>
                <a:gd name="T24" fmla="*/ 24 w 29"/>
                <a:gd name="T25" fmla="*/ 24 h 30"/>
                <a:gd name="T26" fmla="*/ 24 w 29"/>
                <a:gd name="T27" fmla="*/ 24 h 30"/>
                <a:gd name="T28" fmla="*/ 28 w 29"/>
                <a:gd name="T29" fmla="*/ 14 h 30"/>
                <a:gd name="T30" fmla="*/ 28 w 29"/>
                <a:gd name="T31" fmla="*/ 14 h 30"/>
                <a:gd name="T32" fmla="*/ 24 w 29"/>
                <a:gd name="T3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0">
                  <a:moveTo>
                    <a:pt x="24" y="5"/>
                  </a:moveTo>
                  <a:lnTo>
                    <a:pt x="24" y="5"/>
                  </a:lnTo>
                  <a:cubicBezTo>
                    <a:pt x="22" y="2"/>
                    <a:pt x="18" y="0"/>
                    <a:pt x="14" y="0"/>
                  </a:cubicBezTo>
                  <a:lnTo>
                    <a:pt x="14" y="0"/>
                  </a:lnTo>
                  <a:cubicBezTo>
                    <a:pt x="10" y="0"/>
                    <a:pt x="7" y="2"/>
                    <a:pt x="4" y="5"/>
                  </a:cubicBezTo>
                  <a:lnTo>
                    <a:pt x="4" y="5"/>
                  </a:lnTo>
                  <a:cubicBezTo>
                    <a:pt x="1" y="7"/>
                    <a:pt x="0" y="11"/>
                    <a:pt x="0" y="14"/>
                  </a:cubicBezTo>
                  <a:lnTo>
                    <a:pt x="0" y="14"/>
                  </a:lnTo>
                  <a:cubicBezTo>
                    <a:pt x="0" y="18"/>
                    <a:pt x="1" y="22"/>
                    <a:pt x="4" y="24"/>
                  </a:cubicBezTo>
                  <a:lnTo>
                    <a:pt x="4" y="24"/>
                  </a:lnTo>
                  <a:cubicBezTo>
                    <a:pt x="7" y="27"/>
                    <a:pt x="10" y="29"/>
                    <a:pt x="14" y="29"/>
                  </a:cubicBezTo>
                  <a:lnTo>
                    <a:pt x="14" y="29"/>
                  </a:lnTo>
                  <a:cubicBezTo>
                    <a:pt x="18" y="29"/>
                    <a:pt x="22" y="27"/>
                    <a:pt x="24" y="24"/>
                  </a:cubicBezTo>
                  <a:lnTo>
                    <a:pt x="24" y="24"/>
                  </a:lnTo>
                  <a:cubicBezTo>
                    <a:pt x="27" y="22"/>
                    <a:pt x="28" y="18"/>
                    <a:pt x="28" y="14"/>
                  </a:cubicBezTo>
                  <a:lnTo>
                    <a:pt x="28" y="14"/>
                  </a:lnTo>
                  <a:cubicBezTo>
                    <a:pt x="28" y="11"/>
                    <a:pt x="27" y="7"/>
                    <a:pt x="24" y="5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8BC7510F-F5ED-A27B-EB05-4E3A2CC0A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737" y="2445364"/>
              <a:ext cx="1928814" cy="3951042"/>
            </a:xfrm>
            <a:custGeom>
              <a:avLst/>
              <a:gdLst>
                <a:gd name="T0" fmla="*/ 1458 w 1549"/>
                <a:gd name="T1" fmla="*/ 0 h 3170"/>
                <a:gd name="T2" fmla="*/ 90 w 1549"/>
                <a:gd name="T3" fmla="*/ 0 h 3170"/>
                <a:gd name="T4" fmla="*/ 90 w 1549"/>
                <a:gd name="T5" fmla="*/ 0 h 3170"/>
                <a:gd name="T6" fmla="*/ 0 w 1549"/>
                <a:gd name="T7" fmla="*/ 89 h 3170"/>
                <a:gd name="T8" fmla="*/ 0 w 1549"/>
                <a:gd name="T9" fmla="*/ 3079 h 3170"/>
                <a:gd name="T10" fmla="*/ 0 w 1549"/>
                <a:gd name="T11" fmla="*/ 3079 h 3170"/>
                <a:gd name="T12" fmla="*/ 90 w 1549"/>
                <a:gd name="T13" fmla="*/ 3169 h 3170"/>
                <a:gd name="T14" fmla="*/ 1458 w 1549"/>
                <a:gd name="T15" fmla="*/ 3169 h 3170"/>
                <a:gd name="T16" fmla="*/ 1458 w 1549"/>
                <a:gd name="T17" fmla="*/ 3169 h 3170"/>
                <a:gd name="T18" fmla="*/ 1548 w 1549"/>
                <a:gd name="T19" fmla="*/ 3079 h 3170"/>
                <a:gd name="T20" fmla="*/ 1548 w 1549"/>
                <a:gd name="T21" fmla="*/ 89 h 3170"/>
                <a:gd name="T22" fmla="*/ 1548 w 1549"/>
                <a:gd name="T23" fmla="*/ 89 h 3170"/>
                <a:gd name="T24" fmla="*/ 1458 w 1549"/>
                <a:gd name="T25" fmla="*/ 0 h 3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9" h="3170">
                  <a:moveTo>
                    <a:pt x="1458" y="0"/>
                  </a:moveTo>
                  <a:lnTo>
                    <a:pt x="90" y="0"/>
                  </a:lnTo>
                  <a:lnTo>
                    <a:pt x="90" y="0"/>
                  </a:lnTo>
                  <a:cubicBezTo>
                    <a:pt x="41" y="0"/>
                    <a:pt x="0" y="40"/>
                    <a:pt x="0" y="89"/>
                  </a:cubicBezTo>
                  <a:lnTo>
                    <a:pt x="0" y="3079"/>
                  </a:lnTo>
                  <a:lnTo>
                    <a:pt x="0" y="3079"/>
                  </a:lnTo>
                  <a:cubicBezTo>
                    <a:pt x="0" y="3128"/>
                    <a:pt x="41" y="3169"/>
                    <a:pt x="90" y="3169"/>
                  </a:cubicBezTo>
                  <a:lnTo>
                    <a:pt x="1458" y="3169"/>
                  </a:lnTo>
                  <a:lnTo>
                    <a:pt x="1458" y="3169"/>
                  </a:lnTo>
                  <a:cubicBezTo>
                    <a:pt x="1508" y="3169"/>
                    <a:pt x="1548" y="3128"/>
                    <a:pt x="1548" y="3079"/>
                  </a:cubicBezTo>
                  <a:lnTo>
                    <a:pt x="1548" y="89"/>
                  </a:lnTo>
                  <a:lnTo>
                    <a:pt x="1548" y="89"/>
                  </a:lnTo>
                  <a:cubicBezTo>
                    <a:pt x="1548" y="40"/>
                    <a:pt x="1508" y="0"/>
                    <a:pt x="1458" y="0"/>
                  </a:cubicBez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</p:grpSp>
      <p:sp>
        <p:nvSpPr>
          <p:cNvPr id="21" name="Picture Placeholder 127">
            <a:extLst>
              <a:ext uri="{FF2B5EF4-FFF2-40B4-BE49-F238E27FC236}">
                <a16:creationId xmlns:a16="http://schemas.microsoft.com/office/drawing/2014/main" id="{ECDCF693-5A21-9329-E84D-BB3193369E9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7057430" y="4744469"/>
            <a:ext cx="3995279" cy="8186751"/>
          </a:xfrm>
          <a:custGeom>
            <a:avLst/>
            <a:gdLst>
              <a:gd name="connsiteX0" fmla="*/ 112068 w 1927570"/>
              <a:gd name="connsiteY0" fmla="*/ 0 h 3949796"/>
              <a:gd name="connsiteX1" fmla="*/ 1815502 w 1927570"/>
              <a:gd name="connsiteY1" fmla="*/ 0 h 3949796"/>
              <a:gd name="connsiteX2" fmla="*/ 1927570 w 1927570"/>
              <a:gd name="connsiteY2" fmla="*/ 110929 h 3949796"/>
              <a:gd name="connsiteX3" fmla="*/ 1927570 w 1927570"/>
              <a:gd name="connsiteY3" fmla="*/ 3837621 h 3949796"/>
              <a:gd name="connsiteX4" fmla="*/ 1815502 w 1927570"/>
              <a:gd name="connsiteY4" fmla="*/ 3949796 h 3949796"/>
              <a:gd name="connsiteX5" fmla="*/ 112068 w 1927570"/>
              <a:gd name="connsiteY5" fmla="*/ 3949796 h 3949796"/>
              <a:gd name="connsiteX6" fmla="*/ 0 w 1927570"/>
              <a:gd name="connsiteY6" fmla="*/ 3837621 h 3949796"/>
              <a:gd name="connsiteX7" fmla="*/ 0 w 1927570"/>
              <a:gd name="connsiteY7" fmla="*/ 110929 h 3949796"/>
              <a:gd name="connsiteX8" fmla="*/ 112068 w 1927570"/>
              <a:gd name="connsiteY8" fmla="*/ 0 h 39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570" h="3949796">
                <a:moveTo>
                  <a:pt x="112068" y="0"/>
                </a:moveTo>
                <a:lnTo>
                  <a:pt x="1815502" y="0"/>
                </a:lnTo>
                <a:cubicBezTo>
                  <a:pt x="1877762" y="0"/>
                  <a:pt x="1927570" y="49856"/>
                  <a:pt x="1927570" y="110929"/>
                </a:cubicBezTo>
                <a:lnTo>
                  <a:pt x="1927570" y="3837621"/>
                </a:lnTo>
                <a:cubicBezTo>
                  <a:pt x="1927570" y="3898694"/>
                  <a:pt x="1877762" y="3949796"/>
                  <a:pt x="1815502" y="3949796"/>
                </a:cubicBezTo>
                <a:lnTo>
                  <a:pt x="112068" y="3949796"/>
                </a:lnTo>
                <a:cubicBezTo>
                  <a:pt x="51054" y="3949796"/>
                  <a:pt x="0" y="3898694"/>
                  <a:pt x="0" y="3837621"/>
                </a:cubicBezTo>
                <a:lnTo>
                  <a:pt x="0" y="110929"/>
                </a:lnTo>
                <a:cubicBezTo>
                  <a:pt x="0" y="49856"/>
                  <a:pt x="51054" y="0"/>
                  <a:pt x="112068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2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Devic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5A72D-1F03-1E92-8996-DBA1599ACD08}"/>
              </a:ext>
            </a:extLst>
          </p:cNvPr>
          <p:cNvGrpSpPr/>
          <p:nvPr userDrawn="1"/>
        </p:nvGrpSpPr>
        <p:grpSpPr>
          <a:xfrm>
            <a:off x="871219" y="3856384"/>
            <a:ext cx="12835290" cy="6505712"/>
            <a:chOff x="890706" y="8720875"/>
            <a:chExt cx="6006247" cy="3044335"/>
          </a:xfrm>
        </p:grpSpPr>
        <p:sp>
          <p:nvSpPr>
            <p:cNvPr id="3" name="Freeform 40">
              <a:extLst>
                <a:ext uri="{FF2B5EF4-FFF2-40B4-BE49-F238E27FC236}">
                  <a16:creationId xmlns:a16="http://schemas.microsoft.com/office/drawing/2014/main" id="{FB17B997-5E70-6F54-C107-E4C9AED1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607" y="8720875"/>
              <a:ext cx="4637942" cy="2709128"/>
            </a:xfrm>
            <a:custGeom>
              <a:avLst/>
              <a:gdLst>
                <a:gd name="T0" fmla="*/ 3721 w 3722"/>
                <a:gd name="T1" fmla="*/ 49 h 2174"/>
                <a:gd name="T2" fmla="*/ 3721 w 3722"/>
                <a:gd name="T3" fmla="*/ 49 h 2174"/>
                <a:gd name="T4" fmla="*/ 3672 w 3722"/>
                <a:gd name="T5" fmla="*/ 0 h 2174"/>
                <a:gd name="T6" fmla="*/ 49 w 3722"/>
                <a:gd name="T7" fmla="*/ 0 h 2174"/>
                <a:gd name="T8" fmla="*/ 49 w 3722"/>
                <a:gd name="T9" fmla="*/ 0 h 2174"/>
                <a:gd name="T10" fmla="*/ 0 w 3722"/>
                <a:gd name="T11" fmla="*/ 49 h 2174"/>
                <a:gd name="T12" fmla="*/ 0 w 3722"/>
                <a:gd name="T13" fmla="*/ 2173 h 2174"/>
                <a:gd name="T14" fmla="*/ 3721 w 3722"/>
                <a:gd name="T15" fmla="*/ 2173 h 2174"/>
                <a:gd name="T16" fmla="*/ 3721 w 3722"/>
                <a:gd name="T17" fmla="*/ 49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2" h="2174">
                  <a:moveTo>
                    <a:pt x="3721" y="49"/>
                  </a:moveTo>
                  <a:lnTo>
                    <a:pt x="3721" y="49"/>
                  </a:lnTo>
                  <a:cubicBezTo>
                    <a:pt x="3721" y="21"/>
                    <a:pt x="3699" y="0"/>
                    <a:pt x="3672" y="0"/>
                  </a:cubicBezTo>
                  <a:lnTo>
                    <a:pt x="49" y="0"/>
                  </a:lnTo>
                  <a:lnTo>
                    <a:pt x="49" y="0"/>
                  </a:lnTo>
                  <a:cubicBezTo>
                    <a:pt x="22" y="0"/>
                    <a:pt x="0" y="21"/>
                    <a:pt x="0" y="49"/>
                  </a:cubicBezTo>
                  <a:lnTo>
                    <a:pt x="0" y="2173"/>
                  </a:lnTo>
                  <a:lnTo>
                    <a:pt x="3721" y="2173"/>
                  </a:lnTo>
                  <a:lnTo>
                    <a:pt x="3721" y="49"/>
                  </a:lnTo>
                </a:path>
              </a:pathLst>
            </a:custGeom>
            <a:solidFill>
              <a:srgbClr val="3D3D3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4D6E6185-D538-515F-7C09-EE472AE0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706" y="11457479"/>
              <a:ext cx="6006247" cy="307731"/>
            </a:xfrm>
            <a:custGeom>
              <a:avLst/>
              <a:gdLst>
                <a:gd name="T0" fmla="*/ 240 w 4821"/>
                <a:gd name="T1" fmla="*/ 247 h 248"/>
                <a:gd name="T2" fmla="*/ 4580 w 4821"/>
                <a:gd name="T3" fmla="*/ 247 h 248"/>
                <a:gd name="T4" fmla="*/ 4580 w 4821"/>
                <a:gd name="T5" fmla="*/ 247 h 248"/>
                <a:gd name="T6" fmla="*/ 4820 w 4821"/>
                <a:gd name="T7" fmla="*/ 0 h 248"/>
                <a:gd name="T8" fmla="*/ 0 w 4821"/>
                <a:gd name="T9" fmla="*/ 0 h 248"/>
                <a:gd name="T10" fmla="*/ 0 w 4821"/>
                <a:gd name="T11" fmla="*/ 0 h 248"/>
                <a:gd name="T12" fmla="*/ 240 w 4821"/>
                <a:gd name="T13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1" h="248">
                  <a:moveTo>
                    <a:pt x="240" y="247"/>
                  </a:moveTo>
                  <a:lnTo>
                    <a:pt x="4580" y="247"/>
                  </a:lnTo>
                  <a:lnTo>
                    <a:pt x="4580" y="247"/>
                  </a:lnTo>
                  <a:cubicBezTo>
                    <a:pt x="4709" y="247"/>
                    <a:pt x="4815" y="137"/>
                    <a:pt x="482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5" y="137"/>
                    <a:pt x="110" y="247"/>
                    <a:pt x="240" y="247"/>
                  </a:cubicBezTo>
                </a:path>
              </a:pathLst>
            </a:custGeom>
            <a:solidFill>
              <a:srgbClr val="2D2D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3EBF8F91-50D1-57BB-0526-74B04E98A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706" y="11430003"/>
              <a:ext cx="6006247" cy="27477"/>
            </a:xfrm>
            <a:custGeom>
              <a:avLst/>
              <a:gdLst>
                <a:gd name="T0" fmla="*/ 4821 w 4822"/>
                <a:gd name="T1" fmla="*/ 0 h 22"/>
                <a:gd name="T2" fmla="*/ 0 w 4822"/>
                <a:gd name="T3" fmla="*/ 0 h 22"/>
                <a:gd name="T4" fmla="*/ 0 w 4822"/>
                <a:gd name="T5" fmla="*/ 11 h 22"/>
                <a:gd name="T6" fmla="*/ 0 w 4822"/>
                <a:gd name="T7" fmla="*/ 11 h 22"/>
                <a:gd name="T8" fmla="*/ 0 w 4822"/>
                <a:gd name="T9" fmla="*/ 21 h 22"/>
                <a:gd name="T10" fmla="*/ 4820 w 4822"/>
                <a:gd name="T11" fmla="*/ 21 h 22"/>
                <a:gd name="T12" fmla="*/ 4820 w 4822"/>
                <a:gd name="T13" fmla="*/ 21 h 22"/>
                <a:gd name="T14" fmla="*/ 4821 w 4822"/>
                <a:gd name="T15" fmla="*/ 11 h 22"/>
                <a:gd name="T16" fmla="*/ 4821 w 482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2" h="22">
                  <a:moveTo>
                    <a:pt x="48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cubicBezTo>
                    <a:pt x="0" y="14"/>
                    <a:pt x="0" y="18"/>
                    <a:pt x="0" y="21"/>
                  </a:cubicBezTo>
                  <a:lnTo>
                    <a:pt x="4820" y="21"/>
                  </a:lnTo>
                  <a:lnTo>
                    <a:pt x="4820" y="21"/>
                  </a:lnTo>
                  <a:cubicBezTo>
                    <a:pt x="4820" y="18"/>
                    <a:pt x="4821" y="14"/>
                    <a:pt x="4821" y="11"/>
                  </a:cubicBezTo>
                  <a:lnTo>
                    <a:pt x="4821" y="0"/>
                  </a:lnTo>
                </a:path>
              </a:pathLst>
            </a:custGeom>
            <a:solidFill>
              <a:srgbClr val="95969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73CF02FE-0BCD-CEE3-7A4A-F7E7A7664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099" y="8748348"/>
              <a:ext cx="49459" cy="49459"/>
            </a:xfrm>
            <a:custGeom>
              <a:avLst/>
              <a:gdLst>
                <a:gd name="T0" fmla="*/ 19 w 39"/>
                <a:gd name="T1" fmla="*/ 0 h 39"/>
                <a:gd name="T2" fmla="*/ 19 w 39"/>
                <a:gd name="T3" fmla="*/ 0 h 39"/>
                <a:gd name="T4" fmla="*/ 0 w 39"/>
                <a:gd name="T5" fmla="*/ 19 h 39"/>
                <a:gd name="T6" fmla="*/ 0 w 39"/>
                <a:gd name="T7" fmla="*/ 19 h 39"/>
                <a:gd name="T8" fmla="*/ 19 w 39"/>
                <a:gd name="T9" fmla="*/ 38 h 39"/>
                <a:gd name="T10" fmla="*/ 19 w 39"/>
                <a:gd name="T11" fmla="*/ 38 h 39"/>
                <a:gd name="T12" fmla="*/ 38 w 39"/>
                <a:gd name="T13" fmla="*/ 19 h 39"/>
                <a:gd name="T14" fmla="*/ 38 w 39"/>
                <a:gd name="T15" fmla="*/ 19 h 39"/>
                <a:gd name="T16" fmla="*/ 19 w 39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9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19"/>
                  </a:lnTo>
                  <a:cubicBezTo>
                    <a:pt x="0" y="30"/>
                    <a:pt x="9" y="38"/>
                    <a:pt x="19" y="38"/>
                  </a:cubicBezTo>
                  <a:lnTo>
                    <a:pt x="19" y="38"/>
                  </a:lnTo>
                  <a:cubicBezTo>
                    <a:pt x="29" y="38"/>
                    <a:pt x="38" y="30"/>
                    <a:pt x="38" y="19"/>
                  </a:cubicBezTo>
                  <a:lnTo>
                    <a:pt x="38" y="19"/>
                  </a:ln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8383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070AE06D-FE57-C3B1-5DB0-1A03D1F5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090" y="8753846"/>
              <a:ext cx="27477" cy="27475"/>
            </a:xfrm>
            <a:custGeom>
              <a:avLst/>
              <a:gdLst>
                <a:gd name="T0" fmla="*/ 11 w 23"/>
                <a:gd name="T1" fmla="*/ 0 h 23"/>
                <a:gd name="T2" fmla="*/ 11 w 23"/>
                <a:gd name="T3" fmla="*/ 0 h 23"/>
                <a:gd name="T4" fmla="*/ 0 w 23"/>
                <a:gd name="T5" fmla="*/ 11 h 23"/>
                <a:gd name="T6" fmla="*/ 0 w 23"/>
                <a:gd name="T7" fmla="*/ 11 h 23"/>
                <a:gd name="T8" fmla="*/ 11 w 23"/>
                <a:gd name="T9" fmla="*/ 22 h 23"/>
                <a:gd name="T10" fmla="*/ 11 w 23"/>
                <a:gd name="T11" fmla="*/ 22 h 23"/>
                <a:gd name="T12" fmla="*/ 22 w 23"/>
                <a:gd name="T13" fmla="*/ 11 h 23"/>
                <a:gd name="T14" fmla="*/ 22 w 23"/>
                <a:gd name="T15" fmla="*/ 11 h 23"/>
                <a:gd name="T16" fmla="*/ 11 w 2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1"/>
                  </a:lnTo>
                  <a:cubicBezTo>
                    <a:pt x="0" y="18"/>
                    <a:pt x="5" y="22"/>
                    <a:pt x="11" y="22"/>
                  </a:cubicBezTo>
                  <a:lnTo>
                    <a:pt x="11" y="22"/>
                  </a:lnTo>
                  <a:cubicBezTo>
                    <a:pt x="17" y="22"/>
                    <a:pt x="22" y="18"/>
                    <a:pt x="22" y="11"/>
                  </a:cubicBezTo>
                  <a:lnTo>
                    <a:pt x="22" y="11"/>
                  </a:lnTo>
                  <a:cubicBezTo>
                    <a:pt x="22" y="5"/>
                    <a:pt x="17" y="0"/>
                    <a:pt x="11" y="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2B375069-1238-BF39-2D86-25E7D3F23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223" y="11457481"/>
              <a:ext cx="1472712" cy="98913"/>
            </a:xfrm>
            <a:custGeom>
              <a:avLst/>
              <a:gdLst>
                <a:gd name="T0" fmla="*/ 0 w 1181"/>
                <a:gd name="T1" fmla="*/ 0 h 80"/>
                <a:gd name="T2" fmla="*/ 0 w 1181"/>
                <a:gd name="T3" fmla="*/ 0 h 80"/>
                <a:gd name="T4" fmla="*/ 80 w 1181"/>
                <a:gd name="T5" fmla="*/ 79 h 80"/>
                <a:gd name="T6" fmla="*/ 1100 w 1181"/>
                <a:gd name="T7" fmla="*/ 79 h 80"/>
                <a:gd name="T8" fmla="*/ 1100 w 1181"/>
                <a:gd name="T9" fmla="*/ 79 h 80"/>
                <a:gd name="T10" fmla="*/ 1180 w 1181"/>
                <a:gd name="T11" fmla="*/ 0 h 80"/>
                <a:gd name="T12" fmla="*/ 0 w 1181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1" h="80">
                  <a:moveTo>
                    <a:pt x="0" y="0"/>
                  </a:moveTo>
                  <a:lnTo>
                    <a:pt x="0" y="0"/>
                  </a:lnTo>
                  <a:cubicBezTo>
                    <a:pt x="0" y="43"/>
                    <a:pt x="36" y="79"/>
                    <a:pt x="80" y="79"/>
                  </a:cubicBezTo>
                  <a:lnTo>
                    <a:pt x="1100" y="79"/>
                  </a:lnTo>
                  <a:lnTo>
                    <a:pt x="1100" y="79"/>
                  </a:lnTo>
                  <a:cubicBezTo>
                    <a:pt x="1144" y="79"/>
                    <a:pt x="1180" y="43"/>
                    <a:pt x="1180" y="0"/>
                  </a:cubicBezTo>
                  <a:lnTo>
                    <a:pt x="0" y="0"/>
                  </a:lnTo>
                </a:path>
              </a:pathLst>
            </a:custGeom>
            <a:solidFill>
              <a:srgbClr val="68686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575BE2A2-1091-0112-E2B7-4C24E4BC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034" y="8836271"/>
              <a:ext cx="4473087" cy="2505808"/>
            </a:xfrm>
            <a:custGeom>
              <a:avLst/>
              <a:gdLst>
                <a:gd name="T0" fmla="*/ 0 w 3591"/>
                <a:gd name="T1" fmla="*/ 2009 h 2010"/>
                <a:gd name="T2" fmla="*/ 3590 w 3591"/>
                <a:gd name="T3" fmla="*/ 2009 h 2010"/>
                <a:gd name="T4" fmla="*/ 3590 w 3591"/>
                <a:gd name="T5" fmla="*/ 0 h 2010"/>
                <a:gd name="T6" fmla="*/ 0 w 3591"/>
                <a:gd name="T7" fmla="*/ 0 h 2010"/>
                <a:gd name="T8" fmla="*/ 0 w 3591"/>
                <a:gd name="T9" fmla="*/ 2009 h 2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1" h="2010">
                  <a:moveTo>
                    <a:pt x="0" y="2009"/>
                  </a:moveTo>
                  <a:lnTo>
                    <a:pt x="3590" y="2009"/>
                  </a:lnTo>
                  <a:lnTo>
                    <a:pt x="3590" y="0"/>
                  </a:lnTo>
                  <a:lnTo>
                    <a:pt x="0" y="0"/>
                  </a:lnTo>
                  <a:lnTo>
                    <a:pt x="0" y="2009"/>
                  </a:lnTo>
                </a:path>
              </a:pathLst>
            </a:custGeom>
            <a:solidFill>
              <a:srgbClr val="EBD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>
                <a:latin typeface="Dosis" pitchFamily="2" charset="0"/>
              </a:endParaRPr>
            </a:p>
          </p:txBody>
        </p:sp>
      </p:grpSp>
      <p:sp>
        <p:nvSpPr>
          <p:cNvPr id="18" name="Picture Placeholder 131">
            <a:extLst>
              <a:ext uri="{FF2B5EF4-FFF2-40B4-BE49-F238E27FC236}">
                <a16:creationId xmlns:a16="http://schemas.microsoft.com/office/drawing/2014/main" id="{56C6B44A-05F2-F481-ACFC-C36485DED64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17925" y="4102982"/>
            <a:ext cx="9556282" cy="5352222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latin typeface="Dosis" pitchFamily="2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1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B9BB-9009-4C70-B520-4A49D8AC7CDE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149C-49A1-416F-AFBC-50A8EB4179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7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6">
            <a:extLst>
              <a:ext uri="{FF2B5EF4-FFF2-40B4-BE49-F238E27FC236}">
                <a16:creationId xmlns:a16="http://schemas.microsoft.com/office/drawing/2014/main" id="{43A419EC-3979-1994-66B6-E23FC904EA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7918" y="-1318851"/>
            <a:ext cx="13971787" cy="14013399"/>
          </a:xfrm>
          <a:custGeom>
            <a:avLst/>
            <a:gdLst>
              <a:gd name="connsiteX0" fmla="*/ 2152083 w 3784359"/>
              <a:gd name="connsiteY0" fmla="*/ 18 h 3795630"/>
              <a:gd name="connsiteX1" fmla="*/ 2928012 w 3784359"/>
              <a:gd name="connsiteY1" fmla="*/ 194015 h 3795630"/>
              <a:gd name="connsiteX2" fmla="*/ 3589618 w 3784359"/>
              <a:gd name="connsiteY2" fmla="*/ 2398119 h 3795630"/>
              <a:gd name="connsiteX3" fmla="*/ 3553485 w 3784359"/>
              <a:gd name="connsiteY3" fmla="*/ 2466685 h 3795630"/>
              <a:gd name="connsiteX4" fmla="*/ 2843286 w 3784359"/>
              <a:gd name="connsiteY4" fmla="*/ 2083959 h 3795630"/>
              <a:gd name="connsiteX5" fmla="*/ 2903092 w 3784359"/>
              <a:gd name="connsiteY5" fmla="*/ 3728310 h 3795630"/>
              <a:gd name="connsiteX6" fmla="*/ 2865714 w 3784359"/>
              <a:gd name="connsiteY6" fmla="*/ 3795630 h 3795630"/>
              <a:gd name="connsiteX7" fmla="*/ 0 w 3784359"/>
              <a:gd name="connsiteY7" fmla="*/ 2253506 h 3795630"/>
              <a:gd name="connsiteX8" fmla="*/ 36133 w 3784359"/>
              <a:gd name="connsiteY8" fmla="*/ 2186186 h 3795630"/>
              <a:gd name="connsiteX9" fmla="*/ 1439086 w 3784359"/>
              <a:gd name="connsiteY9" fmla="*/ 1329727 h 3795630"/>
              <a:gd name="connsiteX10" fmla="*/ 687770 w 3784359"/>
              <a:gd name="connsiteY10" fmla="*/ 924561 h 3795630"/>
              <a:gd name="connsiteX11" fmla="*/ 725149 w 3784359"/>
              <a:gd name="connsiteY11" fmla="*/ 857241 h 3795630"/>
              <a:gd name="connsiteX12" fmla="*/ 2152083 w 3784359"/>
              <a:gd name="connsiteY12" fmla="*/ 18 h 37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4359" h="3795630">
                <a:moveTo>
                  <a:pt x="2152083" y="18"/>
                </a:moveTo>
                <a:cubicBezTo>
                  <a:pt x="2414417" y="-1190"/>
                  <a:pt x="2680766" y="61169"/>
                  <a:pt x="2928012" y="194015"/>
                </a:cubicBezTo>
                <a:cubicBezTo>
                  <a:pt x="3719198" y="620374"/>
                  <a:pt x="4015737" y="1607733"/>
                  <a:pt x="3589618" y="2398119"/>
                </a:cubicBezTo>
                <a:lnTo>
                  <a:pt x="3553485" y="2466685"/>
                </a:lnTo>
                <a:lnTo>
                  <a:pt x="2843286" y="2083959"/>
                </a:lnTo>
                <a:cubicBezTo>
                  <a:pt x="3147301" y="2565172"/>
                  <a:pt x="3190910" y="3190998"/>
                  <a:pt x="2903092" y="3728310"/>
                </a:cubicBezTo>
                <a:lnTo>
                  <a:pt x="2865714" y="3795630"/>
                </a:lnTo>
                <a:lnTo>
                  <a:pt x="0" y="2253506"/>
                </a:lnTo>
                <a:lnTo>
                  <a:pt x="36133" y="2186186"/>
                </a:lnTo>
                <a:cubicBezTo>
                  <a:pt x="325195" y="1650121"/>
                  <a:pt x="870927" y="1340948"/>
                  <a:pt x="1439086" y="1329727"/>
                </a:cubicBezTo>
                <a:lnTo>
                  <a:pt x="687770" y="924561"/>
                </a:lnTo>
                <a:lnTo>
                  <a:pt x="725149" y="857241"/>
                </a:lnTo>
                <a:cubicBezTo>
                  <a:pt x="1017250" y="312995"/>
                  <a:pt x="1574950" y="2676"/>
                  <a:pt x="2152083" y="18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8">
            <a:extLst>
              <a:ext uri="{FF2B5EF4-FFF2-40B4-BE49-F238E27FC236}">
                <a16:creationId xmlns:a16="http://schemas.microsoft.com/office/drawing/2014/main" id="{A842BE55-2835-ACD6-FBB8-5B59B49B6E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07220" y="2627180"/>
            <a:ext cx="9675927" cy="8506243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7">
            <a:extLst>
              <a:ext uri="{FF2B5EF4-FFF2-40B4-BE49-F238E27FC236}">
                <a16:creationId xmlns:a16="http://schemas.microsoft.com/office/drawing/2014/main" id="{6BCC722B-26C7-6421-A254-21FE9B2ADD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92881" y="2187337"/>
            <a:ext cx="10041642" cy="9385940"/>
          </a:xfrm>
          <a:custGeom>
            <a:avLst/>
            <a:gdLst>
              <a:gd name="connsiteX0" fmla="*/ 0 w 3955293"/>
              <a:gd name="connsiteY0" fmla="*/ 0 h 3697019"/>
              <a:gd name="connsiteX1" fmla="*/ 161949 w 3955293"/>
              <a:gd name="connsiteY1" fmla="*/ 0 h 3697019"/>
              <a:gd name="connsiteX2" fmla="*/ 1944634 w 3955293"/>
              <a:gd name="connsiteY2" fmla="*/ 1361929 h 3697019"/>
              <a:gd name="connsiteX3" fmla="*/ 1944634 w 3955293"/>
              <a:gd name="connsiteY3" fmla="*/ 0 h 3697019"/>
              <a:gd name="connsiteX4" fmla="*/ 2106583 w 3955293"/>
              <a:gd name="connsiteY4" fmla="*/ 0 h 3697019"/>
              <a:gd name="connsiteX5" fmla="*/ 3955293 w 3955293"/>
              <a:gd name="connsiteY5" fmla="*/ 1847887 h 3697019"/>
              <a:gd name="connsiteX6" fmla="*/ 2106583 w 3955293"/>
              <a:gd name="connsiteY6" fmla="*/ 3697019 h 3697019"/>
              <a:gd name="connsiteX7" fmla="*/ 1944634 w 3955293"/>
              <a:gd name="connsiteY7" fmla="*/ 3697019 h 3697019"/>
              <a:gd name="connsiteX8" fmla="*/ 1944634 w 3955293"/>
              <a:gd name="connsiteY8" fmla="*/ 2335091 h 3697019"/>
              <a:gd name="connsiteX9" fmla="*/ 161949 w 3955293"/>
              <a:gd name="connsiteY9" fmla="*/ 3697019 h 3697019"/>
              <a:gd name="connsiteX10" fmla="*/ 0 w 3955293"/>
              <a:gd name="connsiteY10" fmla="*/ 3697019 h 36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5293" h="3697019">
                <a:moveTo>
                  <a:pt x="0" y="0"/>
                </a:moveTo>
                <a:lnTo>
                  <a:pt x="161949" y="0"/>
                </a:lnTo>
                <a:cubicBezTo>
                  <a:pt x="1015296" y="0"/>
                  <a:pt x="1731609" y="576919"/>
                  <a:pt x="1944634" y="1361929"/>
                </a:cubicBezTo>
                <a:lnTo>
                  <a:pt x="1944634" y="0"/>
                </a:lnTo>
                <a:lnTo>
                  <a:pt x="2106583" y="0"/>
                </a:lnTo>
                <a:cubicBezTo>
                  <a:pt x="3128107" y="0"/>
                  <a:pt x="3955293" y="827375"/>
                  <a:pt x="3955293" y="1847887"/>
                </a:cubicBezTo>
                <a:cubicBezTo>
                  <a:pt x="3955293" y="2869644"/>
                  <a:pt x="3128107" y="3697019"/>
                  <a:pt x="2106583" y="3697019"/>
                </a:cubicBezTo>
                <a:lnTo>
                  <a:pt x="1944634" y="3697019"/>
                </a:lnTo>
                <a:lnTo>
                  <a:pt x="1944634" y="2335091"/>
                </a:lnTo>
                <a:cubicBezTo>
                  <a:pt x="1731609" y="3120099"/>
                  <a:pt x="1015296" y="3697019"/>
                  <a:pt x="161949" y="3697019"/>
                </a:cubicBezTo>
                <a:lnTo>
                  <a:pt x="0" y="3697019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8">
            <a:extLst>
              <a:ext uri="{FF2B5EF4-FFF2-40B4-BE49-F238E27FC236}">
                <a16:creationId xmlns:a16="http://schemas.microsoft.com/office/drawing/2014/main" id="{B26388A3-FABD-BA75-EDFB-A85056D9C7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39024" y="3610742"/>
            <a:ext cx="7387570" cy="6494516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8">
            <a:extLst>
              <a:ext uri="{FF2B5EF4-FFF2-40B4-BE49-F238E27FC236}">
                <a16:creationId xmlns:a16="http://schemas.microsoft.com/office/drawing/2014/main" id="{57DB673C-1CF6-28A9-7365-E63F2551C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25386" y="3132366"/>
            <a:ext cx="4873453" cy="4284321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58">
            <a:extLst>
              <a:ext uri="{FF2B5EF4-FFF2-40B4-BE49-F238E27FC236}">
                <a16:creationId xmlns:a16="http://schemas.microsoft.com/office/drawing/2014/main" id="{C3FCD55B-FE85-C810-B6ED-07F80D9BCC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2098" y="3132365"/>
            <a:ext cx="4873453" cy="4284321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58">
            <a:extLst>
              <a:ext uri="{FF2B5EF4-FFF2-40B4-BE49-F238E27FC236}">
                <a16:creationId xmlns:a16="http://schemas.microsoft.com/office/drawing/2014/main" id="{AFE95735-F947-BCE2-CCDB-C51935E703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178810" y="3132364"/>
            <a:ext cx="4873453" cy="4284321"/>
          </a:xfrm>
          <a:custGeom>
            <a:avLst/>
            <a:gdLst>
              <a:gd name="connsiteX0" fmla="*/ 2068940 w 4136632"/>
              <a:gd name="connsiteY0" fmla="*/ 0 h 3636571"/>
              <a:gd name="connsiteX1" fmla="*/ 4136632 w 4136632"/>
              <a:gd name="connsiteY1" fmla="*/ 2069492 h 3636571"/>
              <a:gd name="connsiteX2" fmla="*/ 4136632 w 4136632"/>
              <a:gd name="connsiteY2" fmla="*/ 3636571 h 3636571"/>
              <a:gd name="connsiteX3" fmla="*/ 0 w 4136632"/>
              <a:gd name="connsiteY3" fmla="*/ 3636571 h 3636571"/>
              <a:gd name="connsiteX4" fmla="*/ 0 w 4136632"/>
              <a:gd name="connsiteY4" fmla="*/ 2069492 h 3636571"/>
              <a:gd name="connsiteX5" fmla="*/ 2068940 w 4136632"/>
              <a:gd name="connsiteY5" fmla="*/ 0 h 36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6632" h="3636571">
                <a:moveTo>
                  <a:pt x="2068940" y="0"/>
                </a:moveTo>
                <a:cubicBezTo>
                  <a:pt x="3210596" y="0"/>
                  <a:pt x="4136632" y="927531"/>
                  <a:pt x="4136632" y="2069492"/>
                </a:cubicBezTo>
                <a:lnTo>
                  <a:pt x="4136632" y="3636571"/>
                </a:lnTo>
                <a:lnTo>
                  <a:pt x="0" y="3636571"/>
                </a:lnTo>
                <a:lnTo>
                  <a:pt x="0" y="2069492"/>
                </a:lnTo>
                <a:cubicBezTo>
                  <a:pt x="0" y="927531"/>
                  <a:pt x="927284" y="0"/>
                  <a:pt x="206894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9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6">
            <a:extLst>
              <a:ext uri="{FF2B5EF4-FFF2-40B4-BE49-F238E27FC236}">
                <a16:creationId xmlns:a16="http://schemas.microsoft.com/office/drawing/2014/main" id="{43A419EC-3979-1994-66B6-E23FC904EA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87404" y="2666097"/>
            <a:ext cx="8358911" cy="8383806"/>
          </a:xfrm>
          <a:custGeom>
            <a:avLst/>
            <a:gdLst>
              <a:gd name="connsiteX0" fmla="*/ 2152083 w 3784359"/>
              <a:gd name="connsiteY0" fmla="*/ 18 h 3795630"/>
              <a:gd name="connsiteX1" fmla="*/ 2928012 w 3784359"/>
              <a:gd name="connsiteY1" fmla="*/ 194015 h 3795630"/>
              <a:gd name="connsiteX2" fmla="*/ 3589618 w 3784359"/>
              <a:gd name="connsiteY2" fmla="*/ 2398119 h 3795630"/>
              <a:gd name="connsiteX3" fmla="*/ 3553485 w 3784359"/>
              <a:gd name="connsiteY3" fmla="*/ 2466685 h 3795630"/>
              <a:gd name="connsiteX4" fmla="*/ 2843286 w 3784359"/>
              <a:gd name="connsiteY4" fmla="*/ 2083959 h 3795630"/>
              <a:gd name="connsiteX5" fmla="*/ 2903092 w 3784359"/>
              <a:gd name="connsiteY5" fmla="*/ 3728310 h 3795630"/>
              <a:gd name="connsiteX6" fmla="*/ 2865714 w 3784359"/>
              <a:gd name="connsiteY6" fmla="*/ 3795630 h 3795630"/>
              <a:gd name="connsiteX7" fmla="*/ 0 w 3784359"/>
              <a:gd name="connsiteY7" fmla="*/ 2253506 h 3795630"/>
              <a:gd name="connsiteX8" fmla="*/ 36133 w 3784359"/>
              <a:gd name="connsiteY8" fmla="*/ 2186186 h 3795630"/>
              <a:gd name="connsiteX9" fmla="*/ 1439086 w 3784359"/>
              <a:gd name="connsiteY9" fmla="*/ 1329727 h 3795630"/>
              <a:gd name="connsiteX10" fmla="*/ 687770 w 3784359"/>
              <a:gd name="connsiteY10" fmla="*/ 924561 h 3795630"/>
              <a:gd name="connsiteX11" fmla="*/ 725149 w 3784359"/>
              <a:gd name="connsiteY11" fmla="*/ 857241 h 3795630"/>
              <a:gd name="connsiteX12" fmla="*/ 2152083 w 3784359"/>
              <a:gd name="connsiteY12" fmla="*/ 18 h 37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84359" h="3795630">
                <a:moveTo>
                  <a:pt x="2152083" y="18"/>
                </a:moveTo>
                <a:cubicBezTo>
                  <a:pt x="2414417" y="-1190"/>
                  <a:pt x="2680766" y="61169"/>
                  <a:pt x="2928012" y="194015"/>
                </a:cubicBezTo>
                <a:cubicBezTo>
                  <a:pt x="3719198" y="620374"/>
                  <a:pt x="4015737" y="1607733"/>
                  <a:pt x="3589618" y="2398119"/>
                </a:cubicBezTo>
                <a:lnTo>
                  <a:pt x="3553485" y="2466685"/>
                </a:lnTo>
                <a:lnTo>
                  <a:pt x="2843286" y="2083959"/>
                </a:lnTo>
                <a:cubicBezTo>
                  <a:pt x="3147301" y="2565172"/>
                  <a:pt x="3190910" y="3190998"/>
                  <a:pt x="2903092" y="3728310"/>
                </a:cubicBezTo>
                <a:lnTo>
                  <a:pt x="2865714" y="3795630"/>
                </a:lnTo>
                <a:lnTo>
                  <a:pt x="0" y="2253506"/>
                </a:lnTo>
                <a:lnTo>
                  <a:pt x="36133" y="2186186"/>
                </a:lnTo>
                <a:cubicBezTo>
                  <a:pt x="325195" y="1650121"/>
                  <a:pt x="870927" y="1340948"/>
                  <a:pt x="1439086" y="1329727"/>
                </a:cubicBezTo>
                <a:lnTo>
                  <a:pt x="687770" y="924561"/>
                </a:lnTo>
                <a:lnTo>
                  <a:pt x="725149" y="857241"/>
                </a:lnTo>
                <a:cubicBezTo>
                  <a:pt x="1017250" y="312995"/>
                  <a:pt x="1574950" y="2676"/>
                  <a:pt x="2152083" y="18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9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1">
            <a:extLst>
              <a:ext uri="{FF2B5EF4-FFF2-40B4-BE49-F238E27FC236}">
                <a16:creationId xmlns:a16="http://schemas.microsoft.com/office/drawing/2014/main" id="{2E8B98AD-D159-94FE-EFF0-CB00442D21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-1"/>
            <a:ext cx="24377650" cy="13716001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1">
            <a:extLst>
              <a:ext uri="{FF2B5EF4-FFF2-40B4-BE49-F238E27FC236}">
                <a16:creationId xmlns:a16="http://schemas.microsoft.com/office/drawing/2014/main" id="{2E8B98AD-D159-94FE-EFF0-CB00442D21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-1"/>
            <a:ext cx="24377650" cy="13716001"/>
          </a:xfrm>
          <a:custGeom>
            <a:avLst/>
            <a:gdLst>
              <a:gd name="connsiteX0" fmla="*/ 0 w 4471842"/>
              <a:gd name="connsiteY0" fmla="*/ 0 h 2504561"/>
              <a:gd name="connsiteX1" fmla="*/ 4471842 w 4471842"/>
              <a:gd name="connsiteY1" fmla="*/ 0 h 2504561"/>
              <a:gd name="connsiteX2" fmla="*/ 4471842 w 4471842"/>
              <a:gd name="connsiteY2" fmla="*/ 2504561 h 2504561"/>
              <a:gd name="connsiteX3" fmla="*/ 0 w 4471842"/>
              <a:gd name="connsiteY3" fmla="*/ 2504561 h 250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842" h="2504561">
                <a:moveTo>
                  <a:pt x="0" y="0"/>
                </a:moveTo>
                <a:lnTo>
                  <a:pt x="4471842" y="0"/>
                </a:lnTo>
                <a:lnTo>
                  <a:pt x="4471842" y="2504561"/>
                </a:lnTo>
                <a:lnTo>
                  <a:pt x="0" y="250456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1" r:id="rId2"/>
    <p:sldLayoutId id="2147484022" r:id="rId3"/>
    <p:sldLayoutId id="2147484023" r:id="rId4"/>
    <p:sldLayoutId id="2147484024" r:id="rId5"/>
    <p:sldLayoutId id="2147484031" r:id="rId6"/>
    <p:sldLayoutId id="2147484033" r:id="rId7"/>
    <p:sldLayoutId id="2147484032" r:id="rId8"/>
    <p:sldLayoutId id="2147484034" r:id="rId9"/>
    <p:sldLayoutId id="2147484027" r:id="rId10"/>
    <p:sldLayoutId id="2147484029" r:id="rId11"/>
    <p:sldLayoutId id="2147484035" r:id="rId12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800" b="0" i="0" kern="1200">
          <a:solidFill>
            <a:schemeClr val="tx2"/>
          </a:solidFill>
          <a:latin typeface="Silkscreen" pitchFamily="2" charset="0"/>
          <a:ea typeface="Arimo" panose="020B0604020202020204" pitchFamily="34" charset="0"/>
          <a:cs typeface="Arimo" panose="020B0604020202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ts val="42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1pPr>
      <a:lvl2pPr marL="1371326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2pPr>
      <a:lvl3pPr marL="2285543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3pPr>
      <a:lvl4pPr marL="3199760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4pPr>
      <a:lvl5pPr marL="4113977" indent="-457109" algn="l" defTabSz="1828434" rtl="0" eaLnBrk="1" latinLnBrk="0" hangingPunct="1">
        <a:lnSpc>
          <a:spcPts val="42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>
          <a:solidFill>
            <a:schemeClr val="tx1"/>
          </a:solidFill>
          <a:effectLst/>
          <a:latin typeface="Dosis" pitchFamily="2" charset="0"/>
          <a:ea typeface="Open Sans Light" panose="020B0306030504020204" pitchFamily="34" charset="0"/>
          <a:cs typeface="Open Sans" panose="020B0606030504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958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s.google.com/specimen/Dosis" TargetMode="External"/><Relationship Id="rId13" Type="http://schemas.openxmlformats.org/officeDocument/2006/relationships/hyperlink" Target="https://unsplash.com/photos/zAhAUSdRLJ8" TargetMode="External"/><Relationship Id="rId3" Type="http://schemas.openxmlformats.org/officeDocument/2006/relationships/hyperlink" Target="https://unsplash.com/photos/EUsVwEOsblE" TargetMode="External"/><Relationship Id="rId7" Type="http://schemas.openxmlformats.org/officeDocument/2006/relationships/hyperlink" Target="https://fonts.google.com/specimen/Silkscreen" TargetMode="External"/><Relationship Id="rId12" Type="http://schemas.openxmlformats.org/officeDocument/2006/relationships/hyperlink" Target="https://unsplash.com/photos/qRkImTcLVZU" TargetMode="External"/><Relationship Id="rId2" Type="http://schemas.openxmlformats.org/officeDocument/2006/relationships/hyperlink" Target="https://dribbble.com/shots/16630330-Fast-VPN-Mobile-Ap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splash.com/photos/RYwGqWum0Og" TargetMode="External"/><Relationship Id="rId11" Type="http://schemas.openxmlformats.org/officeDocument/2006/relationships/hyperlink" Target="https://unsplash.com/photos/vf6B1edGafY" TargetMode="External"/><Relationship Id="rId5" Type="http://schemas.openxmlformats.org/officeDocument/2006/relationships/hyperlink" Target="https://unsplash.com/photos/YXjEQOyVCYI" TargetMode="External"/><Relationship Id="rId15" Type="http://schemas.openxmlformats.org/officeDocument/2006/relationships/hyperlink" Target="https://slidenest.com/" TargetMode="External"/><Relationship Id="rId10" Type="http://schemas.openxmlformats.org/officeDocument/2006/relationships/hyperlink" Target="https://unsplash.com/photos/tbuVFsx_RKE" TargetMode="External"/><Relationship Id="rId4" Type="http://schemas.openxmlformats.org/officeDocument/2006/relationships/hyperlink" Target="https://unsplash.com/photos/KJ241ZAOYwU" TargetMode="External"/><Relationship Id="rId9" Type="http://schemas.openxmlformats.org/officeDocument/2006/relationships/hyperlink" Target="https://dribbble.com/shots/19529430-XIZT-Cybersecurity-Landing-Page" TargetMode="External"/><Relationship Id="rId14" Type="http://schemas.openxmlformats.org/officeDocument/2006/relationships/hyperlink" Target="https://unsplash.com/photos/ymx8g15pxD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02352" y="192325"/>
            <a:ext cx="23415663" cy="12977795"/>
            <a:chOff x="301254" y="224500"/>
            <a:chExt cx="11710881" cy="6490588"/>
          </a:xfrm>
          <a:blipFill>
            <a:blip r:embed="rId2"/>
            <a:stretch>
              <a:fillRect/>
            </a:stretch>
          </a:blipFill>
        </p:grpSpPr>
        <p:sp>
          <p:nvSpPr>
            <p:cNvPr id="3" name="Rectangle à coins arrondis 2"/>
            <p:cNvSpPr/>
            <p:nvPr/>
          </p:nvSpPr>
          <p:spPr>
            <a:xfrm>
              <a:off x="7121161" y="224501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8505159" y="1122363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9769549" y="245766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945223" y="926251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1033940" y="926251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362903" y="437148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5780583" y="934483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1254" y="522207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1617045" y="224500"/>
              <a:ext cx="978195" cy="5592725"/>
            </a:xfrm>
            <a:prstGeom prst="roundRect">
              <a:avLst>
                <a:gd name="adj" fmla="val 4927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5989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3237608" y="4440364"/>
            <a:ext cx="18596974" cy="37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994" dirty="0">
                <a:solidFill>
                  <a:schemeClr val="bg1"/>
                </a:solidFill>
                <a:latin typeface="Eras Light ITC" panose="020B0402030504020804" pitchFamily="34" charset="0"/>
              </a:rPr>
              <a:t>CODE MORSE</a:t>
            </a:r>
          </a:p>
        </p:txBody>
      </p:sp>
    </p:spTree>
    <p:extLst>
      <p:ext uri="{BB962C8B-B14F-4D97-AF65-F5344CB8AC3E}">
        <p14:creationId xmlns:p14="http://schemas.microsoft.com/office/powerpoint/2010/main" val="60199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raphic 59">
            <a:extLst>
              <a:ext uri="{FF2B5EF4-FFF2-40B4-BE49-F238E27FC236}">
                <a16:creationId xmlns:a16="http://schemas.microsoft.com/office/drawing/2014/main" id="{45A7E85B-B9DF-BFCB-C27F-D0500E4AC9E2}"/>
              </a:ext>
            </a:extLst>
          </p:cNvPr>
          <p:cNvSpPr/>
          <p:nvPr/>
        </p:nvSpPr>
        <p:spPr>
          <a:xfrm>
            <a:off x="20082866" y="10924876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54" name="Graphic 60">
            <a:extLst>
              <a:ext uri="{FF2B5EF4-FFF2-40B4-BE49-F238E27FC236}">
                <a16:creationId xmlns:a16="http://schemas.microsoft.com/office/drawing/2014/main" id="{6EAD9759-CE25-6452-828E-C29966631ACB}"/>
              </a:ext>
            </a:extLst>
          </p:cNvPr>
          <p:cNvSpPr/>
          <p:nvPr/>
        </p:nvSpPr>
        <p:spPr>
          <a:xfrm>
            <a:off x="-4726948" y="-5844456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CB2CA5A-BC62-F793-80A6-82A1F977F305}"/>
              </a:ext>
            </a:extLst>
          </p:cNvPr>
          <p:cNvSpPr/>
          <p:nvPr/>
        </p:nvSpPr>
        <p:spPr>
          <a:xfrm>
            <a:off x="322303" y="11890568"/>
            <a:ext cx="1450471" cy="1541167"/>
          </a:xfrm>
          <a:custGeom>
            <a:avLst/>
            <a:gdLst>
              <a:gd name="connsiteX0" fmla="*/ 971662 w 1450471"/>
              <a:gd name="connsiteY0" fmla="*/ 1523382 h 1541167"/>
              <a:gd name="connsiteX1" fmla="*/ 971662 w 1450471"/>
              <a:gd name="connsiteY1" fmla="*/ 1012653 h 1541167"/>
              <a:gd name="connsiteX2" fmla="*/ 1450471 w 1450471"/>
              <a:gd name="connsiteY2" fmla="*/ 1012653 h 1541167"/>
              <a:gd name="connsiteX3" fmla="*/ 1450471 w 1450471"/>
              <a:gd name="connsiteY3" fmla="*/ 1523382 h 1541167"/>
              <a:gd name="connsiteX4" fmla="*/ 969337 w 1450471"/>
              <a:gd name="connsiteY4" fmla="*/ 515981 h 1541167"/>
              <a:gd name="connsiteX5" fmla="*/ 969337 w 1450471"/>
              <a:gd name="connsiteY5" fmla="*/ 5252 h 1541167"/>
              <a:gd name="connsiteX6" fmla="*/ 1448146 w 1450471"/>
              <a:gd name="connsiteY6" fmla="*/ 5252 h 1541167"/>
              <a:gd name="connsiteX7" fmla="*/ 1448146 w 1450471"/>
              <a:gd name="connsiteY7" fmla="*/ 515981 h 1541167"/>
              <a:gd name="connsiteX8" fmla="*/ 481846 w 1450471"/>
              <a:gd name="connsiteY8" fmla="*/ 1021458 h 1541167"/>
              <a:gd name="connsiteX9" fmla="*/ 481846 w 1450471"/>
              <a:gd name="connsiteY9" fmla="*/ 510729 h 1541167"/>
              <a:gd name="connsiteX10" fmla="*/ 960655 w 1450471"/>
              <a:gd name="connsiteY10" fmla="*/ 510729 h 1541167"/>
              <a:gd name="connsiteX11" fmla="*/ 960655 w 1450471"/>
              <a:gd name="connsiteY11" fmla="*/ 1021458 h 1541167"/>
              <a:gd name="connsiteX12" fmla="*/ 3037 w 1450471"/>
              <a:gd name="connsiteY12" fmla="*/ 510729 h 1541167"/>
              <a:gd name="connsiteX13" fmla="*/ 3037 w 1450471"/>
              <a:gd name="connsiteY13" fmla="*/ 0 h 1541167"/>
              <a:gd name="connsiteX14" fmla="*/ 481846 w 1450471"/>
              <a:gd name="connsiteY14" fmla="*/ 0 h 1541167"/>
              <a:gd name="connsiteX15" fmla="*/ 481846 w 1450471"/>
              <a:gd name="connsiteY15" fmla="*/ 510729 h 1541167"/>
              <a:gd name="connsiteX16" fmla="*/ 0 w 1450471"/>
              <a:gd name="connsiteY16" fmla="*/ 1541167 h 1541167"/>
              <a:gd name="connsiteX17" fmla="*/ 0 w 1450471"/>
              <a:gd name="connsiteY17" fmla="*/ 1030438 h 1541167"/>
              <a:gd name="connsiteX18" fmla="*/ 478809 w 1450471"/>
              <a:gd name="connsiteY18" fmla="*/ 1030438 h 1541167"/>
              <a:gd name="connsiteX19" fmla="*/ 478809 w 145047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7">
                <a:moveTo>
                  <a:pt x="971662" y="1523382"/>
                </a:moveTo>
                <a:lnTo>
                  <a:pt x="971662" y="1012653"/>
                </a:lnTo>
                <a:lnTo>
                  <a:pt x="1450471" y="1012653"/>
                </a:lnTo>
                <a:lnTo>
                  <a:pt x="1450471" y="1523382"/>
                </a:lnTo>
                <a:close/>
                <a:moveTo>
                  <a:pt x="969337" y="515981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1"/>
                </a:lnTo>
                <a:close/>
                <a:moveTo>
                  <a:pt x="481846" y="1021458"/>
                </a:moveTo>
                <a:lnTo>
                  <a:pt x="481846" y="510729"/>
                </a:lnTo>
                <a:lnTo>
                  <a:pt x="960655" y="510729"/>
                </a:lnTo>
                <a:lnTo>
                  <a:pt x="960655" y="1021458"/>
                </a:lnTo>
                <a:close/>
                <a:moveTo>
                  <a:pt x="3037" y="510729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D11CA5F-7E16-0779-45E9-3A7D35F2FAE5}"/>
              </a:ext>
            </a:extLst>
          </p:cNvPr>
          <p:cNvSpPr/>
          <p:nvPr/>
        </p:nvSpPr>
        <p:spPr>
          <a:xfrm>
            <a:off x="22539259" y="267598"/>
            <a:ext cx="1450471" cy="1541167"/>
          </a:xfrm>
          <a:custGeom>
            <a:avLst/>
            <a:gdLst>
              <a:gd name="connsiteX0" fmla="*/ 971662 w 1450471"/>
              <a:gd name="connsiteY0" fmla="*/ 1523382 h 1541167"/>
              <a:gd name="connsiteX1" fmla="*/ 971662 w 1450471"/>
              <a:gd name="connsiteY1" fmla="*/ 1012653 h 1541167"/>
              <a:gd name="connsiteX2" fmla="*/ 1450471 w 1450471"/>
              <a:gd name="connsiteY2" fmla="*/ 1012653 h 1541167"/>
              <a:gd name="connsiteX3" fmla="*/ 1450471 w 1450471"/>
              <a:gd name="connsiteY3" fmla="*/ 1523382 h 1541167"/>
              <a:gd name="connsiteX4" fmla="*/ 969337 w 1450471"/>
              <a:gd name="connsiteY4" fmla="*/ 515981 h 1541167"/>
              <a:gd name="connsiteX5" fmla="*/ 969337 w 1450471"/>
              <a:gd name="connsiteY5" fmla="*/ 5252 h 1541167"/>
              <a:gd name="connsiteX6" fmla="*/ 1448146 w 1450471"/>
              <a:gd name="connsiteY6" fmla="*/ 5252 h 1541167"/>
              <a:gd name="connsiteX7" fmla="*/ 1448146 w 1450471"/>
              <a:gd name="connsiteY7" fmla="*/ 515981 h 1541167"/>
              <a:gd name="connsiteX8" fmla="*/ 481846 w 1450471"/>
              <a:gd name="connsiteY8" fmla="*/ 1021458 h 1541167"/>
              <a:gd name="connsiteX9" fmla="*/ 481846 w 1450471"/>
              <a:gd name="connsiteY9" fmla="*/ 510729 h 1541167"/>
              <a:gd name="connsiteX10" fmla="*/ 960655 w 1450471"/>
              <a:gd name="connsiteY10" fmla="*/ 510729 h 1541167"/>
              <a:gd name="connsiteX11" fmla="*/ 960655 w 1450471"/>
              <a:gd name="connsiteY11" fmla="*/ 1021458 h 1541167"/>
              <a:gd name="connsiteX12" fmla="*/ 3037 w 1450471"/>
              <a:gd name="connsiteY12" fmla="*/ 510729 h 1541167"/>
              <a:gd name="connsiteX13" fmla="*/ 3037 w 1450471"/>
              <a:gd name="connsiteY13" fmla="*/ 0 h 1541167"/>
              <a:gd name="connsiteX14" fmla="*/ 481846 w 1450471"/>
              <a:gd name="connsiteY14" fmla="*/ 0 h 1541167"/>
              <a:gd name="connsiteX15" fmla="*/ 481846 w 1450471"/>
              <a:gd name="connsiteY15" fmla="*/ 510729 h 1541167"/>
              <a:gd name="connsiteX16" fmla="*/ 0 w 1450471"/>
              <a:gd name="connsiteY16" fmla="*/ 1541167 h 1541167"/>
              <a:gd name="connsiteX17" fmla="*/ 0 w 1450471"/>
              <a:gd name="connsiteY17" fmla="*/ 1030438 h 1541167"/>
              <a:gd name="connsiteX18" fmla="*/ 478809 w 1450471"/>
              <a:gd name="connsiteY18" fmla="*/ 1030438 h 1541167"/>
              <a:gd name="connsiteX19" fmla="*/ 478809 w 145047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7">
                <a:moveTo>
                  <a:pt x="971662" y="1523382"/>
                </a:moveTo>
                <a:lnTo>
                  <a:pt x="971662" y="1012653"/>
                </a:lnTo>
                <a:lnTo>
                  <a:pt x="1450471" y="1012653"/>
                </a:lnTo>
                <a:lnTo>
                  <a:pt x="1450471" y="1523382"/>
                </a:lnTo>
                <a:close/>
                <a:moveTo>
                  <a:pt x="969337" y="515981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1"/>
                </a:lnTo>
                <a:close/>
                <a:moveTo>
                  <a:pt x="481846" y="1021458"/>
                </a:moveTo>
                <a:lnTo>
                  <a:pt x="481846" y="510729"/>
                </a:lnTo>
                <a:lnTo>
                  <a:pt x="960655" y="510729"/>
                </a:lnTo>
                <a:lnTo>
                  <a:pt x="960655" y="1021458"/>
                </a:lnTo>
                <a:close/>
                <a:moveTo>
                  <a:pt x="3037" y="510729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0328E2-FE9A-48CA-A1DC-3B8A3CC51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/>
          <a:stretch/>
        </p:blipFill>
        <p:spPr>
          <a:xfrm>
            <a:off x="2237362" y="6088499"/>
            <a:ext cx="18915547" cy="6557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99C077-C177-4875-9F6F-5014341CE98F}"/>
              </a:ext>
            </a:extLst>
          </p:cNvPr>
          <p:cNvSpPr txBox="1"/>
          <p:nvPr/>
        </p:nvSpPr>
        <p:spPr>
          <a:xfrm>
            <a:off x="4084296" y="1808765"/>
            <a:ext cx="178599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000" dirty="0">
                <a:latin typeface="Dosis" pitchFamily="2" charset="0"/>
              </a:rPr>
              <a:t>En appuyant sur le levier ou le bouton de la clé Morse, vous activez les contacts électriques, créant un circuit électrique fermé et permettant au courant de passer.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dirty="0">
                <a:latin typeface="Dosis" pitchFamily="2" charset="0"/>
              </a:rPr>
              <a:t>La durée pendant laquelle vous maintenez les contacts activés détermine si vous émettez un point ou un tiret.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dirty="0">
                <a:latin typeface="Dosis" pitchFamily="2" charset="0"/>
              </a:rPr>
              <a:t>Le relâchement des contacts interrompt le courant et permet aux contacts de revenir à leur position de repos.</a:t>
            </a:r>
          </a:p>
        </p:txBody>
      </p:sp>
    </p:spTree>
    <p:extLst>
      <p:ext uri="{BB962C8B-B14F-4D97-AF65-F5344CB8AC3E}">
        <p14:creationId xmlns:p14="http://schemas.microsoft.com/office/powerpoint/2010/main" val="10151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raphic 26">
            <a:extLst>
              <a:ext uri="{FF2B5EF4-FFF2-40B4-BE49-F238E27FC236}">
                <a16:creationId xmlns:a16="http://schemas.microsoft.com/office/drawing/2014/main" id="{A830D2CB-7FBF-1A47-608D-D42BE5ADEED3}"/>
              </a:ext>
            </a:extLst>
          </p:cNvPr>
          <p:cNvSpPr/>
          <p:nvPr/>
        </p:nvSpPr>
        <p:spPr>
          <a:xfrm>
            <a:off x="20082866" y="10924876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21" name="Graphic 27">
            <a:extLst>
              <a:ext uri="{FF2B5EF4-FFF2-40B4-BE49-F238E27FC236}">
                <a16:creationId xmlns:a16="http://schemas.microsoft.com/office/drawing/2014/main" id="{C5E4EE73-7E75-AFD8-23BD-03CC4786344E}"/>
              </a:ext>
            </a:extLst>
          </p:cNvPr>
          <p:cNvSpPr/>
          <p:nvPr/>
        </p:nvSpPr>
        <p:spPr>
          <a:xfrm rot="10800000">
            <a:off x="-6730671" y="-6004194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58DDF5-67F2-DE4A-8FD5-20B5F5A2BB65}"/>
              </a:ext>
            </a:extLst>
          </p:cNvPr>
          <p:cNvSpPr/>
          <p:nvPr/>
        </p:nvSpPr>
        <p:spPr>
          <a:xfrm rot="5400000">
            <a:off x="22131515" y="278435"/>
            <a:ext cx="1450461" cy="1541167"/>
          </a:xfrm>
          <a:custGeom>
            <a:avLst/>
            <a:gdLst>
              <a:gd name="connsiteX0" fmla="*/ 971652 w 1450461"/>
              <a:gd name="connsiteY0" fmla="*/ 1523383 h 1541167"/>
              <a:gd name="connsiteX1" fmla="*/ 971652 w 1450461"/>
              <a:gd name="connsiteY1" fmla="*/ 1012654 h 1541167"/>
              <a:gd name="connsiteX2" fmla="*/ 1450461 w 1450461"/>
              <a:gd name="connsiteY2" fmla="*/ 1012654 h 1541167"/>
              <a:gd name="connsiteX3" fmla="*/ 1450461 w 1450461"/>
              <a:gd name="connsiteY3" fmla="*/ 1523383 h 1541167"/>
              <a:gd name="connsiteX4" fmla="*/ 969330 w 1450461"/>
              <a:gd name="connsiteY4" fmla="*/ 515980 h 1541167"/>
              <a:gd name="connsiteX5" fmla="*/ 969330 w 1450461"/>
              <a:gd name="connsiteY5" fmla="*/ 5251 h 1541167"/>
              <a:gd name="connsiteX6" fmla="*/ 1448139 w 1450461"/>
              <a:gd name="connsiteY6" fmla="*/ 5251 h 1541167"/>
              <a:gd name="connsiteX7" fmla="*/ 1448139 w 1450461"/>
              <a:gd name="connsiteY7" fmla="*/ 515980 h 1541167"/>
              <a:gd name="connsiteX8" fmla="*/ 481839 w 1450461"/>
              <a:gd name="connsiteY8" fmla="*/ 1021458 h 1541167"/>
              <a:gd name="connsiteX9" fmla="*/ 481839 w 1450461"/>
              <a:gd name="connsiteY9" fmla="*/ 510729 h 1541167"/>
              <a:gd name="connsiteX10" fmla="*/ 960648 w 1450461"/>
              <a:gd name="connsiteY10" fmla="*/ 510729 h 1541167"/>
              <a:gd name="connsiteX11" fmla="*/ 960648 w 1450461"/>
              <a:gd name="connsiteY11" fmla="*/ 1021458 h 1541167"/>
              <a:gd name="connsiteX12" fmla="*/ 3030 w 1450461"/>
              <a:gd name="connsiteY12" fmla="*/ 510729 h 1541167"/>
              <a:gd name="connsiteX13" fmla="*/ 3030 w 1450461"/>
              <a:gd name="connsiteY13" fmla="*/ 0 h 1541167"/>
              <a:gd name="connsiteX14" fmla="*/ 481839 w 1450461"/>
              <a:gd name="connsiteY14" fmla="*/ 0 h 1541167"/>
              <a:gd name="connsiteX15" fmla="*/ 481839 w 1450461"/>
              <a:gd name="connsiteY15" fmla="*/ 510729 h 1541167"/>
              <a:gd name="connsiteX16" fmla="*/ 0 w 1450461"/>
              <a:gd name="connsiteY16" fmla="*/ 1541167 h 1541167"/>
              <a:gd name="connsiteX17" fmla="*/ 0 w 1450461"/>
              <a:gd name="connsiteY17" fmla="*/ 1030438 h 1541167"/>
              <a:gd name="connsiteX18" fmla="*/ 478809 w 1450461"/>
              <a:gd name="connsiteY18" fmla="*/ 1030438 h 1541167"/>
              <a:gd name="connsiteX19" fmla="*/ 478809 w 145046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61" h="1541167">
                <a:moveTo>
                  <a:pt x="971652" y="1523383"/>
                </a:moveTo>
                <a:lnTo>
                  <a:pt x="971652" y="1012654"/>
                </a:lnTo>
                <a:lnTo>
                  <a:pt x="1450461" y="1012654"/>
                </a:lnTo>
                <a:lnTo>
                  <a:pt x="1450461" y="1523383"/>
                </a:lnTo>
                <a:close/>
                <a:moveTo>
                  <a:pt x="969330" y="515980"/>
                </a:moveTo>
                <a:lnTo>
                  <a:pt x="969330" y="5251"/>
                </a:lnTo>
                <a:lnTo>
                  <a:pt x="1448139" y="5251"/>
                </a:lnTo>
                <a:lnTo>
                  <a:pt x="1448139" y="515980"/>
                </a:lnTo>
                <a:close/>
                <a:moveTo>
                  <a:pt x="481839" y="1021458"/>
                </a:moveTo>
                <a:lnTo>
                  <a:pt x="481839" y="510729"/>
                </a:lnTo>
                <a:lnTo>
                  <a:pt x="960648" y="510729"/>
                </a:lnTo>
                <a:lnTo>
                  <a:pt x="960648" y="1021458"/>
                </a:lnTo>
                <a:close/>
                <a:moveTo>
                  <a:pt x="3030" y="510729"/>
                </a:moveTo>
                <a:lnTo>
                  <a:pt x="3030" y="0"/>
                </a:lnTo>
                <a:lnTo>
                  <a:pt x="481839" y="0"/>
                </a:lnTo>
                <a:lnTo>
                  <a:pt x="481839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A4E9C-FDC3-76BA-C98E-E12DB148BB91}"/>
              </a:ext>
            </a:extLst>
          </p:cNvPr>
          <p:cNvSpPr txBox="1"/>
          <p:nvPr/>
        </p:nvSpPr>
        <p:spPr>
          <a:xfrm>
            <a:off x="1520904" y="1017585"/>
            <a:ext cx="21335842" cy="14447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Transmission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8A99C-305B-4B10-B7C0-4BF8CCC3A1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04" y="2803487"/>
            <a:ext cx="6021492" cy="4340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3EBAC-F24A-426B-BF7E-0540844C2E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58" y="7510028"/>
            <a:ext cx="4641313" cy="4126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9F2F3-313F-4F07-9E7C-F32FDBF534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21" y="7510028"/>
            <a:ext cx="3828293" cy="45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678BE-FAC2-450A-B63C-C0E4E4E26FE7}"/>
              </a:ext>
            </a:extLst>
          </p:cNvPr>
          <p:cNvSpPr txBox="1"/>
          <p:nvPr/>
        </p:nvSpPr>
        <p:spPr>
          <a:xfrm>
            <a:off x="12404781" y="3229583"/>
            <a:ext cx="1122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Dosis" pitchFamily="2" charset="0"/>
              </a:rPr>
              <a:t>La transmission des données entre la clé morse et l’appareil de décodage nécessite trois fils: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Dosis" pitchFamily="2" charset="0"/>
              </a:rPr>
              <a:t>le fil rouge pour l'alimentation électrique (VCC)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Dosis" pitchFamily="2" charset="0"/>
              </a:rPr>
              <a:t>le fil noir pour la masse (GND)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Dosis" pitchFamily="2" charset="0"/>
              </a:rPr>
              <a:t>le fil vert pour la transmission de données (TX)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08833-3581-428A-9F5B-056573640E81}"/>
              </a:ext>
            </a:extLst>
          </p:cNvPr>
          <p:cNvSpPr txBox="1"/>
          <p:nvPr/>
        </p:nvSpPr>
        <p:spPr>
          <a:xfrm>
            <a:off x="12743234" y="7840494"/>
            <a:ext cx="9413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Dosis" pitchFamily="2" charset="0"/>
              </a:rPr>
              <a:t>Dans notre cas on utilise une connexion U.S.B car on utilise une souris </a:t>
            </a:r>
            <a:r>
              <a:rPr lang="fr-FR" sz="4800" dirty="0">
                <a:latin typeface="Dosis" pitchFamily="2" charset="0"/>
                <a:sym typeface="Wingdings" panose="05000000000000000000" pitchFamily="2" charset="2"/>
              </a:rPr>
              <a:t></a:t>
            </a:r>
            <a:endParaRPr lang="fr-FR" sz="4800" dirty="0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6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3">
            <a:extLst>
              <a:ext uri="{FF2B5EF4-FFF2-40B4-BE49-F238E27FC236}">
                <a16:creationId xmlns:a16="http://schemas.microsoft.com/office/drawing/2014/main" id="{A9DA0828-03E8-7060-F90E-A93AEFD3CB92}"/>
              </a:ext>
            </a:extLst>
          </p:cNvPr>
          <p:cNvSpPr/>
          <p:nvPr/>
        </p:nvSpPr>
        <p:spPr>
          <a:xfrm>
            <a:off x="14076745" y="3091936"/>
            <a:ext cx="13139370" cy="10655557"/>
          </a:xfrm>
          <a:custGeom>
            <a:avLst/>
            <a:gdLst>
              <a:gd name="connsiteX0" fmla="*/ 13139370 w 13139370"/>
              <a:gd name="connsiteY0" fmla="*/ 0 h 10655557"/>
              <a:gd name="connsiteX1" fmla="*/ 2754429 w 13139370"/>
              <a:gd name="connsiteY1" fmla="*/ 0 h 10655557"/>
              <a:gd name="connsiteX2" fmla="*/ 2754429 w 13139370"/>
              <a:gd name="connsiteY2" fmla="*/ 1317042 h 10655557"/>
              <a:gd name="connsiteX3" fmla="*/ 1769907 w 13139370"/>
              <a:gd name="connsiteY3" fmla="*/ 1317042 h 10655557"/>
              <a:gd name="connsiteX4" fmla="*/ 1769907 w 13139370"/>
              <a:gd name="connsiteY4" fmla="*/ 2291317 h 10655557"/>
              <a:gd name="connsiteX5" fmla="*/ 0 w 13139370"/>
              <a:gd name="connsiteY5" fmla="*/ 2291317 h 10655557"/>
              <a:gd name="connsiteX6" fmla="*/ 0 w 13139370"/>
              <a:gd name="connsiteY6" fmla="*/ 10655557 h 10655557"/>
              <a:gd name="connsiteX7" fmla="*/ 8691340 w 13139370"/>
              <a:gd name="connsiteY7" fmla="*/ 10655557 h 10655557"/>
              <a:gd name="connsiteX8" fmla="*/ 8691340 w 13139370"/>
              <a:gd name="connsiteY8" fmla="*/ 8364240 h 10655557"/>
              <a:gd name="connsiteX9" fmla="*/ 13139370 w 13139370"/>
              <a:gd name="connsiteY9" fmla="*/ 8364240 h 10655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39370" h="10655557">
                <a:moveTo>
                  <a:pt x="13139370" y="0"/>
                </a:moveTo>
                <a:lnTo>
                  <a:pt x="2754429" y="0"/>
                </a:lnTo>
                <a:lnTo>
                  <a:pt x="2754429" y="1317042"/>
                </a:lnTo>
                <a:lnTo>
                  <a:pt x="1769907" y="1317042"/>
                </a:lnTo>
                <a:lnTo>
                  <a:pt x="1769907" y="2291317"/>
                </a:lnTo>
                <a:lnTo>
                  <a:pt x="0" y="2291317"/>
                </a:lnTo>
                <a:lnTo>
                  <a:pt x="0" y="10655557"/>
                </a:lnTo>
                <a:lnTo>
                  <a:pt x="8691340" y="10655557"/>
                </a:lnTo>
                <a:lnTo>
                  <a:pt x="8691340" y="8364240"/>
                </a:lnTo>
                <a:lnTo>
                  <a:pt x="13139370" y="8364240"/>
                </a:lnTo>
                <a:close/>
              </a:path>
            </a:pathLst>
          </a:custGeom>
          <a:solidFill>
            <a:schemeClr val="accent5"/>
          </a:solidFill>
          <a:ln w="18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BF1E9194-2C6C-A560-01D3-E701B4D60EE5}"/>
              </a:ext>
            </a:extLst>
          </p:cNvPr>
          <p:cNvSpPr/>
          <p:nvPr/>
        </p:nvSpPr>
        <p:spPr>
          <a:xfrm>
            <a:off x="20082866" y="10924876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FCD73D-2444-90A4-FA5E-A5D51CD77BD0}"/>
              </a:ext>
            </a:extLst>
          </p:cNvPr>
          <p:cNvSpPr/>
          <p:nvPr/>
        </p:nvSpPr>
        <p:spPr>
          <a:xfrm>
            <a:off x="13831922" y="3399342"/>
            <a:ext cx="1379483" cy="1456734"/>
          </a:xfrm>
          <a:custGeom>
            <a:avLst/>
            <a:gdLst>
              <a:gd name="connsiteX0" fmla="*/ 1036583 w 1379483"/>
              <a:gd name="connsiteY0" fmla="*/ 1090974 h 1456734"/>
              <a:gd name="connsiteX1" fmla="*/ 1379483 w 1379483"/>
              <a:gd name="connsiteY1" fmla="*/ 1090974 h 1456734"/>
              <a:gd name="connsiteX2" fmla="*/ 1379483 w 1379483"/>
              <a:gd name="connsiteY2" fmla="*/ 1456734 h 1456734"/>
              <a:gd name="connsiteX3" fmla="*/ 1036583 w 1379483"/>
              <a:gd name="connsiteY3" fmla="*/ 1456734 h 1456734"/>
              <a:gd name="connsiteX4" fmla="*/ 693683 w 1379483"/>
              <a:gd name="connsiteY4" fmla="*/ 725214 h 1456734"/>
              <a:gd name="connsiteX5" fmla="*/ 1036583 w 1379483"/>
              <a:gd name="connsiteY5" fmla="*/ 725214 h 1456734"/>
              <a:gd name="connsiteX6" fmla="*/ 1036583 w 1379483"/>
              <a:gd name="connsiteY6" fmla="*/ 1090974 h 1456734"/>
              <a:gd name="connsiteX7" fmla="*/ 693683 w 1379483"/>
              <a:gd name="connsiteY7" fmla="*/ 1090974 h 1456734"/>
              <a:gd name="connsiteX8" fmla="*/ 342900 w 1379483"/>
              <a:gd name="connsiteY8" fmla="*/ 365760 h 1456734"/>
              <a:gd name="connsiteX9" fmla="*/ 685800 w 1379483"/>
              <a:gd name="connsiteY9" fmla="*/ 365760 h 1456734"/>
              <a:gd name="connsiteX10" fmla="*/ 685800 w 1379483"/>
              <a:gd name="connsiteY10" fmla="*/ 731520 h 1456734"/>
              <a:gd name="connsiteX11" fmla="*/ 342900 w 1379483"/>
              <a:gd name="connsiteY11" fmla="*/ 731520 h 1456734"/>
              <a:gd name="connsiteX12" fmla="*/ 0 w 1379483"/>
              <a:gd name="connsiteY12" fmla="*/ 0 h 1456734"/>
              <a:gd name="connsiteX13" fmla="*/ 342900 w 1379483"/>
              <a:gd name="connsiteY13" fmla="*/ 0 h 1456734"/>
              <a:gd name="connsiteX14" fmla="*/ 342900 w 1379483"/>
              <a:gd name="connsiteY14" fmla="*/ 365760 h 1456734"/>
              <a:gd name="connsiteX15" fmla="*/ 0 w 1379483"/>
              <a:gd name="connsiteY15" fmla="*/ 365760 h 14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9483" h="1456734">
                <a:moveTo>
                  <a:pt x="1036583" y="1090974"/>
                </a:moveTo>
                <a:lnTo>
                  <a:pt x="1379483" y="1090974"/>
                </a:lnTo>
                <a:lnTo>
                  <a:pt x="1379483" y="1456734"/>
                </a:lnTo>
                <a:lnTo>
                  <a:pt x="1036583" y="1456734"/>
                </a:lnTo>
                <a:close/>
                <a:moveTo>
                  <a:pt x="693683" y="725214"/>
                </a:moveTo>
                <a:lnTo>
                  <a:pt x="1036583" y="725214"/>
                </a:lnTo>
                <a:lnTo>
                  <a:pt x="1036583" y="1090974"/>
                </a:lnTo>
                <a:lnTo>
                  <a:pt x="693683" y="1090974"/>
                </a:lnTo>
                <a:close/>
                <a:moveTo>
                  <a:pt x="342900" y="365760"/>
                </a:moveTo>
                <a:lnTo>
                  <a:pt x="685800" y="365760"/>
                </a:lnTo>
                <a:lnTo>
                  <a:pt x="685800" y="731520"/>
                </a:lnTo>
                <a:lnTo>
                  <a:pt x="342900" y="731520"/>
                </a:lnTo>
                <a:close/>
                <a:moveTo>
                  <a:pt x="0" y="0"/>
                </a:moveTo>
                <a:lnTo>
                  <a:pt x="342900" y="0"/>
                </a:lnTo>
                <a:lnTo>
                  <a:pt x="342900" y="365760"/>
                </a:lnTo>
                <a:lnTo>
                  <a:pt x="0" y="365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3AC81-914B-A30E-D43E-5DE5CE2F5978}"/>
              </a:ext>
            </a:extLst>
          </p:cNvPr>
          <p:cNvSpPr txBox="1"/>
          <p:nvPr/>
        </p:nvSpPr>
        <p:spPr>
          <a:xfrm>
            <a:off x="1368503" y="634324"/>
            <a:ext cx="21335842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Video Explicative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FE423-7352-48E3-B19F-56044D422824}"/>
              </a:ext>
            </a:extLst>
          </p:cNvPr>
          <p:cNvSpPr txBox="1"/>
          <p:nvPr/>
        </p:nvSpPr>
        <p:spPr>
          <a:xfrm>
            <a:off x="16598305" y="4655434"/>
            <a:ext cx="8096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Arial Rounded MT Bold" panose="020F0704030504030204" pitchFamily="34" charset="0"/>
              </a:rPr>
              <a:t>Pour consolider vaut information acquérir précédemment , nous allons vous présenter une petite Vidéo 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42EE7-FEEA-4FF0-86B3-F9B46D16F614}"/>
              </a:ext>
            </a:extLst>
          </p:cNvPr>
          <p:cNvSpPr/>
          <p:nvPr/>
        </p:nvSpPr>
        <p:spPr>
          <a:xfrm>
            <a:off x="2476499" y="4019551"/>
            <a:ext cx="9655175" cy="5410200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BC31C-30B6-4FF1-87F3-E324DC701A4A}"/>
              </a:ext>
            </a:extLst>
          </p:cNvPr>
          <p:cNvSpPr txBox="1"/>
          <p:nvPr/>
        </p:nvSpPr>
        <p:spPr>
          <a:xfrm>
            <a:off x="3257550" y="52197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Arial Rounded MT Bold" panose="020F0704030504030204" pitchFamily="34" charset="0"/>
              </a:rPr>
              <a:t>BON VISIONNAGE !</a:t>
            </a:r>
          </a:p>
          <a:p>
            <a:endParaRPr lang="fr-F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0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light, spectacles&#10;&#10;Description automatically generated">
            <a:extLst>
              <a:ext uri="{FF2B5EF4-FFF2-40B4-BE49-F238E27FC236}">
                <a16:creationId xmlns:a16="http://schemas.microsoft.com/office/drawing/2014/main" id="{3BFD49F7-37DD-289B-4BCF-5A9C9423E9B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Graphic 8">
            <a:extLst>
              <a:ext uri="{FF2B5EF4-FFF2-40B4-BE49-F238E27FC236}">
                <a16:creationId xmlns:a16="http://schemas.microsoft.com/office/drawing/2014/main" id="{3E718291-3F68-00DE-3CD5-5DF1096696DF}"/>
              </a:ext>
            </a:extLst>
          </p:cNvPr>
          <p:cNvSpPr/>
          <p:nvPr/>
        </p:nvSpPr>
        <p:spPr>
          <a:xfrm>
            <a:off x="1485890" y="1097326"/>
            <a:ext cx="21405870" cy="11521348"/>
          </a:xfrm>
          <a:custGeom>
            <a:avLst/>
            <a:gdLst>
              <a:gd name="connsiteX0" fmla="*/ 19872796 w 21405870"/>
              <a:gd name="connsiteY0" fmla="*/ 11521348 h 11521348"/>
              <a:gd name="connsiteX1" fmla="*/ 1533075 w 21405870"/>
              <a:gd name="connsiteY1" fmla="*/ 11521348 h 11521348"/>
              <a:gd name="connsiteX2" fmla="*/ 1533075 w 21405870"/>
              <a:gd name="connsiteY2" fmla="*/ 10733798 h 11521348"/>
              <a:gd name="connsiteX3" fmla="*/ 1038727 w 21405870"/>
              <a:gd name="connsiteY3" fmla="*/ 10733798 h 11521348"/>
              <a:gd name="connsiteX4" fmla="*/ 1038727 w 21405870"/>
              <a:gd name="connsiteY4" fmla="*/ 10287003 h 11521348"/>
              <a:gd name="connsiteX5" fmla="*/ 0 w 21405870"/>
              <a:gd name="connsiteY5" fmla="*/ 10287003 h 11521348"/>
              <a:gd name="connsiteX6" fmla="*/ 0 w 21405870"/>
              <a:gd name="connsiteY6" fmla="*/ 1234345 h 11521348"/>
              <a:gd name="connsiteX7" fmla="*/ 1533075 w 21405870"/>
              <a:gd name="connsiteY7" fmla="*/ 1234345 h 11521348"/>
              <a:gd name="connsiteX8" fmla="*/ 1533075 w 21405870"/>
              <a:gd name="connsiteY8" fmla="*/ 0 h 11521348"/>
              <a:gd name="connsiteX9" fmla="*/ 19871604 w 21405870"/>
              <a:gd name="connsiteY9" fmla="*/ 0 h 11521348"/>
              <a:gd name="connsiteX10" fmla="*/ 19871604 w 21405870"/>
              <a:gd name="connsiteY10" fmla="*/ 642193 h 11521348"/>
              <a:gd name="connsiteX11" fmla="*/ 20477924 w 21405870"/>
              <a:gd name="connsiteY11" fmla="*/ 642193 h 11521348"/>
              <a:gd name="connsiteX12" fmla="*/ 20477924 w 21405870"/>
              <a:gd name="connsiteY12" fmla="*/ 1234345 h 11521348"/>
              <a:gd name="connsiteX13" fmla="*/ 21405870 w 21405870"/>
              <a:gd name="connsiteY13" fmla="*/ 1234345 h 11521348"/>
              <a:gd name="connsiteX14" fmla="*/ 21405870 w 21405870"/>
              <a:gd name="connsiteY14" fmla="*/ 10287003 h 11521348"/>
              <a:gd name="connsiteX15" fmla="*/ 19872796 w 21405870"/>
              <a:gd name="connsiteY15" fmla="*/ 10287003 h 11521348"/>
              <a:gd name="connsiteX16" fmla="*/ 19872796 w 21405870"/>
              <a:gd name="connsiteY16" fmla="*/ 11521348 h 11521348"/>
              <a:gd name="connsiteX17" fmla="*/ 1568811 w 21405870"/>
              <a:gd name="connsiteY17" fmla="*/ 11485604 h 11521348"/>
              <a:gd name="connsiteX18" fmla="*/ 19835868 w 21405870"/>
              <a:gd name="connsiteY18" fmla="*/ 11485604 h 11521348"/>
              <a:gd name="connsiteX19" fmla="*/ 19835868 w 21405870"/>
              <a:gd name="connsiteY19" fmla="*/ 10251260 h 11521348"/>
              <a:gd name="connsiteX20" fmla="*/ 21370134 w 21405870"/>
              <a:gd name="connsiteY20" fmla="*/ 10251260 h 11521348"/>
              <a:gd name="connsiteX21" fmla="*/ 21370134 w 21405870"/>
              <a:gd name="connsiteY21" fmla="*/ 1270089 h 11521348"/>
              <a:gd name="connsiteX22" fmla="*/ 20442188 w 21405870"/>
              <a:gd name="connsiteY22" fmla="*/ 1270089 h 11521348"/>
              <a:gd name="connsiteX23" fmla="*/ 20442188 w 21405870"/>
              <a:gd name="connsiteY23" fmla="*/ 677937 h 11521348"/>
              <a:gd name="connsiteX24" fmla="*/ 19835868 w 21405870"/>
              <a:gd name="connsiteY24" fmla="*/ 677937 h 11521348"/>
              <a:gd name="connsiteX25" fmla="*/ 19835868 w 21405870"/>
              <a:gd name="connsiteY25" fmla="*/ 35744 h 11521348"/>
              <a:gd name="connsiteX26" fmla="*/ 1568811 w 21405870"/>
              <a:gd name="connsiteY26" fmla="*/ 35744 h 11521348"/>
              <a:gd name="connsiteX27" fmla="*/ 1568811 w 21405870"/>
              <a:gd name="connsiteY27" fmla="*/ 1270089 h 11521348"/>
              <a:gd name="connsiteX28" fmla="*/ 35736 w 21405870"/>
              <a:gd name="connsiteY28" fmla="*/ 1270089 h 11521348"/>
              <a:gd name="connsiteX29" fmla="*/ 35736 w 21405870"/>
              <a:gd name="connsiteY29" fmla="*/ 10251260 h 11521348"/>
              <a:gd name="connsiteX30" fmla="*/ 1074463 w 21405870"/>
              <a:gd name="connsiteY30" fmla="*/ 10251260 h 11521348"/>
              <a:gd name="connsiteX31" fmla="*/ 1074463 w 21405870"/>
              <a:gd name="connsiteY31" fmla="*/ 10698054 h 11521348"/>
              <a:gd name="connsiteX32" fmla="*/ 1568811 w 21405870"/>
              <a:gd name="connsiteY32" fmla="*/ 10698054 h 11521348"/>
              <a:gd name="connsiteX33" fmla="*/ 1568811 w 21405870"/>
              <a:gd name="connsiteY33" fmla="*/ 11485604 h 1152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405870" h="11521348">
                <a:moveTo>
                  <a:pt x="19872796" y="11521348"/>
                </a:moveTo>
                <a:lnTo>
                  <a:pt x="1533075" y="11521348"/>
                </a:lnTo>
                <a:lnTo>
                  <a:pt x="1533075" y="10733798"/>
                </a:lnTo>
                <a:lnTo>
                  <a:pt x="1038727" y="10733798"/>
                </a:lnTo>
                <a:lnTo>
                  <a:pt x="1038727" y="10287003"/>
                </a:lnTo>
                <a:lnTo>
                  <a:pt x="0" y="10287003"/>
                </a:lnTo>
                <a:lnTo>
                  <a:pt x="0" y="1234345"/>
                </a:lnTo>
                <a:lnTo>
                  <a:pt x="1533075" y="1234345"/>
                </a:lnTo>
                <a:lnTo>
                  <a:pt x="1533075" y="0"/>
                </a:lnTo>
                <a:lnTo>
                  <a:pt x="19871604" y="0"/>
                </a:lnTo>
                <a:lnTo>
                  <a:pt x="19871604" y="642193"/>
                </a:lnTo>
                <a:lnTo>
                  <a:pt x="20477924" y="642193"/>
                </a:lnTo>
                <a:lnTo>
                  <a:pt x="20477924" y="1234345"/>
                </a:lnTo>
                <a:lnTo>
                  <a:pt x="21405870" y="1234345"/>
                </a:lnTo>
                <a:lnTo>
                  <a:pt x="21405870" y="10287003"/>
                </a:lnTo>
                <a:lnTo>
                  <a:pt x="19872796" y="10287003"/>
                </a:lnTo>
                <a:lnTo>
                  <a:pt x="19872796" y="11521348"/>
                </a:lnTo>
                <a:close/>
                <a:moveTo>
                  <a:pt x="1568811" y="11485604"/>
                </a:moveTo>
                <a:lnTo>
                  <a:pt x="19835868" y="11485604"/>
                </a:lnTo>
                <a:lnTo>
                  <a:pt x="19835868" y="10251260"/>
                </a:lnTo>
                <a:lnTo>
                  <a:pt x="21370134" y="10251260"/>
                </a:lnTo>
                <a:lnTo>
                  <a:pt x="21370134" y="1270089"/>
                </a:lnTo>
                <a:lnTo>
                  <a:pt x="20442188" y="1270089"/>
                </a:lnTo>
                <a:lnTo>
                  <a:pt x="20442188" y="677937"/>
                </a:lnTo>
                <a:lnTo>
                  <a:pt x="19835868" y="677937"/>
                </a:lnTo>
                <a:lnTo>
                  <a:pt x="19835868" y="35744"/>
                </a:lnTo>
                <a:lnTo>
                  <a:pt x="1568811" y="35744"/>
                </a:lnTo>
                <a:lnTo>
                  <a:pt x="1568811" y="1270089"/>
                </a:lnTo>
                <a:lnTo>
                  <a:pt x="35736" y="1270089"/>
                </a:lnTo>
                <a:lnTo>
                  <a:pt x="35736" y="10251260"/>
                </a:lnTo>
                <a:lnTo>
                  <a:pt x="1074463" y="10251260"/>
                </a:lnTo>
                <a:lnTo>
                  <a:pt x="1074463" y="10698054"/>
                </a:lnTo>
                <a:lnTo>
                  <a:pt x="1568811" y="10698054"/>
                </a:lnTo>
                <a:lnTo>
                  <a:pt x="1568811" y="11485604"/>
                </a:lnTo>
                <a:close/>
              </a:path>
            </a:pathLst>
          </a:custGeom>
          <a:solidFill>
            <a:schemeClr val="bg1"/>
          </a:solidFill>
          <a:ln w="119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6A80F3B-BDB2-F78E-83EB-B18EFBBE7261}"/>
              </a:ext>
            </a:extLst>
          </p:cNvPr>
          <p:cNvSpPr/>
          <p:nvPr/>
        </p:nvSpPr>
        <p:spPr>
          <a:xfrm rot="5400000">
            <a:off x="1066071" y="11915506"/>
            <a:ext cx="1381152" cy="1103711"/>
          </a:xfrm>
          <a:custGeom>
            <a:avLst/>
            <a:gdLst>
              <a:gd name="connsiteX0" fmla="*/ 695858 w 1381152"/>
              <a:gd name="connsiteY0" fmla="*/ 1090974 h 1103711"/>
              <a:gd name="connsiteX1" fmla="*/ 695858 w 1381152"/>
              <a:gd name="connsiteY1" fmla="*/ 725214 h 1103711"/>
              <a:gd name="connsiteX2" fmla="*/ 1038252 w 1381152"/>
              <a:gd name="connsiteY2" fmla="*/ 725214 h 1103711"/>
              <a:gd name="connsiteX3" fmla="*/ 1038252 w 1381152"/>
              <a:gd name="connsiteY3" fmla="*/ 364488 h 1103711"/>
              <a:gd name="connsiteX4" fmla="*/ 1381152 w 1381152"/>
              <a:gd name="connsiteY4" fmla="*/ 364488 h 1103711"/>
              <a:gd name="connsiteX5" fmla="*/ 1381152 w 1381152"/>
              <a:gd name="connsiteY5" fmla="*/ 730248 h 1103711"/>
              <a:gd name="connsiteX6" fmla="*/ 1038758 w 1381152"/>
              <a:gd name="connsiteY6" fmla="*/ 730248 h 1103711"/>
              <a:gd name="connsiteX7" fmla="*/ 1038758 w 1381152"/>
              <a:gd name="connsiteY7" fmla="*/ 1090974 h 1103711"/>
              <a:gd name="connsiteX8" fmla="*/ 694193 w 1381152"/>
              <a:gd name="connsiteY8" fmla="*/ 369521 h 1103711"/>
              <a:gd name="connsiteX9" fmla="*/ 694193 w 1381152"/>
              <a:gd name="connsiteY9" fmla="*/ 3761 h 1103711"/>
              <a:gd name="connsiteX10" fmla="*/ 1037093 w 1381152"/>
              <a:gd name="connsiteY10" fmla="*/ 3761 h 1103711"/>
              <a:gd name="connsiteX11" fmla="*/ 1037093 w 1381152"/>
              <a:gd name="connsiteY11" fmla="*/ 369521 h 1103711"/>
              <a:gd name="connsiteX12" fmla="*/ 345075 w 1381152"/>
              <a:gd name="connsiteY12" fmla="*/ 731520 h 1103711"/>
              <a:gd name="connsiteX13" fmla="*/ 345075 w 1381152"/>
              <a:gd name="connsiteY13" fmla="*/ 365760 h 1103711"/>
              <a:gd name="connsiteX14" fmla="*/ 687975 w 1381152"/>
              <a:gd name="connsiteY14" fmla="*/ 365760 h 1103711"/>
              <a:gd name="connsiteX15" fmla="*/ 687975 w 1381152"/>
              <a:gd name="connsiteY15" fmla="*/ 731520 h 1103711"/>
              <a:gd name="connsiteX16" fmla="*/ 2175 w 1381152"/>
              <a:gd name="connsiteY16" fmla="*/ 365760 h 1103711"/>
              <a:gd name="connsiteX17" fmla="*/ 2175 w 1381152"/>
              <a:gd name="connsiteY17" fmla="*/ 0 h 1103711"/>
              <a:gd name="connsiteX18" fmla="*/ 345075 w 1381152"/>
              <a:gd name="connsiteY18" fmla="*/ 0 h 1103711"/>
              <a:gd name="connsiteX19" fmla="*/ 345075 w 1381152"/>
              <a:gd name="connsiteY19" fmla="*/ 365760 h 1103711"/>
              <a:gd name="connsiteX20" fmla="*/ 0 w 1381152"/>
              <a:gd name="connsiteY20" fmla="*/ 1103711 h 1103711"/>
              <a:gd name="connsiteX21" fmla="*/ 0 w 1381152"/>
              <a:gd name="connsiteY21" fmla="*/ 737951 h 1103711"/>
              <a:gd name="connsiteX22" fmla="*/ 342900 w 1381152"/>
              <a:gd name="connsiteY22" fmla="*/ 737951 h 1103711"/>
              <a:gd name="connsiteX23" fmla="*/ 342900 w 1381152"/>
              <a:gd name="connsiteY23" fmla="*/ 1103711 h 110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81152" h="1103711">
                <a:moveTo>
                  <a:pt x="695858" y="1090974"/>
                </a:moveTo>
                <a:lnTo>
                  <a:pt x="695858" y="725214"/>
                </a:lnTo>
                <a:lnTo>
                  <a:pt x="1038252" y="725214"/>
                </a:lnTo>
                <a:lnTo>
                  <a:pt x="1038252" y="364488"/>
                </a:lnTo>
                <a:lnTo>
                  <a:pt x="1381152" y="364488"/>
                </a:lnTo>
                <a:lnTo>
                  <a:pt x="1381152" y="730248"/>
                </a:lnTo>
                <a:lnTo>
                  <a:pt x="1038758" y="730248"/>
                </a:lnTo>
                <a:lnTo>
                  <a:pt x="1038758" y="1090974"/>
                </a:lnTo>
                <a:close/>
                <a:moveTo>
                  <a:pt x="694193" y="369521"/>
                </a:moveTo>
                <a:lnTo>
                  <a:pt x="694193" y="3761"/>
                </a:lnTo>
                <a:lnTo>
                  <a:pt x="1037093" y="3761"/>
                </a:lnTo>
                <a:lnTo>
                  <a:pt x="1037093" y="369521"/>
                </a:lnTo>
                <a:close/>
                <a:moveTo>
                  <a:pt x="345075" y="731520"/>
                </a:moveTo>
                <a:lnTo>
                  <a:pt x="345075" y="365760"/>
                </a:lnTo>
                <a:lnTo>
                  <a:pt x="687975" y="365760"/>
                </a:lnTo>
                <a:lnTo>
                  <a:pt x="687975" y="731520"/>
                </a:lnTo>
                <a:close/>
                <a:moveTo>
                  <a:pt x="2175" y="365760"/>
                </a:moveTo>
                <a:lnTo>
                  <a:pt x="2175" y="0"/>
                </a:lnTo>
                <a:lnTo>
                  <a:pt x="345075" y="0"/>
                </a:lnTo>
                <a:lnTo>
                  <a:pt x="345075" y="365760"/>
                </a:lnTo>
                <a:close/>
                <a:moveTo>
                  <a:pt x="0" y="1103711"/>
                </a:moveTo>
                <a:lnTo>
                  <a:pt x="0" y="737951"/>
                </a:lnTo>
                <a:lnTo>
                  <a:pt x="342900" y="737951"/>
                </a:lnTo>
                <a:lnTo>
                  <a:pt x="342900" y="11037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E9D5A-CAEA-E760-0E7D-9C68F5B74220}"/>
              </a:ext>
            </a:extLst>
          </p:cNvPr>
          <p:cNvSpPr txBox="1"/>
          <p:nvPr/>
        </p:nvSpPr>
        <p:spPr>
          <a:xfrm>
            <a:off x="2071757" y="2800916"/>
            <a:ext cx="19434036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0" dirty="0">
                <a:solidFill>
                  <a:schemeClr val="bg1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Décodage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D4B47-615C-43FC-BE26-083B2163C04B}"/>
              </a:ext>
            </a:extLst>
          </p:cNvPr>
          <p:cNvSpPr txBox="1"/>
          <p:nvPr/>
        </p:nvSpPr>
        <p:spPr>
          <a:xfrm>
            <a:off x="3079750" y="6172200"/>
            <a:ext cx="18218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latin typeface="Dosis" pitchFamily="2" charset="0"/>
              </a:rPr>
              <a:t>On Utilisera Notre Incroyable Programme </a:t>
            </a:r>
            <a:r>
              <a:rPr lang="fr-FR" sz="8000" dirty="0">
                <a:latin typeface="Dosis" pitchFamily="2" charset="0"/>
                <a:sym typeface="Wingdings" panose="05000000000000000000" pitchFamily="2" charset="2"/>
              </a:rPr>
              <a:t></a:t>
            </a:r>
            <a:endParaRPr lang="fr-FR" sz="8000" dirty="0">
              <a:latin typeface="Dosi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BA088-4DEC-406C-9E28-DED8DA3F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3" y="8096250"/>
            <a:ext cx="19434036" cy="2818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321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AB6CB7F-66DA-49BF-9375-49C416DFE61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7" b="5047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DD009-BB80-42E2-BC35-ACB605511730}"/>
              </a:ext>
            </a:extLst>
          </p:cNvPr>
          <p:cNvSpPr txBox="1"/>
          <p:nvPr/>
        </p:nvSpPr>
        <p:spPr>
          <a:xfrm>
            <a:off x="819150" y="2628900"/>
            <a:ext cx="228409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0" dirty="0">
                <a:latin typeface="Silkscreen"/>
              </a:rPr>
              <a:t>PRATIQUE!!!!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7E089-36C8-428C-B4F5-8C1C5FCA1ECB}"/>
              </a:ext>
            </a:extLst>
          </p:cNvPr>
          <p:cNvSpPr txBox="1"/>
          <p:nvPr/>
        </p:nvSpPr>
        <p:spPr>
          <a:xfrm>
            <a:off x="1085850" y="7791450"/>
            <a:ext cx="225742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0" dirty="0">
                <a:latin typeface="Silkscreen"/>
              </a:rPr>
              <a:t>•−−••−••−−••−−•−••−•</a:t>
            </a:r>
            <a:r>
              <a:rPr lang="fr-FR" sz="20000" dirty="0">
                <a:latin typeface="Silkscree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7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ECA5C170-A759-962A-D5D3-D0141D2E2A14}"/>
              </a:ext>
            </a:extLst>
          </p:cNvPr>
          <p:cNvSpPr/>
          <p:nvPr/>
        </p:nvSpPr>
        <p:spPr>
          <a:xfrm>
            <a:off x="1351669" y="2669664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37" name="Graphic 2">
            <a:extLst>
              <a:ext uri="{FF2B5EF4-FFF2-40B4-BE49-F238E27FC236}">
                <a16:creationId xmlns:a16="http://schemas.microsoft.com/office/drawing/2014/main" id="{81D94F2D-49C6-30C8-A7E3-26FB167AE7CA}"/>
              </a:ext>
            </a:extLst>
          </p:cNvPr>
          <p:cNvSpPr/>
          <p:nvPr/>
        </p:nvSpPr>
        <p:spPr>
          <a:xfrm>
            <a:off x="8798347" y="4358654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38" name="Graphic 3">
            <a:extLst>
              <a:ext uri="{FF2B5EF4-FFF2-40B4-BE49-F238E27FC236}">
                <a16:creationId xmlns:a16="http://schemas.microsoft.com/office/drawing/2014/main" id="{BB100B04-2B31-C4D9-DF54-89737D20789C}"/>
              </a:ext>
            </a:extLst>
          </p:cNvPr>
          <p:cNvSpPr/>
          <p:nvPr/>
        </p:nvSpPr>
        <p:spPr>
          <a:xfrm>
            <a:off x="16115777" y="2669664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FAE79-64BE-9EDA-ABD2-7E5283984260}"/>
              </a:ext>
            </a:extLst>
          </p:cNvPr>
          <p:cNvSpPr/>
          <p:nvPr/>
        </p:nvSpPr>
        <p:spPr>
          <a:xfrm>
            <a:off x="2406831" y="7527182"/>
            <a:ext cx="2495892" cy="2532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>
                <a:latin typeface="Dosis" pitchFamily="2" charset="0"/>
              </a:rPr>
              <a:t>🔎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B93C1-A438-58F0-E1FA-5EE473EFA7F1}"/>
              </a:ext>
            </a:extLst>
          </p:cNvPr>
          <p:cNvSpPr/>
          <p:nvPr/>
        </p:nvSpPr>
        <p:spPr>
          <a:xfrm>
            <a:off x="9631486" y="9046227"/>
            <a:ext cx="2495892" cy="2532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osi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BE8F-3A74-2DF3-3090-16851F226FF1}"/>
              </a:ext>
            </a:extLst>
          </p:cNvPr>
          <p:cNvSpPr/>
          <p:nvPr/>
        </p:nvSpPr>
        <p:spPr>
          <a:xfrm>
            <a:off x="16979035" y="7527714"/>
            <a:ext cx="2495892" cy="2532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0" b="0" i="0" dirty="0">
                <a:solidFill>
                  <a:srgbClr val="374151"/>
                </a:solidFill>
                <a:effectLst/>
                <a:latin typeface="Söhne"/>
              </a:rPr>
              <a:t>👩‍💻</a:t>
            </a:r>
            <a:endParaRPr lang="en-US" sz="7000" dirty="0">
              <a:latin typeface="Dosis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86EA1FC-291C-5F7D-2895-067C2184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394" y="9708758"/>
            <a:ext cx="959583" cy="1198611"/>
          </a:xfrm>
          <a:custGeom>
            <a:avLst/>
            <a:gdLst>
              <a:gd name="connsiteX0" fmla="*/ 79379 w 786482"/>
              <a:gd name="connsiteY0" fmla="*/ 950663 h 982391"/>
              <a:gd name="connsiteX1" fmla="*/ 150205 w 786482"/>
              <a:gd name="connsiteY1" fmla="*/ 950663 h 982391"/>
              <a:gd name="connsiteX2" fmla="*/ 163638 w 786482"/>
              <a:gd name="connsiteY2" fmla="*/ 964402 h 982391"/>
              <a:gd name="connsiteX3" fmla="*/ 150205 w 786482"/>
              <a:gd name="connsiteY3" fmla="*/ 976892 h 982391"/>
              <a:gd name="connsiteX4" fmla="*/ 79379 w 786482"/>
              <a:gd name="connsiteY4" fmla="*/ 976892 h 982391"/>
              <a:gd name="connsiteX5" fmla="*/ 65946 w 786482"/>
              <a:gd name="connsiteY5" fmla="*/ 964402 h 982391"/>
              <a:gd name="connsiteX6" fmla="*/ 79379 w 786482"/>
              <a:gd name="connsiteY6" fmla="*/ 950663 h 982391"/>
              <a:gd name="connsiteX7" fmla="*/ 111129 w 786482"/>
              <a:gd name="connsiteY7" fmla="*/ 840759 h 982391"/>
              <a:gd name="connsiteX8" fmla="*/ 139215 w 786482"/>
              <a:gd name="connsiteY8" fmla="*/ 840759 h 982391"/>
              <a:gd name="connsiteX9" fmla="*/ 152648 w 786482"/>
              <a:gd name="connsiteY9" fmla="*/ 854498 h 982391"/>
              <a:gd name="connsiteX10" fmla="*/ 139215 w 786482"/>
              <a:gd name="connsiteY10" fmla="*/ 866988 h 982391"/>
              <a:gd name="connsiteX11" fmla="*/ 111129 w 786482"/>
              <a:gd name="connsiteY11" fmla="*/ 866988 h 982391"/>
              <a:gd name="connsiteX12" fmla="*/ 98917 w 786482"/>
              <a:gd name="connsiteY12" fmla="*/ 854498 h 982391"/>
              <a:gd name="connsiteX13" fmla="*/ 111129 w 786482"/>
              <a:gd name="connsiteY13" fmla="*/ 840759 h 982391"/>
              <a:gd name="connsiteX14" fmla="*/ 117031 w 786482"/>
              <a:gd name="connsiteY14" fmla="*/ 780317 h 982391"/>
              <a:gd name="connsiteX15" fmla="*/ 183940 w 786482"/>
              <a:gd name="connsiteY15" fmla="*/ 780317 h 982391"/>
              <a:gd name="connsiteX16" fmla="*/ 196565 w 786482"/>
              <a:gd name="connsiteY16" fmla="*/ 794054 h 982391"/>
              <a:gd name="connsiteX17" fmla="*/ 183940 w 786482"/>
              <a:gd name="connsiteY17" fmla="*/ 806542 h 982391"/>
              <a:gd name="connsiteX18" fmla="*/ 117031 w 786482"/>
              <a:gd name="connsiteY18" fmla="*/ 806542 h 982391"/>
              <a:gd name="connsiteX19" fmla="*/ 104407 w 786482"/>
              <a:gd name="connsiteY19" fmla="*/ 794054 h 982391"/>
              <a:gd name="connsiteX20" fmla="*/ 117031 w 786482"/>
              <a:gd name="connsiteY20" fmla="*/ 780317 h 982391"/>
              <a:gd name="connsiteX21" fmla="*/ 139476 w 786482"/>
              <a:gd name="connsiteY21" fmla="*/ 725365 h 982391"/>
              <a:gd name="connsiteX22" fmla="*/ 166952 w 786482"/>
              <a:gd name="connsiteY22" fmla="*/ 725365 h 982391"/>
              <a:gd name="connsiteX23" fmla="*/ 180036 w 786482"/>
              <a:gd name="connsiteY23" fmla="*/ 738504 h 982391"/>
              <a:gd name="connsiteX24" fmla="*/ 166952 w 786482"/>
              <a:gd name="connsiteY24" fmla="*/ 751644 h 982391"/>
              <a:gd name="connsiteX25" fmla="*/ 139476 w 786482"/>
              <a:gd name="connsiteY25" fmla="*/ 751644 h 982391"/>
              <a:gd name="connsiteX26" fmla="*/ 126392 w 786482"/>
              <a:gd name="connsiteY26" fmla="*/ 738504 h 982391"/>
              <a:gd name="connsiteX27" fmla="*/ 139476 w 786482"/>
              <a:gd name="connsiteY27" fmla="*/ 725365 h 982391"/>
              <a:gd name="connsiteX28" fmla="*/ 128919 w 786482"/>
              <a:gd name="connsiteY28" fmla="*/ 670413 h 982391"/>
              <a:gd name="connsiteX29" fmla="*/ 195297 w 786482"/>
              <a:gd name="connsiteY29" fmla="*/ 670413 h 982391"/>
              <a:gd name="connsiteX30" fmla="*/ 207589 w 786482"/>
              <a:gd name="connsiteY30" fmla="*/ 683496 h 982391"/>
              <a:gd name="connsiteX31" fmla="*/ 195297 w 786482"/>
              <a:gd name="connsiteY31" fmla="*/ 696578 h 982391"/>
              <a:gd name="connsiteX32" fmla="*/ 128919 w 786482"/>
              <a:gd name="connsiteY32" fmla="*/ 696578 h 982391"/>
              <a:gd name="connsiteX33" fmla="*/ 115398 w 786482"/>
              <a:gd name="connsiteY33" fmla="*/ 683496 h 982391"/>
              <a:gd name="connsiteX34" fmla="*/ 128919 w 786482"/>
              <a:gd name="connsiteY34" fmla="*/ 670413 h 982391"/>
              <a:gd name="connsiteX35" fmla="*/ 117023 w 786482"/>
              <a:gd name="connsiteY35" fmla="*/ 615461 h 982391"/>
              <a:gd name="connsiteX36" fmla="*/ 166210 w 786482"/>
              <a:gd name="connsiteY36" fmla="*/ 615461 h 982391"/>
              <a:gd name="connsiteX37" fmla="*/ 180083 w 786482"/>
              <a:gd name="connsiteY37" fmla="*/ 629198 h 982391"/>
              <a:gd name="connsiteX38" fmla="*/ 166210 w 786482"/>
              <a:gd name="connsiteY38" fmla="*/ 641686 h 982391"/>
              <a:gd name="connsiteX39" fmla="*/ 117023 w 786482"/>
              <a:gd name="connsiteY39" fmla="*/ 641686 h 982391"/>
              <a:gd name="connsiteX40" fmla="*/ 104411 w 786482"/>
              <a:gd name="connsiteY40" fmla="*/ 629198 h 982391"/>
              <a:gd name="connsiteX41" fmla="*/ 117023 w 786482"/>
              <a:gd name="connsiteY41" fmla="*/ 615461 h 982391"/>
              <a:gd name="connsiteX42" fmla="*/ 83652 w 786482"/>
              <a:gd name="connsiteY42" fmla="*/ 505557 h 982391"/>
              <a:gd name="connsiteX43" fmla="*/ 111738 w 786482"/>
              <a:gd name="connsiteY43" fmla="*/ 505557 h 982391"/>
              <a:gd name="connsiteX44" fmla="*/ 125171 w 786482"/>
              <a:gd name="connsiteY44" fmla="*/ 519294 h 982391"/>
              <a:gd name="connsiteX45" fmla="*/ 111738 w 786482"/>
              <a:gd name="connsiteY45" fmla="*/ 531782 h 982391"/>
              <a:gd name="connsiteX46" fmla="*/ 83652 w 786482"/>
              <a:gd name="connsiteY46" fmla="*/ 531782 h 982391"/>
              <a:gd name="connsiteX47" fmla="*/ 71440 w 786482"/>
              <a:gd name="connsiteY47" fmla="*/ 519294 h 982391"/>
              <a:gd name="connsiteX48" fmla="*/ 83652 w 786482"/>
              <a:gd name="connsiteY48" fmla="*/ 505557 h 982391"/>
              <a:gd name="connsiteX49" fmla="*/ 24424 w 786482"/>
              <a:gd name="connsiteY49" fmla="*/ 390153 h 982391"/>
              <a:gd name="connsiteX50" fmla="*/ 62279 w 786482"/>
              <a:gd name="connsiteY50" fmla="*/ 390153 h 982391"/>
              <a:gd name="connsiteX51" fmla="*/ 75712 w 786482"/>
              <a:gd name="connsiteY51" fmla="*/ 403294 h 982391"/>
              <a:gd name="connsiteX52" fmla="*/ 62279 w 786482"/>
              <a:gd name="connsiteY52" fmla="*/ 416436 h 982391"/>
              <a:gd name="connsiteX53" fmla="*/ 24424 w 786482"/>
              <a:gd name="connsiteY53" fmla="*/ 416436 h 982391"/>
              <a:gd name="connsiteX54" fmla="*/ 10991 w 786482"/>
              <a:gd name="connsiteY54" fmla="*/ 403294 h 982391"/>
              <a:gd name="connsiteX55" fmla="*/ 24424 w 786482"/>
              <a:gd name="connsiteY55" fmla="*/ 390153 h 982391"/>
              <a:gd name="connsiteX56" fmla="*/ 12211 w 786482"/>
              <a:gd name="connsiteY56" fmla="*/ 280249 h 982391"/>
              <a:gd name="connsiteX57" fmla="*/ 52509 w 786482"/>
              <a:gd name="connsiteY57" fmla="*/ 280249 h 982391"/>
              <a:gd name="connsiteX58" fmla="*/ 64721 w 786482"/>
              <a:gd name="connsiteY58" fmla="*/ 292739 h 982391"/>
              <a:gd name="connsiteX59" fmla="*/ 52509 w 786482"/>
              <a:gd name="connsiteY59" fmla="*/ 306478 h 982391"/>
              <a:gd name="connsiteX60" fmla="*/ 12211 w 786482"/>
              <a:gd name="connsiteY60" fmla="*/ 306478 h 982391"/>
              <a:gd name="connsiteX61" fmla="*/ 0 w 786482"/>
              <a:gd name="connsiteY61" fmla="*/ 292739 h 982391"/>
              <a:gd name="connsiteX62" fmla="*/ 12211 w 786482"/>
              <a:gd name="connsiteY62" fmla="*/ 280249 h 982391"/>
              <a:gd name="connsiteX63" fmla="*/ 122116 w 786482"/>
              <a:gd name="connsiteY63" fmla="*/ 225297 h 982391"/>
              <a:gd name="connsiteX64" fmla="*/ 205154 w 786482"/>
              <a:gd name="connsiteY64" fmla="*/ 225297 h 982391"/>
              <a:gd name="connsiteX65" fmla="*/ 218587 w 786482"/>
              <a:gd name="connsiteY65" fmla="*/ 239036 h 982391"/>
              <a:gd name="connsiteX66" fmla="*/ 205154 w 786482"/>
              <a:gd name="connsiteY66" fmla="*/ 251526 h 982391"/>
              <a:gd name="connsiteX67" fmla="*/ 122116 w 786482"/>
              <a:gd name="connsiteY67" fmla="*/ 251526 h 982391"/>
              <a:gd name="connsiteX68" fmla="*/ 109904 w 786482"/>
              <a:gd name="connsiteY68" fmla="*/ 239036 h 982391"/>
              <a:gd name="connsiteX69" fmla="*/ 122116 w 786482"/>
              <a:gd name="connsiteY69" fmla="*/ 225297 h 982391"/>
              <a:gd name="connsiteX70" fmla="*/ 28791 w 786482"/>
              <a:gd name="connsiteY70" fmla="*/ 225297 h 982391"/>
              <a:gd name="connsiteX71" fmla="*/ 85385 w 786482"/>
              <a:gd name="connsiteY71" fmla="*/ 225297 h 982391"/>
              <a:gd name="connsiteX72" fmla="*/ 97688 w 786482"/>
              <a:gd name="connsiteY72" fmla="*/ 239036 h 982391"/>
              <a:gd name="connsiteX73" fmla="*/ 85385 w 786482"/>
              <a:gd name="connsiteY73" fmla="*/ 251526 h 982391"/>
              <a:gd name="connsiteX74" fmla="*/ 28791 w 786482"/>
              <a:gd name="connsiteY74" fmla="*/ 251526 h 982391"/>
              <a:gd name="connsiteX75" fmla="*/ 16488 w 786482"/>
              <a:gd name="connsiteY75" fmla="*/ 239036 h 982391"/>
              <a:gd name="connsiteX76" fmla="*/ 28791 w 786482"/>
              <a:gd name="connsiteY76" fmla="*/ 225297 h 982391"/>
              <a:gd name="connsiteX77" fmla="*/ 52305 w 786482"/>
              <a:gd name="connsiteY77" fmla="*/ 170345 h 982391"/>
              <a:gd name="connsiteX78" fmla="*/ 126525 w 786482"/>
              <a:gd name="connsiteY78" fmla="*/ 170345 h 982391"/>
              <a:gd name="connsiteX79" fmla="*/ 141620 w 786482"/>
              <a:gd name="connsiteY79" fmla="*/ 182835 h 982391"/>
              <a:gd name="connsiteX80" fmla="*/ 126525 w 786482"/>
              <a:gd name="connsiteY80" fmla="*/ 196574 h 982391"/>
              <a:gd name="connsiteX81" fmla="*/ 52305 w 786482"/>
              <a:gd name="connsiteY81" fmla="*/ 196574 h 982391"/>
              <a:gd name="connsiteX82" fmla="*/ 38468 w 786482"/>
              <a:gd name="connsiteY82" fmla="*/ 182835 h 982391"/>
              <a:gd name="connsiteX83" fmla="*/ 52305 w 786482"/>
              <a:gd name="connsiteY83" fmla="*/ 170345 h 982391"/>
              <a:gd name="connsiteX84" fmla="*/ 623342 w 786482"/>
              <a:gd name="connsiteY84" fmla="*/ 155886 h 982391"/>
              <a:gd name="connsiteX85" fmla="*/ 614632 w 786482"/>
              <a:gd name="connsiteY85" fmla="*/ 181986 h 982391"/>
              <a:gd name="connsiteX86" fmla="*/ 613388 w 786482"/>
              <a:gd name="connsiteY86" fmla="*/ 185715 h 982391"/>
              <a:gd name="connsiteX87" fmla="*/ 583528 w 786482"/>
              <a:gd name="connsiteY87" fmla="*/ 240401 h 982391"/>
              <a:gd name="connsiteX88" fmla="*/ 581039 w 786482"/>
              <a:gd name="connsiteY88" fmla="*/ 242886 h 982391"/>
              <a:gd name="connsiteX89" fmla="*/ 304828 w 786482"/>
              <a:gd name="connsiteY89" fmla="*/ 379601 h 982391"/>
              <a:gd name="connsiteX90" fmla="*/ 303584 w 786482"/>
              <a:gd name="connsiteY90" fmla="*/ 379601 h 982391"/>
              <a:gd name="connsiteX91" fmla="*/ 302340 w 786482"/>
              <a:gd name="connsiteY91" fmla="*/ 379601 h 982391"/>
              <a:gd name="connsiteX92" fmla="*/ 301095 w 786482"/>
              <a:gd name="connsiteY92" fmla="*/ 379601 h 982391"/>
              <a:gd name="connsiteX93" fmla="*/ 299851 w 786482"/>
              <a:gd name="connsiteY93" fmla="*/ 378359 h 982391"/>
              <a:gd name="connsiteX94" fmla="*/ 298607 w 786482"/>
              <a:gd name="connsiteY94" fmla="*/ 378359 h 982391"/>
              <a:gd name="connsiteX95" fmla="*/ 297363 w 786482"/>
              <a:gd name="connsiteY95" fmla="*/ 378359 h 982391"/>
              <a:gd name="connsiteX96" fmla="*/ 297363 w 786482"/>
              <a:gd name="connsiteY96" fmla="*/ 377116 h 982391"/>
              <a:gd name="connsiteX97" fmla="*/ 294874 w 786482"/>
              <a:gd name="connsiteY97" fmla="*/ 377116 h 982391"/>
              <a:gd name="connsiteX98" fmla="*/ 294874 w 786482"/>
              <a:gd name="connsiteY98" fmla="*/ 375873 h 982391"/>
              <a:gd name="connsiteX99" fmla="*/ 293630 w 786482"/>
              <a:gd name="connsiteY99" fmla="*/ 374630 h 982391"/>
              <a:gd name="connsiteX100" fmla="*/ 293630 w 786482"/>
              <a:gd name="connsiteY100" fmla="*/ 373387 h 982391"/>
              <a:gd name="connsiteX101" fmla="*/ 292386 w 786482"/>
              <a:gd name="connsiteY101" fmla="*/ 372144 h 982391"/>
              <a:gd name="connsiteX102" fmla="*/ 292386 w 786482"/>
              <a:gd name="connsiteY102" fmla="*/ 370901 h 982391"/>
              <a:gd name="connsiteX103" fmla="*/ 291142 w 786482"/>
              <a:gd name="connsiteY103" fmla="*/ 369659 h 982391"/>
              <a:gd name="connsiteX104" fmla="*/ 291142 w 786482"/>
              <a:gd name="connsiteY104" fmla="*/ 368416 h 982391"/>
              <a:gd name="connsiteX105" fmla="*/ 240130 w 786482"/>
              <a:gd name="connsiteY105" fmla="*/ 310001 h 982391"/>
              <a:gd name="connsiteX106" fmla="*/ 186629 w 786482"/>
              <a:gd name="connsiteY106" fmla="*/ 312487 h 982391"/>
              <a:gd name="connsiteX107" fmla="*/ 164234 w 786482"/>
              <a:gd name="connsiteY107" fmla="*/ 397002 h 982391"/>
              <a:gd name="connsiteX108" fmla="*/ 164234 w 786482"/>
              <a:gd name="connsiteY108" fmla="*/ 399487 h 982391"/>
              <a:gd name="connsiteX109" fmla="*/ 176676 w 786482"/>
              <a:gd name="connsiteY109" fmla="*/ 426830 h 982391"/>
              <a:gd name="connsiteX110" fmla="*/ 216490 w 786482"/>
              <a:gd name="connsiteY110" fmla="*/ 488974 h 982391"/>
              <a:gd name="connsiteX111" fmla="*/ 226444 w 786482"/>
              <a:gd name="connsiteY111" fmla="*/ 503888 h 982391"/>
              <a:gd name="connsiteX112" fmla="*/ 228932 w 786482"/>
              <a:gd name="connsiteY112" fmla="*/ 506374 h 982391"/>
              <a:gd name="connsiteX113" fmla="*/ 276211 w 786482"/>
              <a:gd name="connsiteY113" fmla="*/ 513831 h 982391"/>
              <a:gd name="connsiteX114" fmla="*/ 287409 w 786482"/>
              <a:gd name="connsiteY114" fmla="*/ 511345 h 982391"/>
              <a:gd name="connsiteX115" fmla="*/ 298607 w 786482"/>
              <a:gd name="connsiteY115" fmla="*/ 515074 h 982391"/>
              <a:gd name="connsiteX116" fmla="*/ 302340 w 786482"/>
              <a:gd name="connsiteY116" fmla="*/ 527502 h 982391"/>
              <a:gd name="connsiteX117" fmla="*/ 333444 w 786482"/>
              <a:gd name="connsiteY117" fmla="*/ 726361 h 982391"/>
              <a:gd name="connsiteX118" fmla="*/ 522562 w 786482"/>
              <a:gd name="connsiteY118" fmla="*/ 834490 h 982391"/>
              <a:gd name="connsiteX119" fmla="*/ 656935 w 786482"/>
              <a:gd name="connsiteY119" fmla="*/ 834490 h 982391"/>
              <a:gd name="connsiteX120" fmla="*/ 668133 w 786482"/>
              <a:gd name="connsiteY120" fmla="*/ 824547 h 982391"/>
              <a:gd name="connsiteX121" fmla="*/ 661912 w 786482"/>
              <a:gd name="connsiteY121" fmla="*/ 773590 h 982391"/>
              <a:gd name="connsiteX122" fmla="*/ 675598 w 786482"/>
              <a:gd name="connsiteY122" fmla="*/ 703989 h 982391"/>
              <a:gd name="connsiteX123" fmla="*/ 659423 w 786482"/>
              <a:gd name="connsiteY123" fmla="*/ 692803 h 982391"/>
              <a:gd name="connsiteX124" fmla="*/ 643249 w 786482"/>
              <a:gd name="connsiteY124" fmla="*/ 692803 h 982391"/>
              <a:gd name="connsiteX125" fmla="*/ 638272 w 786482"/>
              <a:gd name="connsiteY125" fmla="*/ 692803 h 982391"/>
              <a:gd name="connsiteX126" fmla="*/ 632051 w 786482"/>
              <a:gd name="connsiteY126" fmla="*/ 692803 h 982391"/>
              <a:gd name="connsiteX127" fmla="*/ 619609 w 786482"/>
              <a:gd name="connsiteY127" fmla="*/ 680375 h 982391"/>
              <a:gd name="connsiteX128" fmla="*/ 632051 w 786482"/>
              <a:gd name="connsiteY128" fmla="*/ 667946 h 982391"/>
              <a:gd name="connsiteX129" fmla="*/ 638272 w 786482"/>
              <a:gd name="connsiteY129" fmla="*/ 667946 h 982391"/>
              <a:gd name="connsiteX130" fmla="*/ 693017 w 786482"/>
              <a:gd name="connsiteY130" fmla="*/ 661732 h 982391"/>
              <a:gd name="connsiteX131" fmla="*/ 669377 w 786482"/>
              <a:gd name="connsiteY131" fmla="*/ 605803 h 982391"/>
              <a:gd name="connsiteX132" fmla="*/ 676842 w 786482"/>
              <a:gd name="connsiteY132" fmla="*/ 585917 h 982391"/>
              <a:gd name="connsiteX133" fmla="*/ 758959 w 786482"/>
              <a:gd name="connsiteY133" fmla="*/ 525017 h 982391"/>
              <a:gd name="connsiteX134" fmla="*/ 735319 w 786482"/>
              <a:gd name="connsiteY134" fmla="*/ 495188 h 982391"/>
              <a:gd name="connsiteX135" fmla="*/ 668133 w 786482"/>
              <a:gd name="connsiteY135" fmla="*/ 318701 h 982391"/>
              <a:gd name="connsiteX136" fmla="*/ 668133 w 786482"/>
              <a:gd name="connsiteY136" fmla="*/ 310001 h 982391"/>
              <a:gd name="connsiteX137" fmla="*/ 623342 w 786482"/>
              <a:gd name="connsiteY137" fmla="*/ 155886 h 982391"/>
              <a:gd name="connsiteX138" fmla="*/ 211324 w 786482"/>
              <a:gd name="connsiteY138" fmla="*/ 115394 h 982391"/>
              <a:gd name="connsiteX139" fmla="*/ 321717 w 786482"/>
              <a:gd name="connsiteY139" fmla="*/ 115394 h 982391"/>
              <a:gd name="connsiteX140" fmla="*/ 333983 w 786482"/>
              <a:gd name="connsiteY140" fmla="*/ 128479 h 982391"/>
              <a:gd name="connsiteX141" fmla="*/ 321717 w 786482"/>
              <a:gd name="connsiteY141" fmla="*/ 141563 h 982391"/>
              <a:gd name="connsiteX142" fmla="*/ 211324 w 786482"/>
              <a:gd name="connsiteY142" fmla="*/ 141563 h 982391"/>
              <a:gd name="connsiteX143" fmla="*/ 197831 w 786482"/>
              <a:gd name="connsiteY143" fmla="*/ 128479 h 982391"/>
              <a:gd name="connsiteX144" fmla="*/ 211324 w 786482"/>
              <a:gd name="connsiteY144" fmla="*/ 115394 h 982391"/>
              <a:gd name="connsiteX145" fmla="*/ 78522 w 786482"/>
              <a:gd name="connsiteY145" fmla="*/ 115394 h 982391"/>
              <a:gd name="connsiteX146" fmla="*/ 155255 w 786482"/>
              <a:gd name="connsiteY146" fmla="*/ 115394 h 982391"/>
              <a:gd name="connsiteX147" fmla="*/ 169092 w 786482"/>
              <a:gd name="connsiteY147" fmla="*/ 128479 h 982391"/>
              <a:gd name="connsiteX148" fmla="*/ 155255 w 786482"/>
              <a:gd name="connsiteY148" fmla="*/ 141563 h 982391"/>
              <a:gd name="connsiteX149" fmla="*/ 78522 w 786482"/>
              <a:gd name="connsiteY149" fmla="*/ 141563 h 982391"/>
              <a:gd name="connsiteX150" fmla="*/ 65943 w 786482"/>
              <a:gd name="connsiteY150" fmla="*/ 128479 h 982391"/>
              <a:gd name="connsiteX151" fmla="*/ 78522 w 786482"/>
              <a:gd name="connsiteY151" fmla="*/ 115394 h 982391"/>
              <a:gd name="connsiteX152" fmla="*/ 373259 w 786482"/>
              <a:gd name="connsiteY152" fmla="*/ 111143 h 982391"/>
              <a:gd name="connsiteX153" fmla="*/ 614632 w 786482"/>
              <a:gd name="connsiteY153" fmla="*/ 111143 h 982391"/>
              <a:gd name="connsiteX154" fmla="*/ 615877 w 786482"/>
              <a:gd name="connsiteY154" fmla="*/ 111143 h 982391"/>
              <a:gd name="connsiteX155" fmla="*/ 628319 w 786482"/>
              <a:gd name="connsiteY155" fmla="*/ 116114 h 982391"/>
              <a:gd name="connsiteX156" fmla="*/ 632051 w 786482"/>
              <a:gd name="connsiteY156" fmla="*/ 121086 h 982391"/>
              <a:gd name="connsiteX157" fmla="*/ 694261 w 786482"/>
              <a:gd name="connsiteY157" fmla="*/ 311244 h 982391"/>
              <a:gd name="connsiteX158" fmla="*/ 693017 w 786482"/>
              <a:gd name="connsiteY158" fmla="*/ 318701 h 982391"/>
              <a:gd name="connsiteX159" fmla="*/ 755227 w 786482"/>
              <a:gd name="connsiteY159" fmla="*/ 477788 h 982391"/>
              <a:gd name="connsiteX160" fmla="*/ 782599 w 786482"/>
              <a:gd name="connsiteY160" fmla="*/ 511345 h 982391"/>
              <a:gd name="connsiteX161" fmla="*/ 775134 w 786482"/>
              <a:gd name="connsiteY161" fmla="*/ 547388 h 982391"/>
              <a:gd name="connsiteX162" fmla="*/ 695505 w 786482"/>
              <a:gd name="connsiteY162" fmla="*/ 603317 h 982391"/>
              <a:gd name="connsiteX163" fmla="*/ 721633 w 786482"/>
              <a:gd name="connsiteY163" fmla="*/ 658003 h 982391"/>
              <a:gd name="connsiteX164" fmla="*/ 724122 w 786482"/>
              <a:gd name="connsiteY164" fmla="*/ 664218 h 982391"/>
              <a:gd name="connsiteX165" fmla="*/ 725366 w 786482"/>
              <a:gd name="connsiteY165" fmla="*/ 675403 h 982391"/>
              <a:gd name="connsiteX166" fmla="*/ 716656 w 786482"/>
              <a:gd name="connsiteY166" fmla="*/ 682860 h 982391"/>
              <a:gd name="connsiteX167" fmla="*/ 696749 w 786482"/>
              <a:gd name="connsiteY167" fmla="*/ 687832 h 982391"/>
              <a:gd name="connsiteX168" fmla="*/ 705459 w 786482"/>
              <a:gd name="connsiteY168" fmla="*/ 702746 h 982391"/>
              <a:gd name="connsiteX169" fmla="*/ 699238 w 786482"/>
              <a:gd name="connsiteY169" fmla="*/ 716418 h 982391"/>
              <a:gd name="connsiteX170" fmla="*/ 686796 w 786482"/>
              <a:gd name="connsiteY170" fmla="*/ 771104 h 982391"/>
              <a:gd name="connsiteX171" fmla="*/ 694261 w 786482"/>
              <a:gd name="connsiteY171" fmla="*/ 822061 h 982391"/>
              <a:gd name="connsiteX172" fmla="*/ 694261 w 786482"/>
              <a:gd name="connsiteY172" fmla="*/ 824547 h 982391"/>
              <a:gd name="connsiteX173" fmla="*/ 656935 w 786482"/>
              <a:gd name="connsiteY173" fmla="*/ 860590 h 982391"/>
              <a:gd name="connsiteX174" fmla="*/ 522562 w 786482"/>
              <a:gd name="connsiteY174" fmla="*/ 860590 h 982391"/>
              <a:gd name="connsiteX175" fmla="*/ 456620 w 786482"/>
              <a:gd name="connsiteY175" fmla="*/ 851890 h 982391"/>
              <a:gd name="connsiteX176" fmla="*/ 414317 w 786482"/>
              <a:gd name="connsiteY176" fmla="*/ 969963 h 982391"/>
              <a:gd name="connsiteX177" fmla="*/ 401875 w 786482"/>
              <a:gd name="connsiteY177" fmla="*/ 982391 h 982391"/>
              <a:gd name="connsiteX178" fmla="*/ 389433 w 786482"/>
              <a:gd name="connsiteY178" fmla="*/ 972448 h 982391"/>
              <a:gd name="connsiteX179" fmla="*/ 206536 w 786482"/>
              <a:gd name="connsiteY179" fmla="*/ 972448 h 982391"/>
              <a:gd name="connsiteX180" fmla="*/ 192850 w 786482"/>
              <a:gd name="connsiteY180" fmla="*/ 960020 h 982391"/>
              <a:gd name="connsiteX181" fmla="*/ 206536 w 786482"/>
              <a:gd name="connsiteY181" fmla="*/ 946348 h 982391"/>
              <a:gd name="connsiteX182" fmla="*/ 390677 w 786482"/>
              <a:gd name="connsiteY182" fmla="*/ 946348 h 982391"/>
              <a:gd name="connsiteX183" fmla="*/ 394410 w 786482"/>
              <a:gd name="connsiteY183" fmla="*/ 916519 h 982391"/>
              <a:gd name="connsiteX184" fmla="*/ 95803 w 786482"/>
              <a:gd name="connsiteY184" fmla="*/ 916519 h 982391"/>
              <a:gd name="connsiteX185" fmla="*/ 82117 w 786482"/>
              <a:gd name="connsiteY185" fmla="*/ 902848 h 982391"/>
              <a:gd name="connsiteX186" fmla="*/ 95803 w 786482"/>
              <a:gd name="connsiteY186" fmla="*/ 890419 h 982391"/>
              <a:gd name="connsiteX187" fmla="*/ 403119 w 786482"/>
              <a:gd name="connsiteY187" fmla="*/ 890419 h 982391"/>
              <a:gd name="connsiteX188" fmla="*/ 416805 w 786482"/>
              <a:gd name="connsiteY188" fmla="*/ 860590 h 982391"/>
              <a:gd name="connsiteX189" fmla="*/ 181653 w 786482"/>
              <a:gd name="connsiteY189" fmla="*/ 860590 h 982391"/>
              <a:gd name="connsiteX190" fmla="*/ 167966 w 786482"/>
              <a:gd name="connsiteY190" fmla="*/ 848162 h 982391"/>
              <a:gd name="connsiteX191" fmla="*/ 181653 w 786482"/>
              <a:gd name="connsiteY191" fmla="*/ 834490 h 982391"/>
              <a:gd name="connsiteX192" fmla="*/ 413073 w 786482"/>
              <a:gd name="connsiteY192" fmla="*/ 834490 h 982391"/>
              <a:gd name="connsiteX193" fmla="*/ 367038 w 786482"/>
              <a:gd name="connsiteY193" fmla="*/ 804661 h 982391"/>
              <a:gd name="connsiteX194" fmla="*/ 236397 w 786482"/>
              <a:gd name="connsiteY194" fmla="*/ 804661 h 982391"/>
              <a:gd name="connsiteX195" fmla="*/ 222711 w 786482"/>
              <a:gd name="connsiteY195" fmla="*/ 792233 h 982391"/>
              <a:gd name="connsiteX196" fmla="*/ 236397 w 786482"/>
              <a:gd name="connsiteY196" fmla="*/ 778561 h 982391"/>
              <a:gd name="connsiteX197" fmla="*/ 339665 w 786482"/>
              <a:gd name="connsiteY197" fmla="*/ 778561 h 982391"/>
              <a:gd name="connsiteX198" fmla="*/ 317270 w 786482"/>
              <a:gd name="connsiteY198" fmla="*/ 749975 h 982391"/>
              <a:gd name="connsiteX199" fmla="*/ 205292 w 786482"/>
              <a:gd name="connsiteY199" fmla="*/ 749975 h 982391"/>
              <a:gd name="connsiteX200" fmla="*/ 192850 w 786482"/>
              <a:gd name="connsiteY200" fmla="*/ 736304 h 982391"/>
              <a:gd name="connsiteX201" fmla="*/ 205292 w 786482"/>
              <a:gd name="connsiteY201" fmla="*/ 722632 h 982391"/>
              <a:gd name="connsiteX202" fmla="*/ 302340 w 786482"/>
              <a:gd name="connsiteY202" fmla="*/ 722632 h 982391"/>
              <a:gd name="connsiteX203" fmla="*/ 289898 w 786482"/>
              <a:gd name="connsiteY203" fmla="*/ 692803 h 982391"/>
              <a:gd name="connsiteX204" fmla="*/ 286165 w 786482"/>
              <a:gd name="connsiteY204" fmla="*/ 692803 h 982391"/>
              <a:gd name="connsiteX205" fmla="*/ 236397 w 786482"/>
              <a:gd name="connsiteY205" fmla="*/ 692803 h 982391"/>
              <a:gd name="connsiteX206" fmla="*/ 222711 w 786482"/>
              <a:gd name="connsiteY206" fmla="*/ 680375 h 982391"/>
              <a:gd name="connsiteX207" fmla="*/ 236397 w 786482"/>
              <a:gd name="connsiteY207" fmla="*/ 667946 h 982391"/>
              <a:gd name="connsiteX208" fmla="*/ 282432 w 786482"/>
              <a:gd name="connsiteY208" fmla="*/ 667946 h 982391"/>
              <a:gd name="connsiteX209" fmla="*/ 278700 w 786482"/>
              <a:gd name="connsiteY209" fmla="*/ 650546 h 982391"/>
              <a:gd name="connsiteX210" fmla="*/ 278700 w 786482"/>
              <a:gd name="connsiteY210" fmla="*/ 648060 h 982391"/>
              <a:gd name="connsiteX211" fmla="*/ 277456 w 786482"/>
              <a:gd name="connsiteY211" fmla="*/ 638117 h 982391"/>
              <a:gd name="connsiteX212" fmla="*/ 205292 w 786482"/>
              <a:gd name="connsiteY212" fmla="*/ 638117 h 982391"/>
              <a:gd name="connsiteX213" fmla="*/ 192850 w 786482"/>
              <a:gd name="connsiteY213" fmla="*/ 625689 h 982391"/>
              <a:gd name="connsiteX214" fmla="*/ 205292 w 786482"/>
              <a:gd name="connsiteY214" fmla="*/ 612017 h 982391"/>
              <a:gd name="connsiteX215" fmla="*/ 274967 w 786482"/>
              <a:gd name="connsiteY215" fmla="*/ 612017 h 982391"/>
              <a:gd name="connsiteX216" fmla="*/ 273723 w 786482"/>
              <a:gd name="connsiteY216" fmla="*/ 582188 h 982391"/>
              <a:gd name="connsiteX217" fmla="*/ 125664 w 786482"/>
              <a:gd name="connsiteY217" fmla="*/ 582188 h 982391"/>
              <a:gd name="connsiteX218" fmla="*/ 111978 w 786482"/>
              <a:gd name="connsiteY218" fmla="*/ 568517 h 982391"/>
              <a:gd name="connsiteX219" fmla="*/ 125664 w 786482"/>
              <a:gd name="connsiteY219" fmla="*/ 556088 h 982391"/>
              <a:gd name="connsiteX220" fmla="*/ 273723 w 786482"/>
              <a:gd name="connsiteY220" fmla="*/ 556088 h 982391"/>
              <a:gd name="connsiteX221" fmla="*/ 273723 w 786482"/>
              <a:gd name="connsiteY221" fmla="*/ 539931 h 982391"/>
              <a:gd name="connsiteX222" fmla="*/ 212757 w 786482"/>
              <a:gd name="connsiteY222" fmla="*/ 526259 h 982391"/>
              <a:gd name="connsiteX223" fmla="*/ 151792 w 786482"/>
              <a:gd name="connsiteY223" fmla="*/ 526259 h 982391"/>
              <a:gd name="connsiteX224" fmla="*/ 138106 w 786482"/>
              <a:gd name="connsiteY224" fmla="*/ 513831 h 982391"/>
              <a:gd name="connsiteX225" fmla="*/ 151792 w 786482"/>
              <a:gd name="connsiteY225" fmla="*/ 500159 h 982391"/>
              <a:gd name="connsiteX226" fmla="*/ 192850 w 786482"/>
              <a:gd name="connsiteY226" fmla="*/ 500159 h 982391"/>
              <a:gd name="connsiteX227" fmla="*/ 174187 w 786482"/>
              <a:gd name="connsiteY227" fmla="*/ 470331 h 982391"/>
              <a:gd name="connsiteX228" fmla="*/ 43547 w 786482"/>
              <a:gd name="connsiteY228" fmla="*/ 470331 h 982391"/>
              <a:gd name="connsiteX229" fmla="*/ 31105 w 786482"/>
              <a:gd name="connsiteY229" fmla="*/ 457902 h 982391"/>
              <a:gd name="connsiteX230" fmla="*/ 43547 w 786482"/>
              <a:gd name="connsiteY230" fmla="*/ 444230 h 982391"/>
              <a:gd name="connsiteX231" fmla="*/ 156769 w 786482"/>
              <a:gd name="connsiteY231" fmla="*/ 444230 h 982391"/>
              <a:gd name="connsiteX232" fmla="*/ 154280 w 786482"/>
              <a:gd name="connsiteY232" fmla="*/ 441745 h 982391"/>
              <a:gd name="connsiteX233" fmla="*/ 141838 w 786482"/>
              <a:gd name="connsiteY233" fmla="*/ 415645 h 982391"/>
              <a:gd name="connsiteX234" fmla="*/ 99536 w 786482"/>
              <a:gd name="connsiteY234" fmla="*/ 415645 h 982391"/>
              <a:gd name="connsiteX235" fmla="*/ 85850 w 786482"/>
              <a:gd name="connsiteY235" fmla="*/ 401973 h 982391"/>
              <a:gd name="connsiteX236" fmla="*/ 99536 w 786482"/>
              <a:gd name="connsiteY236" fmla="*/ 388301 h 982391"/>
              <a:gd name="connsiteX237" fmla="*/ 135617 w 786482"/>
              <a:gd name="connsiteY237" fmla="*/ 388301 h 982391"/>
              <a:gd name="connsiteX238" fmla="*/ 134373 w 786482"/>
              <a:gd name="connsiteY238" fmla="*/ 358473 h 982391"/>
              <a:gd name="connsiteX239" fmla="*/ 13686 w 786482"/>
              <a:gd name="connsiteY239" fmla="*/ 358473 h 982391"/>
              <a:gd name="connsiteX240" fmla="*/ 0 w 786482"/>
              <a:gd name="connsiteY240" fmla="*/ 346044 h 982391"/>
              <a:gd name="connsiteX241" fmla="*/ 13686 w 786482"/>
              <a:gd name="connsiteY241" fmla="*/ 333615 h 982391"/>
              <a:gd name="connsiteX242" fmla="*/ 140594 w 786482"/>
              <a:gd name="connsiteY242" fmla="*/ 333615 h 982391"/>
              <a:gd name="connsiteX243" fmla="*/ 158013 w 786482"/>
              <a:gd name="connsiteY243" fmla="*/ 303787 h 982391"/>
              <a:gd name="connsiteX244" fmla="*/ 95803 w 786482"/>
              <a:gd name="connsiteY244" fmla="*/ 303787 h 982391"/>
              <a:gd name="connsiteX245" fmla="*/ 82117 w 786482"/>
              <a:gd name="connsiteY245" fmla="*/ 290115 h 982391"/>
              <a:gd name="connsiteX246" fmla="*/ 95803 w 786482"/>
              <a:gd name="connsiteY246" fmla="*/ 277687 h 982391"/>
              <a:gd name="connsiteX247" fmla="*/ 215246 w 786482"/>
              <a:gd name="connsiteY247" fmla="*/ 277687 h 982391"/>
              <a:gd name="connsiteX248" fmla="*/ 218978 w 786482"/>
              <a:gd name="connsiteY248" fmla="*/ 278929 h 982391"/>
              <a:gd name="connsiteX249" fmla="*/ 250083 w 786482"/>
              <a:gd name="connsiteY249" fmla="*/ 286387 h 982391"/>
              <a:gd name="connsiteX250" fmla="*/ 314781 w 786482"/>
              <a:gd name="connsiteY250" fmla="*/ 353501 h 982391"/>
              <a:gd name="connsiteX251" fmla="*/ 546202 w 786482"/>
              <a:gd name="connsiteY251" fmla="*/ 247858 h 982391"/>
              <a:gd name="connsiteX252" fmla="*/ 262525 w 786482"/>
              <a:gd name="connsiteY252" fmla="*/ 247858 h 982391"/>
              <a:gd name="connsiteX253" fmla="*/ 250083 w 786482"/>
              <a:gd name="connsiteY253" fmla="*/ 235429 h 982391"/>
              <a:gd name="connsiteX254" fmla="*/ 262525 w 786482"/>
              <a:gd name="connsiteY254" fmla="*/ 221758 h 982391"/>
              <a:gd name="connsiteX255" fmla="*/ 564865 w 786482"/>
              <a:gd name="connsiteY255" fmla="*/ 221758 h 982391"/>
              <a:gd name="connsiteX256" fmla="*/ 581039 w 786482"/>
              <a:gd name="connsiteY256" fmla="*/ 191929 h 982391"/>
              <a:gd name="connsiteX257" fmla="*/ 179164 w 786482"/>
              <a:gd name="connsiteY257" fmla="*/ 191929 h 982391"/>
              <a:gd name="connsiteX258" fmla="*/ 165478 w 786482"/>
              <a:gd name="connsiteY258" fmla="*/ 178257 h 982391"/>
              <a:gd name="connsiteX259" fmla="*/ 179164 w 786482"/>
              <a:gd name="connsiteY259" fmla="*/ 165829 h 982391"/>
              <a:gd name="connsiteX260" fmla="*/ 592237 w 786482"/>
              <a:gd name="connsiteY260" fmla="*/ 165829 h 982391"/>
              <a:gd name="connsiteX261" fmla="*/ 600946 w 786482"/>
              <a:gd name="connsiteY261" fmla="*/ 136000 h 982391"/>
              <a:gd name="connsiteX262" fmla="*/ 373259 w 786482"/>
              <a:gd name="connsiteY262" fmla="*/ 136000 h 982391"/>
              <a:gd name="connsiteX263" fmla="*/ 360817 w 786482"/>
              <a:gd name="connsiteY263" fmla="*/ 123571 h 982391"/>
              <a:gd name="connsiteX264" fmla="*/ 373259 w 786482"/>
              <a:gd name="connsiteY264" fmla="*/ 111143 h 982391"/>
              <a:gd name="connsiteX265" fmla="*/ 321555 w 786482"/>
              <a:gd name="connsiteY265" fmla="*/ 54952 h 982391"/>
              <a:gd name="connsiteX266" fmla="*/ 572903 w 786482"/>
              <a:gd name="connsiteY266" fmla="*/ 54952 h 982391"/>
              <a:gd name="connsiteX267" fmla="*/ 586727 w 786482"/>
              <a:gd name="connsiteY267" fmla="*/ 68091 h 982391"/>
              <a:gd name="connsiteX268" fmla="*/ 572903 w 786482"/>
              <a:gd name="connsiteY268" fmla="*/ 81231 h 982391"/>
              <a:gd name="connsiteX269" fmla="*/ 321555 w 786482"/>
              <a:gd name="connsiteY269" fmla="*/ 81231 h 982391"/>
              <a:gd name="connsiteX270" fmla="*/ 307731 w 786482"/>
              <a:gd name="connsiteY270" fmla="*/ 68091 h 982391"/>
              <a:gd name="connsiteX271" fmla="*/ 321555 w 786482"/>
              <a:gd name="connsiteY271" fmla="*/ 54952 h 982391"/>
              <a:gd name="connsiteX272" fmla="*/ 122523 w 786482"/>
              <a:gd name="connsiteY272" fmla="*/ 54952 h 982391"/>
              <a:gd name="connsiteX273" fmla="*/ 265111 w 786482"/>
              <a:gd name="connsiteY273" fmla="*/ 54952 h 982391"/>
              <a:gd name="connsiteX274" fmla="*/ 278991 w 786482"/>
              <a:gd name="connsiteY274" fmla="*/ 68091 h 982391"/>
              <a:gd name="connsiteX275" fmla="*/ 265111 w 786482"/>
              <a:gd name="connsiteY275" fmla="*/ 81231 h 982391"/>
              <a:gd name="connsiteX276" fmla="*/ 122523 w 786482"/>
              <a:gd name="connsiteY276" fmla="*/ 81231 h 982391"/>
              <a:gd name="connsiteX277" fmla="*/ 109904 w 786482"/>
              <a:gd name="connsiteY277" fmla="*/ 68091 h 982391"/>
              <a:gd name="connsiteX278" fmla="*/ 122523 w 786482"/>
              <a:gd name="connsiteY278" fmla="*/ 54952 h 982391"/>
              <a:gd name="connsiteX279" fmla="*/ 375009 w 786482"/>
              <a:gd name="connsiteY279" fmla="*/ 0 h 982391"/>
              <a:gd name="connsiteX280" fmla="*/ 481010 w 786482"/>
              <a:gd name="connsiteY280" fmla="*/ 0 h 982391"/>
              <a:gd name="connsiteX281" fmla="*/ 493336 w 786482"/>
              <a:gd name="connsiteY281" fmla="*/ 13083 h 982391"/>
              <a:gd name="connsiteX282" fmla="*/ 481010 w 786482"/>
              <a:gd name="connsiteY282" fmla="*/ 26165 h 982391"/>
              <a:gd name="connsiteX283" fmla="*/ 375009 w 786482"/>
              <a:gd name="connsiteY283" fmla="*/ 26165 h 982391"/>
              <a:gd name="connsiteX284" fmla="*/ 362683 w 786482"/>
              <a:gd name="connsiteY284" fmla="*/ 13083 h 982391"/>
              <a:gd name="connsiteX285" fmla="*/ 375009 w 786482"/>
              <a:gd name="connsiteY285" fmla="*/ 0 h 982391"/>
              <a:gd name="connsiteX286" fmla="*/ 217138 w 786482"/>
              <a:gd name="connsiteY286" fmla="*/ 0 h 982391"/>
              <a:gd name="connsiteX287" fmla="*/ 320134 w 786482"/>
              <a:gd name="connsiteY287" fmla="*/ 0 h 982391"/>
              <a:gd name="connsiteX288" fmla="*/ 333950 w 786482"/>
              <a:gd name="connsiteY288" fmla="*/ 13083 h 982391"/>
              <a:gd name="connsiteX289" fmla="*/ 320134 w 786482"/>
              <a:gd name="connsiteY289" fmla="*/ 26165 h 982391"/>
              <a:gd name="connsiteX290" fmla="*/ 217138 w 786482"/>
              <a:gd name="connsiteY290" fmla="*/ 26165 h 982391"/>
              <a:gd name="connsiteX291" fmla="*/ 203321 w 786482"/>
              <a:gd name="connsiteY291" fmla="*/ 13083 h 982391"/>
              <a:gd name="connsiteX292" fmla="*/ 217138 w 786482"/>
              <a:gd name="connsiteY292" fmla="*/ 0 h 98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786482" h="982391">
                <a:moveTo>
                  <a:pt x="79379" y="950663"/>
                </a:moveTo>
                <a:lnTo>
                  <a:pt x="150205" y="950663"/>
                </a:lnTo>
                <a:cubicBezTo>
                  <a:pt x="158753" y="950663"/>
                  <a:pt x="163638" y="955659"/>
                  <a:pt x="163638" y="964402"/>
                </a:cubicBezTo>
                <a:cubicBezTo>
                  <a:pt x="163638" y="970647"/>
                  <a:pt x="158753" y="976892"/>
                  <a:pt x="150205" y="976892"/>
                </a:cubicBezTo>
                <a:lnTo>
                  <a:pt x="79379" y="976892"/>
                </a:lnTo>
                <a:cubicBezTo>
                  <a:pt x="72052" y="976892"/>
                  <a:pt x="65946" y="970647"/>
                  <a:pt x="65946" y="964402"/>
                </a:cubicBezTo>
                <a:cubicBezTo>
                  <a:pt x="65946" y="955659"/>
                  <a:pt x="72052" y="950663"/>
                  <a:pt x="79379" y="950663"/>
                </a:cubicBezTo>
                <a:close/>
                <a:moveTo>
                  <a:pt x="111129" y="840759"/>
                </a:moveTo>
                <a:lnTo>
                  <a:pt x="139215" y="840759"/>
                </a:lnTo>
                <a:cubicBezTo>
                  <a:pt x="146542" y="840759"/>
                  <a:pt x="152648" y="847004"/>
                  <a:pt x="152648" y="854498"/>
                </a:cubicBezTo>
                <a:cubicBezTo>
                  <a:pt x="152648" y="860743"/>
                  <a:pt x="146542" y="866988"/>
                  <a:pt x="139215" y="866988"/>
                </a:cubicBezTo>
                <a:lnTo>
                  <a:pt x="111129" y="866988"/>
                </a:lnTo>
                <a:cubicBezTo>
                  <a:pt x="105023" y="866988"/>
                  <a:pt x="98917" y="860743"/>
                  <a:pt x="98917" y="854498"/>
                </a:cubicBezTo>
                <a:cubicBezTo>
                  <a:pt x="98917" y="847004"/>
                  <a:pt x="105023" y="840759"/>
                  <a:pt x="111129" y="840759"/>
                </a:cubicBezTo>
                <a:close/>
                <a:moveTo>
                  <a:pt x="117031" y="780317"/>
                </a:moveTo>
                <a:lnTo>
                  <a:pt x="183940" y="780317"/>
                </a:lnTo>
                <a:cubicBezTo>
                  <a:pt x="190252" y="780317"/>
                  <a:pt x="196565" y="786561"/>
                  <a:pt x="196565" y="794054"/>
                </a:cubicBezTo>
                <a:cubicBezTo>
                  <a:pt x="196565" y="801547"/>
                  <a:pt x="190252" y="806542"/>
                  <a:pt x="183940" y="806542"/>
                </a:cubicBezTo>
                <a:lnTo>
                  <a:pt x="117031" y="806542"/>
                </a:lnTo>
                <a:cubicBezTo>
                  <a:pt x="109457" y="806542"/>
                  <a:pt x="104407" y="801547"/>
                  <a:pt x="104407" y="794054"/>
                </a:cubicBezTo>
                <a:cubicBezTo>
                  <a:pt x="104407" y="786561"/>
                  <a:pt x="109457" y="780317"/>
                  <a:pt x="117031" y="780317"/>
                </a:cubicBezTo>
                <a:close/>
                <a:moveTo>
                  <a:pt x="139476" y="725365"/>
                </a:moveTo>
                <a:lnTo>
                  <a:pt x="166952" y="725365"/>
                </a:lnTo>
                <a:cubicBezTo>
                  <a:pt x="174802" y="725365"/>
                  <a:pt x="180036" y="731337"/>
                  <a:pt x="180036" y="738504"/>
                </a:cubicBezTo>
                <a:cubicBezTo>
                  <a:pt x="180036" y="745672"/>
                  <a:pt x="174802" y="751644"/>
                  <a:pt x="166952" y="751644"/>
                </a:cubicBezTo>
                <a:lnTo>
                  <a:pt x="139476" y="751644"/>
                </a:lnTo>
                <a:cubicBezTo>
                  <a:pt x="132934" y="751644"/>
                  <a:pt x="126392" y="745672"/>
                  <a:pt x="126392" y="738504"/>
                </a:cubicBezTo>
                <a:cubicBezTo>
                  <a:pt x="126392" y="731337"/>
                  <a:pt x="132934" y="725365"/>
                  <a:pt x="139476" y="725365"/>
                </a:cubicBezTo>
                <a:close/>
                <a:moveTo>
                  <a:pt x="128919" y="670413"/>
                </a:moveTo>
                <a:lnTo>
                  <a:pt x="195297" y="670413"/>
                </a:lnTo>
                <a:cubicBezTo>
                  <a:pt x="202672" y="670413"/>
                  <a:pt x="207589" y="676954"/>
                  <a:pt x="207589" y="683496"/>
                </a:cubicBezTo>
                <a:cubicBezTo>
                  <a:pt x="207589" y="691345"/>
                  <a:pt x="202672" y="696578"/>
                  <a:pt x="195297" y="696578"/>
                </a:cubicBezTo>
                <a:lnTo>
                  <a:pt x="128919" y="696578"/>
                </a:lnTo>
                <a:cubicBezTo>
                  <a:pt x="121544" y="696578"/>
                  <a:pt x="115398" y="691345"/>
                  <a:pt x="115398" y="683496"/>
                </a:cubicBezTo>
                <a:cubicBezTo>
                  <a:pt x="115398" y="676954"/>
                  <a:pt x="121544" y="670413"/>
                  <a:pt x="128919" y="670413"/>
                </a:cubicBezTo>
                <a:close/>
                <a:moveTo>
                  <a:pt x="117023" y="615461"/>
                </a:moveTo>
                <a:lnTo>
                  <a:pt x="166210" y="615461"/>
                </a:lnTo>
                <a:cubicBezTo>
                  <a:pt x="173777" y="615461"/>
                  <a:pt x="180083" y="620456"/>
                  <a:pt x="180083" y="629198"/>
                </a:cubicBezTo>
                <a:cubicBezTo>
                  <a:pt x="180083" y="635442"/>
                  <a:pt x="173777" y="641686"/>
                  <a:pt x="166210" y="641686"/>
                </a:cubicBezTo>
                <a:lnTo>
                  <a:pt x="117023" y="641686"/>
                </a:lnTo>
                <a:cubicBezTo>
                  <a:pt x="109456" y="641686"/>
                  <a:pt x="104411" y="635442"/>
                  <a:pt x="104411" y="629198"/>
                </a:cubicBezTo>
                <a:cubicBezTo>
                  <a:pt x="104411" y="620456"/>
                  <a:pt x="109456" y="615461"/>
                  <a:pt x="117023" y="615461"/>
                </a:cubicBezTo>
                <a:close/>
                <a:moveTo>
                  <a:pt x="83652" y="505557"/>
                </a:moveTo>
                <a:lnTo>
                  <a:pt x="111738" y="505557"/>
                </a:lnTo>
                <a:cubicBezTo>
                  <a:pt x="120286" y="505557"/>
                  <a:pt x="125171" y="511801"/>
                  <a:pt x="125171" y="519294"/>
                </a:cubicBezTo>
                <a:cubicBezTo>
                  <a:pt x="125171" y="526787"/>
                  <a:pt x="120286" y="531782"/>
                  <a:pt x="111738" y="531782"/>
                </a:cubicBezTo>
                <a:lnTo>
                  <a:pt x="83652" y="531782"/>
                </a:lnTo>
                <a:cubicBezTo>
                  <a:pt x="76325" y="531782"/>
                  <a:pt x="71440" y="526787"/>
                  <a:pt x="71440" y="519294"/>
                </a:cubicBezTo>
                <a:cubicBezTo>
                  <a:pt x="71440" y="511801"/>
                  <a:pt x="76325" y="505557"/>
                  <a:pt x="83652" y="505557"/>
                </a:cubicBezTo>
                <a:close/>
                <a:moveTo>
                  <a:pt x="24424" y="390153"/>
                </a:moveTo>
                <a:lnTo>
                  <a:pt x="62279" y="390153"/>
                </a:lnTo>
                <a:cubicBezTo>
                  <a:pt x="69606" y="390153"/>
                  <a:pt x="75712" y="396126"/>
                  <a:pt x="75712" y="403294"/>
                </a:cubicBezTo>
                <a:cubicBezTo>
                  <a:pt x="75712" y="410463"/>
                  <a:pt x="69606" y="416436"/>
                  <a:pt x="62279" y="416436"/>
                </a:cubicBezTo>
                <a:lnTo>
                  <a:pt x="24424" y="416436"/>
                </a:lnTo>
                <a:cubicBezTo>
                  <a:pt x="17097" y="416436"/>
                  <a:pt x="10991" y="410463"/>
                  <a:pt x="10991" y="403294"/>
                </a:cubicBezTo>
                <a:cubicBezTo>
                  <a:pt x="10991" y="396126"/>
                  <a:pt x="17097" y="390153"/>
                  <a:pt x="24424" y="390153"/>
                </a:cubicBezTo>
                <a:close/>
                <a:moveTo>
                  <a:pt x="12211" y="280249"/>
                </a:moveTo>
                <a:lnTo>
                  <a:pt x="52509" y="280249"/>
                </a:lnTo>
                <a:cubicBezTo>
                  <a:pt x="58615" y="280249"/>
                  <a:pt x="64721" y="285245"/>
                  <a:pt x="64721" y="292739"/>
                </a:cubicBezTo>
                <a:cubicBezTo>
                  <a:pt x="64721" y="300233"/>
                  <a:pt x="58615" y="306478"/>
                  <a:pt x="52509" y="306478"/>
                </a:cubicBezTo>
                <a:lnTo>
                  <a:pt x="12211" y="306478"/>
                </a:lnTo>
                <a:cubicBezTo>
                  <a:pt x="4885" y="306478"/>
                  <a:pt x="0" y="300233"/>
                  <a:pt x="0" y="292739"/>
                </a:cubicBezTo>
                <a:cubicBezTo>
                  <a:pt x="0" y="285245"/>
                  <a:pt x="4885" y="280249"/>
                  <a:pt x="12211" y="280249"/>
                </a:cubicBezTo>
                <a:close/>
                <a:moveTo>
                  <a:pt x="122116" y="225297"/>
                </a:moveTo>
                <a:lnTo>
                  <a:pt x="205154" y="225297"/>
                </a:lnTo>
                <a:cubicBezTo>
                  <a:pt x="212481" y="225297"/>
                  <a:pt x="218587" y="231542"/>
                  <a:pt x="218587" y="239036"/>
                </a:cubicBezTo>
                <a:cubicBezTo>
                  <a:pt x="218587" y="245281"/>
                  <a:pt x="212481" y="251526"/>
                  <a:pt x="205154" y="251526"/>
                </a:cubicBezTo>
                <a:lnTo>
                  <a:pt x="122116" y="251526"/>
                </a:lnTo>
                <a:cubicBezTo>
                  <a:pt x="116010" y="251526"/>
                  <a:pt x="109904" y="245281"/>
                  <a:pt x="109904" y="239036"/>
                </a:cubicBezTo>
                <a:cubicBezTo>
                  <a:pt x="109904" y="231542"/>
                  <a:pt x="116010" y="225297"/>
                  <a:pt x="122116" y="225297"/>
                </a:cubicBezTo>
                <a:close/>
                <a:moveTo>
                  <a:pt x="28791" y="225297"/>
                </a:moveTo>
                <a:lnTo>
                  <a:pt x="85385" y="225297"/>
                </a:lnTo>
                <a:cubicBezTo>
                  <a:pt x="91536" y="225297"/>
                  <a:pt x="97688" y="231542"/>
                  <a:pt x="97688" y="239036"/>
                </a:cubicBezTo>
                <a:cubicBezTo>
                  <a:pt x="97688" y="245281"/>
                  <a:pt x="91536" y="251526"/>
                  <a:pt x="85385" y="251526"/>
                </a:cubicBezTo>
                <a:lnTo>
                  <a:pt x="28791" y="251526"/>
                </a:lnTo>
                <a:cubicBezTo>
                  <a:pt x="22639" y="251526"/>
                  <a:pt x="16488" y="245281"/>
                  <a:pt x="16488" y="239036"/>
                </a:cubicBezTo>
                <a:cubicBezTo>
                  <a:pt x="16488" y="231542"/>
                  <a:pt x="22639" y="225297"/>
                  <a:pt x="28791" y="225297"/>
                </a:cubicBezTo>
                <a:close/>
                <a:moveTo>
                  <a:pt x="52305" y="170345"/>
                </a:moveTo>
                <a:lnTo>
                  <a:pt x="126525" y="170345"/>
                </a:lnTo>
                <a:cubicBezTo>
                  <a:pt x="135330" y="170345"/>
                  <a:pt x="141620" y="176590"/>
                  <a:pt x="141620" y="182835"/>
                </a:cubicBezTo>
                <a:cubicBezTo>
                  <a:pt x="141620" y="190329"/>
                  <a:pt x="135330" y="196574"/>
                  <a:pt x="126525" y="196574"/>
                </a:cubicBezTo>
                <a:lnTo>
                  <a:pt x="52305" y="196574"/>
                </a:lnTo>
                <a:cubicBezTo>
                  <a:pt x="44758" y="196574"/>
                  <a:pt x="38468" y="190329"/>
                  <a:pt x="38468" y="182835"/>
                </a:cubicBezTo>
                <a:cubicBezTo>
                  <a:pt x="38468" y="176590"/>
                  <a:pt x="44758" y="170345"/>
                  <a:pt x="52305" y="170345"/>
                </a:cubicBezTo>
                <a:close/>
                <a:moveTo>
                  <a:pt x="623342" y="155886"/>
                </a:moveTo>
                <a:cubicBezTo>
                  <a:pt x="620853" y="164586"/>
                  <a:pt x="618365" y="173286"/>
                  <a:pt x="614632" y="181986"/>
                </a:cubicBezTo>
                <a:cubicBezTo>
                  <a:pt x="614632" y="183229"/>
                  <a:pt x="613388" y="184472"/>
                  <a:pt x="613388" y="185715"/>
                </a:cubicBezTo>
                <a:cubicBezTo>
                  <a:pt x="604679" y="205600"/>
                  <a:pt x="594725" y="224243"/>
                  <a:pt x="583528" y="240401"/>
                </a:cubicBezTo>
                <a:cubicBezTo>
                  <a:pt x="583528" y="241643"/>
                  <a:pt x="582283" y="242886"/>
                  <a:pt x="581039" y="242886"/>
                </a:cubicBezTo>
                <a:cubicBezTo>
                  <a:pt x="486480" y="378359"/>
                  <a:pt x="307316" y="379601"/>
                  <a:pt x="304828" y="379601"/>
                </a:cubicBezTo>
                <a:lnTo>
                  <a:pt x="303584" y="379601"/>
                </a:lnTo>
                <a:cubicBezTo>
                  <a:pt x="303584" y="379601"/>
                  <a:pt x="303584" y="379601"/>
                  <a:pt x="302340" y="379601"/>
                </a:cubicBezTo>
                <a:lnTo>
                  <a:pt x="301095" y="379601"/>
                </a:lnTo>
                <a:lnTo>
                  <a:pt x="299851" y="378359"/>
                </a:lnTo>
                <a:cubicBezTo>
                  <a:pt x="298607" y="378359"/>
                  <a:pt x="298607" y="378359"/>
                  <a:pt x="298607" y="378359"/>
                </a:cubicBezTo>
                <a:lnTo>
                  <a:pt x="297363" y="378359"/>
                </a:lnTo>
                <a:cubicBezTo>
                  <a:pt x="297363" y="377116"/>
                  <a:pt x="297363" y="377116"/>
                  <a:pt x="297363" y="377116"/>
                </a:cubicBezTo>
                <a:cubicBezTo>
                  <a:pt x="296119" y="377116"/>
                  <a:pt x="296119" y="377116"/>
                  <a:pt x="294874" y="377116"/>
                </a:cubicBezTo>
                <a:cubicBezTo>
                  <a:pt x="294874" y="375873"/>
                  <a:pt x="294874" y="375873"/>
                  <a:pt x="294874" y="375873"/>
                </a:cubicBezTo>
                <a:cubicBezTo>
                  <a:pt x="294874" y="374630"/>
                  <a:pt x="293630" y="374630"/>
                  <a:pt x="293630" y="374630"/>
                </a:cubicBezTo>
                <a:cubicBezTo>
                  <a:pt x="293630" y="374630"/>
                  <a:pt x="293630" y="374630"/>
                  <a:pt x="293630" y="373387"/>
                </a:cubicBezTo>
                <a:cubicBezTo>
                  <a:pt x="293630" y="373387"/>
                  <a:pt x="293630" y="372144"/>
                  <a:pt x="292386" y="372144"/>
                </a:cubicBezTo>
                <a:cubicBezTo>
                  <a:pt x="292386" y="372144"/>
                  <a:pt x="292386" y="372144"/>
                  <a:pt x="292386" y="370901"/>
                </a:cubicBezTo>
                <a:cubicBezTo>
                  <a:pt x="292386" y="370901"/>
                  <a:pt x="291142" y="370901"/>
                  <a:pt x="291142" y="369659"/>
                </a:cubicBezTo>
                <a:lnTo>
                  <a:pt x="291142" y="368416"/>
                </a:lnTo>
                <a:cubicBezTo>
                  <a:pt x="288653" y="347287"/>
                  <a:pt x="265014" y="321187"/>
                  <a:pt x="240130" y="310001"/>
                </a:cubicBezTo>
                <a:cubicBezTo>
                  <a:pt x="226444" y="305030"/>
                  <a:pt x="205292" y="300058"/>
                  <a:pt x="186629" y="312487"/>
                </a:cubicBezTo>
                <a:cubicBezTo>
                  <a:pt x="158013" y="333615"/>
                  <a:pt x="156769" y="368416"/>
                  <a:pt x="164234" y="397002"/>
                </a:cubicBezTo>
                <a:cubicBezTo>
                  <a:pt x="164234" y="398244"/>
                  <a:pt x="164234" y="398244"/>
                  <a:pt x="164234" y="399487"/>
                </a:cubicBezTo>
                <a:cubicBezTo>
                  <a:pt x="167966" y="410673"/>
                  <a:pt x="171699" y="420616"/>
                  <a:pt x="176676" y="426830"/>
                </a:cubicBezTo>
                <a:lnTo>
                  <a:pt x="216490" y="488974"/>
                </a:lnTo>
                <a:cubicBezTo>
                  <a:pt x="220223" y="495188"/>
                  <a:pt x="223955" y="500159"/>
                  <a:pt x="226444" y="503888"/>
                </a:cubicBezTo>
                <a:cubicBezTo>
                  <a:pt x="227688" y="503888"/>
                  <a:pt x="228932" y="505131"/>
                  <a:pt x="228932" y="506374"/>
                </a:cubicBezTo>
                <a:cubicBezTo>
                  <a:pt x="240130" y="517559"/>
                  <a:pt x="248839" y="517559"/>
                  <a:pt x="276211" y="513831"/>
                </a:cubicBezTo>
                <a:lnTo>
                  <a:pt x="287409" y="511345"/>
                </a:lnTo>
                <a:cubicBezTo>
                  <a:pt x="291142" y="511345"/>
                  <a:pt x="294874" y="512588"/>
                  <a:pt x="298607" y="515074"/>
                </a:cubicBezTo>
                <a:cubicBezTo>
                  <a:pt x="301095" y="518802"/>
                  <a:pt x="302340" y="522531"/>
                  <a:pt x="302340" y="527502"/>
                </a:cubicBezTo>
                <a:cubicBezTo>
                  <a:pt x="301095" y="527502"/>
                  <a:pt x="284921" y="638117"/>
                  <a:pt x="333444" y="726361"/>
                </a:cubicBezTo>
                <a:cubicBezTo>
                  <a:pt x="372014" y="790990"/>
                  <a:pt x="442934" y="834490"/>
                  <a:pt x="522562" y="834490"/>
                </a:cubicBezTo>
                <a:lnTo>
                  <a:pt x="656935" y="834490"/>
                </a:lnTo>
                <a:cubicBezTo>
                  <a:pt x="663156" y="834490"/>
                  <a:pt x="668133" y="830761"/>
                  <a:pt x="668133" y="824547"/>
                </a:cubicBezTo>
                <a:lnTo>
                  <a:pt x="661912" y="773590"/>
                </a:lnTo>
                <a:cubicBezTo>
                  <a:pt x="656935" y="735061"/>
                  <a:pt x="669377" y="713932"/>
                  <a:pt x="675598" y="703989"/>
                </a:cubicBezTo>
                <a:cubicBezTo>
                  <a:pt x="671865" y="700261"/>
                  <a:pt x="665644" y="697775"/>
                  <a:pt x="659423" y="692803"/>
                </a:cubicBezTo>
                <a:cubicBezTo>
                  <a:pt x="655691" y="692803"/>
                  <a:pt x="649470" y="692803"/>
                  <a:pt x="643249" y="692803"/>
                </a:cubicBezTo>
                <a:lnTo>
                  <a:pt x="638272" y="692803"/>
                </a:lnTo>
                <a:lnTo>
                  <a:pt x="632051" y="692803"/>
                </a:lnTo>
                <a:cubicBezTo>
                  <a:pt x="625830" y="692803"/>
                  <a:pt x="619609" y="687832"/>
                  <a:pt x="619609" y="680375"/>
                </a:cubicBezTo>
                <a:cubicBezTo>
                  <a:pt x="619609" y="674160"/>
                  <a:pt x="625830" y="667946"/>
                  <a:pt x="632051" y="667946"/>
                </a:cubicBezTo>
                <a:lnTo>
                  <a:pt x="638272" y="667946"/>
                </a:lnTo>
                <a:cubicBezTo>
                  <a:pt x="661912" y="667946"/>
                  <a:pt x="669377" y="667946"/>
                  <a:pt x="693017" y="661732"/>
                </a:cubicBezTo>
                <a:cubicBezTo>
                  <a:pt x="683063" y="644332"/>
                  <a:pt x="674354" y="625689"/>
                  <a:pt x="669377" y="605803"/>
                </a:cubicBezTo>
                <a:cubicBezTo>
                  <a:pt x="666889" y="598346"/>
                  <a:pt x="669377" y="589646"/>
                  <a:pt x="676842" y="585917"/>
                </a:cubicBezTo>
                <a:lnTo>
                  <a:pt x="758959" y="525017"/>
                </a:lnTo>
                <a:cubicBezTo>
                  <a:pt x="752738" y="513831"/>
                  <a:pt x="744029" y="505131"/>
                  <a:pt x="735319" y="495188"/>
                </a:cubicBezTo>
                <a:cubicBezTo>
                  <a:pt x="706703" y="460388"/>
                  <a:pt x="673110" y="420616"/>
                  <a:pt x="668133" y="318701"/>
                </a:cubicBezTo>
                <a:lnTo>
                  <a:pt x="668133" y="310001"/>
                </a:lnTo>
                <a:cubicBezTo>
                  <a:pt x="666889" y="256558"/>
                  <a:pt x="651958" y="201872"/>
                  <a:pt x="623342" y="155886"/>
                </a:cubicBezTo>
                <a:close/>
                <a:moveTo>
                  <a:pt x="211324" y="115394"/>
                </a:moveTo>
                <a:lnTo>
                  <a:pt x="321717" y="115394"/>
                </a:lnTo>
                <a:cubicBezTo>
                  <a:pt x="329076" y="115394"/>
                  <a:pt x="333983" y="120628"/>
                  <a:pt x="333983" y="128479"/>
                </a:cubicBezTo>
                <a:cubicBezTo>
                  <a:pt x="333983" y="135021"/>
                  <a:pt x="329076" y="141563"/>
                  <a:pt x="321717" y="141563"/>
                </a:cubicBezTo>
                <a:lnTo>
                  <a:pt x="211324" y="141563"/>
                </a:lnTo>
                <a:cubicBezTo>
                  <a:pt x="203964" y="141563"/>
                  <a:pt x="197831" y="135021"/>
                  <a:pt x="197831" y="128479"/>
                </a:cubicBezTo>
                <a:cubicBezTo>
                  <a:pt x="197831" y="120628"/>
                  <a:pt x="203964" y="115394"/>
                  <a:pt x="211324" y="115394"/>
                </a:cubicBezTo>
                <a:close/>
                <a:moveTo>
                  <a:pt x="78522" y="115394"/>
                </a:moveTo>
                <a:lnTo>
                  <a:pt x="155255" y="115394"/>
                </a:lnTo>
                <a:cubicBezTo>
                  <a:pt x="162803" y="115394"/>
                  <a:pt x="169092" y="120628"/>
                  <a:pt x="169092" y="128479"/>
                </a:cubicBezTo>
                <a:cubicBezTo>
                  <a:pt x="169092" y="135021"/>
                  <a:pt x="162803" y="141563"/>
                  <a:pt x="155255" y="141563"/>
                </a:cubicBezTo>
                <a:lnTo>
                  <a:pt x="78522" y="141563"/>
                </a:lnTo>
                <a:cubicBezTo>
                  <a:pt x="70975" y="141563"/>
                  <a:pt x="65943" y="135021"/>
                  <a:pt x="65943" y="128479"/>
                </a:cubicBezTo>
                <a:cubicBezTo>
                  <a:pt x="65943" y="120628"/>
                  <a:pt x="70975" y="115394"/>
                  <a:pt x="78522" y="115394"/>
                </a:cubicBezTo>
                <a:close/>
                <a:moveTo>
                  <a:pt x="373259" y="111143"/>
                </a:moveTo>
                <a:lnTo>
                  <a:pt x="614632" y="111143"/>
                </a:lnTo>
                <a:cubicBezTo>
                  <a:pt x="615877" y="111143"/>
                  <a:pt x="615877" y="111143"/>
                  <a:pt x="615877" y="111143"/>
                </a:cubicBezTo>
                <a:cubicBezTo>
                  <a:pt x="620853" y="109900"/>
                  <a:pt x="625830" y="112385"/>
                  <a:pt x="628319" y="116114"/>
                </a:cubicBezTo>
                <a:lnTo>
                  <a:pt x="632051" y="121086"/>
                </a:lnTo>
                <a:cubicBezTo>
                  <a:pt x="671865" y="177014"/>
                  <a:pt x="693017" y="242886"/>
                  <a:pt x="694261" y="311244"/>
                </a:cubicBezTo>
                <a:lnTo>
                  <a:pt x="693017" y="318701"/>
                </a:lnTo>
                <a:cubicBezTo>
                  <a:pt x="699238" y="410673"/>
                  <a:pt x="726610" y="442988"/>
                  <a:pt x="755227" y="477788"/>
                </a:cubicBezTo>
                <a:cubicBezTo>
                  <a:pt x="765180" y="487731"/>
                  <a:pt x="773889" y="498916"/>
                  <a:pt x="782599" y="511345"/>
                </a:cubicBezTo>
                <a:cubicBezTo>
                  <a:pt x="790064" y="522531"/>
                  <a:pt x="786331" y="538688"/>
                  <a:pt x="775134" y="547388"/>
                </a:cubicBezTo>
                <a:lnTo>
                  <a:pt x="695505" y="603317"/>
                </a:lnTo>
                <a:cubicBezTo>
                  <a:pt x="700482" y="623203"/>
                  <a:pt x="711680" y="640603"/>
                  <a:pt x="721633" y="658003"/>
                </a:cubicBezTo>
                <a:lnTo>
                  <a:pt x="724122" y="664218"/>
                </a:lnTo>
                <a:cubicBezTo>
                  <a:pt x="726610" y="667946"/>
                  <a:pt x="726610" y="671675"/>
                  <a:pt x="725366" y="675403"/>
                </a:cubicBezTo>
                <a:cubicBezTo>
                  <a:pt x="724122" y="679132"/>
                  <a:pt x="720389" y="681618"/>
                  <a:pt x="716656" y="682860"/>
                </a:cubicBezTo>
                <a:cubicBezTo>
                  <a:pt x="709191" y="685346"/>
                  <a:pt x="702970" y="686589"/>
                  <a:pt x="696749" y="687832"/>
                </a:cubicBezTo>
                <a:cubicBezTo>
                  <a:pt x="705459" y="695289"/>
                  <a:pt x="705459" y="699018"/>
                  <a:pt x="705459" y="702746"/>
                </a:cubicBezTo>
                <a:cubicBezTo>
                  <a:pt x="705459" y="707718"/>
                  <a:pt x="701726" y="711446"/>
                  <a:pt x="699238" y="716418"/>
                </a:cubicBezTo>
                <a:cubicBezTo>
                  <a:pt x="693017" y="725118"/>
                  <a:pt x="684307" y="738789"/>
                  <a:pt x="686796" y="771104"/>
                </a:cubicBezTo>
                <a:lnTo>
                  <a:pt x="694261" y="822061"/>
                </a:lnTo>
                <a:cubicBezTo>
                  <a:pt x="694261" y="823304"/>
                  <a:pt x="694261" y="823304"/>
                  <a:pt x="694261" y="824547"/>
                </a:cubicBezTo>
                <a:cubicBezTo>
                  <a:pt x="694261" y="844433"/>
                  <a:pt x="676842" y="860590"/>
                  <a:pt x="656935" y="860590"/>
                </a:cubicBezTo>
                <a:lnTo>
                  <a:pt x="522562" y="860590"/>
                </a:lnTo>
                <a:cubicBezTo>
                  <a:pt x="498922" y="860590"/>
                  <a:pt x="477771" y="856862"/>
                  <a:pt x="456620" y="851890"/>
                </a:cubicBezTo>
                <a:cubicBezTo>
                  <a:pt x="444178" y="865562"/>
                  <a:pt x="415561" y="905333"/>
                  <a:pt x="414317" y="969963"/>
                </a:cubicBezTo>
                <a:cubicBezTo>
                  <a:pt x="414317" y="976177"/>
                  <a:pt x="408096" y="982391"/>
                  <a:pt x="401875" y="982391"/>
                </a:cubicBezTo>
                <a:cubicBezTo>
                  <a:pt x="395654" y="982391"/>
                  <a:pt x="390677" y="977420"/>
                  <a:pt x="389433" y="972448"/>
                </a:cubicBezTo>
                <a:lnTo>
                  <a:pt x="206536" y="972448"/>
                </a:lnTo>
                <a:cubicBezTo>
                  <a:pt x="199071" y="972448"/>
                  <a:pt x="192850" y="966234"/>
                  <a:pt x="192850" y="960020"/>
                </a:cubicBezTo>
                <a:cubicBezTo>
                  <a:pt x="192850" y="951320"/>
                  <a:pt x="199071" y="946348"/>
                  <a:pt x="206536" y="946348"/>
                </a:cubicBezTo>
                <a:lnTo>
                  <a:pt x="390677" y="946348"/>
                </a:lnTo>
                <a:cubicBezTo>
                  <a:pt x="391922" y="936405"/>
                  <a:pt x="393166" y="926462"/>
                  <a:pt x="394410" y="916519"/>
                </a:cubicBezTo>
                <a:lnTo>
                  <a:pt x="95803" y="916519"/>
                </a:lnTo>
                <a:cubicBezTo>
                  <a:pt x="87094" y="916519"/>
                  <a:pt x="82117" y="911548"/>
                  <a:pt x="82117" y="902848"/>
                </a:cubicBezTo>
                <a:cubicBezTo>
                  <a:pt x="82117" y="896633"/>
                  <a:pt x="87094" y="890419"/>
                  <a:pt x="95803" y="890419"/>
                </a:cubicBezTo>
                <a:lnTo>
                  <a:pt x="403119" y="890419"/>
                </a:lnTo>
                <a:cubicBezTo>
                  <a:pt x="408096" y="879233"/>
                  <a:pt x="413073" y="869290"/>
                  <a:pt x="416805" y="860590"/>
                </a:cubicBezTo>
                <a:lnTo>
                  <a:pt x="181653" y="860590"/>
                </a:lnTo>
                <a:cubicBezTo>
                  <a:pt x="174187" y="860590"/>
                  <a:pt x="167966" y="854376"/>
                  <a:pt x="167966" y="848162"/>
                </a:cubicBezTo>
                <a:cubicBezTo>
                  <a:pt x="167966" y="840704"/>
                  <a:pt x="174187" y="834490"/>
                  <a:pt x="181653" y="834490"/>
                </a:cubicBezTo>
                <a:lnTo>
                  <a:pt x="413073" y="834490"/>
                </a:lnTo>
                <a:cubicBezTo>
                  <a:pt x="396898" y="827033"/>
                  <a:pt x="380724" y="817090"/>
                  <a:pt x="367038" y="804661"/>
                </a:cubicBezTo>
                <a:lnTo>
                  <a:pt x="236397" y="804661"/>
                </a:lnTo>
                <a:cubicBezTo>
                  <a:pt x="228932" y="804661"/>
                  <a:pt x="222711" y="799690"/>
                  <a:pt x="222711" y="792233"/>
                </a:cubicBezTo>
                <a:cubicBezTo>
                  <a:pt x="222711" y="784775"/>
                  <a:pt x="228932" y="778561"/>
                  <a:pt x="236397" y="778561"/>
                </a:cubicBezTo>
                <a:lnTo>
                  <a:pt x="339665" y="778561"/>
                </a:lnTo>
                <a:cubicBezTo>
                  <a:pt x="330956" y="769861"/>
                  <a:pt x="323491" y="759918"/>
                  <a:pt x="317270" y="749975"/>
                </a:cubicBezTo>
                <a:lnTo>
                  <a:pt x="205292" y="749975"/>
                </a:lnTo>
                <a:cubicBezTo>
                  <a:pt x="199071" y="749975"/>
                  <a:pt x="192850" y="743761"/>
                  <a:pt x="192850" y="736304"/>
                </a:cubicBezTo>
                <a:cubicBezTo>
                  <a:pt x="192850" y="728846"/>
                  <a:pt x="199071" y="722632"/>
                  <a:pt x="205292" y="722632"/>
                </a:cubicBezTo>
                <a:lnTo>
                  <a:pt x="302340" y="722632"/>
                </a:lnTo>
                <a:cubicBezTo>
                  <a:pt x="297363" y="712689"/>
                  <a:pt x="293630" y="703989"/>
                  <a:pt x="289898" y="692803"/>
                </a:cubicBezTo>
                <a:cubicBezTo>
                  <a:pt x="288653" y="692803"/>
                  <a:pt x="287409" y="692803"/>
                  <a:pt x="286165" y="692803"/>
                </a:cubicBezTo>
                <a:lnTo>
                  <a:pt x="236397" y="692803"/>
                </a:lnTo>
                <a:cubicBezTo>
                  <a:pt x="228932" y="692803"/>
                  <a:pt x="222711" y="687832"/>
                  <a:pt x="222711" y="680375"/>
                </a:cubicBezTo>
                <a:cubicBezTo>
                  <a:pt x="222711" y="674160"/>
                  <a:pt x="228932" y="667946"/>
                  <a:pt x="236397" y="667946"/>
                </a:cubicBezTo>
                <a:lnTo>
                  <a:pt x="282432" y="667946"/>
                </a:lnTo>
                <a:cubicBezTo>
                  <a:pt x="281188" y="661732"/>
                  <a:pt x="279944" y="656760"/>
                  <a:pt x="278700" y="650546"/>
                </a:cubicBezTo>
                <a:cubicBezTo>
                  <a:pt x="278700" y="649303"/>
                  <a:pt x="278700" y="649303"/>
                  <a:pt x="278700" y="648060"/>
                </a:cubicBezTo>
                <a:cubicBezTo>
                  <a:pt x="278700" y="644332"/>
                  <a:pt x="278700" y="641846"/>
                  <a:pt x="277456" y="638117"/>
                </a:cubicBezTo>
                <a:lnTo>
                  <a:pt x="205292" y="638117"/>
                </a:lnTo>
                <a:cubicBezTo>
                  <a:pt x="199071" y="638117"/>
                  <a:pt x="192850" y="631903"/>
                  <a:pt x="192850" y="625689"/>
                </a:cubicBezTo>
                <a:cubicBezTo>
                  <a:pt x="192850" y="616989"/>
                  <a:pt x="199071" y="612017"/>
                  <a:pt x="205292" y="612017"/>
                </a:cubicBezTo>
                <a:lnTo>
                  <a:pt x="274967" y="612017"/>
                </a:lnTo>
                <a:cubicBezTo>
                  <a:pt x="273723" y="600831"/>
                  <a:pt x="273723" y="592131"/>
                  <a:pt x="273723" y="582188"/>
                </a:cubicBezTo>
                <a:lnTo>
                  <a:pt x="125664" y="582188"/>
                </a:lnTo>
                <a:cubicBezTo>
                  <a:pt x="118199" y="582188"/>
                  <a:pt x="111978" y="575974"/>
                  <a:pt x="111978" y="568517"/>
                </a:cubicBezTo>
                <a:cubicBezTo>
                  <a:pt x="111978" y="562303"/>
                  <a:pt x="118199" y="556088"/>
                  <a:pt x="125664" y="556088"/>
                </a:cubicBezTo>
                <a:lnTo>
                  <a:pt x="273723" y="556088"/>
                </a:lnTo>
                <a:cubicBezTo>
                  <a:pt x="273723" y="549874"/>
                  <a:pt x="273723" y="544902"/>
                  <a:pt x="273723" y="539931"/>
                </a:cubicBezTo>
                <a:cubicBezTo>
                  <a:pt x="246351" y="543660"/>
                  <a:pt x="230176" y="542417"/>
                  <a:pt x="212757" y="526259"/>
                </a:cubicBezTo>
                <a:lnTo>
                  <a:pt x="151792" y="526259"/>
                </a:lnTo>
                <a:cubicBezTo>
                  <a:pt x="144327" y="526259"/>
                  <a:pt x="138106" y="521288"/>
                  <a:pt x="138106" y="513831"/>
                </a:cubicBezTo>
                <a:cubicBezTo>
                  <a:pt x="138106" y="506374"/>
                  <a:pt x="144327" y="500159"/>
                  <a:pt x="151792" y="500159"/>
                </a:cubicBezTo>
                <a:lnTo>
                  <a:pt x="192850" y="500159"/>
                </a:lnTo>
                <a:lnTo>
                  <a:pt x="174187" y="470331"/>
                </a:lnTo>
                <a:lnTo>
                  <a:pt x="43547" y="470331"/>
                </a:lnTo>
                <a:cubicBezTo>
                  <a:pt x="36082" y="470331"/>
                  <a:pt x="31105" y="464116"/>
                  <a:pt x="31105" y="457902"/>
                </a:cubicBezTo>
                <a:cubicBezTo>
                  <a:pt x="31105" y="450445"/>
                  <a:pt x="36082" y="444230"/>
                  <a:pt x="43547" y="444230"/>
                </a:cubicBezTo>
                <a:lnTo>
                  <a:pt x="156769" y="444230"/>
                </a:lnTo>
                <a:lnTo>
                  <a:pt x="154280" y="441745"/>
                </a:lnTo>
                <a:cubicBezTo>
                  <a:pt x="150548" y="435530"/>
                  <a:pt x="145571" y="425587"/>
                  <a:pt x="141838" y="415645"/>
                </a:cubicBezTo>
                <a:lnTo>
                  <a:pt x="99536" y="415645"/>
                </a:lnTo>
                <a:cubicBezTo>
                  <a:pt x="92070" y="415645"/>
                  <a:pt x="85850" y="409430"/>
                  <a:pt x="85850" y="401973"/>
                </a:cubicBezTo>
                <a:cubicBezTo>
                  <a:pt x="85850" y="394516"/>
                  <a:pt x="92070" y="388301"/>
                  <a:pt x="99536" y="388301"/>
                </a:cubicBezTo>
                <a:lnTo>
                  <a:pt x="135617" y="388301"/>
                </a:lnTo>
                <a:cubicBezTo>
                  <a:pt x="134373" y="379601"/>
                  <a:pt x="134373" y="368416"/>
                  <a:pt x="134373" y="358473"/>
                </a:cubicBezTo>
                <a:lnTo>
                  <a:pt x="13686" y="358473"/>
                </a:lnTo>
                <a:cubicBezTo>
                  <a:pt x="4977" y="358473"/>
                  <a:pt x="0" y="353501"/>
                  <a:pt x="0" y="346044"/>
                </a:cubicBezTo>
                <a:cubicBezTo>
                  <a:pt x="0" y="339830"/>
                  <a:pt x="4977" y="333615"/>
                  <a:pt x="13686" y="333615"/>
                </a:cubicBezTo>
                <a:lnTo>
                  <a:pt x="140594" y="333615"/>
                </a:lnTo>
                <a:cubicBezTo>
                  <a:pt x="144327" y="322430"/>
                  <a:pt x="150548" y="312487"/>
                  <a:pt x="158013" y="303787"/>
                </a:cubicBezTo>
                <a:lnTo>
                  <a:pt x="95803" y="303787"/>
                </a:lnTo>
                <a:cubicBezTo>
                  <a:pt x="87094" y="303787"/>
                  <a:pt x="82117" y="297572"/>
                  <a:pt x="82117" y="290115"/>
                </a:cubicBezTo>
                <a:cubicBezTo>
                  <a:pt x="82117" y="282658"/>
                  <a:pt x="87094" y="277687"/>
                  <a:pt x="95803" y="277687"/>
                </a:cubicBezTo>
                <a:lnTo>
                  <a:pt x="215246" y="277687"/>
                </a:lnTo>
                <a:cubicBezTo>
                  <a:pt x="215246" y="277687"/>
                  <a:pt x="216490" y="277687"/>
                  <a:pt x="218978" y="278929"/>
                </a:cubicBezTo>
                <a:cubicBezTo>
                  <a:pt x="228932" y="278929"/>
                  <a:pt x="240130" y="281415"/>
                  <a:pt x="250083" y="286387"/>
                </a:cubicBezTo>
                <a:cubicBezTo>
                  <a:pt x="279944" y="298815"/>
                  <a:pt x="306072" y="326158"/>
                  <a:pt x="314781" y="353501"/>
                </a:cubicBezTo>
                <a:cubicBezTo>
                  <a:pt x="349619" y="351016"/>
                  <a:pt x="469062" y="337344"/>
                  <a:pt x="546202" y="247858"/>
                </a:cubicBezTo>
                <a:lnTo>
                  <a:pt x="262525" y="247858"/>
                </a:lnTo>
                <a:cubicBezTo>
                  <a:pt x="255060" y="247858"/>
                  <a:pt x="250083" y="241643"/>
                  <a:pt x="250083" y="235429"/>
                </a:cubicBezTo>
                <a:cubicBezTo>
                  <a:pt x="250083" y="227972"/>
                  <a:pt x="255060" y="221758"/>
                  <a:pt x="262525" y="221758"/>
                </a:cubicBezTo>
                <a:lnTo>
                  <a:pt x="564865" y="221758"/>
                </a:lnTo>
                <a:cubicBezTo>
                  <a:pt x="571086" y="211815"/>
                  <a:pt x="577307" y="201872"/>
                  <a:pt x="581039" y="191929"/>
                </a:cubicBezTo>
                <a:lnTo>
                  <a:pt x="179164" y="191929"/>
                </a:lnTo>
                <a:cubicBezTo>
                  <a:pt x="171699" y="191929"/>
                  <a:pt x="165478" y="185715"/>
                  <a:pt x="165478" y="178257"/>
                </a:cubicBezTo>
                <a:cubicBezTo>
                  <a:pt x="165478" y="172043"/>
                  <a:pt x="171699" y="165829"/>
                  <a:pt x="179164" y="165829"/>
                </a:cubicBezTo>
                <a:lnTo>
                  <a:pt x="592237" y="165829"/>
                </a:lnTo>
                <a:cubicBezTo>
                  <a:pt x="595970" y="157129"/>
                  <a:pt x="598458" y="147186"/>
                  <a:pt x="600946" y="136000"/>
                </a:cubicBezTo>
                <a:lnTo>
                  <a:pt x="373259" y="136000"/>
                </a:lnTo>
                <a:cubicBezTo>
                  <a:pt x="367038" y="136000"/>
                  <a:pt x="360817" y="129786"/>
                  <a:pt x="360817" y="123571"/>
                </a:cubicBezTo>
                <a:cubicBezTo>
                  <a:pt x="360817" y="116114"/>
                  <a:pt x="367038" y="111143"/>
                  <a:pt x="373259" y="111143"/>
                </a:cubicBezTo>
                <a:close/>
                <a:moveTo>
                  <a:pt x="321555" y="54952"/>
                </a:moveTo>
                <a:lnTo>
                  <a:pt x="572903" y="54952"/>
                </a:lnTo>
                <a:cubicBezTo>
                  <a:pt x="580444" y="54952"/>
                  <a:pt x="586727" y="60924"/>
                  <a:pt x="586727" y="68091"/>
                </a:cubicBezTo>
                <a:cubicBezTo>
                  <a:pt x="586727" y="75259"/>
                  <a:pt x="580444" y="81231"/>
                  <a:pt x="572903" y="81231"/>
                </a:cubicBezTo>
                <a:lnTo>
                  <a:pt x="321555" y="81231"/>
                </a:lnTo>
                <a:cubicBezTo>
                  <a:pt x="314015" y="81231"/>
                  <a:pt x="307731" y="75259"/>
                  <a:pt x="307731" y="68091"/>
                </a:cubicBezTo>
                <a:cubicBezTo>
                  <a:pt x="307731" y="60924"/>
                  <a:pt x="314015" y="54952"/>
                  <a:pt x="321555" y="54952"/>
                </a:cubicBezTo>
                <a:close/>
                <a:moveTo>
                  <a:pt x="122523" y="54952"/>
                </a:moveTo>
                <a:lnTo>
                  <a:pt x="265111" y="54952"/>
                </a:lnTo>
                <a:cubicBezTo>
                  <a:pt x="272682" y="54952"/>
                  <a:pt x="278991" y="60924"/>
                  <a:pt x="278991" y="68091"/>
                </a:cubicBezTo>
                <a:cubicBezTo>
                  <a:pt x="278991" y="75259"/>
                  <a:pt x="272682" y="81231"/>
                  <a:pt x="265111" y="81231"/>
                </a:cubicBezTo>
                <a:lnTo>
                  <a:pt x="122523" y="81231"/>
                </a:lnTo>
                <a:cubicBezTo>
                  <a:pt x="116213" y="81231"/>
                  <a:pt x="109904" y="75259"/>
                  <a:pt x="109904" y="68091"/>
                </a:cubicBezTo>
                <a:cubicBezTo>
                  <a:pt x="109904" y="60924"/>
                  <a:pt x="116213" y="54952"/>
                  <a:pt x="122523" y="54952"/>
                </a:cubicBezTo>
                <a:close/>
                <a:moveTo>
                  <a:pt x="375009" y="0"/>
                </a:moveTo>
                <a:lnTo>
                  <a:pt x="481010" y="0"/>
                </a:lnTo>
                <a:cubicBezTo>
                  <a:pt x="487173" y="0"/>
                  <a:pt x="493336" y="6541"/>
                  <a:pt x="493336" y="13083"/>
                </a:cubicBezTo>
                <a:cubicBezTo>
                  <a:pt x="493336" y="20932"/>
                  <a:pt x="487173" y="26165"/>
                  <a:pt x="481010" y="26165"/>
                </a:cubicBezTo>
                <a:lnTo>
                  <a:pt x="375009" y="26165"/>
                </a:lnTo>
                <a:cubicBezTo>
                  <a:pt x="368846" y="26165"/>
                  <a:pt x="362683" y="20932"/>
                  <a:pt x="362683" y="13083"/>
                </a:cubicBezTo>
                <a:cubicBezTo>
                  <a:pt x="362683" y="6541"/>
                  <a:pt x="368846" y="0"/>
                  <a:pt x="375009" y="0"/>
                </a:cubicBezTo>
                <a:close/>
                <a:moveTo>
                  <a:pt x="217138" y="0"/>
                </a:moveTo>
                <a:lnTo>
                  <a:pt x="320134" y="0"/>
                </a:lnTo>
                <a:cubicBezTo>
                  <a:pt x="327670" y="0"/>
                  <a:pt x="333950" y="6541"/>
                  <a:pt x="333950" y="13083"/>
                </a:cubicBezTo>
                <a:cubicBezTo>
                  <a:pt x="333950" y="20932"/>
                  <a:pt x="327670" y="26165"/>
                  <a:pt x="320134" y="26165"/>
                </a:cubicBezTo>
                <a:lnTo>
                  <a:pt x="217138" y="26165"/>
                </a:lnTo>
                <a:cubicBezTo>
                  <a:pt x="209601" y="26165"/>
                  <a:pt x="203321" y="20932"/>
                  <a:pt x="203321" y="13083"/>
                </a:cubicBezTo>
                <a:cubicBezTo>
                  <a:pt x="203321" y="6541"/>
                  <a:pt x="209601" y="0"/>
                  <a:pt x="2171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Dosis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665272C-DDE7-2A15-368A-62839947476C}"/>
              </a:ext>
            </a:extLst>
          </p:cNvPr>
          <p:cNvSpPr/>
          <p:nvPr/>
        </p:nvSpPr>
        <p:spPr>
          <a:xfrm rot="5400000">
            <a:off x="12585305" y="11006970"/>
            <a:ext cx="1450471" cy="1541167"/>
          </a:xfrm>
          <a:custGeom>
            <a:avLst/>
            <a:gdLst>
              <a:gd name="connsiteX0" fmla="*/ 971662 w 1450471"/>
              <a:gd name="connsiteY0" fmla="*/ 1523382 h 1541167"/>
              <a:gd name="connsiteX1" fmla="*/ 971662 w 1450471"/>
              <a:gd name="connsiteY1" fmla="*/ 1012653 h 1541167"/>
              <a:gd name="connsiteX2" fmla="*/ 1450471 w 1450471"/>
              <a:gd name="connsiteY2" fmla="*/ 1012653 h 1541167"/>
              <a:gd name="connsiteX3" fmla="*/ 1450471 w 1450471"/>
              <a:gd name="connsiteY3" fmla="*/ 1523382 h 1541167"/>
              <a:gd name="connsiteX4" fmla="*/ 969337 w 1450471"/>
              <a:gd name="connsiteY4" fmla="*/ 515981 h 1541167"/>
              <a:gd name="connsiteX5" fmla="*/ 969337 w 1450471"/>
              <a:gd name="connsiteY5" fmla="*/ 5252 h 1541167"/>
              <a:gd name="connsiteX6" fmla="*/ 1448146 w 1450471"/>
              <a:gd name="connsiteY6" fmla="*/ 5252 h 1541167"/>
              <a:gd name="connsiteX7" fmla="*/ 1448146 w 1450471"/>
              <a:gd name="connsiteY7" fmla="*/ 515981 h 1541167"/>
              <a:gd name="connsiteX8" fmla="*/ 481846 w 1450471"/>
              <a:gd name="connsiteY8" fmla="*/ 1021458 h 1541167"/>
              <a:gd name="connsiteX9" fmla="*/ 481846 w 1450471"/>
              <a:gd name="connsiteY9" fmla="*/ 510729 h 1541167"/>
              <a:gd name="connsiteX10" fmla="*/ 960655 w 1450471"/>
              <a:gd name="connsiteY10" fmla="*/ 510729 h 1541167"/>
              <a:gd name="connsiteX11" fmla="*/ 960655 w 1450471"/>
              <a:gd name="connsiteY11" fmla="*/ 1021458 h 1541167"/>
              <a:gd name="connsiteX12" fmla="*/ 3037 w 1450471"/>
              <a:gd name="connsiteY12" fmla="*/ 510729 h 1541167"/>
              <a:gd name="connsiteX13" fmla="*/ 3037 w 1450471"/>
              <a:gd name="connsiteY13" fmla="*/ 0 h 1541167"/>
              <a:gd name="connsiteX14" fmla="*/ 481846 w 1450471"/>
              <a:gd name="connsiteY14" fmla="*/ 0 h 1541167"/>
              <a:gd name="connsiteX15" fmla="*/ 481846 w 1450471"/>
              <a:gd name="connsiteY15" fmla="*/ 510729 h 1541167"/>
              <a:gd name="connsiteX16" fmla="*/ 0 w 1450471"/>
              <a:gd name="connsiteY16" fmla="*/ 1541167 h 1541167"/>
              <a:gd name="connsiteX17" fmla="*/ 0 w 1450471"/>
              <a:gd name="connsiteY17" fmla="*/ 1030438 h 1541167"/>
              <a:gd name="connsiteX18" fmla="*/ 478809 w 1450471"/>
              <a:gd name="connsiteY18" fmla="*/ 1030438 h 1541167"/>
              <a:gd name="connsiteX19" fmla="*/ 478809 w 145047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7">
                <a:moveTo>
                  <a:pt x="971662" y="1523382"/>
                </a:moveTo>
                <a:lnTo>
                  <a:pt x="971662" y="1012653"/>
                </a:lnTo>
                <a:lnTo>
                  <a:pt x="1450471" y="1012653"/>
                </a:lnTo>
                <a:lnTo>
                  <a:pt x="1450471" y="1523382"/>
                </a:lnTo>
                <a:close/>
                <a:moveTo>
                  <a:pt x="969337" y="515981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1"/>
                </a:lnTo>
                <a:close/>
                <a:moveTo>
                  <a:pt x="481846" y="1021458"/>
                </a:moveTo>
                <a:lnTo>
                  <a:pt x="481846" y="510729"/>
                </a:lnTo>
                <a:lnTo>
                  <a:pt x="960655" y="510729"/>
                </a:lnTo>
                <a:lnTo>
                  <a:pt x="960655" y="1021458"/>
                </a:lnTo>
                <a:close/>
                <a:moveTo>
                  <a:pt x="3037" y="510729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489B8AD-0555-C2AA-5CE2-6D1D1E1B5EAF}"/>
              </a:ext>
            </a:extLst>
          </p:cNvPr>
          <p:cNvSpPr/>
          <p:nvPr/>
        </p:nvSpPr>
        <p:spPr>
          <a:xfrm rot="5400000">
            <a:off x="5361450" y="9338438"/>
            <a:ext cx="1450471" cy="1541167"/>
          </a:xfrm>
          <a:custGeom>
            <a:avLst/>
            <a:gdLst>
              <a:gd name="connsiteX0" fmla="*/ 971662 w 1450471"/>
              <a:gd name="connsiteY0" fmla="*/ 1523382 h 1541167"/>
              <a:gd name="connsiteX1" fmla="*/ 971662 w 1450471"/>
              <a:gd name="connsiteY1" fmla="*/ 1012653 h 1541167"/>
              <a:gd name="connsiteX2" fmla="*/ 1450471 w 1450471"/>
              <a:gd name="connsiteY2" fmla="*/ 1012653 h 1541167"/>
              <a:gd name="connsiteX3" fmla="*/ 1450471 w 1450471"/>
              <a:gd name="connsiteY3" fmla="*/ 1523382 h 1541167"/>
              <a:gd name="connsiteX4" fmla="*/ 969337 w 1450471"/>
              <a:gd name="connsiteY4" fmla="*/ 515981 h 1541167"/>
              <a:gd name="connsiteX5" fmla="*/ 969337 w 1450471"/>
              <a:gd name="connsiteY5" fmla="*/ 5252 h 1541167"/>
              <a:gd name="connsiteX6" fmla="*/ 1448146 w 1450471"/>
              <a:gd name="connsiteY6" fmla="*/ 5252 h 1541167"/>
              <a:gd name="connsiteX7" fmla="*/ 1448146 w 1450471"/>
              <a:gd name="connsiteY7" fmla="*/ 515981 h 1541167"/>
              <a:gd name="connsiteX8" fmla="*/ 481846 w 1450471"/>
              <a:gd name="connsiteY8" fmla="*/ 1021458 h 1541167"/>
              <a:gd name="connsiteX9" fmla="*/ 481846 w 1450471"/>
              <a:gd name="connsiteY9" fmla="*/ 510729 h 1541167"/>
              <a:gd name="connsiteX10" fmla="*/ 960655 w 1450471"/>
              <a:gd name="connsiteY10" fmla="*/ 510729 h 1541167"/>
              <a:gd name="connsiteX11" fmla="*/ 960655 w 1450471"/>
              <a:gd name="connsiteY11" fmla="*/ 1021458 h 1541167"/>
              <a:gd name="connsiteX12" fmla="*/ 3037 w 1450471"/>
              <a:gd name="connsiteY12" fmla="*/ 510729 h 1541167"/>
              <a:gd name="connsiteX13" fmla="*/ 3037 w 1450471"/>
              <a:gd name="connsiteY13" fmla="*/ 0 h 1541167"/>
              <a:gd name="connsiteX14" fmla="*/ 481846 w 1450471"/>
              <a:gd name="connsiteY14" fmla="*/ 0 h 1541167"/>
              <a:gd name="connsiteX15" fmla="*/ 481846 w 1450471"/>
              <a:gd name="connsiteY15" fmla="*/ 510729 h 1541167"/>
              <a:gd name="connsiteX16" fmla="*/ 0 w 1450471"/>
              <a:gd name="connsiteY16" fmla="*/ 1541167 h 1541167"/>
              <a:gd name="connsiteX17" fmla="*/ 0 w 1450471"/>
              <a:gd name="connsiteY17" fmla="*/ 1030438 h 1541167"/>
              <a:gd name="connsiteX18" fmla="*/ 478809 w 1450471"/>
              <a:gd name="connsiteY18" fmla="*/ 1030438 h 1541167"/>
              <a:gd name="connsiteX19" fmla="*/ 478809 w 145047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7">
                <a:moveTo>
                  <a:pt x="971662" y="1523382"/>
                </a:moveTo>
                <a:lnTo>
                  <a:pt x="971662" y="1012653"/>
                </a:lnTo>
                <a:lnTo>
                  <a:pt x="1450471" y="1012653"/>
                </a:lnTo>
                <a:lnTo>
                  <a:pt x="1450471" y="1523382"/>
                </a:lnTo>
                <a:close/>
                <a:moveTo>
                  <a:pt x="969337" y="515981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1"/>
                </a:lnTo>
                <a:close/>
                <a:moveTo>
                  <a:pt x="481846" y="1021458"/>
                </a:moveTo>
                <a:lnTo>
                  <a:pt x="481846" y="510729"/>
                </a:lnTo>
                <a:lnTo>
                  <a:pt x="960655" y="510729"/>
                </a:lnTo>
                <a:lnTo>
                  <a:pt x="960655" y="1021458"/>
                </a:lnTo>
                <a:close/>
                <a:moveTo>
                  <a:pt x="3037" y="510729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D45B06A-4042-F01E-6254-EDBAF1831E6E}"/>
              </a:ext>
            </a:extLst>
          </p:cNvPr>
          <p:cNvSpPr/>
          <p:nvPr/>
        </p:nvSpPr>
        <p:spPr>
          <a:xfrm rot="5400000">
            <a:off x="19820969" y="9321917"/>
            <a:ext cx="1450471" cy="1541166"/>
          </a:xfrm>
          <a:custGeom>
            <a:avLst/>
            <a:gdLst>
              <a:gd name="connsiteX0" fmla="*/ 971662 w 1450471"/>
              <a:gd name="connsiteY0" fmla="*/ 1523380 h 1541166"/>
              <a:gd name="connsiteX1" fmla="*/ 971662 w 1450471"/>
              <a:gd name="connsiteY1" fmla="*/ 1012652 h 1541166"/>
              <a:gd name="connsiteX2" fmla="*/ 1450471 w 1450471"/>
              <a:gd name="connsiteY2" fmla="*/ 1012652 h 1541166"/>
              <a:gd name="connsiteX3" fmla="*/ 1450471 w 1450471"/>
              <a:gd name="connsiteY3" fmla="*/ 1523380 h 1541166"/>
              <a:gd name="connsiteX4" fmla="*/ 969337 w 1450471"/>
              <a:gd name="connsiteY4" fmla="*/ 515980 h 1541166"/>
              <a:gd name="connsiteX5" fmla="*/ 969337 w 1450471"/>
              <a:gd name="connsiteY5" fmla="*/ 5252 h 1541166"/>
              <a:gd name="connsiteX6" fmla="*/ 1448146 w 1450471"/>
              <a:gd name="connsiteY6" fmla="*/ 5252 h 1541166"/>
              <a:gd name="connsiteX7" fmla="*/ 1448146 w 1450471"/>
              <a:gd name="connsiteY7" fmla="*/ 515980 h 1541166"/>
              <a:gd name="connsiteX8" fmla="*/ 481846 w 1450471"/>
              <a:gd name="connsiteY8" fmla="*/ 1021456 h 1541166"/>
              <a:gd name="connsiteX9" fmla="*/ 481846 w 1450471"/>
              <a:gd name="connsiteY9" fmla="*/ 510728 h 1541166"/>
              <a:gd name="connsiteX10" fmla="*/ 960655 w 1450471"/>
              <a:gd name="connsiteY10" fmla="*/ 510728 h 1541166"/>
              <a:gd name="connsiteX11" fmla="*/ 960655 w 1450471"/>
              <a:gd name="connsiteY11" fmla="*/ 1021456 h 1541166"/>
              <a:gd name="connsiteX12" fmla="*/ 3037 w 1450471"/>
              <a:gd name="connsiteY12" fmla="*/ 510728 h 1541166"/>
              <a:gd name="connsiteX13" fmla="*/ 3037 w 1450471"/>
              <a:gd name="connsiteY13" fmla="*/ 0 h 1541166"/>
              <a:gd name="connsiteX14" fmla="*/ 481846 w 1450471"/>
              <a:gd name="connsiteY14" fmla="*/ 0 h 1541166"/>
              <a:gd name="connsiteX15" fmla="*/ 481846 w 1450471"/>
              <a:gd name="connsiteY15" fmla="*/ 510728 h 1541166"/>
              <a:gd name="connsiteX16" fmla="*/ 0 w 1450471"/>
              <a:gd name="connsiteY16" fmla="*/ 1541166 h 1541166"/>
              <a:gd name="connsiteX17" fmla="*/ 0 w 1450471"/>
              <a:gd name="connsiteY17" fmla="*/ 1030436 h 1541166"/>
              <a:gd name="connsiteX18" fmla="*/ 478809 w 1450471"/>
              <a:gd name="connsiteY18" fmla="*/ 1030436 h 1541166"/>
              <a:gd name="connsiteX19" fmla="*/ 478809 w 1450471"/>
              <a:gd name="connsiteY19" fmla="*/ 1541166 h 154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71" h="1541166">
                <a:moveTo>
                  <a:pt x="971662" y="1523380"/>
                </a:moveTo>
                <a:lnTo>
                  <a:pt x="971662" y="1012652"/>
                </a:lnTo>
                <a:lnTo>
                  <a:pt x="1450471" y="1012652"/>
                </a:lnTo>
                <a:lnTo>
                  <a:pt x="1450471" y="1523380"/>
                </a:lnTo>
                <a:close/>
                <a:moveTo>
                  <a:pt x="969337" y="515980"/>
                </a:moveTo>
                <a:lnTo>
                  <a:pt x="969337" y="5252"/>
                </a:lnTo>
                <a:lnTo>
                  <a:pt x="1448146" y="5252"/>
                </a:lnTo>
                <a:lnTo>
                  <a:pt x="1448146" y="515980"/>
                </a:lnTo>
                <a:close/>
                <a:moveTo>
                  <a:pt x="481846" y="1021456"/>
                </a:moveTo>
                <a:lnTo>
                  <a:pt x="481846" y="510728"/>
                </a:lnTo>
                <a:lnTo>
                  <a:pt x="960655" y="510728"/>
                </a:lnTo>
                <a:lnTo>
                  <a:pt x="960655" y="1021456"/>
                </a:lnTo>
                <a:close/>
                <a:moveTo>
                  <a:pt x="3037" y="510728"/>
                </a:moveTo>
                <a:lnTo>
                  <a:pt x="3037" y="0"/>
                </a:lnTo>
                <a:lnTo>
                  <a:pt x="481846" y="0"/>
                </a:lnTo>
                <a:lnTo>
                  <a:pt x="481846" y="510728"/>
                </a:lnTo>
                <a:close/>
                <a:moveTo>
                  <a:pt x="0" y="1541166"/>
                </a:moveTo>
                <a:lnTo>
                  <a:pt x="0" y="1030436"/>
                </a:lnTo>
                <a:lnTo>
                  <a:pt x="478809" y="1030436"/>
                </a:lnTo>
                <a:lnTo>
                  <a:pt x="478809" y="15411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A71BB-DAC0-C21B-DB3E-05E64C798BF9}"/>
              </a:ext>
            </a:extLst>
          </p:cNvPr>
          <p:cNvSpPr txBox="1"/>
          <p:nvPr/>
        </p:nvSpPr>
        <p:spPr>
          <a:xfrm>
            <a:off x="3614680" y="5233641"/>
            <a:ext cx="4032738" cy="126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Expert en Recherche </a:t>
            </a:r>
          </a:p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Dosis" pitchFamily="2" charset="0"/>
              </a:rPr>
              <a:t>d’information .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Dosi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E7BE-034C-63A4-94DC-E13ABF5C8E62}"/>
              </a:ext>
            </a:extLst>
          </p:cNvPr>
          <p:cNvSpPr txBox="1"/>
          <p:nvPr/>
        </p:nvSpPr>
        <p:spPr>
          <a:xfrm>
            <a:off x="10914186" y="6852980"/>
            <a:ext cx="4032738" cy="126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Coordination des idées et réalisations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E8F00-BFDB-DF56-F067-C91C839E36DA}"/>
              </a:ext>
            </a:extLst>
          </p:cNvPr>
          <p:cNvSpPr txBox="1"/>
          <p:nvPr/>
        </p:nvSpPr>
        <p:spPr>
          <a:xfrm>
            <a:off x="18226981" y="5174065"/>
            <a:ext cx="4032738" cy="1262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Réalisateur du programme 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FA5B4-741B-72D2-35A9-8FEA65619FBA}"/>
              </a:ext>
            </a:extLst>
          </p:cNvPr>
          <p:cNvSpPr txBox="1"/>
          <p:nvPr/>
        </p:nvSpPr>
        <p:spPr>
          <a:xfrm>
            <a:off x="3566470" y="3758489"/>
            <a:ext cx="4032738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300" normalizeH="0" baseline="0" dirty="0">
                <a:ln>
                  <a:noFill/>
                </a:ln>
                <a:effectLst/>
                <a:uLnTx/>
                <a:uFillTx/>
                <a:latin typeface="Silkscreen" pitchFamily="2" charset="0"/>
                <a:ea typeface="+mn-ea"/>
                <a:cs typeface="+mn-cs"/>
              </a:rPr>
              <a:t>Rayane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300" dirty="0">
                <a:latin typeface="Silkscreen" pitchFamily="2" charset="0"/>
              </a:rPr>
              <a:t>       </a:t>
            </a:r>
            <a:r>
              <a:rPr lang="fr-FR" spc="300" dirty="0">
                <a:latin typeface="Silkscreen" pitchFamily="2" charset="0"/>
              </a:rPr>
              <a:t>Taouache</a:t>
            </a:r>
            <a:endParaRPr kumimoji="0" lang="fr-FR" sz="3600" b="0" i="0" u="none" strike="noStrike" kern="1200" cap="none" spc="300" normalizeH="0" baseline="0" dirty="0">
              <a:ln>
                <a:noFill/>
              </a:ln>
              <a:effectLst/>
              <a:uLnTx/>
              <a:uFillTx/>
              <a:latin typeface="Silkscreen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99B93-4E89-AF5F-E9FF-5717DBA78472}"/>
              </a:ext>
            </a:extLst>
          </p:cNvPr>
          <p:cNvSpPr txBox="1"/>
          <p:nvPr/>
        </p:nvSpPr>
        <p:spPr>
          <a:xfrm>
            <a:off x="10914186" y="5325431"/>
            <a:ext cx="4032738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Silkscreen" pitchFamily="2" charset="0"/>
                <a:ea typeface="+mn-ea"/>
                <a:cs typeface="+mn-cs"/>
              </a:rPr>
              <a:t>Houam 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pc="300" dirty="0">
                <a:latin typeface="Silkscreen" pitchFamily="2" charset="0"/>
              </a:rPr>
              <a:t>         Kamel</a:t>
            </a:r>
            <a:endParaRPr kumimoji="0" lang="fr-FR" sz="36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Silkscreen" pitchFamily="2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2A8AE-249A-500E-7131-04053F7AEAA5}"/>
              </a:ext>
            </a:extLst>
          </p:cNvPr>
          <p:cNvSpPr txBox="1"/>
          <p:nvPr/>
        </p:nvSpPr>
        <p:spPr>
          <a:xfrm>
            <a:off x="18199631" y="3758489"/>
            <a:ext cx="4032738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Silkscreen" pitchFamily="2" charset="0"/>
                <a:ea typeface="+mn-ea"/>
                <a:cs typeface="+mn-cs"/>
              </a:rPr>
              <a:t>Bensemane</a:t>
            </a:r>
          </a:p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pc="300" dirty="0">
                <a:latin typeface="Silkscreen" pitchFamily="2" charset="0"/>
              </a:rPr>
              <a:t>           Reda</a:t>
            </a:r>
            <a:endParaRPr kumimoji="0" lang="fr-FR" sz="3600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Silkscreen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43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D3EF-091C-47A6-AEC5-DDE243D13539}"/>
              </a:ext>
            </a:extLst>
          </p:cNvPr>
          <p:cNvSpPr txBox="1"/>
          <p:nvPr/>
        </p:nvSpPr>
        <p:spPr>
          <a:xfrm>
            <a:off x="1790700" y="656302"/>
            <a:ext cx="2045970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0" dirty="0">
                <a:latin typeface="Silkscreen"/>
              </a:rPr>
              <a:t>Le slide précèdent est erroné , tous le travail à été fait ensemble. 👍</a:t>
            </a:r>
          </a:p>
        </p:txBody>
      </p:sp>
    </p:spTree>
    <p:extLst>
      <p:ext uri="{BB962C8B-B14F-4D97-AF65-F5344CB8AC3E}">
        <p14:creationId xmlns:p14="http://schemas.microsoft.com/office/powerpoint/2010/main" val="309957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92B10-72BE-418C-BBBB-446BB73973FF}"/>
              </a:ext>
            </a:extLst>
          </p:cNvPr>
          <p:cNvSpPr txBox="1"/>
          <p:nvPr/>
        </p:nvSpPr>
        <p:spPr>
          <a:xfrm>
            <a:off x="1752600" y="2266950"/>
            <a:ext cx="212788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latin typeface="Arial Rounded MT Bold" panose="020F0704030504030204" pitchFamily="34" charset="0"/>
              </a:rPr>
              <a:t>Merci d’avoir suivit notre présentation</a:t>
            </a:r>
          </a:p>
          <a:p>
            <a:pPr algn="ctr"/>
            <a:r>
              <a:rPr lang="fr-FR" sz="15000" b="0" i="0" dirty="0">
                <a:solidFill>
                  <a:srgbClr val="374151"/>
                </a:solidFill>
                <a:effectLst/>
                <a:latin typeface="Söhne"/>
              </a:rPr>
              <a:t>🙏</a:t>
            </a:r>
            <a:r>
              <a:rPr lang="fr-FR" sz="15000" dirty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42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1">
            <a:extLst>
              <a:ext uri="{FF2B5EF4-FFF2-40B4-BE49-F238E27FC236}">
                <a16:creationId xmlns:a16="http://schemas.microsoft.com/office/drawing/2014/main" id="{79EDAFF6-259B-F128-F01F-B9DC6823A272}"/>
              </a:ext>
            </a:extLst>
          </p:cNvPr>
          <p:cNvSpPr/>
          <p:nvPr/>
        </p:nvSpPr>
        <p:spPr>
          <a:xfrm>
            <a:off x="3469684" y="-348156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solidFill>
            <a:schemeClr val="accent5"/>
          </a:solidFill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Dosis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8A269-498F-6976-D3F1-7F800B1500A7}"/>
              </a:ext>
            </a:extLst>
          </p:cNvPr>
          <p:cNvGrpSpPr/>
          <p:nvPr/>
        </p:nvGrpSpPr>
        <p:grpSpPr>
          <a:xfrm>
            <a:off x="20377071" y="1249920"/>
            <a:ext cx="2512714" cy="2525553"/>
            <a:chOff x="13216025" y="4314724"/>
            <a:chExt cx="2512714" cy="252555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69A5208-CBFF-18EC-416E-18F26C94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6112" y="4322383"/>
              <a:ext cx="2376880" cy="2217117"/>
            </a:xfrm>
            <a:custGeom>
              <a:avLst/>
              <a:gdLst>
                <a:gd name="connsiteX0" fmla="*/ 1662053 w 2376880"/>
                <a:gd name="connsiteY0" fmla="*/ 147 h 2217117"/>
                <a:gd name="connsiteX1" fmla="*/ 1697023 w 2376880"/>
                <a:gd name="connsiteY1" fmla="*/ 6044 h 2217117"/>
                <a:gd name="connsiteX2" fmla="*/ 1794221 w 2376880"/>
                <a:gd name="connsiteY2" fmla="*/ 96977 h 2217117"/>
                <a:gd name="connsiteX3" fmla="*/ 2367442 w 2376880"/>
                <a:gd name="connsiteY3" fmla="*/ 2061379 h 2217117"/>
                <a:gd name="connsiteX4" fmla="*/ 2192984 w 2376880"/>
                <a:gd name="connsiteY4" fmla="*/ 2209612 h 2217117"/>
                <a:gd name="connsiteX5" fmla="*/ 116926 w 2376880"/>
                <a:gd name="connsiteY5" fmla="*/ 1620416 h 2217117"/>
                <a:gd name="connsiteX6" fmla="*/ 45896 w 2376880"/>
                <a:gd name="connsiteY6" fmla="*/ 1401180 h 2217117"/>
                <a:gd name="connsiteX7" fmla="*/ 1567425 w 2376880"/>
                <a:gd name="connsiteY7" fmla="*/ 32203 h 2217117"/>
                <a:gd name="connsiteX8" fmla="*/ 1662053 w 2376880"/>
                <a:gd name="connsiteY8" fmla="*/ 147 h 221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6880" h="2217117">
                  <a:moveTo>
                    <a:pt x="1662053" y="147"/>
                  </a:moveTo>
                  <a:cubicBezTo>
                    <a:pt x="1673736" y="673"/>
                    <a:pt x="1685496" y="2619"/>
                    <a:pt x="1697023" y="6044"/>
                  </a:cubicBezTo>
                  <a:cubicBezTo>
                    <a:pt x="1743130" y="18501"/>
                    <a:pt x="1780514" y="53379"/>
                    <a:pt x="1794221" y="96977"/>
                  </a:cubicBezTo>
                  <a:lnTo>
                    <a:pt x="2367442" y="2061379"/>
                  </a:lnTo>
                  <a:cubicBezTo>
                    <a:pt x="2408565" y="2158540"/>
                    <a:pt x="2308874" y="2243244"/>
                    <a:pt x="2192984" y="2209612"/>
                  </a:cubicBezTo>
                  <a:lnTo>
                    <a:pt x="116926" y="1620416"/>
                  </a:lnTo>
                  <a:cubicBezTo>
                    <a:pt x="1035" y="1588029"/>
                    <a:pt x="-40087" y="1463463"/>
                    <a:pt x="45896" y="1401180"/>
                  </a:cubicBezTo>
                  <a:lnTo>
                    <a:pt x="1567425" y="32203"/>
                  </a:lnTo>
                  <a:cubicBezTo>
                    <a:pt x="1592659" y="9782"/>
                    <a:pt x="1627006" y="-1429"/>
                    <a:pt x="1662053" y="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15" name="Freeform 75">
              <a:extLst>
                <a:ext uri="{FF2B5EF4-FFF2-40B4-BE49-F238E27FC236}">
                  <a16:creationId xmlns:a16="http://schemas.microsoft.com/office/drawing/2014/main" id="{2C14DD43-1AED-C50F-9C5B-C1A19052D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6025" y="4314724"/>
              <a:ext cx="2449898" cy="2252148"/>
            </a:xfrm>
            <a:custGeom>
              <a:avLst/>
              <a:gdLst>
                <a:gd name="T0" fmla="*/ 1394 w 1966"/>
                <a:gd name="T1" fmla="*/ 11 h 1808"/>
                <a:gd name="T2" fmla="*/ 1394 w 1966"/>
                <a:gd name="T3" fmla="*/ 11 h 1808"/>
                <a:gd name="T4" fmla="*/ 1290 w 1966"/>
                <a:gd name="T5" fmla="*/ 32 h 1808"/>
                <a:gd name="T6" fmla="*/ 69 w 1966"/>
                <a:gd name="T7" fmla="*/ 1131 h 1808"/>
                <a:gd name="T8" fmla="*/ 69 w 1966"/>
                <a:gd name="T9" fmla="*/ 1131 h 1808"/>
                <a:gd name="T10" fmla="*/ 126 w 1966"/>
                <a:gd name="T11" fmla="*/ 1307 h 1808"/>
                <a:gd name="T12" fmla="*/ 1792 w 1966"/>
                <a:gd name="T13" fmla="*/ 1780 h 1808"/>
                <a:gd name="T14" fmla="*/ 1792 w 1966"/>
                <a:gd name="T15" fmla="*/ 1780 h 1808"/>
                <a:gd name="T16" fmla="*/ 1932 w 1966"/>
                <a:gd name="T17" fmla="*/ 1661 h 1808"/>
                <a:gd name="T18" fmla="*/ 1472 w 1966"/>
                <a:gd name="T19" fmla="*/ 84 h 1808"/>
                <a:gd name="T20" fmla="*/ 1472 w 1966"/>
                <a:gd name="T21" fmla="*/ 84 h 1808"/>
                <a:gd name="T22" fmla="*/ 1394 w 1966"/>
                <a:gd name="T23" fmla="*/ 11 h 1808"/>
                <a:gd name="T24" fmla="*/ 1690 w 1966"/>
                <a:gd name="T25" fmla="*/ 1596 h 1808"/>
                <a:gd name="T26" fmla="*/ 320 w 1966"/>
                <a:gd name="T27" fmla="*/ 1207 h 1808"/>
                <a:gd name="T28" fmla="*/ 320 w 1966"/>
                <a:gd name="T29" fmla="*/ 1207 h 1808"/>
                <a:gd name="T30" fmla="*/ 303 w 1966"/>
                <a:gd name="T31" fmla="*/ 1148 h 1808"/>
                <a:gd name="T32" fmla="*/ 1298 w 1966"/>
                <a:gd name="T33" fmla="*/ 252 h 1808"/>
                <a:gd name="T34" fmla="*/ 1298 w 1966"/>
                <a:gd name="T35" fmla="*/ 252 h 1808"/>
                <a:gd name="T36" fmla="*/ 1361 w 1966"/>
                <a:gd name="T37" fmla="*/ 270 h 1808"/>
                <a:gd name="T38" fmla="*/ 1736 w 1966"/>
                <a:gd name="T39" fmla="*/ 1556 h 1808"/>
                <a:gd name="T40" fmla="*/ 1736 w 1966"/>
                <a:gd name="T41" fmla="*/ 1556 h 1808"/>
                <a:gd name="T42" fmla="*/ 1690 w 1966"/>
                <a:gd name="T43" fmla="*/ 1596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6" h="1808">
                  <a:moveTo>
                    <a:pt x="1394" y="11"/>
                  </a:moveTo>
                  <a:lnTo>
                    <a:pt x="1394" y="11"/>
                  </a:lnTo>
                  <a:cubicBezTo>
                    <a:pt x="1357" y="0"/>
                    <a:pt x="1317" y="8"/>
                    <a:pt x="1290" y="32"/>
                  </a:cubicBezTo>
                  <a:lnTo>
                    <a:pt x="69" y="1131"/>
                  </a:lnTo>
                  <a:lnTo>
                    <a:pt x="69" y="1131"/>
                  </a:lnTo>
                  <a:cubicBezTo>
                    <a:pt x="0" y="1181"/>
                    <a:pt x="33" y="1281"/>
                    <a:pt x="126" y="1307"/>
                  </a:cubicBezTo>
                  <a:lnTo>
                    <a:pt x="1792" y="1780"/>
                  </a:lnTo>
                  <a:lnTo>
                    <a:pt x="1792" y="1780"/>
                  </a:lnTo>
                  <a:cubicBezTo>
                    <a:pt x="1885" y="1807"/>
                    <a:pt x="1965" y="1739"/>
                    <a:pt x="1932" y="1661"/>
                  </a:cubicBezTo>
                  <a:lnTo>
                    <a:pt x="1472" y="84"/>
                  </a:lnTo>
                  <a:lnTo>
                    <a:pt x="1472" y="84"/>
                  </a:lnTo>
                  <a:cubicBezTo>
                    <a:pt x="1461" y="49"/>
                    <a:pt x="1431" y="21"/>
                    <a:pt x="1394" y="11"/>
                  </a:cubicBezTo>
                  <a:close/>
                  <a:moveTo>
                    <a:pt x="1690" y="1596"/>
                  </a:moveTo>
                  <a:lnTo>
                    <a:pt x="320" y="1207"/>
                  </a:lnTo>
                  <a:lnTo>
                    <a:pt x="320" y="1207"/>
                  </a:lnTo>
                  <a:cubicBezTo>
                    <a:pt x="292" y="1199"/>
                    <a:pt x="282" y="1166"/>
                    <a:pt x="303" y="1148"/>
                  </a:cubicBezTo>
                  <a:lnTo>
                    <a:pt x="1298" y="252"/>
                  </a:lnTo>
                  <a:lnTo>
                    <a:pt x="1298" y="252"/>
                  </a:lnTo>
                  <a:cubicBezTo>
                    <a:pt x="1318" y="234"/>
                    <a:pt x="1353" y="244"/>
                    <a:pt x="1361" y="270"/>
                  </a:cubicBezTo>
                  <a:lnTo>
                    <a:pt x="1736" y="1556"/>
                  </a:lnTo>
                  <a:lnTo>
                    <a:pt x="1736" y="1556"/>
                  </a:lnTo>
                  <a:cubicBezTo>
                    <a:pt x="1743" y="1581"/>
                    <a:pt x="1718" y="1604"/>
                    <a:pt x="1690" y="1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D34926B-F937-46B9-EB00-3CA126BF7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3419" y="5023324"/>
              <a:ext cx="452223" cy="875006"/>
            </a:xfrm>
            <a:custGeom>
              <a:avLst/>
              <a:gdLst>
                <a:gd name="connsiteX0" fmla="*/ 106061 w 452223"/>
                <a:gd name="connsiteY0" fmla="*/ 646386 h 875006"/>
                <a:gd name="connsiteX1" fmla="*/ 154619 w 452223"/>
                <a:gd name="connsiteY1" fmla="*/ 651751 h 875006"/>
                <a:gd name="connsiteX2" fmla="*/ 243661 w 452223"/>
                <a:gd name="connsiteY2" fmla="*/ 793369 h 875006"/>
                <a:gd name="connsiteX3" fmla="*/ 93167 w 452223"/>
                <a:gd name="connsiteY3" fmla="*/ 869818 h 875006"/>
                <a:gd name="connsiteX4" fmla="*/ 4125 w 452223"/>
                <a:gd name="connsiteY4" fmla="*/ 725694 h 875006"/>
                <a:gd name="connsiteX5" fmla="*/ 106061 w 452223"/>
                <a:gd name="connsiteY5" fmla="*/ 646386 h 875006"/>
                <a:gd name="connsiteX6" fmla="*/ 213266 w 452223"/>
                <a:gd name="connsiteY6" fmla="*/ 0 h 875006"/>
                <a:gd name="connsiteX7" fmla="*/ 452223 w 452223"/>
                <a:gd name="connsiteY7" fmla="*/ 67361 h 875006"/>
                <a:gd name="connsiteX8" fmla="*/ 237036 w 452223"/>
                <a:gd name="connsiteY8" fmla="*/ 624960 h 875006"/>
                <a:gd name="connsiteX9" fmla="*/ 101919 w 452223"/>
                <a:gd name="connsiteY9" fmla="*/ 586290 h 87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2223" h="875006">
                  <a:moveTo>
                    <a:pt x="106061" y="646386"/>
                  </a:moveTo>
                  <a:cubicBezTo>
                    <a:pt x="121855" y="645093"/>
                    <a:pt x="138316" y="646738"/>
                    <a:pt x="154619" y="651751"/>
                  </a:cubicBezTo>
                  <a:cubicBezTo>
                    <a:pt x="221087" y="669297"/>
                    <a:pt x="259965" y="733213"/>
                    <a:pt x="243661" y="793369"/>
                  </a:cubicBezTo>
                  <a:cubicBezTo>
                    <a:pt x="226104" y="854779"/>
                    <a:pt x="159635" y="888617"/>
                    <a:pt x="93167" y="869818"/>
                  </a:cubicBezTo>
                  <a:cubicBezTo>
                    <a:pt x="26699" y="849766"/>
                    <a:pt x="-13433" y="787103"/>
                    <a:pt x="4125" y="725694"/>
                  </a:cubicBezTo>
                  <a:cubicBezTo>
                    <a:pt x="17293" y="680576"/>
                    <a:pt x="58679" y="650263"/>
                    <a:pt x="106061" y="646386"/>
                  </a:cubicBezTo>
                  <a:close/>
                  <a:moveTo>
                    <a:pt x="213266" y="0"/>
                  </a:moveTo>
                  <a:lnTo>
                    <a:pt x="452223" y="67361"/>
                  </a:lnTo>
                  <a:lnTo>
                    <a:pt x="237036" y="624960"/>
                  </a:lnTo>
                  <a:lnTo>
                    <a:pt x="101919" y="5862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B09D52-F853-52E0-37C9-BA38A1C6E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2094" y="4954042"/>
              <a:ext cx="2466645" cy="1886235"/>
            </a:xfrm>
            <a:custGeom>
              <a:avLst/>
              <a:gdLst>
                <a:gd name="connsiteX0" fmla="*/ 613578 w 2466645"/>
                <a:gd name="connsiteY0" fmla="*/ 1329688 h 1886235"/>
                <a:gd name="connsiteX1" fmla="*/ 2454776 w 2466645"/>
                <a:gd name="connsiteY1" fmla="*/ 1853791 h 1886235"/>
                <a:gd name="connsiteX2" fmla="*/ 2466003 w 2466645"/>
                <a:gd name="connsiteY2" fmla="*/ 1873757 h 1886235"/>
                <a:gd name="connsiteX3" fmla="*/ 2451034 w 2466645"/>
                <a:gd name="connsiteY3" fmla="*/ 1886235 h 1886235"/>
                <a:gd name="connsiteX4" fmla="*/ 2446044 w 2466645"/>
                <a:gd name="connsiteY4" fmla="*/ 1884987 h 1886235"/>
                <a:gd name="connsiteX5" fmla="*/ 604846 w 2466645"/>
                <a:gd name="connsiteY5" fmla="*/ 1362132 h 1886235"/>
                <a:gd name="connsiteX6" fmla="*/ 593619 w 2466645"/>
                <a:gd name="connsiteY6" fmla="*/ 1340919 h 1886235"/>
                <a:gd name="connsiteX7" fmla="*/ 613578 w 2466645"/>
                <a:gd name="connsiteY7" fmla="*/ 1329688 h 1886235"/>
                <a:gd name="connsiteX8" fmla="*/ 660365 w 2466645"/>
                <a:gd name="connsiteY8" fmla="*/ 47 h 1886235"/>
                <a:gd name="connsiteX9" fmla="*/ 671551 w 2466645"/>
                <a:gd name="connsiteY9" fmla="*/ 5329 h 1886235"/>
                <a:gd name="connsiteX10" fmla="*/ 670308 w 2466645"/>
                <a:gd name="connsiteY10" fmla="*/ 28944 h 1886235"/>
                <a:gd name="connsiteX11" fmla="*/ 27703 w 2466645"/>
                <a:gd name="connsiteY11" fmla="*/ 608122 h 1886235"/>
                <a:gd name="connsiteX12" fmla="*/ 16516 w 2466645"/>
                <a:gd name="connsiteY12" fmla="*/ 611850 h 1886235"/>
                <a:gd name="connsiteX13" fmla="*/ 4087 w 2466645"/>
                <a:gd name="connsiteY13" fmla="*/ 605636 h 1886235"/>
                <a:gd name="connsiteX14" fmla="*/ 5330 w 2466645"/>
                <a:gd name="connsiteY14" fmla="*/ 583264 h 1886235"/>
                <a:gd name="connsiteX15" fmla="*/ 649178 w 2466645"/>
                <a:gd name="connsiteY15" fmla="*/ 4087 h 1886235"/>
                <a:gd name="connsiteX16" fmla="*/ 660365 w 2466645"/>
                <a:gd name="connsiteY16" fmla="*/ 47 h 188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66645" h="1886235">
                  <a:moveTo>
                    <a:pt x="613578" y="1329688"/>
                  </a:moveTo>
                  <a:lnTo>
                    <a:pt x="2454776" y="1853791"/>
                  </a:lnTo>
                  <a:cubicBezTo>
                    <a:pt x="2463508" y="1856287"/>
                    <a:pt x="2468498" y="1865022"/>
                    <a:pt x="2466003" y="1873757"/>
                  </a:cubicBezTo>
                  <a:cubicBezTo>
                    <a:pt x="2464755" y="1881244"/>
                    <a:pt x="2457271" y="1886235"/>
                    <a:pt x="2451034" y="1886235"/>
                  </a:cubicBezTo>
                  <a:cubicBezTo>
                    <a:pt x="2449786" y="1886235"/>
                    <a:pt x="2447291" y="1884987"/>
                    <a:pt x="2446044" y="1884987"/>
                  </a:cubicBezTo>
                  <a:lnTo>
                    <a:pt x="604846" y="1362132"/>
                  </a:lnTo>
                  <a:cubicBezTo>
                    <a:pt x="596114" y="1358389"/>
                    <a:pt x="591124" y="1349654"/>
                    <a:pt x="593619" y="1340919"/>
                  </a:cubicBezTo>
                  <a:cubicBezTo>
                    <a:pt x="596114" y="1332184"/>
                    <a:pt x="604846" y="1327192"/>
                    <a:pt x="613578" y="1329688"/>
                  </a:cubicBezTo>
                  <a:close/>
                  <a:moveTo>
                    <a:pt x="660365" y="47"/>
                  </a:moveTo>
                  <a:cubicBezTo>
                    <a:pt x="664405" y="358"/>
                    <a:pt x="668444" y="2222"/>
                    <a:pt x="671551" y="5329"/>
                  </a:cubicBezTo>
                  <a:cubicBezTo>
                    <a:pt x="677766" y="12787"/>
                    <a:pt x="677766" y="22730"/>
                    <a:pt x="670308" y="28944"/>
                  </a:cubicBezTo>
                  <a:lnTo>
                    <a:pt x="27703" y="608122"/>
                  </a:lnTo>
                  <a:cubicBezTo>
                    <a:pt x="23974" y="610607"/>
                    <a:pt x="20245" y="611850"/>
                    <a:pt x="16516" y="611850"/>
                  </a:cubicBezTo>
                  <a:cubicBezTo>
                    <a:pt x="11544" y="611850"/>
                    <a:pt x="6573" y="609365"/>
                    <a:pt x="4087" y="605636"/>
                  </a:cubicBezTo>
                  <a:cubicBezTo>
                    <a:pt x="-2128" y="599422"/>
                    <a:pt x="-885" y="589479"/>
                    <a:pt x="5330" y="583264"/>
                  </a:cubicBezTo>
                  <a:lnTo>
                    <a:pt x="649178" y="4087"/>
                  </a:lnTo>
                  <a:cubicBezTo>
                    <a:pt x="652286" y="980"/>
                    <a:pt x="656325" y="-263"/>
                    <a:pt x="660365" y="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Dosis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B7E48E-6A0B-1141-7A2D-506ECD5132B7}"/>
              </a:ext>
            </a:extLst>
          </p:cNvPr>
          <p:cNvSpPr txBox="1"/>
          <p:nvPr/>
        </p:nvSpPr>
        <p:spPr>
          <a:xfrm>
            <a:off x="3574362" y="4390938"/>
            <a:ext cx="17228926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Silkscreen" pitchFamily="2" charset="0"/>
                <a:ea typeface="Bellota Text Light" pitchFamily="2" charset="77"/>
                <a:cs typeface="Trirong Light" pitchFamily="2" charset="-34"/>
              </a:rPr>
              <a:t>IMAGES: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3752B-37FC-9240-92C9-EB77E6748B9E}"/>
              </a:ext>
            </a:extLst>
          </p:cNvPr>
          <p:cNvSpPr txBox="1"/>
          <p:nvPr/>
        </p:nvSpPr>
        <p:spPr>
          <a:xfrm>
            <a:off x="3574362" y="5332905"/>
            <a:ext cx="8242500" cy="320626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dirty="0">
                <a:latin typeface="Dosis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https://dribbble.com/shots/16630330-Fast-VPN-Mobile-App</a:t>
            </a:r>
            <a:endParaRPr lang="en-US" dirty="0"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https://unsplash.com/photos/EUsVwEOsblE</a:t>
            </a:r>
            <a:endParaRPr lang="en-US" dirty="0">
              <a:effectLst/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https://unsplash.com/photos/KJ241ZAOYwU</a:t>
            </a:r>
            <a:endParaRPr lang="en-US" dirty="0"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https://unsplash.com/photos/YXjEQOyVCYI</a:t>
            </a:r>
            <a:endParaRPr lang="en-US" dirty="0">
              <a:effectLst/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https://unsplash.com/photos/RYwGqWum0Og</a:t>
            </a:r>
            <a:endParaRPr lang="en-US" dirty="0">
              <a:effectLst/>
              <a:latin typeface="Dosi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04E0B-32C0-AB41-DE1C-FF85AC692B9F}"/>
              </a:ext>
            </a:extLst>
          </p:cNvPr>
          <p:cNvSpPr txBox="1"/>
          <p:nvPr/>
        </p:nvSpPr>
        <p:spPr>
          <a:xfrm>
            <a:off x="3574362" y="9956459"/>
            <a:ext cx="17228926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Silkscreen" pitchFamily="2" charset="0"/>
                <a:ea typeface="Bellota Text Light" pitchFamily="2" charset="77"/>
                <a:cs typeface="Trirong Light" pitchFamily="2" charset="-34"/>
              </a:rPr>
              <a:t>FONTS: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69EC9-54FB-3D3D-7CC1-EA2714F265B5}"/>
              </a:ext>
            </a:extLst>
          </p:cNvPr>
          <p:cNvSpPr txBox="1"/>
          <p:nvPr/>
        </p:nvSpPr>
        <p:spPr>
          <a:xfrm>
            <a:off x="3574362" y="10898426"/>
            <a:ext cx="17228926" cy="1209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Dosis" pitchFamily="2" charset="77"/>
                <a:cs typeface="Krub Light" pitchFamily="2" charset="-34"/>
              </a:rPr>
              <a:t>Silkscreen: </a:t>
            </a:r>
            <a:r>
              <a:rPr lang="en-US" sz="3200" dirty="0">
                <a:latin typeface="Dosis" pitchFamily="2" charset="77"/>
                <a:cs typeface="Krub Light" pitchFamily="2" charset="-3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https://fonts.google.com/specimen/Silkscreen</a:t>
            </a:r>
            <a:endParaRPr lang="en-US" sz="3200" dirty="0">
              <a:latin typeface="Dosis" pitchFamily="2" charset="77"/>
              <a:cs typeface="Krub Light" pitchFamily="2" charset="-34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latin typeface="Dosis" pitchFamily="2" charset="77"/>
                <a:cs typeface="Krub Light" pitchFamily="2" charset="-34"/>
              </a:rPr>
              <a:t>Dosis</a:t>
            </a:r>
            <a:r>
              <a:rPr lang="en-US" sz="3200" dirty="0">
                <a:latin typeface="Dosis" pitchFamily="2" charset="77"/>
                <a:cs typeface="Krub Light" pitchFamily="2" charset="-34"/>
              </a:rPr>
              <a:t>: </a:t>
            </a:r>
            <a:r>
              <a:rPr lang="en-US" sz="3200" dirty="0">
                <a:latin typeface="Dosis" pitchFamily="2" charset="77"/>
                <a:cs typeface="Krub Light" pitchFamily="2" charset="-34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https://fonts.google.com/specimen/Dosis</a:t>
            </a:r>
            <a:endParaRPr lang="en-US" sz="3200" dirty="0">
              <a:latin typeface="Dosis" pitchFamily="2" charset="77"/>
              <a:cs typeface="Krub Light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B6996-1299-AB33-0D49-ABAAA5BF422A}"/>
              </a:ext>
            </a:extLst>
          </p:cNvPr>
          <p:cNvSpPr txBox="1"/>
          <p:nvPr/>
        </p:nvSpPr>
        <p:spPr>
          <a:xfrm>
            <a:off x="12671470" y="5332905"/>
            <a:ext cx="8242500" cy="3757182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Heebo Light" pitchFamily="2" charset="-79"/>
              </a:defRPr>
            </a:lvl1pPr>
          </a:lstStyle>
          <a:p>
            <a:r>
              <a:rPr lang="en-US" dirty="0">
                <a:latin typeface="Dosis" pitchFamily="2" charset="7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https://dribbble.com/shots/19529430-XIZT-Cybersecurity-Landing-Page</a:t>
            </a:r>
            <a:endParaRPr lang="en-US" dirty="0"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https://unsplash.com/photos/tbuVFsx_RKE</a:t>
            </a:r>
            <a:endParaRPr lang="en-US" dirty="0">
              <a:effectLst/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https://unsplash.com/photos/vf6B1edGafY</a:t>
            </a:r>
            <a:endParaRPr lang="en-US" dirty="0">
              <a:effectLst/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https://unsplash.com/photos/qRkImTcLVZU</a:t>
            </a:r>
            <a:endParaRPr lang="en-US" dirty="0">
              <a:effectLst/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https://unsplash.com/photos/zAhAUSdRLJ8</a:t>
            </a:r>
            <a:endParaRPr lang="en-US" dirty="0">
              <a:latin typeface="Dosis" pitchFamily="2" charset="77"/>
            </a:endParaRPr>
          </a:p>
          <a:p>
            <a:r>
              <a:rPr lang="en-US" dirty="0">
                <a:effectLst/>
                <a:latin typeface="Dosis" pitchFamily="2" charset="77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https://unsplash.com/photos/ymx8g15pxD4</a:t>
            </a:r>
            <a:endParaRPr lang="en-US" dirty="0">
              <a:effectLst/>
              <a:latin typeface="Dosi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ADD97-E251-ADB0-E1D1-810D62CCA0E4}"/>
              </a:ext>
            </a:extLst>
          </p:cNvPr>
          <p:cNvSpPr txBox="1"/>
          <p:nvPr/>
        </p:nvSpPr>
        <p:spPr>
          <a:xfrm>
            <a:off x="3574362" y="2839100"/>
            <a:ext cx="17228926" cy="6220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3400" dirty="0">
                <a:latin typeface="Dosis" pitchFamily="2" charset="77"/>
                <a:ea typeface="Bellota Text Light" pitchFamily="2" charset="77"/>
                <a:cs typeface="Krub Light" pitchFamily="2" charset="-34"/>
              </a:rPr>
              <a:t>This presentation template was created by </a:t>
            </a:r>
            <a:r>
              <a:rPr lang="en-US" sz="3400" dirty="0" err="1">
                <a:solidFill>
                  <a:schemeClr val="bg1"/>
                </a:solidFill>
                <a:latin typeface="Dosis" pitchFamily="2" charset="77"/>
                <a:ea typeface="Bellota Text Light" pitchFamily="2" charset="77"/>
                <a:cs typeface="Krub Light" pitchFamily="2" charset="-34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Slidenest</a:t>
            </a:r>
            <a:r>
              <a:rPr lang="en-US" sz="3400" dirty="0">
                <a:latin typeface="Dosis" pitchFamily="2" charset="77"/>
                <a:ea typeface="Bellota Text Light" pitchFamily="2" charset="77"/>
                <a:cs typeface="Krub Light" pitchFamily="2" charset="-34"/>
              </a:rPr>
              <a:t>, using resources from these sites: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53C26-4F0A-78AA-0F15-73986CEF3CAF}"/>
              </a:ext>
            </a:extLst>
          </p:cNvPr>
          <p:cNvSpPr txBox="1"/>
          <p:nvPr/>
        </p:nvSpPr>
        <p:spPr>
          <a:xfrm>
            <a:off x="1520996" y="785246"/>
            <a:ext cx="2133583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latin typeface="Silkscreen" pitchFamily="2" charset="0"/>
                <a:ea typeface="Arimo" panose="020B0604020202020204" pitchFamily="34" charset="0"/>
                <a:cs typeface="Trirong" pitchFamily="2" charset="-34"/>
              </a:rPr>
              <a:t>Credits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4401B0-79E6-0534-0A0B-A3783C78B12B}"/>
              </a:ext>
            </a:extLst>
          </p:cNvPr>
          <p:cNvGrpSpPr/>
          <p:nvPr/>
        </p:nvGrpSpPr>
        <p:grpSpPr>
          <a:xfrm rot="16200000">
            <a:off x="6180554" y="232518"/>
            <a:ext cx="2252148" cy="2664129"/>
            <a:chOff x="5349982" y="7830269"/>
            <a:chExt cx="2252148" cy="2664129"/>
          </a:xfrm>
        </p:grpSpPr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D02EDE3A-1D7C-9BEF-799A-90649259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982" y="9170576"/>
              <a:ext cx="1186497" cy="1323822"/>
            </a:xfrm>
            <a:custGeom>
              <a:avLst/>
              <a:gdLst>
                <a:gd name="T0" fmla="*/ 72 w 953"/>
                <a:gd name="T1" fmla="*/ 1008 h 1063"/>
                <a:gd name="T2" fmla="*/ 72 w 953"/>
                <a:gd name="T3" fmla="*/ 1008 h 1063"/>
                <a:gd name="T4" fmla="*/ 72 w 953"/>
                <a:gd name="T5" fmla="*/ 1008 h 1063"/>
                <a:gd name="T6" fmla="*/ 53 w 953"/>
                <a:gd name="T7" fmla="*/ 796 h 1063"/>
                <a:gd name="T8" fmla="*/ 721 w 953"/>
                <a:gd name="T9" fmla="*/ 0 h 1063"/>
                <a:gd name="T10" fmla="*/ 952 w 953"/>
                <a:gd name="T11" fmla="*/ 194 h 1063"/>
                <a:gd name="T12" fmla="*/ 285 w 953"/>
                <a:gd name="T13" fmla="*/ 989 h 1063"/>
                <a:gd name="T14" fmla="*/ 285 w 953"/>
                <a:gd name="T15" fmla="*/ 989 h 1063"/>
                <a:gd name="T16" fmla="*/ 72 w 953"/>
                <a:gd name="T17" fmla="*/ 100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1063">
                  <a:moveTo>
                    <a:pt x="72" y="1008"/>
                  </a:moveTo>
                  <a:lnTo>
                    <a:pt x="72" y="1008"/>
                  </a:lnTo>
                  <a:lnTo>
                    <a:pt x="72" y="1008"/>
                  </a:lnTo>
                  <a:cubicBezTo>
                    <a:pt x="8" y="955"/>
                    <a:pt x="0" y="860"/>
                    <a:pt x="53" y="796"/>
                  </a:cubicBezTo>
                  <a:lnTo>
                    <a:pt x="721" y="0"/>
                  </a:lnTo>
                  <a:lnTo>
                    <a:pt x="952" y="194"/>
                  </a:lnTo>
                  <a:lnTo>
                    <a:pt x="285" y="989"/>
                  </a:lnTo>
                  <a:lnTo>
                    <a:pt x="285" y="989"/>
                  </a:lnTo>
                  <a:cubicBezTo>
                    <a:pt x="231" y="1054"/>
                    <a:pt x="136" y="1062"/>
                    <a:pt x="72" y="1008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EB265BE8-BDF1-9954-FB87-3676BFE5A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281" y="9005781"/>
              <a:ext cx="362541" cy="368032"/>
            </a:xfrm>
            <a:custGeom>
              <a:avLst/>
              <a:gdLst>
                <a:gd name="T0" fmla="*/ 292 w 293"/>
                <a:gd name="T1" fmla="*/ 124 h 295"/>
                <a:gd name="T2" fmla="*/ 143 w 293"/>
                <a:gd name="T3" fmla="*/ 0 h 295"/>
                <a:gd name="T4" fmla="*/ 0 w 293"/>
                <a:gd name="T5" fmla="*/ 170 h 295"/>
                <a:gd name="T6" fmla="*/ 149 w 293"/>
                <a:gd name="T7" fmla="*/ 294 h 295"/>
                <a:gd name="T8" fmla="*/ 292 w 293"/>
                <a:gd name="T9" fmla="*/ 1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5">
                  <a:moveTo>
                    <a:pt x="292" y="124"/>
                  </a:moveTo>
                  <a:lnTo>
                    <a:pt x="143" y="0"/>
                  </a:lnTo>
                  <a:lnTo>
                    <a:pt x="0" y="170"/>
                  </a:lnTo>
                  <a:lnTo>
                    <a:pt x="149" y="294"/>
                  </a:lnTo>
                  <a:lnTo>
                    <a:pt x="292" y="1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39BEE474-0168-FDEA-8248-8C55C346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941" y="9346353"/>
              <a:ext cx="1159031" cy="1148045"/>
            </a:xfrm>
            <a:custGeom>
              <a:avLst/>
              <a:gdLst>
                <a:gd name="T0" fmla="*/ 866 w 929"/>
                <a:gd name="T1" fmla="*/ 0 h 922"/>
                <a:gd name="T2" fmla="*/ 215 w 929"/>
                <a:gd name="T3" fmla="*/ 776 h 922"/>
                <a:gd name="T4" fmla="*/ 215 w 929"/>
                <a:gd name="T5" fmla="*/ 776 h 922"/>
                <a:gd name="T6" fmla="*/ 3 w 929"/>
                <a:gd name="T7" fmla="*/ 795 h 922"/>
                <a:gd name="T8" fmla="*/ 3 w 929"/>
                <a:gd name="T9" fmla="*/ 795 h 922"/>
                <a:gd name="T10" fmla="*/ 0 w 929"/>
                <a:gd name="T11" fmla="*/ 792 h 922"/>
                <a:gd name="T12" fmla="*/ 0 w 929"/>
                <a:gd name="T13" fmla="*/ 792 h 922"/>
                <a:gd name="T14" fmla="*/ 48 w 929"/>
                <a:gd name="T15" fmla="*/ 867 h 922"/>
                <a:gd name="T16" fmla="*/ 48 w 929"/>
                <a:gd name="T17" fmla="*/ 867 h 922"/>
                <a:gd name="T18" fmla="*/ 261 w 929"/>
                <a:gd name="T19" fmla="*/ 848 h 922"/>
                <a:gd name="T20" fmla="*/ 928 w 929"/>
                <a:gd name="T21" fmla="*/ 53 h 922"/>
                <a:gd name="T22" fmla="*/ 866 w 929"/>
                <a:gd name="T2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2">
                  <a:moveTo>
                    <a:pt x="866" y="0"/>
                  </a:moveTo>
                  <a:lnTo>
                    <a:pt x="215" y="776"/>
                  </a:lnTo>
                  <a:lnTo>
                    <a:pt x="215" y="776"/>
                  </a:lnTo>
                  <a:cubicBezTo>
                    <a:pt x="162" y="840"/>
                    <a:pt x="66" y="848"/>
                    <a:pt x="3" y="795"/>
                  </a:cubicBezTo>
                  <a:lnTo>
                    <a:pt x="3" y="795"/>
                  </a:lnTo>
                  <a:cubicBezTo>
                    <a:pt x="1" y="794"/>
                    <a:pt x="1" y="793"/>
                    <a:pt x="0" y="792"/>
                  </a:cubicBezTo>
                  <a:lnTo>
                    <a:pt x="0" y="792"/>
                  </a:lnTo>
                  <a:cubicBezTo>
                    <a:pt x="7" y="820"/>
                    <a:pt x="24" y="847"/>
                    <a:pt x="48" y="867"/>
                  </a:cubicBezTo>
                  <a:lnTo>
                    <a:pt x="48" y="867"/>
                  </a:lnTo>
                  <a:cubicBezTo>
                    <a:pt x="112" y="921"/>
                    <a:pt x="207" y="913"/>
                    <a:pt x="261" y="848"/>
                  </a:cubicBezTo>
                  <a:lnTo>
                    <a:pt x="928" y="53"/>
                  </a:lnTo>
                  <a:lnTo>
                    <a:pt x="86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2" name="Freeform 100">
              <a:extLst>
                <a:ext uri="{FF2B5EF4-FFF2-40B4-BE49-F238E27FC236}">
                  <a16:creationId xmlns:a16="http://schemas.microsoft.com/office/drawing/2014/main" id="{5B8AABC5-66F4-E366-6AA0-1EC33E7A4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277" y="8000552"/>
              <a:ext cx="1301853" cy="1301853"/>
            </a:xfrm>
            <a:custGeom>
              <a:avLst/>
              <a:gdLst>
                <a:gd name="T0" fmla="*/ 523 w 1047"/>
                <a:gd name="T1" fmla="*/ 914 h 1047"/>
                <a:gd name="T2" fmla="*/ 523 w 1047"/>
                <a:gd name="T3" fmla="*/ 914 h 1047"/>
                <a:gd name="T4" fmla="*/ 132 w 1047"/>
                <a:gd name="T5" fmla="*/ 523 h 1047"/>
                <a:gd name="T6" fmla="*/ 132 w 1047"/>
                <a:gd name="T7" fmla="*/ 523 h 1047"/>
                <a:gd name="T8" fmla="*/ 523 w 1047"/>
                <a:gd name="T9" fmla="*/ 132 h 1047"/>
                <a:gd name="T10" fmla="*/ 523 w 1047"/>
                <a:gd name="T11" fmla="*/ 132 h 1047"/>
                <a:gd name="T12" fmla="*/ 915 w 1047"/>
                <a:gd name="T13" fmla="*/ 523 h 1047"/>
                <a:gd name="T14" fmla="*/ 915 w 1047"/>
                <a:gd name="T15" fmla="*/ 523 h 1047"/>
                <a:gd name="T16" fmla="*/ 523 w 1047"/>
                <a:gd name="T17" fmla="*/ 914 h 1047"/>
                <a:gd name="T18" fmla="*/ 523 w 1047"/>
                <a:gd name="T19" fmla="*/ 0 h 1047"/>
                <a:gd name="T20" fmla="*/ 523 w 1047"/>
                <a:gd name="T21" fmla="*/ 0 h 1047"/>
                <a:gd name="T22" fmla="*/ 0 w 1047"/>
                <a:gd name="T23" fmla="*/ 523 h 1047"/>
                <a:gd name="T24" fmla="*/ 0 w 1047"/>
                <a:gd name="T25" fmla="*/ 523 h 1047"/>
                <a:gd name="T26" fmla="*/ 523 w 1047"/>
                <a:gd name="T27" fmla="*/ 1046 h 1047"/>
                <a:gd name="T28" fmla="*/ 523 w 1047"/>
                <a:gd name="T29" fmla="*/ 1046 h 1047"/>
                <a:gd name="T30" fmla="*/ 1046 w 1047"/>
                <a:gd name="T31" fmla="*/ 523 h 1047"/>
                <a:gd name="T32" fmla="*/ 1046 w 1047"/>
                <a:gd name="T33" fmla="*/ 523 h 1047"/>
                <a:gd name="T34" fmla="*/ 523 w 1047"/>
                <a:gd name="T35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7" h="1047">
                  <a:moveTo>
                    <a:pt x="523" y="914"/>
                  </a:moveTo>
                  <a:lnTo>
                    <a:pt x="523" y="914"/>
                  </a:lnTo>
                  <a:cubicBezTo>
                    <a:pt x="308" y="914"/>
                    <a:pt x="132" y="739"/>
                    <a:pt x="132" y="523"/>
                  </a:cubicBezTo>
                  <a:lnTo>
                    <a:pt x="132" y="523"/>
                  </a:lnTo>
                  <a:cubicBezTo>
                    <a:pt x="132" y="307"/>
                    <a:pt x="308" y="132"/>
                    <a:pt x="523" y="132"/>
                  </a:cubicBezTo>
                  <a:lnTo>
                    <a:pt x="523" y="132"/>
                  </a:lnTo>
                  <a:cubicBezTo>
                    <a:pt x="739" y="132"/>
                    <a:pt x="915" y="307"/>
                    <a:pt x="915" y="523"/>
                  </a:cubicBezTo>
                  <a:lnTo>
                    <a:pt x="915" y="523"/>
                  </a:lnTo>
                  <a:cubicBezTo>
                    <a:pt x="915" y="739"/>
                    <a:pt x="739" y="914"/>
                    <a:pt x="523" y="914"/>
                  </a:cubicBezTo>
                  <a:close/>
                  <a:moveTo>
                    <a:pt x="523" y="0"/>
                  </a:moveTo>
                  <a:lnTo>
                    <a:pt x="523" y="0"/>
                  </a:lnTo>
                  <a:cubicBezTo>
                    <a:pt x="235" y="0"/>
                    <a:pt x="0" y="234"/>
                    <a:pt x="0" y="523"/>
                  </a:cubicBezTo>
                  <a:lnTo>
                    <a:pt x="0" y="523"/>
                  </a:lnTo>
                  <a:cubicBezTo>
                    <a:pt x="0" y="812"/>
                    <a:pt x="235" y="1046"/>
                    <a:pt x="523" y="1046"/>
                  </a:cubicBezTo>
                  <a:lnTo>
                    <a:pt x="523" y="1046"/>
                  </a:lnTo>
                  <a:cubicBezTo>
                    <a:pt x="812" y="1046"/>
                    <a:pt x="1046" y="812"/>
                    <a:pt x="1046" y="523"/>
                  </a:cubicBezTo>
                  <a:lnTo>
                    <a:pt x="1046" y="523"/>
                  </a:lnTo>
                  <a:cubicBezTo>
                    <a:pt x="1046" y="234"/>
                    <a:pt x="812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599" dirty="0">
                <a:latin typeface="Dosis" pitchFamily="2" charset="0"/>
              </a:endParaRPr>
            </a:p>
          </p:txBody>
        </p:sp>
        <p:sp>
          <p:nvSpPr>
            <p:cNvPr id="23" name="Freeform 105">
              <a:extLst>
                <a:ext uri="{FF2B5EF4-FFF2-40B4-BE49-F238E27FC236}">
                  <a16:creationId xmlns:a16="http://schemas.microsoft.com/office/drawing/2014/main" id="{BFE5151C-BF8B-9EBE-A87F-A45D6EB9C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845" y="7830269"/>
              <a:ext cx="708601" cy="395499"/>
            </a:xfrm>
            <a:custGeom>
              <a:avLst/>
              <a:gdLst>
                <a:gd name="T0" fmla="*/ 16 w 569"/>
                <a:gd name="T1" fmla="*/ 316 h 317"/>
                <a:gd name="T2" fmla="*/ 16 w 569"/>
                <a:gd name="T3" fmla="*/ 316 h 317"/>
                <a:gd name="T4" fmla="*/ 8 w 569"/>
                <a:gd name="T5" fmla="*/ 313 h 317"/>
                <a:gd name="T6" fmla="*/ 8 w 569"/>
                <a:gd name="T7" fmla="*/ 313 h 317"/>
                <a:gd name="T8" fmla="*/ 4 w 569"/>
                <a:gd name="T9" fmla="*/ 295 h 317"/>
                <a:gd name="T10" fmla="*/ 4 w 569"/>
                <a:gd name="T11" fmla="*/ 295 h 317"/>
                <a:gd name="T12" fmla="*/ 556 w 569"/>
                <a:gd name="T13" fmla="*/ 0 h 317"/>
                <a:gd name="T14" fmla="*/ 556 w 569"/>
                <a:gd name="T15" fmla="*/ 0 h 317"/>
                <a:gd name="T16" fmla="*/ 568 w 569"/>
                <a:gd name="T17" fmla="*/ 13 h 317"/>
                <a:gd name="T18" fmla="*/ 568 w 569"/>
                <a:gd name="T19" fmla="*/ 13 h 317"/>
                <a:gd name="T20" fmla="*/ 556 w 569"/>
                <a:gd name="T21" fmla="*/ 27 h 317"/>
                <a:gd name="T22" fmla="*/ 556 w 569"/>
                <a:gd name="T23" fmla="*/ 27 h 317"/>
                <a:gd name="T24" fmla="*/ 27 w 569"/>
                <a:gd name="T25" fmla="*/ 310 h 317"/>
                <a:gd name="T26" fmla="*/ 27 w 569"/>
                <a:gd name="T27" fmla="*/ 310 h 317"/>
                <a:gd name="T28" fmla="*/ 16 w 569"/>
                <a:gd name="T29" fmla="*/ 31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317">
                  <a:moveTo>
                    <a:pt x="16" y="316"/>
                  </a:moveTo>
                  <a:lnTo>
                    <a:pt x="16" y="316"/>
                  </a:lnTo>
                  <a:cubicBezTo>
                    <a:pt x="13" y="316"/>
                    <a:pt x="11" y="315"/>
                    <a:pt x="8" y="313"/>
                  </a:cubicBezTo>
                  <a:lnTo>
                    <a:pt x="8" y="313"/>
                  </a:lnTo>
                  <a:cubicBezTo>
                    <a:pt x="2" y="310"/>
                    <a:pt x="0" y="301"/>
                    <a:pt x="4" y="295"/>
                  </a:cubicBezTo>
                  <a:lnTo>
                    <a:pt x="4" y="295"/>
                  </a:lnTo>
                  <a:cubicBezTo>
                    <a:pt x="128" y="110"/>
                    <a:pt x="334" y="0"/>
                    <a:pt x="556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lnTo>
                    <a:pt x="568" y="13"/>
                  </a:lnTo>
                  <a:cubicBezTo>
                    <a:pt x="568" y="20"/>
                    <a:pt x="563" y="27"/>
                    <a:pt x="556" y="27"/>
                  </a:cubicBezTo>
                  <a:lnTo>
                    <a:pt x="556" y="27"/>
                  </a:lnTo>
                  <a:cubicBezTo>
                    <a:pt x="343" y="27"/>
                    <a:pt x="145" y="132"/>
                    <a:pt x="27" y="310"/>
                  </a:cubicBezTo>
                  <a:lnTo>
                    <a:pt x="27" y="310"/>
                  </a:lnTo>
                  <a:cubicBezTo>
                    <a:pt x="24" y="313"/>
                    <a:pt x="20" y="316"/>
                    <a:pt x="16" y="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Dosi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1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raphic 70">
            <a:extLst>
              <a:ext uri="{FF2B5EF4-FFF2-40B4-BE49-F238E27FC236}">
                <a16:creationId xmlns:a16="http://schemas.microsoft.com/office/drawing/2014/main" id="{D265EE78-17B1-E954-E5B3-685F2314F6B5}"/>
              </a:ext>
            </a:extLst>
          </p:cNvPr>
          <p:cNvSpPr/>
          <p:nvPr/>
        </p:nvSpPr>
        <p:spPr>
          <a:xfrm>
            <a:off x="-2474558" y="-2949168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noFill/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72" name="Graphic 3">
            <a:extLst>
              <a:ext uri="{FF2B5EF4-FFF2-40B4-BE49-F238E27FC236}">
                <a16:creationId xmlns:a16="http://schemas.microsoft.com/office/drawing/2014/main" id="{185B396E-88CC-DBDF-6FFC-3727F12B1901}"/>
              </a:ext>
            </a:extLst>
          </p:cNvPr>
          <p:cNvSpPr/>
          <p:nvPr/>
        </p:nvSpPr>
        <p:spPr>
          <a:xfrm>
            <a:off x="798791" y="761999"/>
            <a:ext cx="22724345" cy="12224278"/>
          </a:xfrm>
          <a:custGeom>
            <a:avLst/>
            <a:gdLst>
              <a:gd name="connsiteX0" fmla="*/ 17084196 w 22724345"/>
              <a:gd name="connsiteY0" fmla="*/ 1417345 h 12224278"/>
              <a:gd name="connsiteX1" fmla="*/ 17084196 w 22724345"/>
              <a:gd name="connsiteY1" fmla="*/ 885516 h 12224278"/>
              <a:gd name="connsiteX2" fmla="*/ 15879491 w 22724345"/>
              <a:gd name="connsiteY2" fmla="*/ 885516 h 12224278"/>
              <a:gd name="connsiteX3" fmla="*/ 15879491 w 22724345"/>
              <a:gd name="connsiteY3" fmla="*/ 430405 h 12224278"/>
              <a:gd name="connsiteX4" fmla="*/ 14712474 w 22724345"/>
              <a:gd name="connsiteY4" fmla="*/ 430405 h 12224278"/>
              <a:gd name="connsiteX5" fmla="*/ 14712474 w 22724345"/>
              <a:gd name="connsiteY5" fmla="*/ 0 h 12224278"/>
              <a:gd name="connsiteX6" fmla="*/ 0 w 22724345"/>
              <a:gd name="connsiteY6" fmla="*/ 0 h 12224278"/>
              <a:gd name="connsiteX7" fmla="*/ 0 w 22724345"/>
              <a:gd name="connsiteY7" fmla="*/ 10266002 h 12224278"/>
              <a:gd name="connsiteX8" fmla="*/ 1337261 w 22724345"/>
              <a:gd name="connsiteY8" fmla="*/ 10266002 h 12224278"/>
              <a:gd name="connsiteX9" fmla="*/ 1337261 w 22724345"/>
              <a:gd name="connsiteY9" fmla="*/ 11795174 h 12224278"/>
              <a:gd name="connsiteX10" fmla="*/ 8013171 w 22724345"/>
              <a:gd name="connsiteY10" fmla="*/ 11795174 h 12224278"/>
              <a:gd name="connsiteX11" fmla="*/ 8013171 w 22724345"/>
              <a:gd name="connsiteY11" fmla="*/ 12224279 h 12224278"/>
              <a:gd name="connsiteX12" fmla="*/ 22724346 w 22724345"/>
              <a:gd name="connsiteY12" fmla="*/ 12224279 h 12224278"/>
              <a:gd name="connsiteX13" fmla="*/ 22724346 w 22724345"/>
              <a:gd name="connsiteY13" fmla="*/ 1417345 h 1222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24345" h="12224278">
                <a:moveTo>
                  <a:pt x="17084196" y="1417345"/>
                </a:moveTo>
                <a:lnTo>
                  <a:pt x="17084196" y="885516"/>
                </a:lnTo>
                <a:lnTo>
                  <a:pt x="15879491" y="885516"/>
                </a:lnTo>
                <a:lnTo>
                  <a:pt x="15879491" y="430405"/>
                </a:lnTo>
                <a:lnTo>
                  <a:pt x="14712474" y="430405"/>
                </a:lnTo>
                <a:lnTo>
                  <a:pt x="14712474" y="0"/>
                </a:lnTo>
                <a:lnTo>
                  <a:pt x="0" y="0"/>
                </a:lnTo>
                <a:lnTo>
                  <a:pt x="0" y="10266002"/>
                </a:lnTo>
                <a:lnTo>
                  <a:pt x="1337261" y="10266002"/>
                </a:lnTo>
                <a:lnTo>
                  <a:pt x="1337261" y="11795174"/>
                </a:lnTo>
                <a:lnTo>
                  <a:pt x="8013171" y="11795174"/>
                </a:lnTo>
                <a:lnTo>
                  <a:pt x="8013171" y="12224279"/>
                </a:lnTo>
                <a:lnTo>
                  <a:pt x="22724346" y="12224279"/>
                </a:lnTo>
                <a:lnTo>
                  <a:pt x="22724346" y="1417345"/>
                </a:lnTo>
                <a:close/>
              </a:path>
            </a:pathLst>
          </a:custGeom>
          <a:solidFill>
            <a:srgbClr val="6F80BF"/>
          </a:solidFill>
          <a:ln w="129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67" name="Graphic 1">
            <a:extLst>
              <a:ext uri="{FF2B5EF4-FFF2-40B4-BE49-F238E27FC236}">
                <a16:creationId xmlns:a16="http://schemas.microsoft.com/office/drawing/2014/main" id="{4AB7AC0D-FC11-F18C-7A72-161427519532}"/>
              </a:ext>
            </a:extLst>
          </p:cNvPr>
          <p:cNvSpPr/>
          <p:nvPr/>
        </p:nvSpPr>
        <p:spPr>
          <a:xfrm>
            <a:off x="18213678" y="11500688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noFill/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B718588-FB28-1076-A647-2F4B345C16AB}"/>
              </a:ext>
            </a:extLst>
          </p:cNvPr>
          <p:cNvSpPr/>
          <p:nvPr/>
        </p:nvSpPr>
        <p:spPr>
          <a:xfrm rot="5400000">
            <a:off x="550254" y="11727708"/>
            <a:ext cx="1381152" cy="1103710"/>
          </a:xfrm>
          <a:custGeom>
            <a:avLst/>
            <a:gdLst>
              <a:gd name="connsiteX0" fmla="*/ 695858 w 1381152"/>
              <a:gd name="connsiteY0" fmla="*/ 1090973 h 1103710"/>
              <a:gd name="connsiteX1" fmla="*/ 695858 w 1381152"/>
              <a:gd name="connsiteY1" fmla="*/ 725213 h 1103710"/>
              <a:gd name="connsiteX2" fmla="*/ 1038252 w 1381152"/>
              <a:gd name="connsiteY2" fmla="*/ 725213 h 1103710"/>
              <a:gd name="connsiteX3" fmla="*/ 1038252 w 1381152"/>
              <a:gd name="connsiteY3" fmla="*/ 364487 h 1103710"/>
              <a:gd name="connsiteX4" fmla="*/ 1381152 w 1381152"/>
              <a:gd name="connsiteY4" fmla="*/ 364487 h 1103710"/>
              <a:gd name="connsiteX5" fmla="*/ 1381152 w 1381152"/>
              <a:gd name="connsiteY5" fmla="*/ 730247 h 1103710"/>
              <a:gd name="connsiteX6" fmla="*/ 1038758 w 1381152"/>
              <a:gd name="connsiteY6" fmla="*/ 730247 h 1103710"/>
              <a:gd name="connsiteX7" fmla="*/ 1038758 w 1381152"/>
              <a:gd name="connsiteY7" fmla="*/ 1090973 h 1103710"/>
              <a:gd name="connsiteX8" fmla="*/ 694193 w 1381152"/>
              <a:gd name="connsiteY8" fmla="*/ 369521 h 1103710"/>
              <a:gd name="connsiteX9" fmla="*/ 694193 w 1381152"/>
              <a:gd name="connsiteY9" fmla="*/ 3761 h 1103710"/>
              <a:gd name="connsiteX10" fmla="*/ 1037093 w 1381152"/>
              <a:gd name="connsiteY10" fmla="*/ 3761 h 1103710"/>
              <a:gd name="connsiteX11" fmla="*/ 1037093 w 1381152"/>
              <a:gd name="connsiteY11" fmla="*/ 369521 h 1103710"/>
              <a:gd name="connsiteX12" fmla="*/ 2175 w 1381152"/>
              <a:gd name="connsiteY12" fmla="*/ 365760 h 1103710"/>
              <a:gd name="connsiteX13" fmla="*/ 2175 w 1381152"/>
              <a:gd name="connsiteY13" fmla="*/ 0 h 1103710"/>
              <a:gd name="connsiteX14" fmla="*/ 345075 w 1381152"/>
              <a:gd name="connsiteY14" fmla="*/ 0 h 1103710"/>
              <a:gd name="connsiteX15" fmla="*/ 345075 w 1381152"/>
              <a:gd name="connsiteY15" fmla="*/ 365759 h 1103710"/>
              <a:gd name="connsiteX16" fmla="*/ 687975 w 1381152"/>
              <a:gd name="connsiteY16" fmla="*/ 365759 h 1103710"/>
              <a:gd name="connsiteX17" fmla="*/ 687975 w 1381152"/>
              <a:gd name="connsiteY17" fmla="*/ 731519 h 1103710"/>
              <a:gd name="connsiteX18" fmla="*/ 345075 w 1381152"/>
              <a:gd name="connsiteY18" fmla="*/ 731519 h 1103710"/>
              <a:gd name="connsiteX19" fmla="*/ 345075 w 1381152"/>
              <a:gd name="connsiteY19" fmla="*/ 365760 h 1103710"/>
              <a:gd name="connsiteX20" fmla="*/ 0 w 1381152"/>
              <a:gd name="connsiteY20" fmla="*/ 1103710 h 1103710"/>
              <a:gd name="connsiteX21" fmla="*/ 0 w 1381152"/>
              <a:gd name="connsiteY21" fmla="*/ 737950 h 1103710"/>
              <a:gd name="connsiteX22" fmla="*/ 342900 w 1381152"/>
              <a:gd name="connsiteY22" fmla="*/ 737950 h 1103710"/>
              <a:gd name="connsiteX23" fmla="*/ 342900 w 1381152"/>
              <a:gd name="connsiteY23" fmla="*/ 1103710 h 110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81152" h="1103710">
                <a:moveTo>
                  <a:pt x="695858" y="1090973"/>
                </a:moveTo>
                <a:lnTo>
                  <a:pt x="695858" y="725213"/>
                </a:lnTo>
                <a:lnTo>
                  <a:pt x="1038252" y="725213"/>
                </a:lnTo>
                <a:lnTo>
                  <a:pt x="1038252" y="364487"/>
                </a:lnTo>
                <a:lnTo>
                  <a:pt x="1381152" y="364487"/>
                </a:lnTo>
                <a:lnTo>
                  <a:pt x="1381152" y="730247"/>
                </a:lnTo>
                <a:lnTo>
                  <a:pt x="1038758" y="730247"/>
                </a:lnTo>
                <a:lnTo>
                  <a:pt x="1038758" y="1090973"/>
                </a:lnTo>
                <a:close/>
                <a:moveTo>
                  <a:pt x="694193" y="369521"/>
                </a:moveTo>
                <a:lnTo>
                  <a:pt x="694193" y="3761"/>
                </a:lnTo>
                <a:lnTo>
                  <a:pt x="1037093" y="3761"/>
                </a:lnTo>
                <a:lnTo>
                  <a:pt x="1037093" y="369521"/>
                </a:lnTo>
                <a:close/>
                <a:moveTo>
                  <a:pt x="2175" y="365760"/>
                </a:moveTo>
                <a:lnTo>
                  <a:pt x="2175" y="0"/>
                </a:lnTo>
                <a:lnTo>
                  <a:pt x="345075" y="0"/>
                </a:lnTo>
                <a:lnTo>
                  <a:pt x="345075" y="365759"/>
                </a:lnTo>
                <a:lnTo>
                  <a:pt x="687975" y="365759"/>
                </a:lnTo>
                <a:lnTo>
                  <a:pt x="687975" y="731519"/>
                </a:lnTo>
                <a:lnTo>
                  <a:pt x="345075" y="731519"/>
                </a:lnTo>
                <a:lnTo>
                  <a:pt x="345075" y="365760"/>
                </a:lnTo>
                <a:close/>
                <a:moveTo>
                  <a:pt x="0" y="1103710"/>
                </a:moveTo>
                <a:lnTo>
                  <a:pt x="0" y="737950"/>
                </a:lnTo>
                <a:lnTo>
                  <a:pt x="342900" y="737950"/>
                </a:lnTo>
                <a:lnTo>
                  <a:pt x="342900" y="11037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819A42C-A938-03B9-A47F-A36CE0F2BCCB}"/>
              </a:ext>
            </a:extLst>
          </p:cNvPr>
          <p:cNvSpPr/>
          <p:nvPr/>
        </p:nvSpPr>
        <p:spPr>
          <a:xfrm rot="10800000">
            <a:off x="21572828" y="762000"/>
            <a:ext cx="2072916" cy="1107902"/>
          </a:xfrm>
          <a:custGeom>
            <a:avLst/>
            <a:gdLst>
              <a:gd name="connsiteX0" fmla="*/ 1728856 w 2072916"/>
              <a:gd name="connsiteY0" fmla="*/ 365760 h 1107902"/>
              <a:gd name="connsiteX1" fmla="*/ 1385956 w 2072916"/>
              <a:gd name="connsiteY1" fmla="*/ 365760 h 1107902"/>
              <a:gd name="connsiteX2" fmla="*/ 1385956 w 2072916"/>
              <a:gd name="connsiteY2" fmla="*/ 0 h 1107902"/>
              <a:gd name="connsiteX3" fmla="*/ 1728856 w 2072916"/>
              <a:gd name="connsiteY3" fmla="*/ 0 h 1107902"/>
              <a:gd name="connsiteX4" fmla="*/ 345076 w 2072916"/>
              <a:gd name="connsiteY4" fmla="*/ 369951 h 1107902"/>
              <a:gd name="connsiteX5" fmla="*/ 2176 w 2072916"/>
              <a:gd name="connsiteY5" fmla="*/ 369951 h 1107902"/>
              <a:gd name="connsiteX6" fmla="*/ 2176 w 2072916"/>
              <a:gd name="connsiteY6" fmla="*/ 4191 h 1107902"/>
              <a:gd name="connsiteX7" fmla="*/ 345076 w 2072916"/>
              <a:gd name="connsiteY7" fmla="*/ 4191 h 1107902"/>
              <a:gd name="connsiteX8" fmla="*/ 1037094 w 2072916"/>
              <a:gd name="connsiteY8" fmla="*/ 373712 h 1107902"/>
              <a:gd name="connsiteX9" fmla="*/ 694194 w 2072916"/>
              <a:gd name="connsiteY9" fmla="*/ 373712 h 1107902"/>
              <a:gd name="connsiteX10" fmla="*/ 694194 w 2072916"/>
              <a:gd name="connsiteY10" fmla="*/ 7952 h 1107902"/>
              <a:gd name="connsiteX11" fmla="*/ 1037094 w 2072916"/>
              <a:gd name="connsiteY11" fmla="*/ 7952 h 1107902"/>
              <a:gd name="connsiteX12" fmla="*/ 687976 w 2072916"/>
              <a:gd name="connsiteY12" fmla="*/ 735711 h 1107902"/>
              <a:gd name="connsiteX13" fmla="*/ 345076 w 2072916"/>
              <a:gd name="connsiteY13" fmla="*/ 735711 h 1107902"/>
              <a:gd name="connsiteX14" fmla="*/ 345076 w 2072916"/>
              <a:gd name="connsiteY14" fmla="*/ 369951 h 1107902"/>
              <a:gd name="connsiteX15" fmla="*/ 687976 w 2072916"/>
              <a:gd name="connsiteY15" fmla="*/ 369951 h 1107902"/>
              <a:gd name="connsiteX16" fmla="*/ 1730522 w 2072916"/>
              <a:gd name="connsiteY16" fmla="*/ 1087213 h 1107902"/>
              <a:gd name="connsiteX17" fmla="*/ 1387622 w 2072916"/>
              <a:gd name="connsiteY17" fmla="*/ 1087213 h 1107902"/>
              <a:gd name="connsiteX18" fmla="*/ 1387622 w 2072916"/>
              <a:gd name="connsiteY18" fmla="*/ 721453 h 1107902"/>
              <a:gd name="connsiteX19" fmla="*/ 1730016 w 2072916"/>
              <a:gd name="connsiteY19" fmla="*/ 721453 h 1107902"/>
              <a:gd name="connsiteX20" fmla="*/ 1730016 w 2072916"/>
              <a:gd name="connsiteY20" fmla="*/ 360727 h 1107902"/>
              <a:gd name="connsiteX21" fmla="*/ 2072916 w 2072916"/>
              <a:gd name="connsiteY21" fmla="*/ 360727 h 1107902"/>
              <a:gd name="connsiteX22" fmla="*/ 2072916 w 2072916"/>
              <a:gd name="connsiteY22" fmla="*/ 726487 h 1107902"/>
              <a:gd name="connsiteX23" fmla="*/ 1730522 w 2072916"/>
              <a:gd name="connsiteY23" fmla="*/ 726487 h 1107902"/>
              <a:gd name="connsiteX24" fmla="*/ 1038760 w 2072916"/>
              <a:gd name="connsiteY24" fmla="*/ 1095165 h 1107902"/>
              <a:gd name="connsiteX25" fmla="*/ 695860 w 2072916"/>
              <a:gd name="connsiteY25" fmla="*/ 1095165 h 1107902"/>
              <a:gd name="connsiteX26" fmla="*/ 695860 w 2072916"/>
              <a:gd name="connsiteY26" fmla="*/ 729405 h 1107902"/>
              <a:gd name="connsiteX27" fmla="*/ 1038252 w 2072916"/>
              <a:gd name="connsiteY27" fmla="*/ 729405 h 1107902"/>
              <a:gd name="connsiteX28" fmla="*/ 1038252 w 2072916"/>
              <a:gd name="connsiteY28" fmla="*/ 368679 h 1107902"/>
              <a:gd name="connsiteX29" fmla="*/ 1381152 w 2072916"/>
              <a:gd name="connsiteY29" fmla="*/ 368679 h 1107902"/>
              <a:gd name="connsiteX30" fmla="*/ 1381152 w 2072916"/>
              <a:gd name="connsiteY30" fmla="*/ 734439 h 1107902"/>
              <a:gd name="connsiteX31" fmla="*/ 1038760 w 2072916"/>
              <a:gd name="connsiteY31" fmla="*/ 734439 h 1107902"/>
              <a:gd name="connsiteX32" fmla="*/ 342900 w 2072916"/>
              <a:gd name="connsiteY32" fmla="*/ 1107902 h 1107902"/>
              <a:gd name="connsiteX33" fmla="*/ 0 w 2072916"/>
              <a:gd name="connsiteY33" fmla="*/ 1107902 h 1107902"/>
              <a:gd name="connsiteX34" fmla="*/ 0 w 2072916"/>
              <a:gd name="connsiteY34" fmla="*/ 742142 h 1107902"/>
              <a:gd name="connsiteX35" fmla="*/ 342900 w 2072916"/>
              <a:gd name="connsiteY35" fmla="*/ 742142 h 110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072916" h="1107902">
                <a:moveTo>
                  <a:pt x="1728856" y="365760"/>
                </a:moveTo>
                <a:lnTo>
                  <a:pt x="1385956" y="365760"/>
                </a:lnTo>
                <a:lnTo>
                  <a:pt x="1385956" y="0"/>
                </a:lnTo>
                <a:lnTo>
                  <a:pt x="1728856" y="0"/>
                </a:lnTo>
                <a:close/>
                <a:moveTo>
                  <a:pt x="345076" y="369951"/>
                </a:moveTo>
                <a:lnTo>
                  <a:pt x="2176" y="369951"/>
                </a:lnTo>
                <a:lnTo>
                  <a:pt x="2176" y="4191"/>
                </a:lnTo>
                <a:lnTo>
                  <a:pt x="345076" y="4191"/>
                </a:lnTo>
                <a:close/>
                <a:moveTo>
                  <a:pt x="1037094" y="373712"/>
                </a:moveTo>
                <a:lnTo>
                  <a:pt x="694194" y="373712"/>
                </a:lnTo>
                <a:lnTo>
                  <a:pt x="694194" y="7952"/>
                </a:lnTo>
                <a:lnTo>
                  <a:pt x="1037094" y="7952"/>
                </a:lnTo>
                <a:close/>
                <a:moveTo>
                  <a:pt x="687976" y="735711"/>
                </a:moveTo>
                <a:lnTo>
                  <a:pt x="345076" y="735711"/>
                </a:lnTo>
                <a:lnTo>
                  <a:pt x="345076" y="369951"/>
                </a:lnTo>
                <a:lnTo>
                  <a:pt x="687976" y="369951"/>
                </a:lnTo>
                <a:close/>
                <a:moveTo>
                  <a:pt x="1730522" y="1087213"/>
                </a:moveTo>
                <a:lnTo>
                  <a:pt x="1387622" y="1087213"/>
                </a:lnTo>
                <a:lnTo>
                  <a:pt x="1387622" y="721453"/>
                </a:lnTo>
                <a:lnTo>
                  <a:pt x="1730016" y="721453"/>
                </a:lnTo>
                <a:lnTo>
                  <a:pt x="1730016" y="360727"/>
                </a:lnTo>
                <a:lnTo>
                  <a:pt x="2072916" y="360727"/>
                </a:lnTo>
                <a:lnTo>
                  <a:pt x="2072916" y="726487"/>
                </a:lnTo>
                <a:lnTo>
                  <a:pt x="1730522" y="726487"/>
                </a:lnTo>
                <a:close/>
                <a:moveTo>
                  <a:pt x="1038760" y="1095165"/>
                </a:moveTo>
                <a:lnTo>
                  <a:pt x="695860" y="1095165"/>
                </a:lnTo>
                <a:lnTo>
                  <a:pt x="695860" y="729405"/>
                </a:lnTo>
                <a:lnTo>
                  <a:pt x="1038252" y="729405"/>
                </a:lnTo>
                <a:lnTo>
                  <a:pt x="1038252" y="368679"/>
                </a:lnTo>
                <a:lnTo>
                  <a:pt x="1381152" y="368679"/>
                </a:lnTo>
                <a:lnTo>
                  <a:pt x="1381152" y="734439"/>
                </a:lnTo>
                <a:lnTo>
                  <a:pt x="1038760" y="734439"/>
                </a:lnTo>
                <a:close/>
                <a:moveTo>
                  <a:pt x="342900" y="1107902"/>
                </a:moveTo>
                <a:lnTo>
                  <a:pt x="0" y="1107902"/>
                </a:lnTo>
                <a:lnTo>
                  <a:pt x="0" y="742142"/>
                </a:lnTo>
                <a:lnTo>
                  <a:pt x="342900" y="7421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C950747-5EF2-E336-2AD1-4F716349343A}"/>
              </a:ext>
            </a:extLst>
          </p:cNvPr>
          <p:cNvSpPr/>
          <p:nvPr/>
        </p:nvSpPr>
        <p:spPr>
          <a:xfrm>
            <a:off x="2198389" y="3326807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F854058-A50C-DC89-6407-CE68BB487781}"/>
              </a:ext>
            </a:extLst>
          </p:cNvPr>
          <p:cNvSpPr/>
          <p:nvPr/>
        </p:nvSpPr>
        <p:spPr>
          <a:xfrm>
            <a:off x="2198389" y="6055225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388E89C-861B-AF52-468A-27D8A2F7E41D}"/>
              </a:ext>
            </a:extLst>
          </p:cNvPr>
          <p:cNvSpPr/>
          <p:nvPr/>
        </p:nvSpPr>
        <p:spPr>
          <a:xfrm>
            <a:off x="2198389" y="8783643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CCB551-00BF-7681-DF27-76F12539B5D5}"/>
              </a:ext>
            </a:extLst>
          </p:cNvPr>
          <p:cNvSpPr/>
          <p:nvPr/>
        </p:nvSpPr>
        <p:spPr>
          <a:xfrm>
            <a:off x="11271399" y="4634338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B241CC-BE74-B0C2-7892-B008BFAC9F82}"/>
              </a:ext>
            </a:extLst>
          </p:cNvPr>
          <p:cNvSpPr/>
          <p:nvPr/>
        </p:nvSpPr>
        <p:spPr>
          <a:xfrm>
            <a:off x="11276745" y="7291583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2B3B9E7-9BEE-4CC7-82FB-DA36918153F4}"/>
              </a:ext>
            </a:extLst>
          </p:cNvPr>
          <p:cNvSpPr/>
          <p:nvPr/>
        </p:nvSpPr>
        <p:spPr>
          <a:xfrm>
            <a:off x="11361977" y="10158778"/>
            <a:ext cx="826848" cy="1480671"/>
          </a:xfrm>
          <a:custGeom>
            <a:avLst/>
            <a:gdLst>
              <a:gd name="connsiteX0" fmla="*/ 275558 w 826848"/>
              <a:gd name="connsiteY0" fmla="*/ 892105 h 1480671"/>
              <a:gd name="connsiteX1" fmla="*/ 552874 w 826848"/>
              <a:gd name="connsiteY1" fmla="*/ 892105 h 1480671"/>
              <a:gd name="connsiteX2" fmla="*/ 552874 w 826848"/>
              <a:gd name="connsiteY2" fmla="*/ 1187909 h 1480671"/>
              <a:gd name="connsiteX3" fmla="*/ 277316 w 826848"/>
              <a:gd name="connsiteY3" fmla="*/ 1187909 h 1480671"/>
              <a:gd name="connsiteX4" fmla="*/ 277316 w 826848"/>
              <a:gd name="connsiteY4" fmla="*/ 1480671 h 1480671"/>
              <a:gd name="connsiteX5" fmla="*/ 0 w 826848"/>
              <a:gd name="connsiteY5" fmla="*/ 1480671 h 1480671"/>
              <a:gd name="connsiteX6" fmla="*/ 0 w 826848"/>
              <a:gd name="connsiteY6" fmla="*/ 1184867 h 1480671"/>
              <a:gd name="connsiteX7" fmla="*/ 275558 w 826848"/>
              <a:gd name="connsiteY7" fmla="*/ 1184867 h 1480671"/>
              <a:gd name="connsiteX8" fmla="*/ 549532 w 826848"/>
              <a:gd name="connsiteY8" fmla="*/ 595288 h 1480671"/>
              <a:gd name="connsiteX9" fmla="*/ 826848 w 826848"/>
              <a:gd name="connsiteY9" fmla="*/ 595288 h 1480671"/>
              <a:gd name="connsiteX10" fmla="*/ 826848 w 826848"/>
              <a:gd name="connsiteY10" fmla="*/ 891092 h 1480671"/>
              <a:gd name="connsiteX11" fmla="*/ 549532 w 826848"/>
              <a:gd name="connsiteY11" fmla="*/ 891092 h 1480671"/>
              <a:gd name="connsiteX12" fmla="*/ 283692 w 826848"/>
              <a:gd name="connsiteY12" fmla="*/ 294283 h 1480671"/>
              <a:gd name="connsiteX13" fmla="*/ 561008 w 826848"/>
              <a:gd name="connsiteY13" fmla="*/ 294283 h 1480671"/>
              <a:gd name="connsiteX14" fmla="*/ 561008 w 826848"/>
              <a:gd name="connsiteY14" fmla="*/ 590087 h 1480671"/>
              <a:gd name="connsiteX15" fmla="*/ 283692 w 826848"/>
              <a:gd name="connsiteY15" fmla="*/ 590087 h 1480671"/>
              <a:gd name="connsiteX16" fmla="*/ 6375 w 826848"/>
              <a:gd name="connsiteY16" fmla="*/ 0 h 1480671"/>
              <a:gd name="connsiteX17" fmla="*/ 283691 w 826848"/>
              <a:gd name="connsiteY17" fmla="*/ 0 h 1480671"/>
              <a:gd name="connsiteX18" fmla="*/ 283691 w 826848"/>
              <a:gd name="connsiteY18" fmla="*/ 295804 h 1480671"/>
              <a:gd name="connsiteX19" fmla="*/ 6375 w 826848"/>
              <a:gd name="connsiteY19" fmla="*/ 295804 h 148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6848" h="1480671">
                <a:moveTo>
                  <a:pt x="275558" y="892105"/>
                </a:moveTo>
                <a:lnTo>
                  <a:pt x="552874" y="892105"/>
                </a:lnTo>
                <a:lnTo>
                  <a:pt x="552874" y="1187909"/>
                </a:lnTo>
                <a:lnTo>
                  <a:pt x="277316" y="1187909"/>
                </a:lnTo>
                <a:lnTo>
                  <a:pt x="277316" y="1480671"/>
                </a:lnTo>
                <a:lnTo>
                  <a:pt x="0" y="1480671"/>
                </a:lnTo>
                <a:lnTo>
                  <a:pt x="0" y="1184867"/>
                </a:lnTo>
                <a:lnTo>
                  <a:pt x="275558" y="1184867"/>
                </a:lnTo>
                <a:close/>
                <a:moveTo>
                  <a:pt x="549532" y="595288"/>
                </a:moveTo>
                <a:lnTo>
                  <a:pt x="826848" y="595288"/>
                </a:lnTo>
                <a:lnTo>
                  <a:pt x="826848" y="891092"/>
                </a:lnTo>
                <a:lnTo>
                  <a:pt x="549532" y="891092"/>
                </a:lnTo>
                <a:close/>
                <a:moveTo>
                  <a:pt x="283692" y="294283"/>
                </a:moveTo>
                <a:lnTo>
                  <a:pt x="561008" y="294283"/>
                </a:lnTo>
                <a:lnTo>
                  <a:pt x="561008" y="590087"/>
                </a:lnTo>
                <a:lnTo>
                  <a:pt x="283692" y="590087"/>
                </a:lnTo>
                <a:close/>
                <a:moveTo>
                  <a:pt x="6375" y="0"/>
                </a:moveTo>
                <a:lnTo>
                  <a:pt x="283691" y="0"/>
                </a:lnTo>
                <a:lnTo>
                  <a:pt x="283691" y="295804"/>
                </a:lnTo>
                <a:lnTo>
                  <a:pt x="6375" y="295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B73D82-014F-F2F4-914A-18E465F45410}"/>
              </a:ext>
            </a:extLst>
          </p:cNvPr>
          <p:cNvSpPr txBox="1"/>
          <p:nvPr/>
        </p:nvSpPr>
        <p:spPr>
          <a:xfrm>
            <a:off x="3642474" y="3559311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Code Morse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196E6-CE7A-DBBA-39D9-9B3C2641D70C}"/>
              </a:ext>
            </a:extLst>
          </p:cNvPr>
          <p:cNvSpPr txBox="1"/>
          <p:nvPr/>
        </p:nvSpPr>
        <p:spPr>
          <a:xfrm>
            <a:off x="3623424" y="6287729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6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Utilités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75973-6AF2-7317-221A-91DD9BC63097}"/>
              </a:ext>
            </a:extLst>
          </p:cNvPr>
          <p:cNvSpPr txBox="1"/>
          <p:nvPr/>
        </p:nvSpPr>
        <p:spPr>
          <a:xfrm>
            <a:off x="3551110" y="9016146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6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Clé</a:t>
            </a:r>
            <a:r>
              <a:rPr lang="en-US" sz="6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 morse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251DEA-8598-79AE-D054-4BE90AC6DCF7}"/>
              </a:ext>
            </a:extLst>
          </p:cNvPr>
          <p:cNvSpPr txBox="1"/>
          <p:nvPr/>
        </p:nvSpPr>
        <p:spPr>
          <a:xfrm>
            <a:off x="12566067" y="4926181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fr-FR" sz="6000" b="0" i="0">
                <a:effectLst/>
                <a:latin typeface="Silkscreen" pitchFamily="2" charset="0"/>
              </a:rPr>
              <a:t>Signaux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088574-5426-1822-F770-0E47FCD316B4}"/>
              </a:ext>
            </a:extLst>
          </p:cNvPr>
          <p:cNvSpPr txBox="1"/>
          <p:nvPr/>
        </p:nvSpPr>
        <p:spPr>
          <a:xfrm>
            <a:off x="12566067" y="7454429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fr-FR" sz="6000" b="0" i="0" dirty="0">
                <a:effectLst/>
                <a:latin typeface="Silkscreen" pitchFamily="2" charset="0"/>
              </a:rPr>
              <a:t>Transmission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A3F235-BD16-2710-0845-37B38AA169F4}"/>
              </a:ext>
            </a:extLst>
          </p:cNvPr>
          <p:cNvSpPr txBox="1"/>
          <p:nvPr/>
        </p:nvSpPr>
        <p:spPr>
          <a:xfrm>
            <a:off x="12566067" y="10391283"/>
            <a:ext cx="80467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6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Décodage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F1296-DF64-2AFB-4984-2114F6B131AC}"/>
              </a:ext>
            </a:extLst>
          </p:cNvPr>
          <p:cNvSpPr txBox="1"/>
          <p:nvPr/>
        </p:nvSpPr>
        <p:spPr>
          <a:xfrm>
            <a:off x="1520825" y="1370336"/>
            <a:ext cx="13680917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SOMMAIRE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6D99E-5974-4FA1-8294-DF0E60DF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907" y="3598373"/>
            <a:ext cx="5080000" cy="6350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E6C2F-B528-F01A-84A4-7EFE4B83678D}"/>
              </a:ext>
            </a:extLst>
          </p:cNvPr>
          <p:cNvSpPr/>
          <p:nvPr/>
        </p:nvSpPr>
        <p:spPr>
          <a:xfrm>
            <a:off x="503207" y="397476"/>
            <a:ext cx="1379483" cy="1456734"/>
          </a:xfrm>
          <a:custGeom>
            <a:avLst/>
            <a:gdLst>
              <a:gd name="connsiteX0" fmla="*/ 1036583 w 1379483"/>
              <a:gd name="connsiteY0" fmla="*/ 1090974 h 1456734"/>
              <a:gd name="connsiteX1" fmla="*/ 1379483 w 1379483"/>
              <a:gd name="connsiteY1" fmla="*/ 1090974 h 1456734"/>
              <a:gd name="connsiteX2" fmla="*/ 1379483 w 1379483"/>
              <a:gd name="connsiteY2" fmla="*/ 1456734 h 1456734"/>
              <a:gd name="connsiteX3" fmla="*/ 1036583 w 1379483"/>
              <a:gd name="connsiteY3" fmla="*/ 1456734 h 1456734"/>
              <a:gd name="connsiteX4" fmla="*/ 693683 w 1379483"/>
              <a:gd name="connsiteY4" fmla="*/ 725214 h 1456734"/>
              <a:gd name="connsiteX5" fmla="*/ 1036583 w 1379483"/>
              <a:gd name="connsiteY5" fmla="*/ 725214 h 1456734"/>
              <a:gd name="connsiteX6" fmla="*/ 1036583 w 1379483"/>
              <a:gd name="connsiteY6" fmla="*/ 1090974 h 1456734"/>
              <a:gd name="connsiteX7" fmla="*/ 693683 w 1379483"/>
              <a:gd name="connsiteY7" fmla="*/ 1090974 h 1456734"/>
              <a:gd name="connsiteX8" fmla="*/ 342900 w 1379483"/>
              <a:gd name="connsiteY8" fmla="*/ 365760 h 1456734"/>
              <a:gd name="connsiteX9" fmla="*/ 685800 w 1379483"/>
              <a:gd name="connsiteY9" fmla="*/ 365760 h 1456734"/>
              <a:gd name="connsiteX10" fmla="*/ 685800 w 1379483"/>
              <a:gd name="connsiteY10" fmla="*/ 731520 h 1456734"/>
              <a:gd name="connsiteX11" fmla="*/ 342900 w 1379483"/>
              <a:gd name="connsiteY11" fmla="*/ 731520 h 1456734"/>
              <a:gd name="connsiteX12" fmla="*/ 0 w 1379483"/>
              <a:gd name="connsiteY12" fmla="*/ 0 h 1456734"/>
              <a:gd name="connsiteX13" fmla="*/ 342900 w 1379483"/>
              <a:gd name="connsiteY13" fmla="*/ 0 h 1456734"/>
              <a:gd name="connsiteX14" fmla="*/ 342900 w 1379483"/>
              <a:gd name="connsiteY14" fmla="*/ 365760 h 1456734"/>
              <a:gd name="connsiteX15" fmla="*/ 0 w 1379483"/>
              <a:gd name="connsiteY15" fmla="*/ 365760 h 14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9483" h="1456734">
                <a:moveTo>
                  <a:pt x="1036583" y="1090974"/>
                </a:moveTo>
                <a:lnTo>
                  <a:pt x="1379483" y="1090974"/>
                </a:lnTo>
                <a:lnTo>
                  <a:pt x="1379483" y="1456734"/>
                </a:lnTo>
                <a:lnTo>
                  <a:pt x="1036583" y="1456734"/>
                </a:lnTo>
                <a:close/>
                <a:moveTo>
                  <a:pt x="693683" y="725214"/>
                </a:moveTo>
                <a:lnTo>
                  <a:pt x="1036583" y="725214"/>
                </a:lnTo>
                <a:lnTo>
                  <a:pt x="1036583" y="1090974"/>
                </a:lnTo>
                <a:lnTo>
                  <a:pt x="693683" y="1090974"/>
                </a:lnTo>
                <a:close/>
                <a:moveTo>
                  <a:pt x="342900" y="365760"/>
                </a:moveTo>
                <a:lnTo>
                  <a:pt x="685800" y="365760"/>
                </a:lnTo>
                <a:lnTo>
                  <a:pt x="685800" y="731520"/>
                </a:lnTo>
                <a:lnTo>
                  <a:pt x="342900" y="731520"/>
                </a:lnTo>
                <a:close/>
                <a:moveTo>
                  <a:pt x="0" y="0"/>
                </a:moveTo>
                <a:lnTo>
                  <a:pt x="342900" y="0"/>
                </a:lnTo>
                <a:lnTo>
                  <a:pt x="342900" y="365760"/>
                </a:lnTo>
                <a:lnTo>
                  <a:pt x="0" y="365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016D7F-206B-392A-CE24-D8732E7CF195}"/>
              </a:ext>
            </a:extLst>
          </p:cNvPr>
          <p:cNvSpPr/>
          <p:nvPr/>
        </p:nvSpPr>
        <p:spPr>
          <a:xfrm>
            <a:off x="21832963" y="11094605"/>
            <a:ext cx="1038760" cy="1832723"/>
          </a:xfrm>
          <a:custGeom>
            <a:avLst/>
            <a:gdLst>
              <a:gd name="connsiteX0" fmla="*/ 0 w 1038760"/>
              <a:gd name="connsiteY0" fmla="*/ 1466963 h 1832723"/>
              <a:gd name="connsiteX1" fmla="*/ 342900 w 1038760"/>
              <a:gd name="connsiteY1" fmla="*/ 1466963 h 1832723"/>
              <a:gd name="connsiteX2" fmla="*/ 342900 w 1038760"/>
              <a:gd name="connsiteY2" fmla="*/ 1832723 h 1832723"/>
              <a:gd name="connsiteX3" fmla="*/ 0 w 1038760"/>
              <a:gd name="connsiteY3" fmla="*/ 1832723 h 1832723"/>
              <a:gd name="connsiteX4" fmla="*/ 695860 w 1038760"/>
              <a:gd name="connsiteY4" fmla="*/ 1454226 h 1832723"/>
              <a:gd name="connsiteX5" fmla="*/ 1038760 w 1038760"/>
              <a:gd name="connsiteY5" fmla="*/ 1454226 h 1832723"/>
              <a:gd name="connsiteX6" fmla="*/ 1038760 w 1038760"/>
              <a:gd name="connsiteY6" fmla="*/ 1819986 h 1832723"/>
              <a:gd name="connsiteX7" fmla="*/ 695860 w 1038760"/>
              <a:gd name="connsiteY7" fmla="*/ 1819986 h 1832723"/>
              <a:gd name="connsiteX8" fmla="*/ 345076 w 1038760"/>
              <a:gd name="connsiteY8" fmla="*/ 1094772 h 1832723"/>
              <a:gd name="connsiteX9" fmla="*/ 687976 w 1038760"/>
              <a:gd name="connsiteY9" fmla="*/ 1094772 h 1832723"/>
              <a:gd name="connsiteX10" fmla="*/ 687976 w 1038760"/>
              <a:gd name="connsiteY10" fmla="*/ 1460532 h 1832723"/>
              <a:gd name="connsiteX11" fmla="*/ 345076 w 1038760"/>
              <a:gd name="connsiteY11" fmla="*/ 1460532 h 1832723"/>
              <a:gd name="connsiteX12" fmla="*/ 694194 w 1038760"/>
              <a:gd name="connsiteY12" fmla="*/ 732773 h 1832723"/>
              <a:gd name="connsiteX13" fmla="*/ 1037094 w 1038760"/>
              <a:gd name="connsiteY13" fmla="*/ 732773 h 1832723"/>
              <a:gd name="connsiteX14" fmla="*/ 1037094 w 1038760"/>
              <a:gd name="connsiteY14" fmla="*/ 1098533 h 1832723"/>
              <a:gd name="connsiteX15" fmla="*/ 694194 w 1038760"/>
              <a:gd name="connsiteY15" fmla="*/ 1098533 h 1832723"/>
              <a:gd name="connsiteX16" fmla="*/ 342902 w 1038760"/>
              <a:gd name="connsiteY16" fmla="*/ 367013 h 1832723"/>
              <a:gd name="connsiteX17" fmla="*/ 685802 w 1038760"/>
              <a:gd name="connsiteY17" fmla="*/ 367013 h 1832723"/>
              <a:gd name="connsiteX18" fmla="*/ 685802 w 1038760"/>
              <a:gd name="connsiteY18" fmla="*/ 732773 h 1832723"/>
              <a:gd name="connsiteX19" fmla="*/ 345076 w 1038760"/>
              <a:gd name="connsiteY19" fmla="*/ 732773 h 1832723"/>
              <a:gd name="connsiteX20" fmla="*/ 345076 w 1038760"/>
              <a:gd name="connsiteY20" fmla="*/ 1094772 h 1832723"/>
              <a:gd name="connsiteX21" fmla="*/ 2176 w 1038760"/>
              <a:gd name="connsiteY21" fmla="*/ 1094772 h 1832723"/>
              <a:gd name="connsiteX22" fmla="*/ 2176 w 1038760"/>
              <a:gd name="connsiteY22" fmla="*/ 729012 h 1832723"/>
              <a:gd name="connsiteX23" fmla="*/ 342902 w 1038760"/>
              <a:gd name="connsiteY23" fmla="*/ 729012 h 1832723"/>
              <a:gd name="connsiteX24" fmla="*/ 681668 w 1038760"/>
              <a:gd name="connsiteY24" fmla="*/ 0 h 1832723"/>
              <a:gd name="connsiteX25" fmla="*/ 1024568 w 1038760"/>
              <a:gd name="connsiteY25" fmla="*/ 0 h 1832723"/>
              <a:gd name="connsiteX26" fmla="*/ 1024568 w 1038760"/>
              <a:gd name="connsiteY26" fmla="*/ 365760 h 1832723"/>
              <a:gd name="connsiteX27" fmla="*/ 681668 w 1038760"/>
              <a:gd name="connsiteY27" fmla="*/ 365760 h 183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760" h="1832723">
                <a:moveTo>
                  <a:pt x="0" y="1466963"/>
                </a:moveTo>
                <a:lnTo>
                  <a:pt x="342900" y="1466963"/>
                </a:lnTo>
                <a:lnTo>
                  <a:pt x="342900" y="1832723"/>
                </a:lnTo>
                <a:lnTo>
                  <a:pt x="0" y="1832723"/>
                </a:lnTo>
                <a:close/>
                <a:moveTo>
                  <a:pt x="695860" y="1454226"/>
                </a:moveTo>
                <a:lnTo>
                  <a:pt x="1038760" y="1454226"/>
                </a:lnTo>
                <a:lnTo>
                  <a:pt x="1038760" y="1819986"/>
                </a:lnTo>
                <a:lnTo>
                  <a:pt x="695860" y="1819986"/>
                </a:lnTo>
                <a:close/>
                <a:moveTo>
                  <a:pt x="345076" y="1094772"/>
                </a:moveTo>
                <a:lnTo>
                  <a:pt x="687976" y="1094772"/>
                </a:lnTo>
                <a:lnTo>
                  <a:pt x="687976" y="1460532"/>
                </a:lnTo>
                <a:lnTo>
                  <a:pt x="345076" y="1460532"/>
                </a:lnTo>
                <a:close/>
                <a:moveTo>
                  <a:pt x="694194" y="732773"/>
                </a:moveTo>
                <a:lnTo>
                  <a:pt x="1037094" y="732773"/>
                </a:lnTo>
                <a:lnTo>
                  <a:pt x="1037094" y="1098533"/>
                </a:lnTo>
                <a:lnTo>
                  <a:pt x="694194" y="1098533"/>
                </a:lnTo>
                <a:close/>
                <a:moveTo>
                  <a:pt x="342902" y="367013"/>
                </a:moveTo>
                <a:lnTo>
                  <a:pt x="685802" y="367013"/>
                </a:lnTo>
                <a:lnTo>
                  <a:pt x="685802" y="732773"/>
                </a:lnTo>
                <a:lnTo>
                  <a:pt x="345076" y="732773"/>
                </a:lnTo>
                <a:lnTo>
                  <a:pt x="345076" y="1094772"/>
                </a:lnTo>
                <a:lnTo>
                  <a:pt x="2176" y="1094772"/>
                </a:lnTo>
                <a:lnTo>
                  <a:pt x="2176" y="729012"/>
                </a:lnTo>
                <a:lnTo>
                  <a:pt x="342902" y="729012"/>
                </a:lnTo>
                <a:close/>
                <a:moveTo>
                  <a:pt x="681668" y="0"/>
                </a:moveTo>
                <a:lnTo>
                  <a:pt x="1024568" y="0"/>
                </a:lnTo>
                <a:lnTo>
                  <a:pt x="1024568" y="365760"/>
                </a:lnTo>
                <a:lnTo>
                  <a:pt x="681668" y="3657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41E76-8117-2598-AD99-C282850BBB4B}"/>
              </a:ext>
            </a:extLst>
          </p:cNvPr>
          <p:cNvSpPr txBox="1"/>
          <p:nvPr/>
        </p:nvSpPr>
        <p:spPr>
          <a:xfrm>
            <a:off x="12188825" y="5873132"/>
            <a:ext cx="8321040" cy="6137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Le code Morse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est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un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système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de communication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utilisant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des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signaux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électriques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,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lumineux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ou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auditifs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permettant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de coder des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lettres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de l’ alphabet et les chiffres à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l’aide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de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combinaisons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 de deux </a:t>
            </a:r>
            <a:r>
              <a:rPr kumimoji="0" lang="fr-FR" sz="36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Dosis" pitchFamily="2" charset="0"/>
              </a:rPr>
              <a:t>durées : brève et longue,</a:t>
            </a:r>
          </a:p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Dosis" pitchFamily="2" charset="0"/>
            </a:endParaRPr>
          </a:p>
          <a:p>
            <a:pPr marL="0" marR="0" lvl="0" indent="0" algn="l" defTabSz="18284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Dosis" pitchFamily="2" charset="0"/>
              </a:rPr>
              <a:t>Il a été développé au 19e siècle par Samuel Morse et Alfred Vail pour être utilisé avec le télégraphe électrique.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B1528-0C00-7F4D-A160-C753398043B0}"/>
              </a:ext>
            </a:extLst>
          </p:cNvPr>
          <p:cNvSpPr txBox="1"/>
          <p:nvPr/>
        </p:nvSpPr>
        <p:spPr>
          <a:xfrm>
            <a:off x="12188825" y="2137160"/>
            <a:ext cx="8321040" cy="28007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C </a:t>
            </a:r>
            <a:r>
              <a:rPr lang="fr-FR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’est</a:t>
            </a:r>
            <a:r>
              <a:rPr lang="en-US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 quoi le code Morse?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33E19-914A-484A-9C6E-FE0E87C3C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397476"/>
            <a:ext cx="3429000" cy="49072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D8EA95-5FA8-4789-8514-574E8D4F6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24150"/>
            <a:ext cx="10325100" cy="807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2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B19D0E-542D-BCC1-B2A0-A9935022E5FE}"/>
              </a:ext>
            </a:extLst>
          </p:cNvPr>
          <p:cNvSpPr/>
          <p:nvPr/>
        </p:nvSpPr>
        <p:spPr>
          <a:xfrm>
            <a:off x="625475" y="11952184"/>
            <a:ext cx="1379483" cy="1456734"/>
          </a:xfrm>
          <a:custGeom>
            <a:avLst/>
            <a:gdLst>
              <a:gd name="connsiteX0" fmla="*/ 1036583 w 1379483"/>
              <a:gd name="connsiteY0" fmla="*/ 1090974 h 1456734"/>
              <a:gd name="connsiteX1" fmla="*/ 1379483 w 1379483"/>
              <a:gd name="connsiteY1" fmla="*/ 1090974 h 1456734"/>
              <a:gd name="connsiteX2" fmla="*/ 1379483 w 1379483"/>
              <a:gd name="connsiteY2" fmla="*/ 1456734 h 1456734"/>
              <a:gd name="connsiteX3" fmla="*/ 1036583 w 1379483"/>
              <a:gd name="connsiteY3" fmla="*/ 1456734 h 1456734"/>
              <a:gd name="connsiteX4" fmla="*/ 693683 w 1379483"/>
              <a:gd name="connsiteY4" fmla="*/ 725214 h 1456734"/>
              <a:gd name="connsiteX5" fmla="*/ 1036583 w 1379483"/>
              <a:gd name="connsiteY5" fmla="*/ 725214 h 1456734"/>
              <a:gd name="connsiteX6" fmla="*/ 1036583 w 1379483"/>
              <a:gd name="connsiteY6" fmla="*/ 1090974 h 1456734"/>
              <a:gd name="connsiteX7" fmla="*/ 693683 w 1379483"/>
              <a:gd name="connsiteY7" fmla="*/ 1090974 h 1456734"/>
              <a:gd name="connsiteX8" fmla="*/ 342900 w 1379483"/>
              <a:gd name="connsiteY8" fmla="*/ 365760 h 1456734"/>
              <a:gd name="connsiteX9" fmla="*/ 685800 w 1379483"/>
              <a:gd name="connsiteY9" fmla="*/ 365760 h 1456734"/>
              <a:gd name="connsiteX10" fmla="*/ 685800 w 1379483"/>
              <a:gd name="connsiteY10" fmla="*/ 731520 h 1456734"/>
              <a:gd name="connsiteX11" fmla="*/ 342900 w 1379483"/>
              <a:gd name="connsiteY11" fmla="*/ 731520 h 1456734"/>
              <a:gd name="connsiteX12" fmla="*/ 0 w 1379483"/>
              <a:gd name="connsiteY12" fmla="*/ 0 h 1456734"/>
              <a:gd name="connsiteX13" fmla="*/ 342900 w 1379483"/>
              <a:gd name="connsiteY13" fmla="*/ 0 h 1456734"/>
              <a:gd name="connsiteX14" fmla="*/ 342900 w 1379483"/>
              <a:gd name="connsiteY14" fmla="*/ 365760 h 1456734"/>
              <a:gd name="connsiteX15" fmla="*/ 0 w 1379483"/>
              <a:gd name="connsiteY15" fmla="*/ 365760 h 14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9483" h="1456734">
                <a:moveTo>
                  <a:pt x="1036583" y="1090974"/>
                </a:moveTo>
                <a:lnTo>
                  <a:pt x="1379483" y="1090974"/>
                </a:lnTo>
                <a:lnTo>
                  <a:pt x="1379483" y="1456734"/>
                </a:lnTo>
                <a:lnTo>
                  <a:pt x="1036583" y="1456734"/>
                </a:lnTo>
                <a:close/>
                <a:moveTo>
                  <a:pt x="693683" y="725214"/>
                </a:moveTo>
                <a:lnTo>
                  <a:pt x="1036583" y="725214"/>
                </a:lnTo>
                <a:lnTo>
                  <a:pt x="1036583" y="1090974"/>
                </a:lnTo>
                <a:lnTo>
                  <a:pt x="693683" y="1090974"/>
                </a:lnTo>
                <a:close/>
                <a:moveTo>
                  <a:pt x="342900" y="365760"/>
                </a:moveTo>
                <a:lnTo>
                  <a:pt x="685800" y="365760"/>
                </a:lnTo>
                <a:lnTo>
                  <a:pt x="685800" y="731520"/>
                </a:lnTo>
                <a:lnTo>
                  <a:pt x="342900" y="731520"/>
                </a:lnTo>
                <a:close/>
                <a:moveTo>
                  <a:pt x="0" y="0"/>
                </a:moveTo>
                <a:lnTo>
                  <a:pt x="342900" y="0"/>
                </a:lnTo>
                <a:lnTo>
                  <a:pt x="342900" y="365760"/>
                </a:lnTo>
                <a:lnTo>
                  <a:pt x="0" y="3657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F1DF5-B148-E44A-A451-56A1F946E354}"/>
              </a:ext>
            </a:extLst>
          </p:cNvPr>
          <p:cNvSpPr txBox="1"/>
          <p:nvPr/>
        </p:nvSpPr>
        <p:spPr>
          <a:xfrm>
            <a:off x="1057474" y="1050271"/>
            <a:ext cx="9326880" cy="25545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fr-FR" sz="80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Quels sont les utilisations du Morse?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BC980-3A6C-4678-965E-43A7A2D055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8" y="3604816"/>
            <a:ext cx="6228584" cy="4276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5E1F95-7036-4EDA-B16C-E6E68E48B54C}"/>
              </a:ext>
            </a:extLst>
          </p:cNvPr>
          <p:cNvSpPr txBox="1"/>
          <p:nvPr/>
        </p:nvSpPr>
        <p:spPr>
          <a:xfrm>
            <a:off x="1612079" y="8020734"/>
            <a:ext cx="606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 militaire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CF1310-D44F-43F8-B1AC-BB9BC7310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10" y="3719116"/>
            <a:ext cx="3562350" cy="4276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D17F41-1D55-41A1-AC95-BC5E0CBE5B8B}"/>
              </a:ext>
            </a:extLst>
          </p:cNvPr>
          <p:cNvSpPr txBox="1"/>
          <p:nvPr/>
        </p:nvSpPr>
        <p:spPr>
          <a:xfrm>
            <a:off x="9334500" y="8058150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Communication navale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E42FE6-5948-4DB1-8594-8DA357C3FA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886" y="4385667"/>
            <a:ext cx="3238500" cy="2715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395B9B-D437-47EE-8A73-9A0538FF2E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386" y="4385667"/>
            <a:ext cx="3562350" cy="2715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4AFAAD-AA10-41B9-A38A-D16B868DD90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90" y="9201150"/>
            <a:ext cx="6713590" cy="275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B6DAF9-C2B0-4873-88A9-8CE50CCDE1CA}"/>
              </a:ext>
            </a:extLst>
          </p:cNvPr>
          <p:cNvSpPr txBox="1"/>
          <p:nvPr/>
        </p:nvSpPr>
        <p:spPr>
          <a:xfrm>
            <a:off x="8341090" y="12534900"/>
            <a:ext cx="671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Système d’alarme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730385-3ECB-4FFA-94F6-1AA12D8B4499}"/>
              </a:ext>
            </a:extLst>
          </p:cNvPr>
          <p:cNvSpPr txBox="1"/>
          <p:nvPr/>
        </p:nvSpPr>
        <p:spPr>
          <a:xfrm>
            <a:off x="16191886" y="8076515"/>
            <a:ext cx="680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Balises et Feux de navigation</a:t>
            </a:r>
          </a:p>
        </p:txBody>
      </p:sp>
    </p:spTree>
    <p:extLst>
      <p:ext uri="{BB962C8B-B14F-4D97-AF65-F5344CB8AC3E}">
        <p14:creationId xmlns:p14="http://schemas.microsoft.com/office/powerpoint/2010/main" val="2987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972430-7F4A-F119-CBFA-BFDFEAAC35AC}"/>
              </a:ext>
            </a:extLst>
          </p:cNvPr>
          <p:cNvSpPr/>
          <p:nvPr/>
        </p:nvSpPr>
        <p:spPr>
          <a:xfrm rot="5400000">
            <a:off x="852719" y="11945210"/>
            <a:ext cx="1038758" cy="1832723"/>
          </a:xfrm>
          <a:custGeom>
            <a:avLst/>
            <a:gdLst>
              <a:gd name="connsiteX0" fmla="*/ 695858 w 1038758"/>
              <a:gd name="connsiteY0" fmla="*/ 1819986 h 1832723"/>
              <a:gd name="connsiteX1" fmla="*/ 695858 w 1038758"/>
              <a:gd name="connsiteY1" fmla="*/ 1454226 h 1832723"/>
              <a:gd name="connsiteX2" fmla="*/ 1038758 w 1038758"/>
              <a:gd name="connsiteY2" fmla="*/ 1454226 h 1832723"/>
              <a:gd name="connsiteX3" fmla="*/ 1038758 w 1038758"/>
              <a:gd name="connsiteY3" fmla="*/ 1819986 h 1832723"/>
              <a:gd name="connsiteX4" fmla="*/ 694193 w 1038758"/>
              <a:gd name="connsiteY4" fmla="*/ 1098533 h 1832723"/>
              <a:gd name="connsiteX5" fmla="*/ 694193 w 1038758"/>
              <a:gd name="connsiteY5" fmla="*/ 732773 h 1832723"/>
              <a:gd name="connsiteX6" fmla="*/ 1037093 w 1038758"/>
              <a:gd name="connsiteY6" fmla="*/ 732773 h 1832723"/>
              <a:gd name="connsiteX7" fmla="*/ 1037093 w 1038758"/>
              <a:gd name="connsiteY7" fmla="*/ 1098533 h 1832723"/>
              <a:gd name="connsiteX8" fmla="*/ 681668 w 1038758"/>
              <a:gd name="connsiteY8" fmla="*/ 365760 h 1832723"/>
              <a:gd name="connsiteX9" fmla="*/ 681668 w 1038758"/>
              <a:gd name="connsiteY9" fmla="*/ 0 h 1832723"/>
              <a:gd name="connsiteX10" fmla="*/ 1024568 w 1038758"/>
              <a:gd name="connsiteY10" fmla="*/ 0 h 1832723"/>
              <a:gd name="connsiteX11" fmla="*/ 1024568 w 1038758"/>
              <a:gd name="connsiteY11" fmla="*/ 365760 h 1832723"/>
              <a:gd name="connsiteX12" fmla="*/ 345075 w 1038758"/>
              <a:gd name="connsiteY12" fmla="*/ 1460532 h 1832723"/>
              <a:gd name="connsiteX13" fmla="*/ 345075 w 1038758"/>
              <a:gd name="connsiteY13" fmla="*/ 1094772 h 1832723"/>
              <a:gd name="connsiteX14" fmla="*/ 687975 w 1038758"/>
              <a:gd name="connsiteY14" fmla="*/ 1094772 h 1832723"/>
              <a:gd name="connsiteX15" fmla="*/ 687975 w 1038758"/>
              <a:gd name="connsiteY15" fmla="*/ 1460532 h 1832723"/>
              <a:gd name="connsiteX16" fmla="*/ 2175 w 1038758"/>
              <a:gd name="connsiteY16" fmla="*/ 1094772 h 1832723"/>
              <a:gd name="connsiteX17" fmla="*/ 2175 w 1038758"/>
              <a:gd name="connsiteY17" fmla="*/ 729012 h 1832723"/>
              <a:gd name="connsiteX18" fmla="*/ 342901 w 1038758"/>
              <a:gd name="connsiteY18" fmla="*/ 729012 h 1832723"/>
              <a:gd name="connsiteX19" fmla="*/ 342901 w 1038758"/>
              <a:gd name="connsiteY19" fmla="*/ 367013 h 1832723"/>
              <a:gd name="connsiteX20" fmla="*/ 685801 w 1038758"/>
              <a:gd name="connsiteY20" fmla="*/ 367013 h 1832723"/>
              <a:gd name="connsiteX21" fmla="*/ 685801 w 1038758"/>
              <a:gd name="connsiteY21" fmla="*/ 732773 h 1832723"/>
              <a:gd name="connsiteX22" fmla="*/ 345075 w 1038758"/>
              <a:gd name="connsiteY22" fmla="*/ 732773 h 1832723"/>
              <a:gd name="connsiteX23" fmla="*/ 345075 w 1038758"/>
              <a:gd name="connsiteY23" fmla="*/ 1094772 h 1832723"/>
              <a:gd name="connsiteX24" fmla="*/ 0 w 1038758"/>
              <a:gd name="connsiteY24" fmla="*/ 1832723 h 1832723"/>
              <a:gd name="connsiteX25" fmla="*/ 0 w 1038758"/>
              <a:gd name="connsiteY25" fmla="*/ 1466963 h 1832723"/>
              <a:gd name="connsiteX26" fmla="*/ 342900 w 1038758"/>
              <a:gd name="connsiteY26" fmla="*/ 1466963 h 1832723"/>
              <a:gd name="connsiteX27" fmla="*/ 342900 w 1038758"/>
              <a:gd name="connsiteY27" fmla="*/ 1832723 h 183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8758" h="1832723">
                <a:moveTo>
                  <a:pt x="695858" y="1819986"/>
                </a:moveTo>
                <a:lnTo>
                  <a:pt x="695858" y="1454226"/>
                </a:lnTo>
                <a:lnTo>
                  <a:pt x="1038758" y="1454226"/>
                </a:lnTo>
                <a:lnTo>
                  <a:pt x="1038758" y="1819986"/>
                </a:lnTo>
                <a:close/>
                <a:moveTo>
                  <a:pt x="694193" y="1098533"/>
                </a:moveTo>
                <a:lnTo>
                  <a:pt x="694193" y="732773"/>
                </a:lnTo>
                <a:lnTo>
                  <a:pt x="1037093" y="732773"/>
                </a:lnTo>
                <a:lnTo>
                  <a:pt x="1037093" y="1098533"/>
                </a:lnTo>
                <a:close/>
                <a:moveTo>
                  <a:pt x="681668" y="365760"/>
                </a:moveTo>
                <a:lnTo>
                  <a:pt x="681668" y="0"/>
                </a:lnTo>
                <a:lnTo>
                  <a:pt x="1024568" y="0"/>
                </a:lnTo>
                <a:lnTo>
                  <a:pt x="1024568" y="365760"/>
                </a:lnTo>
                <a:close/>
                <a:moveTo>
                  <a:pt x="345075" y="1460532"/>
                </a:moveTo>
                <a:lnTo>
                  <a:pt x="345075" y="1094772"/>
                </a:lnTo>
                <a:lnTo>
                  <a:pt x="687975" y="1094772"/>
                </a:lnTo>
                <a:lnTo>
                  <a:pt x="687975" y="1460532"/>
                </a:lnTo>
                <a:close/>
                <a:moveTo>
                  <a:pt x="2175" y="1094772"/>
                </a:moveTo>
                <a:lnTo>
                  <a:pt x="2175" y="729012"/>
                </a:lnTo>
                <a:lnTo>
                  <a:pt x="342901" y="729012"/>
                </a:lnTo>
                <a:lnTo>
                  <a:pt x="342901" y="367013"/>
                </a:lnTo>
                <a:lnTo>
                  <a:pt x="685801" y="367013"/>
                </a:lnTo>
                <a:lnTo>
                  <a:pt x="685801" y="732773"/>
                </a:lnTo>
                <a:lnTo>
                  <a:pt x="345075" y="732773"/>
                </a:lnTo>
                <a:lnTo>
                  <a:pt x="345075" y="1094772"/>
                </a:lnTo>
                <a:close/>
                <a:moveTo>
                  <a:pt x="0" y="1832723"/>
                </a:moveTo>
                <a:lnTo>
                  <a:pt x="0" y="1466963"/>
                </a:lnTo>
                <a:lnTo>
                  <a:pt x="342900" y="1466963"/>
                </a:lnTo>
                <a:lnTo>
                  <a:pt x="342900" y="18327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42840E1-8E87-4CF4-998B-07429605FD6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6" b="13446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80555-E3E4-400F-9FF9-4F1EE5B1E7EF}"/>
              </a:ext>
            </a:extLst>
          </p:cNvPr>
          <p:cNvSpPr txBox="1"/>
          <p:nvPr/>
        </p:nvSpPr>
        <p:spPr>
          <a:xfrm>
            <a:off x="2552700" y="3295650"/>
            <a:ext cx="18935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“ </a:t>
            </a:r>
            <a:r>
              <a:rPr lang="fr-FR" sz="12000" dirty="0">
                <a:latin typeface="Silkscreen"/>
              </a:rPr>
              <a:t>La clé Morse est la musique des signaux, le rythme des mots, la danse des lettres</a:t>
            </a:r>
            <a:r>
              <a:rPr lang="fr-FR" sz="12000" dirty="0"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 .  ’’</a:t>
            </a:r>
            <a:endParaRPr lang="fr-FR" sz="12000" dirty="0">
              <a:latin typeface="Silkscree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4A68-367F-42A1-A265-B46AA0380F41}"/>
              </a:ext>
            </a:extLst>
          </p:cNvPr>
          <p:cNvSpPr txBox="1"/>
          <p:nvPr/>
        </p:nvSpPr>
        <p:spPr>
          <a:xfrm>
            <a:off x="2288460" y="9982200"/>
            <a:ext cx="1834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Silkscreen"/>
              </a:rPr>
              <a:t>--Richard B. Wolf</a:t>
            </a:r>
          </a:p>
        </p:txBody>
      </p:sp>
      <p:sp>
        <p:nvSpPr>
          <p:cNvPr id="11" name="Graphic 20">
            <a:extLst>
              <a:ext uri="{FF2B5EF4-FFF2-40B4-BE49-F238E27FC236}">
                <a16:creationId xmlns:a16="http://schemas.microsoft.com/office/drawing/2014/main" id="{0EDC73FC-2D69-4418-99DB-A958AA1A70C7}"/>
              </a:ext>
            </a:extLst>
          </p:cNvPr>
          <p:cNvSpPr/>
          <p:nvPr/>
        </p:nvSpPr>
        <p:spPr>
          <a:xfrm>
            <a:off x="947271" y="762000"/>
            <a:ext cx="22483108" cy="12192000"/>
          </a:xfrm>
          <a:custGeom>
            <a:avLst/>
            <a:gdLst>
              <a:gd name="connsiteX0" fmla="*/ 22481826 w 22483108"/>
              <a:gd name="connsiteY0" fmla="*/ 12100430 h 12100429"/>
              <a:gd name="connsiteX1" fmla="*/ 7914075 w 22483108"/>
              <a:gd name="connsiteY1" fmla="*/ 12100430 h 12100429"/>
              <a:gd name="connsiteX2" fmla="*/ 7914075 w 22483108"/>
              <a:gd name="connsiteY2" fmla="*/ 11677024 h 12100429"/>
              <a:gd name="connsiteX3" fmla="*/ 1320724 w 22483108"/>
              <a:gd name="connsiteY3" fmla="*/ 11677024 h 12100429"/>
              <a:gd name="connsiteX4" fmla="*/ 1320724 w 22483108"/>
              <a:gd name="connsiteY4" fmla="*/ 10168159 h 12100429"/>
              <a:gd name="connsiteX5" fmla="*/ 0 w 22483108"/>
              <a:gd name="connsiteY5" fmla="*/ 10168159 h 12100429"/>
              <a:gd name="connsiteX6" fmla="*/ 0 w 22483108"/>
              <a:gd name="connsiteY6" fmla="*/ 0 h 12100429"/>
              <a:gd name="connsiteX7" fmla="*/ 14569034 w 22483108"/>
              <a:gd name="connsiteY7" fmla="*/ 0 h 12100429"/>
              <a:gd name="connsiteX8" fmla="*/ 14569034 w 22483108"/>
              <a:gd name="connsiteY8" fmla="*/ 424689 h 12100429"/>
              <a:gd name="connsiteX9" fmla="*/ 15721620 w 22483108"/>
              <a:gd name="connsiteY9" fmla="*/ 424689 h 12100429"/>
              <a:gd name="connsiteX10" fmla="*/ 15721620 w 22483108"/>
              <a:gd name="connsiteY10" fmla="*/ 873756 h 12100429"/>
              <a:gd name="connsiteX11" fmla="*/ 16912708 w 22483108"/>
              <a:gd name="connsiteY11" fmla="*/ 873756 h 12100429"/>
              <a:gd name="connsiteX12" fmla="*/ 16912708 w 22483108"/>
              <a:gd name="connsiteY12" fmla="*/ 1398523 h 12100429"/>
              <a:gd name="connsiteX13" fmla="*/ 22483108 w 22483108"/>
              <a:gd name="connsiteY13" fmla="*/ 1398523 h 12100429"/>
              <a:gd name="connsiteX14" fmla="*/ 22483108 w 22483108"/>
              <a:gd name="connsiteY14" fmla="*/ 12100430 h 12100429"/>
              <a:gd name="connsiteX15" fmla="*/ 7952580 w 22483108"/>
              <a:gd name="connsiteY15" fmla="*/ 12061938 h 12100429"/>
              <a:gd name="connsiteX16" fmla="*/ 22444604 w 22483108"/>
              <a:gd name="connsiteY16" fmla="*/ 12061938 h 12100429"/>
              <a:gd name="connsiteX17" fmla="*/ 22444604 w 22483108"/>
              <a:gd name="connsiteY17" fmla="*/ 1437014 h 12100429"/>
              <a:gd name="connsiteX18" fmla="*/ 16874204 w 22483108"/>
              <a:gd name="connsiteY18" fmla="*/ 1437014 h 12100429"/>
              <a:gd name="connsiteX19" fmla="*/ 16874204 w 22483108"/>
              <a:gd name="connsiteY19" fmla="*/ 912247 h 12100429"/>
              <a:gd name="connsiteX20" fmla="*/ 15683115 w 22483108"/>
              <a:gd name="connsiteY20" fmla="*/ 912247 h 12100429"/>
              <a:gd name="connsiteX21" fmla="*/ 15683115 w 22483108"/>
              <a:gd name="connsiteY21" fmla="*/ 463180 h 12100429"/>
              <a:gd name="connsiteX22" fmla="*/ 14530529 w 22483108"/>
              <a:gd name="connsiteY22" fmla="*/ 463180 h 12100429"/>
              <a:gd name="connsiteX23" fmla="*/ 14530529 w 22483108"/>
              <a:gd name="connsiteY23" fmla="*/ 38491 h 12100429"/>
              <a:gd name="connsiteX24" fmla="*/ 38505 w 22483108"/>
              <a:gd name="connsiteY24" fmla="*/ 38491 h 12100429"/>
              <a:gd name="connsiteX25" fmla="*/ 38505 w 22483108"/>
              <a:gd name="connsiteY25" fmla="*/ 10129668 h 12100429"/>
              <a:gd name="connsiteX26" fmla="*/ 1359229 w 22483108"/>
              <a:gd name="connsiteY26" fmla="*/ 10129668 h 12100429"/>
              <a:gd name="connsiteX27" fmla="*/ 1359229 w 22483108"/>
              <a:gd name="connsiteY27" fmla="*/ 11637250 h 12100429"/>
              <a:gd name="connsiteX28" fmla="*/ 7952580 w 22483108"/>
              <a:gd name="connsiteY28" fmla="*/ 11637250 h 12100429"/>
              <a:gd name="connsiteX29" fmla="*/ 7952580 w 22483108"/>
              <a:gd name="connsiteY29" fmla="*/ 12061938 h 1210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483108" h="12100429">
                <a:moveTo>
                  <a:pt x="22481826" y="12100430"/>
                </a:moveTo>
                <a:lnTo>
                  <a:pt x="7914075" y="12100430"/>
                </a:lnTo>
                <a:lnTo>
                  <a:pt x="7914075" y="11677024"/>
                </a:lnTo>
                <a:lnTo>
                  <a:pt x="1320724" y="11677024"/>
                </a:lnTo>
                <a:lnTo>
                  <a:pt x="1320724" y="10168159"/>
                </a:lnTo>
                <a:lnTo>
                  <a:pt x="0" y="10168159"/>
                </a:lnTo>
                <a:lnTo>
                  <a:pt x="0" y="0"/>
                </a:lnTo>
                <a:lnTo>
                  <a:pt x="14569034" y="0"/>
                </a:lnTo>
                <a:lnTo>
                  <a:pt x="14569034" y="424689"/>
                </a:lnTo>
                <a:lnTo>
                  <a:pt x="15721620" y="424689"/>
                </a:lnTo>
                <a:lnTo>
                  <a:pt x="15721620" y="873756"/>
                </a:lnTo>
                <a:lnTo>
                  <a:pt x="16912708" y="873756"/>
                </a:lnTo>
                <a:lnTo>
                  <a:pt x="16912708" y="1398523"/>
                </a:lnTo>
                <a:lnTo>
                  <a:pt x="22483108" y="1398523"/>
                </a:lnTo>
                <a:lnTo>
                  <a:pt x="22483108" y="12100430"/>
                </a:lnTo>
                <a:close/>
                <a:moveTo>
                  <a:pt x="7952580" y="12061938"/>
                </a:moveTo>
                <a:lnTo>
                  <a:pt x="22444604" y="12061938"/>
                </a:lnTo>
                <a:lnTo>
                  <a:pt x="22444604" y="1437014"/>
                </a:lnTo>
                <a:lnTo>
                  <a:pt x="16874204" y="1437014"/>
                </a:lnTo>
                <a:lnTo>
                  <a:pt x="16874204" y="912247"/>
                </a:lnTo>
                <a:lnTo>
                  <a:pt x="15683115" y="912247"/>
                </a:lnTo>
                <a:lnTo>
                  <a:pt x="15683115" y="463180"/>
                </a:lnTo>
                <a:lnTo>
                  <a:pt x="14530529" y="463180"/>
                </a:lnTo>
                <a:lnTo>
                  <a:pt x="14530529" y="38491"/>
                </a:lnTo>
                <a:lnTo>
                  <a:pt x="38505" y="38491"/>
                </a:lnTo>
                <a:lnTo>
                  <a:pt x="38505" y="10129668"/>
                </a:lnTo>
                <a:lnTo>
                  <a:pt x="1359229" y="10129668"/>
                </a:lnTo>
                <a:lnTo>
                  <a:pt x="1359229" y="11637250"/>
                </a:lnTo>
                <a:lnTo>
                  <a:pt x="7952580" y="11637250"/>
                </a:lnTo>
                <a:lnTo>
                  <a:pt x="7952580" y="12061938"/>
                </a:lnTo>
                <a:close/>
              </a:path>
            </a:pathLst>
          </a:custGeom>
          <a:solidFill>
            <a:schemeClr val="bg1"/>
          </a:solidFill>
          <a:ln w="128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E583777-9B87-2E77-420A-755EBCDE7C37}"/>
              </a:ext>
            </a:extLst>
          </p:cNvPr>
          <p:cNvSpPr/>
          <p:nvPr/>
        </p:nvSpPr>
        <p:spPr>
          <a:xfrm>
            <a:off x="22588366" y="329263"/>
            <a:ext cx="1379484" cy="1456734"/>
          </a:xfrm>
          <a:custGeom>
            <a:avLst/>
            <a:gdLst>
              <a:gd name="connsiteX0" fmla="*/ 1036584 w 1379484"/>
              <a:gd name="connsiteY0" fmla="*/ 1090974 h 1456734"/>
              <a:gd name="connsiteX1" fmla="*/ 1379484 w 1379484"/>
              <a:gd name="connsiteY1" fmla="*/ 1090974 h 1456734"/>
              <a:gd name="connsiteX2" fmla="*/ 1379484 w 1379484"/>
              <a:gd name="connsiteY2" fmla="*/ 1456734 h 1456734"/>
              <a:gd name="connsiteX3" fmla="*/ 1036584 w 1379484"/>
              <a:gd name="connsiteY3" fmla="*/ 1456734 h 1456734"/>
              <a:gd name="connsiteX4" fmla="*/ 693684 w 1379484"/>
              <a:gd name="connsiteY4" fmla="*/ 725214 h 1456734"/>
              <a:gd name="connsiteX5" fmla="*/ 1036584 w 1379484"/>
              <a:gd name="connsiteY5" fmla="*/ 725214 h 1456734"/>
              <a:gd name="connsiteX6" fmla="*/ 1036584 w 1379484"/>
              <a:gd name="connsiteY6" fmla="*/ 1090974 h 1456734"/>
              <a:gd name="connsiteX7" fmla="*/ 693684 w 1379484"/>
              <a:gd name="connsiteY7" fmla="*/ 1090974 h 1456734"/>
              <a:gd name="connsiteX8" fmla="*/ 342900 w 1379484"/>
              <a:gd name="connsiteY8" fmla="*/ 365760 h 1456734"/>
              <a:gd name="connsiteX9" fmla="*/ 685800 w 1379484"/>
              <a:gd name="connsiteY9" fmla="*/ 365760 h 1456734"/>
              <a:gd name="connsiteX10" fmla="*/ 685800 w 1379484"/>
              <a:gd name="connsiteY10" fmla="*/ 731520 h 1456734"/>
              <a:gd name="connsiteX11" fmla="*/ 342900 w 1379484"/>
              <a:gd name="connsiteY11" fmla="*/ 731520 h 1456734"/>
              <a:gd name="connsiteX12" fmla="*/ 0 w 1379484"/>
              <a:gd name="connsiteY12" fmla="*/ 0 h 1456734"/>
              <a:gd name="connsiteX13" fmla="*/ 342900 w 1379484"/>
              <a:gd name="connsiteY13" fmla="*/ 0 h 1456734"/>
              <a:gd name="connsiteX14" fmla="*/ 342900 w 1379484"/>
              <a:gd name="connsiteY14" fmla="*/ 365760 h 1456734"/>
              <a:gd name="connsiteX15" fmla="*/ 0 w 1379484"/>
              <a:gd name="connsiteY15" fmla="*/ 365760 h 14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9484" h="1456734">
                <a:moveTo>
                  <a:pt x="1036584" y="1090974"/>
                </a:moveTo>
                <a:lnTo>
                  <a:pt x="1379484" y="1090974"/>
                </a:lnTo>
                <a:lnTo>
                  <a:pt x="1379484" y="1456734"/>
                </a:lnTo>
                <a:lnTo>
                  <a:pt x="1036584" y="1456734"/>
                </a:lnTo>
                <a:close/>
                <a:moveTo>
                  <a:pt x="693684" y="725214"/>
                </a:moveTo>
                <a:lnTo>
                  <a:pt x="1036584" y="725214"/>
                </a:lnTo>
                <a:lnTo>
                  <a:pt x="1036584" y="1090974"/>
                </a:lnTo>
                <a:lnTo>
                  <a:pt x="693684" y="1090974"/>
                </a:lnTo>
                <a:close/>
                <a:moveTo>
                  <a:pt x="342900" y="365760"/>
                </a:moveTo>
                <a:lnTo>
                  <a:pt x="685800" y="365760"/>
                </a:lnTo>
                <a:lnTo>
                  <a:pt x="685800" y="731520"/>
                </a:lnTo>
                <a:lnTo>
                  <a:pt x="342900" y="731520"/>
                </a:lnTo>
                <a:close/>
                <a:moveTo>
                  <a:pt x="0" y="0"/>
                </a:moveTo>
                <a:lnTo>
                  <a:pt x="342900" y="0"/>
                </a:lnTo>
                <a:lnTo>
                  <a:pt x="342900" y="365760"/>
                </a:lnTo>
                <a:lnTo>
                  <a:pt x="0" y="3657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Dosis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681171-3CBD-C1EA-8FB9-0A890CA42CD5}"/>
              </a:ext>
            </a:extLst>
          </p:cNvPr>
          <p:cNvSpPr/>
          <p:nvPr/>
        </p:nvSpPr>
        <p:spPr>
          <a:xfrm>
            <a:off x="255984" y="237040"/>
            <a:ext cx="1381152" cy="1103711"/>
          </a:xfrm>
          <a:custGeom>
            <a:avLst/>
            <a:gdLst>
              <a:gd name="connsiteX0" fmla="*/ 0 w 1381152"/>
              <a:gd name="connsiteY0" fmla="*/ 737951 h 1103711"/>
              <a:gd name="connsiteX1" fmla="*/ 342900 w 1381152"/>
              <a:gd name="connsiteY1" fmla="*/ 737951 h 1103711"/>
              <a:gd name="connsiteX2" fmla="*/ 342900 w 1381152"/>
              <a:gd name="connsiteY2" fmla="*/ 1103711 h 1103711"/>
              <a:gd name="connsiteX3" fmla="*/ 0 w 1381152"/>
              <a:gd name="connsiteY3" fmla="*/ 1103711 h 1103711"/>
              <a:gd name="connsiteX4" fmla="*/ 345075 w 1381152"/>
              <a:gd name="connsiteY4" fmla="*/ 365760 h 1103711"/>
              <a:gd name="connsiteX5" fmla="*/ 687975 w 1381152"/>
              <a:gd name="connsiteY5" fmla="*/ 365760 h 1103711"/>
              <a:gd name="connsiteX6" fmla="*/ 687975 w 1381152"/>
              <a:gd name="connsiteY6" fmla="*/ 731520 h 1103711"/>
              <a:gd name="connsiteX7" fmla="*/ 345075 w 1381152"/>
              <a:gd name="connsiteY7" fmla="*/ 731520 h 1103711"/>
              <a:gd name="connsiteX8" fmla="*/ 1038252 w 1381152"/>
              <a:gd name="connsiteY8" fmla="*/ 364488 h 1103711"/>
              <a:gd name="connsiteX9" fmla="*/ 1381152 w 1381152"/>
              <a:gd name="connsiteY9" fmla="*/ 364488 h 1103711"/>
              <a:gd name="connsiteX10" fmla="*/ 1381152 w 1381152"/>
              <a:gd name="connsiteY10" fmla="*/ 730248 h 1103711"/>
              <a:gd name="connsiteX11" fmla="*/ 1038758 w 1381152"/>
              <a:gd name="connsiteY11" fmla="*/ 730248 h 1103711"/>
              <a:gd name="connsiteX12" fmla="*/ 1038758 w 1381152"/>
              <a:gd name="connsiteY12" fmla="*/ 1090974 h 1103711"/>
              <a:gd name="connsiteX13" fmla="*/ 695858 w 1381152"/>
              <a:gd name="connsiteY13" fmla="*/ 1090974 h 1103711"/>
              <a:gd name="connsiteX14" fmla="*/ 695858 w 1381152"/>
              <a:gd name="connsiteY14" fmla="*/ 725214 h 1103711"/>
              <a:gd name="connsiteX15" fmla="*/ 1038252 w 1381152"/>
              <a:gd name="connsiteY15" fmla="*/ 725214 h 1103711"/>
              <a:gd name="connsiteX16" fmla="*/ 694193 w 1381152"/>
              <a:gd name="connsiteY16" fmla="*/ 3761 h 1103711"/>
              <a:gd name="connsiteX17" fmla="*/ 1037093 w 1381152"/>
              <a:gd name="connsiteY17" fmla="*/ 3761 h 1103711"/>
              <a:gd name="connsiteX18" fmla="*/ 1037093 w 1381152"/>
              <a:gd name="connsiteY18" fmla="*/ 369521 h 1103711"/>
              <a:gd name="connsiteX19" fmla="*/ 694193 w 1381152"/>
              <a:gd name="connsiteY19" fmla="*/ 369521 h 1103711"/>
              <a:gd name="connsiteX20" fmla="*/ 2175 w 1381152"/>
              <a:gd name="connsiteY20" fmla="*/ 0 h 1103711"/>
              <a:gd name="connsiteX21" fmla="*/ 345075 w 1381152"/>
              <a:gd name="connsiteY21" fmla="*/ 0 h 1103711"/>
              <a:gd name="connsiteX22" fmla="*/ 345075 w 1381152"/>
              <a:gd name="connsiteY22" fmla="*/ 365760 h 1103711"/>
              <a:gd name="connsiteX23" fmla="*/ 2175 w 1381152"/>
              <a:gd name="connsiteY23" fmla="*/ 365760 h 110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81152" h="1103711">
                <a:moveTo>
                  <a:pt x="0" y="737951"/>
                </a:moveTo>
                <a:lnTo>
                  <a:pt x="342900" y="737951"/>
                </a:lnTo>
                <a:lnTo>
                  <a:pt x="342900" y="1103711"/>
                </a:lnTo>
                <a:lnTo>
                  <a:pt x="0" y="1103711"/>
                </a:lnTo>
                <a:close/>
                <a:moveTo>
                  <a:pt x="345075" y="365760"/>
                </a:moveTo>
                <a:lnTo>
                  <a:pt x="687975" y="365760"/>
                </a:lnTo>
                <a:lnTo>
                  <a:pt x="687975" y="731520"/>
                </a:lnTo>
                <a:lnTo>
                  <a:pt x="345075" y="731520"/>
                </a:lnTo>
                <a:close/>
                <a:moveTo>
                  <a:pt x="1038252" y="364488"/>
                </a:moveTo>
                <a:lnTo>
                  <a:pt x="1381152" y="364488"/>
                </a:lnTo>
                <a:lnTo>
                  <a:pt x="1381152" y="730248"/>
                </a:lnTo>
                <a:lnTo>
                  <a:pt x="1038758" y="730248"/>
                </a:lnTo>
                <a:lnTo>
                  <a:pt x="1038758" y="1090974"/>
                </a:lnTo>
                <a:lnTo>
                  <a:pt x="695858" y="1090974"/>
                </a:lnTo>
                <a:lnTo>
                  <a:pt x="695858" y="725214"/>
                </a:lnTo>
                <a:lnTo>
                  <a:pt x="1038252" y="725214"/>
                </a:lnTo>
                <a:close/>
                <a:moveTo>
                  <a:pt x="694193" y="3761"/>
                </a:moveTo>
                <a:lnTo>
                  <a:pt x="1037093" y="3761"/>
                </a:lnTo>
                <a:lnTo>
                  <a:pt x="1037093" y="369521"/>
                </a:lnTo>
                <a:lnTo>
                  <a:pt x="694193" y="369521"/>
                </a:lnTo>
                <a:close/>
                <a:moveTo>
                  <a:pt x="2175" y="0"/>
                </a:moveTo>
                <a:lnTo>
                  <a:pt x="345075" y="0"/>
                </a:lnTo>
                <a:lnTo>
                  <a:pt x="345075" y="365760"/>
                </a:lnTo>
                <a:lnTo>
                  <a:pt x="2175" y="3657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Dosi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938E2-2EC0-D1F7-C7E6-1D7D191B8D54}"/>
              </a:ext>
            </a:extLst>
          </p:cNvPr>
          <p:cNvSpPr txBox="1"/>
          <p:nvPr/>
        </p:nvSpPr>
        <p:spPr>
          <a:xfrm>
            <a:off x="1789284" y="646200"/>
            <a:ext cx="21335842" cy="14447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8800" dirty="0">
                <a:solidFill>
                  <a:schemeClr val="tx2"/>
                </a:solidFill>
                <a:latin typeface="Silkscreen" pitchFamily="2" charset="0"/>
                <a:ea typeface="Arimo" panose="020B0604020202020204" pitchFamily="34" charset="0"/>
                <a:cs typeface="Arimo" panose="020B0604020202020204" pitchFamily="34" charset="0"/>
              </a:rPr>
              <a:t>Clé Morse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22A21-DD52-4023-89CF-AC4986E30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24" y="2090952"/>
            <a:ext cx="9053525" cy="106153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B106E5-2999-4461-B00E-EC092DEDF642}"/>
              </a:ext>
            </a:extLst>
          </p:cNvPr>
          <p:cNvSpPr txBox="1"/>
          <p:nvPr/>
        </p:nvSpPr>
        <p:spPr>
          <a:xfrm>
            <a:off x="12001501" y="3067050"/>
            <a:ext cx="10586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Ce type de manipulateur est nommé Pioche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7B037-1A3D-419D-8C22-B5EA9588E3A1}"/>
              </a:ext>
            </a:extLst>
          </p:cNvPr>
          <p:cNvSpPr txBox="1"/>
          <p:nvPr/>
        </p:nvSpPr>
        <p:spPr>
          <a:xfrm>
            <a:off x="12001501" y="5086350"/>
            <a:ext cx="931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6F80BF"/>
                </a:solidFill>
                <a:latin typeface="Silkscreen"/>
              </a:rPr>
              <a:t>Composant Pioche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07B0F-0005-4196-A05F-9B7B4C19BF40}"/>
              </a:ext>
            </a:extLst>
          </p:cNvPr>
          <p:cNvSpPr txBox="1"/>
          <p:nvPr/>
        </p:nvSpPr>
        <p:spPr>
          <a:xfrm>
            <a:off x="12992099" y="6429154"/>
            <a:ext cx="9596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Bras Pioche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Contacts Electriques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Ressort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Paliers</a:t>
            </a:r>
          </a:p>
        </p:txBody>
      </p:sp>
    </p:spTree>
    <p:extLst>
      <p:ext uri="{BB962C8B-B14F-4D97-AF65-F5344CB8AC3E}">
        <p14:creationId xmlns:p14="http://schemas.microsoft.com/office/powerpoint/2010/main" val="162193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2D4F09-3AFD-472A-B900-CBD2AE1E41DB}"/>
              </a:ext>
            </a:extLst>
          </p:cNvPr>
          <p:cNvSpPr/>
          <p:nvPr/>
        </p:nvSpPr>
        <p:spPr>
          <a:xfrm rot="5400000">
            <a:off x="551069" y="415879"/>
            <a:ext cx="1450461" cy="1541167"/>
          </a:xfrm>
          <a:custGeom>
            <a:avLst/>
            <a:gdLst>
              <a:gd name="connsiteX0" fmla="*/ 971652 w 1450461"/>
              <a:gd name="connsiteY0" fmla="*/ 1523383 h 1541167"/>
              <a:gd name="connsiteX1" fmla="*/ 971652 w 1450461"/>
              <a:gd name="connsiteY1" fmla="*/ 1012654 h 1541167"/>
              <a:gd name="connsiteX2" fmla="*/ 1450461 w 1450461"/>
              <a:gd name="connsiteY2" fmla="*/ 1012654 h 1541167"/>
              <a:gd name="connsiteX3" fmla="*/ 1450461 w 1450461"/>
              <a:gd name="connsiteY3" fmla="*/ 1523383 h 1541167"/>
              <a:gd name="connsiteX4" fmla="*/ 969330 w 1450461"/>
              <a:gd name="connsiteY4" fmla="*/ 515980 h 1541167"/>
              <a:gd name="connsiteX5" fmla="*/ 969330 w 1450461"/>
              <a:gd name="connsiteY5" fmla="*/ 5251 h 1541167"/>
              <a:gd name="connsiteX6" fmla="*/ 1448139 w 1450461"/>
              <a:gd name="connsiteY6" fmla="*/ 5251 h 1541167"/>
              <a:gd name="connsiteX7" fmla="*/ 1448139 w 1450461"/>
              <a:gd name="connsiteY7" fmla="*/ 515980 h 1541167"/>
              <a:gd name="connsiteX8" fmla="*/ 481839 w 1450461"/>
              <a:gd name="connsiteY8" fmla="*/ 1021458 h 1541167"/>
              <a:gd name="connsiteX9" fmla="*/ 481839 w 1450461"/>
              <a:gd name="connsiteY9" fmla="*/ 510729 h 1541167"/>
              <a:gd name="connsiteX10" fmla="*/ 960648 w 1450461"/>
              <a:gd name="connsiteY10" fmla="*/ 510729 h 1541167"/>
              <a:gd name="connsiteX11" fmla="*/ 960648 w 1450461"/>
              <a:gd name="connsiteY11" fmla="*/ 1021458 h 1541167"/>
              <a:gd name="connsiteX12" fmla="*/ 3030 w 1450461"/>
              <a:gd name="connsiteY12" fmla="*/ 510729 h 1541167"/>
              <a:gd name="connsiteX13" fmla="*/ 3030 w 1450461"/>
              <a:gd name="connsiteY13" fmla="*/ 0 h 1541167"/>
              <a:gd name="connsiteX14" fmla="*/ 481839 w 1450461"/>
              <a:gd name="connsiteY14" fmla="*/ 0 h 1541167"/>
              <a:gd name="connsiteX15" fmla="*/ 481839 w 1450461"/>
              <a:gd name="connsiteY15" fmla="*/ 510729 h 1541167"/>
              <a:gd name="connsiteX16" fmla="*/ 0 w 1450461"/>
              <a:gd name="connsiteY16" fmla="*/ 1541167 h 1541167"/>
              <a:gd name="connsiteX17" fmla="*/ 0 w 1450461"/>
              <a:gd name="connsiteY17" fmla="*/ 1030438 h 1541167"/>
              <a:gd name="connsiteX18" fmla="*/ 478809 w 1450461"/>
              <a:gd name="connsiteY18" fmla="*/ 1030438 h 1541167"/>
              <a:gd name="connsiteX19" fmla="*/ 478809 w 145046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61" h="1541167">
                <a:moveTo>
                  <a:pt x="971652" y="1523383"/>
                </a:moveTo>
                <a:lnTo>
                  <a:pt x="971652" y="1012654"/>
                </a:lnTo>
                <a:lnTo>
                  <a:pt x="1450461" y="1012654"/>
                </a:lnTo>
                <a:lnTo>
                  <a:pt x="1450461" y="1523383"/>
                </a:lnTo>
                <a:close/>
                <a:moveTo>
                  <a:pt x="969330" y="515980"/>
                </a:moveTo>
                <a:lnTo>
                  <a:pt x="969330" y="5251"/>
                </a:lnTo>
                <a:lnTo>
                  <a:pt x="1448139" y="5251"/>
                </a:lnTo>
                <a:lnTo>
                  <a:pt x="1448139" y="515980"/>
                </a:lnTo>
                <a:close/>
                <a:moveTo>
                  <a:pt x="481839" y="1021458"/>
                </a:moveTo>
                <a:lnTo>
                  <a:pt x="481839" y="510729"/>
                </a:lnTo>
                <a:lnTo>
                  <a:pt x="960648" y="510729"/>
                </a:lnTo>
                <a:lnTo>
                  <a:pt x="960648" y="1021458"/>
                </a:lnTo>
                <a:close/>
                <a:moveTo>
                  <a:pt x="3030" y="510729"/>
                </a:moveTo>
                <a:lnTo>
                  <a:pt x="3030" y="0"/>
                </a:lnTo>
                <a:lnTo>
                  <a:pt x="481839" y="0"/>
                </a:lnTo>
                <a:lnTo>
                  <a:pt x="481839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BBDEB3-54CD-4CC3-8546-9E5C628D8ADF}"/>
              </a:ext>
            </a:extLst>
          </p:cNvPr>
          <p:cNvSpPr/>
          <p:nvPr/>
        </p:nvSpPr>
        <p:spPr>
          <a:xfrm rot="5400000">
            <a:off x="22621598" y="11982958"/>
            <a:ext cx="1450461" cy="1541167"/>
          </a:xfrm>
          <a:custGeom>
            <a:avLst/>
            <a:gdLst>
              <a:gd name="connsiteX0" fmla="*/ 971652 w 1450461"/>
              <a:gd name="connsiteY0" fmla="*/ 1523383 h 1541167"/>
              <a:gd name="connsiteX1" fmla="*/ 971652 w 1450461"/>
              <a:gd name="connsiteY1" fmla="*/ 1012654 h 1541167"/>
              <a:gd name="connsiteX2" fmla="*/ 1450461 w 1450461"/>
              <a:gd name="connsiteY2" fmla="*/ 1012654 h 1541167"/>
              <a:gd name="connsiteX3" fmla="*/ 1450461 w 1450461"/>
              <a:gd name="connsiteY3" fmla="*/ 1523383 h 1541167"/>
              <a:gd name="connsiteX4" fmla="*/ 969330 w 1450461"/>
              <a:gd name="connsiteY4" fmla="*/ 515980 h 1541167"/>
              <a:gd name="connsiteX5" fmla="*/ 969330 w 1450461"/>
              <a:gd name="connsiteY5" fmla="*/ 5251 h 1541167"/>
              <a:gd name="connsiteX6" fmla="*/ 1448139 w 1450461"/>
              <a:gd name="connsiteY6" fmla="*/ 5251 h 1541167"/>
              <a:gd name="connsiteX7" fmla="*/ 1448139 w 1450461"/>
              <a:gd name="connsiteY7" fmla="*/ 515980 h 1541167"/>
              <a:gd name="connsiteX8" fmla="*/ 481839 w 1450461"/>
              <a:gd name="connsiteY8" fmla="*/ 1021458 h 1541167"/>
              <a:gd name="connsiteX9" fmla="*/ 481839 w 1450461"/>
              <a:gd name="connsiteY9" fmla="*/ 510729 h 1541167"/>
              <a:gd name="connsiteX10" fmla="*/ 960648 w 1450461"/>
              <a:gd name="connsiteY10" fmla="*/ 510729 h 1541167"/>
              <a:gd name="connsiteX11" fmla="*/ 960648 w 1450461"/>
              <a:gd name="connsiteY11" fmla="*/ 1021458 h 1541167"/>
              <a:gd name="connsiteX12" fmla="*/ 3030 w 1450461"/>
              <a:gd name="connsiteY12" fmla="*/ 510729 h 1541167"/>
              <a:gd name="connsiteX13" fmla="*/ 3030 w 1450461"/>
              <a:gd name="connsiteY13" fmla="*/ 0 h 1541167"/>
              <a:gd name="connsiteX14" fmla="*/ 481839 w 1450461"/>
              <a:gd name="connsiteY14" fmla="*/ 0 h 1541167"/>
              <a:gd name="connsiteX15" fmla="*/ 481839 w 1450461"/>
              <a:gd name="connsiteY15" fmla="*/ 510729 h 1541167"/>
              <a:gd name="connsiteX16" fmla="*/ 0 w 1450461"/>
              <a:gd name="connsiteY16" fmla="*/ 1541167 h 1541167"/>
              <a:gd name="connsiteX17" fmla="*/ 0 w 1450461"/>
              <a:gd name="connsiteY17" fmla="*/ 1030438 h 1541167"/>
              <a:gd name="connsiteX18" fmla="*/ 478809 w 1450461"/>
              <a:gd name="connsiteY18" fmla="*/ 1030438 h 1541167"/>
              <a:gd name="connsiteX19" fmla="*/ 478809 w 1450461"/>
              <a:gd name="connsiteY19" fmla="*/ 1541167 h 154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50461" h="1541167">
                <a:moveTo>
                  <a:pt x="971652" y="1523383"/>
                </a:moveTo>
                <a:lnTo>
                  <a:pt x="971652" y="1012654"/>
                </a:lnTo>
                <a:lnTo>
                  <a:pt x="1450461" y="1012654"/>
                </a:lnTo>
                <a:lnTo>
                  <a:pt x="1450461" y="1523383"/>
                </a:lnTo>
                <a:close/>
                <a:moveTo>
                  <a:pt x="969330" y="515980"/>
                </a:moveTo>
                <a:lnTo>
                  <a:pt x="969330" y="5251"/>
                </a:lnTo>
                <a:lnTo>
                  <a:pt x="1448139" y="5251"/>
                </a:lnTo>
                <a:lnTo>
                  <a:pt x="1448139" y="515980"/>
                </a:lnTo>
                <a:close/>
                <a:moveTo>
                  <a:pt x="481839" y="1021458"/>
                </a:moveTo>
                <a:lnTo>
                  <a:pt x="481839" y="510729"/>
                </a:lnTo>
                <a:lnTo>
                  <a:pt x="960648" y="510729"/>
                </a:lnTo>
                <a:lnTo>
                  <a:pt x="960648" y="1021458"/>
                </a:lnTo>
                <a:close/>
                <a:moveTo>
                  <a:pt x="3030" y="510729"/>
                </a:moveTo>
                <a:lnTo>
                  <a:pt x="3030" y="0"/>
                </a:lnTo>
                <a:lnTo>
                  <a:pt x="481839" y="0"/>
                </a:lnTo>
                <a:lnTo>
                  <a:pt x="481839" y="510729"/>
                </a:lnTo>
                <a:close/>
                <a:moveTo>
                  <a:pt x="0" y="1541167"/>
                </a:moveTo>
                <a:lnTo>
                  <a:pt x="0" y="1030438"/>
                </a:lnTo>
                <a:lnTo>
                  <a:pt x="478809" y="1030438"/>
                </a:lnTo>
                <a:lnTo>
                  <a:pt x="478809" y="1541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B094F-D65B-4C9C-A1F6-413149DB8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54" y="973573"/>
            <a:ext cx="7677150" cy="5181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ACD0B93-174C-4B9E-A7BD-4116BC42577F}"/>
              </a:ext>
            </a:extLst>
          </p:cNvPr>
          <p:cNvSpPr/>
          <p:nvPr/>
        </p:nvSpPr>
        <p:spPr>
          <a:xfrm rot="13887240">
            <a:off x="8486932" y="4593472"/>
            <a:ext cx="619950" cy="567016"/>
          </a:xfrm>
          <a:prstGeom prst="rightArrow">
            <a:avLst>
              <a:gd name="adj1" fmla="val 4435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6050B6-84E2-428F-8890-48264384CDB0}"/>
                  </a:ext>
                </a:extLst>
              </p:cNvPr>
              <p:cNvSpPr/>
              <p:nvPr/>
            </p:nvSpPr>
            <p:spPr>
              <a:xfrm>
                <a:off x="9092794" y="5188358"/>
                <a:ext cx="494045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fr-FR" sz="5400" b="1" i="1" spc="50" smtClean="0">
                          <a:ln w="0"/>
                          <a:solidFill>
                            <a:srgbClr val="00000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Cambria Math" panose="02040503050406030204" pitchFamily="18" charset="0"/>
                        </a:rPr>
                        <a:t>D</a:t>
                      </a:fld>
                    </m:oMath>
                  </m:oMathPara>
                </a14:m>
                <a:endParaRPr lang="fr-FR" sz="54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6050B6-84E2-428F-8890-48264384C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794" y="5188358"/>
                <a:ext cx="494045" cy="923330"/>
              </a:xfrm>
              <a:prstGeom prst="rect">
                <a:avLst/>
              </a:prstGeom>
              <a:blipFill>
                <a:blip r:embed="rId3"/>
                <a:stretch>
                  <a:fillRect l="-4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40E5EAE1-CB78-4596-A867-7BFB9F2EE568}"/>
              </a:ext>
            </a:extLst>
          </p:cNvPr>
          <p:cNvSpPr/>
          <p:nvPr/>
        </p:nvSpPr>
        <p:spPr>
          <a:xfrm rot="13480183">
            <a:off x="5657897" y="4904324"/>
            <a:ext cx="695325" cy="46166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B7DDE-AEB4-465F-B2A0-982F627D8980}"/>
              </a:ext>
            </a:extLst>
          </p:cNvPr>
          <p:cNvSpPr/>
          <p:nvPr/>
        </p:nvSpPr>
        <p:spPr>
          <a:xfrm>
            <a:off x="6337951" y="523184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endParaRPr lang="en-US" sz="5400" b="1" cap="none" spc="50" dirty="0">
              <a:ln w="0"/>
              <a:solidFill>
                <a:srgbClr val="0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D8120-259A-44BB-98B3-B8F5B8EF58AF}"/>
              </a:ext>
            </a:extLst>
          </p:cNvPr>
          <p:cNvSpPr txBox="1"/>
          <p:nvPr/>
        </p:nvSpPr>
        <p:spPr>
          <a:xfrm>
            <a:off x="11288178" y="1419206"/>
            <a:ext cx="120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Silkscreen"/>
              </a:rPr>
              <a:t>A1 et A2 : Paliers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9A893A-87A0-4B31-A56F-6A7659430D21}"/>
              </a:ext>
            </a:extLst>
          </p:cNvPr>
          <p:cNvSpPr txBox="1"/>
          <p:nvPr/>
        </p:nvSpPr>
        <p:spPr>
          <a:xfrm>
            <a:off x="11288178" y="2481731"/>
            <a:ext cx="120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Silkscreen"/>
              </a:rPr>
              <a:t>B : Ressort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D7DDD1-C6FC-4C81-8A45-04C760E65772}"/>
              </a:ext>
            </a:extLst>
          </p:cNvPr>
          <p:cNvSpPr txBox="1"/>
          <p:nvPr/>
        </p:nvSpPr>
        <p:spPr>
          <a:xfrm>
            <a:off x="11288178" y="3544256"/>
            <a:ext cx="120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Silkscreen"/>
              </a:rPr>
              <a:t>C : Fixation avec 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2BB5B3-CE6C-4020-82B1-918C2EE454F1}"/>
              </a:ext>
            </a:extLst>
          </p:cNvPr>
          <p:cNvSpPr txBox="1"/>
          <p:nvPr/>
        </p:nvSpPr>
        <p:spPr>
          <a:xfrm>
            <a:off x="11288178" y="4416744"/>
            <a:ext cx="120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Silkscreen"/>
              </a:rPr>
              <a:t>D : Bras Pioche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179C91-F77C-4479-AFFE-28018679EEA2}"/>
              </a:ext>
            </a:extLst>
          </p:cNvPr>
          <p:cNvSpPr txBox="1"/>
          <p:nvPr/>
        </p:nvSpPr>
        <p:spPr>
          <a:xfrm>
            <a:off x="11288178" y="5296080"/>
            <a:ext cx="1205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>
                <a:latin typeface="Silkscreen"/>
              </a:rPr>
              <a:t>E : Base de la pioche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6894D-2957-407A-97F6-5A99FEB15EB6}"/>
              </a:ext>
            </a:extLst>
          </p:cNvPr>
          <p:cNvSpPr txBox="1"/>
          <p:nvPr/>
        </p:nvSpPr>
        <p:spPr>
          <a:xfrm>
            <a:off x="10495921" y="6398778"/>
            <a:ext cx="1020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Dessous de B ce trouve les contacts électriques 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9F123F-A49E-4E85-8766-430E5BA60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7045110"/>
            <a:ext cx="16770095" cy="60487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00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5">
            <a:extLst>
              <a:ext uri="{FF2B5EF4-FFF2-40B4-BE49-F238E27FC236}">
                <a16:creationId xmlns:a16="http://schemas.microsoft.com/office/drawing/2014/main" id="{60947143-54CF-0671-0917-EE85BF53B35C}"/>
              </a:ext>
            </a:extLst>
          </p:cNvPr>
          <p:cNvSpPr/>
          <p:nvPr/>
        </p:nvSpPr>
        <p:spPr>
          <a:xfrm>
            <a:off x="1520825" y="1413510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noFill/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7F42D0-B607-A482-C635-4A4C3928A7CD}"/>
              </a:ext>
            </a:extLst>
          </p:cNvPr>
          <p:cNvSpPr/>
          <p:nvPr/>
        </p:nvSpPr>
        <p:spPr>
          <a:xfrm rot="5400000">
            <a:off x="22610537" y="12058882"/>
            <a:ext cx="1038758" cy="1103712"/>
          </a:xfrm>
          <a:custGeom>
            <a:avLst/>
            <a:gdLst>
              <a:gd name="connsiteX0" fmla="*/ 695858 w 1038758"/>
              <a:gd name="connsiteY0" fmla="*/ 1090974 h 1103712"/>
              <a:gd name="connsiteX1" fmla="*/ 695858 w 1038758"/>
              <a:gd name="connsiteY1" fmla="*/ 725214 h 1103712"/>
              <a:gd name="connsiteX2" fmla="*/ 1038758 w 1038758"/>
              <a:gd name="connsiteY2" fmla="*/ 725214 h 1103712"/>
              <a:gd name="connsiteX3" fmla="*/ 1038758 w 1038758"/>
              <a:gd name="connsiteY3" fmla="*/ 1090974 h 1103712"/>
              <a:gd name="connsiteX4" fmla="*/ 694193 w 1038758"/>
              <a:gd name="connsiteY4" fmla="*/ 369520 h 1103712"/>
              <a:gd name="connsiteX5" fmla="*/ 694193 w 1038758"/>
              <a:gd name="connsiteY5" fmla="*/ 3760 h 1103712"/>
              <a:gd name="connsiteX6" fmla="*/ 1037093 w 1038758"/>
              <a:gd name="connsiteY6" fmla="*/ 3760 h 1103712"/>
              <a:gd name="connsiteX7" fmla="*/ 1037093 w 1038758"/>
              <a:gd name="connsiteY7" fmla="*/ 369520 h 1103712"/>
              <a:gd name="connsiteX8" fmla="*/ 345075 w 1038758"/>
              <a:gd name="connsiteY8" fmla="*/ 731520 h 1103712"/>
              <a:gd name="connsiteX9" fmla="*/ 345075 w 1038758"/>
              <a:gd name="connsiteY9" fmla="*/ 365760 h 1103712"/>
              <a:gd name="connsiteX10" fmla="*/ 687975 w 1038758"/>
              <a:gd name="connsiteY10" fmla="*/ 365760 h 1103712"/>
              <a:gd name="connsiteX11" fmla="*/ 687975 w 1038758"/>
              <a:gd name="connsiteY11" fmla="*/ 731520 h 1103712"/>
              <a:gd name="connsiteX12" fmla="*/ 2175 w 1038758"/>
              <a:gd name="connsiteY12" fmla="*/ 365760 h 1103712"/>
              <a:gd name="connsiteX13" fmla="*/ 2175 w 1038758"/>
              <a:gd name="connsiteY13" fmla="*/ 0 h 1103712"/>
              <a:gd name="connsiteX14" fmla="*/ 345075 w 1038758"/>
              <a:gd name="connsiteY14" fmla="*/ 0 h 1103712"/>
              <a:gd name="connsiteX15" fmla="*/ 345075 w 1038758"/>
              <a:gd name="connsiteY15" fmla="*/ 365760 h 1103712"/>
              <a:gd name="connsiteX16" fmla="*/ 0 w 1038758"/>
              <a:gd name="connsiteY16" fmla="*/ 1103712 h 1103712"/>
              <a:gd name="connsiteX17" fmla="*/ 0 w 1038758"/>
              <a:gd name="connsiteY17" fmla="*/ 737952 h 1103712"/>
              <a:gd name="connsiteX18" fmla="*/ 342900 w 1038758"/>
              <a:gd name="connsiteY18" fmla="*/ 737952 h 1103712"/>
              <a:gd name="connsiteX19" fmla="*/ 342900 w 1038758"/>
              <a:gd name="connsiteY19" fmla="*/ 1103712 h 110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38758" h="1103712">
                <a:moveTo>
                  <a:pt x="695858" y="1090974"/>
                </a:moveTo>
                <a:lnTo>
                  <a:pt x="695858" y="725214"/>
                </a:lnTo>
                <a:lnTo>
                  <a:pt x="1038758" y="725214"/>
                </a:lnTo>
                <a:lnTo>
                  <a:pt x="1038758" y="1090974"/>
                </a:lnTo>
                <a:close/>
                <a:moveTo>
                  <a:pt x="694193" y="369520"/>
                </a:moveTo>
                <a:lnTo>
                  <a:pt x="694193" y="3760"/>
                </a:lnTo>
                <a:lnTo>
                  <a:pt x="1037093" y="3760"/>
                </a:lnTo>
                <a:lnTo>
                  <a:pt x="1037093" y="369520"/>
                </a:lnTo>
                <a:close/>
                <a:moveTo>
                  <a:pt x="345075" y="731520"/>
                </a:moveTo>
                <a:lnTo>
                  <a:pt x="345075" y="365760"/>
                </a:lnTo>
                <a:lnTo>
                  <a:pt x="687975" y="365760"/>
                </a:lnTo>
                <a:lnTo>
                  <a:pt x="687975" y="731520"/>
                </a:lnTo>
                <a:close/>
                <a:moveTo>
                  <a:pt x="2175" y="365760"/>
                </a:moveTo>
                <a:lnTo>
                  <a:pt x="2175" y="0"/>
                </a:lnTo>
                <a:lnTo>
                  <a:pt x="345075" y="0"/>
                </a:lnTo>
                <a:lnTo>
                  <a:pt x="345075" y="365760"/>
                </a:lnTo>
                <a:close/>
                <a:moveTo>
                  <a:pt x="0" y="1103712"/>
                </a:moveTo>
                <a:lnTo>
                  <a:pt x="0" y="737952"/>
                </a:lnTo>
                <a:lnTo>
                  <a:pt x="342900" y="737952"/>
                </a:lnTo>
                <a:lnTo>
                  <a:pt x="342900" y="110371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C94A5-92AA-4274-8A82-0040E9607E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4433"/>
            <a:ext cx="4667250" cy="6229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59DD0-4F41-4D65-AEC5-19D8F478E4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10" y="6643783"/>
            <a:ext cx="4473829" cy="6443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50165B-FAF4-41C3-A208-093D71DD240C}"/>
              </a:ext>
            </a:extLst>
          </p:cNvPr>
          <p:cNvSpPr txBox="1"/>
          <p:nvPr/>
        </p:nvSpPr>
        <p:spPr>
          <a:xfrm>
            <a:off x="6188075" y="1238250"/>
            <a:ext cx="11376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tx2"/>
                </a:solidFill>
                <a:latin typeface="Silkscreen"/>
              </a:rPr>
              <a:t>Notre Clé à morse à nous: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5D331-4CB2-412E-9F1E-F94E36906C52}"/>
              </a:ext>
            </a:extLst>
          </p:cNvPr>
          <p:cNvSpPr txBox="1"/>
          <p:nvPr/>
        </p:nvSpPr>
        <p:spPr>
          <a:xfrm>
            <a:off x="8239125" y="3543300"/>
            <a:ext cx="1364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cette clé morse ( on sais que vous avez devinez que ces un souris),</a:t>
            </a:r>
          </a:p>
          <a:p>
            <a:r>
              <a:rPr lang="fr-FR" dirty="0"/>
              <a:t>nous avons pus résumé tous l’appareil </a:t>
            </a:r>
            <a:r>
              <a:rPr lang="fr-FR" dirty="0" err="1"/>
              <a:t>prècedent</a:t>
            </a:r>
            <a:r>
              <a:rPr lang="fr-FR" dirty="0"/>
              <a:t> seulement avec une petite partie de la souris et qui est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A35244-94EE-42E1-A5E2-38B22E2D83D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50" y="6034183"/>
            <a:ext cx="4057524" cy="64435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819982-05E0-4647-82AA-F598ADBC1B5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043430" y="7227203"/>
            <a:ext cx="6443566" cy="40575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927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5">
            <a:extLst>
              <a:ext uri="{FF2B5EF4-FFF2-40B4-BE49-F238E27FC236}">
                <a16:creationId xmlns:a16="http://schemas.microsoft.com/office/drawing/2014/main" id="{60947143-54CF-0671-0917-EE85BF53B35C}"/>
              </a:ext>
            </a:extLst>
          </p:cNvPr>
          <p:cNvSpPr/>
          <p:nvPr/>
        </p:nvSpPr>
        <p:spPr>
          <a:xfrm>
            <a:off x="1520825" y="1413510"/>
            <a:ext cx="6718300" cy="5448300"/>
          </a:xfrm>
          <a:custGeom>
            <a:avLst/>
            <a:gdLst>
              <a:gd name="connsiteX0" fmla="*/ 6718300 w 6718300"/>
              <a:gd name="connsiteY0" fmla="*/ 0 h 5448300"/>
              <a:gd name="connsiteX1" fmla="*/ 1408369 w 6718300"/>
              <a:gd name="connsiteY1" fmla="*/ 0 h 5448300"/>
              <a:gd name="connsiteX2" fmla="*/ 1408369 w 6718300"/>
              <a:gd name="connsiteY2" fmla="*/ 673418 h 5448300"/>
              <a:gd name="connsiteX3" fmla="*/ 904972 w 6718300"/>
              <a:gd name="connsiteY3" fmla="*/ 673418 h 5448300"/>
              <a:gd name="connsiteX4" fmla="*/ 904972 w 6718300"/>
              <a:gd name="connsiteY4" fmla="*/ 1171575 h 5448300"/>
              <a:gd name="connsiteX5" fmla="*/ 0 w 6718300"/>
              <a:gd name="connsiteY5" fmla="*/ 1171575 h 5448300"/>
              <a:gd name="connsiteX6" fmla="*/ 0 w 6718300"/>
              <a:gd name="connsiteY6" fmla="*/ 5448300 h 5448300"/>
              <a:gd name="connsiteX7" fmla="*/ 4443975 w 6718300"/>
              <a:gd name="connsiteY7" fmla="*/ 5448300 h 5448300"/>
              <a:gd name="connsiteX8" fmla="*/ 4443975 w 6718300"/>
              <a:gd name="connsiteY8" fmla="*/ 4276725 h 5448300"/>
              <a:gd name="connsiteX9" fmla="*/ 6718300 w 6718300"/>
              <a:gd name="connsiteY9" fmla="*/ 4276725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18300" h="5448300">
                <a:moveTo>
                  <a:pt x="6718300" y="0"/>
                </a:moveTo>
                <a:lnTo>
                  <a:pt x="1408369" y="0"/>
                </a:lnTo>
                <a:lnTo>
                  <a:pt x="1408369" y="673418"/>
                </a:lnTo>
                <a:lnTo>
                  <a:pt x="904972" y="673418"/>
                </a:lnTo>
                <a:lnTo>
                  <a:pt x="904972" y="1171575"/>
                </a:lnTo>
                <a:lnTo>
                  <a:pt x="0" y="1171575"/>
                </a:lnTo>
                <a:lnTo>
                  <a:pt x="0" y="5448300"/>
                </a:lnTo>
                <a:lnTo>
                  <a:pt x="4443975" y="5448300"/>
                </a:lnTo>
                <a:lnTo>
                  <a:pt x="4443975" y="4276725"/>
                </a:lnTo>
                <a:lnTo>
                  <a:pt x="6718300" y="4276725"/>
                </a:lnTo>
                <a:close/>
              </a:path>
            </a:pathLst>
          </a:custGeom>
          <a:noFill/>
          <a:ln w="95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97F42D0-B607-A482-C635-4A4C3928A7CD}"/>
              </a:ext>
            </a:extLst>
          </p:cNvPr>
          <p:cNvSpPr/>
          <p:nvPr/>
        </p:nvSpPr>
        <p:spPr>
          <a:xfrm rot="5400000">
            <a:off x="449590" y="12270013"/>
            <a:ext cx="1038758" cy="1103712"/>
          </a:xfrm>
          <a:custGeom>
            <a:avLst/>
            <a:gdLst>
              <a:gd name="connsiteX0" fmla="*/ 695858 w 1038758"/>
              <a:gd name="connsiteY0" fmla="*/ 1090974 h 1103712"/>
              <a:gd name="connsiteX1" fmla="*/ 695858 w 1038758"/>
              <a:gd name="connsiteY1" fmla="*/ 725214 h 1103712"/>
              <a:gd name="connsiteX2" fmla="*/ 1038758 w 1038758"/>
              <a:gd name="connsiteY2" fmla="*/ 725214 h 1103712"/>
              <a:gd name="connsiteX3" fmla="*/ 1038758 w 1038758"/>
              <a:gd name="connsiteY3" fmla="*/ 1090974 h 1103712"/>
              <a:gd name="connsiteX4" fmla="*/ 694193 w 1038758"/>
              <a:gd name="connsiteY4" fmla="*/ 369520 h 1103712"/>
              <a:gd name="connsiteX5" fmla="*/ 694193 w 1038758"/>
              <a:gd name="connsiteY5" fmla="*/ 3760 h 1103712"/>
              <a:gd name="connsiteX6" fmla="*/ 1037093 w 1038758"/>
              <a:gd name="connsiteY6" fmla="*/ 3760 h 1103712"/>
              <a:gd name="connsiteX7" fmla="*/ 1037093 w 1038758"/>
              <a:gd name="connsiteY7" fmla="*/ 369520 h 1103712"/>
              <a:gd name="connsiteX8" fmla="*/ 345075 w 1038758"/>
              <a:gd name="connsiteY8" fmla="*/ 731520 h 1103712"/>
              <a:gd name="connsiteX9" fmla="*/ 345075 w 1038758"/>
              <a:gd name="connsiteY9" fmla="*/ 365760 h 1103712"/>
              <a:gd name="connsiteX10" fmla="*/ 687975 w 1038758"/>
              <a:gd name="connsiteY10" fmla="*/ 365760 h 1103712"/>
              <a:gd name="connsiteX11" fmla="*/ 687975 w 1038758"/>
              <a:gd name="connsiteY11" fmla="*/ 731520 h 1103712"/>
              <a:gd name="connsiteX12" fmla="*/ 2175 w 1038758"/>
              <a:gd name="connsiteY12" fmla="*/ 365760 h 1103712"/>
              <a:gd name="connsiteX13" fmla="*/ 2175 w 1038758"/>
              <a:gd name="connsiteY13" fmla="*/ 0 h 1103712"/>
              <a:gd name="connsiteX14" fmla="*/ 345075 w 1038758"/>
              <a:gd name="connsiteY14" fmla="*/ 0 h 1103712"/>
              <a:gd name="connsiteX15" fmla="*/ 345075 w 1038758"/>
              <a:gd name="connsiteY15" fmla="*/ 365760 h 1103712"/>
              <a:gd name="connsiteX16" fmla="*/ 0 w 1038758"/>
              <a:gd name="connsiteY16" fmla="*/ 1103712 h 1103712"/>
              <a:gd name="connsiteX17" fmla="*/ 0 w 1038758"/>
              <a:gd name="connsiteY17" fmla="*/ 737952 h 1103712"/>
              <a:gd name="connsiteX18" fmla="*/ 342900 w 1038758"/>
              <a:gd name="connsiteY18" fmla="*/ 737952 h 1103712"/>
              <a:gd name="connsiteX19" fmla="*/ 342900 w 1038758"/>
              <a:gd name="connsiteY19" fmla="*/ 1103712 h 110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38758" h="1103712">
                <a:moveTo>
                  <a:pt x="695858" y="1090974"/>
                </a:moveTo>
                <a:lnTo>
                  <a:pt x="695858" y="725214"/>
                </a:lnTo>
                <a:lnTo>
                  <a:pt x="1038758" y="725214"/>
                </a:lnTo>
                <a:lnTo>
                  <a:pt x="1038758" y="1090974"/>
                </a:lnTo>
                <a:close/>
                <a:moveTo>
                  <a:pt x="694193" y="369520"/>
                </a:moveTo>
                <a:lnTo>
                  <a:pt x="694193" y="3760"/>
                </a:lnTo>
                <a:lnTo>
                  <a:pt x="1037093" y="3760"/>
                </a:lnTo>
                <a:lnTo>
                  <a:pt x="1037093" y="369520"/>
                </a:lnTo>
                <a:close/>
                <a:moveTo>
                  <a:pt x="345075" y="731520"/>
                </a:moveTo>
                <a:lnTo>
                  <a:pt x="345075" y="365760"/>
                </a:lnTo>
                <a:lnTo>
                  <a:pt x="687975" y="365760"/>
                </a:lnTo>
                <a:lnTo>
                  <a:pt x="687975" y="731520"/>
                </a:lnTo>
                <a:close/>
                <a:moveTo>
                  <a:pt x="2175" y="365760"/>
                </a:moveTo>
                <a:lnTo>
                  <a:pt x="2175" y="0"/>
                </a:lnTo>
                <a:lnTo>
                  <a:pt x="345075" y="0"/>
                </a:lnTo>
                <a:lnTo>
                  <a:pt x="345075" y="365760"/>
                </a:lnTo>
                <a:close/>
                <a:moveTo>
                  <a:pt x="0" y="1103712"/>
                </a:moveTo>
                <a:lnTo>
                  <a:pt x="0" y="737952"/>
                </a:lnTo>
                <a:lnTo>
                  <a:pt x="342900" y="737952"/>
                </a:lnTo>
                <a:lnTo>
                  <a:pt x="342900" y="110371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Dosis" pitchFamily="2" charset="0"/>
            </a:endParaRPr>
          </a:p>
        </p:txBody>
      </p:sp>
      <p:sp>
        <p:nvSpPr>
          <p:cNvPr id="5" name="Graphic 60">
            <a:extLst>
              <a:ext uri="{FF2B5EF4-FFF2-40B4-BE49-F238E27FC236}">
                <a16:creationId xmlns:a16="http://schemas.microsoft.com/office/drawing/2014/main" id="{34FFF234-727F-41F9-B08F-CA1D7C5BFA37}"/>
              </a:ext>
            </a:extLst>
          </p:cNvPr>
          <p:cNvSpPr/>
          <p:nvPr/>
        </p:nvSpPr>
        <p:spPr>
          <a:xfrm>
            <a:off x="-2283318" y="-4270408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95436-8F4E-44AC-B9BC-93DEC6E884C3}"/>
              </a:ext>
            </a:extLst>
          </p:cNvPr>
          <p:cNvSpPr txBox="1"/>
          <p:nvPr/>
        </p:nvSpPr>
        <p:spPr>
          <a:xfrm>
            <a:off x="171450" y="304800"/>
            <a:ext cx="78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Dosis" pitchFamily="2" charset="0"/>
              </a:rPr>
              <a:t>"Dans l'univers des signaux, le code Morse est la symphonie de la communication."</a:t>
            </a:r>
          </a:p>
        </p:txBody>
      </p:sp>
      <p:sp>
        <p:nvSpPr>
          <p:cNvPr id="9" name="Graphic 59">
            <a:extLst>
              <a:ext uri="{FF2B5EF4-FFF2-40B4-BE49-F238E27FC236}">
                <a16:creationId xmlns:a16="http://schemas.microsoft.com/office/drawing/2014/main" id="{A087F917-1473-4A20-83C2-9437B03B514E}"/>
              </a:ext>
            </a:extLst>
          </p:cNvPr>
          <p:cNvSpPr/>
          <p:nvPr/>
        </p:nvSpPr>
        <p:spPr>
          <a:xfrm>
            <a:off x="13855207" y="9777012"/>
            <a:ext cx="10522443" cy="8540815"/>
          </a:xfrm>
          <a:custGeom>
            <a:avLst/>
            <a:gdLst>
              <a:gd name="connsiteX0" fmla="*/ 6975386 w 10522443"/>
              <a:gd name="connsiteY0" fmla="*/ 8540815 h 8540815"/>
              <a:gd name="connsiteX1" fmla="*/ 0 w 10522443"/>
              <a:gd name="connsiteY1" fmla="*/ 8540815 h 8540815"/>
              <a:gd name="connsiteX2" fmla="*/ 0 w 10522443"/>
              <a:gd name="connsiteY2" fmla="*/ 1826992 h 8540815"/>
              <a:gd name="connsiteX3" fmla="*/ 1411402 w 10522443"/>
              <a:gd name="connsiteY3" fmla="*/ 1826992 h 8540815"/>
              <a:gd name="connsiteX4" fmla="*/ 1411402 w 10522443"/>
              <a:gd name="connsiteY4" fmla="*/ 1050149 h 8540815"/>
              <a:gd name="connsiteX5" fmla="*/ 2196504 w 10522443"/>
              <a:gd name="connsiteY5" fmla="*/ 1050149 h 8540815"/>
              <a:gd name="connsiteX6" fmla="*/ 2196504 w 10522443"/>
              <a:gd name="connsiteY6" fmla="*/ 0 h 8540815"/>
              <a:gd name="connsiteX7" fmla="*/ 10522443 w 10522443"/>
              <a:gd name="connsiteY7" fmla="*/ 0 h 8540815"/>
              <a:gd name="connsiteX8" fmla="*/ 10522443 w 10522443"/>
              <a:gd name="connsiteY8" fmla="*/ 6713824 h 8540815"/>
              <a:gd name="connsiteX9" fmla="*/ 6975386 w 10522443"/>
              <a:gd name="connsiteY9" fmla="*/ 6713824 h 8540815"/>
              <a:gd name="connsiteX10" fmla="*/ 6975386 w 10522443"/>
              <a:gd name="connsiteY10" fmla="*/ 8540815 h 8540815"/>
              <a:gd name="connsiteX11" fmla="*/ 44524 w 10522443"/>
              <a:gd name="connsiteY11" fmla="*/ 8496254 h 8540815"/>
              <a:gd name="connsiteX12" fmla="*/ 6930862 w 10522443"/>
              <a:gd name="connsiteY12" fmla="*/ 8496254 h 8540815"/>
              <a:gd name="connsiteX13" fmla="*/ 6930862 w 10522443"/>
              <a:gd name="connsiteY13" fmla="*/ 6669263 h 8540815"/>
              <a:gd name="connsiteX14" fmla="*/ 10477919 w 10522443"/>
              <a:gd name="connsiteY14" fmla="*/ 6669263 h 8540815"/>
              <a:gd name="connsiteX15" fmla="*/ 10477919 w 10522443"/>
              <a:gd name="connsiteY15" fmla="*/ 44561 h 8540815"/>
              <a:gd name="connsiteX16" fmla="*/ 2241028 w 10522443"/>
              <a:gd name="connsiteY16" fmla="*/ 44561 h 8540815"/>
              <a:gd name="connsiteX17" fmla="*/ 2241028 w 10522443"/>
              <a:gd name="connsiteY17" fmla="*/ 1094710 h 8540815"/>
              <a:gd name="connsiteX18" fmla="*/ 1455926 w 10522443"/>
              <a:gd name="connsiteY18" fmla="*/ 1094710 h 8540815"/>
              <a:gd name="connsiteX19" fmla="*/ 1455926 w 10522443"/>
              <a:gd name="connsiteY19" fmla="*/ 1871553 h 8540815"/>
              <a:gd name="connsiteX20" fmla="*/ 44524 w 10522443"/>
              <a:gd name="connsiteY20" fmla="*/ 1871553 h 8540815"/>
              <a:gd name="connsiteX21" fmla="*/ 44524 w 10522443"/>
              <a:gd name="connsiteY21" fmla="*/ 8496254 h 85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22443" h="8540815">
                <a:moveTo>
                  <a:pt x="6975386" y="8540815"/>
                </a:moveTo>
                <a:lnTo>
                  <a:pt x="0" y="8540815"/>
                </a:lnTo>
                <a:lnTo>
                  <a:pt x="0" y="1826992"/>
                </a:lnTo>
                <a:lnTo>
                  <a:pt x="1411402" y="1826992"/>
                </a:lnTo>
                <a:lnTo>
                  <a:pt x="1411402" y="1050149"/>
                </a:lnTo>
                <a:lnTo>
                  <a:pt x="2196504" y="1050149"/>
                </a:lnTo>
                <a:lnTo>
                  <a:pt x="2196504" y="0"/>
                </a:lnTo>
                <a:lnTo>
                  <a:pt x="10522443" y="0"/>
                </a:lnTo>
                <a:lnTo>
                  <a:pt x="10522443" y="6713824"/>
                </a:lnTo>
                <a:lnTo>
                  <a:pt x="6975386" y="6713824"/>
                </a:lnTo>
                <a:lnTo>
                  <a:pt x="6975386" y="8540815"/>
                </a:lnTo>
                <a:close/>
                <a:moveTo>
                  <a:pt x="44524" y="8496254"/>
                </a:moveTo>
                <a:lnTo>
                  <a:pt x="6930862" y="8496254"/>
                </a:lnTo>
                <a:lnTo>
                  <a:pt x="6930862" y="6669263"/>
                </a:lnTo>
                <a:lnTo>
                  <a:pt x="10477919" y="6669263"/>
                </a:lnTo>
                <a:lnTo>
                  <a:pt x="10477919" y="44561"/>
                </a:lnTo>
                <a:lnTo>
                  <a:pt x="2241028" y="44561"/>
                </a:lnTo>
                <a:lnTo>
                  <a:pt x="2241028" y="1094710"/>
                </a:lnTo>
                <a:lnTo>
                  <a:pt x="1455926" y="1094710"/>
                </a:lnTo>
                <a:lnTo>
                  <a:pt x="1455926" y="1871553"/>
                </a:lnTo>
                <a:lnTo>
                  <a:pt x="44524" y="1871553"/>
                </a:lnTo>
                <a:lnTo>
                  <a:pt x="44524" y="8496254"/>
                </a:lnTo>
                <a:close/>
              </a:path>
            </a:pathLst>
          </a:custGeom>
          <a:solidFill>
            <a:schemeClr val="bg1"/>
          </a:solidFill>
          <a:ln w="148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Dosi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ABF61-04AD-4B05-B39C-E4AB6D2C0A9D}"/>
              </a:ext>
            </a:extLst>
          </p:cNvPr>
          <p:cNvSpPr txBox="1"/>
          <p:nvPr/>
        </p:nvSpPr>
        <p:spPr>
          <a:xfrm>
            <a:off x="16230600" y="1003935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90000"/>
                  </a:schemeClr>
                </a:solidFill>
                <a:latin typeface="Dosis" pitchFamily="2" charset="0"/>
              </a:rPr>
              <a:t>"Le code Morse est le langage qui parle sans mots, mais avec des points et des tirets."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0522D-05DA-43BE-849E-C0206A06E554}"/>
              </a:ext>
            </a:extLst>
          </p:cNvPr>
          <p:cNvSpPr txBox="1"/>
          <p:nvPr/>
        </p:nvSpPr>
        <p:spPr>
          <a:xfrm>
            <a:off x="14992350" y="12821869"/>
            <a:ext cx="917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90000"/>
                  </a:schemeClr>
                </a:solidFill>
              </a:rPr>
              <a:t>- John Greenleaf Whittier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C821B-486B-4C71-A027-842131AA98A8}"/>
              </a:ext>
            </a:extLst>
          </p:cNvPr>
          <p:cNvSpPr txBox="1"/>
          <p:nvPr/>
        </p:nvSpPr>
        <p:spPr>
          <a:xfrm>
            <a:off x="8896350" y="781050"/>
            <a:ext cx="1506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tx2"/>
                </a:solidFill>
                <a:latin typeface="Silkscreen"/>
              </a:rPr>
              <a:t>               Signaux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E4FD4-8309-4C72-85F1-CE4FD7539F2B}"/>
              </a:ext>
            </a:extLst>
          </p:cNvPr>
          <p:cNvSpPr txBox="1"/>
          <p:nvPr/>
        </p:nvSpPr>
        <p:spPr>
          <a:xfrm>
            <a:off x="9144000" y="2857500"/>
            <a:ext cx="1287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Dosis" pitchFamily="2" charset="0"/>
              </a:rPr>
              <a:t>Le code morse est composée principalement de deux signaux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Le  (  •  ) signal court durée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Le  (  −  ) signal long durée 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5733B1-4DD6-4C1A-BE3C-1FE8AF50FB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480" y="3771900"/>
            <a:ext cx="8612770" cy="58140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1462CE-00A0-48D8-AC98-614FAAB6BD96}"/>
              </a:ext>
            </a:extLst>
          </p:cNvPr>
          <p:cNvSpPr txBox="1"/>
          <p:nvPr/>
        </p:nvSpPr>
        <p:spPr>
          <a:xfrm>
            <a:off x="1520825" y="6345555"/>
            <a:ext cx="97758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Dosis" pitchFamily="2" charset="0"/>
              </a:rPr>
              <a:t> Pour émettre un point ou un tiret on passe par les étapes suivantes: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Position de repos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Appui sur le levier ou le bouton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Circuit électrique fermé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Durée d'activation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dirty="0">
                <a:latin typeface="Dosis" pitchFamily="2" charset="0"/>
              </a:rPr>
              <a:t>Relâchement des contacts </a:t>
            </a:r>
          </a:p>
        </p:txBody>
      </p:sp>
    </p:spTree>
    <p:extLst>
      <p:ext uri="{BB962C8B-B14F-4D97-AF65-F5344CB8AC3E}">
        <p14:creationId xmlns:p14="http://schemas.microsoft.com/office/powerpoint/2010/main" val="21324867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23 Carson Presentation Template">
      <a:dk1>
        <a:srgbClr val="FCFFFC"/>
      </a:dk1>
      <a:lt1>
        <a:srgbClr val="FFFFFF"/>
      </a:lt1>
      <a:dk2>
        <a:srgbClr val="78A3F0"/>
      </a:dk2>
      <a:lt2>
        <a:srgbClr val="34337A"/>
      </a:lt2>
      <a:accent1>
        <a:srgbClr val="9F3A7F"/>
      </a:accent1>
      <a:accent2>
        <a:srgbClr val="D40B7B"/>
      </a:accent2>
      <a:accent3>
        <a:srgbClr val="8F14B1"/>
      </a:accent3>
      <a:accent4>
        <a:srgbClr val="4346B4"/>
      </a:accent4>
      <a:accent5>
        <a:srgbClr val="66A1F6"/>
      </a:accent5>
      <a:accent6>
        <a:srgbClr val="94E1E9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88924</TotalTime>
  <Words>688</Words>
  <Application>Microsoft Office PowerPoint</Application>
  <PresentationFormat>Custom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Cambria Math</vt:lpstr>
      <vt:lpstr>Dosis</vt:lpstr>
      <vt:lpstr>Eras Light ITC</vt:lpstr>
      <vt:lpstr>Silkscreen</vt:lpstr>
      <vt:lpstr>Söhne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remohda remohdaa</cp:lastModifiedBy>
  <cp:revision>10084</cp:revision>
  <cp:lastPrinted>2019-09-18T23:04:43Z</cp:lastPrinted>
  <dcterms:created xsi:type="dcterms:W3CDTF">2014-11-12T21:47:38Z</dcterms:created>
  <dcterms:modified xsi:type="dcterms:W3CDTF">2023-05-30T21:54:18Z</dcterms:modified>
  <cp:category/>
</cp:coreProperties>
</file>