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
      <p:font typeface="Noto Sans Symbols"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Rayan </a:t>
            </a:r>
            <a:r>
              <a:rPr lang="en-US" sz="2400" b="1" dirty="0" err="1">
                <a:solidFill>
                  <a:srgbClr val="1482AB"/>
                </a:solidFill>
                <a:latin typeface="Arial"/>
                <a:ea typeface="Arial"/>
                <a:cs typeface="Arial"/>
                <a:sym typeface="Arial"/>
              </a:rPr>
              <a:t>Sivasankara</a:t>
            </a:r>
            <a:r>
              <a:rPr lang="en-US" sz="2400" b="1" dirty="0">
                <a:solidFill>
                  <a:srgbClr val="1482AB"/>
                </a:solidFill>
                <a:latin typeface="Arial"/>
                <a:ea typeface="Arial"/>
                <a:cs typeface="Arial"/>
                <a:sym typeface="Arial"/>
              </a:rPr>
              <a:t> K </a:t>
            </a:r>
            <a:r>
              <a:rPr lang="en-IN" sz="2400" b="1" dirty="0">
                <a:solidFill>
                  <a:srgbClr val="1482AB"/>
                </a:solidFill>
                <a:latin typeface="Arial"/>
                <a:ea typeface="Arial"/>
                <a:cs typeface="Arial"/>
                <a:sym typeface="Arial"/>
              </a:rPr>
              <a:t>- </a:t>
            </a:r>
            <a:r>
              <a:rPr lang="en-IN" sz="2400" b="1" dirty="0">
                <a:solidFill>
                  <a:srgbClr val="1482AB"/>
                </a:solidFill>
              </a:rPr>
              <a:t>Jeppiaar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1E72DCB9-7D20-AC91-0B44-A848FCAD08DF}"/>
              </a:ext>
            </a:extLst>
          </p:cNvPr>
          <p:cNvPicPr>
            <a:picLocks noChangeAspect="1"/>
          </p:cNvPicPr>
          <p:nvPr/>
        </p:nvPicPr>
        <p:blipFill>
          <a:blip r:embed="rId3"/>
          <a:stretch>
            <a:fillRect/>
          </a:stretch>
        </p:blipFill>
        <p:spPr>
          <a:xfrm>
            <a:off x="993058" y="1294172"/>
            <a:ext cx="9891250" cy="55638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vt:lpstr>
      <vt:lpstr>Libre Franklin</vt:lpstr>
      <vt:lpstr>Noto Sans Symbols</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Dinesh B</cp:lastModifiedBy>
  <cp:revision>8</cp:revision>
  <dcterms:modified xsi:type="dcterms:W3CDTF">2024-04-05T09:35:23Z</dcterms:modified>
</cp:coreProperties>
</file>