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3" r:id="rId5"/>
    <p:sldId id="262" r:id="rId6"/>
    <p:sldId id="259" r:id="rId7"/>
    <p:sldId id="265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D7F7D-D1C8-4BE9-AA6F-DDC153253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B618C1-B248-4055-AE23-DBB2D1D10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FE8F9-0A20-4F85-BE3F-3627D3F3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C86A3E-D8E2-4023-A3AC-1F8B407A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90674F-30A1-4E1C-875A-27DDCCDE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30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757A7-CC36-4ABE-92F9-AB642BA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908314-A3EB-4018-946F-F8B69B90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6AA0D4-7AF1-46FE-BD21-591D78A2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2C788-3697-457E-91B6-67AC2632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2B063-E040-4EF5-9116-BA53CE87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9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9A3E4-7DD8-4EC3-BC5E-6970B71A2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36CD8B-FF9B-4A4E-96BD-52017B4CA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7309E-C8B8-4E07-A9F4-7A814656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BD07C-D03E-4DFD-8B26-2FA60A84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2AD01-0B5C-4DAB-B2EF-7A4E4D8C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3D00D-AF21-4E57-A945-431D111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B7A5E-3B94-4433-8839-E8D520D1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ECD90-C09F-4C6D-BBD0-2D828088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2C885A-435B-4C38-AE35-C47DB37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F1437-22F7-434F-9BFF-77DE717B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6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F9DDB-376F-4773-B489-E052068C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F0B2C4-4FBC-44E4-90F6-5C1A0CEF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9FD08-2FA6-4C7A-953A-60BB390D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FC2AB-CC4A-4F78-B7E4-B7D4A00A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413BC-BBB2-4B94-A4AE-38DABFDA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9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B4DCF-90FB-4848-A413-6C337C60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94061-3073-4FED-B6C9-0F31D201C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86924A-FC53-4900-84D9-25426663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7D68A0-B747-4EFC-99CD-10861CAD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ED3771-035D-4387-99FF-4D94C778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C4D7F-3CFC-4143-A4E4-04E3E472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73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2EADA-B9CC-4DAE-A8A2-07D81BDE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681D98-94E3-4BBE-8B4B-EC1FB52F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EAC955-0ADD-445B-BCC0-9834AC5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23AAF4-9C6E-4551-9632-248B66E7C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1E7A7C-752C-4954-99DA-8282E27D6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DBB446-EBA2-459E-9A8C-6322DDA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F63F58-CD90-45C1-959D-41BCEF5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3F9F04-C89E-4083-AE67-2B59F2D6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6487C-8AE0-4CC4-A467-1489C646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B0F2A2-3A9E-4A80-AC7B-417E6686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978E7D-52E0-430E-AFD4-7BDFA692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AE282F-E773-44C3-942C-1E31574F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59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3040BC-2526-46CF-B92E-CF48B875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58EAA2-1343-49B6-AECF-A65C7C7C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18C159-635A-41C3-9C96-5401B34C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E2D24-6BFA-4F6B-B4D5-697C7726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B0077C-820F-4881-9B60-9DC4701B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455743-3660-465C-AF22-38EC6181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5337E6-CA33-4E82-8077-5C56E1C6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F9616-7C82-4FA5-8754-A0FE7C13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FC58D-6B0D-4CAF-803E-FA494428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5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BBCD3-086A-4E3F-B618-0133CF64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1967F7-F1C5-49F8-BD95-AF1160AFA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C19A88-829C-480D-8725-3A6CC8DA0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D42993-4125-418C-A86F-E563E09E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3558D6-3451-440A-AF81-ED037668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6ED8F4-981A-49F1-B6C6-35248F38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BA974-EF65-4AD9-BFF0-4D8F0AE3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09F39A-1535-483C-A7F3-63DCF3B93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94B5F1-2C4C-4B6C-BDDE-A2528A1B3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5290E-D1F7-443E-9BBA-809CD9AAE15F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86627-50B2-4FD1-A83B-51CA4FCE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2A167B-1B0A-428B-B469-388C9AED1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1A5E-1B13-4ADD-BEBC-AF6182469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78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E372-E3A9-4314-9318-2E28B464F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7209-E497-4758-BFDF-37581651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Forms response chart. Question title:   Какой формат отдыха тебе ближе всего?  . Number of responses: 20 responses.">
            <a:extLst>
              <a:ext uri="{FF2B5EF4-FFF2-40B4-BE49-F238E27FC236}">
                <a16:creationId xmlns:a16="http://schemas.microsoft.com/office/drawing/2014/main" id="{7CF84409-C269-48B2-B656-170D1531F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7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E372-E3A9-4314-9318-2E28B464F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7209-E497-4758-BFDF-37581651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42" name="Picture 2" descr="Forms response chart. Question title:   Что для тебя важно в вечере после долгого дня?  . Number of responses: 18 responses.">
            <a:extLst>
              <a:ext uri="{FF2B5EF4-FFF2-40B4-BE49-F238E27FC236}">
                <a16:creationId xmlns:a16="http://schemas.microsoft.com/office/drawing/2014/main" id="{F913D012-DA50-4385-A60C-31B6AB00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E372-E3A9-4314-9318-2E28B464F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7209-E497-4758-BFDF-37581651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6" name="Picture 4" descr="Forms response chart. Question title:   Сколько времени в день ты обычно проводишь в социальных сетях?  . Number of responses: 20 responses.">
            <a:extLst>
              <a:ext uri="{FF2B5EF4-FFF2-40B4-BE49-F238E27FC236}">
                <a16:creationId xmlns:a16="http://schemas.microsoft.com/office/drawing/2014/main" id="{3B6866F5-8B63-46A1-A23A-39F5724D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0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E372-E3A9-4314-9318-2E28B464F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7209-E497-4758-BFDF-37581651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Forms response chart. Question title:   Какие три качества для тебя самые важные при выборе косметики или средств ухода?  . Number of responses: 17 responses.">
            <a:extLst>
              <a:ext uri="{FF2B5EF4-FFF2-40B4-BE49-F238E27FC236}">
                <a16:creationId xmlns:a16="http://schemas.microsoft.com/office/drawing/2014/main" id="{0F4DF39F-CB03-4AD9-BB1A-91A5A45E2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5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E372-E3A9-4314-9318-2E28B464F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7209-E497-4758-BFDF-37581651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Forms response chart. Question title:   Как часто ты занимаешься физической активностью?  . Number of responses: 19 responses.">
            <a:extLst>
              <a:ext uri="{FF2B5EF4-FFF2-40B4-BE49-F238E27FC236}">
                <a16:creationId xmlns:a16="http://schemas.microsoft.com/office/drawing/2014/main" id="{039816B9-EDD6-491F-97DA-19FB5A3F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722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09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E372-E3A9-4314-9318-2E28B464F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7209-E497-4758-BFDF-37581651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Forms response chart. Question title:   Оцени, насколько важен для тебя здоровый образ жизни . Number of responses: 19 responses.">
            <a:extLst>
              <a:ext uri="{FF2B5EF4-FFF2-40B4-BE49-F238E27FC236}">
                <a16:creationId xmlns:a16="http://schemas.microsoft.com/office/drawing/2014/main" id="{52C1C2F4-40E9-43EB-B223-BDDB13783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98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E372-E3A9-4314-9318-2E28B464F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7209-E497-4758-BFDF-37581651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Forms response chart. Question title:   Какой стиль оформления приложений и сайтов тебе больше нравится?  . Number of responses: 19 responses.">
            <a:extLst>
              <a:ext uri="{FF2B5EF4-FFF2-40B4-BE49-F238E27FC236}">
                <a16:creationId xmlns:a16="http://schemas.microsoft.com/office/drawing/2014/main" id="{B76F63CF-0C23-4AA0-BD77-0E62FE8D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7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E372-E3A9-4314-9318-2E28B464F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7209-E497-4758-BFDF-37581651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2" descr="Forms response chart. Question title:   Оцени, насколько часто ты готов пробовать новые бренды косметики или ухода  . Number of responses: 19 responses.">
            <a:extLst>
              <a:ext uri="{FF2B5EF4-FFF2-40B4-BE49-F238E27FC236}">
                <a16:creationId xmlns:a16="http://schemas.microsoft.com/office/drawing/2014/main" id="{91366780-B033-45FB-AB9F-9E4B4FB4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2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E372-E3A9-4314-9318-2E28B464F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7209-E497-4758-BFDF-37581651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 descr="Forms response chart. Question title:   На что ты обращаешь внимание при выборе интернет-магазина?  . Number of responses: 19 responses.">
            <a:extLst>
              <a:ext uri="{FF2B5EF4-FFF2-40B4-BE49-F238E27FC236}">
                <a16:creationId xmlns:a16="http://schemas.microsoft.com/office/drawing/2014/main" id="{E7761519-B0AB-41F7-B88C-7B98EA7D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60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E372-E3A9-4314-9318-2E28B464F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7209-E497-4758-BFDF-37581651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2" descr="Forms response chart. Question title:   Какие три качества для тебя самые важные при выборе косметики или средств ухода?  . Number of responses: 17 responses.">
            <a:extLst>
              <a:ext uri="{FF2B5EF4-FFF2-40B4-BE49-F238E27FC236}">
                <a16:creationId xmlns:a16="http://schemas.microsoft.com/office/drawing/2014/main" id="{F564E46E-E055-431C-B7E8-FE8710A16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670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raionaibragimova@outlook.com</dc:creator>
  <cp:lastModifiedBy>raionaibragimova@outlook.com</cp:lastModifiedBy>
  <cp:revision>3</cp:revision>
  <dcterms:created xsi:type="dcterms:W3CDTF">2024-10-30T13:43:21Z</dcterms:created>
  <dcterms:modified xsi:type="dcterms:W3CDTF">2024-10-30T14:07:42Z</dcterms:modified>
</cp:coreProperties>
</file>