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496"/>
    <a:srgbClr val="7E563A"/>
    <a:srgbClr val="564430"/>
    <a:srgbClr val="513672"/>
    <a:srgbClr val="1B0DA3"/>
    <a:srgbClr val="DCF6FC"/>
    <a:srgbClr val="BAE8F8"/>
    <a:srgbClr val="EEC4EA"/>
    <a:srgbClr val="D77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CCFCF-AE13-4784-9A7C-905A9A508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43F2B7-2046-413F-A5AF-911EED728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74D56-BD34-4DFA-928F-536236D7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ABEBED-FDBC-436B-A5ED-54745766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7E591-4F96-4968-8671-075F5014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0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C3D94-2A26-4B4F-AFAA-A93DF26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3E1B71-9D03-4FE9-8279-E40E2330F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E8818-1D33-44F2-9151-6659793A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B022-85DE-47D5-BAD5-17464C58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272A4B-CB19-468F-8D28-8FF010F3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4B89F0-0C6D-44AC-BDF8-4DDA66625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3AD760-4F23-46F5-8928-7D6D16CF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1B476-0DF6-4D4B-8132-947FC57E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6D5E8F-C66C-4B67-8F15-5AF8AF12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30E85-7EC4-4D82-9F7F-6C4ADCF4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9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DA000-C7C8-4936-82C9-4F225DBD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E921E-E8EA-49D3-A836-41C0B628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99137-D4EB-43CF-8935-1FA706BD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F88DE4-D5F6-4ED3-8DB3-49C9F2B2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D29AD-BF21-42E1-8DDF-05583CBA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B6DD4-1EEC-4EB1-8771-FB346D38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626194-D8E0-41B6-BA27-CED68E0A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990A3-59A2-48F9-AB64-101216A2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25CB2-8DF2-4EA8-AE69-EE7338D8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4C91F1-C00A-4950-A08A-0A486DEB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1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3FA5-F973-452A-A988-3630581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7664E-FB06-4EB2-B51C-AF1653190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86528C-55A8-4AFF-9F26-432B05FB0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8B6599-3A78-4439-A7EB-BA23C166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B601EF-9E45-42FD-9B2F-87B4132A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85CC86-DCEF-43F7-85F9-7B87CA92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2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6F506-2FD7-4173-8AA3-4C4E8AAA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0243DB-B997-4C18-A418-C4EC3AA1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3E1166-488A-4C9F-9AF2-3B9C4A44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707E2E-9446-44BE-9D82-73C1BDA45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7F7DC4-509B-46AA-A7DF-779D25730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369CA9-6303-4684-A115-3C28D82A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CF2D93-0B8E-4175-886D-5C01925B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EA536E-6B75-43AE-B5C6-8FDAFC09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31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0C396-4A45-4500-8494-5950ADB6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7F226D-21EF-45A7-AE53-EE0BA051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11D84D-6AC9-41BD-BFB6-0C5E39F4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E731B5-CA73-4709-B13F-1841C75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3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AB1B37-4545-49C4-B9BF-121E633B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AF3476-48AA-45B2-89E6-49E8F01C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FFD9F9-9C98-4EDC-A460-1E29D57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60B-642E-408F-9B17-84A39491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DF0FA-6A3B-4A8C-AA5A-14F3B859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28C96E-5D89-4AC4-8F28-B84AE32D1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871759-80C4-42A7-9326-CCA0CB26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C978A8-E75B-47D6-AF8B-B4553B8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A96E7B-16D1-42B3-AEEA-03D9270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9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48CAA-55EA-4845-B334-2206FF87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245122-A751-4C49-AD84-354DBCC32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61B815-4D9D-4A71-B2A9-1609F407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174921-7D35-41A3-9542-C54A91DD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48CA53-6BC8-40FB-8084-BD06B958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0AE6A-3A50-4CF1-8846-CC42A92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46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4F870-9AF6-4DF8-B002-1189A9A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156530-1417-438C-B153-9E9D2F37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F849C-A258-425E-8943-AAEC10956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97F7-EDC2-459C-B5E6-86845C80731A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D1897-41B7-49A3-A0D4-557D0F91B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2EB8E-3A5D-4EB7-A081-5677785D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3EB2-BBD6-4144-8114-882C53EA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7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DE882-545B-4434-8827-FEF7C86A2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5025A7-A303-4330-9AE1-9C1D10F36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AB8A68-08EA-4AF3-9099-2BA68B485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94" y="0"/>
            <a:ext cx="12398188" cy="688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5DBC0-F55A-4675-83CB-EF43D6FC5A70}"/>
              </a:ext>
            </a:extLst>
          </p:cNvPr>
          <p:cNvSpPr txBox="1"/>
          <p:nvPr/>
        </p:nvSpPr>
        <p:spPr>
          <a:xfrm>
            <a:off x="1110344" y="291366"/>
            <a:ext cx="14146307" cy="830997"/>
          </a:xfrm>
          <a:prstGeom prst="rect">
            <a:avLst/>
          </a:prstGeom>
          <a:noFill/>
          <a:effectLst>
            <a:glow rad="101600">
              <a:schemeClr val="tx1">
                <a:lumMod val="75000"/>
                <a:lumOff val="25000"/>
                <a:alpha val="6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564430"/>
                </a:solidFill>
              </a:rPr>
              <a:t>          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Бейиш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эненин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таманында</a:t>
            </a:r>
            <a:endParaRPr lang="ru-RU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88257-A589-48CB-87D8-63EA4CB8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93976" cy="806823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Garamond" panose="02020404030301010803" pitchFamily="18" charset="0"/>
              </a:rPr>
              <a:t>Краткое содержание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:</a:t>
            </a:r>
            <a:endParaRPr lang="ru-RU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E49EC5-E4C5-464D-BA8C-152759D756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3" r="14353"/>
          <a:stretch>
            <a:fillRect/>
          </a:stretch>
        </p:blipFill>
        <p:spPr>
          <a:xfrm>
            <a:off x="5680730" y="-13447"/>
            <a:ext cx="6511270" cy="687144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7D6431F-185C-48EA-9AEA-4F7EB2F4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78541"/>
            <a:ext cx="5593976" cy="5979459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35-летний </a:t>
            </a:r>
            <a:r>
              <a:rPr lang="ru-RU" sz="2000" b="0" i="0" dirty="0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Адиль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– особенный человек, умственное развитие которого остается на уровне 8-летнего ребенка. </a:t>
            </a:r>
            <a:r>
              <a:rPr lang="ru-RU" sz="2000" b="0" i="0" dirty="0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Адиль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живет в маленькой деревне со своей 75-летней матерью </a:t>
            </a:r>
            <a:r>
              <a:rPr lang="ru-RU" sz="2000" b="0" i="0" dirty="0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Райхан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. Мать </a:t>
            </a:r>
            <a:r>
              <a:rPr lang="ru-RU" sz="2000" b="0" i="0" dirty="0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Райхан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говорит Адилю, что </a:t>
            </a:r>
            <a:r>
              <a:rPr lang="ru-RU" sz="20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Всевышний Аллах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любит ее так сильно, что она попадет прямо в рай. Но </a:t>
            </a:r>
            <a:r>
              <a:rPr lang="ru-RU" sz="2000" b="0" i="0" dirty="0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Адиль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не хочет попасть в рай без матери. Однажды он узнает от другого 8-летнего мальчика, что если он отвезет свою мать пешком в священный город </a:t>
            </a:r>
            <a:r>
              <a:rPr lang="ru-RU" sz="20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Мекку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для совершения хаджа, его мать попадет в рай. Эта история о силе материнской любви к своему сыну, о доброте и открытом сердце представителей разных народов, способных помочь человечеству преодолеть все трудности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D9B5A-47B8-4630-A69C-04B4E2C9DD19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1" y="0"/>
            <a:ext cx="12191999" cy="6858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8CD3CA-BABC-474E-A451-85F5F2F2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7150"/>
            <a:ext cx="99527" cy="4571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3E213-26CB-46E2-AFB2-5AB19965F290}"/>
              </a:ext>
            </a:extLst>
          </p:cNvPr>
          <p:cNvSpPr txBox="1"/>
          <p:nvPr/>
        </p:nvSpPr>
        <p:spPr>
          <a:xfrm>
            <a:off x="5640355" y="27478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CE9F1-EAA9-4915-A612-E4BA769BCC8B}"/>
              </a:ext>
            </a:extLst>
          </p:cNvPr>
          <p:cNvSpPr txBox="1"/>
          <p:nvPr/>
        </p:nvSpPr>
        <p:spPr>
          <a:xfrm>
            <a:off x="129073" y="21027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Главные актеры фильма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:</a:t>
            </a:r>
            <a:endParaRPr lang="ru-RU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65B7C-A053-465E-8C48-E24BAA7601DA}"/>
              </a:ext>
            </a:extLst>
          </p:cNvPr>
          <p:cNvSpPr txBox="1"/>
          <p:nvPr/>
        </p:nvSpPr>
        <p:spPr>
          <a:xfrm>
            <a:off x="5640355" y="27478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753B3-16E0-4AF6-99AD-CF34736EACF1}"/>
              </a:ext>
            </a:extLst>
          </p:cNvPr>
          <p:cNvSpPr txBox="1"/>
          <p:nvPr/>
        </p:nvSpPr>
        <p:spPr>
          <a:xfrm flipH="1">
            <a:off x="129073" y="952964"/>
            <a:ext cx="11933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00496"/>
                </a:solidFill>
              </a:rPr>
              <a:t>“</a:t>
            </a:r>
            <a:r>
              <a:rPr lang="ru-RU" sz="4000" dirty="0" err="1">
                <a:solidFill>
                  <a:srgbClr val="200496"/>
                </a:solidFill>
              </a:rPr>
              <a:t>Бейиш</a:t>
            </a:r>
            <a:r>
              <a:rPr lang="ru-RU" sz="4000" dirty="0">
                <a:solidFill>
                  <a:srgbClr val="200496"/>
                </a:solidFill>
              </a:rPr>
              <a:t> </a:t>
            </a:r>
            <a:r>
              <a:rPr lang="ru-RU" sz="4000" dirty="0" err="1">
                <a:solidFill>
                  <a:srgbClr val="200496"/>
                </a:solidFill>
              </a:rPr>
              <a:t>эненин</a:t>
            </a:r>
            <a:r>
              <a:rPr lang="ru-RU" sz="4000" dirty="0">
                <a:solidFill>
                  <a:srgbClr val="200496"/>
                </a:solidFill>
              </a:rPr>
              <a:t> </a:t>
            </a:r>
            <a:r>
              <a:rPr lang="ru-RU" sz="4000" dirty="0" err="1">
                <a:solidFill>
                  <a:srgbClr val="200496"/>
                </a:solidFill>
              </a:rPr>
              <a:t>таманында</a:t>
            </a:r>
            <a:r>
              <a:rPr lang="en-US" sz="4000" dirty="0">
                <a:solidFill>
                  <a:srgbClr val="200496"/>
                </a:solidFill>
              </a:rPr>
              <a:t>”</a:t>
            </a:r>
            <a:endParaRPr lang="ru-RU" sz="4000" dirty="0">
              <a:solidFill>
                <a:srgbClr val="20049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C9F5F4-F1CB-44CB-92C7-CDB1702F9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5" y="2384571"/>
            <a:ext cx="2649894" cy="3092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B7B790-DAEF-4EDD-BF96-92A95CB66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80" y="2384571"/>
            <a:ext cx="2649894" cy="3092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30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4867C-DA58-4346-A43B-01D2AD59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02D9E2-EFC2-4C04-81D3-C9315CEDC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871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127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Garamond</vt:lpstr>
      <vt:lpstr>Тема Office</vt:lpstr>
      <vt:lpstr>Презентация PowerPoint</vt:lpstr>
      <vt:lpstr>Краткое содержание: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raionaibragimova@outlook.com</dc:creator>
  <cp:lastModifiedBy>raionaibragimova@outlook.com</cp:lastModifiedBy>
  <cp:revision>16</cp:revision>
  <dcterms:created xsi:type="dcterms:W3CDTF">2024-09-24T05:48:20Z</dcterms:created>
  <dcterms:modified xsi:type="dcterms:W3CDTF">2024-09-26T08:02:44Z</dcterms:modified>
</cp:coreProperties>
</file>