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6" r:id="rId5"/>
    <p:sldId id="257" r:id="rId6"/>
    <p:sldId id="258" r:id="rId7"/>
    <p:sldId id="259" r:id="rId8"/>
    <p:sldId id="260" r:id="rId9"/>
    <p:sldId id="261" r:id="rId10"/>
    <p:sldId id="262" r:id="rId11"/>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9897F1-7E04-4450-AD7C-4E9025F8017A}" v="500" dt="2022-02-22T17:01:45.2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5" autoAdjust="0"/>
  </p:normalViewPr>
  <p:slideViewPr>
    <p:cSldViewPr snapToGrid="0">
      <p:cViewPr varScale="1">
        <p:scale>
          <a:sx n="108" d="100"/>
          <a:sy n="108" d="100"/>
        </p:scale>
        <p:origin x="720"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96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8CAD799-DDDE-492B-99B6-DDC046C4ED57}" type="datetime1">
              <a:rPr lang="tr-TR" smtClean="0"/>
              <a:t>22.02.2022</a:t>
            </a:fld>
            <a:endParaRPr lang="tr-TR"/>
          </a:p>
        </p:txBody>
      </p:sp>
      <p:sp>
        <p:nvSpPr>
          <p:cNvPr id="4" name="Alt Bilgi Yer Tutucusu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775EF03-110B-4710-A708-FEF1927612B9}" type="slidenum">
              <a:rPr lang="tr-TR" smtClean="0"/>
              <a:t>‹#›</a:t>
            </a:fld>
            <a:endParaRPr lang="tr-TR"/>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EB1369C-99DB-4685-BAB6-E92612F9C3FA}" type="datetime1">
              <a:rPr lang="tr-TR" noProof="0" smtClean="0"/>
              <a:t>22.02.2022</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18CCA95-4F40-4CDD-BF1E-B8C9EB86EE73}" type="slidenum">
              <a:rPr lang="tr-TR" noProof="0" smtClean="0"/>
              <a:t>‹#›</a:t>
            </a:fld>
            <a:endParaRPr lang="tr-TR" noProof="0"/>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918CCA95-4F40-4CDD-BF1E-B8C9EB86EE73}" type="slidenum">
              <a:rPr lang="tr-TR" smtClean="0"/>
              <a:t>1</a:t>
            </a:fld>
            <a:endParaRPr lang="tr-TR"/>
          </a:p>
        </p:txBody>
      </p:sp>
    </p:spTree>
    <p:extLst>
      <p:ext uri="{BB962C8B-B14F-4D97-AF65-F5344CB8AC3E}">
        <p14:creationId xmlns:p14="http://schemas.microsoft.com/office/powerpoint/2010/main" val="303180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918CCA95-4F40-4CDD-BF1E-B8C9EB86EE73}" type="slidenum">
              <a:rPr lang="tr-TR" smtClean="0"/>
              <a:t>2</a:t>
            </a:fld>
            <a:endParaRPr lang="tr-TR"/>
          </a:p>
        </p:txBody>
      </p:sp>
    </p:spTree>
    <p:extLst>
      <p:ext uri="{BB962C8B-B14F-4D97-AF65-F5344CB8AC3E}">
        <p14:creationId xmlns:p14="http://schemas.microsoft.com/office/powerpoint/2010/main" val="35367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918CCA95-4F40-4CDD-BF1E-B8C9EB86EE73}" type="slidenum">
              <a:rPr lang="tr-TR" smtClean="0"/>
              <a:t>3</a:t>
            </a:fld>
            <a:endParaRPr lang="tr-TR"/>
          </a:p>
        </p:txBody>
      </p:sp>
    </p:spTree>
    <p:extLst>
      <p:ext uri="{BB962C8B-B14F-4D97-AF65-F5344CB8AC3E}">
        <p14:creationId xmlns:p14="http://schemas.microsoft.com/office/powerpoint/2010/main" val="4142365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918CCA95-4F40-4CDD-BF1E-B8C9EB86EE73}" type="slidenum">
              <a:rPr lang="tr-TR" smtClean="0"/>
              <a:t>4</a:t>
            </a:fld>
            <a:endParaRPr lang="tr-TR"/>
          </a:p>
        </p:txBody>
      </p:sp>
    </p:spTree>
    <p:extLst>
      <p:ext uri="{BB962C8B-B14F-4D97-AF65-F5344CB8AC3E}">
        <p14:creationId xmlns:p14="http://schemas.microsoft.com/office/powerpoint/2010/main" val="194229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918CCA95-4F40-4CDD-BF1E-B8C9EB86EE73}" type="slidenum">
              <a:rPr lang="tr-TR" smtClean="0"/>
              <a:t>5</a:t>
            </a:fld>
            <a:endParaRPr lang="tr-TR"/>
          </a:p>
        </p:txBody>
      </p:sp>
    </p:spTree>
    <p:extLst>
      <p:ext uri="{BB962C8B-B14F-4D97-AF65-F5344CB8AC3E}">
        <p14:creationId xmlns:p14="http://schemas.microsoft.com/office/powerpoint/2010/main" val="3282215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918CCA95-4F40-4CDD-BF1E-B8C9EB86EE73}" type="slidenum">
              <a:rPr lang="tr-TR" smtClean="0"/>
              <a:t>6</a:t>
            </a:fld>
            <a:endParaRPr lang="tr-TR"/>
          </a:p>
        </p:txBody>
      </p:sp>
    </p:spTree>
    <p:extLst>
      <p:ext uri="{BB962C8B-B14F-4D97-AF65-F5344CB8AC3E}">
        <p14:creationId xmlns:p14="http://schemas.microsoft.com/office/powerpoint/2010/main" val="4090117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918CCA95-4F40-4CDD-BF1E-B8C9EB86EE73}" type="slidenum">
              <a:rPr lang="tr-TR" smtClean="0"/>
              <a:t>7</a:t>
            </a:fld>
            <a:endParaRPr lang="tr-TR"/>
          </a:p>
        </p:txBody>
      </p:sp>
    </p:spTree>
    <p:extLst>
      <p:ext uri="{BB962C8B-B14F-4D97-AF65-F5344CB8AC3E}">
        <p14:creationId xmlns:p14="http://schemas.microsoft.com/office/powerpoint/2010/main" val="768151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Dikdörtgen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ikdörtgen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ctrTitle"/>
          </p:nvPr>
        </p:nvSpPr>
        <p:spPr>
          <a:xfrm>
            <a:off x="2611808" y="3428998"/>
            <a:ext cx="5518066" cy="2268559"/>
          </a:xfrm>
        </p:spPr>
        <p:txBody>
          <a:bodyPr rtlCol="0" anchor="t">
            <a:normAutofit/>
          </a:bodyPr>
          <a:lstStyle>
            <a:lvl1pPr algn="r">
              <a:defRPr sz="6000"/>
            </a:lvl1pPr>
          </a:lstStyle>
          <a:p>
            <a:pPr rtl="0"/>
            <a:r>
              <a:rPr lang="tr-TR" noProof="0" dirty="0"/>
              <a:t>Asıl başlık stilini düzenlemek için tıklayın</a:t>
            </a:r>
          </a:p>
        </p:txBody>
      </p:sp>
      <p:sp>
        <p:nvSpPr>
          <p:cNvPr id="3" name="Alt Başlık 2"/>
          <p:cNvSpPr>
            <a:spLocks noGrp="1"/>
          </p:cNvSpPr>
          <p:nvPr>
            <p:ph type="subTitle" idx="1"/>
          </p:nvPr>
        </p:nvSpPr>
        <p:spPr>
          <a:xfrm>
            <a:off x="2772274" y="2268786"/>
            <a:ext cx="5357600" cy="1160213"/>
          </a:xfrm>
        </p:spPr>
        <p:txBody>
          <a:bodyPr tIns="0" rtlCol="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tıklayın</a:t>
            </a:r>
          </a:p>
        </p:txBody>
      </p:sp>
      <p:sp>
        <p:nvSpPr>
          <p:cNvPr id="4" name="Tarih Yer Tutucusu 3"/>
          <p:cNvSpPr>
            <a:spLocks noGrp="1"/>
          </p:cNvSpPr>
          <p:nvPr>
            <p:ph type="dt" sz="half" idx="10"/>
          </p:nvPr>
        </p:nvSpPr>
        <p:spPr/>
        <p:txBody>
          <a:bodyPr rtlCol="0"/>
          <a:lstStyle/>
          <a:p>
            <a:pPr rtl="0"/>
            <a:fld id="{F59F5C2F-85C6-447A-BBA9-0A8947BFB2E6}" type="datetime1">
              <a:rPr lang="tr-TR" noProof="0" smtClean="0"/>
              <a:t>22.02.2022</a:t>
            </a:fld>
            <a:endParaRPr lang="tr-TR" noProof="0" dirty="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Ins="45720" rtlCol="0"/>
          <a:lstStyle/>
          <a:p>
            <a:pPr rtl="0"/>
            <a:fld id="{600CBFCC-E1FF-473E-BF42-70E7405CF173}" type="slidenum">
              <a:rPr lang="tr-TR" noProof="0" smtClean="0"/>
              <a:t>‹#›</a:t>
            </a:fld>
            <a:endParaRPr lang="tr-TR" noProof="0"/>
          </a:p>
        </p:txBody>
      </p:sp>
      <p:sp>
        <p:nvSpPr>
          <p:cNvPr id="13" name="Metin Kutusu 12"/>
          <p:cNvSpPr txBox="1"/>
          <p:nvPr/>
        </p:nvSpPr>
        <p:spPr>
          <a:xfrm>
            <a:off x="2191282" y="3262852"/>
            <a:ext cx="415636" cy="461665"/>
          </a:xfrm>
          <a:prstGeom prst="rect">
            <a:avLst/>
          </a:prstGeom>
          <a:noFill/>
        </p:spPr>
        <p:txBody>
          <a:bodyPr wrap="square" rtlCol="0">
            <a:spAutoFit/>
          </a:bodyPr>
          <a:lstStyle/>
          <a:p>
            <a:pPr algn="r" rtl="0"/>
            <a:r>
              <a:rPr lang="tr-TR" sz="2400" noProof="0">
                <a:solidFill>
                  <a:schemeClr val="accent6"/>
                </a:solidFill>
                <a:latin typeface="Wingdings 3" panose="05040102010807070707" pitchFamily="18" charset="2"/>
              </a:rPr>
              <a:t>z</a:t>
            </a:r>
            <a:endParaRPr lang="tr-TR" sz="24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14" name="Dikdörtgen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Dikdörtgen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Metin Kutusu 8"/>
          <p:cNvSpPr txBox="1"/>
          <p:nvPr/>
        </p:nvSpPr>
        <p:spPr>
          <a:xfrm>
            <a:off x="2194236" y="641225"/>
            <a:ext cx="415636" cy="369332"/>
          </a:xfrm>
          <a:prstGeom prst="rect">
            <a:avLst/>
          </a:prstGeom>
          <a:noFill/>
        </p:spPr>
        <p:txBody>
          <a:bodyPr wrap="square" rtlCol="0">
            <a:spAutoFit/>
          </a:bodyPr>
          <a:lstStyle/>
          <a:p>
            <a:pPr algn="r" rtl="0"/>
            <a:r>
              <a:rPr lang="tr-TR" sz="1800" noProof="0">
                <a:solidFill>
                  <a:schemeClr val="accent6"/>
                </a:solidFill>
                <a:latin typeface="Wingdings 3" panose="05040102010807070707" pitchFamily="18" charset="2"/>
              </a:rPr>
              <a:t>z</a:t>
            </a:r>
            <a:endParaRPr lang="tr-TR" sz="1000" noProof="0">
              <a:solidFill>
                <a:schemeClr val="accent6"/>
              </a:solidFill>
              <a:latin typeface="MS Shell Dlg 2" panose="020B0604030504040204" pitchFamily="34" charset="0"/>
            </a:endParaRPr>
          </a:p>
        </p:txBody>
      </p:sp>
      <p:sp>
        <p:nvSpPr>
          <p:cNvPr id="2" name="Başlık 1"/>
          <p:cNvSpPr>
            <a:spLocks noGrp="1"/>
          </p:cNvSpPr>
          <p:nvPr>
            <p:ph type="title"/>
          </p:nvPr>
        </p:nvSpPr>
        <p:spPr>
          <a:xfrm>
            <a:off x="2611808" y="808056"/>
            <a:ext cx="7954091" cy="1077229"/>
          </a:xfrm>
        </p:spPr>
        <p:txBody>
          <a:bodyPr rtlCol="0"/>
          <a:lstStyle/>
          <a:p>
            <a:pPr rtl="0"/>
            <a:r>
              <a:rPr lang="tr-TR" noProof="0"/>
              <a:t>Asıl başlık stilini düzenlemek için tıklayın</a:t>
            </a:r>
          </a:p>
        </p:txBody>
      </p:sp>
      <p:sp>
        <p:nvSpPr>
          <p:cNvPr id="3" name="Dikey Metin Yer Tutucusu 2"/>
          <p:cNvSpPr>
            <a:spLocks noGrp="1"/>
          </p:cNvSpPr>
          <p:nvPr>
            <p:ph type="body" orient="vert" idx="1"/>
          </p:nvPr>
        </p:nvSpPr>
        <p:spPr/>
        <p:txBody>
          <a:bodyPr vert="eaVert"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15E1FDC5-7120-45FF-8DEB-9AA019B86FF8}" type="datetime1">
              <a:rPr lang="tr-TR" noProof="0" smtClean="0"/>
              <a:t>22.02.2022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15" name="Dikdörtgen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Dikdörtgen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Metin Kutusu 8"/>
          <p:cNvSpPr txBox="1"/>
          <p:nvPr/>
        </p:nvSpPr>
        <p:spPr>
          <a:xfrm rot="5400000">
            <a:off x="10337141" y="416061"/>
            <a:ext cx="415636" cy="369332"/>
          </a:xfrm>
          <a:prstGeom prst="rect">
            <a:avLst/>
          </a:prstGeom>
          <a:noFill/>
        </p:spPr>
        <p:txBody>
          <a:bodyPr wrap="square" rtlCol="0">
            <a:spAutoFit/>
          </a:bodyPr>
          <a:lstStyle/>
          <a:p>
            <a:pPr algn="r" rtl="0"/>
            <a:r>
              <a:rPr lang="tr-TR" sz="1800" noProof="0">
                <a:solidFill>
                  <a:schemeClr val="accent6"/>
                </a:solidFill>
                <a:latin typeface="Wingdings 3" panose="05040102010807070707" pitchFamily="18" charset="2"/>
              </a:rPr>
              <a:t>z</a:t>
            </a:r>
            <a:endParaRPr lang="tr-TR" sz="1000" noProof="0">
              <a:solidFill>
                <a:schemeClr val="accent6"/>
              </a:solidFill>
              <a:latin typeface="MS Shell Dlg 2" panose="020B0604030504040204" pitchFamily="34" charset="0"/>
            </a:endParaRPr>
          </a:p>
        </p:txBody>
      </p:sp>
      <p:sp>
        <p:nvSpPr>
          <p:cNvPr id="2" name="Dikey Başlık 1"/>
          <p:cNvSpPr>
            <a:spLocks noGrp="1"/>
          </p:cNvSpPr>
          <p:nvPr>
            <p:ph type="title" orient="vert"/>
          </p:nvPr>
        </p:nvSpPr>
        <p:spPr>
          <a:xfrm>
            <a:off x="9239380" y="805818"/>
            <a:ext cx="1326519" cy="5244126"/>
          </a:xfrm>
        </p:spPr>
        <p:txBody>
          <a:bodyPr vert="eaVert" rtlCol="0"/>
          <a:lstStyle>
            <a:lvl1pPr algn="l">
              <a:defRPr/>
            </a:lvl1pPr>
          </a:lstStyle>
          <a:p>
            <a:pPr rtl="0"/>
            <a:r>
              <a:rPr lang="tr-TR" noProof="0"/>
              <a:t>Asıl başlık stilini düzenlemek için tıklayın</a:t>
            </a:r>
          </a:p>
        </p:txBody>
      </p:sp>
      <p:sp>
        <p:nvSpPr>
          <p:cNvPr id="3" name="Dikey Metin Yer Tutucusu 2"/>
          <p:cNvSpPr>
            <a:spLocks noGrp="1"/>
          </p:cNvSpPr>
          <p:nvPr>
            <p:ph type="body" orient="vert" idx="1"/>
          </p:nvPr>
        </p:nvSpPr>
        <p:spPr>
          <a:xfrm>
            <a:off x="2608751" y="970410"/>
            <a:ext cx="6466903" cy="5079534"/>
          </a:xfrm>
        </p:spPr>
        <p:txBody>
          <a:bodyPr vert="eaVert"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D9481BB7-2E15-4E72-86AB-453EEEF0759C}" type="datetime1">
              <a:rPr lang="tr-TR" noProof="0" smtClean="0"/>
              <a:t>22.02.2022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9" name="Dikdörtgen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Dikdörtgen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İçerik Yer Tutucusu 2"/>
          <p:cNvSpPr>
            <a:spLocks noGrp="1"/>
          </p:cNvSpPr>
          <p:nvPr>
            <p:ph idx="1"/>
          </p:nvPr>
        </p:nvSpPr>
        <p:spPr/>
        <p:txBody>
          <a:bodyPr rtlCol="0" anchor="ct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78C520F3-B63E-45C4-AF3D-0539EB6B2869}" type="datetime1">
              <a:rPr lang="tr-TR" noProof="0" smtClean="0"/>
              <a:t>22.02.2022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
        <p:nvSpPr>
          <p:cNvPr id="7" name="Metin Kutusu 6"/>
          <p:cNvSpPr txBox="1"/>
          <p:nvPr/>
        </p:nvSpPr>
        <p:spPr>
          <a:xfrm>
            <a:off x="2194943" y="641225"/>
            <a:ext cx="415636" cy="369332"/>
          </a:xfrm>
          <a:prstGeom prst="rect">
            <a:avLst/>
          </a:prstGeom>
          <a:noFill/>
        </p:spPr>
        <p:txBody>
          <a:bodyPr wrap="square" rtlCol="0">
            <a:spAutoFit/>
          </a:bodyPr>
          <a:lstStyle/>
          <a:p>
            <a:pPr algn="r" rtl="0"/>
            <a:r>
              <a:rPr lang="tr-TR" sz="1800" noProof="0">
                <a:solidFill>
                  <a:schemeClr val="accent6"/>
                </a:solidFill>
                <a:latin typeface="Wingdings 3" panose="05040102010807070707" pitchFamily="18" charset="2"/>
              </a:rPr>
              <a:t>z</a:t>
            </a:r>
            <a:endParaRPr lang="tr-TR"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Başlığı">
    <p:spTree>
      <p:nvGrpSpPr>
        <p:cNvPr id="1" name=""/>
        <p:cNvGrpSpPr/>
        <p:nvPr/>
      </p:nvGrpSpPr>
      <p:grpSpPr>
        <a:xfrm>
          <a:off x="0" y="0"/>
          <a:ext cx="0" cy="0"/>
          <a:chOff x="0" y="0"/>
          <a:chExt cx="0" cy="0"/>
        </a:xfrm>
      </p:grpSpPr>
      <p:sp>
        <p:nvSpPr>
          <p:cNvPr id="24" name="Dikdörtgen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Dikdörtgen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Metin Kutusu 10"/>
          <p:cNvSpPr txBox="1"/>
          <p:nvPr/>
        </p:nvSpPr>
        <p:spPr>
          <a:xfrm>
            <a:off x="2191843" y="2962586"/>
            <a:ext cx="415636" cy="369332"/>
          </a:xfrm>
          <a:prstGeom prst="rect">
            <a:avLst/>
          </a:prstGeom>
          <a:noFill/>
        </p:spPr>
        <p:txBody>
          <a:bodyPr wrap="square" rtlCol="0">
            <a:spAutoFit/>
          </a:bodyPr>
          <a:lstStyle/>
          <a:p>
            <a:pPr algn="r" rtl="0"/>
            <a:r>
              <a:rPr lang="tr-TR" sz="1800" noProof="0">
                <a:solidFill>
                  <a:schemeClr val="accent6"/>
                </a:solidFill>
                <a:latin typeface="Wingdings 3" panose="05040102010807070707" pitchFamily="18" charset="2"/>
              </a:rPr>
              <a:t>z</a:t>
            </a:r>
            <a:endParaRPr lang="tr-TR" sz="1000" noProof="0">
              <a:solidFill>
                <a:schemeClr val="accent6"/>
              </a:solidFill>
              <a:latin typeface="MS Shell Dlg 2" panose="020B0604030504040204" pitchFamily="34" charset="0"/>
            </a:endParaRPr>
          </a:p>
        </p:txBody>
      </p:sp>
      <p:sp>
        <p:nvSpPr>
          <p:cNvPr id="2" name="Başlık 1"/>
          <p:cNvSpPr>
            <a:spLocks noGrp="1"/>
          </p:cNvSpPr>
          <p:nvPr>
            <p:ph type="title"/>
          </p:nvPr>
        </p:nvSpPr>
        <p:spPr>
          <a:xfrm>
            <a:off x="2609873" y="3147254"/>
            <a:ext cx="7956560" cy="1424746"/>
          </a:xfrm>
        </p:spPr>
        <p:txBody>
          <a:bodyPr rtlCol="0" anchor="t">
            <a:normAutofit/>
          </a:bodyPr>
          <a:lstStyle>
            <a:lvl1pPr algn="r">
              <a:defRPr sz="3200"/>
            </a:lvl1pPr>
          </a:lstStyle>
          <a:p>
            <a:pPr rtl="0"/>
            <a:r>
              <a:rPr lang="tr-TR" noProof="0"/>
              <a:t>Asıl başlık stilini düzenlemek için tıklayın</a:t>
            </a:r>
          </a:p>
        </p:txBody>
      </p:sp>
      <p:sp>
        <p:nvSpPr>
          <p:cNvPr id="3" name="Metin Yer Tutucusu 2"/>
          <p:cNvSpPr>
            <a:spLocks noGrp="1"/>
          </p:cNvSpPr>
          <p:nvPr>
            <p:ph type="body" idx="1"/>
          </p:nvPr>
        </p:nvSpPr>
        <p:spPr>
          <a:xfrm>
            <a:off x="2773968" y="2268786"/>
            <a:ext cx="7791931" cy="878468"/>
          </a:xfrm>
        </p:spPr>
        <p:txBody>
          <a:bodyPr tIns="0" rtlCol="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a:t>Asıl metin stillerini düzenle</a:t>
            </a:r>
          </a:p>
        </p:txBody>
      </p:sp>
      <p:sp>
        <p:nvSpPr>
          <p:cNvPr id="4" name="Tarih Yer Tutucusu 3"/>
          <p:cNvSpPr>
            <a:spLocks noGrp="1"/>
          </p:cNvSpPr>
          <p:nvPr>
            <p:ph type="dt" sz="half" idx="10"/>
          </p:nvPr>
        </p:nvSpPr>
        <p:spPr/>
        <p:txBody>
          <a:bodyPr rtlCol="0"/>
          <a:lstStyle/>
          <a:p>
            <a:pPr rtl="0"/>
            <a:fld id="{C758A2D2-9048-4019-85FB-747883551F68}" type="datetime1">
              <a:rPr lang="tr-TR" noProof="0" smtClean="0"/>
              <a:t>22.02.2022</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6" name="Dikdörtgen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Dikdörtgen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2609873" y="805817"/>
            <a:ext cx="7950984" cy="1081705"/>
          </a:xfrm>
        </p:spPr>
        <p:txBody>
          <a:bodyPr rtlCol="0"/>
          <a:lstStyle/>
          <a:p>
            <a:pPr rtl="0"/>
            <a:r>
              <a:rPr lang="tr-TR" noProof="0"/>
              <a:t>Asıl başlık stilini düzenlemek için tıklayın</a:t>
            </a:r>
          </a:p>
        </p:txBody>
      </p:sp>
      <p:sp>
        <p:nvSpPr>
          <p:cNvPr id="3" name="İçerik Yer Tutucusu 2"/>
          <p:cNvSpPr>
            <a:spLocks noGrp="1"/>
          </p:cNvSpPr>
          <p:nvPr>
            <p:ph sz="half" idx="1"/>
          </p:nvPr>
        </p:nvSpPr>
        <p:spPr>
          <a:xfrm>
            <a:off x="2605374" y="2052116"/>
            <a:ext cx="3891960" cy="3997828"/>
          </a:xfrm>
        </p:spPr>
        <p:txBody>
          <a:bodyPr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p:cNvSpPr>
            <a:spLocks noGrp="1"/>
          </p:cNvSpPr>
          <p:nvPr>
            <p:ph sz="half" idx="2"/>
          </p:nvPr>
        </p:nvSpPr>
        <p:spPr>
          <a:xfrm>
            <a:off x="6666636" y="2052114"/>
            <a:ext cx="3894222" cy="3997829"/>
          </a:xfrm>
        </p:spPr>
        <p:txBody>
          <a:bodyPr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Tarih Yer Tutucusu 4"/>
          <p:cNvSpPr>
            <a:spLocks noGrp="1"/>
          </p:cNvSpPr>
          <p:nvPr>
            <p:ph type="dt" sz="half" idx="10"/>
          </p:nvPr>
        </p:nvSpPr>
        <p:spPr/>
        <p:txBody>
          <a:bodyPr rtlCol="0"/>
          <a:lstStyle/>
          <a:p>
            <a:pPr rtl="0"/>
            <a:fld id="{5D07B324-0D21-4ADC-A16C-236D819D86F1}" type="datetime1">
              <a:rPr lang="tr-TR" noProof="0" smtClean="0"/>
              <a:t>22.02.2022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
        <p:nvSpPr>
          <p:cNvPr id="10" name="Metin Kutusu 9"/>
          <p:cNvSpPr txBox="1"/>
          <p:nvPr/>
        </p:nvSpPr>
        <p:spPr>
          <a:xfrm>
            <a:off x="2196172" y="641223"/>
            <a:ext cx="415636" cy="369332"/>
          </a:xfrm>
          <a:prstGeom prst="rect">
            <a:avLst/>
          </a:prstGeom>
          <a:noFill/>
        </p:spPr>
        <p:txBody>
          <a:bodyPr wrap="square" rtlCol="0">
            <a:spAutoFit/>
          </a:bodyPr>
          <a:lstStyle/>
          <a:p>
            <a:pPr algn="r" rtl="0"/>
            <a:r>
              <a:rPr lang="tr-TR" sz="1800" noProof="0">
                <a:solidFill>
                  <a:schemeClr val="accent6"/>
                </a:solidFill>
                <a:latin typeface="Wingdings 3" panose="05040102010807070707" pitchFamily="18" charset="2"/>
              </a:rPr>
              <a:t>z</a:t>
            </a:r>
            <a:endParaRPr lang="tr-TR"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0" name="Dikdörtgen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Dikdörtgen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Metin Kutusu 11"/>
          <p:cNvSpPr txBox="1"/>
          <p:nvPr/>
        </p:nvSpPr>
        <p:spPr>
          <a:xfrm>
            <a:off x="2193650" y="636424"/>
            <a:ext cx="415636" cy="369332"/>
          </a:xfrm>
          <a:prstGeom prst="rect">
            <a:avLst/>
          </a:prstGeom>
          <a:noFill/>
        </p:spPr>
        <p:txBody>
          <a:bodyPr wrap="square" rtlCol="0">
            <a:spAutoFit/>
          </a:bodyPr>
          <a:lstStyle/>
          <a:p>
            <a:pPr algn="r" rtl="0"/>
            <a:r>
              <a:rPr lang="tr-TR" sz="1800" noProof="0">
                <a:solidFill>
                  <a:schemeClr val="accent6"/>
                </a:solidFill>
                <a:latin typeface="Wingdings 3" panose="05040102010807070707" pitchFamily="18" charset="2"/>
              </a:rPr>
              <a:t>z</a:t>
            </a:r>
            <a:endParaRPr lang="tr-TR" sz="1000" noProof="0">
              <a:solidFill>
                <a:schemeClr val="accent6"/>
              </a:solidFill>
              <a:latin typeface="MS Shell Dlg 2" panose="020B0604030504040204" pitchFamily="34" charset="0"/>
            </a:endParaRPr>
          </a:p>
        </p:txBody>
      </p:sp>
      <p:sp>
        <p:nvSpPr>
          <p:cNvPr id="2" name="Başlık 1"/>
          <p:cNvSpPr>
            <a:spLocks noGrp="1"/>
          </p:cNvSpPr>
          <p:nvPr>
            <p:ph type="title"/>
          </p:nvPr>
        </p:nvSpPr>
        <p:spPr>
          <a:xfrm>
            <a:off x="2609873" y="805818"/>
            <a:ext cx="7956560" cy="1078348"/>
          </a:xfrm>
        </p:spPr>
        <p:txBody>
          <a:bodyPr rtlCol="0"/>
          <a:lstStyle/>
          <a:p>
            <a:pPr rtl="0"/>
            <a:r>
              <a:rPr lang="tr-TR" noProof="0"/>
              <a:t>Asıl başlık stilini düzenlemek için tıklayın</a:t>
            </a:r>
          </a:p>
        </p:txBody>
      </p:sp>
      <p:sp>
        <p:nvSpPr>
          <p:cNvPr id="3" name="Metin Yer Tutucusu 2"/>
          <p:cNvSpPr>
            <a:spLocks noGrp="1"/>
          </p:cNvSpPr>
          <p:nvPr>
            <p:ph type="body" idx="1"/>
          </p:nvPr>
        </p:nvSpPr>
        <p:spPr>
          <a:xfrm>
            <a:off x="2609285" y="2052115"/>
            <a:ext cx="3896467" cy="713818"/>
          </a:xfrm>
        </p:spPr>
        <p:txBody>
          <a:bodyPr rtlCol="0"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a:t>
            </a:r>
          </a:p>
        </p:txBody>
      </p:sp>
      <p:sp>
        <p:nvSpPr>
          <p:cNvPr id="4" name="İçerik Yer Tutucusu 3"/>
          <p:cNvSpPr>
            <a:spLocks noGrp="1"/>
          </p:cNvSpPr>
          <p:nvPr>
            <p:ph sz="half" idx="2"/>
          </p:nvPr>
        </p:nvSpPr>
        <p:spPr>
          <a:xfrm>
            <a:off x="2609285" y="2851331"/>
            <a:ext cx="3893623" cy="3071434"/>
          </a:xfrm>
        </p:spPr>
        <p:txBody>
          <a:bodyPr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p:cNvSpPr>
            <a:spLocks noGrp="1"/>
          </p:cNvSpPr>
          <p:nvPr>
            <p:ph type="body" sz="quarter" idx="3"/>
          </p:nvPr>
        </p:nvSpPr>
        <p:spPr>
          <a:xfrm>
            <a:off x="6666634" y="2052115"/>
            <a:ext cx="3899798" cy="713818"/>
          </a:xfrm>
        </p:spPr>
        <p:txBody>
          <a:bodyPr rtlCol="0"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a:t>
            </a:r>
          </a:p>
        </p:txBody>
      </p:sp>
      <p:sp>
        <p:nvSpPr>
          <p:cNvPr id="6" name="İçerik Yer Tutucusu 5"/>
          <p:cNvSpPr>
            <a:spLocks noGrp="1"/>
          </p:cNvSpPr>
          <p:nvPr>
            <p:ph sz="quarter" idx="4"/>
          </p:nvPr>
        </p:nvSpPr>
        <p:spPr>
          <a:xfrm>
            <a:off x="6666635" y="2851331"/>
            <a:ext cx="3899798" cy="3071434"/>
          </a:xfrm>
        </p:spPr>
        <p:txBody>
          <a:bodyPr rtlCol="0"/>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7" name="Tarih Yer Tutucusu 6"/>
          <p:cNvSpPr>
            <a:spLocks noGrp="1"/>
          </p:cNvSpPr>
          <p:nvPr>
            <p:ph type="dt" sz="half" idx="10"/>
          </p:nvPr>
        </p:nvSpPr>
        <p:spPr/>
        <p:txBody>
          <a:bodyPr rtlCol="0"/>
          <a:lstStyle/>
          <a:p>
            <a:pPr rtl="0"/>
            <a:fld id="{19DB5983-EFC9-4AC7-9376-85A07A6F2BC5}" type="datetime1">
              <a:rPr lang="tr-TR" noProof="0" smtClean="0"/>
              <a:t>22.02.2022</a:t>
            </a:fld>
            <a:endParaRPr lang="tr-TR" noProof="0"/>
          </a:p>
        </p:txBody>
      </p:sp>
      <p:sp>
        <p:nvSpPr>
          <p:cNvPr id="8" name="Alt Bilgi Yer Tutucusu 7"/>
          <p:cNvSpPr>
            <a:spLocks noGrp="1"/>
          </p:cNvSpPr>
          <p:nvPr>
            <p:ph type="ftr" sz="quarter" idx="11"/>
          </p:nvPr>
        </p:nvSpPr>
        <p:spPr/>
        <p:txBody>
          <a:bodyPr rtlCol="0"/>
          <a:lstStyle/>
          <a:p>
            <a:pPr rtl="0"/>
            <a:endParaRPr lang="tr-TR" noProof="0"/>
          </a:p>
        </p:txBody>
      </p:sp>
      <p:sp>
        <p:nvSpPr>
          <p:cNvPr id="9" name="Slayt Numarası Yer Tutucusu 8"/>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13" name="Dikdörtgen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Dikdörtgen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p:txBody>
          <a:bodyPr rtlCol="0"/>
          <a:lstStyle/>
          <a:p>
            <a:pPr rtl="0"/>
            <a:r>
              <a:rPr lang="tr-TR" noProof="0"/>
              <a:t>Asıl başlık stilini düzenlemek için tıklayın</a:t>
            </a:r>
          </a:p>
        </p:txBody>
      </p:sp>
      <p:sp>
        <p:nvSpPr>
          <p:cNvPr id="3" name="Tarih Yer Tutucusu 2"/>
          <p:cNvSpPr>
            <a:spLocks noGrp="1"/>
          </p:cNvSpPr>
          <p:nvPr>
            <p:ph type="dt" sz="half" idx="10"/>
          </p:nvPr>
        </p:nvSpPr>
        <p:spPr/>
        <p:txBody>
          <a:bodyPr rtlCol="0"/>
          <a:lstStyle/>
          <a:p>
            <a:pPr rtl="0"/>
            <a:fld id="{DBBC9414-EB83-420E-840F-E199FC7B4B37}" type="datetime1">
              <a:rPr lang="tr-TR" noProof="0" smtClean="0"/>
              <a:t>22.02.2022</a:t>
            </a:fld>
            <a:endParaRPr lang="tr-TR" noProof="0"/>
          </a:p>
        </p:txBody>
      </p:sp>
      <p:sp>
        <p:nvSpPr>
          <p:cNvPr id="4" name="Alt Bilgi Yer Tutucusu 3"/>
          <p:cNvSpPr>
            <a:spLocks noGrp="1"/>
          </p:cNvSpPr>
          <p:nvPr>
            <p:ph type="ftr" sz="quarter" idx="11"/>
          </p:nvPr>
        </p:nvSpPr>
        <p:spPr/>
        <p:txBody>
          <a:bodyPr rtlCol="0"/>
          <a:lstStyle/>
          <a:p>
            <a:pPr rtl="0"/>
            <a:endParaRPr lang="tr-TR" noProof="0"/>
          </a:p>
        </p:txBody>
      </p:sp>
      <p:sp>
        <p:nvSpPr>
          <p:cNvPr id="5" name="Slayt Numarası Yer Tutucusu 4"/>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
        <p:nvSpPr>
          <p:cNvPr id="8" name="Metin Kutusu 7"/>
          <p:cNvSpPr txBox="1"/>
          <p:nvPr/>
        </p:nvSpPr>
        <p:spPr>
          <a:xfrm>
            <a:off x="2196172" y="641226"/>
            <a:ext cx="415636" cy="369332"/>
          </a:xfrm>
          <a:prstGeom prst="rect">
            <a:avLst/>
          </a:prstGeom>
          <a:noFill/>
        </p:spPr>
        <p:txBody>
          <a:bodyPr wrap="square" rtlCol="0">
            <a:spAutoFit/>
          </a:bodyPr>
          <a:lstStyle/>
          <a:p>
            <a:pPr algn="r" rtl="0"/>
            <a:r>
              <a:rPr lang="tr-TR" sz="1800" noProof="0">
                <a:solidFill>
                  <a:schemeClr val="accent6"/>
                </a:solidFill>
                <a:latin typeface="Wingdings 3" panose="05040102010807070707" pitchFamily="18" charset="2"/>
              </a:rPr>
              <a:t>z</a:t>
            </a:r>
            <a:endParaRPr lang="tr-TR" sz="1000" noProof="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12" name="Dikdörtgen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Dikdörtgen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arih Yer Tutucusu 1"/>
          <p:cNvSpPr>
            <a:spLocks noGrp="1"/>
          </p:cNvSpPr>
          <p:nvPr>
            <p:ph type="dt" sz="half" idx="10"/>
          </p:nvPr>
        </p:nvSpPr>
        <p:spPr/>
        <p:txBody>
          <a:bodyPr rtlCol="0"/>
          <a:lstStyle/>
          <a:p>
            <a:pPr rtl="0"/>
            <a:fld id="{05458A5F-9E42-45E6-84CC-70BD19985B63}" type="datetime1">
              <a:rPr lang="tr-TR" noProof="0" smtClean="0"/>
              <a:t>22.02.2022</a:t>
            </a:fld>
            <a:endParaRPr lang="tr-TR" noProof="0"/>
          </a:p>
        </p:txBody>
      </p:sp>
      <p:sp>
        <p:nvSpPr>
          <p:cNvPr id="3" name="Alt Bilgi Yer Tutucusu 2"/>
          <p:cNvSpPr>
            <a:spLocks noGrp="1"/>
          </p:cNvSpPr>
          <p:nvPr>
            <p:ph type="ftr" sz="quarter" idx="11"/>
          </p:nvPr>
        </p:nvSpPr>
        <p:spPr/>
        <p:txBody>
          <a:bodyPr rtlCol="0"/>
          <a:lstStyle/>
          <a:p>
            <a:pPr rtl="0"/>
            <a:endParaRPr lang="tr-TR" noProof="0"/>
          </a:p>
        </p:txBody>
      </p:sp>
      <p:sp>
        <p:nvSpPr>
          <p:cNvPr id="4" name="Slayt Numarası Yer Tutucusu 3"/>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5" name="Dikdörtgen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Dikdörtgen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Metin Kutusu 9"/>
          <p:cNvSpPr txBox="1"/>
          <p:nvPr/>
        </p:nvSpPr>
        <p:spPr>
          <a:xfrm>
            <a:off x="1554154" y="1127550"/>
            <a:ext cx="415636" cy="369332"/>
          </a:xfrm>
          <a:prstGeom prst="rect">
            <a:avLst/>
          </a:prstGeom>
          <a:noFill/>
        </p:spPr>
        <p:txBody>
          <a:bodyPr wrap="square" rtlCol="0">
            <a:spAutoFit/>
          </a:bodyPr>
          <a:lstStyle/>
          <a:p>
            <a:pPr algn="r" rtl="0"/>
            <a:r>
              <a:rPr lang="tr-TR" sz="1800" noProof="0">
                <a:solidFill>
                  <a:schemeClr val="accent6"/>
                </a:solidFill>
                <a:latin typeface="Wingdings 3" panose="05040102010807070707" pitchFamily="18" charset="2"/>
              </a:rPr>
              <a:t>z</a:t>
            </a:r>
            <a:endParaRPr lang="tr-TR" sz="1000" noProof="0">
              <a:solidFill>
                <a:schemeClr val="accent6"/>
              </a:solidFill>
              <a:latin typeface="MS Shell Dlg 2" panose="020B0604030504040204" pitchFamily="34" charset="0"/>
            </a:endParaRPr>
          </a:p>
        </p:txBody>
      </p:sp>
      <p:sp>
        <p:nvSpPr>
          <p:cNvPr id="2" name="Başlık 1"/>
          <p:cNvSpPr>
            <a:spLocks noGrp="1"/>
          </p:cNvSpPr>
          <p:nvPr>
            <p:ph type="title"/>
          </p:nvPr>
        </p:nvSpPr>
        <p:spPr>
          <a:xfrm>
            <a:off x="1970323" y="1282451"/>
            <a:ext cx="2664361" cy="1903241"/>
          </a:xfrm>
        </p:spPr>
        <p:txBody>
          <a:bodyPr rtlCol="0" anchor="b">
            <a:normAutofit/>
          </a:bodyPr>
          <a:lstStyle>
            <a:lvl1pPr algn="l">
              <a:defRPr sz="2400"/>
            </a:lvl1pPr>
          </a:lstStyle>
          <a:p>
            <a:pPr rtl="0"/>
            <a:r>
              <a:rPr lang="tr-TR" noProof="0"/>
              <a:t>Asıl başlık stilini düzenlemek için tıklayın</a:t>
            </a:r>
          </a:p>
        </p:txBody>
      </p:sp>
      <p:sp>
        <p:nvSpPr>
          <p:cNvPr id="3" name="İçerik Yer Tutucusu 2"/>
          <p:cNvSpPr>
            <a:spLocks noGrp="1"/>
          </p:cNvSpPr>
          <p:nvPr>
            <p:ph idx="1"/>
          </p:nvPr>
        </p:nvSpPr>
        <p:spPr>
          <a:xfrm>
            <a:off x="5120154" y="805818"/>
            <a:ext cx="5446278" cy="5244126"/>
          </a:xfrm>
        </p:spPr>
        <p:txBody>
          <a:bodyPr rtlCol="0" anchor="ct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p:cNvSpPr>
            <a:spLocks noGrp="1"/>
          </p:cNvSpPr>
          <p:nvPr>
            <p:ph type="body" sz="half" idx="2"/>
          </p:nvPr>
        </p:nvSpPr>
        <p:spPr>
          <a:xfrm>
            <a:off x="1970322" y="3186154"/>
            <a:ext cx="2664361" cy="2386397"/>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a:t>
            </a:r>
          </a:p>
        </p:txBody>
      </p:sp>
      <p:sp>
        <p:nvSpPr>
          <p:cNvPr id="5" name="Tarih Yer Tutucusu 4"/>
          <p:cNvSpPr>
            <a:spLocks noGrp="1"/>
          </p:cNvSpPr>
          <p:nvPr>
            <p:ph type="dt" sz="half" idx="10"/>
          </p:nvPr>
        </p:nvSpPr>
        <p:spPr/>
        <p:txBody>
          <a:bodyPr rtlCol="0"/>
          <a:lstStyle/>
          <a:p>
            <a:pPr rtl="0"/>
            <a:fld id="{F319C2AD-639C-4FED-A51C-488237B4BBC6}" type="datetime1">
              <a:rPr lang="tr-TR" noProof="0" smtClean="0"/>
              <a:t>22.02.2022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19" name="Dikdörtgen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Dikdörtgen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sim Yer Tutucusu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rtlCol="0"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p>
        </p:txBody>
      </p:sp>
      <p:sp>
        <p:nvSpPr>
          <p:cNvPr id="10" name="Metin Kutusu 9"/>
          <p:cNvSpPr txBox="1"/>
          <p:nvPr/>
        </p:nvSpPr>
        <p:spPr>
          <a:xfrm>
            <a:off x="1554686" y="1127550"/>
            <a:ext cx="415636" cy="369332"/>
          </a:xfrm>
          <a:prstGeom prst="rect">
            <a:avLst/>
          </a:prstGeom>
          <a:noFill/>
        </p:spPr>
        <p:txBody>
          <a:bodyPr wrap="square" rtlCol="0">
            <a:spAutoFit/>
          </a:bodyPr>
          <a:lstStyle/>
          <a:p>
            <a:pPr algn="r" rtl="0"/>
            <a:r>
              <a:rPr lang="tr-TR" sz="1800" noProof="0">
                <a:solidFill>
                  <a:schemeClr val="accent6"/>
                </a:solidFill>
                <a:latin typeface="Wingdings 3" panose="05040102010807070707" pitchFamily="18" charset="2"/>
              </a:rPr>
              <a:t>z</a:t>
            </a:r>
            <a:endParaRPr lang="tr-TR" sz="1000" noProof="0">
              <a:solidFill>
                <a:schemeClr val="accent6"/>
              </a:solidFill>
              <a:latin typeface="MS Shell Dlg 2" panose="020B0604030504040204" pitchFamily="34" charset="0"/>
            </a:endParaRPr>
          </a:p>
        </p:txBody>
      </p:sp>
      <p:sp>
        <p:nvSpPr>
          <p:cNvPr id="2" name="Başlık 1"/>
          <p:cNvSpPr>
            <a:spLocks noGrp="1"/>
          </p:cNvSpPr>
          <p:nvPr>
            <p:ph type="title"/>
          </p:nvPr>
        </p:nvSpPr>
        <p:spPr>
          <a:xfrm>
            <a:off x="1971241" y="1282452"/>
            <a:ext cx="3970986" cy="1900473"/>
          </a:xfrm>
        </p:spPr>
        <p:txBody>
          <a:bodyPr rtlCol="0" anchor="b">
            <a:normAutofit/>
          </a:bodyPr>
          <a:lstStyle>
            <a:lvl1pPr algn="l">
              <a:defRPr sz="3200"/>
            </a:lvl1pPr>
          </a:lstStyle>
          <a:p>
            <a:pPr rtl="0"/>
            <a:r>
              <a:rPr lang="tr-TR" noProof="0"/>
              <a:t>Asıl başlık stilini düzenlemek için tıklayın</a:t>
            </a:r>
          </a:p>
        </p:txBody>
      </p:sp>
      <p:sp>
        <p:nvSpPr>
          <p:cNvPr id="4" name="Metin Yer Tutucusu 3"/>
          <p:cNvSpPr>
            <a:spLocks noGrp="1"/>
          </p:cNvSpPr>
          <p:nvPr>
            <p:ph type="body" sz="half" idx="2"/>
          </p:nvPr>
        </p:nvSpPr>
        <p:spPr>
          <a:xfrm>
            <a:off x="1970322" y="3182928"/>
            <a:ext cx="3971874" cy="2386394"/>
          </a:xfrm>
        </p:spPr>
        <p:txBody>
          <a:bodyPr rtlCol="0">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a:t>
            </a:r>
          </a:p>
        </p:txBody>
      </p:sp>
      <p:sp>
        <p:nvSpPr>
          <p:cNvPr id="5" name="Tarih Yer Tutucusu 4"/>
          <p:cNvSpPr>
            <a:spLocks noGrp="1"/>
          </p:cNvSpPr>
          <p:nvPr>
            <p:ph type="dt" sz="half" idx="10"/>
          </p:nvPr>
        </p:nvSpPr>
        <p:spPr/>
        <p:txBody>
          <a:bodyPr rtlCol="0"/>
          <a:lstStyle/>
          <a:p>
            <a:pPr rtl="0"/>
            <a:fld id="{12803F6F-2E86-444C-9600-929363434BC1}" type="datetime1">
              <a:rPr lang="tr-TR" noProof="0" smtClean="0"/>
              <a:t>22.02.2022</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600CBFCC-E1FF-473E-BF42-70E7405CF173}" type="slidenum">
              <a:rPr lang="tr-TR" noProof="0" smtClean="0"/>
              <a:t>‹#›</a:t>
            </a:fld>
            <a:endParaRPr lang="tr-TR" noProof="0"/>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Resim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Resim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Dikdörtgen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Yer Tutucusu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pPr rtl="0"/>
            <a:r>
              <a:rPr lang="tr-TR" noProof="0"/>
              <a:t>Asıl başlık stilini düzenlemek için tıklayın</a:t>
            </a:r>
          </a:p>
        </p:txBody>
      </p:sp>
      <p:sp>
        <p:nvSpPr>
          <p:cNvPr id="3" name="Metin Yer Tutucusu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rtl="0"/>
            <a:r>
              <a:rPr lang="tr-TR" noProof="0" dirty="0"/>
              <a:t>Asıl metin stillerini düzenle</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a:p>
            <a:pPr lvl="5" rtl="0"/>
            <a:r>
              <a:rPr lang="tr-TR" noProof="0" dirty="0"/>
              <a:t>Altıncı düzey</a:t>
            </a:r>
          </a:p>
          <a:p>
            <a:pPr lvl="6" rtl="0"/>
            <a:r>
              <a:rPr lang="tr-TR" noProof="0" dirty="0"/>
              <a:t>Yedinci düzey</a:t>
            </a:r>
          </a:p>
          <a:p>
            <a:pPr lvl="7" rtl="0"/>
            <a:r>
              <a:rPr lang="tr-TR" noProof="0" dirty="0"/>
              <a:t>Sekizinci düzey</a:t>
            </a:r>
          </a:p>
          <a:p>
            <a:pPr lvl="8" rtl="0"/>
            <a:r>
              <a:rPr lang="tr-TR" noProof="0" dirty="0"/>
              <a:t>Dokuzuncu düzey</a:t>
            </a:r>
          </a:p>
        </p:txBody>
      </p:sp>
      <p:sp>
        <p:nvSpPr>
          <p:cNvPr id="4" name="Tarih Yer Tutucusu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pPr rtl="0"/>
            <a:fld id="{AB2C564F-259B-432F-AA65-9E0CD8543F31}" type="datetime1">
              <a:rPr lang="tr-TR" noProof="0" smtClean="0"/>
              <a:t>22.02.2022</a:t>
            </a:fld>
            <a:endParaRPr lang="tr-TR" noProof="0"/>
          </a:p>
        </p:txBody>
      </p:sp>
      <p:sp>
        <p:nvSpPr>
          <p:cNvPr id="5" name="Alt Bilgi Yer Tutucusu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pPr rtl="0"/>
            <a:endParaRPr lang="tr-TR" noProof="0"/>
          </a:p>
        </p:txBody>
      </p:sp>
      <p:sp>
        <p:nvSpPr>
          <p:cNvPr id="6" name="Slayt Numarası Yer Tutucusu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pPr rtl="0"/>
            <a:fld id="{600CBFCC-E1FF-473E-BF42-70E7405CF173}" type="slidenum">
              <a:rPr lang="tr-TR" noProof="0" smtClean="0"/>
              <a:t>‹#›</a:t>
            </a:fld>
            <a:endParaRPr lang="tr-TR" noProof="0"/>
          </a:p>
        </p:txBody>
      </p:sp>
      <p:sp>
        <p:nvSpPr>
          <p:cNvPr id="57" name="Dikdörtgen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B28281-3783-403A-B1AB-0182A003DFE3}"/>
              </a:ext>
            </a:extLst>
          </p:cNvPr>
          <p:cNvSpPr>
            <a:spLocks noGrp="1"/>
          </p:cNvSpPr>
          <p:nvPr>
            <p:ph type="ctrTitle"/>
          </p:nvPr>
        </p:nvSpPr>
        <p:spPr/>
        <p:txBody>
          <a:bodyPr rtlCol="0"/>
          <a:lstStyle/>
          <a:p>
            <a:r>
              <a:rPr lang="tr-TR" b="1" dirty="0">
                <a:latin typeface="Arial Black"/>
                <a:cs typeface="Arial"/>
              </a:rPr>
              <a:t>YABAN</a:t>
            </a:r>
          </a:p>
        </p:txBody>
      </p:sp>
      <p:sp>
        <p:nvSpPr>
          <p:cNvPr id="3" name="Alt Başlık 2">
            <a:extLst>
              <a:ext uri="{FF2B5EF4-FFF2-40B4-BE49-F238E27FC236}">
                <a16:creationId xmlns:a16="http://schemas.microsoft.com/office/drawing/2014/main" id="{C4542EAC-8BF3-4BFD-9891-145BC49409C2}"/>
              </a:ext>
            </a:extLst>
          </p:cNvPr>
          <p:cNvSpPr>
            <a:spLocks noGrp="1"/>
          </p:cNvSpPr>
          <p:nvPr>
            <p:ph type="subTitle" idx="1"/>
          </p:nvPr>
        </p:nvSpPr>
        <p:spPr/>
        <p:txBody>
          <a:bodyPr rtlCol="0">
            <a:normAutofit/>
          </a:bodyPr>
          <a:lstStyle/>
          <a:p>
            <a:r>
              <a:rPr lang="tr-TR" sz="2400" dirty="0">
                <a:ea typeface="+mn-lt"/>
                <a:cs typeface="+mn-lt"/>
              </a:rPr>
              <a:t>Yakup Kadri Karaosmanoğlu</a:t>
            </a:r>
            <a:endParaRPr lang="tr-TR" sz="2400">
              <a:cs typeface="Arial"/>
            </a:endParaRPr>
          </a:p>
        </p:txBody>
      </p:sp>
    </p:spTree>
    <p:extLst>
      <p:ext uri="{BB962C8B-B14F-4D97-AF65-F5344CB8AC3E}">
        <p14:creationId xmlns:p14="http://schemas.microsoft.com/office/powerpoint/2010/main" val="55372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5" descr="metin, adam, takım, kişi içeren bir resim&#10;&#10;Açıklama otomatik olarak oluşturuldu">
            <a:extLst>
              <a:ext uri="{FF2B5EF4-FFF2-40B4-BE49-F238E27FC236}">
                <a16:creationId xmlns:a16="http://schemas.microsoft.com/office/drawing/2014/main" id="{AC227FFE-B7ED-47D8-9CE4-518D3E54AC3E}"/>
              </a:ext>
            </a:extLst>
          </p:cNvPr>
          <p:cNvPicPr>
            <a:picLocks noChangeAspect="1"/>
          </p:cNvPicPr>
          <p:nvPr/>
        </p:nvPicPr>
        <p:blipFill>
          <a:blip r:embed="rId3"/>
          <a:stretch>
            <a:fillRect/>
          </a:stretch>
        </p:blipFill>
        <p:spPr>
          <a:xfrm>
            <a:off x="7708073" y="-24867"/>
            <a:ext cx="4538561" cy="6909065"/>
          </a:xfrm>
          <a:prstGeom prst="rect">
            <a:avLst/>
          </a:prstGeom>
        </p:spPr>
      </p:pic>
      <p:sp>
        <p:nvSpPr>
          <p:cNvPr id="7" name="Metin kutusu 6">
            <a:extLst>
              <a:ext uri="{FF2B5EF4-FFF2-40B4-BE49-F238E27FC236}">
                <a16:creationId xmlns:a16="http://schemas.microsoft.com/office/drawing/2014/main" id="{4346DEB0-DD0C-406E-B176-53774C226487}"/>
              </a:ext>
            </a:extLst>
          </p:cNvPr>
          <p:cNvSpPr txBox="1"/>
          <p:nvPr/>
        </p:nvSpPr>
        <p:spPr>
          <a:xfrm>
            <a:off x="1154289" y="124178"/>
            <a:ext cx="5269088" cy="71096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b="1" dirty="0">
                <a:latin typeface="Arial Black"/>
              </a:rPr>
              <a:t>YABAN</a:t>
            </a:r>
            <a:r>
              <a:rPr lang="tr-TR" sz="2400" dirty="0">
                <a:latin typeface="Arial Black"/>
              </a:rPr>
              <a:t>​</a:t>
            </a:r>
            <a:endParaRPr lang="tr-TR" sz="2400" dirty="0">
              <a:latin typeface="Arial" panose="020B0604020202020204"/>
              <a:cs typeface="Arial"/>
            </a:endParaRPr>
          </a:p>
          <a:p>
            <a:endParaRPr lang="tr-TR" sz="2400" dirty="0">
              <a:latin typeface="Arial Black"/>
              <a:cs typeface="Arial"/>
            </a:endParaRPr>
          </a:p>
          <a:p>
            <a:r>
              <a:rPr lang="tr-TR" sz="2400" dirty="0">
                <a:ea typeface="+mn-lt"/>
                <a:cs typeface="+mn-lt"/>
              </a:rPr>
              <a:t>Türk edebiyatında aydın-halk arasındaki derin farkı kaleme alan Yakup Kadri Karaosmanoğlu romanı.</a:t>
            </a:r>
            <a:endParaRPr lang="tr-TR">
              <a:ea typeface="+mn-lt"/>
              <a:cs typeface="+mn-lt"/>
            </a:endParaRPr>
          </a:p>
          <a:p>
            <a:endParaRPr lang="tr-TR" sz="2400" dirty="0">
              <a:cs typeface="Arial"/>
            </a:endParaRPr>
          </a:p>
          <a:p>
            <a:r>
              <a:rPr lang="tr-TR" sz="2400" dirty="0">
                <a:ea typeface="+mn-lt"/>
                <a:cs typeface="+mn-lt"/>
              </a:rPr>
              <a:t>Kurtuluş Savaşı zamanında, Eskişehir'in sınırlarında Porsuk Çayı'na yakın bir köyde yaşayan ahaliyle buraya sonradan gelmiş İstanbullu bir "</a:t>
            </a:r>
            <a:r>
              <a:rPr lang="tr-TR" sz="2400" dirty="0" err="1">
                <a:ea typeface="+mn-lt"/>
                <a:cs typeface="+mn-lt"/>
              </a:rPr>
              <a:t>yaban"ı</a:t>
            </a:r>
            <a:r>
              <a:rPr lang="tr-TR" sz="2400" dirty="0">
                <a:ea typeface="+mn-lt"/>
                <a:cs typeface="+mn-lt"/>
              </a:rPr>
              <a:t> anlatır. Olaylar Kurtuluş Savaşı zamanında </a:t>
            </a:r>
            <a:r>
              <a:rPr lang="tr-TR" sz="2400" dirty="0" err="1">
                <a:ea typeface="+mn-lt"/>
                <a:cs typeface="+mn-lt"/>
              </a:rPr>
              <a:t>geçmektedirRoman</a:t>
            </a:r>
            <a:r>
              <a:rPr lang="tr-TR" sz="2400" dirty="0">
                <a:ea typeface="+mn-lt"/>
                <a:cs typeface="+mn-lt"/>
              </a:rPr>
              <a:t> anı/günlük </a:t>
            </a:r>
            <a:endParaRPr lang="tr-TR" dirty="0">
              <a:ea typeface="+mn-lt"/>
              <a:cs typeface="+mn-lt"/>
            </a:endParaRPr>
          </a:p>
          <a:p>
            <a:r>
              <a:rPr lang="tr-TR" sz="2400" dirty="0">
                <a:ea typeface="+mn-lt"/>
                <a:cs typeface="+mn-lt"/>
              </a:rPr>
              <a:t>biçiminde yazılmıştır.  'Yaban" edebiyatımızın tezli romanlarından biridir.</a:t>
            </a:r>
            <a:endParaRPr lang="tr-TR">
              <a:cs typeface="Arial"/>
            </a:endParaRPr>
          </a:p>
          <a:p>
            <a:endParaRPr lang="tr-TR" sz="2400" dirty="0">
              <a:latin typeface="Arial Black"/>
              <a:cs typeface="Arial"/>
            </a:endParaRPr>
          </a:p>
          <a:p>
            <a:endParaRPr lang="tr-TR" sz="2400" dirty="0">
              <a:latin typeface="Arial Black"/>
              <a:cs typeface="Arial"/>
            </a:endParaRPr>
          </a:p>
        </p:txBody>
      </p:sp>
    </p:spTree>
    <p:extLst>
      <p:ext uri="{BB962C8B-B14F-4D97-AF65-F5344CB8AC3E}">
        <p14:creationId xmlns:p14="http://schemas.microsoft.com/office/powerpoint/2010/main" val="238883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5" descr="metin, adam, takım, kişi içeren bir resim&#10;&#10;Açıklama otomatik olarak oluşturuldu">
            <a:extLst>
              <a:ext uri="{FF2B5EF4-FFF2-40B4-BE49-F238E27FC236}">
                <a16:creationId xmlns:a16="http://schemas.microsoft.com/office/drawing/2014/main" id="{AC227FFE-B7ED-47D8-9CE4-518D3E54AC3E}"/>
              </a:ext>
            </a:extLst>
          </p:cNvPr>
          <p:cNvPicPr>
            <a:picLocks noChangeAspect="1"/>
          </p:cNvPicPr>
          <p:nvPr/>
        </p:nvPicPr>
        <p:blipFill>
          <a:blip r:embed="rId3"/>
          <a:stretch>
            <a:fillRect/>
          </a:stretch>
        </p:blipFill>
        <p:spPr>
          <a:xfrm>
            <a:off x="7708073" y="-24867"/>
            <a:ext cx="4538561" cy="6909065"/>
          </a:xfrm>
          <a:prstGeom prst="rect">
            <a:avLst/>
          </a:prstGeom>
        </p:spPr>
      </p:pic>
      <p:sp>
        <p:nvSpPr>
          <p:cNvPr id="7" name="Metin kutusu 6">
            <a:extLst>
              <a:ext uri="{FF2B5EF4-FFF2-40B4-BE49-F238E27FC236}">
                <a16:creationId xmlns:a16="http://schemas.microsoft.com/office/drawing/2014/main" id="{4346DEB0-DD0C-406E-B176-53774C226487}"/>
              </a:ext>
            </a:extLst>
          </p:cNvPr>
          <p:cNvSpPr txBox="1"/>
          <p:nvPr/>
        </p:nvSpPr>
        <p:spPr>
          <a:xfrm>
            <a:off x="1154289" y="124178"/>
            <a:ext cx="5269088"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ea typeface="+mn-lt"/>
                <a:cs typeface="+mn-lt"/>
              </a:rPr>
              <a:t>I. Dünya Savaşı'na yedek subay olarak katılan Ahmet Celâl, bu savaşta tek kolunu kaybederek geri döner, </a:t>
            </a:r>
            <a:r>
              <a:rPr lang="tr-TR" dirty="0" err="1">
                <a:ea typeface="+mn-lt"/>
                <a:cs typeface="+mn-lt"/>
              </a:rPr>
              <a:t>istanbul</a:t>
            </a:r>
            <a:r>
              <a:rPr lang="tr-TR" dirty="0">
                <a:ea typeface="+mn-lt"/>
                <a:cs typeface="+mn-lt"/>
              </a:rPr>
              <a:t>, </a:t>
            </a:r>
            <a:r>
              <a:rPr lang="tr-TR" dirty="0" err="1">
                <a:ea typeface="+mn-lt"/>
                <a:cs typeface="+mn-lt"/>
              </a:rPr>
              <a:t>ingilizler</a:t>
            </a:r>
            <a:r>
              <a:rPr lang="tr-TR" dirty="0">
                <a:ea typeface="+mn-lt"/>
                <a:cs typeface="+mn-lt"/>
              </a:rPr>
              <a:t> tarafından işgal edilince </a:t>
            </a:r>
            <a:r>
              <a:rPr lang="tr-TR" dirty="0" err="1">
                <a:ea typeface="+mn-lt"/>
                <a:cs typeface="+mn-lt"/>
              </a:rPr>
              <a:t>emireri</a:t>
            </a:r>
            <a:r>
              <a:rPr lang="tr-TR" dirty="0">
                <a:ea typeface="+mn-lt"/>
                <a:cs typeface="+mn-lt"/>
              </a:rPr>
              <a:t> Mehmet Ali'nin davetine uyarak, onun Porsuk çayı kıyısındaki köyüne gider. Ama aklı sürmekte olan savaştadır. Köyde, her gün gazete getirterek gelişmeleri izler. Fırsat buldukça da köylülere gelişmelerin önemini anlatır.</a:t>
            </a:r>
          </a:p>
          <a:p>
            <a:endParaRPr lang="tr-TR" dirty="0">
              <a:ea typeface="+mn-lt"/>
              <a:cs typeface="+mn-lt"/>
            </a:endParaRPr>
          </a:p>
          <a:p>
            <a:r>
              <a:rPr lang="tr-TR" dirty="0">
                <a:ea typeface="+mn-lt"/>
                <a:cs typeface="+mn-lt"/>
              </a:rPr>
              <a:t>Köy halkı, yoksulluklarının ve cahilliklerinin asıl sebebi olan Salih Ağa'ya bağlıdır. O, ne derse ona inanırlar. Salih Ağa'nın etkisiyle kimse Ahmet Celal'e yanaşmaz. Köylü onu "yaban" olarak niteler. Bu duruma üzülen genç subay bunalıma düşer, iyice bunaldığı bir gün gezmeye, hava almaya çıkar; Emine ile karşılaşır, ona ilgi duyar. Ne var ki Emine, Mehmet Ali'nin kardeşi İsmail'in karışıdır. Aradan günler geçer. Köy Yunanlar tarafından işgal edilir. Yunanlar köyü yakıp yıkarlar, köylülere işkence ederler. Köylülerin çoğu köy meydanında topluca öldürülür.</a:t>
            </a:r>
          </a:p>
          <a:p>
            <a:endParaRPr lang="tr-TR" dirty="0">
              <a:latin typeface="Arial Black"/>
              <a:cs typeface="Arial"/>
            </a:endParaRPr>
          </a:p>
        </p:txBody>
      </p:sp>
    </p:spTree>
    <p:extLst>
      <p:ext uri="{BB962C8B-B14F-4D97-AF65-F5344CB8AC3E}">
        <p14:creationId xmlns:p14="http://schemas.microsoft.com/office/powerpoint/2010/main" val="3744542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5" descr="metin, adam, takım, kişi içeren bir resim&#10;&#10;Açıklama otomatik olarak oluşturuldu">
            <a:extLst>
              <a:ext uri="{FF2B5EF4-FFF2-40B4-BE49-F238E27FC236}">
                <a16:creationId xmlns:a16="http://schemas.microsoft.com/office/drawing/2014/main" id="{AC227FFE-B7ED-47D8-9CE4-518D3E54AC3E}"/>
              </a:ext>
            </a:extLst>
          </p:cNvPr>
          <p:cNvPicPr>
            <a:picLocks noChangeAspect="1"/>
          </p:cNvPicPr>
          <p:nvPr/>
        </p:nvPicPr>
        <p:blipFill>
          <a:blip r:embed="rId3"/>
          <a:stretch>
            <a:fillRect/>
          </a:stretch>
        </p:blipFill>
        <p:spPr>
          <a:xfrm>
            <a:off x="7708073" y="-24867"/>
            <a:ext cx="4538561" cy="6909065"/>
          </a:xfrm>
          <a:prstGeom prst="rect">
            <a:avLst/>
          </a:prstGeom>
        </p:spPr>
      </p:pic>
      <p:sp>
        <p:nvSpPr>
          <p:cNvPr id="7" name="Metin kutusu 6">
            <a:extLst>
              <a:ext uri="{FF2B5EF4-FFF2-40B4-BE49-F238E27FC236}">
                <a16:creationId xmlns:a16="http://schemas.microsoft.com/office/drawing/2014/main" id="{4346DEB0-DD0C-406E-B176-53774C226487}"/>
              </a:ext>
            </a:extLst>
          </p:cNvPr>
          <p:cNvSpPr txBox="1"/>
          <p:nvPr/>
        </p:nvSpPr>
        <p:spPr>
          <a:xfrm>
            <a:off x="1154289" y="124178"/>
            <a:ext cx="5269088"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ea typeface="+mn-lt"/>
                <a:cs typeface="+mn-lt"/>
              </a:rPr>
              <a:t>Ahmet Celal, Emine ile birlikte bu ölüm çemberinden kaçıp kurtulmak ister. Arkalarından ateş edilir, ikisi de yaralanır. Güçlükle köyün mezarlığına ulaşırlar. Sabaha kadar orada beklerler. Ertesi gün yola çıkacaklardır. Fakat Emine yarası ağır olduğundan yürüyecek durumda değildir. Ahmet Celâl, elindeki anı defterini Emine'nin eline tutuşturur, bilinmeyen bir yöne doğru gider.</a:t>
            </a:r>
            <a:endParaRPr lang="tr-TR" dirty="0"/>
          </a:p>
          <a:p>
            <a:endParaRPr lang="tr-TR" dirty="0">
              <a:ea typeface="+mn-lt"/>
              <a:cs typeface="+mn-lt"/>
            </a:endParaRPr>
          </a:p>
          <a:p>
            <a:r>
              <a:rPr lang="tr-TR" dirty="0">
                <a:ea typeface="+mn-lt"/>
                <a:cs typeface="+mn-lt"/>
              </a:rPr>
              <a:t>Sakarya Savaşı'ndan sonra o bölgeden düşman ordularının çekilmesi üzerine, düşman zulmünü araştırmak için köye gelen araştırma kurulu yıkıntılar, kömürleşmiş insan kemikleri arasında bir defter bulur, kenarları yanık, ortası yırtık bu defter Ahmet Celâl'in anılarını yazdığı ve son anda Emine'ye teslim ettiği defterdir.</a:t>
            </a:r>
          </a:p>
          <a:p>
            <a:endParaRPr lang="tr-TR" dirty="0">
              <a:latin typeface="Arial"/>
              <a:cs typeface="Arial"/>
            </a:endParaRPr>
          </a:p>
        </p:txBody>
      </p:sp>
    </p:spTree>
    <p:extLst>
      <p:ext uri="{BB962C8B-B14F-4D97-AF65-F5344CB8AC3E}">
        <p14:creationId xmlns:p14="http://schemas.microsoft.com/office/powerpoint/2010/main" val="133807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5" descr="metin, adam, takım, kişi içeren bir resim&#10;&#10;Açıklama otomatik olarak oluşturuldu">
            <a:extLst>
              <a:ext uri="{FF2B5EF4-FFF2-40B4-BE49-F238E27FC236}">
                <a16:creationId xmlns:a16="http://schemas.microsoft.com/office/drawing/2014/main" id="{AC227FFE-B7ED-47D8-9CE4-518D3E54AC3E}"/>
              </a:ext>
            </a:extLst>
          </p:cNvPr>
          <p:cNvPicPr>
            <a:picLocks noChangeAspect="1"/>
          </p:cNvPicPr>
          <p:nvPr/>
        </p:nvPicPr>
        <p:blipFill>
          <a:blip r:embed="rId3"/>
          <a:stretch>
            <a:fillRect/>
          </a:stretch>
        </p:blipFill>
        <p:spPr>
          <a:xfrm>
            <a:off x="7708073" y="-24867"/>
            <a:ext cx="4538561" cy="6909065"/>
          </a:xfrm>
          <a:prstGeom prst="rect">
            <a:avLst/>
          </a:prstGeom>
        </p:spPr>
      </p:pic>
      <p:sp>
        <p:nvSpPr>
          <p:cNvPr id="7" name="Metin kutusu 6">
            <a:extLst>
              <a:ext uri="{FF2B5EF4-FFF2-40B4-BE49-F238E27FC236}">
                <a16:creationId xmlns:a16="http://schemas.microsoft.com/office/drawing/2014/main" id="{4346DEB0-DD0C-406E-B176-53774C226487}"/>
              </a:ext>
            </a:extLst>
          </p:cNvPr>
          <p:cNvSpPr txBox="1"/>
          <p:nvPr/>
        </p:nvSpPr>
        <p:spPr>
          <a:xfrm>
            <a:off x="1069625" y="67734"/>
            <a:ext cx="6722530"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3200" dirty="0">
                <a:cs typeface="Arial"/>
              </a:rPr>
              <a:t>BU ROMANDAN </a:t>
            </a:r>
            <a:endParaRPr lang="tr-TR"/>
          </a:p>
          <a:p>
            <a:r>
              <a:rPr lang="tr-TR" sz="3200" dirty="0">
                <a:cs typeface="Arial"/>
              </a:rPr>
              <a:t>NE ÇIKARMALIYIZ</a:t>
            </a:r>
          </a:p>
          <a:p>
            <a:endParaRPr lang="tr-TR" sz="3200" dirty="0">
              <a:cs typeface="Arial"/>
            </a:endParaRPr>
          </a:p>
          <a:p>
            <a:pPr marL="285750" indent="-285750">
              <a:buFont typeface="Arial"/>
              <a:buChar char="•"/>
            </a:pPr>
            <a:r>
              <a:rPr lang="tr-TR" sz="2400" dirty="0" err="1">
                <a:ea typeface="+mn-lt"/>
                <a:cs typeface="+mn-lt"/>
              </a:rPr>
              <a:t>Cehaletlikle</a:t>
            </a:r>
            <a:r>
              <a:rPr lang="tr-TR" sz="2400" dirty="0">
                <a:ea typeface="+mn-lt"/>
                <a:cs typeface="+mn-lt"/>
              </a:rPr>
              <a:t> başa çıkmak zor olduğunu ve aynı zamanda cahilliğin kötü sonuçlar doğrulabileceğinden vurgu yapılmıştır.</a:t>
            </a:r>
            <a:endParaRPr lang="en-US" sz="2400" dirty="0">
              <a:cs typeface="Arial"/>
            </a:endParaRPr>
          </a:p>
          <a:p>
            <a:pPr marL="285750" indent="-285750">
              <a:buFont typeface="Wingdings,Sans-Serif"/>
              <a:buChar char="Ø"/>
            </a:pPr>
            <a:endParaRPr lang="tr-TR" dirty="0">
              <a:ea typeface="+mn-lt"/>
              <a:cs typeface="+mn-lt"/>
            </a:endParaRPr>
          </a:p>
          <a:p>
            <a:endParaRPr lang="tr-TR" dirty="0">
              <a:cs typeface="Arial"/>
            </a:endParaRPr>
          </a:p>
          <a:p>
            <a:endParaRPr lang="tr-TR" dirty="0">
              <a:cs typeface="Arial"/>
            </a:endParaRPr>
          </a:p>
          <a:p>
            <a:endParaRPr lang="tr-TR" dirty="0">
              <a:cs typeface="Arial"/>
            </a:endParaRPr>
          </a:p>
          <a:p>
            <a:pPr marL="285750" indent="-285750">
              <a:buFont typeface="Wingdings,Sans-Serif"/>
              <a:buChar char="Ø"/>
            </a:pPr>
            <a:endParaRPr lang="tr-TR" dirty="0">
              <a:cs typeface="Arial"/>
            </a:endParaRPr>
          </a:p>
          <a:p>
            <a:pPr marL="285750" indent="-285750">
              <a:buFont typeface="Wingdings"/>
              <a:buChar char="Ø"/>
            </a:pPr>
            <a:endParaRPr lang="tr-TR" dirty="0">
              <a:cs typeface="Arial"/>
            </a:endParaRPr>
          </a:p>
        </p:txBody>
      </p:sp>
    </p:spTree>
    <p:extLst>
      <p:ext uri="{BB962C8B-B14F-4D97-AF65-F5344CB8AC3E}">
        <p14:creationId xmlns:p14="http://schemas.microsoft.com/office/powerpoint/2010/main" val="1680543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5" descr="metin, adam, takım, kişi içeren bir resim&#10;&#10;Açıklama otomatik olarak oluşturuldu">
            <a:extLst>
              <a:ext uri="{FF2B5EF4-FFF2-40B4-BE49-F238E27FC236}">
                <a16:creationId xmlns:a16="http://schemas.microsoft.com/office/drawing/2014/main" id="{AC227FFE-B7ED-47D8-9CE4-518D3E54AC3E}"/>
              </a:ext>
            </a:extLst>
          </p:cNvPr>
          <p:cNvPicPr>
            <a:picLocks noChangeAspect="1"/>
          </p:cNvPicPr>
          <p:nvPr/>
        </p:nvPicPr>
        <p:blipFill>
          <a:blip r:embed="rId3"/>
          <a:stretch>
            <a:fillRect/>
          </a:stretch>
        </p:blipFill>
        <p:spPr>
          <a:xfrm>
            <a:off x="7708073" y="-24867"/>
            <a:ext cx="4538561" cy="6909065"/>
          </a:xfrm>
          <a:prstGeom prst="rect">
            <a:avLst/>
          </a:prstGeom>
        </p:spPr>
      </p:pic>
      <p:sp>
        <p:nvSpPr>
          <p:cNvPr id="7" name="Metin kutusu 6">
            <a:extLst>
              <a:ext uri="{FF2B5EF4-FFF2-40B4-BE49-F238E27FC236}">
                <a16:creationId xmlns:a16="http://schemas.microsoft.com/office/drawing/2014/main" id="{4346DEB0-DD0C-406E-B176-53774C226487}"/>
              </a:ext>
            </a:extLst>
          </p:cNvPr>
          <p:cNvSpPr txBox="1"/>
          <p:nvPr/>
        </p:nvSpPr>
        <p:spPr>
          <a:xfrm>
            <a:off x="1069625" y="67734"/>
            <a:ext cx="6722530"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800" dirty="0">
                <a:ea typeface="+mn-lt"/>
                <a:cs typeface="+mn-lt"/>
              </a:rPr>
              <a:t>Yazar: Yüzyıllarca Türk köylüsünü küçümseyen, onu umursamayan ve en önemlisi onu cahil bırakan aydınların eleştirisidir roman. Yakup Kadri Karaosmanoğlu, bu romanında Anadolu halkını cahil bırakan, yoksullaştıran ve yine de ondan bir şeyler bekleyen aydınları yerden yere vurmuştur.</a:t>
            </a:r>
          </a:p>
        </p:txBody>
      </p:sp>
    </p:spTree>
    <p:extLst>
      <p:ext uri="{BB962C8B-B14F-4D97-AF65-F5344CB8AC3E}">
        <p14:creationId xmlns:p14="http://schemas.microsoft.com/office/powerpoint/2010/main" val="4291149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5" descr="metin, adam, takım, kişi içeren bir resim&#10;&#10;Açıklama otomatik olarak oluşturuldu">
            <a:extLst>
              <a:ext uri="{FF2B5EF4-FFF2-40B4-BE49-F238E27FC236}">
                <a16:creationId xmlns:a16="http://schemas.microsoft.com/office/drawing/2014/main" id="{AC227FFE-B7ED-47D8-9CE4-518D3E54AC3E}"/>
              </a:ext>
            </a:extLst>
          </p:cNvPr>
          <p:cNvPicPr>
            <a:picLocks noChangeAspect="1"/>
          </p:cNvPicPr>
          <p:nvPr/>
        </p:nvPicPr>
        <p:blipFill>
          <a:blip r:embed="rId3"/>
          <a:stretch>
            <a:fillRect/>
          </a:stretch>
        </p:blipFill>
        <p:spPr>
          <a:xfrm>
            <a:off x="7708073" y="-24867"/>
            <a:ext cx="4538561" cy="6909065"/>
          </a:xfrm>
          <a:prstGeom prst="rect">
            <a:avLst/>
          </a:prstGeom>
        </p:spPr>
      </p:pic>
      <p:sp>
        <p:nvSpPr>
          <p:cNvPr id="7" name="Metin kutusu 6">
            <a:extLst>
              <a:ext uri="{FF2B5EF4-FFF2-40B4-BE49-F238E27FC236}">
                <a16:creationId xmlns:a16="http://schemas.microsoft.com/office/drawing/2014/main" id="{4346DEB0-DD0C-406E-B176-53774C226487}"/>
              </a:ext>
            </a:extLst>
          </p:cNvPr>
          <p:cNvSpPr txBox="1"/>
          <p:nvPr/>
        </p:nvSpPr>
        <p:spPr>
          <a:xfrm>
            <a:off x="1069625" y="67734"/>
            <a:ext cx="6722530"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4800" b="1" dirty="0">
                <a:ea typeface="+mn-lt"/>
                <a:cs typeface="+mn-lt"/>
              </a:rPr>
              <a:t>Yazarın başka eserleri</a:t>
            </a:r>
          </a:p>
          <a:p>
            <a:endParaRPr lang="tr-TR" sz="2800" dirty="0">
              <a:ea typeface="+mn-lt"/>
              <a:cs typeface="+mn-lt"/>
            </a:endParaRPr>
          </a:p>
          <a:p>
            <a:pPr marL="457200" indent="-457200">
              <a:buFont typeface="Wingdings"/>
              <a:buChar char="Ø"/>
            </a:pPr>
            <a:r>
              <a:rPr lang="tr-TR" sz="2800" dirty="0">
                <a:ea typeface="+mn-lt"/>
                <a:cs typeface="+mn-lt"/>
              </a:rPr>
              <a:t>Ankara</a:t>
            </a:r>
          </a:p>
          <a:p>
            <a:pPr marL="457200" indent="-457200">
              <a:buFont typeface="Wingdings"/>
              <a:buChar char="Ø"/>
            </a:pPr>
            <a:r>
              <a:rPr lang="tr-TR" sz="2800" dirty="0">
                <a:ea typeface="+mn-lt"/>
                <a:cs typeface="+mn-lt"/>
              </a:rPr>
              <a:t>Panorama</a:t>
            </a:r>
            <a:endParaRPr lang="tr-TR" dirty="0">
              <a:ea typeface="+mn-lt"/>
              <a:cs typeface="+mn-lt"/>
            </a:endParaRPr>
          </a:p>
          <a:p>
            <a:pPr marL="457200" indent="-457200">
              <a:buFont typeface="Wingdings"/>
              <a:buChar char="Ø"/>
            </a:pPr>
            <a:r>
              <a:rPr lang="tr-TR" sz="2800" dirty="0">
                <a:ea typeface="+mn-lt"/>
                <a:cs typeface="+mn-lt"/>
              </a:rPr>
              <a:t>Hüküm Gece</a:t>
            </a:r>
            <a:endParaRPr lang="tr-TR" dirty="0">
              <a:ea typeface="+mn-lt"/>
              <a:cs typeface="+mn-lt"/>
            </a:endParaRPr>
          </a:p>
          <a:p>
            <a:pPr marL="457200" indent="-457200">
              <a:buFont typeface="Wingdings"/>
              <a:buChar char="Ø"/>
            </a:pPr>
            <a:r>
              <a:rPr lang="tr-TR" sz="2800" dirty="0">
                <a:ea typeface="+mn-lt"/>
                <a:cs typeface="+mn-lt"/>
              </a:rPr>
              <a:t>Kiralık Konak</a:t>
            </a:r>
            <a:endParaRPr lang="tr-TR" dirty="0">
              <a:cs typeface="Arial" panose="020B0604020202020204"/>
            </a:endParaRPr>
          </a:p>
          <a:p>
            <a:pPr marL="457200" indent="-457200">
              <a:buFont typeface="Wingdings"/>
              <a:buChar char="Ø"/>
            </a:pPr>
            <a:r>
              <a:rPr lang="tr-TR" sz="2800" dirty="0">
                <a:ea typeface="+mn-lt"/>
                <a:cs typeface="+mn-lt"/>
              </a:rPr>
              <a:t>Bir Sürgün</a:t>
            </a:r>
            <a:endParaRPr lang="tr-TR" dirty="0">
              <a:cs typeface="Arial" panose="020B0604020202020204"/>
            </a:endParaRPr>
          </a:p>
          <a:p>
            <a:pPr marL="457200" indent="-457200">
              <a:buFont typeface="Wingdings"/>
              <a:buChar char="Ø"/>
            </a:pPr>
            <a:r>
              <a:rPr lang="tr-TR" sz="2800" dirty="0" err="1">
                <a:ea typeface="+mn-lt"/>
                <a:cs typeface="+mn-lt"/>
              </a:rPr>
              <a:t>Sodom</a:t>
            </a:r>
            <a:r>
              <a:rPr lang="tr-TR" sz="2800" dirty="0">
                <a:ea typeface="+mn-lt"/>
                <a:cs typeface="+mn-lt"/>
              </a:rPr>
              <a:t> ve </a:t>
            </a:r>
            <a:r>
              <a:rPr lang="tr-TR" sz="2800" dirty="0" err="1">
                <a:ea typeface="+mn-lt"/>
                <a:cs typeface="+mn-lt"/>
              </a:rPr>
              <a:t>Gomore</a:t>
            </a:r>
            <a:endParaRPr lang="tr-TR" dirty="0" err="1">
              <a:cs typeface="Arial" panose="020B0604020202020204"/>
            </a:endParaRPr>
          </a:p>
          <a:p>
            <a:pPr marL="457200" indent="-457200">
              <a:buFont typeface="Wingdings"/>
              <a:buChar char="Ø"/>
            </a:pPr>
            <a:r>
              <a:rPr lang="tr-TR" sz="2800" dirty="0">
                <a:ea typeface="+mn-lt"/>
                <a:cs typeface="+mn-lt"/>
              </a:rPr>
              <a:t>Anamın Kitabı</a:t>
            </a:r>
            <a:endParaRPr lang="tr-TR" dirty="0">
              <a:cs typeface="Arial" panose="020B0604020202020204"/>
            </a:endParaRPr>
          </a:p>
          <a:p>
            <a:pPr marL="457200" indent="-457200">
              <a:buFont typeface="Wingdings"/>
              <a:buChar char="Ø"/>
            </a:pPr>
            <a:r>
              <a:rPr lang="tr-TR" sz="2800" dirty="0">
                <a:ea typeface="+mn-lt"/>
                <a:cs typeface="+mn-lt"/>
              </a:rPr>
              <a:t>Vatan Yolunda</a:t>
            </a:r>
            <a:endParaRPr lang="tr-TR" dirty="0">
              <a:cs typeface="Arial" panose="020B0604020202020204"/>
            </a:endParaRPr>
          </a:p>
          <a:p>
            <a:pPr marL="457200" indent="-457200">
              <a:buFont typeface="Wingdings"/>
              <a:buChar char="Ø"/>
            </a:pPr>
            <a:endParaRPr lang="tr-TR" sz="2800" dirty="0">
              <a:ea typeface="+mn-lt"/>
              <a:cs typeface="+mn-lt"/>
            </a:endParaRPr>
          </a:p>
        </p:txBody>
      </p:sp>
    </p:spTree>
    <p:extLst>
      <p:ext uri="{BB962C8B-B14F-4D97-AF65-F5344CB8AC3E}">
        <p14:creationId xmlns:p14="http://schemas.microsoft.com/office/powerpoint/2010/main" val="21590795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2.xml><?xml version="1.0" encoding="utf-8"?>
<ds:datastoreItem xmlns:ds="http://schemas.openxmlformats.org/officeDocument/2006/customXml" ds:itemID="{79B0F2AC-8567-4D03-BFFC-653DB596C52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Madison</Template>
  <TotalTime>0</TotalTime>
  <Words>1</Words>
  <Application>Microsoft Office PowerPoint</Application>
  <PresentationFormat>Geniş ekran</PresentationFormat>
  <Paragraphs>1</Paragraphs>
  <Slides>7</Slides>
  <Notes>7</Notes>
  <HiddenSlides>0</HiddenSlides>
  <MMClips>0</MMClips>
  <ScaleCrop>false</ScaleCrop>
  <HeadingPairs>
    <vt:vector size="4" baseType="variant">
      <vt:variant>
        <vt:lpstr>Tema</vt:lpstr>
      </vt:variant>
      <vt:variant>
        <vt:i4>1</vt:i4>
      </vt:variant>
      <vt:variant>
        <vt:lpstr>Slayt Başlıkları</vt:lpstr>
      </vt:variant>
      <vt:variant>
        <vt:i4>7</vt:i4>
      </vt:variant>
    </vt:vector>
  </HeadingPairs>
  <TitlesOfParts>
    <vt:vector size="8" baseType="lpstr">
      <vt:lpstr>Madison</vt:lpstr>
      <vt:lpstr>YABAN</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69</cp:revision>
  <dcterms:created xsi:type="dcterms:W3CDTF">2022-02-22T16:48:58Z</dcterms:created>
  <dcterms:modified xsi:type="dcterms:W3CDTF">2022-02-22T17:02:28Z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