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6" r:id="rId8"/>
    <p:sldId id="267" r:id="rId9"/>
    <p:sldId id="261" r:id="rId10"/>
    <p:sldId id="264" r:id="rId11"/>
    <p:sldId id="263" r:id="rId12"/>
    <p:sldId id="269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C9B-7D3D-4BC4-80D8-AE0BBB613F4B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DCC5-C54A-4CC2-89AC-E9F389425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179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C9B-7D3D-4BC4-80D8-AE0BBB613F4B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DCC5-C54A-4CC2-89AC-E9F389425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67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C9B-7D3D-4BC4-80D8-AE0BBB613F4B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DCC5-C54A-4CC2-89AC-E9F389425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C9B-7D3D-4BC4-80D8-AE0BBB613F4B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DCC5-C54A-4CC2-89AC-E9F389425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40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C9B-7D3D-4BC4-80D8-AE0BBB613F4B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DCC5-C54A-4CC2-89AC-E9F389425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2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C9B-7D3D-4BC4-80D8-AE0BBB613F4B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DCC5-C54A-4CC2-89AC-E9F389425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3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C9B-7D3D-4BC4-80D8-AE0BBB613F4B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DCC5-C54A-4CC2-89AC-E9F389425B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4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C9B-7D3D-4BC4-80D8-AE0BBB613F4B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DCC5-C54A-4CC2-89AC-E9F389425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5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C9B-7D3D-4BC4-80D8-AE0BBB613F4B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DCC5-C54A-4CC2-89AC-E9F389425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33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C9B-7D3D-4BC4-80D8-AE0BBB613F4B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DCC5-C54A-4CC2-89AC-E9F389425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85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3003C9B-7D3D-4BC4-80D8-AE0BBB613F4B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DCC5-C54A-4CC2-89AC-E9F389425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77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3003C9B-7D3D-4BC4-80D8-AE0BBB613F4B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E34DCC5-C54A-4CC2-89AC-E9F389425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06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crpaM9ykj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DB9C2-1AAC-4A08-9259-A02B03F35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651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Sleeping Quality Recorder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C2D045-3C0B-4E52-B59D-B616355D7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641305" cy="2814805"/>
          </a:xfrm>
        </p:spPr>
        <p:txBody>
          <a:bodyPr>
            <a:normAutofit fontScale="92500" lnSpcReduction="10000"/>
          </a:bodyPr>
          <a:lstStyle/>
          <a:p>
            <a:endParaRPr lang="en-US" altLang="zh-TW" dirty="0"/>
          </a:p>
          <a:p>
            <a:r>
              <a:rPr lang="en-US" altLang="zh-TW" sz="2600" dirty="0"/>
              <a:t>0716230 </a:t>
            </a:r>
            <a:r>
              <a:rPr lang="zh-TW" altLang="en-US" sz="2600" dirty="0"/>
              <a:t>陳子睿</a:t>
            </a:r>
            <a:endParaRPr lang="en-US" altLang="zh-TW" sz="2600" dirty="0"/>
          </a:p>
          <a:p>
            <a:r>
              <a:rPr lang="en-US" altLang="zh-TW" sz="2600" dirty="0"/>
              <a:t>0716218 </a:t>
            </a:r>
            <a:r>
              <a:rPr lang="zh-TW" altLang="en-US" sz="2600" dirty="0"/>
              <a:t>石偉辛</a:t>
            </a:r>
            <a:endParaRPr lang="en-US" altLang="zh-TW" sz="2600" dirty="0"/>
          </a:p>
          <a:p>
            <a:r>
              <a:rPr lang="en-US" altLang="zh-TW" sz="2600" dirty="0"/>
              <a:t>0716050 </a:t>
            </a:r>
            <a:r>
              <a:rPr lang="zh-TW" altLang="en-US" sz="2600" dirty="0"/>
              <a:t>吳宏毅</a:t>
            </a:r>
            <a:endParaRPr lang="en-US" altLang="zh-TW" sz="2600" dirty="0"/>
          </a:p>
          <a:p>
            <a:r>
              <a:rPr lang="en-US" altLang="zh-TW" sz="2600" dirty="0"/>
              <a:t>0716237 </a:t>
            </a:r>
            <a:r>
              <a:rPr lang="zh-TW" altLang="en-US" sz="2600" dirty="0"/>
              <a:t>郭光祥</a:t>
            </a:r>
            <a:endParaRPr lang="en-US" altLang="zh-TW" sz="2600" dirty="0"/>
          </a:p>
          <a:p>
            <a:r>
              <a:rPr lang="en-US" altLang="zh-TW" sz="2600" dirty="0"/>
              <a:t>0716025 </a:t>
            </a:r>
            <a:r>
              <a:rPr lang="zh-TW" altLang="en-US" sz="2600" dirty="0"/>
              <a:t>薛皓謙</a:t>
            </a:r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166151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A66FC-5D05-4F2B-B5B3-CA48D7F1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天氣資料爬取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AEF64E-C64A-4809-A274-5F259C53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紀錄使用者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睡覺當晚的天氣</a:t>
            </a:r>
            <a:endParaRPr lang="en-US" altLang="zh-TW" sz="2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12B1B4-8F0A-4EDD-8E26-57975CF61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36" y="2294021"/>
            <a:ext cx="5932063" cy="43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2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B0F9B-69C5-487A-B8DC-F00EBB94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Dashboard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CE870A-D3A6-4B91-8DB1-2CCDDC3E8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99903"/>
            <a:ext cx="7729728" cy="3101983"/>
          </a:xfrm>
        </p:spPr>
        <p:txBody>
          <a:bodyPr>
            <a:normAutofit/>
          </a:bodyPr>
          <a:lstStyle/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將天氣資料，鼾聲資料放入其中並以圖形呈現</a:t>
            </a:r>
          </a:p>
        </p:txBody>
      </p:sp>
    </p:spTree>
    <p:extLst>
      <p:ext uri="{BB962C8B-B14F-4D97-AF65-F5344CB8AC3E}">
        <p14:creationId xmlns:p14="http://schemas.microsoft.com/office/powerpoint/2010/main" val="198730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B0F9B-69C5-487A-B8DC-F00EBB94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Dashboard</a:t>
            </a:r>
            <a:endParaRPr lang="zh-TW" altLang="en-US" sz="3600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8BC213C-43BB-45D2-8B3B-E6B8ABA2F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435"/>
          <a:stretch/>
        </p:blipFill>
        <p:spPr>
          <a:xfrm>
            <a:off x="6365630" y="3232654"/>
            <a:ext cx="5249008" cy="302292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99E520E-1EAA-4E9E-B609-7916DDBBB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9" y="3232654"/>
            <a:ext cx="5676590" cy="29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1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7D6C1-8148-4192-80AD-B87F99FC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IOTTALK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5CE841-9E00-4345-89B1-CBE17446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6CD500-E630-47F0-AD55-419924237E91}"/>
              </a:ext>
            </a:extLst>
          </p:cNvPr>
          <p:cNvPicPr/>
          <p:nvPr/>
        </p:nvPicPr>
        <p:blipFill rotWithShape="1">
          <a:blip r:embed="rId2"/>
          <a:srcRect l="-94" t="11773" r="50000"/>
          <a:stretch/>
        </p:blipFill>
        <p:spPr>
          <a:xfrm>
            <a:off x="3094892" y="2286000"/>
            <a:ext cx="5565531" cy="44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6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6D620-540F-4097-86C6-7106162A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DEMO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22E036-4114-4B50-A3B2-8D1F5E1E6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Video link 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https://youtu.be/hcrpaM9ykjw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416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C09C7-61F6-4A02-9492-B4A50FBD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OUTLINE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D7A06C-CAE8-4696-8C38-1C8A825A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855495"/>
            <a:ext cx="7729728" cy="3037813"/>
          </a:xfrm>
        </p:spPr>
        <p:txBody>
          <a:bodyPr>
            <a:normAutofit lnSpcReduction="10000"/>
          </a:bodyPr>
          <a:lstStyle/>
          <a:p>
            <a:r>
              <a:rPr lang="zh-TW" altLang="en-US" sz="3200" dirty="0"/>
              <a:t>啟發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功能與作法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914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B6902-3C54-4984-9A7F-DD9E40D8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+mj-ea"/>
              </a:rPr>
              <a:t>啟發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3CDC6-B6DA-48FE-8C50-1DBC2BD7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705" y="2470485"/>
            <a:ext cx="9641306" cy="4067356"/>
          </a:xfrm>
        </p:spPr>
        <p:txBody>
          <a:bodyPr>
            <a:normAutofit/>
          </a:bodyPr>
          <a:lstStyle/>
          <a:p>
            <a:endParaRPr lang="en-US" altLang="zh-TW" sz="2800" dirty="0">
              <a:latin typeface="+mn-ea"/>
            </a:endParaRPr>
          </a:p>
          <a:p>
            <a:r>
              <a:rPr lang="zh-TW" altLang="zh-TW" sz="2800" dirty="0">
                <a:latin typeface="+mn-ea"/>
              </a:rPr>
              <a:t>睡眠對於所有的人都</a:t>
            </a:r>
            <a:r>
              <a:rPr lang="zh-TW" altLang="en-US" sz="2800" dirty="0">
                <a:latin typeface="+mn-ea"/>
              </a:rPr>
              <a:t>再</a:t>
            </a:r>
            <a:r>
              <a:rPr lang="zh-TW" altLang="zh-TW" sz="2800" dirty="0">
                <a:latin typeface="+mn-ea"/>
              </a:rPr>
              <a:t>重要不過了，加上我們就讀交大資工系，在有限的時間</a:t>
            </a:r>
            <a:r>
              <a:rPr lang="zh-TW" altLang="en-US" sz="2800" dirty="0">
                <a:latin typeface="+mn-ea"/>
              </a:rPr>
              <a:t>中，</a:t>
            </a:r>
            <a:r>
              <a:rPr lang="zh-TW" altLang="zh-TW" sz="2800" dirty="0">
                <a:latin typeface="+mn-ea"/>
              </a:rPr>
              <a:t>有品質的睡眠就非常地重要。</a:t>
            </a:r>
            <a:endParaRPr lang="en-US" altLang="zh-TW" sz="2800" dirty="0">
              <a:latin typeface="+mn-ea"/>
            </a:endParaRPr>
          </a:p>
          <a:p>
            <a:pPr marL="0" indent="0">
              <a:buNone/>
            </a:pPr>
            <a:endParaRPr lang="en-US" altLang="zh-TW" sz="2800" dirty="0">
              <a:latin typeface="+mn-ea"/>
            </a:endParaRPr>
          </a:p>
          <a:p>
            <a:r>
              <a:rPr lang="zh-TW" altLang="zh-TW" sz="2800" dirty="0">
                <a:latin typeface="+mn-ea"/>
              </a:rPr>
              <a:t>平常的我就會不斷地尋找一些睡眠</a:t>
            </a:r>
            <a:r>
              <a:rPr lang="en-US" altLang="zh-TW" sz="2800" dirty="0">
                <a:latin typeface="+mn-ea"/>
              </a:rPr>
              <a:t>app</a:t>
            </a:r>
            <a:r>
              <a:rPr lang="zh-TW" altLang="zh-TW" sz="2800" dirty="0">
                <a:latin typeface="+mn-ea"/>
              </a:rPr>
              <a:t>來改善我睡眠的品質，</a:t>
            </a:r>
            <a:r>
              <a:rPr lang="zh-TW" altLang="en-US" sz="2800" dirty="0">
                <a:latin typeface="+mn-ea"/>
              </a:rPr>
              <a:t>但是好的</a:t>
            </a:r>
            <a:r>
              <a:rPr lang="en-US" altLang="zh-TW" sz="2800" dirty="0">
                <a:latin typeface="+mn-ea"/>
              </a:rPr>
              <a:t>app</a:t>
            </a:r>
            <a:r>
              <a:rPr lang="zh-TW" altLang="en-US" sz="2800" dirty="0">
                <a:latin typeface="+mn-ea"/>
              </a:rPr>
              <a:t>都要花錢。身為一個資工系窮大學生該怎麼辦呢</a:t>
            </a:r>
            <a:r>
              <a:rPr lang="en-US" altLang="zh-TW" sz="2800" dirty="0">
                <a:latin typeface="+mn-ea"/>
              </a:rPr>
              <a:t>?</a:t>
            </a:r>
            <a:endParaRPr lang="zh-TW" altLang="zh-TW" sz="2800" dirty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175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88FE6-DB77-48BF-9C3F-C353210B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59B1C-9453-4B7B-96E3-BB5CF129A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鬧鐘</a:t>
            </a:r>
            <a:endParaRPr lang="en-US" altLang="zh-TW" sz="2800" dirty="0"/>
          </a:p>
          <a:p>
            <a:r>
              <a:rPr lang="zh-TW" altLang="en-US" sz="2800" dirty="0"/>
              <a:t>鼾聲紀錄器</a:t>
            </a:r>
            <a:endParaRPr lang="en-US" altLang="zh-TW" sz="2800" dirty="0"/>
          </a:p>
          <a:p>
            <a:r>
              <a:rPr lang="zh-TW" altLang="en-US" sz="2800" dirty="0"/>
              <a:t>天氣資料爬取</a:t>
            </a:r>
            <a:endParaRPr lang="en-US" altLang="zh-TW" sz="2800" dirty="0"/>
          </a:p>
          <a:p>
            <a:r>
              <a:rPr lang="en-US" altLang="zh-TW" sz="2800" dirty="0"/>
              <a:t>Dashboard</a:t>
            </a:r>
            <a:r>
              <a:rPr lang="zh-TW" altLang="en-US" sz="2800" dirty="0"/>
              <a:t> 分析</a:t>
            </a: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288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88FE6-DB77-48BF-9C3F-C353210B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鬧鐘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59B1C-9453-4B7B-96E3-BB5CF129A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鬧鐘</a:t>
            </a: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Mode1 : </a:t>
            </a:r>
            <a:r>
              <a:rPr lang="zh-TW" altLang="en-US" sz="2800" dirty="0"/>
              <a:t>一般的鬧鐘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Mode2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 程式會選擇一個良好的時間叫你起床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21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88FE6-DB77-48BF-9C3F-C353210B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鬧鐘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59B1C-9453-4B7B-96E3-BB5CF129A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解除鬧鐘</a:t>
            </a: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解開一到數學題目   </a:t>
            </a:r>
            <a:r>
              <a:rPr lang="en-US" altLang="zh-TW" sz="2800" dirty="0"/>
              <a:t>(</a:t>
            </a:r>
            <a:r>
              <a:rPr lang="zh-TW" altLang="en-US" sz="2800" dirty="0"/>
              <a:t>為隨機的題目</a:t>
            </a:r>
            <a:r>
              <a:rPr lang="en-US" altLang="zh-TW" sz="2800" dirty="0"/>
              <a:t>)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  <p:pic>
        <p:nvPicPr>
          <p:cNvPr id="4" name="圖片 3" descr="未提供說明。">
            <a:extLst>
              <a:ext uri="{FF2B5EF4-FFF2-40B4-BE49-F238E27FC236}">
                <a16:creationId xmlns:a16="http://schemas.microsoft.com/office/drawing/2014/main" id="{1F99A8E3-B439-4364-B115-DD0A08D498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968" y="3609474"/>
            <a:ext cx="4203032" cy="3248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42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88FE6-DB77-48BF-9C3F-C353210B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鬧鐘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59B1C-9453-4B7B-96E3-BB5CF129A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871F42-880C-488E-957C-4E1F39BD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6" y="3301613"/>
            <a:ext cx="9993707" cy="243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9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88FE6-DB77-48BF-9C3F-C353210B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鬧鐘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59B1C-9453-4B7B-96E3-BB5CF129A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999" y="171233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起床解數學題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EE2CD8-04CB-4A34-8820-2D8C7AB5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06" y="2012734"/>
            <a:ext cx="6371452" cy="44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0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37195-494F-4045-9D02-C1F9EB25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鼾聲紀錄器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4A0536-8AFE-4668-B4BC-B3A17720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紀錄使用者晚上的鼾聲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FCE178-9C7B-4C14-BEC6-AA913BDF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623" y="3316705"/>
            <a:ext cx="7262754" cy="309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62255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138</TotalTime>
  <Words>190</Words>
  <Application>Microsoft Office PowerPoint</Application>
  <PresentationFormat>寬螢幕</PresentationFormat>
  <Paragraphs>52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微軟正黑體</vt:lpstr>
      <vt:lpstr>Arial</vt:lpstr>
      <vt:lpstr>Gill Sans MT</vt:lpstr>
      <vt:lpstr>包裹</vt:lpstr>
      <vt:lpstr>Sleeping Quality Recorder</vt:lpstr>
      <vt:lpstr>OUTLINE</vt:lpstr>
      <vt:lpstr>啟發</vt:lpstr>
      <vt:lpstr>功能</vt:lpstr>
      <vt:lpstr>鬧鐘</vt:lpstr>
      <vt:lpstr>鬧鐘</vt:lpstr>
      <vt:lpstr>鬧鐘</vt:lpstr>
      <vt:lpstr>鬧鐘</vt:lpstr>
      <vt:lpstr>鼾聲紀錄器</vt:lpstr>
      <vt:lpstr>天氣資料爬取</vt:lpstr>
      <vt:lpstr>Dashboard</vt:lpstr>
      <vt:lpstr>Dashboard</vt:lpstr>
      <vt:lpstr>IOTTALK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Quality Recorder</dc:title>
  <dc:creator>陳子睿 0716230</dc:creator>
  <cp:lastModifiedBy>陳子睿 0716230</cp:lastModifiedBy>
  <cp:revision>13</cp:revision>
  <dcterms:created xsi:type="dcterms:W3CDTF">2020-07-03T15:50:36Z</dcterms:created>
  <dcterms:modified xsi:type="dcterms:W3CDTF">2020-07-05T14:06:32Z</dcterms:modified>
</cp:coreProperties>
</file>