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3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5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开发基本步骤</a:t>
            </a:r>
            <a:endParaRPr lang="en-US" altLang="zh-CN" dirty="0"/>
          </a:p>
          <a:p>
            <a:r>
              <a:rPr lang="en-US" altLang="zh-CN" dirty="0"/>
              <a:t>HDFS Java API</a:t>
            </a:r>
            <a:r>
              <a:rPr lang="zh-CN" altLang="en-US" dirty="0"/>
              <a:t>详解</a:t>
            </a:r>
            <a:endParaRPr lang="en-US" altLang="zh-CN" dirty="0"/>
          </a:p>
          <a:p>
            <a:pPr lvl="1"/>
            <a:r>
              <a:rPr lang="en-US" altLang="zh-CN" dirty="0"/>
              <a:t>Configuration</a:t>
            </a:r>
          </a:p>
          <a:p>
            <a:pPr lvl="1"/>
            <a:r>
              <a:rPr lang="en-US" altLang="zh-CN" dirty="0"/>
              <a:t>Path</a:t>
            </a:r>
          </a:p>
          <a:p>
            <a:pPr lvl="1"/>
            <a:r>
              <a:rPr lang="en-US" altLang="zh-CN" dirty="0" err="1"/>
              <a:t>FileSystem</a:t>
            </a:r>
            <a:endParaRPr lang="en-US" altLang="zh-CN" dirty="0"/>
          </a:p>
          <a:p>
            <a:pPr lvl="1"/>
            <a:r>
              <a:rPr lang="en-US" altLang="zh-CN" dirty="0"/>
              <a:t>Stream</a:t>
            </a:r>
            <a:r>
              <a:rPr lang="zh-CN" altLang="en-US" dirty="0"/>
              <a:t>、</a:t>
            </a:r>
            <a:r>
              <a:rPr lang="en-US" altLang="zh-CN" dirty="0" err="1"/>
              <a:t>IOUtils</a:t>
            </a:r>
            <a:endParaRPr lang="en-US" altLang="zh-CN" dirty="0"/>
          </a:p>
          <a:p>
            <a:r>
              <a:rPr lang="en-US" altLang="zh-CN" dirty="0"/>
              <a:t>HDFS Java API</a:t>
            </a:r>
            <a:r>
              <a:rPr lang="zh-CN" altLang="en-US" dirty="0"/>
              <a:t>使用场景示例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Boolean </a:t>
            </a:r>
            <a:r>
              <a:rPr lang="en-US" altLang="zh-CN" dirty="0" err="1"/>
              <a:t>mkdirs</a:t>
            </a:r>
            <a:r>
              <a:rPr lang="zh-CN" altLang="en-US" dirty="0"/>
              <a:t>（</a:t>
            </a:r>
            <a:r>
              <a:rPr lang="en-US" altLang="zh-CN" dirty="0"/>
              <a:t>path 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Boolean </a:t>
            </a:r>
            <a:r>
              <a:rPr lang="en-US" altLang="zh-CN" dirty="0" err="1"/>
              <a:t>mkdirs</a:t>
            </a:r>
            <a:r>
              <a:rPr lang="en-US" altLang="zh-CN" dirty="0"/>
              <a:t> (Path f, </a:t>
            </a:r>
            <a:r>
              <a:rPr lang="en-US" altLang="zh-CN" dirty="0" err="1"/>
              <a:t>FsPermission</a:t>
            </a:r>
            <a:r>
              <a:rPr lang="en-US" altLang="zh-CN" dirty="0"/>
              <a:t> permission)</a:t>
            </a:r>
          </a:p>
          <a:p>
            <a:r>
              <a:rPr lang="en-US" altLang="zh-CN" dirty="0"/>
              <a:t>static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mkdirs</a:t>
            </a:r>
            <a:r>
              <a:rPr lang="en-US" altLang="zh-CN" dirty="0"/>
              <a:t> (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, Path dir, </a:t>
            </a:r>
            <a:r>
              <a:rPr lang="en-US" altLang="zh-CN" dirty="0" err="1"/>
              <a:t>FsPermission</a:t>
            </a:r>
            <a:r>
              <a:rPr lang="en-US" altLang="zh-CN" dirty="0"/>
              <a:t> permission)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创建目录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delete (Path f,</a:t>
            </a:r>
            <a:r>
              <a:rPr lang="zh-CN" altLang="en-US" dirty="0"/>
              <a:t> </a:t>
            </a:r>
            <a:r>
              <a:rPr lang="en-US" altLang="zh-CN" dirty="0" err="1"/>
              <a:t>boolean</a:t>
            </a:r>
            <a:r>
              <a:rPr lang="en-US" altLang="zh-CN" dirty="0"/>
              <a:t> recursive)</a:t>
            </a:r>
          </a:p>
          <a:p>
            <a:pPr lvl="1"/>
            <a:r>
              <a:rPr lang="zh-CN" altLang="en-US" dirty="0"/>
              <a:t>删除文件或目录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是目录，则参数</a:t>
            </a:r>
            <a:r>
              <a:rPr lang="en-US" altLang="zh-CN" dirty="0"/>
              <a:t>recursive</a:t>
            </a:r>
            <a:r>
              <a:rPr lang="zh-CN" altLang="en-US" dirty="0"/>
              <a:t>指定是否要递归删除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删除及重命名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获取文件或者目录信息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FileStatus</a:t>
            </a:r>
            <a:r>
              <a:rPr lang="en-US" altLang="zh-CN" dirty="0"/>
              <a:t>[] </a:t>
            </a:r>
            <a:r>
              <a:rPr lang="en-US" altLang="zh-CN" dirty="0" err="1"/>
              <a:t>listStatus</a:t>
            </a:r>
            <a:r>
              <a:rPr lang="en-US" altLang="zh-CN" dirty="0"/>
              <a:t>(Path f)</a:t>
            </a:r>
          </a:p>
          <a:p>
            <a:endParaRPr lang="en-US" altLang="zh-CN" dirty="0"/>
          </a:p>
          <a:p>
            <a:r>
              <a:rPr lang="en-US" altLang="zh-CN" dirty="0" err="1"/>
              <a:t>FileStatus</a:t>
            </a:r>
            <a:r>
              <a:rPr lang="zh-CN" altLang="en-US" dirty="0"/>
              <a:t>信息包括</a:t>
            </a:r>
            <a:endParaRPr lang="en-US" altLang="zh-CN" dirty="0"/>
          </a:p>
          <a:p>
            <a:pPr lvl="1"/>
            <a:r>
              <a:rPr lang="zh-CN" altLang="en-US" dirty="0"/>
              <a:t>绝对路径</a:t>
            </a:r>
            <a:endParaRPr lang="en-US" altLang="zh-CN" dirty="0"/>
          </a:p>
          <a:p>
            <a:pPr lvl="1"/>
            <a:r>
              <a:rPr lang="zh-CN" altLang="en-US" dirty="0"/>
              <a:t>文件大小</a:t>
            </a:r>
            <a:endParaRPr lang="en-US" altLang="zh-CN" dirty="0"/>
          </a:p>
          <a:p>
            <a:pPr lvl="1"/>
            <a:r>
              <a:rPr lang="zh-CN" altLang="en-US" dirty="0"/>
              <a:t>文件访问时间</a:t>
            </a:r>
            <a:endParaRPr lang="en-US" altLang="zh-CN" dirty="0"/>
          </a:p>
          <a:p>
            <a:pPr lvl="1"/>
            <a:r>
              <a:rPr lang="zh-CN" altLang="en-US" dirty="0"/>
              <a:t>块大小、复制份数</a:t>
            </a:r>
            <a:endParaRPr lang="en-US" altLang="zh-CN" dirty="0"/>
          </a:p>
          <a:p>
            <a:pPr lvl="1"/>
            <a:r>
              <a:rPr lang="zh-CN" altLang="en-US" dirty="0"/>
              <a:t>文件所属用户、组、访问权限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Path </a:t>
            </a:r>
            <a:r>
              <a:rPr lang="en-US" altLang="zh-CN" sz="2400" dirty="0" err="1"/>
              <a:t>path</a:t>
            </a:r>
            <a:r>
              <a:rPr lang="en-US" altLang="zh-CN" sz="2400" dirty="0"/>
              <a:t> = new Path("/</a:t>
            </a:r>
            <a:r>
              <a:rPr lang="en-US" altLang="zh-CN" sz="2400" dirty="0" err="1"/>
              <a:t>gzu/zs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err="1"/>
              <a:t>FileStatus</a:t>
            </a:r>
            <a:r>
              <a:rPr lang="en-US" altLang="zh-CN" sz="2400" dirty="0"/>
              <a:t>[]  </a:t>
            </a:r>
            <a:r>
              <a:rPr lang="en-US" altLang="zh-CN" sz="2400" dirty="0" err="1"/>
              <a:t>fss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fs.listStatus</a:t>
            </a:r>
            <a:r>
              <a:rPr lang="en-US" altLang="zh-CN" sz="2400" dirty="0"/>
              <a:t>(path);</a:t>
            </a:r>
          </a:p>
          <a:p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0;i&lt;</a:t>
            </a:r>
            <a:r>
              <a:rPr lang="en-US" altLang="zh-CN" sz="2400" dirty="0" err="1"/>
              <a:t>fss.length;i</a:t>
            </a:r>
            <a:r>
              <a:rPr lang="en-US" altLang="zh-CN" sz="2400" dirty="0"/>
              <a:t>++){</a:t>
            </a:r>
          </a:p>
          <a:p>
            <a:r>
              <a:rPr lang="en-US" altLang="zh-CN" sz="2400" dirty="0" err="1"/>
              <a:t>FileStatus</a:t>
            </a:r>
            <a:r>
              <a:rPr lang="en-US" altLang="zh-CN" sz="2400" dirty="0"/>
              <a:t> fs1 = </a:t>
            </a:r>
            <a:r>
              <a:rPr lang="en-US" altLang="zh-CN" sz="2400" dirty="0" err="1"/>
              <a:t>fss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(fs1.getPath());</a:t>
            </a:r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(fs1.getModificationTime());</a:t>
            </a:r>
          </a:p>
          <a:p>
            <a:r>
              <a:rPr lang="en-US" altLang="zh-CN" sz="2400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获取文件或者目录信息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en-US" altLang="zh-CN" dirty="0" err="1"/>
              <a:t>Org.apache.hadoop.fs</a:t>
            </a:r>
            <a:endParaRPr lang="en-US" altLang="zh-CN" dirty="0"/>
          </a:p>
          <a:p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en-US" altLang="zh-CN" dirty="0" err="1"/>
              <a:t>Java.io.DataInputStream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FSDataInputStream</a:t>
            </a:r>
            <a:r>
              <a:rPr lang="en-US" altLang="zh-CN" dirty="0"/>
              <a:t>(</a:t>
            </a:r>
            <a:r>
              <a:rPr lang="en-US" altLang="zh-CN" dirty="0" err="1"/>
              <a:t>InputStream</a:t>
            </a:r>
            <a:r>
              <a:rPr lang="en-US" altLang="zh-CN" dirty="0"/>
              <a:t> in)</a:t>
            </a:r>
          </a:p>
          <a:p>
            <a:pPr lvl="2"/>
            <a:r>
              <a:rPr lang="zh-CN" altLang="en-US" dirty="0"/>
              <a:t>输入流对象实例化</a:t>
            </a:r>
            <a:endParaRPr lang="en-US" altLang="zh-CN" dirty="0"/>
          </a:p>
          <a:p>
            <a:pPr lvl="2"/>
            <a:r>
              <a:rPr lang="en-US" altLang="zh-CN" dirty="0"/>
              <a:t>In</a:t>
            </a:r>
            <a:r>
              <a:rPr lang="zh-CN" altLang="en-US" dirty="0"/>
              <a:t>参数，输入流的来源</a:t>
            </a:r>
            <a:endParaRPr lang="en-US" altLang="zh-CN" dirty="0"/>
          </a:p>
          <a:p>
            <a:pPr lvl="2"/>
            <a:r>
              <a:rPr lang="zh-CN" altLang="en-US" dirty="0"/>
              <a:t>一般输入流对象，通过</a:t>
            </a:r>
            <a:r>
              <a:rPr lang="en-US" altLang="zh-CN" dirty="0" err="1"/>
              <a:t>FileSystem.open</a:t>
            </a:r>
            <a:r>
              <a:rPr lang="zh-CN" altLang="en-US" dirty="0"/>
              <a:t>方法获得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输入流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en-US" altLang="zh-CN" dirty="0" err="1"/>
              <a:t>Org.apche.hadoop.fs</a:t>
            </a:r>
            <a:endParaRPr lang="en-US" altLang="zh-CN" dirty="0"/>
          </a:p>
          <a:p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en-US" altLang="zh-CN" dirty="0" err="1"/>
              <a:t>Java.io.DataOutputStream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r>
              <a:rPr lang="en-US" altLang="zh-CN" sz="1900" dirty="0"/>
              <a:t>public </a:t>
            </a:r>
            <a:r>
              <a:rPr lang="en-US" altLang="zh-CN" sz="1900" dirty="0" err="1"/>
              <a:t>FSDataOutputStream</a:t>
            </a:r>
            <a:r>
              <a:rPr lang="en-US" altLang="zh-CN" sz="1900" dirty="0"/>
              <a:t>(</a:t>
            </a:r>
            <a:r>
              <a:rPr lang="en-US" altLang="zh-CN" sz="1900" dirty="0" err="1"/>
              <a:t>OutputStream</a:t>
            </a:r>
            <a:r>
              <a:rPr lang="en-US" altLang="zh-CN" sz="1900" dirty="0"/>
              <a:t> </a:t>
            </a:r>
            <a:r>
              <a:rPr lang="en-US" altLang="zh-CN" sz="1900" dirty="0" err="1"/>
              <a:t>out,FileSystem.Statistics</a:t>
            </a:r>
            <a:r>
              <a:rPr lang="en-US" altLang="zh-CN" sz="1900" dirty="0"/>
              <a:t> stats)</a:t>
            </a:r>
          </a:p>
          <a:p>
            <a:r>
              <a:rPr lang="en-US" altLang="zh-CN" sz="1900" dirty="0"/>
              <a:t>– public </a:t>
            </a:r>
            <a:r>
              <a:rPr lang="en-US" altLang="zh-CN" sz="1900" dirty="0" err="1"/>
              <a:t>FSDataOutputStream</a:t>
            </a:r>
            <a:r>
              <a:rPr lang="en-US" altLang="zh-CN" sz="1900" dirty="0"/>
              <a:t>(</a:t>
            </a:r>
            <a:r>
              <a:rPr lang="en-US" altLang="zh-CN" sz="1900" dirty="0" err="1"/>
              <a:t>OutputStream</a:t>
            </a:r>
            <a:r>
              <a:rPr lang="en-US" altLang="zh-CN" sz="1900" dirty="0"/>
              <a:t> </a:t>
            </a:r>
            <a:r>
              <a:rPr lang="en-US" altLang="zh-CN" sz="1900" dirty="0" err="1"/>
              <a:t>out,FileSystem.Statistics</a:t>
            </a:r>
            <a:r>
              <a:rPr lang="en-US" altLang="zh-CN" sz="1900" dirty="0"/>
              <a:t> stats, long </a:t>
            </a:r>
            <a:r>
              <a:rPr lang="en-US" altLang="zh-CN" sz="1900" dirty="0" err="1"/>
              <a:t>startPosition</a:t>
            </a:r>
            <a:r>
              <a:rPr lang="en-US" altLang="zh-CN" sz="1900" dirty="0"/>
              <a:t>)</a:t>
            </a:r>
          </a:p>
          <a:p>
            <a:pPr lvl="1"/>
            <a:endParaRPr lang="zh-CN" altLang="en-US" sz="1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输出流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Configuration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= new Configuration();</a:t>
            </a:r>
          </a:p>
          <a:p>
            <a:r>
              <a:rPr lang="en-US" altLang="zh-CN" sz="2400" dirty="0" err="1"/>
              <a:t>FileSystem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hdfs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FileSystem.get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Path </a:t>
            </a:r>
            <a:r>
              <a:rPr lang="en-US" altLang="zh-CN" sz="2400" dirty="0" err="1"/>
              <a:t>path</a:t>
            </a:r>
            <a:r>
              <a:rPr lang="en-US" altLang="zh-CN" sz="2400" dirty="0"/>
              <a:t> = new Path(</a:t>
            </a:r>
            <a:r>
              <a:rPr lang="en-US" altLang="zh-CN" sz="2400" dirty="0" err="1"/>
              <a:t>fileName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isCreated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hdfs.createNewFile</a:t>
            </a:r>
            <a:r>
              <a:rPr lang="en-US" altLang="zh-CN" sz="2400" dirty="0"/>
              <a:t>(path);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/>
              <a:t>HDFS</a:t>
            </a:r>
            <a:r>
              <a:rPr lang="zh-CN" altLang="en-US" dirty="0"/>
              <a:t>文件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copyFromLocalFile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srcPath,dstPath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Configuration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= new Configuration();</a:t>
            </a:r>
          </a:p>
          <a:p>
            <a:r>
              <a:rPr lang="en-US" altLang="zh-CN" sz="2400" dirty="0" err="1"/>
              <a:t>FileSystem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hdfs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FileSystem.get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Path </a:t>
            </a:r>
            <a:r>
              <a:rPr lang="en-US" altLang="zh-CN" sz="2400" dirty="0" err="1"/>
              <a:t>srcPath</a:t>
            </a:r>
            <a:r>
              <a:rPr lang="en-US" altLang="zh-CN" sz="2400" dirty="0"/>
              <a:t> = new Path(</a:t>
            </a:r>
            <a:r>
              <a:rPr lang="en-US" altLang="zh-CN" sz="2400" dirty="0" err="1"/>
              <a:t>srcFile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Path </a:t>
            </a:r>
            <a:r>
              <a:rPr lang="en-US" altLang="zh-CN" sz="2400" dirty="0" err="1"/>
              <a:t>dstPath</a:t>
            </a:r>
            <a:r>
              <a:rPr lang="en-US" altLang="zh-CN" sz="2400" dirty="0"/>
              <a:t> = new Path(</a:t>
            </a:r>
            <a:r>
              <a:rPr lang="en-US" altLang="zh-CN" sz="2400" dirty="0" err="1"/>
              <a:t>dstFile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hdfs.copyFromLocalFile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srcPath,dstPath</a:t>
            </a:r>
            <a:r>
              <a:rPr lang="zh-CN" altLang="en-US" sz="2400" dirty="0"/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从本地文件拷贝文件到</a:t>
            </a:r>
            <a:r>
              <a:rPr lang="en-US" altLang="zh-CN" dirty="0"/>
              <a:t>HDFS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HDFS</a:t>
            </a:r>
            <a:r>
              <a:rPr lang="zh-CN" altLang="en-US" dirty="0"/>
              <a:t>读取文件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Configuration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= new Configuration();</a:t>
            </a:r>
          </a:p>
          <a:p>
            <a:r>
              <a:rPr lang="en-US" altLang="zh-CN" sz="2000" dirty="0" err="1"/>
              <a:t>FileSystem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hdfs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FileSystem.get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Path </a:t>
            </a:r>
            <a:r>
              <a:rPr lang="en-US" altLang="zh-CN" sz="2000" dirty="0" err="1"/>
              <a:t>path</a:t>
            </a:r>
            <a:r>
              <a:rPr lang="en-US" altLang="zh-CN" sz="2000" dirty="0"/>
              <a:t> = new Path(</a:t>
            </a:r>
            <a:r>
              <a:rPr lang="en-US" altLang="zh-CN" sz="2000" dirty="0" err="1"/>
              <a:t>srcFile</a:t>
            </a:r>
            <a:r>
              <a:rPr lang="en-US" altLang="zh-CN" sz="2000" dirty="0"/>
              <a:t>);</a:t>
            </a:r>
            <a:endParaRPr lang="zh-CN" altLang="en-US" sz="2000" dirty="0"/>
          </a:p>
          <a:p>
            <a:r>
              <a:rPr lang="en-US" altLang="zh-CN" sz="2000" dirty="0" err="1"/>
              <a:t>FSDataInputStream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hdfs.open</a:t>
            </a:r>
            <a:r>
              <a:rPr lang="en-US" altLang="zh-CN" sz="2000" dirty="0"/>
              <a:t>(path);</a:t>
            </a:r>
          </a:p>
          <a:p>
            <a:endParaRPr lang="zh-CN" altLang="en-US" sz="2000" dirty="0"/>
          </a:p>
          <a:p>
            <a:r>
              <a:rPr lang="en-US" altLang="zh-CN" sz="2000" dirty="0"/>
              <a:t>Text line = new Text()</a:t>
            </a:r>
          </a:p>
          <a:p>
            <a:r>
              <a:rPr lang="en-US" altLang="zh-CN" sz="2000" dirty="0" err="1"/>
              <a:t>LineReader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liReader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LineReader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while (</a:t>
            </a:r>
            <a:r>
              <a:rPr lang="en-US" altLang="zh-CN" sz="2000" dirty="0" err="1"/>
              <a:t>liReader.readLine</a:t>
            </a:r>
            <a:r>
              <a:rPr lang="en-US" altLang="zh-CN" sz="2000" dirty="0"/>
              <a:t>(line) &gt; 0) {</a:t>
            </a:r>
          </a:p>
          <a:p>
            <a:r>
              <a:rPr lang="en-US" altLang="zh-CN" sz="2000" dirty="0" err="1"/>
              <a:t>System.</a:t>
            </a:r>
            <a:r>
              <a:rPr lang="en-US" altLang="zh-CN" sz="2000" i="1" dirty="0" err="1"/>
              <a:t>out.println</a:t>
            </a:r>
            <a:r>
              <a:rPr lang="en-US" altLang="zh-CN" sz="2000" i="1" dirty="0"/>
              <a:t>(line);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  <a:p>
            <a:r>
              <a:rPr lang="en-US" altLang="zh-CN" sz="2000" dirty="0" err="1"/>
              <a:t>inputStream.close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listStatus</a:t>
            </a:r>
            <a:endParaRPr lang="en-US" altLang="zh-CN" sz="2800" dirty="0"/>
          </a:p>
          <a:p>
            <a:endParaRPr lang="en-US" altLang="zh-CN" sz="2800" dirty="0"/>
          </a:p>
          <a:p>
            <a:pPr lvl="1"/>
            <a:r>
              <a:rPr lang="en-US" altLang="zh-CN" sz="2400" dirty="0"/>
              <a:t>Configuration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= new Configuration();</a:t>
            </a:r>
          </a:p>
          <a:p>
            <a:pPr lvl="1"/>
            <a:r>
              <a:rPr lang="en-US" altLang="zh-CN" sz="2400" dirty="0" err="1"/>
              <a:t>FileSystem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hdfs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FileSystem.get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);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Path dir = new Path(</a:t>
            </a:r>
            <a:r>
              <a:rPr lang="en-US" altLang="zh-CN" sz="2400" dirty="0" err="1"/>
              <a:t>dirName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FileStatus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fileStatus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hdfs.listStatus</a:t>
            </a:r>
            <a:r>
              <a:rPr lang="en-US" altLang="zh-CN" sz="2400" dirty="0"/>
              <a:t>(new Path[]{dir});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列出目录下的所有文件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实例化 </a:t>
            </a:r>
            <a:r>
              <a:rPr lang="en-US" altLang="zh-CN" dirty="0"/>
              <a:t>Configuration</a:t>
            </a:r>
          </a:p>
          <a:p>
            <a:r>
              <a:rPr lang="zh-CN" altLang="en-US" dirty="0"/>
              <a:t>实例化 </a:t>
            </a:r>
            <a:r>
              <a:rPr lang="en-US" altLang="zh-CN" dirty="0" err="1"/>
              <a:t>FileSystem</a:t>
            </a:r>
            <a:endParaRPr lang="en-US" altLang="zh-CN" dirty="0"/>
          </a:p>
          <a:p>
            <a:pPr lvl="1"/>
            <a:r>
              <a:rPr lang="zh-CN" altLang="en-US" dirty="0"/>
              <a:t>根据配置文件选择使用本地或分布式文件系统</a:t>
            </a:r>
            <a:endParaRPr lang="en-US" altLang="zh-CN" dirty="0"/>
          </a:p>
          <a:p>
            <a:r>
              <a:rPr lang="zh-CN" altLang="en-US" dirty="0"/>
              <a:t>文件或者目录操作</a:t>
            </a:r>
            <a:endParaRPr lang="en-US" altLang="zh-CN" dirty="0"/>
          </a:p>
          <a:p>
            <a:pPr lvl="1"/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开发基本步骤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包</a:t>
            </a:r>
            <a:r>
              <a:rPr lang="en-US" altLang="zh-CN" dirty="0" err="1"/>
              <a:t>org.apache.hadoop.conf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/>
              <a:t>Public  Configuration()</a:t>
            </a:r>
          </a:p>
          <a:p>
            <a:pPr lvl="2"/>
            <a:r>
              <a:rPr lang="zh-CN" altLang="en-US" dirty="0"/>
              <a:t>调用构造方法</a:t>
            </a:r>
            <a:r>
              <a:rPr lang="en-US" altLang="zh-CN" dirty="0"/>
              <a:t>Configuration(true)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sz="2400" dirty="0"/>
              <a:t>void set(String name, String value)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Configuration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包  </a:t>
            </a:r>
            <a:r>
              <a:rPr lang="en-US" altLang="zh-CN" dirty="0" err="1"/>
              <a:t>org.apache.hadoop.fs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/>
              <a:t>– public Path (String </a:t>
            </a:r>
            <a:r>
              <a:rPr lang="en-US" altLang="zh-CN" dirty="0" err="1"/>
              <a:t>pathString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– public Path (URI </a:t>
            </a:r>
            <a:r>
              <a:rPr lang="en-US" altLang="zh-CN" dirty="0" err="1"/>
              <a:t>aUri</a:t>
            </a:r>
            <a:r>
              <a:rPr lang="en-US" altLang="zh-CN" dirty="0"/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Path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getName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返回路径上的最后的资源名称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Path </a:t>
            </a:r>
            <a:r>
              <a:rPr lang="en-US" altLang="zh-CN" dirty="0" err="1"/>
              <a:t>getParent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返回父目录，如果已是根目录则返回</a:t>
            </a:r>
            <a:r>
              <a:rPr lang="en-US" altLang="zh-CN" dirty="0"/>
              <a:t>null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getFileSystem</a:t>
            </a:r>
            <a:r>
              <a:rPr lang="zh-CN" altLang="en-US" dirty="0"/>
              <a:t>（</a:t>
            </a:r>
            <a:r>
              <a:rPr lang="en-US" altLang="zh-CN" dirty="0" err="1"/>
              <a:t>Conguration</a:t>
            </a:r>
            <a:r>
              <a:rPr lang="en-US" altLang="zh-CN" dirty="0"/>
              <a:t> conf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返回该</a:t>
            </a:r>
            <a:r>
              <a:rPr lang="en-US" altLang="zh-CN" dirty="0"/>
              <a:t>path</a:t>
            </a:r>
            <a:r>
              <a:rPr lang="zh-CN" altLang="en-US" dirty="0"/>
              <a:t>所属的文件系统实例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</a:t>
            </a:r>
            <a:r>
              <a:rPr lang="zh-CN" altLang="en-US" dirty="0"/>
              <a:t>常用方法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en-US" altLang="zh-CN" dirty="0" err="1"/>
              <a:t>org.apache.hadoop.fs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/>
              <a:t>Protected </a:t>
            </a:r>
            <a:r>
              <a:rPr lang="en-US" altLang="zh-CN" dirty="0" err="1"/>
              <a:t>FileSystem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FileSystem</a:t>
            </a:r>
            <a:r>
              <a:rPr lang="zh-CN" altLang="en-US" dirty="0"/>
              <a:t>是一个抽象类，不能通过</a:t>
            </a:r>
            <a:r>
              <a:rPr lang="en-US" altLang="zh-CN" dirty="0"/>
              <a:t>new</a:t>
            </a:r>
            <a:r>
              <a:rPr lang="zh-CN" altLang="en-US" dirty="0"/>
              <a:t>来创建</a:t>
            </a:r>
            <a:endParaRPr lang="en-US" altLang="zh-CN" dirty="0"/>
          </a:p>
          <a:p>
            <a:pPr lvl="1"/>
            <a:r>
              <a:rPr lang="zh-CN" altLang="en-US" dirty="0"/>
              <a:t>通过静态</a:t>
            </a:r>
            <a:r>
              <a:rPr lang="en-US" altLang="zh-CN" dirty="0"/>
              <a:t>get(Configuration conf) </a:t>
            </a:r>
            <a:r>
              <a:rPr lang="zh-CN" altLang="en-US" dirty="0"/>
              <a:t>方法获得</a:t>
            </a:r>
            <a:r>
              <a:rPr lang="en-US" altLang="zh-CN" dirty="0" err="1"/>
              <a:t>FileSystem</a:t>
            </a:r>
            <a:r>
              <a:rPr lang="zh-CN" altLang="en-US" dirty="0"/>
              <a:t>子类的实例</a:t>
            </a:r>
            <a:endParaRPr lang="en-US" altLang="zh-CN" dirty="0"/>
          </a:p>
          <a:p>
            <a:r>
              <a:rPr lang="zh-CN" altLang="en-US" dirty="0"/>
              <a:t>主要子类</a:t>
            </a:r>
            <a:endParaRPr lang="en-US" altLang="zh-CN" dirty="0"/>
          </a:p>
          <a:p>
            <a:pPr lvl="1"/>
            <a:r>
              <a:rPr lang="en-US" altLang="zh-CN" dirty="0" err="1"/>
              <a:t>LocalFileSystem</a:t>
            </a:r>
            <a:endParaRPr lang="en-US" altLang="zh-CN" dirty="0"/>
          </a:p>
          <a:p>
            <a:pPr lvl="1"/>
            <a:r>
              <a:rPr lang="en-US" altLang="zh-CN" dirty="0" err="1"/>
              <a:t>DistributedFileSystem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FileSystem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createNewFile</a:t>
            </a:r>
            <a:r>
              <a:rPr lang="en-US" altLang="zh-CN" sz="1800" dirty="0"/>
              <a:t>(Path f)</a:t>
            </a:r>
          </a:p>
          <a:p>
            <a:pPr lvl="1"/>
            <a:r>
              <a:rPr lang="zh-CN" altLang="en-US" sz="1400" dirty="0"/>
              <a:t>不会覆盖已有文件</a:t>
            </a:r>
            <a:endParaRPr lang="en-US" altLang="zh-CN" sz="1400" dirty="0"/>
          </a:p>
          <a:p>
            <a:r>
              <a:rPr lang="en-US" altLang="zh-CN" sz="1800" dirty="0" err="1"/>
              <a:t>FSDataOutputStream</a:t>
            </a:r>
            <a:r>
              <a:rPr lang="en-US" altLang="zh-CN" sz="1800" dirty="0"/>
              <a:t> create(Path f)</a:t>
            </a:r>
          </a:p>
          <a:p>
            <a:pPr lvl="1"/>
            <a:r>
              <a:rPr lang="zh-CN" altLang="en-US" sz="1400" dirty="0"/>
              <a:t>覆盖已有文件</a:t>
            </a:r>
            <a:endParaRPr lang="en-US" altLang="zh-CN" sz="1400" dirty="0"/>
          </a:p>
          <a:p>
            <a:pPr lvl="1"/>
            <a:r>
              <a:rPr lang="zh-CN" altLang="en-US" sz="1400" dirty="0"/>
              <a:t>创建文件并返回输出流</a:t>
            </a:r>
            <a:endParaRPr lang="en-US" altLang="zh-CN" sz="1400" dirty="0"/>
          </a:p>
          <a:p>
            <a:r>
              <a:rPr lang="en-US" altLang="zh-CN" sz="1800" dirty="0" err="1"/>
              <a:t>FSDataOutputStream</a:t>
            </a:r>
            <a:r>
              <a:rPr lang="en-US" altLang="zh-CN" sz="1800" dirty="0"/>
              <a:t> create(Path f 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, an overwrite)</a:t>
            </a:r>
          </a:p>
          <a:p>
            <a:pPr lvl="1"/>
            <a:r>
              <a:rPr lang="zh-CN" altLang="en-US" sz="1400" dirty="0"/>
              <a:t>创建文件并返回输出流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en-US" altLang="zh-CN" sz="1800" dirty="0" err="1"/>
              <a:t>FSDataOutputStream</a:t>
            </a:r>
            <a:r>
              <a:rPr lang="en-US" altLang="zh-CN" sz="1800" dirty="0"/>
              <a:t> create(Path f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overwrite,int</a:t>
            </a:r>
            <a:r>
              <a:rPr lang="en-US" altLang="zh-CN" sz="1800" dirty="0"/>
              <a:t> buffer)</a:t>
            </a:r>
          </a:p>
          <a:p>
            <a:r>
              <a:rPr lang="en-US" altLang="zh-CN" sz="1800" dirty="0" err="1"/>
              <a:t>FSDataOutputStream</a:t>
            </a:r>
            <a:r>
              <a:rPr lang="en-US" altLang="zh-CN" sz="1800" dirty="0"/>
              <a:t> create(Path f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overwrite,int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buffer,short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replication,long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blockSize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创建文件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FSDataInputStream</a:t>
            </a:r>
            <a:r>
              <a:rPr lang="en-US" altLang="zh-CN" dirty="0"/>
              <a:t> open(Path f)</a:t>
            </a:r>
          </a:p>
          <a:p>
            <a:r>
              <a:rPr lang="en-US" altLang="zh-CN" dirty="0" err="1"/>
              <a:t>FSDataInputStream</a:t>
            </a:r>
            <a:r>
              <a:rPr lang="en-US" altLang="zh-CN" dirty="0"/>
              <a:t> open(Path </a:t>
            </a:r>
            <a:r>
              <a:rPr lang="en-US" altLang="zh-CN" dirty="0" err="1"/>
              <a:t>f,int</a:t>
            </a:r>
            <a:r>
              <a:rPr lang="en-US" altLang="zh-CN" dirty="0"/>
              <a:t> </a:t>
            </a:r>
            <a:r>
              <a:rPr lang="en-US" altLang="zh-CN" dirty="0" err="1"/>
              <a:t>bufferSize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返回输入流</a:t>
            </a:r>
            <a:endParaRPr lang="en-US" altLang="zh-CN" dirty="0"/>
          </a:p>
          <a:p>
            <a:pPr lvl="1"/>
            <a:r>
              <a:rPr lang="zh-CN" altLang="en-US" dirty="0"/>
              <a:t>如果文件不存在则会抛出异常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打开文件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FSDataOutputStream</a:t>
            </a:r>
            <a:r>
              <a:rPr lang="en-US" altLang="zh-CN" dirty="0"/>
              <a:t> append(Path f)</a:t>
            </a:r>
          </a:p>
          <a:p>
            <a:r>
              <a:rPr lang="en-US" altLang="zh-CN" dirty="0" err="1"/>
              <a:t>FSDataOutputStream</a:t>
            </a:r>
            <a:r>
              <a:rPr lang="en-US" altLang="zh-CN" dirty="0"/>
              <a:t> append(Path 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bufferSize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文件追加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341</TotalTime>
  <Words>758</Words>
  <Application>Microsoft Office PowerPoint</Application>
  <PresentationFormat>全屏显示(4:3)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Lucida Sans Unicode</vt:lpstr>
      <vt:lpstr>Times New Roman</vt:lpstr>
      <vt:lpstr>Verdana</vt:lpstr>
      <vt:lpstr>Wingdings 2</vt:lpstr>
      <vt:lpstr>Wingdings 3</vt:lpstr>
      <vt:lpstr>聚合</vt:lpstr>
      <vt:lpstr>HDFS（2）</vt:lpstr>
      <vt:lpstr>HDFS开发基本步骤</vt:lpstr>
      <vt:lpstr>Configuration</vt:lpstr>
      <vt:lpstr>Path</vt:lpstr>
      <vt:lpstr>Path 常用方法</vt:lpstr>
      <vt:lpstr>FileSystem</vt:lpstr>
      <vt:lpstr>创建文件</vt:lpstr>
      <vt:lpstr>打开文件</vt:lpstr>
      <vt:lpstr>文件追加</vt:lpstr>
      <vt:lpstr>创建目录</vt:lpstr>
      <vt:lpstr>删除及重命名</vt:lpstr>
      <vt:lpstr>获取文件或者目录信息</vt:lpstr>
      <vt:lpstr>获取文件或者目录信息</vt:lpstr>
      <vt:lpstr>HDFS输入流</vt:lpstr>
      <vt:lpstr>HDFS输出流</vt:lpstr>
      <vt:lpstr>创建HDFS文件</vt:lpstr>
      <vt:lpstr>从本地文件拷贝文件到HDFS</vt:lpstr>
      <vt:lpstr> 从HDFS读取文件</vt:lpstr>
      <vt:lpstr>列出目录下的所有文件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</dc:title>
  <dc:creator>Administrator</dc:creator>
  <cp:lastModifiedBy>a b</cp:lastModifiedBy>
  <cp:revision>22</cp:revision>
  <dcterms:created xsi:type="dcterms:W3CDTF">2016-09-07T03:56:15Z</dcterms:created>
  <dcterms:modified xsi:type="dcterms:W3CDTF">2021-12-08T15:01:32Z</dcterms:modified>
</cp:coreProperties>
</file>