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62" r:id="rId4"/>
    <p:sldId id="257" r:id="rId5"/>
    <p:sldId id="258" r:id="rId6"/>
    <p:sldId id="263" r:id="rId7"/>
    <p:sldId id="261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2D7EB-948B-4982-BE2B-3059F3115CE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D5A44-DDDE-4933-BA98-699EEC48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9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D5A44-DDDE-4933-BA98-699EEC48A2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0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55CC-3A3F-4D70-BE0A-A36776DBA640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01D7-7235-429A-A299-B8BB245F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9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A801-6EF8-42BA-8182-A3395D357C3E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01D7-7235-429A-A299-B8BB245F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1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AA4A-7184-4FCC-8B83-243EEB0E403A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01D7-7235-429A-A299-B8BB245F7B6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82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E0AF-5FAC-4ABB-90A2-6F32A42F1A39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01D7-7235-429A-A299-B8BB245F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73DC-FD70-4733-83F2-25E79865F43F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01D7-7235-429A-A299-B8BB245F7B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131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2FB7-26C3-4604-B3A9-121B19236284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01D7-7235-429A-A299-B8BB245F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7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D062-21D1-41B5-BB17-5E582671FA6F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01D7-7235-429A-A299-B8BB245F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64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A7DA-92DC-4DEB-80D0-33987C44B746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01D7-7235-429A-A299-B8BB245F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2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3DAA-3982-4C6F-9BA2-6C161386B490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01D7-7235-429A-A299-B8BB245F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1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09E6-4CCF-4CC0-A64A-06181CC27040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01D7-7235-429A-A299-B8BB245F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3E80-DA1A-4B66-8DF7-A70EA949D332}" type="datetime1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01D7-7235-429A-A299-B8BB245F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6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74C8-DEC3-4198-A02A-AB651B918CC5}" type="datetime1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01D7-7235-429A-A299-B8BB245F7B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6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6828-E434-44A0-B727-9498A230A5D3}" type="datetime1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01D7-7235-429A-A299-B8BB245F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5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9EE2-8C35-4D57-8B94-66E3EF5E9742}" type="datetime1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01D7-7235-429A-A299-B8BB245F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7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56CF-2860-4AD2-A288-C6076BFBDE02}" type="datetime1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01D7-7235-429A-A299-B8BB245F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5BA6-D6D0-4972-9DD6-1C5260DDF1B4}" type="datetime1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01D7-7235-429A-A299-B8BB245F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D14E7-E7D3-483C-A0CD-F0D312814023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2A01D7-7235-429A-A299-B8BB245F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8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datadive.net/histogram-intersection-for-change-detectio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Edible Plant Identification through Leaf Matching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Christine Opiekun and </a:t>
            </a:r>
            <a:r>
              <a:rPr lang="en-US" dirty="0" err="1"/>
              <a:t>Weiqi</a:t>
            </a:r>
            <a:r>
              <a:rPr lang="en-US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104022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vs Current Implementation: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Finalized Database with pre-calculated image identifiers</a:t>
            </a:r>
          </a:p>
          <a:p>
            <a:r>
              <a:rPr lang="en-US" sz="2000" dirty="0"/>
              <a:t>Real time identification of leaves </a:t>
            </a:r>
          </a:p>
          <a:p>
            <a:r>
              <a:rPr lang="en-US" sz="2000" dirty="0"/>
              <a:t>Accuracy above 70%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Current Implementation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a subset of species the accuracy is higher</a:t>
            </a:r>
          </a:p>
          <a:p>
            <a:r>
              <a:rPr lang="en-US" sz="2000" dirty="0"/>
              <a:t>Leaf identification for one leaf performed in 4 s</a:t>
            </a:r>
          </a:p>
          <a:p>
            <a:r>
              <a:rPr lang="en-US" sz="2000"/>
              <a:t>Correct leaf </a:t>
            </a:r>
            <a:r>
              <a:rPr lang="en-US" sz="2000" dirty="0"/>
              <a:t>species in first 5 guesses: 80%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01D7-7235-429A-A299-B8BB245F7B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15557"/>
            <a:ext cx="3032737" cy="3881437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64" y="1915557"/>
            <a:ext cx="3032737" cy="3881437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01D7-7235-429A-A299-B8BB245F7B61}" type="slidenum">
              <a:rPr lang="en-US" smtClean="0"/>
              <a:t>3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994" y="1912496"/>
            <a:ext cx="3035808" cy="38844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7334" y="1270000"/>
            <a:ext cx="303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Image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84163" y="1270000"/>
            <a:ext cx="303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K-means Clusters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15963" y="1270000"/>
            <a:ext cx="303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Tophat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710072" y="3625830"/>
            <a:ext cx="374092" cy="457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7116901" y="3625830"/>
            <a:ext cx="374092" cy="457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6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 Identification: Extracting Curvature Features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Area Measurement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9556"/>
          <a:stretch/>
        </p:blipFill>
        <p:spPr>
          <a:xfrm>
            <a:off x="1058687" y="3196749"/>
            <a:ext cx="3419737" cy="2385109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Arc Length Measurement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526257" y="3297388"/>
            <a:ext cx="3309869" cy="2183831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Kumar et al. 2012 [1]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01D7-7235-429A-A299-B8BB245F7B6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8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 Identification: Extracting Curvature Features cont.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059" y="1929737"/>
            <a:ext cx="5963217" cy="411162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Kumar et al. 2012 [1]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01D7-7235-429A-A299-B8BB245F7B6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8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 Linear Search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237" y="1647066"/>
            <a:ext cx="7146861" cy="399834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http://blog.datadive.net/histogram-intersection-for-change-detection/</a:t>
            </a:r>
            <a:r>
              <a:rPr lang="en-US" dirty="0"/>
              <a:t> [4]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01D7-7235-429A-A299-B8BB245F7B6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9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Acer (Maple Family)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48" y="2736850"/>
            <a:ext cx="2054303" cy="3305175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Acer </a:t>
            </a:r>
            <a:r>
              <a:rPr lang="en-US" dirty="0" err="1"/>
              <a:t>Ginnala</a:t>
            </a:r>
            <a:r>
              <a:rPr lang="en-US" dirty="0"/>
              <a:t> (Amur Maple)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2827448"/>
            <a:ext cx="4186237" cy="3123979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Söderkvist</a:t>
            </a:r>
            <a:r>
              <a:rPr lang="en-US" dirty="0"/>
              <a:t> 2001 [5], Kumar et al. 2012 [1]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01D7-7235-429A-A299-B8BB245F7B6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3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[1] </a:t>
            </a:r>
            <a:r>
              <a:rPr lang="en-US" dirty="0" err="1"/>
              <a:t>Belhumeur</a:t>
            </a:r>
            <a:r>
              <a:rPr lang="en-US" dirty="0"/>
              <a:t>, Peter N., et al. "Searching the world’s herbaria: A system for visual identification of plant species." </a:t>
            </a:r>
            <a:r>
              <a:rPr lang="en-US" i="1" dirty="0"/>
              <a:t>European Conference on Computer Vision</a:t>
            </a:r>
            <a:r>
              <a:rPr lang="en-US" dirty="0"/>
              <a:t>. Springer Berlin Heidelberg, 2008.</a:t>
            </a:r>
          </a:p>
          <a:p>
            <a:r>
              <a:rPr lang="en-US" dirty="0"/>
              <a:t>[2] Kumar, </a:t>
            </a:r>
            <a:r>
              <a:rPr lang="en-US" dirty="0" err="1"/>
              <a:t>Neeraj</a:t>
            </a:r>
            <a:r>
              <a:rPr lang="en-US" dirty="0"/>
              <a:t>, et al. "</a:t>
            </a:r>
            <a:r>
              <a:rPr lang="en-US" dirty="0" err="1"/>
              <a:t>Leafsnap</a:t>
            </a:r>
            <a:r>
              <a:rPr lang="en-US" dirty="0"/>
              <a:t>: A computer vision system for automatic plant species identification." </a:t>
            </a:r>
            <a:r>
              <a:rPr lang="en-US" i="1" dirty="0"/>
              <a:t>Computer Vision–ECCV 2012</a:t>
            </a:r>
            <a:r>
              <a:rPr lang="en-US" dirty="0"/>
              <a:t>. Springer Berlin Heidelberg, 2012. 502-516.</a:t>
            </a:r>
          </a:p>
          <a:p>
            <a:r>
              <a:rPr lang="en-US" dirty="0"/>
              <a:t>[3] Ling, </a:t>
            </a:r>
            <a:r>
              <a:rPr lang="en-US" dirty="0" err="1"/>
              <a:t>Haibin</a:t>
            </a:r>
            <a:r>
              <a:rPr lang="en-US" dirty="0"/>
              <a:t>, and David W. Jacobs. "Shape classification using the inner-distance." </a:t>
            </a:r>
            <a:r>
              <a:rPr lang="en-US" i="1" dirty="0"/>
              <a:t>IEEE transactions on pattern analysis and machine intelligence</a:t>
            </a:r>
            <a:r>
              <a:rPr lang="en-US" dirty="0"/>
              <a:t>29.2 (2007): 286-299.</a:t>
            </a:r>
          </a:p>
          <a:p>
            <a:r>
              <a:rPr lang="en-US" dirty="0"/>
              <a:t>[4] "Histogram Intersection For Change Detection | Diving Into Data". </a:t>
            </a:r>
            <a:r>
              <a:rPr lang="en-US" i="1" dirty="0"/>
              <a:t>Blog.datadive.net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2016. Web. 6 Dec. 2016.</a:t>
            </a:r>
          </a:p>
          <a:p>
            <a:r>
              <a:rPr lang="en-US" dirty="0"/>
              <a:t>[5] </a:t>
            </a:r>
            <a:r>
              <a:rPr lang="en-US" dirty="0" err="1"/>
              <a:t>Söderkvist</a:t>
            </a:r>
            <a:r>
              <a:rPr lang="en-US" dirty="0"/>
              <a:t>, Oskar. "Computer vision classification of leaves from </a:t>
            </a:r>
            <a:r>
              <a:rPr lang="en-US" dirty="0" err="1"/>
              <a:t>swedish</a:t>
            </a:r>
            <a:r>
              <a:rPr lang="en-US" dirty="0"/>
              <a:t> trees." (2001).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01D7-7235-429A-A299-B8BB245F7B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 Identification: Inner Distance Shape Context (IDSC)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Inner Distance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718" y="3217865"/>
            <a:ext cx="4184650" cy="184986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Inner Angle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Belhumeur</a:t>
            </a:r>
            <a:r>
              <a:rPr lang="en-US" dirty="0"/>
              <a:t> et al. 2007 [2], Ling and Jacobs 2007 [3]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01D7-7235-429A-A299-B8BB245F7B61}" type="slidenum">
              <a:rPr lang="en-US" smtClean="0"/>
              <a:t>9</a:t>
            </a:fld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306593" y="3464237"/>
            <a:ext cx="3967408" cy="16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37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1385</TotalTime>
  <Words>210</Words>
  <Application>Microsoft Office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Edible Plant Identification through Leaf Matching</vt:lpstr>
      <vt:lpstr>Goals vs Current Implementation:</vt:lpstr>
      <vt:lpstr>Segmentation</vt:lpstr>
      <vt:lpstr>Leaf Identification: Extracting Curvature Features</vt:lpstr>
      <vt:lpstr>Leaf Identification: Extracting Curvature Features cont.</vt:lpstr>
      <vt:lpstr>Nearest-Neighbor Linear Search</vt:lpstr>
      <vt:lpstr>Demo</vt:lpstr>
      <vt:lpstr>References</vt:lpstr>
      <vt:lpstr>Leaf Identification: Inner Distance Shape Context (IDSC)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Edible Plant Identification through Leaf Matching</dc:title>
  <dc:creator>Christie</dc:creator>
  <cp:lastModifiedBy>Rocky Wang</cp:lastModifiedBy>
  <cp:revision>17</cp:revision>
  <dcterms:created xsi:type="dcterms:W3CDTF">2016-12-05T14:50:25Z</dcterms:created>
  <dcterms:modified xsi:type="dcterms:W3CDTF">2016-12-06T15:01:12Z</dcterms:modified>
</cp:coreProperties>
</file>