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86BE73-DB22-A585-05F5-50F694F2A8D3}" v="110" dt="2024-05-21T05:25:28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7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2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2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4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1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3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9F641489-FC26-94A2-475D-5197B8475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24" r="13786" b="1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521DD-033F-2991-CE60-D8575C80F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13" y="1122363"/>
            <a:ext cx="3541909" cy="2387600"/>
          </a:xfrm>
        </p:spPr>
        <p:txBody>
          <a:bodyPr anchor="ctr">
            <a:normAutofit/>
          </a:bodyPr>
          <a:lstStyle/>
          <a:p>
            <a:r>
              <a:rPr lang="en-US"/>
              <a:t>BATCOIN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339A0-ACA0-919D-EF03-3A7B7563B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613" y="3602038"/>
            <a:ext cx="3816073" cy="2387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KELOMPOK (BAT BOYS)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Muhammad Adib </a:t>
            </a:r>
            <a:r>
              <a:rPr lang="en-US" err="1"/>
              <a:t>Firmansyah</a:t>
            </a:r>
            <a:r>
              <a:rPr lang="en-US"/>
              <a:t> (1201220012)</a:t>
            </a:r>
            <a:endParaRPr lang="en-ID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/>
              <a:t>Randy Deniz </a:t>
            </a:r>
            <a:r>
              <a:rPr lang="en-ID" err="1"/>
              <a:t>Manzarasi</a:t>
            </a:r>
            <a:r>
              <a:rPr lang="en-ID"/>
              <a:t> (1201220445)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err="1"/>
              <a:t>Septian</a:t>
            </a:r>
            <a:r>
              <a:rPr lang="en-ID"/>
              <a:t> Nanda Saputra (1201220007)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7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C3E6-77FF-A62A-8F6B-ACBBEEC8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/>
              <a:t>LATAR BELAKANG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17444-E867-E6E1-14DF-6DC29404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2609487"/>
          </a:xfrm>
        </p:spPr>
        <p:txBody>
          <a:bodyPr anchor="ctr"/>
          <a:lstStyle/>
          <a:p>
            <a:pPr algn="just"/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Bermain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game di PC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atau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Desktop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adalah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cara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yang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efektif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untuk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mengisi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waktu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luang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dengan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hiburan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. Oleh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karena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itu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kami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membuat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sebuah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permainan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bernama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"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BatCoin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“,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permainan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ini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menggabungkan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kesenangan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dan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tantangan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, di mana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pemain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akan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mengendalikan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kelelawar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yang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mengumpulkan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koin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sambil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menghindari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rintangan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.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Dengan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konsep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yang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sederhana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namun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menarik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, game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ini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menawarkan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kepuasan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visual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saat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koin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berhasil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dikumpulkan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dan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menguji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refleks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serta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koordinasi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pemain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. Kami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menghadirkan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permainan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"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BatCoin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"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ini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di platform Desktop,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dengan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permainan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tersebut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kami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berharap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dapat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memberikan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pengalaman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bermain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yang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menyenangkan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dan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adiktif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bagi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semua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kalangan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menjadikannya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favorit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baru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di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antara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penggemar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game </a:t>
            </a:r>
            <a:r>
              <a:rPr lang="en-SG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komputer</a:t>
            </a:r>
            <a:r>
              <a:rPr lang="en-SG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357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C2D8-FC15-452C-C89D-00692302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/>
              <a:t>FITUR DALAM BATCOIN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C0FB-88AA-6442-16AE-7DEAB40D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/>
            <a:r>
              <a:rPr lang="en-US"/>
              <a:t>Di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terdapat</a:t>
            </a:r>
            <a:r>
              <a:rPr lang="en-US"/>
              <a:t> </a:t>
            </a:r>
            <a:r>
              <a:rPr lang="en-US" err="1"/>
              <a:t>berbagai</a:t>
            </a:r>
            <a:r>
              <a:rPr lang="en-US"/>
              <a:t> </a:t>
            </a:r>
            <a:r>
              <a:rPr lang="en-US" err="1"/>
              <a:t>macam</a:t>
            </a:r>
            <a:r>
              <a:rPr lang="en-US"/>
              <a:t> </a:t>
            </a:r>
            <a:r>
              <a:rPr lang="en-US" err="1"/>
              <a:t>fitur</a:t>
            </a:r>
            <a:r>
              <a:rPr lang="en-US"/>
              <a:t> </a:t>
            </a:r>
            <a:r>
              <a:rPr lang="en-US" err="1"/>
              <a:t>diantaranya</a:t>
            </a:r>
            <a:r>
              <a:rPr lang="en-US"/>
              <a:t> 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/>
              <a:t>Fitur score dan high score, </a:t>
            </a:r>
            <a:r>
              <a:rPr lang="en-US" err="1"/>
              <a:t>fitur</a:t>
            </a:r>
            <a:r>
              <a:rPr lang="en-US"/>
              <a:t> </a:t>
            </a:r>
            <a:r>
              <a:rPr lang="en-US" err="1"/>
              <a:t>ini</a:t>
            </a:r>
            <a:r>
              <a:rPr lang="en-US"/>
              <a:t> digunakan untuk </a:t>
            </a:r>
            <a:r>
              <a:rPr lang="en-US" err="1"/>
              <a:t>memantau</a:t>
            </a:r>
            <a:r>
              <a:rPr lang="en-US"/>
              <a:t> </a:t>
            </a:r>
            <a:r>
              <a:rPr lang="en-US" err="1"/>
              <a:t>skor</a:t>
            </a:r>
            <a:r>
              <a:rPr lang="en-US"/>
              <a:t> yang </a:t>
            </a:r>
            <a:r>
              <a:rPr lang="en-US" err="1"/>
              <a:t>diraih</a:t>
            </a:r>
            <a:r>
              <a:rPr lang="en-US"/>
              <a:t> oleh </a:t>
            </a:r>
            <a:r>
              <a:rPr lang="en-US" err="1"/>
              <a:t>pemain</a:t>
            </a:r>
            <a:r>
              <a:rPr lang="en-US"/>
              <a:t> dan menyimpan </a:t>
            </a:r>
            <a:r>
              <a:rPr lang="en-US" err="1"/>
              <a:t>skor</a:t>
            </a:r>
            <a:r>
              <a:rPr lang="en-US"/>
              <a:t> </a:t>
            </a:r>
            <a:r>
              <a:rPr lang="en-US" err="1"/>
              <a:t>terbesar</a:t>
            </a:r>
            <a:r>
              <a:rPr lang="en-US"/>
              <a:t> yang </a:t>
            </a:r>
            <a:r>
              <a:rPr lang="en-US" err="1"/>
              <a:t>pernah</a:t>
            </a:r>
            <a:r>
              <a:rPr lang="en-US"/>
              <a:t> </a:t>
            </a:r>
            <a:r>
              <a:rPr lang="en-US" err="1"/>
              <a:t>diraih</a:t>
            </a:r>
            <a:r>
              <a:rPr lang="en-US"/>
              <a:t> oleh </a:t>
            </a:r>
            <a:r>
              <a:rPr lang="en-US" err="1"/>
              <a:t>pemain</a:t>
            </a:r>
            <a:r>
              <a:rPr lang="en-US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/>
              <a:t>Fitur </a:t>
            </a:r>
            <a:r>
              <a:rPr lang="en-US" err="1"/>
              <a:t>berubah</a:t>
            </a:r>
            <a:r>
              <a:rPr lang="en-US"/>
              <a:t> level, </a:t>
            </a:r>
            <a:r>
              <a:rPr lang="en-US" err="1"/>
              <a:t>apabila</a:t>
            </a:r>
            <a:r>
              <a:rPr lang="en-US"/>
              <a:t> </a:t>
            </a:r>
            <a:r>
              <a:rPr lang="en-US" err="1"/>
              <a:t>skor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pemain</a:t>
            </a:r>
            <a:r>
              <a:rPr lang="en-US"/>
              <a:t> </a:t>
            </a:r>
            <a:r>
              <a:rPr lang="en-US" err="1"/>
              <a:t>mencapai</a:t>
            </a:r>
            <a:r>
              <a:rPr lang="en-US"/>
              <a:t> </a:t>
            </a:r>
            <a:r>
              <a:rPr lang="en-US" err="1"/>
              <a:t>nilai</a:t>
            </a:r>
            <a:r>
              <a:rPr lang="en-US"/>
              <a:t> tertentu maka </a:t>
            </a:r>
            <a:r>
              <a:rPr lang="en-US" err="1"/>
              <a:t>pemain</a:t>
            </a:r>
            <a:r>
              <a:rPr lang="en-US"/>
              <a:t>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berpindah</a:t>
            </a:r>
            <a:r>
              <a:rPr lang="en-US"/>
              <a:t> level dimana Tingkat </a:t>
            </a:r>
            <a:r>
              <a:rPr lang="en-US" err="1"/>
              <a:t>kesulitannya</a:t>
            </a:r>
            <a:r>
              <a:rPr lang="en-US"/>
              <a:t>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meningkat</a:t>
            </a:r>
            <a:r>
              <a:rPr lang="en-US"/>
              <a:t>, </a:t>
            </a:r>
            <a:r>
              <a:rPr lang="en-US" err="1"/>
              <a:t>perpindahan</a:t>
            </a:r>
            <a:r>
              <a:rPr lang="en-US"/>
              <a:t> level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ditandai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bergantinya</a:t>
            </a:r>
            <a:r>
              <a:rPr lang="en-US"/>
              <a:t> background game.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/>
              <a:t>Fitur coin, </a:t>
            </a:r>
            <a:r>
              <a:rPr lang="en-US" err="1"/>
              <a:t>pemain</a:t>
            </a:r>
            <a:r>
              <a:rPr lang="en-US"/>
              <a:t> dapat </a:t>
            </a:r>
            <a:r>
              <a:rPr lang="en-US" err="1"/>
              <a:t>mengambil</a:t>
            </a:r>
            <a:r>
              <a:rPr lang="en-US"/>
              <a:t> coin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cara</a:t>
            </a:r>
            <a:r>
              <a:rPr lang="en-US"/>
              <a:t> </a:t>
            </a:r>
            <a:r>
              <a:rPr lang="en-US" err="1"/>
              <a:t>menabrak</a:t>
            </a:r>
            <a:r>
              <a:rPr lang="en-US"/>
              <a:t> </a:t>
            </a:r>
            <a:r>
              <a:rPr lang="en-US" err="1"/>
              <a:t>koin</a:t>
            </a:r>
            <a:r>
              <a:rPr lang="en-US"/>
              <a:t> </a:t>
            </a:r>
            <a:r>
              <a:rPr lang="en-US" err="1"/>
              <a:t>apabila</a:t>
            </a:r>
            <a:r>
              <a:rPr lang="en-US"/>
              <a:t> </a:t>
            </a:r>
            <a:r>
              <a:rPr lang="en-US" err="1"/>
              <a:t>koin</a:t>
            </a:r>
            <a:r>
              <a:rPr lang="en-US"/>
              <a:t> </a:t>
            </a:r>
            <a:r>
              <a:rPr lang="en-US" err="1"/>
              <a:t>ditabrak</a:t>
            </a:r>
            <a:r>
              <a:rPr lang="en-US"/>
              <a:t> maka </a:t>
            </a:r>
            <a:r>
              <a:rPr lang="en-US" err="1"/>
              <a:t>pemain</a:t>
            </a:r>
            <a:r>
              <a:rPr lang="en-US"/>
              <a:t> </a:t>
            </a:r>
            <a:r>
              <a:rPr lang="en-US" err="1"/>
              <a:t>akan</a:t>
            </a:r>
            <a:r>
              <a:rPr lang="en-US"/>
              <a:t> mendapatkan </a:t>
            </a:r>
            <a:r>
              <a:rPr lang="en-US" err="1"/>
              <a:t>skor</a:t>
            </a:r>
            <a:r>
              <a:rPr lang="en-US"/>
              <a:t> 5 untuk setiap </a:t>
            </a:r>
            <a:r>
              <a:rPr lang="en-US" err="1"/>
              <a:t>koin</a:t>
            </a:r>
            <a:r>
              <a:rPr lang="en-US"/>
              <a:t> yang </a:t>
            </a:r>
            <a:r>
              <a:rPr lang="en-US" err="1"/>
              <a:t>diambil</a:t>
            </a:r>
            <a:endParaRPr lang="en-US"/>
          </a:p>
          <a:p>
            <a:pPr marL="457200" indent="-457200" algn="just">
              <a:buFont typeface="+mj-lt"/>
              <a:buAutoNum type="arabicPeriod"/>
            </a:pPr>
            <a:r>
              <a:rPr lang="en-US"/>
              <a:t>Fitur </a:t>
            </a:r>
            <a:r>
              <a:rPr lang="en-US" err="1"/>
              <a:t>Rintangan</a:t>
            </a:r>
            <a:r>
              <a:rPr lang="en-US"/>
              <a:t>, </a:t>
            </a:r>
            <a:r>
              <a:rPr lang="en-US" err="1"/>
              <a:t>pemain</a:t>
            </a:r>
            <a:r>
              <a:rPr lang="en-US"/>
              <a:t>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dihadapkan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rintangan</a:t>
            </a:r>
            <a:r>
              <a:rPr lang="en-US"/>
              <a:t> </a:t>
            </a:r>
            <a:r>
              <a:rPr lang="en-US" err="1"/>
              <a:t>berupa</a:t>
            </a:r>
            <a:r>
              <a:rPr lang="en-US"/>
              <a:t> </a:t>
            </a:r>
            <a:r>
              <a:rPr lang="en-US" err="1"/>
              <a:t>stalaktit</a:t>
            </a:r>
            <a:r>
              <a:rPr lang="en-US"/>
              <a:t> yang harus </a:t>
            </a:r>
            <a:r>
              <a:rPr lang="en-US" err="1"/>
              <a:t>dihindari</a:t>
            </a:r>
            <a:r>
              <a:rPr lang="en-US"/>
              <a:t> </a:t>
            </a:r>
            <a:r>
              <a:rPr lang="en-US" err="1"/>
              <a:t>apabila</a:t>
            </a:r>
            <a:r>
              <a:rPr lang="en-US"/>
              <a:t> </a:t>
            </a:r>
            <a:r>
              <a:rPr lang="en-US" err="1"/>
              <a:t>pemain</a:t>
            </a:r>
            <a:r>
              <a:rPr lang="en-US"/>
              <a:t> </a:t>
            </a:r>
            <a:r>
              <a:rPr lang="en-US" err="1"/>
              <a:t>menabrak</a:t>
            </a:r>
            <a:r>
              <a:rPr lang="en-US"/>
              <a:t> </a:t>
            </a:r>
            <a:r>
              <a:rPr lang="en-US" err="1"/>
              <a:t>stalaktit</a:t>
            </a:r>
            <a:r>
              <a:rPr lang="en-US"/>
              <a:t> maka game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berakhir</a:t>
            </a:r>
            <a:r>
              <a:rPr lang="en-US"/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882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C2D8-FC15-452C-C89D-00692302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/>
              <a:t>FITUR DALAM BATCOIN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C0FB-88AA-6442-16AE-7DEAB40D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just">
              <a:buAutoNum type="arabicPeriod"/>
            </a:pPr>
            <a:r>
              <a:rPr lang="en-US"/>
              <a:t>Fitur Replay, </a:t>
            </a:r>
            <a:r>
              <a:rPr lang="en-US" err="1"/>
              <a:t>apabila</a:t>
            </a:r>
            <a:r>
              <a:rPr lang="en-US"/>
              <a:t> </a:t>
            </a:r>
            <a:r>
              <a:rPr lang="en-US" err="1"/>
              <a:t>pemain</a:t>
            </a:r>
            <a:r>
              <a:rPr lang="en-US"/>
              <a:t> </a:t>
            </a:r>
            <a:r>
              <a:rPr lang="en-US" err="1"/>
              <a:t>mendapatkan</a:t>
            </a:r>
            <a:r>
              <a:rPr lang="en-US"/>
              <a:t> game over, </a:t>
            </a:r>
            <a:r>
              <a:rPr lang="en-US" err="1"/>
              <a:t>pemain</a:t>
            </a:r>
            <a:r>
              <a:rPr lang="en-US"/>
              <a:t>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memainkan</a:t>
            </a:r>
            <a:r>
              <a:rPr lang="en-US"/>
              <a:t> </a:t>
            </a:r>
            <a:r>
              <a:rPr lang="en-US" err="1"/>
              <a:t>lagi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menekan</a:t>
            </a:r>
            <a:r>
              <a:rPr lang="en-US"/>
              <a:t> </a:t>
            </a:r>
            <a:r>
              <a:rPr lang="en-US" err="1"/>
              <a:t>tombol</a:t>
            </a:r>
            <a:r>
              <a:rPr lang="en-US"/>
              <a:t> play yang </a:t>
            </a:r>
            <a:r>
              <a:rPr lang="en-US" err="1"/>
              <a:t>ada</a:t>
            </a:r>
            <a:r>
              <a:rPr lang="en-US"/>
              <a:t> pada </a:t>
            </a:r>
            <a:r>
              <a:rPr lang="en-US" err="1"/>
              <a:t>layar</a:t>
            </a:r>
            <a:r>
              <a:rPr lang="en-US"/>
              <a:t>.</a:t>
            </a:r>
            <a:endParaRPr lang="id-ID"/>
          </a:p>
          <a:p>
            <a:pPr marL="457200" indent="-457200" algn="just">
              <a:buAutoNum type="arabicPeriod"/>
            </a:pPr>
            <a:r>
              <a:rPr lang="en-US"/>
              <a:t>Fitur Sound, di </a:t>
            </a:r>
            <a:r>
              <a:rPr lang="en-US" err="1"/>
              <a:t>dalam</a:t>
            </a:r>
            <a:r>
              <a:rPr lang="en-US"/>
              <a:t> game </a:t>
            </a:r>
            <a:r>
              <a:rPr lang="en-US" err="1"/>
              <a:t>BatCoin</a:t>
            </a:r>
            <a:r>
              <a:rPr lang="en-US"/>
              <a:t>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terdapat</a:t>
            </a:r>
            <a:r>
              <a:rPr lang="en-US"/>
              <a:t> </a:t>
            </a:r>
            <a:r>
              <a:rPr lang="en-US" err="1"/>
              <a:t>efek</a:t>
            </a:r>
            <a:r>
              <a:rPr lang="en-US"/>
              <a:t> </a:t>
            </a:r>
            <a:r>
              <a:rPr lang="en-US" err="1"/>
              <a:t>suara</a:t>
            </a:r>
            <a:r>
              <a:rPr lang="en-US"/>
              <a:t> </a:t>
            </a:r>
            <a:r>
              <a:rPr lang="en-US" err="1"/>
              <a:t>sesuai</a:t>
            </a:r>
            <a:r>
              <a:rPr lang="en-US"/>
              <a:t> denga </a:t>
            </a:r>
            <a:r>
              <a:rPr lang="en-US" err="1"/>
              <a:t>kondisi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pemain</a:t>
            </a:r>
            <a:r>
              <a:rPr lang="en-US"/>
              <a:t>,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setiap</a:t>
            </a:r>
            <a:r>
              <a:rPr lang="en-US"/>
              <a:t> </a:t>
            </a:r>
            <a:r>
              <a:rPr lang="en-US" err="1"/>
              <a:t>interaksi</a:t>
            </a:r>
            <a:r>
              <a:rPr lang="en-US"/>
              <a:t>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menghasilkan</a:t>
            </a:r>
            <a:r>
              <a:rPr lang="en-US"/>
              <a:t> </a:t>
            </a:r>
            <a:r>
              <a:rPr lang="en-US" err="1"/>
              <a:t>suara</a:t>
            </a:r>
            <a:r>
              <a:rPr lang="en-US"/>
              <a:t> yang </a:t>
            </a:r>
            <a:r>
              <a:rPr lang="en-US" err="1"/>
              <a:t>menandakan</a:t>
            </a:r>
            <a:r>
              <a:rPr lang="en-US"/>
              <a:t> </a:t>
            </a:r>
            <a:r>
              <a:rPr lang="en-US" err="1"/>
              <a:t>bahwa</a:t>
            </a:r>
            <a:r>
              <a:rPr lang="en-US"/>
              <a:t> </a:t>
            </a:r>
            <a:r>
              <a:rPr lang="en-US" err="1"/>
              <a:t>pemain</a:t>
            </a:r>
            <a:r>
              <a:rPr lang="en-US"/>
              <a:t> </a:t>
            </a:r>
            <a:r>
              <a:rPr lang="en-US" err="1"/>
              <a:t>berinteraksi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objek</a:t>
            </a:r>
            <a:r>
              <a:rPr lang="en-US"/>
              <a:t> </a:t>
            </a:r>
            <a:r>
              <a:rPr lang="en-US" err="1"/>
              <a:t>tertentu</a:t>
            </a:r>
            <a:r>
              <a:rPr lang="en-US"/>
              <a:t>.</a:t>
            </a:r>
          </a:p>
          <a:p>
            <a:pPr marL="457200" indent="-457200" algn="just">
              <a:buAutoNum type="arabicPeriod"/>
            </a:pPr>
            <a:r>
              <a:rPr lang="en-US"/>
              <a:t>Fitur </a:t>
            </a:r>
            <a:r>
              <a:rPr lang="en-US" err="1"/>
              <a:t>Animasi</a:t>
            </a:r>
            <a:r>
              <a:rPr lang="en-US"/>
              <a:t> Terbang, di </a:t>
            </a:r>
            <a:r>
              <a:rPr lang="en-US" err="1"/>
              <a:t>saat</a:t>
            </a:r>
            <a:r>
              <a:rPr lang="en-US"/>
              <a:t> game </a:t>
            </a:r>
            <a:r>
              <a:rPr lang="en-US" err="1"/>
              <a:t>sedang</a:t>
            </a:r>
            <a:r>
              <a:rPr lang="en-US"/>
              <a:t> </a:t>
            </a:r>
            <a:r>
              <a:rPr lang="en-US" err="1"/>
              <a:t>dijalankan</a:t>
            </a:r>
            <a:r>
              <a:rPr lang="en-US"/>
              <a:t> </a:t>
            </a:r>
            <a:r>
              <a:rPr lang="en-US" err="1"/>
              <a:t>maka</a:t>
            </a:r>
            <a:r>
              <a:rPr lang="en-US"/>
              <a:t> </a:t>
            </a:r>
            <a:r>
              <a:rPr lang="en-US" err="1"/>
              <a:t>kelelawar</a:t>
            </a:r>
            <a:r>
              <a:rPr lang="en-US"/>
              <a:t>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seolah</a:t>
            </a:r>
            <a:r>
              <a:rPr lang="en-US"/>
              <a:t> </a:t>
            </a:r>
            <a:r>
              <a:rPr lang="en-US" err="1"/>
              <a:t>bergerak</a:t>
            </a:r>
            <a:r>
              <a:rPr lang="en-US"/>
              <a:t> terbang </a:t>
            </a:r>
            <a:r>
              <a:rPr lang="en-US" err="1"/>
              <a:t>seperti</a:t>
            </a:r>
            <a:r>
              <a:rPr lang="en-US"/>
              <a:t> </a:t>
            </a:r>
            <a:r>
              <a:rPr lang="en-US" err="1"/>
              <a:t>nyata</a:t>
            </a:r>
            <a:r>
              <a:rPr lang="en-US"/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523402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733ce1-25bd-4472-a0b2-bfab7503fbc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8A283ED8FA0357418834D356A87BC390" ma:contentTypeVersion="6" ma:contentTypeDescription="Buat sebuah dokumen baru." ma:contentTypeScope="" ma:versionID="63241bc6ff4703b96937aaff8e8da03c">
  <xsd:schema xmlns:xsd="http://www.w3.org/2001/XMLSchema" xmlns:xs="http://www.w3.org/2001/XMLSchema" xmlns:p="http://schemas.microsoft.com/office/2006/metadata/properties" xmlns:ns3="91733ce1-25bd-4472-a0b2-bfab7503fbc2" targetNamespace="http://schemas.microsoft.com/office/2006/metadata/properties" ma:root="true" ma:fieldsID="522cac05d6e00c23d012ad468dadea5b" ns3:_="">
    <xsd:import namespace="91733ce1-25bd-4472-a0b2-bfab7503fbc2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733ce1-25bd-4472-a0b2-bfab7503fbc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A2A6CD-325B-496D-A3CC-186311B13C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9A381E-3396-4DD5-9FDB-24AD8E1FA4E8}">
  <ds:schemaRefs>
    <ds:schemaRef ds:uri="91733ce1-25bd-4472-a0b2-bfab7503fbc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0BFE09-6442-4B5C-8EE9-DFA73B4575D7}">
  <ds:schemaRefs>
    <ds:schemaRef ds:uri="91733ce1-25bd-4472-a0b2-bfab7503fbc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90affe0f-c2a3-4108-bb98-6ceb4e94ef15}" enabled="0" method="" siteId="{90affe0f-c2a3-4108-bb98-6ceb4e94ef1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SplashVTI</vt:lpstr>
      <vt:lpstr>BATCOIN</vt:lpstr>
      <vt:lpstr>LATAR BELAKANG</vt:lpstr>
      <vt:lpstr>FITUR DALAM BATCOIN</vt:lpstr>
      <vt:lpstr>FITUR DALAM BATCOIN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BATCOIN</dc:title>
  <dc:creator>RANDY DENIZ MANZARASI</dc:creator>
  <cp:revision>2</cp:revision>
  <dcterms:created xsi:type="dcterms:W3CDTF">2024-05-20T09:13:58Z</dcterms:created>
  <dcterms:modified xsi:type="dcterms:W3CDTF">2024-05-21T09:58:12Z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0x0101008A283ED8FA0357418834D356A87BC390</vt:lpwstr>
  </property>
</Properties>
</file>