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Supermarkt Kassen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Otteneder Michael</a:t>
            </a:r>
          </a:p>
          <a:p>
            <a:r>
              <a:rPr lang="en-US" dirty="0"/>
              <a:t>Pokvic Adem</a:t>
            </a:r>
          </a:p>
          <a:p>
            <a:r>
              <a:rPr lang="en-US" dirty="0"/>
              <a:t>Strohmeier Mario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762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Generell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Simulationszeit: 1 Woche (7:30 – 19:00; 6 Tage/Woche; 4140 min)</a:t>
            </a:r>
          </a:p>
          <a:p>
            <a:r>
              <a:rPr lang="en-US" dirty="0" smtClean="0"/>
              <a:t>Prozessorientiert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781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Kassa-Prozess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Kassierer besitzen ein Artikel/Minute Attribut (Gleichverteilt)</a:t>
            </a:r>
          </a:p>
          <a:p>
            <a:r>
              <a:rPr lang="en-US" dirty="0" smtClean="0"/>
              <a:t>Wahrscheinlichkeit, dass eine Artikel nicht gescannt werden kann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67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Kassa öffnet-Prozess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Es dauert </a:t>
            </a:r>
            <a:r>
              <a:rPr lang="de-AT" dirty="0"/>
              <a:t>etwas, bis die Kassa besetzt ist</a:t>
            </a:r>
          </a:p>
          <a:p>
            <a:r>
              <a:rPr lang="de-AT" dirty="0"/>
              <a:t>Kunden am Ende der Warteschlange wechseln womöglich die </a:t>
            </a:r>
            <a:r>
              <a:rPr lang="de-AT" dirty="0" smtClean="0"/>
              <a:t>Warteschlange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63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Kunden-Prozess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Zeitabhängig kaufen Kunden mehr oder weniger Artikel (zb. Mittagspause weniger; Studenten, Schüler, usw.)</a:t>
            </a:r>
          </a:p>
          <a:p>
            <a:r>
              <a:rPr lang="de-AT" dirty="0"/>
              <a:t>Kunden brauchen unterschiedlich lange zum </a:t>
            </a:r>
            <a:r>
              <a:rPr lang="de-AT" dirty="0" smtClean="0"/>
              <a:t>Zahlen/Einpacken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890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Warteschlange-Prozess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Kunden suchen sich die Warteschlange nach Anzahl der Artikel und Anzahl der Kunden in der Warteschlange </a:t>
            </a:r>
            <a:r>
              <a:rPr lang="de-AT" dirty="0" smtClean="0"/>
              <a:t>aus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165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17" y="280352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Danke für Eure Aufmerksamkeit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808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111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Supermarkt Kassen</vt:lpstr>
      <vt:lpstr>Generell</vt:lpstr>
      <vt:lpstr>Kassa-Prozess</vt:lpstr>
      <vt:lpstr>Kassa öffnet-Prozess</vt:lpstr>
      <vt:lpstr>Kunden-Prozess</vt:lpstr>
      <vt:lpstr>Warteschlange-Prozess</vt:lpstr>
      <vt:lpstr>Danke für Eure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Supermarkt Kassen</dc:title>
  <dc:creator>Mario Strohmeier</dc:creator>
  <cp:lastModifiedBy>Mario Strohmeier</cp:lastModifiedBy>
  <cp:revision>3</cp:revision>
  <dcterms:created xsi:type="dcterms:W3CDTF">2016-05-24T08:51:08Z</dcterms:created>
  <dcterms:modified xsi:type="dcterms:W3CDTF">2016-05-24T09:13:36Z</dcterms:modified>
</cp:coreProperties>
</file>