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48"/>
  </p:notesMasterIdLst>
  <p:sldIdLst>
    <p:sldId id="256" r:id="rId2"/>
    <p:sldId id="341" r:id="rId3"/>
    <p:sldId id="257" r:id="rId4"/>
    <p:sldId id="302" r:id="rId5"/>
    <p:sldId id="271" r:id="rId6"/>
    <p:sldId id="265" r:id="rId7"/>
    <p:sldId id="274" r:id="rId8"/>
    <p:sldId id="258" r:id="rId9"/>
    <p:sldId id="338" r:id="rId10"/>
    <p:sldId id="261" r:id="rId11"/>
    <p:sldId id="303" r:id="rId12"/>
    <p:sldId id="269" r:id="rId13"/>
    <p:sldId id="305" r:id="rId14"/>
    <p:sldId id="306" r:id="rId15"/>
    <p:sldId id="308" r:id="rId16"/>
    <p:sldId id="309" r:id="rId17"/>
    <p:sldId id="316" r:id="rId18"/>
    <p:sldId id="317" r:id="rId19"/>
    <p:sldId id="335" r:id="rId20"/>
    <p:sldId id="276" r:id="rId21"/>
    <p:sldId id="277" r:id="rId22"/>
    <p:sldId id="270" r:id="rId23"/>
    <p:sldId id="321" r:id="rId24"/>
    <p:sldId id="322" r:id="rId25"/>
    <p:sldId id="324" r:id="rId26"/>
    <p:sldId id="325" r:id="rId27"/>
    <p:sldId id="327" r:id="rId28"/>
    <p:sldId id="328" r:id="rId29"/>
    <p:sldId id="278" r:id="rId30"/>
    <p:sldId id="279" r:id="rId31"/>
    <p:sldId id="333" r:id="rId32"/>
    <p:sldId id="334" r:id="rId33"/>
    <p:sldId id="284" r:id="rId34"/>
    <p:sldId id="336" r:id="rId35"/>
    <p:sldId id="285" r:id="rId36"/>
    <p:sldId id="286" r:id="rId37"/>
    <p:sldId id="287" r:id="rId38"/>
    <p:sldId id="288" r:id="rId39"/>
    <p:sldId id="289" r:id="rId40"/>
    <p:sldId id="292" r:id="rId41"/>
    <p:sldId id="293" r:id="rId42"/>
    <p:sldId id="294" r:id="rId43"/>
    <p:sldId id="301" r:id="rId44"/>
    <p:sldId id="298" r:id="rId45"/>
    <p:sldId id="339" r:id="rId46"/>
    <p:sldId id="34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outlineViewPr>
    <p:cViewPr>
      <p:scale>
        <a:sx n="33" d="100"/>
        <a:sy n="33" d="100"/>
      </p:scale>
      <p:origin x="0" y="-65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Division</a:t>
            </a:r>
            <a:r>
              <a:rPr lang="en-US" sz="2800" baseline="0" dirty="0"/>
              <a:t> de </a:t>
            </a:r>
            <a:r>
              <a:rPr lang="es-MX" sz="2800" baseline="0" noProof="0" dirty="0"/>
              <a:t>datos</a:t>
            </a:r>
            <a:endParaRPr lang="es-MX" sz="2800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1F-429A-A9B4-48696A8AB278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1F-429A-A9B4-48696A8AB278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1F-429A-A9B4-48696A8AB278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1F-429A-A9B4-48696A8AB278}"/>
              </c:ext>
            </c:extLst>
          </c:dPt>
          <c:dLbls>
            <c:dLbl>
              <c:idx val="0"/>
              <c:layout>
                <c:manualLayout>
                  <c:x val="-0.20078124999999999"/>
                  <c:y val="-0.2492417415574716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es-MX" sz="1197" b="0" i="0" u="none" strike="noStrike" kern="120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7459036-721B-45AC-A766-E4BE5A9BA3A1}" type="VALUE">
                      <a:rPr lang="en-US" sz="2000" noProof="0" smtClean="0">
                        <a:solidFill>
                          <a:schemeClr val="bg1"/>
                        </a:solidFill>
                      </a:rPr>
                      <a:pPr>
                        <a:defRPr lang="es-MX" noProof="0"/>
                      </a:pPr>
                      <a:t>[VALOR]</a:t>
                    </a:fld>
                    <a:r>
                      <a:rPr lang="en-US" sz="2000" noProof="0" dirty="0">
                        <a:solidFill>
                          <a:schemeClr val="bg1"/>
                        </a:solidFill>
                      </a:rPr>
                      <a:t>0%</a:t>
                    </a:r>
                  </a:p>
                  <a:p>
                    <a:pPr>
                      <a:defRPr lang="es-MX" noProof="0"/>
                    </a:pPr>
                    <a:r>
                      <a:rPr lang="en-US" sz="2000" noProof="0" dirty="0">
                        <a:solidFill>
                          <a:schemeClr val="bg1"/>
                        </a:solidFill>
                      </a:rPr>
                      <a:t>Entrenamiento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s-MX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98437499999999"/>
                      <c:h val="0.1505859282365939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11F-429A-A9B4-48696A8AB278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es-MX" sz="1197" b="0" i="0" u="none" strike="noStrike" kern="120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noProof="0" dirty="0">
                        <a:solidFill>
                          <a:schemeClr val="bg1"/>
                        </a:solidFill>
                      </a:rPr>
                      <a:t>30%</a:t>
                    </a:r>
                  </a:p>
                  <a:p>
                    <a:pPr>
                      <a:defRPr lang="es-MX" noProof="0"/>
                    </a:pPr>
                    <a:r>
                      <a:rPr lang="en-US" sz="2000" noProof="0" dirty="0">
                        <a:solidFill>
                          <a:schemeClr val="bg1"/>
                        </a:solidFill>
                      </a:rPr>
                      <a:t>Prueba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s-MX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32812499999999"/>
                      <c:h val="0.1951171754972209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911F-429A-A9B4-48696A8AB2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2"/>
                <c:pt idx="0">
                  <c:v>Entrenamiento.</c:v>
                </c:pt>
                <c:pt idx="1">
                  <c:v>Prueba.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1F-429A-A9B4-48696A8AB2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6FBE3-D352-40D0-B587-67E8053062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31170AB-6D27-4F39-AC4C-DCD2FAA343E1}">
      <dgm:prSet/>
      <dgm:spPr/>
      <dgm:t>
        <a:bodyPr/>
        <a:lstStyle/>
        <a:p>
          <a:pPr algn="ctr"/>
          <a:r>
            <a:rPr lang="es-MX" baseline="0" dirty="0"/>
            <a:t>Introducción</a:t>
          </a:r>
          <a:endParaRPr lang="es-MX" dirty="0"/>
        </a:p>
      </dgm:t>
    </dgm:pt>
    <dgm:pt modelId="{B510BEC7-6FEC-4B60-8493-69078B6D03C9}" type="parTrans" cxnId="{ADAA1FEA-5932-48EB-8496-53F7380AC932}">
      <dgm:prSet/>
      <dgm:spPr/>
      <dgm:t>
        <a:bodyPr/>
        <a:lstStyle/>
        <a:p>
          <a:pPr algn="ctr"/>
          <a:endParaRPr lang="es-MX"/>
        </a:p>
      </dgm:t>
    </dgm:pt>
    <dgm:pt modelId="{CB82CFBD-AA71-4DC6-AE30-72BEC8C87891}" type="sibTrans" cxnId="{ADAA1FEA-5932-48EB-8496-53F7380AC932}">
      <dgm:prSet/>
      <dgm:spPr/>
      <dgm:t>
        <a:bodyPr/>
        <a:lstStyle/>
        <a:p>
          <a:pPr algn="ctr"/>
          <a:endParaRPr lang="es-MX"/>
        </a:p>
      </dgm:t>
    </dgm:pt>
    <dgm:pt modelId="{7BD2DB61-1C7E-40D7-875A-058C9B1DBC6F}">
      <dgm:prSet/>
      <dgm:spPr/>
      <dgm:t>
        <a:bodyPr/>
        <a:lstStyle/>
        <a:p>
          <a:pPr algn="ctr"/>
          <a:r>
            <a:rPr lang="es-MX" baseline="0" dirty="0"/>
            <a:t>Planteamiento del problema</a:t>
          </a:r>
          <a:endParaRPr lang="es-MX" dirty="0"/>
        </a:p>
      </dgm:t>
    </dgm:pt>
    <dgm:pt modelId="{DEF3F113-6DCA-49BE-8F95-C03E81A5EC0B}" type="parTrans" cxnId="{4C117246-1B09-44AA-9978-F73C1C63A259}">
      <dgm:prSet/>
      <dgm:spPr/>
      <dgm:t>
        <a:bodyPr/>
        <a:lstStyle/>
        <a:p>
          <a:pPr algn="ctr"/>
          <a:endParaRPr lang="es-MX"/>
        </a:p>
      </dgm:t>
    </dgm:pt>
    <dgm:pt modelId="{DA366FAF-1661-4B92-B5CE-487EDDF8FC14}" type="sibTrans" cxnId="{4C117246-1B09-44AA-9978-F73C1C63A259}">
      <dgm:prSet/>
      <dgm:spPr/>
      <dgm:t>
        <a:bodyPr/>
        <a:lstStyle/>
        <a:p>
          <a:pPr algn="ctr"/>
          <a:endParaRPr lang="es-MX"/>
        </a:p>
      </dgm:t>
    </dgm:pt>
    <dgm:pt modelId="{74B6EF54-E233-44DE-A13D-68A623D6772D}">
      <dgm:prSet/>
      <dgm:spPr/>
      <dgm:t>
        <a:bodyPr/>
        <a:lstStyle/>
        <a:p>
          <a:pPr algn="ctr"/>
          <a:r>
            <a:rPr lang="es-MX" baseline="0" dirty="0"/>
            <a:t>Justificación</a:t>
          </a:r>
          <a:endParaRPr lang="es-MX" dirty="0"/>
        </a:p>
      </dgm:t>
    </dgm:pt>
    <dgm:pt modelId="{0089A200-320B-438B-A422-142CCEFEF75D}" type="parTrans" cxnId="{466605FC-9CBE-4CAB-9EB5-D101E8CA83B6}">
      <dgm:prSet/>
      <dgm:spPr/>
      <dgm:t>
        <a:bodyPr/>
        <a:lstStyle/>
        <a:p>
          <a:pPr algn="ctr"/>
          <a:endParaRPr lang="es-MX"/>
        </a:p>
      </dgm:t>
    </dgm:pt>
    <dgm:pt modelId="{D629C388-CFE6-407B-9AE3-1B23AFD46436}" type="sibTrans" cxnId="{466605FC-9CBE-4CAB-9EB5-D101E8CA83B6}">
      <dgm:prSet/>
      <dgm:spPr/>
      <dgm:t>
        <a:bodyPr/>
        <a:lstStyle/>
        <a:p>
          <a:pPr algn="ctr"/>
          <a:endParaRPr lang="es-MX"/>
        </a:p>
      </dgm:t>
    </dgm:pt>
    <dgm:pt modelId="{B916EE08-28CF-48E5-A248-C55778DC5632}">
      <dgm:prSet/>
      <dgm:spPr/>
      <dgm:t>
        <a:bodyPr/>
        <a:lstStyle/>
        <a:p>
          <a:pPr algn="ctr"/>
          <a:r>
            <a:rPr lang="es-MX" baseline="0" dirty="0"/>
            <a:t>Trabajos relacionados</a:t>
          </a:r>
          <a:endParaRPr lang="es-MX" dirty="0"/>
        </a:p>
      </dgm:t>
    </dgm:pt>
    <dgm:pt modelId="{207CB9A9-F42B-4FB2-AEA6-6C19EC0E88BE}" type="parTrans" cxnId="{68B8371E-5D45-419C-B184-C72B8F5C649B}">
      <dgm:prSet/>
      <dgm:spPr/>
      <dgm:t>
        <a:bodyPr/>
        <a:lstStyle/>
        <a:p>
          <a:pPr algn="ctr"/>
          <a:endParaRPr lang="es-MX"/>
        </a:p>
      </dgm:t>
    </dgm:pt>
    <dgm:pt modelId="{078AA835-C0B9-4FB6-A9DF-B852DECF0918}" type="sibTrans" cxnId="{68B8371E-5D45-419C-B184-C72B8F5C649B}">
      <dgm:prSet/>
      <dgm:spPr/>
      <dgm:t>
        <a:bodyPr/>
        <a:lstStyle/>
        <a:p>
          <a:pPr algn="ctr"/>
          <a:endParaRPr lang="es-MX"/>
        </a:p>
      </dgm:t>
    </dgm:pt>
    <dgm:pt modelId="{9E933883-4626-4A10-B27A-ED6DE5A95320}">
      <dgm:prSet/>
      <dgm:spPr/>
      <dgm:t>
        <a:bodyPr/>
        <a:lstStyle/>
        <a:p>
          <a:pPr algn="ctr"/>
          <a:r>
            <a:rPr lang="es-MX" baseline="0" dirty="0"/>
            <a:t>Marco teórico</a:t>
          </a:r>
          <a:endParaRPr lang="es-MX" dirty="0"/>
        </a:p>
      </dgm:t>
    </dgm:pt>
    <dgm:pt modelId="{D37B65BD-E4E2-4485-8BF6-48626DD0278D}" type="parTrans" cxnId="{731AE11D-1E0C-4785-A239-1FD3282D31AB}">
      <dgm:prSet/>
      <dgm:spPr/>
      <dgm:t>
        <a:bodyPr/>
        <a:lstStyle/>
        <a:p>
          <a:pPr algn="ctr"/>
          <a:endParaRPr lang="es-MX"/>
        </a:p>
      </dgm:t>
    </dgm:pt>
    <dgm:pt modelId="{7CE66D84-38DD-452A-89AB-20A59B9B151C}" type="sibTrans" cxnId="{731AE11D-1E0C-4785-A239-1FD3282D31AB}">
      <dgm:prSet/>
      <dgm:spPr/>
      <dgm:t>
        <a:bodyPr/>
        <a:lstStyle/>
        <a:p>
          <a:pPr algn="ctr"/>
          <a:endParaRPr lang="es-MX"/>
        </a:p>
      </dgm:t>
    </dgm:pt>
    <dgm:pt modelId="{B124BE99-1E38-42F1-B1E1-4BB58AB4FBD0}">
      <dgm:prSet/>
      <dgm:spPr/>
      <dgm:t>
        <a:bodyPr/>
        <a:lstStyle/>
        <a:p>
          <a:pPr algn="ctr"/>
          <a:r>
            <a:rPr lang="es-MX" baseline="0" dirty="0"/>
            <a:t>Metodología</a:t>
          </a:r>
          <a:endParaRPr lang="es-MX" dirty="0"/>
        </a:p>
      </dgm:t>
    </dgm:pt>
    <dgm:pt modelId="{806FE1AB-37DC-437C-B4A3-635224F6C896}" type="parTrans" cxnId="{E7076EA0-AC43-424B-B5CD-E78496D047DF}">
      <dgm:prSet/>
      <dgm:spPr/>
      <dgm:t>
        <a:bodyPr/>
        <a:lstStyle/>
        <a:p>
          <a:pPr algn="ctr"/>
          <a:endParaRPr lang="es-MX"/>
        </a:p>
      </dgm:t>
    </dgm:pt>
    <dgm:pt modelId="{9897D7C5-A4CD-4A27-B586-CF3A5751BF08}" type="sibTrans" cxnId="{E7076EA0-AC43-424B-B5CD-E78496D047DF}">
      <dgm:prSet/>
      <dgm:spPr/>
      <dgm:t>
        <a:bodyPr/>
        <a:lstStyle/>
        <a:p>
          <a:pPr algn="ctr"/>
          <a:endParaRPr lang="es-MX"/>
        </a:p>
      </dgm:t>
    </dgm:pt>
    <dgm:pt modelId="{3DBE02A7-668E-40EB-9EF8-466C53C478D4}">
      <dgm:prSet/>
      <dgm:spPr/>
      <dgm:t>
        <a:bodyPr/>
        <a:lstStyle/>
        <a:p>
          <a:pPr algn="ctr"/>
          <a:r>
            <a:rPr lang="es-MX" baseline="0" dirty="0"/>
            <a:t>Experimentos</a:t>
          </a:r>
          <a:endParaRPr lang="es-MX" dirty="0"/>
        </a:p>
      </dgm:t>
    </dgm:pt>
    <dgm:pt modelId="{CC7E621B-0376-4F13-BAE9-88000D13613A}" type="parTrans" cxnId="{FBB3178F-4EEF-497A-A284-655137A8DFA3}">
      <dgm:prSet/>
      <dgm:spPr/>
      <dgm:t>
        <a:bodyPr/>
        <a:lstStyle/>
        <a:p>
          <a:pPr algn="ctr"/>
          <a:endParaRPr lang="es-MX"/>
        </a:p>
      </dgm:t>
    </dgm:pt>
    <dgm:pt modelId="{987A8BB2-8A3C-42F1-867C-645E8CB971EB}" type="sibTrans" cxnId="{FBB3178F-4EEF-497A-A284-655137A8DFA3}">
      <dgm:prSet/>
      <dgm:spPr/>
      <dgm:t>
        <a:bodyPr/>
        <a:lstStyle/>
        <a:p>
          <a:pPr algn="ctr"/>
          <a:endParaRPr lang="es-MX"/>
        </a:p>
      </dgm:t>
    </dgm:pt>
    <dgm:pt modelId="{89968855-3E61-4C62-A472-59D2C5202FDD}">
      <dgm:prSet/>
      <dgm:spPr/>
      <dgm:t>
        <a:bodyPr/>
        <a:lstStyle/>
        <a:p>
          <a:pPr algn="ctr"/>
          <a:r>
            <a:rPr lang="es-MX" baseline="0" dirty="0"/>
            <a:t>Conclusión</a:t>
          </a:r>
          <a:endParaRPr lang="es-MX" dirty="0"/>
        </a:p>
      </dgm:t>
    </dgm:pt>
    <dgm:pt modelId="{7868F085-46DE-4F73-B4B3-6809EE81D1A4}" type="parTrans" cxnId="{56D4FDF8-9B21-438F-A199-9A6B96EBDBEE}">
      <dgm:prSet/>
      <dgm:spPr/>
      <dgm:t>
        <a:bodyPr/>
        <a:lstStyle/>
        <a:p>
          <a:pPr algn="ctr"/>
          <a:endParaRPr lang="es-MX"/>
        </a:p>
      </dgm:t>
    </dgm:pt>
    <dgm:pt modelId="{07B14091-BA71-456E-85D2-D1887D87A0EC}" type="sibTrans" cxnId="{56D4FDF8-9B21-438F-A199-9A6B96EBDBEE}">
      <dgm:prSet/>
      <dgm:spPr/>
      <dgm:t>
        <a:bodyPr/>
        <a:lstStyle/>
        <a:p>
          <a:pPr algn="ctr"/>
          <a:endParaRPr lang="es-MX"/>
        </a:p>
      </dgm:t>
    </dgm:pt>
    <dgm:pt modelId="{5E4652DD-9FBD-4D3F-B213-8E2BAFD3503C}">
      <dgm:prSet/>
      <dgm:spPr/>
      <dgm:t>
        <a:bodyPr/>
        <a:lstStyle/>
        <a:p>
          <a:pPr algn="ctr"/>
          <a:r>
            <a:rPr lang="es-MX"/>
            <a:t>Hipótesis</a:t>
          </a:r>
          <a:endParaRPr lang="es-MX" dirty="0"/>
        </a:p>
      </dgm:t>
    </dgm:pt>
    <dgm:pt modelId="{94EA86F2-B668-424E-8DDE-A5505B3358B2}" type="parTrans" cxnId="{A460533F-500F-471F-90B9-E2CAEBA43FF1}">
      <dgm:prSet/>
      <dgm:spPr/>
      <dgm:t>
        <a:bodyPr/>
        <a:lstStyle/>
        <a:p>
          <a:endParaRPr lang="es-MX"/>
        </a:p>
      </dgm:t>
    </dgm:pt>
    <dgm:pt modelId="{EB0994A6-0D38-45F3-B597-2B024E817611}" type="sibTrans" cxnId="{A460533F-500F-471F-90B9-E2CAEBA43FF1}">
      <dgm:prSet/>
      <dgm:spPr/>
      <dgm:t>
        <a:bodyPr/>
        <a:lstStyle/>
        <a:p>
          <a:endParaRPr lang="es-MX"/>
        </a:p>
      </dgm:t>
    </dgm:pt>
    <dgm:pt modelId="{A7A42C6F-6DAA-4E0E-962C-E78781B9B0F3}">
      <dgm:prSet/>
      <dgm:spPr/>
      <dgm:t>
        <a:bodyPr/>
        <a:lstStyle/>
        <a:p>
          <a:pPr algn="ctr"/>
          <a:r>
            <a:rPr lang="es-MX" dirty="0"/>
            <a:t>Objetivos</a:t>
          </a:r>
        </a:p>
      </dgm:t>
    </dgm:pt>
    <dgm:pt modelId="{C572AA12-B26B-44BC-9235-99A526232B1E}" type="parTrans" cxnId="{0F1632C7-E09C-4B02-9B20-8C621180ABDD}">
      <dgm:prSet/>
      <dgm:spPr/>
      <dgm:t>
        <a:bodyPr/>
        <a:lstStyle/>
        <a:p>
          <a:endParaRPr lang="es-MX"/>
        </a:p>
      </dgm:t>
    </dgm:pt>
    <dgm:pt modelId="{9AFF73D4-4394-4DD3-922A-BBEE38FA23C6}" type="sibTrans" cxnId="{0F1632C7-E09C-4B02-9B20-8C621180ABDD}">
      <dgm:prSet/>
      <dgm:spPr/>
      <dgm:t>
        <a:bodyPr/>
        <a:lstStyle/>
        <a:p>
          <a:endParaRPr lang="es-MX"/>
        </a:p>
      </dgm:t>
    </dgm:pt>
    <dgm:pt modelId="{EF3AA138-0ED2-444B-A853-C8BC70F6E9F3}" type="pres">
      <dgm:prSet presAssocID="{40F6FBE3-D352-40D0-B587-67E805306296}" presName="linear" presStyleCnt="0">
        <dgm:presLayoutVars>
          <dgm:animLvl val="lvl"/>
          <dgm:resizeHandles val="exact"/>
        </dgm:presLayoutVars>
      </dgm:prSet>
      <dgm:spPr/>
    </dgm:pt>
    <dgm:pt modelId="{3EC02459-F610-447F-B5A9-E55D746EDCCF}" type="pres">
      <dgm:prSet presAssocID="{331170AB-6D27-4F39-AC4C-DCD2FAA343E1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4A0E8545-FEAC-457D-BFE8-0ABE4130E5B2}" type="pres">
      <dgm:prSet presAssocID="{CB82CFBD-AA71-4DC6-AE30-72BEC8C87891}" presName="spacer" presStyleCnt="0"/>
      <dgm:spPr/>
    </dgm:pt>
    <dgm:pt modelId="{5CE5DCCD-8DAF-4113-B9B3-F93368CC6B9E}" type="pres">
      <dgm:prSet presAssocID="{7BD2DB61-1C7E-40D7-875A-058C9B1DBC6F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44410CF3-305E-454F-B637-591BFDEF3CF8}" type="pres">
      <dgm:prSet presAssocID="{DA366FAF-1661-4B92-B5CE-487EDDF8FC14}" presName="spacer" presStyleCnt="0"/>
      <dgm:spPr/>
    </dgm:pt>
    <dgm:pt modelId="{73487A39-9D98-4A03-AA97-8572C67D1B37}" type="pres">
      <dgm:prSet presAssocID="{74B6EF54-E233-44DE-A13D-68A623D6772D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2BD8DB3B-ADE5-4B14-B0F3-8F2663FE2981}" type="pres">
      <dgm:prSet presAssocID="{D629C388-CFE6-407B-9AE3-1B23AFD46436}" presName="spacer" presStyleCnt="0"/>
      <dgm:spPr/>
    </dgm:pt>
    <dgm:pt modelId="{B267C973-BDBD-4001-B88B-7C2520FE5530}" type="pres">
      <dgm:prSet presAssocID="{B916EE08-28CF-48E5-A248-C55778DC563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0D9F441B-8829-42EE-B417-4807956933E3}" type="pres">
      <dgm:prSet presAssocID="{078AA835-C0B9-4FB6-A9DF-B852DECF0918}" presName="spacer" presStyleCnt="0"/>
      <dgm:spPr/>
    </dgm:pt>
    <dgm:pt modelId="{FC26E638-D932-4354-9317-5B1694F8703C}" type="pres">
      <dgm:prSet presAssocID="{5E4652DD-9FBD-4D3F-B213-8E2BAFD3503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6C76E532-4CF3-4D99-8169-C09757A90893}" type="pres">
      <dgm:prSet presAssocID="{EB0994A6-0D38-45F3-B597-2B024E817611}" presName="spacer" presStyleCnt="0"/>
      <dgm:spPr/>
    </dgm:pt>
    <dgm:pt modelId="{083F9A02-D990-4E6F-BFAB-718C36A44AC6}" type="pres">
      <dgm:prSet presAssocID="{A7A42C6F-6DAA-4E0E-962C-E78781B9B0F3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B2780CE8-DC09-4A6F-95E9-7545747FDFD0}" type="pres">
      <dgm:prSet presAssocID="{9AFF73D4-4394-4DD3-922A-BBEE38FA23C6}" presName="spacer" presStyleCnt="0"/>
      <dgm:spPr/>
    </dgm:pt>
    <dgm:pt modelId="{D2FD8213-8C3C-4D67-AF63-3D50EAA2D860}" type="pres">
      <dgm:prSet presAssocID="{9E933883-4626-4A10-B27A-ED6DE5A95320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7DD417BA-B9DE-41D4-A480-101A85A25897}" type="pres">
      <dgm:prSet presAssocID="{7CE66D84-38DD-452A-89AB-20A59B9B151C}" presName="spacer" presStyleCnt="0"/>
      <dgm:spPr/>
    </dgm:pt>
    <dgm:pt modelId="{2A9B02E8-73D8-4C93-BA04-0EDE31FC1D34}" type="pres">
      <dgm:prSet presAssocID="{B124BE99-1E38-42F1-B1E1-4BB58AB4FBD0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A6FF0C2-0D9C-4253-95D2-C2E7403B8FF1}" type="pres">
      <dgm:prSet presAssocID="{9897D7C5-A4CD-4A27-B586-CF3A5751BF08}" presName="spacer" presStyleCnt="0"/>
      <dgm:spPr/>
    </dgm:pt>
    <dgm:pt modelId="{332F1F0E-68E3-400E-AFE5-F341FEF771B7}" type="pres">
      <dgm:prSet presAssocID="{3DBE02A7-668E-40EB-9EF8-466C53C478D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78836438-772C-432C-980E-B2DC9E96EE08}" type="pres">
      <dgm:prSet presAssocID="{987A8BB2-8A3C-42F1-867C-645E8CB971EB}" presName="spacer" presStyleCnt="0"/>
      <dgm:spPr/>
    </dgm:pt>
    <dgm:pt modelId="{C9501FA9-8A4F-43A9-A0EE-BA09F176979D}" type="pres">
      <dgm:prSet presAssocID="{89968855-3E61-4C62-A472-59D2C5202FD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731AE11D-1E0C-4785-A239-1FD3282D31AB}" srcId="{40F6FBE3-D352-40D0-B587-67E805306296}" destId="{9E933883-4626-4A10-B27A-ED6DE5A95320}" srcOrd="6" destOrd="0" parTransId="{D37B65BD-E4E2-4485-8BF6-48626DD0278D}" sibTransId="{7CE66D84-38DD-452A-89AB-20A59B9B151C}"/>
    <dgm:cxn modelId="{68B8371E-5D45-419C-B184-C72B8F5C649B}" srcId="{40F6FBE3-D352-40D0-B587-67E805306296}" destId="{B916EE08-28CF-48E5-A248-C55778DC5632}" srcOrd="3" destOrd="0" parTransId="{207CB9A9-F42B-4FB2-AEA6-6C19EC0E88BE}" sibTransId="{078AA835-C0B9-4FB6-A9DF-B852DECF0918}"/>
    <dgm:cxn modelId="{62B9DE29-3C0E-45BB-9147-853F715D5546}" type="presOf" srcId="{89968855-3E61-4C62-A472-59D2C5202FDD}" destId="{C9501FA9-8A4F-43A9-A0EE-BA09F176979D}" srcOrd="0" destOrd="0" presId="urn:microsoft.com/office/officeart/2005/8/layout/vList2"/>
    <dgm:cxn modelId="{A460533F-500F-471F-90B9-E2CAEBA43FF1}" srcId="{40F6FBE3-D352-40D0-B587-67E805306296}" destId="{5E4652DD-9FBD-4D3F-B213-8E2BAFD3503C}" srcOrd="4" destOrd="0" parTransId="{94EA86F2-B668-424E-8DDE-A5505B3358B2}" sibTransId="{EB0994A6-0D38-45F3-B597-2B024E817611}"/>
    <dgm:cxn modelId="{4C117246-1B09-44AA-9978-F73C1C63A259}" srcId="{40F6FBE3-D352-40D0-B587-67E805306296}" destId="{7BD2DB61-1C7E-40D7-875A-058C9B1DBC6F}" srcOrd="1" destOrd="0" parTransId="{DEF3F113-6DCA-49BE-8F95-C03E81A5EC0B}" sibTransId="{DA366FAF-1661-4B92-B5CE-487EDDF8FC14}"/>
    <dgm:cxn modelId="{AAA58849-34EF-4054-8CFE-DE2F792AFEA1}" type="presOf" srcId="{74B6EF54-E233-44DE-A13D-68A623D6772D}" destId="{73487A39-9D98-4A03-AA97-8572C67D1B37}" srcOrd="0" destOrd="0" presId="urn:microsoft.com/office/officeart/2005/8/layout/vList2"/>
    <dgm:cxn modelId="{BB48C172-692D-45C3-AA49-F8E0C24D0436}" type="presOf" srcId="{B124BE99-1E38-42F1-B1E1-4BB58AB4FBD0}" destId="{2A9B02E8-73D8-4C93-BA04-0EDE31FC1D34}" srcOrd="0" destOrd="0" presId="urn:microsoft.com/office/officeart/2005/8/layout/vList2"/>
    <dgm:cxn modelId="{B9973156-EF56-4D6F-BAAA-58DB65AE003A}" type="presOf" srcId="{A7A42C6F-6DAA-4E0E-962C-E78781B9B0F3}" destId="{083F9A02-D990-4E6F-BFAB-718C36A44AC6}" srcOrd="0" destOrd="0" presId="urn:microsoft.com/office/officeart/2005/8/layout/vList2"/>
    <dgm:cxn modelId="{E7634F78-5052-4509-86F8-64B8ABDCB7E0}" type="presOf" srcId="{5E4652DD-9FBD-4D3F-B213-8E2BAFD3503C}" destId="{FC26E638-D932-4354-9317-5B1694F8703C}" srcOrd="0" destOrd="0" presId="urn:microsoft.com/office/officeart/2005/8/layout/vList2"/>
    <dgm:cxn modelId="{FBB3178F-4EEF-497A-A284-655137A8DFA3}" srcId="{40F6FBE3-D352-40D0-B587-67E805306296}" destId="{3DBE02A7-668E-40EB-9EF8-466C53C478D4}" srcOrd="8" destOrd="0" parTransId="{CC7E621B-0376-4F13-BAE9-88000D13613A}" sibTransId="{987A8BB2-8A3C-42F1-867C-645E8CB971EB}"/>
    <dgm:cxn modelId="{E7076EA0-AC43-424B-B5CD-E78496D047DF}" srcId="{40F6FBE3-D352-40D0-B587-67E805306296}" destId="{B124BE99-1E38-42F1-B1E1-4BB58AB4FBD0}" srcOrd="7" destOrd="0" parTransId="{806FE1AB-37DC-437C-B4A3-635224F6C896}" sibTransId="{9897D7C5-A4CD-4A27-B586-CF3A5751BF08}"/>
    <dgm:cxn modelId="{CE31BCA0-4014-44A2-8C96-CF553BB3CE45}" type="presOf" srcId="{331170AB-6D27-4F39-AC4C-DCD2FAA343E1}" destId="{3EC02459-F610-447F-B5A9-E55D746EDCCF}" srcOrd="0" destOrd="0" presId="urn:microsoft.com/office/officeart/2005/8/layout/vList2"/>
    <dgm:cxn modelId="{21642BA8-A43F-4FEC-B2C3-90DE4B5DCDD5}" type="presOf" srcId="{B916EE08-28CF-48E5-A248-C55778DC5632}" destId="{B267C973-BDBD-4001-B88B-7C2520FE5530}" srcOrd="0" destOrd="0" presId="urn:microsoft.com/office/officeart/2005/8/layout/vList2"/>
    <dgm:cxn modelId="{4080AFAB-23B7-43D9-9BB3-C1492FD9E04D}" type="presOf" srcId="{7BD2DB61-1C7E-40D7-875A-058C9B1DBC6F}" destId="{5CE5DCCD-8DAF-4113-B9B3-F93368CC6B9E}" srcOrd="0" destOrd="0" presId="urn:microsoft.com/office/officeart/2005/8/layout/vList2"/>
    <dgm:cxn modelId="{0F1632C7-E09C-4B02-9B20-8C621180ABDD}" srcId="{40F6FBE3-D352-40D0-B587-67E805306296}" destId="{A7A42C6F-6DAA-4E0E-962C-E78781B9B0F3}" srcOrd="5" destOrd="0" parTransId="{C572AA12-B26B-44BC-9235-99A526232B1E}" sibTransId="{9AFF73D4-4394-4DD3-922A-BBEE38FA23C6}"/>
    <dgm:cxn modelId="{39DB1FD4-CFEA-4F71-A2D7-457DB6501718}" type="presOf" srcId="{3DBE02A7-668E-40EB-9EF8-466C53C478D4}" destId="{332F1F0E-68E3-400E-AFE5-F341FEF771B7}" srcOrd="0" destOrd="0" presId="urn:microsoft.com/office/officeart/2005/8/layout/vList2"/>
    <dgm:cxn modelId="{B30A9BDE-C3BE-4B70-B258-0AC8FF1E5091}" type="presOf" srcId="{9E933883-4626-4A10-B27A-ED6DE5A95320}" destId="{D2FD8213-8C3C-4D67-AF63-3D50EAA2D860}" srcOrd="0" destOrd="0" presId="urn:microsoft.com/office/officeart/2005/8/layout/vList2"/>
    <dgm:cxn modelId="{ADAA1FEA-5932-48EB-8496-53F7380AC932}" srcId="{40F6FBE3-D352-40D0-B587-67E805306296}" destId="{331170AB-6D27-4F39-AC4C-DCD2FAA343E1}" srcOrd="0" destOrd="0" parTransId="{B510BEC7-6FEC-4B60-8493-69078B6D03C9}" sibTransId="{CB82CFBD-AA71-4DC6-AE30-72BEC8C87891}"/>
    <dgm:cxn modelId="{CFF483EE-E229-42B0-8B22-82B4F1588DA1}" type="presOf" srcId="{40F6FBE3-D352-40D0-B587-67E805306296}" destId="{EF3AA138-0ED2-444B-A853-C8BC70F6E9F3}" srcOrd="0" destOrd="0" presId="urn:microsoft.com/office/officeart/2005/8/layout/vList2"/>
    <dgm:cxn modelId="{56D4FDF8-9B21-438F-A199-9A6B96EBDBEE}" srcId="{40F6FBE3-D352-40D0-B587-67E805306296}" destId="{89968855-3E61-4C62-A472-59D2C5202FDD}" srcOrd="9" destOrd="0" parTransId="{7868F085-46DE-4F73-B4B3-6809EE81D1A4}" sibTransId="{07B14091-BA71-456E-85D2-D1887D87A0EC}"/>
    <dgm:cxn modelId="{466605FC-9CBE-4CAB-9EB5-D101E8CA83B6}" srcId="{40F6FBE3-D352-40D0-B587-67E805306296}" destId="{74B6EF54-E233-44DE-A13D-68A623D6772D}" srcOrd="2" destOrd="0" parTransId="{0089A200-320B-438B-A422-142CCEFEF75D}" sibTransId="{D629C388-CFE6-407B-9AE3-1B23AFD46436}"/>
    <dgm:cxn modelId="{04D52FBF-4265-41ED-94A3-5A6EB8532EBD}" type="presParOf" srcId="{EF3AA138-0ED2-444B-A853-C8BC70F6E9F3}" destId="{3EC02459-F610-447F-B5A9-E55D746EDCCF}" srcOrd="0" destOrd="0" presId="urn:microsoft.com/office/officeart/2005/8/layout/vList2"/>
    <dgm:cxn modelId="{4C3A5F27-9033-481A-99CA-ED6BA79CF40A}" type="presParOf" srcId="{EF3AA138-0ED2-444B-A853-C8BC70F6E9F3}" destId="{4A0E8545-FEAC-457D-BFE8-0ABE4130E5B2}" srcOrd="1" destOrd="0" presId="urn:microsoft.com/office/officeart/2005/8/layout/vList2"/>
    <dgm:cxn modelId="{EF59C624-2745-4B2E-A303-9FB4F6A2A318}" type="presParOf" srcId="{EF3AA138-0ED2-444B-A853-C8BC70F6E9F3}" destId="{5CE5DCCD-8DAF-4113-B9B3-F93368CC6B9E}" srcOrd="2" destOrd="0" presId="urn:microsoft.com/office/officeart/2005/8/layout/vList2"/>
    <dgm:cxn modelId="{598F78F0-36D1-418A-8B81-E578E635E25E}" type="presParOf" srcId="{EF3AA138-0ED2-444B-A853-C8BC70F6E9F3}" destId="{44410CF3-305E-454F-B637-591BFDEF3CF8}" srcOrd="3" destOrd="0" presId="urn:microsoft.com/office/officeart/2005/8/layout/vList2"/>
    <dgm:cxn modelId="{E2F936F8-7CB8-4D09-AE63-08D213F3E9B0}" type="presParOf" srcId="{EF3AA138-0ED2-444B-A853-C8BC70F6E9F3}" destId="{73487A39-9D98-4A03-AA97-8572C67D1B37}" srcOrd="4" destOrd="0" presId="urn:microsoft.com/office/officeart/2005/8/layout/vList2"/>
    <dgm:cxn modelId="{72428C83-097F-42A8-BCD4-B4220EAE9F05}" type="presParOf" srcId="{EF3AA138-0ED2-444B-A853-C8BC70F6E9F3}" destId="{2BD8DB3B-ADE5-4B14-B0F3-8F2663FE2981}" srcOrd="5" destOrd="0" presId="urn:microsoft.com/office/officeart/2005/8/layout/vList2"/>
    <dgm:cxn modelId="{9785B6EA-8F0A-4294-8000-B2001EED5708}" type="presParOf" srcId="{EF3AA138-0ED2-444B-A853-C8BC70F6E9F3}" destId="{B267C973-BDBD-4001-B88B-7C2520FE5530}" srcOrd="6" destOrd="0" presId="urn:microsoft.com/office/officeart/2005/8/layout/vList2"/>
    <dgm:cxn modelId="{E8287309-4AD4-4963-BF7D-E02BA9DFAAA1}" type="presParOf" srcId="{EF3AA138-0ED2-444B-A853-C8BC70F6E9F3}" destId="{0D9F441B-8829-42EE-B417-4807956933E3}" srcOrd="7" destOrd="0" presId="urn:microsoft.com/office/officeart/2005/8/layout/vList2"/>
    <dgm:cxn modelId="{189BAA46-AE34-4F30-A48E-132DE4008C75}" type="presParOf" srcId="{EF3AA138-0ED2-444B-A853-C8BC70F6E9F3}" destId="{FC26E638-D932-4354-9317-5B1694F8703C}" srcOrd="8" destOrd="0" presId="urn:microsoft.com/office/officeart/2005/8/layout/vList2"/>
    <dgm:cxn modelId="{AFBA650E-8E55-41A1-B55A-C6BECB3BDCED}" type="presParOf" srcId="{EF3AA138-0ED2-444B-A853-C8BC70F6E9F3}" destId="{6C76E532-4CF3-4D99-8169-C09757A90893}" srcOrd="9" destOrd="0" presId="urn:microsoft.com/office/officeart/2005/8/layout/vList2"/>
    <dgm:cxn modelId="{D751291B-DED6-4882-9101-5F6FFFE0E102}" type="presParOf" srcId="{EF3AA138-0ED2-444B-A853-C8BC70F6E9F3}" destId="{083F9A02-D990-4E6F-BFAB-718C36A44AC6}" srcOrd="10" destOrd="0" presId="urn:microsoft.com/office/officeart/2005/8/layout/vList2"/>
    <dgm:cxn modelId="{7B36E593-0D1E-4292-A0EB-45553751ACD5}" type="presParOf" srcId="{EF3AA138-0ED2-444B-A853-C8BC70F6E9F3}" destId="{B2780CE8-DC09-4A6F-95E9-7545747FDFD0}" srcOrd="11" destOrd="0" presId="urn:microsoft.com/office/officeart/2005/8/layout/vList2"/>
    <dgm:cxn modelId="{F7B32F44-A777-4E25-BDB5-9BAF71DE9847}" type="presParOf" srcId="{EF3AA138-0ED2-444B-A853-C8BC70F6E9F3}" destId="{D2FD8213-8C3C-4D67-AF63-3D50EAA2D860}" srcOrd="12" destOrd="0" presId="urn:microsoft.com/office/officeart/2005/8/layout/vList2"/>
    <dgm:cxn modelId="{408F5C0F-DA0E-4C9F-B0FA-A95205259947}" type="presParOf" srcId="{EF3AA138-0ED2-444B-A853-C8BC70F6E9F3}" destId="{7DD417BA-B9DE-41D4-A480-101A85A25897}" srcOrd="13" destOrd="0" presId="urn:microsoft.com/office/officeart/2005/8/layout/vList2"/>
    <dgm:cxn modelId="{2B276F32-77D7-4413-8E47-A44511F53CB4}" type="presParOf" srcId="{EF3AA138-0ED2-444B-A853-C8BC70F6E9F3}" destId="{2A9B02E8-73D8-4C93-BA04-0EDE31FC1D34}" srcOrd="14" destOrd="0" presId="urn:microsoft.com/office/officeart/2005/8/layout/vList2"/>
    <dgm:cxn modelId="{2C5DA780-C9AC-4460-A5D4-142CCF344F34}" type="presParOf" srcId="{EF3AA138-0ED2-444B-A853-C8BC70F6E9F3}" destId="{1A6FF0C2-0D9C-4253-95D2-C2E7403B8FF1}" srcOrd="15" destOrd="0" presId="urn:microsoft.com/office/officeart/2005/8/layout/vList2"/>
    <dgm:cxn modelId="{2BF0D2E5-1FD5-4756-A91D-BEEE3E441E15}" type="presParOf" srcId="{EF3AA138-0ED2-444B-A853-C8BC70F6E9F3}" destId="{332F1F0E-68E3-400E-AFE5-F341FEF771B7}" srcOrd="16" destOrd="0" presId="urn:microsoft.com/office/officeart/2005/8/layout/vList2"/>
    <dgm:cxn modelId="{E303634B-47DD-40F2-9252-F5788B338F73}" type="presParOf" srcId="{EF3AA138-0ED2-444B-A853-C8BC70F6E9F3}" destId="{78836438-772C-432C-980E-B2DC9E96EE08}" srcOrd="17" destOrd="0" presId="urn:microsoft.com/office/officeart/2005/8/layout/vList2"/>
    <dgm:cxn modelId="{9761457D-B659-4B9A-B36D-04F9BD2B466B}" type="presParOf" srcId="{EF3AA138-0ED2-444B-A853-C8BC70F6E9F3}" destId="{C9501FA9-8A4F-43A9-A0EE-BA09F176979D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DD10B-2C6A-4969-9CD4-95032FA7871D}" type="doc">
      <dgm:prSet loTypeId="urn:microsoft.com/office/officeart/2005/8/layout/h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93DDA8EE-4F58-4559-A60E-24ECB46E157E}">
      <dgm:prSet/>
      <dgm:spPr/>
      <dgm:t>
        <a:bodyPr/>
        <a:lstStyle/>
        <a:p>
          <a:r>
            <a:rPr lang="es-MX" baseline="0" dirty="0"/>
            <a:t>Teoría discreta</a:t>
          </a:r>
          <a:endParaRPr lang="es-MX" dirty="0"/>
        </a:p>
      </dgm:t>
    </dgm:pt>
    <dgm:pt modelId="{27D3E50D-AF8D-418E-9431-336ADBCB0B4B}" type="parTrans" cxnId="{2A029F93-7435-48A4-9BA6-14AC028E7B09}">
      <dgm:prSet/>
      <dgm:spPr/>
      <dgm:t>
        <a:bodyPr/>
        <a:lstStyle/>
        <a:p>
          <a:endParaRPr lang="es-MX"/>
        </a:p>
      </dgm:t>
    </dgm:pt>
    <dgm:pt modelId="{4F5C6682-C8FB-44A1-A2CE-79994263D2A8}" type="sibTrans" cxnId="{2A029F93-7435-48A4-9BA6-14AC028E7B09}">
      <dgm:prSet/>
      <dgm:spPr/>
      <dgm:t>
        <a:bodyPr/>
        <a:lstStyle/>
        <a:p>
          <a:endParaRPr lang="es-MX"/>
        </a:p>
      </dgm:t>
    </dgm:pt>
    <dgm:pt modelId="{0E298825-9CAF-4BD2-B49E-573BFB90AB49}">
      <dgm:prSet/>
      <dgm:spPr/>
      <dgm:t>
        <a:bodyPr/>
        <a:lstStyle/>
        <a:p>
          <a:r>
            <a:rPr lang="es-MX" baseline="0" dirty="0"/>
            <a:t>Teoría dimensional</a:t>
          </a:r>
          <a:endParaRPr lang="es-MX" dirty="0"/>
        </a:p>
      </dgm:t>
    </dgm:pt>
    <dgm:pt modelId="{C50024C0-AA08-4637-9183-D8D91EE9E494}" type="parTrans" cxnId="{076C0661-A4C6-4B99-A9CC-7236732CE2D3}">
      <dgm:prSet/>
      <dgm:spPr/>
      <dgm:t>
        <a:bodyPr/>
        <a:lstStyle/>
        <a:p>
          <a:endParaRPr lang="es-MX"/>
        </a:p>
      </dgm:t>
    </dgm:pt>
    <dgm:pt modelId="{F4AEA6A2-C664-43F8-87F5-6758D272150B}" type="sibTrans" cxnId="{076C0661-A4C6-4B99-A9CC-7236732CE2D3}">
      <dgm:prSet/>
      <dgm:spPr/>
      <dgm:t>
        <a:bodyPr/>
        <a:lstStyle/>
        <a:p>
          <a:endParaRPr lang="es-MX"/>
        </a:p>
      </dgm:t>
    </dgm:pt>
    <dgm:pt modelId="{C9519412-C8D8-4F4D-817C-C3D102F92C28}">
      <dgm:prSet/>
      <dgm:spPr/>
      <dgm:t>
        <a:bodyPr/>
        <a:lstStyle/>
        <a:p>
          <a:r>
            <a:rPr lang="es-ES" dirty="0"/>
            <a:t>Tristeza, felicidad, miedo, ira, disgusto y sorpresa.</a:t>
          </a:r>
          <a:endParaRPr lang="es-MX" dirty="0"/>
        </a:p>
      </dgm:t>
    </dgm:pt>
    <dgm:pt modelId="{50455FDE-726B-4766-9AD1-4F982F27032D}" type="parTrans" cxnId="{4A572DB3-9095-4CAC-8835-CB41DC60FBE3}">
      <dgm:prSet/>
      <dgm:spPr/>
      <dgm:t>
        <a:bodyPr/>
        <a:lstStyle/>
        <a:p>
          <a:endParaRPr lang="es-MX"/>
        </a:p>
      </dgm:t>
    </dgm:pt>
    <dgm:pt modelId="{E8888E34-955D-4D99-B08D-97CF573B6960}" type="sibTrans" cxnId="{4A572DB3-9095-4CAC-8835-CB41DC60FBE3}">
      <dgm:prSet/>
      <dgm:spPr/>
      <dgm:t>
        <a:bodyPr/>
        <a:lstStyle/>
        <a:p>
          <a:endParaRPr lang="es-MX"/>
        </a:p>
      </dgm:t>
    </dgm:pt>
    <dgm:pt modelId="{ECD58822-A242-4365-8227-C3E81E2E5FB3}">
      <dgm:prSet/>
      <dgm:spPr/>
      <dgm:t>
        <a:bodyPr/>
        <a:lstStyle/>
        <a:p>
          <a:endParaRPr lang="es-MX" dirty="0"/>
        </a:p>
      </dgm:t>
    </dgm:pt>
    <dgm:pt modelId="{B8826B65-0DB0-47C6-B243-22864BA1B9B4}" type="parTrans" cxnId="{6D869954-1F51-4ACA-A7DC-A8A5A4C5213B}">
      <dgm:prSet/>
      <dgm:spPr/>
      <dgm:t>
        <a:bodyPr/>
        <a:lstStyle/>
        <a:p>
          <a:endParaRPr lang="es-MX"/>
        </a:p>
      </dgm:t>
    </dgm:pt>
    <dgm:pt modelId="{0FB79C6C-91E0-4532-A8FC-EAB21BCA46F8}" type="sibTrans" cxnId="{6D869954-1F51-4ACA-A7DC-A8A5A4C5213B}">
      <dgm:prSet/>
      <dgm:spPr/>
      <dgm:t>
        <a:bodyPr/>
        <a:lstStyle/>
        <a:p>
          <a:endParaRPr lang="es-MX"/>
        </a:p>
      </dgm:t>
    </dgm:pt>
    <dgm:pt modelId="{27C01B66-1D73-4F92-BC95-131EDDA84323}">
      <dgm:prSet/>
      <dgm:spPr/>
      <dgm:t>
        <a:bodyPr/>
        <a:lstStyle/>
        <a:p>
          <a:endParaRPr lang="es-MX" dirty="0"/>
        </a:p>
      </dgm:t>
    </dgm:pt>
    <dgm:pt modelId="{D47E190D-2AB7-4484-BE3E-A372966D8B34}" type="parTrans" cxnId="{A4A44178-DBD5-4405-9F14-440906E6714A}">
      <dgm:prSet/>
      <dgm:spPr/>
      <dgm:t>
        <a:bodyPr/>
        <a:lstStyle/>
        <a:p>
          <a:endParaRPr lang="es-MX"/>
        </a:p>
      </dgm:t>
    </dgm:pt>
    <dgm:pt modelId="{A1B62E0A-0ABD-4BA4-B45E-AE0B458B13F5}" type="sibTrans" cxnId="{A4A44178-DBD5-4405-9F14-440906E6714A}">
      <dgm:prSet/>
      <dgm:spPr/>
      <dgm:t>
        <a:bodyPr/>
        <a:lstStyle/>
        <a:p>
          <a:endParaRPr lang="es-MX"/>
        </a:p>
      </dgm:t>
    </dgm:pt>
    <dgm:pt modelId="{1825D161-5C06-46D4-80DD-D2B849DC6C1D}">
      <dgm:prSet/>
      <dgm:spPr/>
      <dgm:t>
        <a:bodyPr/>
        <a:lstStyle/>
        <a:p>
          <a:endParaRPr lang="es-MX" dirty="0"/>
        </a:p>
      </dgm:t>
    </dgm:pt>
    <dgm:pt modelId="{0EAFFAF2-ED3D-4A3B-B012-D447BE0FD6CA}" type="parTrans" cxnId="{63A5F698-AC49-41EC-9A54-2E9278719B06}">
      <dgm:prSet/>
      <dgm:spPr/>
      <dgm:t>
        <a:bodyPr/>
        <a:lstStyle/>
        <a:p>
          <a:endParaRPr lang="es-MX"/>
        </a:p>
      </dgm:t>
    </dgm:pt>
    <dgm:pt modelId="{D18E8C9A-805B-478E-8D7B-9FC434533DA2}" type="sibTrans" cxnId="{63A5F698-AC49-41EC-9A54-2E9278719B06}">
      <dgm:prSet/>
      <dgm:spPr/>
      <dgm:t>
        <a:bodyPr/>
        <a:lstStyle/>
        <a:p>
          <a:endParaRPr lang="es-MX"/>
        </a:p>
      </dgm:t>
    </dgm:pt>
    <dgm:pt modelId="{F96C65EC-C510-415E-8762-A0377B0868C4}" type="pres">
      <dgm:prSet presAssocID="{2FDDD10B-2C6A-4969-9CD4-95032FA7871D}" presName="Name0" presStyleCnt="0">
        <dgm:presLayoutVars>
          <dgm:dir/>
          <dgm:animLvl val="lvl"/>
          <dgm:resizeHandles val="exact"/>
        </dgm:presLayoutVars>
      </dgm:prSet>
      <dgm:spPr/>
    </dgm:pt>
    <dgm:pt modelId="{C55F3ED5-9883-464E-BF83-FF14E9F61C54}" type="pres">
      <dgm:prSet presAssocID="{93DDA8EE-4F58-4559-A60E-24ECB46E157E}" presName="composite" presStyleCnt="0"/>
      <dgm:spPr/>
    </dgm:pt>
    <dgm:pt modelId="{7D9F7B51-A75E-483F-95A0-2A242B6BEE86}" type="pres">
      <dgm:prSet presAssocID="{93DDA8EE-4F58-4559-A60E-24ECB46E157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C2E765E-E669-4E6D-9115-D5908D59C8B8}" type="pres">
      <dgm:prSet presAssocID="{93DDA8EE-4F58-4559-A60E-24ECB46E157E}" presName="desTx" presStyleLbl="alignAccFollowNode1" presStyleIdx="0" presStyleCnt="2">
        <dgm:presLayoutVars>
          <dgm:bulletEnabled val="1"/>
        </dgm:presLayoutVars>
      </dgm:prSet>
      <dgm:spPr/>
    </dgm:pt>
    <dgm:pt modelId="{F337F0DD-E572-4AD1-9784-B2A36B3AFD8E}" type="pres">
      <dgm:prSet presAssocID="{4F5C6682-C8FB-44A1-A2CE-79994263D2A8}" presName="space" presStyleCnt="0"/>
      <dgm:spPr/>
    </dgm:pt>
    <dgm:pt modelId="{9895CB8B-0927-4316-8D2D-F9E4F72A039B}" type="pres">
      <dgm:prSet presAssocID="{0E298825-9CAF-4BD2-B49E-573BFB90AB49}" presName="composite" presStyleCnt="0"/>
      <dgm:spPr/>
    </dgm:pt>
    <dgm:pt modelId="{6D6E07EA-FE2B-4813-857C-61145CF80678}" type="pres">
      <dgm:prSet presAssocID="{0E298825-9CAF-4BD2-B49E-573BFB90AB4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0D921F5-B5EB-4883-BB03-025FBEA31E1E}" type="pres">
      <dgm:prSet presAssocID="{0E298825-9CAF-4BD2-B49E-573BFB90AB4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30FE732-CA14-4BC6-81EF-D14730F3CA40}" type="presOf" srcId="{27C01B66-1D73-4F92-BC95-131EDDA84323}" destId="{5C2E765E-E669-4E6D-9115-D5908D59C8B8}" srcOrd="0" destOrd="1" presId="urn:microsoft.com/office/officeart/2005/8/layout/hList1"/>
    <dgm:cxn modelId="{076C0661-A4C6-4B99-A9CC-7236732CE2D3}" srcId="{2FDDD10B-2C6A-4969-9CD4-95032FA7871D}" destId="{0E298825-9CAF-4BD2-B49E-573BFB90AB49}" srcOrd="1" destOrd="0" parTransId="{C50024C0-AA08-4637-9183-D8D91EE9E494}" sibTransId="{F4AEA6A2-C664-43F8-87F5-6758D272150B}"/>
    <dgm:cxn modelId="{2428DA49-A0E1-410E-8FA3-BFF60DFEBFF2}" type="presOf" srcId="{1825D161-5C06-46D4-80DD-D2B849DC6C1D}" destId="{5C2E765E-E669-4E6D-9115-D5908D59C8B8}" srcOrd="0" destOrd="2" presId="urn:microsoft.com/office/officeart/2005/8/layout/hList1"/>
    <dgm:cxn modelId="{F06A2C6D-2F0D-454F-8F2C-808E6555F1DC}" type="presOf" srcId="{0E298825-9CAF-4BD2-B49E-573BFB90AB49}" destId="{6D6E07EA-FE2B-4813-857C-61145CF80678}" srcOrd="0" destOrd="0" presId="urn:microsoft.com/office/officeart/2005/8/layout/hList1"/>
    <dgm:cxn modelId="{6D869954-1F51-4ACA-A7DC-A8A5A4C5213B}" srcId="{93DDA8EE-4F58-4559-A60E-24ECB46E157E}" destId="{ECD58822-A242-4365-8227-C3E81E2E5FB3}" srcOrd="3" destOrd="0" parTransId="{B8826B65-0DB0-47C6-B243-22864BA1B9B4}" sibTransId="{0FB79C6C-91E0-4532-A8FC-EAB21BCA46F8}"/>
    <dgm:cxn modelId="{A4A44178-DBD5-4405-9F14-440906E6714A}" srcId="{93DDA8EE-4F58-4559-A60E-24ECB46E157E}" destId="{27C01B66-1D73-4F92-BC95-131EDDA84323}" srcOrd="1" destOrd="0" parTransId="{D47E190D-2AB7-4484-BE3E-A372966D8B34}" sibTransId="{A1B62E0A-0ABD-4BA4-B45E-AE0B458B13F5}"/>
    <dgm:cxn modelId="{2A029F93-7435-48A4-9BA6-14AC028E7B09}" srcId="{2FDDD10B-2C6A-4969-9CD4-95032FA7871D}" destId="{93DDA8EE-4F58-4559-A60E-24ECB46E157E}" srcOrd="0" destOrd="0" parTransId="{27D3E50D-AF8D-418E-9431-336ADBCB0B4B}" sibTransId="{4F5C6682-C8FB-44A1-A2CE-79994263D2A8}"/>
    <dgm:cxn modelId="{63A5F698-AC49-41EC-9A54-2E9278719B06}" srcId="{93DDA8EE-4F58-4559-A60E-24ECB46E157E}" destId="{1825D161-5C06-46D4-80DD-D2B849DC6C1D}" srcOrd="2" destOrd="0" parTransId="{0EAFFAF2-ED3D-4A3B-B012-D447BE0FD6CA}" sibTransId="{D18E8C9A-805B-478E-8D7B-9FC434533DA2}"/>
    <dgm:cxn modelId="{DE7626A0-5AAF-4547-99AD-F094278F919F}" type="presOf" srcId="{93DDA8EE-4F58-4559-A60E-24ECB46E157E}" destId="{7D9F7B51-A75E-483F-95A0-2A242B6BEE86}" srcOrd="0" destOrd="0" presId="urn:microsoft.com/office/officeart/2005/8/layout/hList1"/>
    <dgm:cxn modelId="{4A572DB3-9095-4CAC-8835-CB41DC60FBE3}" srcId="{93DDA8EE-4F58-4559-A60E-24ECB46E157E}" destId="{C9519412-C8D8-4F4D-817C-C3D102F92C28}" srcOrd="0" destOrd="0" parTransId="{50455FDE-726B-4766-9AD1-4F982F27032D}" sibTransId="{E8888E34-955D-4D99-B08D-97CF573B6960}"/>
    <dgm:cxn modelId="{B0342DBC-87A9-436F-9DFD-E9DB523BEEB0}" type="presOf" srcId="{2FDDD10B-2C6A-4969-9CD4-95032FA7871D}" destId="{F96C65EC-C510-415E-8762-A0377B0868C4}" srcOrd="0" destOrd="0" presId="urn:microsoft.com/office/officeart/2005/8/layout/hList1"/>
    <dgm:cxn modelId="{F1B3F5E3-DF1A-4241-BC5D-EA82777D8F3E}" type="presOf" srcId="{ECD58822-A242-4365-8227-C3E81E2E5FB3}" destId="{5C2E765E-E669-4E6D-9115-D5908D59C8B8}" srcOrd="0" destOrd="3" presId="urn:microsoft.com/office/officeart/2005/8/layout/hList1"/>
    <dgm:cxn modelId="{FEF010EA-B846-4D57-AF3B-3D86C03F7E7D}" type="presOf" srcId="{C9519412-C8D8-4F4D-817C-C3D102F92C28}" destId="{5C2E765E-E669-4E6D-9115-D5908D59C8B8}" srcOrd="0" destOrd="0" presId="urn:microsoft.com/office/officeart/2005/8/layout/hList1"/>
    <dgm:cxn modelId="{A0933679-A425-48B8-ABEB-B5039509792A}" type="presParOf" srcId="{F96C65EC-C510-415E-8762-A0377B0868C4}" destId="{C55F3ED5-9883-464E-BF83-FF14E9F61C54}" srcOrd="0" destOrd="0" presId="urn:microsoft.com/office/officeart/2005/8/layout/hList1"/>
    <dgm:cxn modelId="{01EC2C57-4578-461D-BCEF-07A46029F74C}" type="presParOf" srcId="{C55F3ED5-9883-464E-BF83-FF14E9F61C54}" destId="{7D9F7B51-A75E-483F-95A0-2A242B6BEE86}" srcOrd="0" destOrd="0" presId="urn:microsoft.com/office/officeart/2005/8/layout/hList1"/>
    <dgm:cxn modelId="{2F52BEFE-9F19-4D27-80BF-6CD7DA8038CA}" type="presParOf" srcId="{C55F3ED5-9883-464E-BF83-FF14E9F61C54}" destId="{5C2E765E-E669-4E6D-9115-D5908D59C8B8}" srcOrd="1" destOrd="0" presId="urn:microsoft.com/office/officeart/2005/8/layout/hList1"/>
    <dgm:cxn modelId="{A69FE296-3EEE-4E1C-93C4-8D05433CDCCD}" type="presParOf" srcId="{F96C65EC-C510-415E-8762-A0377B0868C4}" destId="{F337F0DD-E572-4AD1-9784-B2A36B3AFD8E}" srcOrd="1" destOrd="0" presId="urn:microsoft.com/office/officeart/2005/8/layout/hList1"/>
    <dgm:cxn modelId="{D9ABCD2C-09CE-4801-B2AE-3976276AEC7D}" type="presParOf" srcId="{F96C65EC-C510-415E-8762-A0377B0868C4}" destId="{9895CB8B-0927-4316-8D2D-F9E4F72A039B}" srcOrd="2" destOrd="0" presId="urn:microsoft.com/office/officeart/2005/8/layout/hList1"/>
    <dgm:cxn modelId="{2BB3303C-7087-42B2-B2C5-BA33C57C7FBA}" type="presParOf" srcId="{9895CB8B-0927-4316-8D2D-F9E4F72A039B}" destId="{6D6E07EA-FE2B-4813-857C-61145CF80678}" srcOrd="0" destOrd="0" presId="urn:microsoft.com/office/officeart/2005/8/layout/hList1"/>
    <dgm:cxn modelId="{58251496-08F6-47B0-961D-3CB48D4D5803}" type="presParOf" srcId="{9895CB8B-0927-4316-8D2D-F9E4F72A039B}" destId="{F0D921F5-B5EB-4883-BB03-025FBEA31E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EEA74E-1D03-4151-9499-18F88A64FE25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41F3256B-848F-4812-AAD3-2EAF72ED4C7B}">
      <dgm:prSet custT="1"/>
      <dgm:spPr/>
      <dgm:t>
        <a:bodyPr/>
        <a:lstStyle/>
        <a:p>
          <a:r>
            <a:rPr lang="es-MX" sz="3200" dirty="0"/>
            <a:t>Bases de datos</a:t>
          </a:r>
        </a:p>
      </dgm:t>
    </dgm:pt>
    <dgm:pt modelId="{5A93A322-F9E7-43CB-A5EA-EFAEFD464066}" type="parTrans" cxnId="{AD57087E-8AC4-4D70-9D65-C3D42BA1542F}">
      <dgm:prSet/>
      <dgm:spPr/>
      <dgm:t>
        <a:bodyPr/>
        <a:lstStyle/>
        <a:p>
          <a:endParaRPr lang="es-MX"/>
        </a:p>
      </dgm:t>
    </dgm:pt>
    <dgm:pt modelId="{0194A374-1DA6-429F-9A6E-F09616A260C9}" type="sibTrans" cxnId="{AD57087E-8AC4-4D70-9D65-C3D42BA1542F}">
      <dgm:prSet/>
      <dgm:spPr/>
      <dgm:t>
        <a:bodyPr/>
        <a:lstStyle/>
        <a:p>
          <a:endParaRPr lang="es-MX"/>
        </a:p>
      </dgm:t>
    </dgm:pt>
    <dgm:pt modelId="{D1205436-21FF-4E85-A53B-30957B2FB30A}">
      <dgm:prSet custT="1"/>
      <dgm:spPr/>
      <dgm:t>
        <a:bodyPr/>
        <a:lstStyle/>
        <a:p>
          <a:r>
            <a:rPr lang="es-MX" sz="3200" dirty="0"/>
            <a:t>Habla múltiple</a:t>
          </a:r>
        </a:p>
      </dgm:t>
    </dgm:pt>
    <dgm:pt modelId="{07FDF4E5-DAF4-46D2-BA6E-A8472F0B56EA}" type="parTrans" cxnId="{27F1961C-46BB-4DA8-9F83-AD34A1556B48}">
      <dgm:prSet/>
      <dgm:spPr/>
      <dgm:t>
        <a:bodyPr/>
        <a:lstStyle/>
        <a:p>
          <a:endParaRPr lang="es-MX"/>
        </a:p>
      </dgm:t>
    </dgm:pt>
    <dgm:pt modelId="{00333B9D-7606-4D5D-8CEE-D26A6A4B31F5}" type="sibTrans" cxnId="{27F1961C-46BB-4DA8-9F83-AD34A1556B48}">
      <dgm:prSet/>
      <dgm:spPr/>
      <dgm:t>
        <a:bodyPr/>
        <a:lstStyle/>
        <a:p>
          <a:endParaRPr lang="es-MX"/>
        </a:p>
      </dgm:t>
    </dgm:pt>
    <dgm:pt modelId="{88D5CC35-A54E-439E-B720-0AEB169D034D}">
      <dgm:prSet custT="1"/>
      <dgm:spPr/>
      <dgm:t>
        <a:bodyPr/>
        <a:lstStyle/>
        <a:p>
          <a:r>
            <a:rPr lang="es-MX" sz="3200" dirty="0"/>
            <a:t>Cultura y lenguaje</a:t>
          </a:r>
        </a:p>
      </dgm:t>
    </dgm:pt>
    <dgm:pt modelId="{46023926-3125-421F-809E-71F83DF7AC82}" type="parTrans" cxnId="{23FECB04-50B1-442D-90DA-2DFFF5C27974}">
      <dgm:prSet/>
      <dgm:spPr/>
      <dgm:t>
        <a:bodyPr/>
        <a:lstStyle/>
        <a:p>
          <a:endParaRPr lang="es-MX"/>
        </a:p>
      </dgm:t>
    </dgm:pt>
    <dgm:pt modelId="{A30647FA-873C-44FF-A9B8-7170DAC7AF0C}" type="sibTrans" cxnId="{23FECB04-50B1-442D-90DA-2DFFF5C27974}">
      <dgm:prSet/>
      <dgm:spPr/>
      <dgm:t>
        <a:bodyPr/>
        <a:lstStyle/>
        <a:p>
          <a:endParaRPr lang="es-MX"/>
        </a:p>
      </dgm:t>
    </dgm:pt>
    <dgm:pt modelId="{0CFABBBA-E6DE-4E8B-B302-A31A6948C7AC}" type="pres">
      <dgm:prSet presAssocID="{B6EEA74E-1D03-4151-9499-18F88A64FE25}" presName="diagram" presStyleCnt="0">
        <dgm:presLayoutVars>
          <dgm:dir/>
          <dgm:resizeHandles val="exact"/>
        </dgm:presLayoutVars>
      </dgm:prSet>
      <dgm:spPr/>
    </dgm:pt>
    <dgm:pt modelId="{441F5F37-375E-4344-BE90-36A192B1237A}" type="pres">
      <dgm:prSet presAssocID="{41F3256B-848F-4812-AAD3-2EAF72ED4C7B}" presName="node" presStyleLbl="node1" presStyleIdx="0" presStyleCnt="3" custLinFactNeighborY="-1032">
        <dgm:presLayoutVars>
          <dgm:bulletEnabled val="1"/>
        </dgm:presLayoutVars>
      </dgm:prSet>
      <dgm:spPr/>
    </dgm:pt>
    <dgm:pt modelId="{754E75D9-EEC2-4315-ABCE-18586C690A31}" type="pres">
      <dgm:prSet presAssocID="{0194A374-1DA6-429F-9A6E-F09616A260C9}" presName="sibTrans" presStyleCnt="0"/>
      <dgm:spPr/>
    </dgm:pt>
    <dgm:pt modelId="{BE15D3E9-6DA7-4EF4-AB1F-FDE87F83C4E6}" type="pres">
      <dgm:prSet presAssocID="{D1205436-21FF-4E85-A53B-30957B2FB30A}" presName="node" presStyleLbl="node1" presStyleIdx="1" presStyleCnt="3">
        <dgm:presLayoutVars>
          <dgm:bulletEnabled val="1"/>
        </dgm:presLayoutVars>
      </dgm:prSet>
      <dgm:spPr/>
    </dgm:pt>
    <dgm:pt modelId="{2ADE0F90-C987-4734-9891-4C56E965A236}" type="pres">
      <dgm:prSet presAssocID="{00333B9D-7606-4D5D-8CEE-D26A6A4B31F5}" presName="sibTrans" presStyleCnt="0"/>
      <dgm:spPr/>
    </dgm:pt>
    <dgm:pt modelId="{8B5FD953-1601-4C20-834F-126335893448}" type="pres">
      <dgm:prSet presAssocID="{88D5CC35-A54E-439E-B720-0AEB169D034D}" presName="node" presStyleLbl="node1" presStyleIdx="2" presStyleCnt="3">
        <dgm:presLayoutVars>
          <dgm:bulletEnabled val="1"/>
        </dgm:presLayoutVars>
      </dgm:prSet>
      <dgm:spPr/>
    </dgm:pt>
  </dgm:ptLst>
  <dgm:cxnLst>
    <dgm:cxn modelId="{23FECB04-50B1-442D-90DA-2DFFF5C27974}" srcId="{B6EEA74E-1D03-4151-9499-18F88A64FE25}" destId="{88D5CC35-A54E-439E-B720-0AEB169D034D}" srcOrd="2" destOrd="0" parTransId="{46023926-3125-421F-809E-71F83DF7AC82}" sibTransId="{A30647FA-873C-44FF-A9B8-7170DAC7AF0C}"/>
    <dgm:cxn modelId="{27F1961C-46BB-4DA8-9F83-AD34A1556B48}" srcId="{B6EEA74E-1D03-4151-9499-18F88A64FE25}" destId="{D1205436-21FF-4E85-A53B-30957B2FB30A}" srcOrd="1" destOrd="0" parTransId="{07FDF4E5-DAF4-46D2-BA6E-A8472F0B56EA}" sibTransId="{00333B9D-7606-4D5D-8CEE-D26A6A4B31F5}"/>
    <dgm:cxn modelId="{3D62DB6A-D58F-48B9-A754-A16793CA6410}" type="presOf" srcId="{D1205436-21FF-4E85-A53B-30957B2FB30A}" destId="{BE15D3E9-6DA7-4EF4-AB1F-FDE87F83C4E6}" srcOrd="0" destOrd="0" presId="urn:microsoft.com/office/officeart/2005/8/layout/default"/>
    <dgm:cxn modelId="{AD57087E-8AC4-4D70-9D65-C3D42BA1542F}" srcId="{B6EEA74E-1D03-4151-9499-18F88A64FE25}" destId="{41F3256B-848F-4812-AAD3-2EAF72ED4C7B}" srcOrd="0" destOrd="0" parTransId="{5A93A322-F9E7-43CB-A5EA-EFAEFD464066}" sibTransId="{0194A374-1DA6-429F-9A6E-F09616A260C9}"/>
    <dgm:cxn modelId="{D98D2999-9115-4E8C-8773-5AFEB080E60B}" type="presOf" srcId="{88D5CC35-A54E-439E-B720-0AEB169D034D}" destId="{8B5FD953-1601-4C20-834F-126335893448}" srcOrd="0" destOrd="0" presId="urn:microsoft.com/office/officeart/2005/8/layout/default"/>
    <dgm:cxn modelId="{E2C05DBB-C359-4817-98FC-69BE50F8EF26}" type="presOf" srcId="{B6EEA74E-1D03-4151-9499-18F88A64FE25}" destId="{0CFABBBA-E6DE-4E8B-B302-A31A6948C7AC}" srcOrd="0" destOrd="0" presId="urn:microsoft.com/office/officeart/2005/8/layout/default"/>
    <dgm:cxn modelId="{C6B8FBBC-83DB-442C-8F78-412255BCE62C}" type="presOf" srcId="{41F3256B-848F-4812-AAD3-2EAF72ED4C7B}" destId="{441F5F37-375E-4344-BE90-36A192B1237A}" srcOrd="0" destOrd="0" presId="urn:microsoft.com/office/officeart/2005/8/layout/default"/>
    <dgm:cxn modelId="{F401BA84-0B43-42AA-A667-D5306CF79EF4}" type="presParOf" srcId="{0CFABBBA-E6DE-4E8B-B302-A31A6948C7AC}" destId="{441F5F37-375E-4344-BE90-36A192B1237A}" srcOrd="0" destOrd="0" presId="urn:microsoft.com/office/officeart/2005/8/layout/default"/>
    <dgm:cxn modelId="{9F9FF767-01A9-4567-ABA9-F065FE32EA08}" type="presParOf" srcId="{0CFABBBA-E6DE-4E8B-B302-A31A6948C7AC}" destId="{754E75D9-EEC2-4315-ABCE-18586C690A31}" srcOrd="1" destOrd="0" presId="urn:microsoft.com/office/officeart/2005/8/layout/default"/>
    <dgm:cxn modelId="{837A582C-CAF6-4709-B5ED-80C00A5C50AF}" type="presParOf" srcId="{0CFABBBA-E6DE-4E8B-B302-A31A6948C7AC}" destId="{BE15D3E9-6DA7-4EF4-AB1F-FDE87F83C4E6}" srcOrd="2" destOrd="0" presId="urn:microsoft.com/office/officeart/2005/8/layout/default"/>
    <dgm:cxn modelId="{97577639-0F4A-43BF-973F-94C3A071A5DC}" type="presParOf" srcId="{0CFABBBA-E6DE-4E8B-B302-A31A6948C7AC}" destId="{2ADE0F90-C987-4734-9891-4C56E965A236}" srcOrd="3" destOrd="0" presId="urn:microsoft.com/office/officeart/2005/8/layout/default"/>
    <dgm:cxn modelId="{B021522E-2CED-4D2E-B8DC-4547160233C1}" type="presParOf" srcId="{0CFABBBA-E6DE-4E8B-B302-A31A6948C7AC}" destId="{8B5FD953-1601-4C20-834F-12633589344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4BC3C2-E509-4972-92E3-5715C091900E}" type="doc">
      <dgm:prSet loTypeId="urn:microsoft.com/office/officeart/2005/8/layout/chevron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44920A8-4F49-4AC8-B49D-49D9D952483B}">
      <dgm:prSet custT="1"/>
      <dgm:spPr/>
      <dgm:t>
        <a:bodyPr/>
        <a:lstStyle/>
        <a:p>
          <a:r>
            <a:rPr lang="es-MX" sz="2000" dirty="0"/>
            <a:t>1</a:t>
          </a:r>
        </a:p>
      </dgm:t>
    </dgm:pt>
    <dgm:pt modelId="{F167E764-3B8E-4029-BD8E-91312441F797}" type="parTrans" cxnId="{88D0BF30-DDAF-464B-BF62-3C4D8B788CB3}">
      <dgm:prSet/>
      <dgm:spPr/>
      <dgm:t>
        <a:bodyPr/>
        <a:lstStyle/>
        <a:p>
          <a:endParaRPr lang="es-MX"/>
        </a:p>
      </dgm:t>
    </dgm:pt>
    <dgm:pt modelId="{5B534EF8-13FE-4BE5-BCA8-01E2D9F0E017}" type="sibTrans" cxnId="{88D0BF30-DDAF-464B-BF62-3C4D8B788CB3}">
      <dgm:prSet/>
      <dgm:spPr/>
      <dgm:t>
        <a:bodyPr/>
        <a:lstStyle/>
        <a:p>
          <a:endParaRPr lang="es-MX"/>
        </a:p>
      </dgm:t>
    </dgm:pt>
    <dgm:pt modelId="{3E3D0307-9D0E-4EBD-9DBA-634174D75C72}">
      <dgm:prSet custT="1"/>
      <dgm:spPr/>
      <dgm:t>
        <a:bodyPr/>
        <a:lstStyle/>
        <a:p>
          <a:r>
            <a:rPr lang="es-MX" sz="2000" dirty="0"/>
            <a:t>2</a:t>
          </a:r>
        </a:p>
      </dgm:t>
    </dgm:pt>
    <dgm:pt modelId="{851A1E76-47EF-4A7D-B34E-83E3677E40CC}" type="parTrans" cxnId="{E617FF29-DC87-442B-9A9C-7FB95EE55BEB}">
      <dgm:prSet/>
      <dgm:spPr/>
      <dgm:t>
        <a:bodyPr/>
        <a:lstStyle/>
        <a:p>
          <a:endParaRPr lang="es-MX"/>
        </a:p>
      </dgm:t>
    </dgm:pt>
    <dgm:pt modelId="{F8DD3174-559D-4675-823D-04AD912B4635}" type="sibTrans" cxnId="{E617FF29-DC87-442B-9A9C-7FB95EE55BEB}">
      <dgm:prSet/>
      <dgm:spPr/>
      <dgm:t>
        <a:bodyPr/>
        <a:lstStyle/>
        <a:p>
          <a:endParaRPr lang="es-MX"/>
        </a:p>
      </dgm:t>
    </dgm:pt>
    <dgm:pt modelId="{834F82C8-A3FA-476E-B12A-F3E2FFB39D43}">
      <dgm:prSet custT="1"/>
      <dgm:spPr/>
      <dgm:t>
        <a:bodyPr/>
        <a:lstStyle/>
        <a:p>
          <a:r>
            <a:rPr lang="es-MX" sz="2000" dirty="0"/>
            <a:t>3</a:t>
          </a:r>
        </a:p>
      </dgm:t>
    </dgm:pt>
    <dgm:pt modelId="{D807DC4A-2C8F-477E-8AF8-624A1C7CDFCB}" type="parTrans" cxnId="{8FFDEEAA-9E1A-4847-9136-A926A5D6779D}">
      <dgm:prSet/>
      <dgm:spPr/>
      <dgm:t>
        <a:bodyPr/>
        <a:lstStyle/>
        <a:p>
          <a:endParaRPr lang="es-MX"/>
        </a:p>
      </dgm:t>
    </dgm:pt>
    <dgm:pt modelId="{9ABFE799-EC2A-4547-A1D4-308D5945FA0A}" type="sibTrans" cxnId="{8FFDEEAA-9E1A-4847-9136-A926A5D6779D}">
      <dgm:prSet/>
      <dgm:spPr/>
      <dgm:t>
        <a:bodyPr/>
        <a:lstStyle/>
        <a:p>
          <a:endParaRPr lang="es-MX"/>
        </a:p>
      </dgm:t>
    </dgm:pt>
    <dgm:pt modelId="{1A337AEB-AA45-4FA6-87AE-5FC36E732C60}">
      <dgm:prSet custT="1"/>
      <dgm:spPr/>
      <dgm:t>
        <a:bodyPr/>
        <a:lstStyle/>
        <a:p>
          <a:r>
            <a:rPr lang="es-MX" sz="2000" dirty="0"/>
            <a:t>4</a:t>
          </a:r>
        </a:p>
      </dgm:t>
    </dgm:pt>
    <dgm:pt modelId="{3A5E264D-2A02-40B5-B335-E7AC2B36107A}" type="parTrans" cxnId="{50550A4F-4320-4101-8C7E-15FA7565DF7C}">
      <dgm:prSet/>
      <dgm:spPr/>
      <dgm:t>
        <a:bodyPr/>
        <a:lstStyle/>
        <a:p>
          <a:endParaRPr lang="es-MX"/>
        </a:p>
      </dgm:t>
    </dgm:pt>
    <dgm:pt modelId="{6F0A62EB-8D92-41F9-8ECB-7FC04716274E}" type="sibTrans" cxnId="{50550A4F-4320-4101-8C7E-15FA7565DF7C}">
      <dgm:prSet/>
      <dgm:spPr/>
      <dgm:t>
        <a:bodyPr/>
        <a:lstStyle/>
        <a:p>
          <a:endParaRPr lang="es-MX"/>
        </a:p>
      </dgm:t>
    </dgm:pt>
    <dgm:pt modelId="{5F1EC5F9-D287-4EBD-891E-AD69A7907AD4}">
      <dgm:prSet custT="1"/>
      <dgm:spPr/>
      <dgm:t>
        <a:bodyPr/>
        <a:lstStyle/>
        <a:p>
          <a:r>
            <a:rPr lang="es-MX" sz="2000" dirty="0"/>
            <a:t>5</a:t>
          </a:r>
        </a:p>
      </dgm:t>
    </dgm:pt>
    <dgm:pt modelId="{FEABC5CB-7A85-4B88-95B9-E8DE60F18430}" type="parTrans" cxnId="{A25EFB9B-A52D-48CA-925C-1C9F24CA7C96}">
      <dgm:prSet/>
      <dgm:spPr/>
      <dgm:t>
        <a:bodyPr/>
        <a:lstStyle/>
        <a:p>
          <a:endParaRPr lang="es-MX"/>
        </a:p>
      </dgm:t>
    </dgm:pt>
    <dgm:pt modelId="{BA3A0B34-2E1C-4F99-A9B6-1B9A538ECF9E}" type="sibTrans" cxnId="{A25EFB9B-A52D-48CA-925C-1C9F24CA7C96}">
      <dgm:prSet/>
      <dgm:spPr/>
      <dgm:t>
        <a:bodyPr/>
        <a:lstStyle/>
        <a:p>
          <a:endParaRPr lang="es-MX"/>
        </a:p>
      </dgm:t>
    </dgm:pt>
    <dgm:pt modelId="{9D11BA8B-9B93-44C7-A54D-028FBF41F990}">
      <dgm:prSet custT="1"/>
      <dgm:spPr/>
      <dgm:t>
        <a:bodyPr/>
        <a:lstStyle/>
        <a:p>
          <a:r>
            <a:rPr lang="es-MX" sz="2000" dirty="0"/>
            <a:t>6</a:t>
          </a:r>
        </a:p>
      </dgm:t>
    </dgm:pt>
    <dgm:pt modelId="{B9687B4A-766D-4C99-92CA-0FE074CCD88C}" type="parTrans" cxnId="{ECE947BD-BB6E-4000-A3B4-F3FEE1B782E5}">
      <dgm:prSet/>
      <dgm:spPr/>
      <dgm:t>
        <a:bodyPr/>
        <a:lstStyle/>
        <a:p>
          <a:endParaRPr lang="es-MX"/>
        </a:p>
      </dgm:t>
    </dgm:pt>
    <dgm:pt modelId="{BF649F93-64DC-4F45-A076-FC25CAF94761}" type="sibTrans" cxnId="{ECE947BD-BB6E-4000-A3B4-F3FEE1B782E5}">
      <dgm:prSet/>
      <dgm:spPr/>
      <dgm:t>
        <a:bodyPr/>
        <a:lstStyle/>
        <a:p>
          <a:endParaRPr lang="es-MX"/>
        </a:p>
      </dgm:t>
    </dgm:pt>
    <dgm:pt modelId="{BA712864-10E9-4A0D-8485-646A53B1F36B}">
      <dgm:prSet/>
      <dgm:spPr/>
      <dgm:t>
        <a:bodyPr/>
        <a:lstStyle/>
        <a:p>
          <a:r>
            <a:rPr lang="es-ES" baseline="0" dirty="0"/>
            <a:t>Estructurar la hipótesis de la tesis.</a:t>
          </a:r>
          <a:endParaRPr lang="es-MX" dirty="0"/>
        </a:p>
      </dgm:t>
    </dgm:pt>
    <dgm:pt modelId="{39198E2A-46C2-41B5-A851-74A3EA5A5A8A}" type="parTrans" cxnId="{EF6F5DCE-32F0-4ADB-AB50-53AA5B4434FD}">
      <dgm:prSet/>
      <dgm:spPr/>
      <dgm:t>
        <a:bodyPr/>
        <a:lstStyle/>
        <a:p>
          <a:endParaRPr lang="es-MX"/>
        </a:p>
      </dgm:t>
    </dgm:pt>
    <dgm:pt modelId="{537B99EC-2DAA-4695-A355-DB1837C6DA1E}" type="sibTrans" cxnId="{EF6F5DCE-32F0-4ADB-AB50-53AA5B4434FD}">
      <dgm:prSet/>
      <dgm:spPr/>
      <dgm:t>
        <a:bodyPr/>
        <a:lstStyle/>
        <a:p>
          <a:endParaRPr lang="es-MX"/>
        </a:p>
      </dgm:t>
    </dgm:pt>
    <dgm:pt modelId="{397E2797-84A3-4A13-8EF6-D2656F9AF9C4}">
      <dgm:prSet/>
      <dgm:spPr/>
      <dgm:t>
        <a:bodyPr/>
        <a:lstStyle/>
        <a:p>
          <a:r>
            <a:rPr lang="es-ES" baseline="0" dirty="0"/>
            <a:t>Revisión profunda del estado del arte.</a:t>
          </a:r>
          <a:endParaRPr lang="es-MX" dirty="0"/>
        </a:p>
      </dgm:t>
    </dgm:pt>
    <dgm:pt modelId="{8C8D24AC-83E4-43E7-AA1B-A87DB1B77890}" type="parTrans" cxnId="{EFD9A877-3E9C-43D5-92CA-5EA99FCCE137}">
      <dgm:prSet/>
      <dgm:spPr/>
      <dgm:t>
        <a:bodyPr/>
        <a:lstStyle/>
        <a:p>
          <a:endParaRPr lang="es-MX"/>
        </a:p>
      </dgm:t>
    </dgm:pt>
    <dgm:pt modelId="{0CF5A964-558C-4D37-8FD5-2DA9DA698D81}" type="sibTrans" cxnId="{EFD9A877-3E9C-43D5-92CA-5EA99FCCE137}">
      <dgm:prSet/>
      <dgm:spPr/>
      <dgm:t>
        <a:bodyPr/>
        <a:lstStyle/>
        <a:p>
          <a:endParaRPr lang="es-MX"/>
        </a:p>
      </dgm:t>
    </dgm:pt>
    <dgm:pt modelId="{CC4CF338-2BDF-4876-88F3-1DDF6153FF91}">
      <dgm:prSet/>
      <dgm:spPr/>
      <dgm:t>
        <a:bodyPr/>
        <a:lstStyle/>
        <a:p>
          <a:r>
            <a:rPr lang="es-ES" baseline="0" dirty="0"/>
            <a:t>Implementar los algoritmos para extraer los descriptores de las señales de voz. </a:t>
          </a:r>
          <a:endParaRPr lang="es-MX" dirty="0"/>
        </a:p>
      </dgm:t>
    </dgm:pt>
    <dgm:pt modelId="{B026B60D-12A3-4158-84ED-D7DAF3338EB6}" type="parTrans" cxnId="{4BEBA859-984A-4039-A2FC-DD6785E1522F}">
      <dgm:prSet/>
      <dgm:spPr/>
      <dgm:t>
        <a:bodyPr/>
        <a:lstStyle/>
        <a:p>
          <a:endParaRPr lang="es-MX"/>
        </a:p>
      </dgm:t>
    </dgm:pt>
    <dgm:pt modelId="{8E3F6C5E-29BD-4AA0-8C9F-DF06E4AE7F54}" type="sibTrans" cxnId="{4BEBA859-984A-4039-A2FC-DD6785E1522F}">
      <dgm:prSet/>
      <dgm:spPr/>
      <dgm:t>
        <a:bodyPr/>
        <a:lstStyle/>
        <a:p>
          <a:endParaRPr lang="es-MX"/>
        </a:p>
      </dgm:t>
    </dgm:pt>
    <dgm:pt modelId="{7ECA4B64-F879-498C-8823-59C4038AF4D6}">
      <dgm:prSet/>
      <dgm:spPr/>
      <dgm:t>
        <a:bodyPr/>
        <a:lstStyle/>
        <a:p>
          <a:r>
            <a:rPr lang="es-ES" baseline="0" dirty="0"/>
            <a:t>Caracterizar las bases de datos a utilizar en la sección de experimentos.</a:t>
          </a:r>
          <a:endParaRPr lang="es-MX" dirty="0"/>
        </a:p>
      </dgm:t>
    </dgm:pt>
    <dgm:pt modelId="{862F6FA3-F957-4D46-ACA9-BFD19FA2B88A}" type="parTrans" cxnId="{31B48F51-F9BF-437D-8E3E-A5DA2A2045E4}">
      <dgm:prSet/>
      <dgm:spPr/>
      <dgm:t>
        <a:bodyPr/>
        <a:lstStyle/>
        <a:p>
          <a:endParaRPr lang="es-MX"/>
        </a:p>
      </dgm:t>
    </dgm:pt>
    <dgm:pt modelId="{2FB92E3E-BBE4-46C9-9F57-80CA0D25002D}" type="sibTrans" cxnId="{31B48F51-F9BF-437D-8E3E-A5DA2A2045E4}">
      <dgm:prSet/>
      <dgm:spPr/>
      <dgm:t>
        <a:bodyPr/>
        <a:lstStyle/>
        <a:p>
          <a:endParaRPr lang="es-MX"/>
        </a:p>
      </dgm:t>
    </dgm:pt>
    <dgm:pt modelId="{75DADC20-2B69-4ACF-A520-86A08C3245CA}">
      <dgm:prSet/>
      <dgm:spPr/>
      <dgm:t>
        <a:bodyPr/>
        <a:lstStyle/>
        <a:p>
          <a:r>
            <a:rPr lang="es-ES" baseline="0" dirty="0"/>
            <a:t>Clasificar las emociones utilizando diferentes parámetros.</a:t>
          </a:r>
          <a:endParaRPr lang="es-MX" dirty="0"/>
        </a:p>
      </dgm:t>
    </dgm:pt>
    <dgm:pt modelId="{6E799491-B7D7-44F5-8389-FA6BDE59377D}" type="parTrans" cxnId="{CF1E4C53-0E28-4347-8BC6-7C26008FCB80}">
      <dgm:prSet/>
      <dgm:spPr/>
      <dgm:t>
        <a:bodyPr/>
        <a:lstStyle/>
        <a:p>
          <a:endParaRPr lang="es-MX"/>
        </a:p>
      </dgm:t>
    </dgm:pt>
    <dgm:pt modelId="{63014382-2620-4BD7-A758-828901603DF1}" type="sibTrans" cxnId="{CF1E4C53-0E28-4347-8BC6-7C26008FCB80}">
      <dgm:prSet/>
      <dgm:spPr/>
      <dgm:t>
        <a:bodyPr/>
        <a:lstStyle/>
        <a:p>
          <a:endParaRPr lang="es-MX"/>
        </a:p>
      </dgm:t>
    </dgm:pt>
    <dgm:pt modelId="{FDAA64E3-7D68-48B8-B469-FC5E63D801EA}">
      <dgm:prSet/>
      <dgm:spPr/>
      <dgm:t>
        <a:bodyPr/>
        <a:lstStyle/>
        <a:p>
          <a:r>
            <a:rPr lang="es-ES" baseline="0"/>
            <a:t>Reportar los resultados obtenidos y compararlos con los del estado del arte.</a:t>
          </a:r>
          <a:endParaRPr lang="es-MX"/>
        </a:p>
      </dgm:t>
    </dgm:pt>
    <dgm:pt modelId="{FD0DEC2E-FD6E-43D1-BD06-D2395072D519}" type="parTrans" cxnId="{F2D815BC-6FFF-4913-9592-A97BDE956ECC}">
      <dgm:prSet/>
      <dgm:spPr/>
      <dgm:t>
        <a:bodyPr/>
        <a:lstStyle/>
        <a:p>
          <a:endParaRPr lang="es-MX"/>
        </a:p>
      </dgm:t>
    </dgm:pt>
    <dgm:pt modelId="{9DB3BBB9-BD13-45AF-B58F-A41516966DE2}" type="sibTrans" cxnId="{F2D815BC-6FFF-4913-9592-A97BDE956ECC}">
      <dgm:prSet/>
      <dgm:spPr/>
      <dgm:t>
        <a:bodyPr/>
        <a:lstStyle/>
        <a:p>
          <a:endParaRPr lang="es-MX"/>
        </a:p>
      </dgm:t>
    </dgm:pt>
    <dgm:pt modelId="{78A877E1-37BC-41F6-9B6B-9376CA7989CF}" type="pres">
      <dgm:prSet presAssocID="{7A4BC3C2-E509-4972-92E3-5715C091900E}" presName="linearFlow" presStyleCnt="0">
        <dgm:presLayoutVars>
          <dgm:dir/>
          <dgm:animLvl val="lvl"/>
          <dgm:resizeHandles val="exact"/>
        </dgm:presLayoutVars>
      </dgm:prSet>
      <dgm:spPr/>
    </dgm:pt>
    <dgm:pt modelId="{3E18356A-9ED1-4872-8FE1-EB5A7E7CBA8C}" type="pres">
      <dgm:prSet presAssocID="{A44920A8-4F49-4AC8-B49D-49D9D952483B}" presName="composite" presStyleCnt="0"/>
      <dgm:spPr/>
    </dgm:pt>
    <dgm:pt modelId="{C7EF6D60-5FF3-49CD-A569-28E0CDC74441}" type="pres">
      <dgm:prSet presAssocID="{A44920A8-4F49-4AC8-B49D-49D9D952483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447A55A-071A-48F8-899E-6BA379F82FCE}" type="pres">
      <dgm:prSet presAssocID="{A44920A8-4F49-4AC8-B49D-49D9D952483B}" presName="descendantText" presStyleLbl="alignAcc1" presStyleIdx="0" presStyleCnt="6">
        <dgm:presLayoutVars>
          <dgm:bulletEnabled val="1"/>
        </dgm:presLayoutVars>
      </dgm:prSet>
      <dgm:spPr/>
    </dgm:pt>
    <dgm:pt modelId="{75088699-2DB6-4B62-977F-C69875861DD0}" type="pres">
      <dgm:prSet presAssocID="{5B534EF8-13FE-4BE5-BCA8-01E2D9F0E017}" presName="sp" presStyleCnt="0"/>
      <dgm:spPr/>
    </dgm:pt>
    <dgm:pt modelId="{C872AC5D-1710-47C3-A2EC-02E2F506EA87}" type="pres">
      <dgm:prSet presAssocID="{3E3D0307-9D0E-4EBD-9DBA-634174D75C72}" presName="composite" presStyleCnt="0"/>
      <dgm:spPr/>
    </dgm:pt>
    <dgm:pt modelId="{9B14830E-20DA-4458-8DC6-36643C3E929B}" type="pres">
      <dgm:prSet presAssocID="{3E3D0307-9D0E-4EBD-9DBA-634174D75C72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43603AD1-8977-4475-A667-328321D1F361}" type="pres">
      <dgm:prSet presAssocID="{3E3D0307-9D0E-4EBD-9DBA-634174D75C72}" presName="descendantText" presStyleLbl="alignAcc1" presStyleIdx="1" presStyleCnt="6">
        <dgm:presLayoutVars>
          <dgm:bulletEnabled val="1"/>
        </dgm:presLayoutVars>
      </dgm:prSet>
      <dgm:spPr/>
    </dgm:pt>
    <dgm:pt modelId="{0E6AAFA6-8C56-4F63-A555-F811BAE6470E}" type="pres">
      <dgm:prSet presAssocID="{F8DD3174-559D-4675-823D-04AD912B4635}" presName="sp" presStyleCnt="0"/>
      <dgm:spPr/>
    </dgm:pt>
    <dgm:pt modelId="{1688A3F8-7E13-4EAB-B190-AD0326F53C28}" type="pres">
      <dgm:prSet presAssocID="{834F82C8-A3FA-476E-B12A-F3E2FFB39D43}" presName="composite" presStyleCnt="0"/>
      <dgm:spPr/>
    </dgm:pt>
    <dgm:pt modelId="{4EA59C19-B807-492D-A24E-E47682642BAB}" type="pres">
      <dgm:prSet presAssocID="{834F82C8-A3FA-476E-B12A-F3E2FFB39D43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C8C96570-9C41-412B-A99F-9DEA2BA44E5F}" type="pres">
      <dgm:prSet presAssocID="{834F82C8-A3FA-476E-B12A-F3E2FFB39D43}" presName="descendantText" presStyleLbl="alignAcc1" presStyleIdx="2" presStyleCnt="6">
        <dgm:presLayoutVars>
          <dgm:bulletEnabled val="1"/>
        </dgm:presLayoutVars>
      </dgm:prSet>
      <dgm:spPr/>
    </dgm:pt>
    <dgm:pt modelId="{FB8CD856-82C2-4D1D-BDFD-265E69E86851}" type="pres">
      <dgm:prSet presAssocID="{9ABFE799-EC2A-4547-A1D4-308D5945FA0A}" presName="sp" presStyleCnt="0"/>
      <dgm:spPr/>
    </dgm:pt>
    <dgm:pt modelId="{5338820F-9EE2-46AE-A581-BF15CA6EA1E5}" type="pres">
      <dgm:prSet presAssocID="{1A337AEB-AA45-4FA6-87AE-5FC36E732C60}" presName="composite" presStyleCnt="0"/>
      <dgm:spPr/>
    </dgm:pt>
    <dgm:pt modelId="{199AA076-0658-481D-BA78-3DE77B65DE3D}" type="pres">
      <dgm:prSet presAssocID="{1A337AEB-AA45-4FA6-87AE-5FC36E732C6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6EEC27F-D81A-4E23-93B6-B32EF55D4CFD}" type="pres">
      <dgm:prSet presAssocID="{1A337AEB-AA45-4FA6-87AE-5FC36E732C60}" presName="descendantText" presStyleLbl="alignAcc1" presStyleIdx="3" presStyleCnt="6">
        <dgm:presLayoutVars>
          <dgm:bulletEnabled val="1"/>
        </dgm:presLayoutVars>
      </dgm:prSet>
      <dgm:spPr/>
    </dgm:pt>
    <dgm:pt modelId="{B5C6FFE8-7FBA-47DE-8B43-F3785658B8A3}" type="pres">
      <dgm:prSet presAssocID="{6F0A62EB-8D92-41F9-8ECB-7FC04716274E}" presName="sp" presStyleCnt="0"/>
      <dgm:spPr/>
    </dgm:pt>
    <dgm:pt modelId="{8059461C-C7FD-4539-A400-F591B3ECA02A}" type="pres">
      <dgm:prSet presAssocID="{5F1EC5F9-D287-4EBD-891E-AD69A7907AD4}" presName="composite" presStyleCnt="0"/>
      <dgm:spPr/>
    </dgm:pt>
    <dgm:pt modelId="{B4161928-A3C0-458A-87B4-2D151A02E21E}" type="pres">
      <dgm:prSet presAssocID="{5F1EC5F9-D287-4EBD-891E-AD69A7907AD4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35793FAD-7F21-4712-9B3E-79F575B3B84B}" type="pres">
      <dgm:prSet presAssocID="{5F1EC5F9-D287-4EBD-891E-AD69A7907AD4}" presName="descendantText" presStyleLbl="alignAcc1" presStyleIdx="4" presStyleCnt="6">
        <dgm:presLayoutVars>
          <dgm:bulletEnabled val="1"/>
        </dgm:presLayoutVars>
      </dgm:prSet>
      <dgm:spPr/>
    </dgm:pt>
    <dgm:pt modelId="{1B39F472-8D8B-4166-82DD-A866F2BC7E5A}" type="pres">
      <dgm:prSet presAssocID="{BA3A0B34-2E1C-4F99-A9B6-1B9A538ECF9E}" presName="sp" presStyleCnt="0"/>
      <dgm:spPr/>
    </dgm:pt>
    <dgm:pt modelId="{E90BA7FC-1A35-4C55-8B44-DD1925B3BAFA}" type="pres">
      <dgm:prSet presAssocID="{9D11BA8B-9B93-44C7-A54D-028FBF41F990}" presName="composite" presStyleCnt="0"/>
      <dgm:spPr/>
    </dgm:pt>
    <dgm:pt modelId="{73AB3E43-BFE8-4466-A2EC-A5444C276FF6}" type="pres">
      <dgm:prSet presAssocID="{9D11BA8B-9B93-44C7-A54D-028FBF41F99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8578ACB0-3B6E-46A8-A702-8DFABB00901B}" type="pres">
      <dgm:prSet presAssocID="{9D11BA8B-9B93-44C7-A54D-028FBF41F99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F25F200D-6851-425D-BCF7-5F50641E0B34}" type="presOf" srcId="{7ECA4B64-F879-498C-8823-59C4038AF4D6}" destId="{F6EEC27F-D81A-4E23-93B6-B32EF55D4CFD}" srcOrd="0" destOrd="0" presId="urn:microsoft.com/office/officeart/2005/8/layout/chevron2"/>
    <dgm:cxn modelId="{D30D8C11-6AFF-47B4-8C3D-791FEFFA901C}" type="presOf" srcId="{3E3D0307-9D0E-4EBD-9DBA-634174D75C72}" destId="{9B14830E-20DA-4458-8DC6-36643C3E929B}" srcOrd="0" destOrd="0" presId="urn:microsoft.com/office/officeart/2005/8/layout/chevron2"/>
    <dgm:cxn modelId="{E617FF29-DC87-442B-9A9C-7FB95EE55BEB}" srcId="{7A4BC3C2-E509-4972-92E3-5715C091900E}" destId="{3E3D0307-9D0E-4EBD-9DBA-634174D75C72}" srcOrd="1" destOrd="0" parTransId="{851A1E76-47EF-4A7D-B34E-83E3677E40CC}" sibTransId="{F8DD3174-559D-4675-823D-04AD912B4635}"/>
    <dgm:cxn modelId="{88D0BF30-DDAF-464B-BF62-3C4D8B788CB3}" srcId="{7A4BC3C2-E509-4972-92E3-5715C091900E}" destId="{A44920A8-4F49-4AC8-B49D-49D9D952483B}" srcOrd="0" destOrd="0" parTransId="{F167E764-3B8E-4029-BD8E-91312441F797}" sibTransId="{5B534EF8-13FE-4BE5-BCA8-01E2D9F0E017}"/>
    <dgm:cxn modelId="{2F2C8765-0FF7-43EB-B4E7-7BF60BD177C5}" type="presOf" srcId="{CC4CF338-2BDF-4876-88F3-1DDF6153FF91}" destId="{C8C96570-9C41-412B-A99F-9DEA2BA44E5F}" srcOrd="0" destOrd="0" presId="urn:microsoft.com/office/officeart/2005/8/layout/chevron2"/>
    <dgm:cxn modelId="{9C727666-D234-49F0-BA82-AA731F5F371C}" type="presOf" srcId="{7A4BC3C2-E509-4972-92E3-5715C091900E}" destId="{78A877E1-37BC-41F6-9B6B-9376CA7989CF}" srcOrd="0" destOrd="0" presId="urn:microsoft.com/office/officeart/2005/8/layout/chevron2"/>
    <dgm:cxn modelId="{A83C706C-BD40-4A70-8D1D-6DE8A0A0849B}" type="presOf" srcId="{397E2797-84A3-4A13-8EF6-D2656F9AF9C4}" destId="{43603AD1-8977-4475-A667-328321D1F361}" srcOrd="0" destOrd="0" presId="urn:microsoft.com/office/officeart/2005/8/layout/chevron2"/>
    <dgm:cxn modelId="{50550A4F-4320-4101-8C7E-15FA7565DF7C}" srcId="{7A4BC3C2-E509-4972-92E3-5715C091900E}" destId="{1A337AEB-AA45-4FA6-87AE-5FC36E732C60}" srcOrd="3" destOrd="0" parTransId="{3A5E264D-2A02-40B5-B335-E7AC2B36107A}" sibTransId="{6F0A62EB-8D92-41F9-8ECB-7FC04716274E}"/>
    <dgm:cxn modelId="{31B48F51-F9BF-437D-8E3E-A5DA2A2045E4}" srcId="{1A337AEB-AA45-4FA6-87AE-5FC36E732C60}" destId="{7ECA4B64-F879-498C-8823-59C4038AF4D6}" srcOrd="0" destOrd="0" parTransId="{862F6FA3-F957-4D46-ACA9-BFD19FA2B88A}" sibTransId="{2FB92E3E-BBE4-46C9-9F57-80CA0D25002D}"/>
    <dgm:cxn modelId="{CF1E4C53-0E28-4347-8BC6-7C26008FCB80}" srcId="{5F1EC5F9-D287-4EBD-891E-AD69A7907AD4}" destId="{75DADC20-2B69-4ACF-A520-86A08C3245CA}" srcOrd="0" destOrd="0" parTransId="{6E799491-B7D7-44F5-8389-FA6BDE59377D}" sibTransId="{63014382-2620-4BD7-A758-828901603DF1}"/>
    <dgm:cxn modelId="{EFD9A877-3E9C-43D5-92CA-5EA99FCCE137}" srcId="{3E3D0307-9D0E-4EBD-9DBA-634174D75C72}" destId="{397E2797-84A3-4A13-8EF6-D2656F9AF9C4}" srcOrd="0" destOrd="0" parTransId="{8C8D24AC-83E4-43E7-AA1B-A87DB1B77890}" sibTransId="{0CF5A964-558C-4D37-8FD5-2DA9DA698D81}"/>
    <dgm:cxn modelId="{4BEBA859-984A-4039-A2FC-DD6785E1522F}" srcId="{834F82C8-A3FA-476E-B12A-F3E2FFB39D43}" destId="{CC4CF338-2BDF-4876-88F3-1DDF6153FF91}" srcOrd="0" destOrd="0" parTransId="{B026B60D-12A3-4158-84ED-D7DAF3338EB6}" sibTransId="{8E3F6C5E-29BD-4AA0-8C9F-DF06E4AE7F54}"/>
    <dgm:cxn modelId="{FDF26D84-407E-4D3D-A657-9625A8884EFF}" type="presOf" srcId="{9D11BA8B-9B93-44C7-A54D-028FBF41F990}" destId="{73AB3E43-BFE8-4466-A2EC-A5444C276FF6}" srcOrd="0" destOrd="0" presId="urn:microsoft.com/office/officeart/2005/8/layout/chevron2"/>
    <dgm:cxn modelId="{EF10E68F-4519-48F3-8023-BE26E3562BCA}" type="presOf" srcId="{BA712864-10E9-4A0D-8485-646A53B1F36B}" destId="{F447A55A-071A-48F8-899E-6BA379F82FCE}" srcOrd="0" destOrd="0" presId="urn:microsoft.com/office/officeart/2005/8/layout/chevron2"/>
    <dgm:cxn modelId="{96D05C92-C3FF-4964-9AF4-462DD4E2B95B}" type="presOf" srcId="{75DADC20-2B69-4ACF-A520-86A08C3245CA}" destId="{35793FAD-7F21-4712-9B3E-79F575B3B84B}" srcOrd="0" destOrd="0" presId="urn:microsoft.com/office/officeart/2005/8/layout/chevron2"/>
    <dgm:cxn modelId="{A25EFB9B-A52D-48CA-925C-1C9F24CA7C96}" srcId="{7A4BC3C2-E509-4972-92E3-5715C091900E}" destId="{5F1EC5F9-D287-4EBD-891E-AD69A7907AD4}" srcOrd="4" destOrd="0" parTransId="{FEABC5CB-7A85-4B88-95B9-E8DE60F18430}" sibTransId="{BA3A0B34-2E1C-4F99-A9B6-1B9A538ECF9E}"/>
    <dgm:cxn modelId="{2DFFAF9D-2A0A-4097-A4DF-A830AC318CFE}" type="presOf" srcId="{A44920A8-4F49-4AC8-B49D-49D9D952483B}" destId="{C7EF6D60-5FF3-49CD-A569-28E0CDC74441}" srcOrd="0" destOrd="0" presId="urn:microsoft.com/office/officeart/2005/8/layout/chevron2"/>
    <dgm:cxn modelId="{8FFDEEAA-9E1A-4847-9136-A926A5D6779D}" srcId="{7A4BC3C2-E509-4972-92E3-5715C091900E}" destId="{834F82C8-A3FA-476E-B12A-F3E2FFB39D43}" srcOrd="2" destOrd="0" parTransId="{D807DC4A-2C8F-477E-8AF8-624A1C7CDFCB}" sibTransId="{9ABFE799-EC2A-4547-A1D4-308D5945FA0A}"/>
    <dgm:cxn modelId="{1DA8C6AF-56EB-49A7-864D-BDD08469C3D7}" type="presOf" srcId="{5F1EC5F9-D287-4EBD-891E-AD69A7907AD4}" destId="{B4161928-A3C0-458A-87B4-2D151A02E21E}" srcOrd="0" destOrd="0" presId="urn:microsoft.com/office/officeart/2005/8/layout/chevron2"/>
    <dgm:cxn modelId="{F2D815BC-6FFF-4913-9592-A97BDE956ECC}" srcId="{9D11BA8B-9B93-44C7-A54D-028FBF41F990}" destId="{FDAA64E3-7D68-48B8-B469-FC5E63D801EA}" srcOrd="0" destOrd="0" parTransId="{FD0DEC2E-FD6E-43D1-BD06-D2395072D519}" sibTransId="{9DB3BBB9-BD13-45AF-B58F-A41516966DE2}"/>
    <dgm:cxn modelId="{ECE947BD-BB6E-4000-A3B4-F3FEE1B782E5}" srcId="{7A4BC3C2-E509-4972-92E3-5715C091900E}" destId="{9D11BA8B-9B93-44C7-A54D-028FBF41F990}" srcOrd="5" destOrd="0" parTransId="{B9687B4A-766D-4C99-92CA-0FE074CCD88C}" sibTransId="{BF649F93-64DC-4F45-A076-FC25CAF94761}"/>
    <dgm:cxn modelId="{CAB97CCC-7C8B-4C87-97A1-48FBCC8407EC}" type="presOf" srcId="{834F82C8-A3FA-476E-B12A-F3E2FFB39D43}" destId="{4EA59C19-B807-492D-A24E-E47682642BAB}" srcOrd="0" destOrd="0" presId="urn:microsoft.com/office/officeart/2005/8/layout/chevron2"/>
    <dgm:cxn modelId="{EF6F5DCE-32F0-4ADB-AB50-53AA5B4434FD}" srcId="{A44920A8-4F49-4AC8-B49D-49D9D952483B}" destId="{BA712864-10E9-4A0D-8485-646A53B1F36B}" srcOrd="0" destOrd="0" parTransId="{39198E2A-46C2-41B5-A851-74A3EA5A5A8A}" sibTransId="{537B99EC-2DAA-4695-A355-DB1837C6DA1E}"/>
    <dgm:cxn modelId="{B2E829DE-B306-49AB-BC73-70843C69C702}" type="presOf" srcId="{1A337AEB-AA45-4FA6-87AE-5FC36E732C60}" destId="{199AA076-0658-481D-BA78-3DE77B65DE3D}" srcOrd="0" destOrd="0" presId="urn:microsoft.com/office/officeart/2005/8/layout/chevron2"/>
    <dgm:cxn modelId="{6C01DBFD-D675-4964-BE91-57A474AED6D3}" type="presOf" srcId="{FDAA64E3-7D68-48B8-B469-FC5E63D801EA}" destId="{8578ACB0-3B6E-46A8-A702-8DFABB00901B}" srcOrd="0" destOrd="0" presId="urn:microsoft.com/office/officeart/2005/8/layout/chevron2"/>
    <dgm:cxn modelId="{65000C1D-2350-426A-9069-D9A6EF64C9D1}" type="presParOf" srcId="{78A877E1-37BC-41F6-9B6B-9376CA7989CF}" destId="{3E18356A-9ED1-4872-8FE1-EB5A7E7CBA8C}" srcOrd="0" destOrd="0" presId="urn:microsoft.com/office/officeart/2005/8/layout/chevron2"/>
    <dgm:cxn modelId="{ACB3EF1D-F1CC-4592-8E46-646A111985A6}" type="presParOf" srcId="{3E18356A-9ED1-4872-8FE1-EB5A7E7CBA8C}" destId="{C7EF6D60-5FF3-49CD-A569-28E0CDC74441}" srcOrd="0" destOrd="0" presId="urn:microsoft.com/office/officeart/2005/8/layout/chevron2"/>
    <dgm:cxn modelId="{C65933C0-4346-4FB3-AF0B-7525366A0693}" type="presParOf" srcId="{3E18356A-9ED1-4872-8FE1-EB5A7E7CBA8C}" destId="{F447A55A-071A-48F8-899E-6BA379F82FCE}" srcOrd="1" destOrd="0" presId="urn:microsoft.com/office/officeart/2005/8/layout/chevron2"/>
    <dgm:cxn modelId="{21DACBE6-8347-440B-868A-33BAB0A5F858}" type="presParOf" srcId="{78A877E1-37BC-41F6-9B6B-9376CA7989CF}" destId="{75088699-2DB6-4B62-977F-C69875861DD0}" srcOrd="1" destOrd="0" presId="urn:microsoft.com/office/officeart/2005/8/layout/chevron2"/>
    <dgm:cxn modelId="{2AF36B65-0169-474E-A7A5-44EE82FFC598}" type="presParOf" srcId="{78A877E1-37BC-41F6-9B6B-9376CA7989CF}" destId="{C872AC5D-1710-47C3-A2EC-02E2F506EA87}" srcOrd="2" destOrd="0" presId="urn:microsoft.com/office/officeart/2005/8/layout/chevron2"/>
    <dgm:cxn modelId="{EF046300-FB9B-46C8-A104-8AF8871816C6}" type="presParOf" srcId="{C872AC5D-1710-47C3-A2EC-02E2F506EA87}" destId="{9B14830E-20DA-4458-8DC6-36643C3E929B}" srcOrd="0" destOrd="0" presId="urn:microsoft.com/office/officeart/2005/8/layout/chevron2"/>
    <dgm:cxn modelId="{CAF4E079-9D7D-493C-A153-839D511642F9}" type="presParOf" srcId="{C872AC5D-1710-47C3-A2EC-02E2F506EA87}" destId="{43603AD1-8977-4475-A667-328321D1F361}" srcOrd="1" destOrd="0" presId="urn:microsoft.com/office/officeart/2005/8/layout/chevron2"/>
    <dgm:cxn modelId="{D6748959-ABDE-43F5-84A6-4CD46D9615D4}" type="presParOf" srcId="{78A877E1-37BC-41F6-9B6B-9376CA7989CF}" destId="{0E6AAFA6-8C56-4F63-A555-F811BAE6470E}" srcOrd="3" destOrd="0" presId="urn:microsoft.com/office/officeart/2005/8/layout/chevron2"/>
    <dgm:cxn modelId="{788EE979-E229-4D82-B166-694E870C5DF6}" type="presParOf" srcId="{78A877E1-37BC-41F6-9B6B-9376CA7989CF}" destId="{1688A3F8-7E13-4EAB-B190-AD0326F53C28}" srcOrd="4" destOrd="0" presId="urn:microsoft.com/office/officeart/2005/8/layout/chevron2"/>
    <dgm:cxn modelId="{C96252E3-539F-4C6E-92AC-B1A62C9BAEA2}" type="presParOf" srcId="{1688A3F8-7E13-4EAB-B190-AD0326F53C28}" destId="{4EA59C19-B807-492D-A24E-E47682642BAB}" srcOrd="0" destOrd="0" presId="urn:microsoft.com/office/officeart/2005/8/layout/chevron2"/>
    <dgm:cxn modelId="{D5D32677-0A96-4829-A2CC-CA31D9724057}" type="presParOf" srcId="{1688A3F8-7E13-4EAB-B190-AD0326F53C28}" destId="{C8C96570-9C41-412B-A99F-9DEA2BA44E5F}" srcOrd="1" destOrd="0" presId="urn:microsoft.com/office/officeart/2005/8/layout/chevron2"/>
    <dgm:cxn modelId="{2671745A-C3ED-4486-B122-C5919B23805D}" type="presParOf" srcId="{78A877E1-37BC-41F6-9B6B-9376CA7989CF}" destId="{FB8CD856-82C2-4D1D-BDFD-265E69E86851}" srcOrd="5" destOrd="0" presId="urn:microsoft.com/office/officeart/2005/8/layout/chevron2"/>
    <dgm:cxn modelId="{3625F610-F64A-4EFD-B485-DB22C8E4B81A}" type="presParOf" srcId="{78A877E1-37BC-41F6-9B6B-9376CA7989CF}" destId="{5338820F-9EE2-46AE-A581-BF15CA6EA1E5}" srcOrd="6" destOrd="0" presId="urn:microsoft.com/office/officeart/2005/8/layout/chevron2"/>
    <dgm:cxn modelId="{DC4603A1-279C-4008-B50C-FAF0252B6F69}" type="presParOf" srcId="{5338820F-9EE2-46AE-A581-BF15CA6EA1E5}" destId="{199AA076-0658-481D-BA78-3DE77B65DE3D}" srcOrd="0" destOrd="0" presId="urn:microsoft.com/office/officeart/2005/8/layout/chevron2"/>
    <dgm:cxn modelId="{13D45C34-02CB-4680-99A8-C2CD88A45166}" type="presParOf" srcId="{5338820F-9EE2-46AE-A581-BF15CA6EA1E5}" destId="{F6EEC27F-D81A-4E23-93B6-B32EF55D4CFD}" srcOrd="1" destOrd="0" presId="urn:microsoft.com/office/officeart/2005/8/layout/chevron2"/>
    <dgm:cxn modelId="{9E9845F2-4C61-43C9-AF15-74AD88DF3DA7}" type="presParOf" srcId="{78A877E1-37BC-41F6-9B6B-9376CA7989CF}" destId="{B5C6FFE8-7FBA-47DE-8B43-F3785658B8A3}" srcOrd="7" destOrd="0" presId="urn:microsoft.com/office/officeart/2005/8/layout/chevron2"/>
    <dgm:cxn modelId="{D514EC61-DFAD-42E9-A9EE-B9FB1A6830D4}" type="presParOf" srcId="{78A877E1-37BC-41F6-9B6B-9376CA7989CF}" destId="{8059461C-C7FD-4539-A400-F591B3ECA02A}" srcOrd="8" destOrd="0" presId="urn:microsoft.com/office/officeart/2005/8/layout/chevron2"/>
    <dgm:cxn modelId="{3F9E5FF2-9CA4-42EF-B126-8E3D7830964D}" type="presParOf" srcId="{8059461C-C7FD-4539-A400-F591B3ECA02A}" destId="{B4161928-A3C0-458A-87B4-2D151A02E21E}" srcOrd="0" destOrd="0" presId="urn:microsoft.com/office/officeart/2005/8/layout/chevron2"/>
    <dgm:cxn modelId="{643ABAB3-80FB-49A3-8666-1016FE396C37}" type="presParOf" srcId="{8059461C-C7FD-4539-A400-F591B3ECA02A}" destId="{35793FAD-7F21-4712-9B3E-79F575B3B84B}" srcOrd="1" destOrd="0" presId="urn:microsoft.com/office/officeart/2005/8/layout/chevron2"/>
    <dgm:cxn modelId="{4EAF2E65-18B8-42B4-A0B3-7ED879A810A4}" type="presParOf" srcId="{78A877E1-37BC-41F6-9B6B-9376CA7989CF}" destId="{1B39F472-8D8B-4166-82DD-A866F2BC7E5A}" srcOrd="9" destOrd="0" presId="urn:microsoft.com/office/officeart/2005/8/layout/chevron2"/>
    <dgm:cxn modelId="{C696EA77-3C10-4619-AA05-B1144B889243}" type="presParOf" srcId="{78A877E1-37BC-41F6-9B6B-9376CA7989CF}" destId="{E90BA7FC-1A35-4C55-8B44-DD1925B3BAFA}" srcOrd="10" destOrd="0" presId="urn:microsoft.com/office/officeart/2005/8/layout/chevron2"/>
    <dgm:cxn modelId="{DF4F11E6-700C-4AC1-94D1-73F5C8C696CA}" type="presParOf" srcId="{E90BA7FC-1A35-4C55-8B44-DD1925B3BAFA}" destId="{73AB3E43-BFE8-4466-A2EC-A5444C276FF6}" srcOrd="0" destOrd="0" presId="urn:microsoft.com/office/officeart/2005/8/layout/chevron2"/>
    <dgm:cxn modelId="{824DF0BF-7170-4673-A5C1-AF047251CBBD}" type="presParOf" srcId="{E90BA7FC-1A35-4C55-8B44-DD1925B3BAFA}" destId="{8578ACB0-3B6E-46A8-A702-8DFABB0090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130D5D-D32B-47FE-AFB0-FE8476C4B34D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s-MX"/>
        </a:p>
      </dgm:t>
    </dgm:pt>
    <dgm:pt modelId="{F7E1649E-C565-44E8-AA0E-A406FB868A3A}">
      <dgm:prSet/>
      <dgm:spPr/>
      <dgm:t>
        <a:bodyPr/>
        <a:lstStyle/>
        <a:p>
          <a:pPr algn="ctr"/>
          <a:r>
            <a:rPr lang="es-MX"/>
            <a:t>Accuracy</a:t>
          </a:r>
        </a:p>
      </dgm:t>
    </dgm:pt>
    <dgm:pt modelId="{4FF79A88-2704-4AD6-A45D-51A0AA559EAC}" type="parTrans" cxnId="{7E98B0D4-159A-4E3F-8647-6A7FDCB6057B}">
      <dgm:prSet/>
      <dgm:spPr/>
      <dgm:t>
        <a:bodyPr/>
        <a:lstStyle/>
        <a:p>
          <a:pPr algn="ctr"/>
          <a:endParaRPr lang="es-MX"/>
        </a:p>
      </dgm:t>
    </dgm:pt>
    <dgm:pt modelId="{A0DBBC47-A708-4A32-AF3F-D83EF4EA0DE3}" type="sibTrans" cxnId="{7E98B0D4-159A-4E3F-8647-6A7FDCB6057B}">
      <dgm:prSet/>
      <dgm:spPr/>
      <dgm:t>
        <a:bodyPr/>
        <a:lstStyle/>
        <a:p>
          <a:pPr algn="ctr"/>
          <a:endParaRPr lang="es-MX"/>
        </a:p>
      </dgm:t>
    </dgm:pt>
    <dgm:pt modelId="{730A7E66-87DA-48B8-A98E-83053A846187}">
      <dgm:prSet/>
      <dgm:spPr/>
      <dgm:t>
        <a:bodyPr/>
        <a:lstStyle/>
        <a:p>
          <a:pPr algn="ctr"/>
          <a:r>
            <a:rPr lang="es-MX"/>
            <a:t>Precision</a:t>
          </a:r>
        </a:p>
      </dgm:t>
    </dgm:pt>
    <dgm:pt modelId="{862EBCAA-0490-4521-A4AB-8B0BB7749D5A}" type="parTrans" cxnId="{ABAA6AA3-2536-4230-B8F5-D217C97C0644}">
      <dgm:prSet/>
      <dgm:spPr/>
      <dgm:t>
        <a:bodyPr/>
        <a:lstStyle/>
        <a:p>
          <a:pPr algn="ctr"/>
          <a:endParaRPr lang="es-MX"/>
        </a:p>
      </dgm:t>
    </dgm:pt>
    <dgm:pt modelId="{84555750-29D0-4C58-8AD7-65578AFBCF56}" type="sibTrans" cxnId="{ABAA6AA3-2536-4230-B8F5-D217C97C0644}">
      <dgm:prSet/>
      <dgm:spPr/>
      <dgm:t>
        <a:bodyPr/>
        <a:lstStyle/>
        <a:p>
          <a:pPr algn="ctr"/>
          <a:endParaRPr lang="es-MX"/>
        </a:p>
      </dgm:t>
    </dgm:pt>
    <dgm:pt modelId="{B4726930-37B1-480C-87BA-12A8B1A8923F}">
      <dgm:prSet/>
      <dgm:spPr/>
      <dgm:t>
        <a:bodyPr/>
        <a:lstStyle/>
        <a:p>
          <a:pPr algn="ctr"/>
          <a:r>
            <a:rPr lang="es-MX"/>
            <a:t>Recall</a:t>
          </a:r>
        </a:p>
      </dgm:t>
    </dgm:pt>
    <dgm:pt modelId="{7DBFA10B-E91E-4110-AA87-69A38AB6E197}" type="parTrans" cxnId="{56F141D8-B26B-49E9-84AD-92B43F33FFD8}">
      <dgm:prSet/>
      <dgm:spPr/>
      <dgm:t>
        <a:bodyPr/>
        <a:lstStyle/>
        <a:p>
          <a:pPr algn="ctr"/>
          <a:endParaRPr lang="es-MX"/>
        </a:p>
      </dgm:t>
    </dgm:pt>
    <dgm:pt modelId="{93557047-0E20-4F93-949E-49F06C11D0D8}" type="sibTrans" cxnId="{56F141D8-B26B-49E9-84AD-92B43F33FFD8}">
      <dgm:prSet/>
      <dgm:spPr/>
      <dgm:t>
        <a:bodyPr/>
        <a:lstStyle/>
        <a:p>
          <a:pPr algn="ctr"/>
          <a:endParaRPr lang="es-MX"/>
        </a:p>
      </dgm:t>
    </dgm:pt>
    <dgm:pt modelId="{32DCEF9D-F76F-4929-BCAE-494CC260333D}">
      <dgm:prSet/>
      <dgm:spPr/>
      <dgm:t>
        <a:bodyPr/>
        <a:lstStyle/>
        <a:p>
          <a:pPr algn="ctr"/>
          <a:r>
            <a:rPr lang="es-MX"/>
            <a:t>F-measure</a:t>
          </a:r>
        </a:p>
      </dgm:t>
    </dgm:pt>
    <dgm:pt modelId="{5FF6BBC9-7083-4160-B6D6-EF52370747F9}" type="parTrans" cxnId="{D27C8E87-B33A-4B53-8065-F0A04F5924E2}">
      <dgm:prSet/>
      <dgm:spPr/>
      <dgm:t>
        <a:bodyPr/>
        <a:lstStyle/>
        <a:p>
          <a:pPr algn="ctr"/>
          <a:endParaRPr lang="es-MX"/>
        </a:p>
      </dgm:t>
    </dgm:pt>
    <dgm:pt modelId="{79D16B2A-B8DA-4D81-A33D-7F614B7CCC20}" type="sibTrans" cxnId="{D27C8E87-B33A-4B53-8065-F0A04F5924E2}">
      <dgm:prSet/>
      <dgm:spPr/>
      <dgm:t>
        <a:bodyPr/>
        <a:lstStyle/>
        <a:p>
          <a:pPr algn="ctr"/>
          <a:endParaRPr lang="es-MX"/>
        </a:p>
      </dgm:t>
    </dgm:pt>
    <dgm:pt modelId="{27024D7B-5869-411C-A15B-3CDC2CD0133D}" type="pres">
      <dgm:prSet presAssocID="{33130D5D-D32B-47FE-AFB0-FE8476C4B34D}" presName="linear" presStyleCnt="0">
        <dgm:presLayoutVars>
          <dgm:animLvl val="lvl"/>
          <dgm:resizeHandles val="exact"/>
        </dgm:presLayoutVars>
      </dgm:prSet>
      <dgm:spPr/>
    </dgm:pt>
    <dgm:pt modelId="{ADBBBF78-9F9A-4AE6-8A75-DE3B491E6394}" type="pres">
      <dgm:prSet presAssocID="{F7E1649E-C565-44E8-AA0E-A406FB868A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07029F-6D34-4923-A8D7-7C3B89B829B5}" type="pres">
      <dgm:prSet presAssocID="{A0DBBC47-A708-4A32-AF3F-D83EF4EA0DE3}" presName="spacer" presStyleCnt="0"/>
      <dgm:spPr/>
    </dgm:pt>
    <dgm:pt modelId="{FAE9FFB4-855A-445E-8102-255CD1D297CE}" type="pres">
      <dgm:prSet presAssocID="{730A7E66-87DA-48B8-A98E-83053A8461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78B62C-1B6D-490E-A6CB-66D3FABE416F}" type="pres">
      <dgm:prSet presAssocID="{84555750-29D0-4C58-8AD7-65578AFBCF56}" presName="spacer" presStyleCnt="0"/>
      <dgm:spPr/>
    </dgm:pt>
    <dgm:pt modelId="{5AB6769A-6DA5-4596-9E74-A6F7386D287D}" type="pres">
      <dgm:prSet presAssocID="{B4726930-37B1-480C-87BA-12A8B1A892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E7BCFD-2F07-4934-90B9-7B4D2BE062F7}" type="pres">
      <dgm:prSet presAssocID="{93557047-0E20-4F93-949E-49F06C11D0D8}" presName="spacer" presStyleCnt="0"/>
      <dgm:spPr/>
    </dgm:pt>
    <dgm:pt modelId="{6AC02734-FA8C-474A-B735-679C6BB45605}" type="pres">
      <dgm:prSet presAssocID="{32DCEF9D-F76F-4929-BCAE-494CC26033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E98151-DEAB-4FC8-9797-33412385DC0D}" type="presOf" srcId="{B4726930-37B1-480C-87BA-12A8B1A8923F}" destId="{5AB6769A-6DA5-4596-9E74-A6F7386D287D}" srcOrd="0" destOrd="0" presId="urn:microsoft.com/office/officeart/2005/8/layout/vList2"/>
    <dgm:cxn modelId="{68787C72-3D2C-4E62-9C68-A41A1C86D5FA}" type="presOf" srcId="{33130D5D-D32B-47FE-AFB0-FE8476C4B34D}" destId="{27024D7B-5869-411C-A15B-3CDC2CD0133D}" srcOrd="0" destOrd="0" presId="urn:microsoft.com/office/officeart/2005/8/layout/vList2"/>
    <dgm:cxn modelId="{D27C8E87-B33A-4B53-8065-F0A04F5924E2}" srcId="{33130D5D-D32B-47FE-AFB0-FE8476C4B34D}" destId="{32DCEF9D-F76F-4929-BCAE-494CC260333D}" srcOrd="3" destOrd="0" parTransId="{5FF6BBC9-7083-4160-B6D6-EF52370747F9}" sibTransId="{79D16B2A-B8DA-4D81-A33D-7F614B7CCC20}"/>
    <dgm:cxn modelId="{A41FC19F-3417-4C80-8D6F-C7CFFF3B00E2}" type="presOf" srcId="{730A7E66-87DA-48B8-A98E-83053A846187}" destId="{FAE9FFB4-855A-445E-8102-255CD1D297CE}" srcOrd="0" destOrd="0" presId="urn:microsoft.com/office/officeart/2005/8/layout/vList2"/>
    <dgm:cxn modelId="{ABAA6AA3-2536-4230-B8F5-D217C97C0644}" srcId="{33130D5D-D32B-47FE-AFB0-FE8476C4B34D}" destId="{730A7E66-87DA-48B8-A98E-83053A846187}" srcOrd="1" destOrd="0" parTransId="{862EBCAA-0490-4521-A4AB-8B0BB7749D5A}" sibTransId="{84555750-29D0-4C58-8AD7-65578AFBCF56}"/>
    <dgm:cxn modelId="{564FF7CC-B3C0-4B22-8FD0-08A2281D05D9}" type="presOf" srcId="{32DCEF9D-F76F-4929-BCAE-494CC260333D}" destId="{6AC02734-FA8C-474A-B735-679C6BB45605}" srcOrd="0" destOrd="0" presId="urn:microsoft.com/office/officeart/2005/8/layout/vList2"/>
    <dgm:cxn modelId="{7E98B0D4-159A-4E3F-8647-6A7FDCB6057B}" srcId="{33130D5D-D32B-47FE-AFB0-FE8476C4B34D}" destId="{F7E1649E-C565-44E8-AA0E-A406FB868A3A}" srcOrd="0" destOrd="0" parTransId="{4FF79A88-2704-4AD6-A45D-51A0AA559EAC}" sibTransId="{A0DBBC47-A708-4A32-AF3F-D83EF4EA0DE3}"/>
    <dgm:cxn modelId="{56F141D8-B26B-49E9-84AD-92B43F33FFD8}" srcId="{33130D5D-D32B-47FE-AFB0-FE8476C4B34D}" destId="{B4726930-37B1-480C-87BA-12A8B1A8923F}" srcOrd="2" destOrd="0" parTransId="{7DBFA10B-E91E-4110-AA87-69A38AB6E197}" sibTransId="{93557047-0E20-4F93-949E-49F06C11D0D8}"/>
    <dgm:cxn modelId="{24F3DBF3-B3F0-45C8-BAA3-7B26844A971A}" type="presOf" srcId="{F7E1649E-C565-44E8-AA0E-A406FB868A3A}" destId="{ADBBBF78-9F9A-4AE6-8A75-DE3B491E6394}" srcOrd="0" destOrd="0" presId="urn:microsoft.com/office/officeart/2005/8/layout/vList2"/>
    <dgm:cxn modelId="{C6F5B048-A2B7-4E8F-90D0-3F6681E36806}" type="presParOf" srcId="{27024D7B-5869-411C-A15B-3CDC2CD0133D}" destId="{ADBBBF78-9F9A-4AE6-8A75-DE3B491E6394}" srcOrd="0" destOrd="0" presId="urn:microsoft.com/office/officeart/2005/8/layout/vList2"/>
    <dgm:cxn modelId="{D8B11F62-CADC-41B1-A269-DBE68EE4E9CE}" type="presParOf" srcId="{27024D7B-5869-411C-A15B-3CDC2CD0133D}" destId="{8607029F-6D34-4923-A8D7-7C3B89B829B5}" srcOrd="1" destOrd="0" presId="urn:microsoft.com/office/officeart/2005/8/layout/vList2"/>
    <dgm:cxn modelId="{5E9B945C-86C9-4F67-B241-C0015BF65E1D}" type="presParOf" srcId="{27024D7B-5869-411C-A15B-3CDC2CD0133D}" destId="{FAE9FFB4-855A-445E-8102-255CD1D297CE}" srcOrd="2" destOrd="0" presId="urn:microsoft.com/office/officeart/2005/8/layout/vList2"/>
    <dgm:cxn modelId="{C7011E04-2499-4159-BCD5-3B760AB6D950}" type="presParOf" srcId="{27024D7B-5869-411C-A15B-3CDC2CD0133D}" destId="{5478B62C-1B6D-490E-A6CB-66D3FABE416F}" srcOrd="3" destOrd="0" presId="urn:microsoft.com/office/officeart/2005/8/layout/vList2"/>
    <dgm:cxn modelId="{99053F3F-B7AD-46C7-96CA-D25FB5C61B49}" type="presParOf" srcId="{27024D7B-5869-411C-A15B-3CDC2CD0133D}" destId="{5AB6769A-6DA5-4596-9E74-A6F7386D287D}" srcOrd="4" destOrd="0" presId="urn:microsoft.com/office/officeart/2005/8/layout/vList2"/>
    <dgm:cxn modelId="{7DACE5F9-37B9-42BD-8D86-61E18285AC7D}" type="presParOf" srcId="{27024D7B-5869-411C-A15B-3CDC2CD0133D}" destId="{7DE7BCFD-2F07-4934-90B9-7B4D2BE062F7}" srcOrd="5" destOrd="0" presId="urn:microsoft.com/office/officeart/2005/8/layout/vList2"/>
    <dgm:cxn modelId="{B3912A2A-11A8-4B59-9D29-C514EF188761}" type="presParOf" srcId="{27024D7B-5869-411C-A15B-3CDC2CD0133D}" destId="{6AC02734-FA8C-474A-B735-679C6BB456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DDD10B-2C6A-4969-9CD4-95032FA7871D}" type="doc">
      <dgm:prSet loTypeId="urn:microsoft.com/office/officeart/2005/8/layout/h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93DDA8EE-4F58-4559-A60E-24ECB46E157E}">
      <dgm:prSet/>
      <dgm:spPr/>
      <dgm:t>
        <a:bodyPr/>
        <a:lstStyle/>
        <a:p>
          <a:r>
            <a:rPr lang="es-MX" baseline="0" dirty="0"/>
            <a:t>MLP</a:t>
          </a:r>
          <a:endParaRPr lang="es-MX" dirty="0"/>
        </a:p>
      </dgm:t>
    </dgm:pt>
    <dgm:pt modelId="{27D3E50D-AF8D-418E-9431-336ADBCB0B4B}" type="parTrans" cxnId="{2A029F93-7435-48A4-9BA6-14AC028E7B09}">
      <dgm:prSet/>
      <dgm:spPr/>
      <dgm:t>
        <a:bodyPr/>
        <a:lstStyle/>
        <a:p>
          <a:endParaRPr lang="es-MX"/>
        </a:p>
      </dgm:t>
    </dgm:pt>
    <dgm:pt modelId="{4F5C6682-C8FB-44A1-A2CE-79994263D2A8}" type="sibTrans" cxnId="{2A029F93-7435-48A4-9BA6-14AC028E7B09}">
      <dgm:prSet/>
      <dgm:spPr/>
      <dgm:t>
        <a:bodyPr/>
        <a:lstStyle/>
        <a:p>
          <a:endParaRPr lang="es-MX"/>
        </a:p>
      </dgm:t>
    </dgm:pt>
    <dgm:pt modelId="{0E298825-9CAF-4BD2-B49E-573BFB90AB49}">
      <dgm:prSet/>
      <dgm:spPr/>
      <dgm:t>
        <a:bodyPr/>
        <a:lstStyle/>
        <a:p>
          <a:r>
            <a:rPr lang="es-MX" baseline="0" dirty="0"/>
            <a:t>KNN</a:t>
          </a:r>
          <a:endParaRPr lang="es-MX" dirty="0"/>
        </a:p>
      </dgm:t>
    </dgm:pt>
    <dgm:pt modelId="{C50024C0-AA08-4637-9183-D8D91EE9E494}" type="parTrans" cxnId="{076C0661-A4C6-4B99-A9CC-7236732CE2D3}">
      <dgm:prSet/>
      <dgm:spPr/>
      <dgm:t>
        <a:bodyPr/>
        <a:lstStyle/>
        <a:p>
          <a:endParaRPr lang="es-MX"/>
        </a:p>
      </dgm:t>
    </dgm:pt>
    <dgm:pt modelId="{F4AEA6A2-C664-43F8-87F5-6758D272150B}" type="sibTrans" cxnId="{076C0661-A4C6-4B99-A9CC-7236732CE2D3}">
      <dgm:prSet/>
      <dgm:spPr/>
      <dgm:t>
        <a:bodyPr/>
        <a:lstStyle/>
        <a:p>
          <a:endParaRPr lang="es-MX"/>
        </a:p>
      </dgm:t>
    </dgm:pt>
    <dgm:pt modelId="{C9519412-C8D8-4F4D-817C-C3D102F92C28}">
      <dgm:prSet/>
      <dgm:spPr/>
      <dgm:t>
        <a:bodyPr/>
        <a:lstStyle/>
        <a:p>
          <a:r>
            <a:rPr lang="es-MX" dirty="0"/>
            <a:t>Promedio de 10 puntuaciones </a:t>
          </a:r>
          <a:r>
            <a:rPr lang="es-MX" dirty="0" err="1"/>
            <a:t>recall</a:t>
          </a:r>
          <a:endParaRPr lang="es-MX" dirty="0"/>
        </a:p>
      </dgm:t>
    </dgm:pt>
    <dgm:pt modelId="{50455FDE-726B-4766-9AD1-4F982F27032D}" type="parTrans" cxnId="{4A572DB3-9095-4CAC-8835-CB41DC60FBE3}">
      <dgm:prSet/>
      <dgm:spPr/>
      <dgm:t>
        <a:bodyPr/>
        <a:lstStyle/>
        <a:p>
          <a:endParaRPr lang="es-MX"/>
        </a:p>
      </dgm:t>
    </dgm:pt>
    <dgm:pt modelId="{E8888E34-955D-4D99-B08D-97CF573B6960}" type="sibTrans" cxnId="{4A572DB3-9095-4CAC-8835-CB41DC60FBE3}">
      <dgm:prSet/>
      <dgm:spPr/>
      <dgm:t>
        <a:bodyPr/>
        <a:lstStyle/>
        <a:p>
          <a:endParaRPr lang="es-MX"/>
        </a:p>
      </dgm:t>
    </dgm:pt>
    <dgm:pt modelId="{ECD58822-A242-4365-8227-C3E81E2E5FB3}">
      <dgm:prSet/>
      <dgm:spPr/>
      <dgm:t>
        <a:bodyPr/>
        <a:lstStyle/>
        <a:p>
          <a:endParaRPr lang="es-MX" dirty="0"/>
        </a:p>
      </dgm:t>
    </dgm:pt>
    <dgm:pt modelId="{B8826B65-0DB0-47C6-B243-22864BA1B9B4}" type="parTrans" cxnId="{6D869954-1F51-4ACA-A7DC-A8A5A4C5213B}">
      <dgm:prSet/>
      <dgm:spPr/>
      <dgm:t>
        <a:bodyPr/>
        <a:lstStyle/>
        <a:p>
          <a:endParaRPr lang="es-MX"/>
        </a:p>
      </dgm:t>
    </dgm:pt>
    <dgm:pt modelId="{0FB79C6C-91E0-4532-A8FC-EAB21BCA46F8}" type="sibTrans" cxnId="{6D869954-1F51-4ACA-A7DC-A8A5A4C5213B}">
      <dgm:prSet/>
      <dgm:spPr/>
      <dgm:t>
        <a:bodyPr/>
        <a:lstStyle/>
        <a:p>
          <a:endParaRPr lang="es-MX"/>
        </a:p>
      </dgm:t>
    </dgm:pt>
    <dgm:pt modelId="{27C01B66-1D73-4F92-BC95-131EDDA84323}">
      <dgm:prSet/>
      <dgm:spPr/>
      <dgm:t>
        <a:bodyPr/>
        <a:lstStyle/>
        <a:p>
          <a:endParaRPr lang="es-MX" dirty="0"/>
        </a:p>
      </dgm:t>
    </dgm:pt>
    <dgm:pt modelId="{D47E190D-2AB7-4484-BE3E-A372966D8B34}" type="parTrans" cxnId="{A4A44178-DBD5-4405-9F14-440906E6714A}">
      <dgm:prSet/>
      <dgm:spPr/>
      <dgm:t>
        <a:bodyPr/>
        <a:lstStyle/>
        <a:p>
          <a:endParaRPr lang="es-MX"/>
        </a:p>
      </dgm:t>
    </dgm:pt>
    <dgm:pt modelId="{A1B62E0A-0ABD-4BA4-B45E-AE0B458B13F5}" type="sibTrans" cxnId="{A4A44178-DBD5-4405-9F14-440906E6714A}">
      <dgm:prSet/>
      <dgm:spPr/>
      <dgm:t>
        <a:bodyPr/>
        <a:lstStyle/>
        <a:p>
          <a:endParaRPr lang="es-MX"/>
        </a:p>
      </dgm:t>
    </dgm:pt>
    <dgm:pt modelId="{1825D161-5C06-46D4-80DD-D2B849DC6C1D}">
      <dgm:prSet/>
      <dgm:spPr/>
      <dgm:t>
        <a:bodyPr/>
        <a:lstStyle/>
        <a:p>
          <a:endParaRPr lang="es-MX" dirty="0"/>
        </a:p>
      </dgm:t>
    </dgm:pt>
    <dgm:pt modelId="{0EAFFAF2-ED3D-4A3B-B012-D447BE0FD6CA}" type="parTrans" cxnId="{63A5F698-AC49-41EC-9A54-2E9278719B06}">
      <dgm:prSet/>
      <dgm:spPr/>
      <dgm:t>
        <a:bodyPr/>
        <a:lstStyle/>
        <a:p>
          <a:endParaRPr lang="es-MX"/>
        </a:p>
      </dgm:t>
    </dgm:pt>
    <dgm:pt modelId="{D18E8C9A-805B-478E-8D7B-9FC434533DA2}" type="sibTrans" cxnId="{63A5F698-AC49-41EC-9A54-2E9278719B06}">
      <dgm:prSet/>
      <dgm:spPr/>
      <dgm:t>
        <a:bodyPr/>
        <a:lstStyle/>
        <a:p>
          <a:endParaRPr lang="es-MX"/>
        </a:p>
      </dgm:t>
    </dgm:pt>
    <dgm:pt modelId="{2CD7605D-C9FD-4A32-878F-C8C54501F2F1}">
      <dgm:prSet/>
      <dgm:spPr/>
      <dgm:t>
        <a:bodyPr/>
        <a:lstStyle/>
        <a:p>
          <a:r>
            <a:rPr lang="es-MX" dirty="0"/>
            <a:t>El puntaje </a:t>
          </a:r>
          <a:r>
            <a:rPr lang="es-MX" dirty="0" err="1"/>
            <a:t>recall</a:t>
          </a:r>
          <a:r>
            <a:rPr lang="es-MX" dirty="0"/>
            <a:t> para los 5 primeros vecinos impares</a:t>
          </a:r>
        </a:p>
      </dgm:t>
    </dgm:pt>
    <dgm:pt modelId="{F2C0FC78-6769-4C5F-9A4F-7FDCF68A102D}" type="parTrans" cxnId="{E586AEF6-DC81-4076-B3AC-23CA44E1141D}">
      <dgm:prSet/>
      <dgm:spPr/>
      <dgm:t>
        <a:bodyPr/>
        <a:lstStyle/>
        <a:p>
          <a:endParaRPr lang="es-MX"/>
        </a:p>
      </dgm:t>
    </dgm:pt>
    <dgm:pt modelId="{118974DE-A743-4212-A14A-4DA61AD90C49}" type="sibTrans" cxnId="{E586AEF6-DC81-4076-B3AC-23CA44E1141D}">
      <dgm:prSet/>
      <dgm:spPr/>
      <dgm:t>
        <a:bodyPr/>
        <a:lstStyle/>
        <a:p>
          <a:endParaRPr lang="es-MX"/>
        </a:p>
      </dgm:t>
    </dgm:pt>
    <dgm:pt modelId="{5F12331D-A2E4-4C05-8F50-45B4A141B64B}">
      <dgm:prSet/>
      <dgm:spPr/>
      <dgm:t>
        <a:bodyPr/>
        <a:lstStyle/>
        <a:p>
          <a:r>
            <a:rPr lang="es-MX" baseline="0" dirty="0"/>
            <a:t>SVM</a:t>
          </a:r>
          <a:endParaRPr lang="es-MX" dirty="0"/>
        </a:p>
      </dgm:t>
    </dgm:pt>
    <dgm:pt modelId="{46265B1A-735F-4650-A96C-40854390CE17}" type="parTrans" cxnId="{76CB9313-7522-4FEA-B5A9-6EF94D6AB0F3}">
      <dgm:prSet/>
      <dgm:spPr/>
      <dgm:t>
        <a:bodyPr/>
        <a:lstStyle/>
        <a:p>
          <a:endParaRPr lang="es-MX"/>
        </a:p>
      </dgm:t>
    </dgm:pt>
    <dgm:pt modelId="{9EF93BE2-6B62-488B-84A4-E7A6A5D1CF64}" type="sibTrans" cxnId="{76CB9313-7522-4FEA-B5A9-6EF94D6AB0F3}">
      <dgm:prSet/>
      <dgm:spPr/>
      <dgm:t>
        <a:bodyPr/>
        <a:lstStyle/>
        <a:p>
          <a:endParaRPr lang="es-MX"/>
        </a:p>
      </dgm:t>
    </dgm:pt>
    <dgm:pt modelId="{065924BD-5880-437F-A462-E3DC50174DF7}">
      <dgm:prSet/>
      <dgm:spPr/>
      <dgm:t>
        <a:bodyPr/>
        <a:lstStyle/>
        <a:p>
          <a:r>
            <a:rPr lang="es-ES" dirty="0"/>
            <a:t>El puntaje </a:t>
          </a:r>
          <a:r>
            <a:rPr lang="es-ES" dirty="0" err="1"/>
            <a:t>recall</a:t>
          </a:r>
          <a:r>
            <a:rPr lang="es-ES" dirty="0"/>
            <a:t> obtenido para los </a:t>
          </a:r>
          <a:r>
            <a:rPr lang="es-ES" dirty="0" err="1"/>
            <a:t>kernel</a:t>
          </a:r>
          <a:r>
            <a:rPr lang="es-ES" dirty="0"/>
            <a:t> linear, </a:t>
          </a:r>
          <a:r>
            <a:rPr lang="es-ES" dirty="0" err="1"/>
            <a:t>rbf</a:t>
          </a:r>
          <a:r>
            <a:rPr lang="es-ES" dirty="0"/>
            <a:t>, </a:t>
          </a:r>
          <a:r>
            <a:rPr lang="es-ES" dirty="0" err="1"/>
            <a:t>poly</a:t>
          </a:r>
          <a:r>
            <a:rPr lang="es-ES" dirty="0"/>
            <a:t> y </a:t>
          </a:r>
          <a:r>
            <a:rPr lang="es-ES" dirty="0" err="1"/>
            <a:t>sigmoid</a:t>
          </a:r>
          <a:endParaRPr lang="es-MX" dirty="0"/>
        </a:p>
      </dgm:t>
    </dgm:pt>
    <dgm:pt modelId="{E698F39E-9BB8-4A13-8106-BC86E1725B71}" type="parTrans" cxnId="{29A620D5-9B90-4241-A23E-5EF8BD050EA5}">
      <dgm:prSet/>
      <dgm:spPr/>
      <dgm:t>
        <a:bodyPr/>
        <a:lstStyle/>
        <a:p>
          <a:endParaRPr lang="es-MX"/>
        </a:p>
      </dgm:t>
    </dgm:pt>
    <dgm:pt modelId="{A0AF9298-820E-4BC3-BE11-F5D3B2393712}" type="sibTrans" cxnId="{29A620D5-9B90-4241-A23E-5EF8BD050EA5}">
      <dgm:prSet/>
      <dgm:spPr/>
      <dgm:t>
        <a:bodyPr/>
        <a:lstStyle/>
        <a:p>
          <a:endParaRPr lang="es-MX"/>
        </a:p>
      </dgm:t>
    </dgm:pt>
    <dgm:pt modelId="{F96C65EC-C510-415E-8762-A0377B0868C4}" type="pres">
      <dgm:prSet presAssocID="{2FDDD10B-2C6A-4969-9CD4-95032FA7871D}" presName="Name0" presStyleCnt="0">
        <dgm:presLayoutVars>
          <dgm:dir/>
          <dgm:animLvl val="lvl"/>
          <dgm:resizeHandles val="exact"/>
        </dgm:presLayoutVars>
      </dgm:prSet>
      <dgm:spPr/>
    </dgm:pt>
    <dgm:pt modelId="{C55F3ED5-9883-464E-BF83-FF14E9F61C54}" type="pres">
      <dgm:prSet presAssocID="{93DDA8EE-4F58-4559-A60E-24ECB46E157E}" presName="composite" presStyleCnt="0"/>
      <dgm:spPr/>
    </dgm:pt>
    <dgm:pt modelId="{7D9F7B51-A75E-483F-95A0-2A242B6BEE86}" type="pres">
      <dgm:prSet presAssocID="{93DDA8EE-4F58-4559-A60E-24ECB46E157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C2E765E-E669-4E6D-9115-D5908D59C8B8}" type="pres">
      <dgm:prSet presAssocID="{93DDA8EE-4F58-4559-A60E-24ECB46E157E}" presName="desTx" presStyleLbl="alignAccFollowNode1" presStyleIdx="0" presStyleCnt="3">
        <dgm:presLayoutVars>
          <dgm:bulletEnabled val="1"/>
        </dgm:presLayoutVars>
      </dgm:prSet>
      <dgm:spPr/>
    </dgm:pt>
    <dgm:pt modelId="{F337F0DD-E572-4AD1-9784-B2A36B3AFD8E}" type="pres">
      <dgm:prSet presAssocID="{4F5C6682-C8FB-44A1-A2CE-79994263D2A8}" presName="space" presStyleCnt="0"/>
      <dgm:spPr/>
    </dgm:pt>
    <dgm:pt modelId="{9895CB8B-0927-4316-8D2D-F9E4F72A039B}" type="pres">
      <dgm:prSet presAssocID="{0E298825-9CAF-4BD2-B49E-573BFB90AB49}" presName="composite" presStyleCnt="0"/>
      <dgm:spPr/>
    </dgm:pt>
    <dgm:pt modelId="{6D6E07EA-FE2B-4813-857C-61145CF80678}" type="pres">
      <dgm:prSet presAssocID="{0E298825-9CAF-4BD2-B49E-573BFB90AB4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0D921F5-B5EB-4883-BB03-025FBEA31E1E}" type="pres">
      <dgm:prSet presAssocID="{0E298825-9CAF-4BD2-B49E-573BFB90AB49}" presName="desTx" presStyleLbl="alignAccFollowNode1" presStyleIdx="1" presStyleCnt="3">
        <dgm:presLayoutVars>
          <dgm:bulletEnabled val="1"/>
        </dgm:presLayoutVars>
      </dgm:prSet>
      <dgm:spPr/>
    </dgm:pt>
    <dgm:pt modelId="{8C3B95DE-D354-422B-A7D4-A1A61007E9D3}" type="pres">
      <dgm:prSet presAssocID="{F4AEA6A2-C664-43F8-87F5-6758D272150B}" presName="space" presStyleCnt="0"/>
      <dgm:spPr/>
    </dgm:pt>
    <dgm:pt modelId="{68314743-5C18-4F1E-82C3-B2E06FA81A0F}" type="pres">
      <dgm:prSet presAssocID="{5F12331D-A2E4-4C05-8F50-45B4A141B64B}" presName="composite" presStyleCnt="0"/>
      <dgm:spPr/>
    </dgm:pt>
    <dgm:pt modelId="{019A940D-7F9F-4063-8999-9774B92BE9D3}" type="pres">
      <dgm:prSet presAssocID="{5F12331D-A2E4-4C05-8F50-45B4A141B64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8B5EAAB-A5FC-445C-9288-B09710D8B525}" type="pres">
      <dgm:prSet presAssocID="{5F12331D-A2E4-4C05-8F50-45B4A141B64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CB66201-C561-4E2D-BBFD-51E31AAEF5EA}" type="presOf" srcId="{5F12331D-A2E4-4C05-8F50-45B4A141B64B}" destId="{019A940D-7F9F-4063-8999-9774B92BE9D3}" srcOrd="0" destOrd="0" presId="urn:microsoft.com/office/officeart/2005/8/layout/hList1"/>
    <dgm:cxn modelId="{76CB9313-7522-4FEA-B5A9-6EF94D6AB0F3}" srcId="{2FDDD10B-2C6A-4969-9CD4-95032FA7871D}" destId="{5F12331D-A2E4-4C05-8F50-45B4A141B64B}" srcOrd="2" destOrd="0" parTransId="{46265B1A-735F-4650-A96C-40854390CE17}" sibTransId="{9EF93BE2-6B62-488B-84A4-E7A6A5D1CF64}"/>
    <dgm:cxn modelId="{030FE732-CA14-4BC6-81EF-D14730F3CA40}" type="presOf" srcId="{27C01B66-1D73-4F92-BC95-131EDDA84323}" destId="{5C2E765E-E669-4E6D-9115-D5908D59C8B8}" srcOrd="0" destOrd="1" presId="urn:microsoft.com/office/officeart/2005/8/layout/hList1"/>
    <dgm:cxn modelId="{076C0661-A4C6-4B99-A9CC-7236732CE2D3}" srcId="{2FDDD10B-2C6A-4969-9CD4-95032FA7871D}" destId="{0E298825-9CAF-4BD2-B49E-573BFB90AB49}" srcOrd="1" destOrd="0" parTransId="{C50024C0-AA08-4637-9183-D8D91EE9E494}" sibTransId="{F4AEA6A2-C664-43F8-87F5-6758D272150B}"/>
    <dgm:cxn modelId="{B29D7D67-0392-4E40-857E-E3C5EDFA94BE}" type="presOf" srcId="{065924BD-5880-437F-A462-E3DC50174DF7}" destId="{B8B5EAAB-A5FC-445C-9288-B09710D8B525}" srcOrd="0" destOrd="0" presId="urn:microsoft.com/office/officeart/2005/8/layout/hList1"/>
    <dgm:cxn modelId="{2428DA49-A0E1-410E-8FA3-BFF60DFEBFF2}" type="presOf" srcId="{1825D161-5C06-46D4-80DD-D2B849DC6C1D}" destId="{5C2E765E-E669-4E6D-9115-D5908D59C8B8}" srcOrd="0" destOrd="2" presId="urn:microsoft.com/office/officeart/2005/8/layout/hList1"/>
    <dgm:cxn modelId="{F06A2C6D-2F0D-454F-8F2C-808E6555F1DC}" type="presOf" srcId="{0E298825-9CAF-4BD2-B49E-573BFB90AB49}" destId="{6D6E07EA-FE2B-4813-857C-61145CF80678}" srcOrd="0" destOrd="0" presId="urn:microsoft.com/office/officeart/2005/8/layout/hList1"/>
    <dgm:cxn modelId="{6D869954-1F51-4ACA-A7DC-A8A5A4C5213B}" srcId="{93DDA8EE-4F58-4559-A60E-24ECB46E157E}" destId="{ECD58822-A242-4365-8227-C3E81E2E5FB3}" srcOrd="3" destOrd="0" parTransId="{B8826B65-0DB0-47C6-B243-22864BA1B9B4}" sibTransId="{0FB79C6C-91E0-4532-A8FC-EAB21BCA46F8}"/>
    <dgm:cxn modelId="{A4A44178-DBD5-4405-9F14-440906E6714A}" srcId="{93DDA8EE-4F58-4559-A60E-24ECB46E157E}" destId="{27C01B66-1D73-4F92-BC95-131EDDA84323}" srcOrd="1" destOrd="0" parTransId="{D47E190D-2AB7-4484-BE3E-A372966D8B34}" sibTransId="{A1B62E0A-0ABD-4BA4-B45E-AE0B458B13F5}"/>
    <dgm:cxn modelId="{2A029F93-7435-48A4-9BA6-14AC028E7B09}" srcId="{2FDDD10B-2C6A-4969-9CD4-95032FA7871D}" destId="{93DDA8EE-4F58-4559-A60E-24ECB46E157E}" srcOrd="0" destOrd="0" parTransId="{27D3E50D-AF8D-418E-9431-336ADBCB0B4B}" sibTransId="{4F5C6682-C8FB-44A1-A2CE-79994263D2A8}"/>
    <dgm:cxn modelId="{63A5F698-AC49-41EC-9A54-2E9278719B06}" srcId="{93DDA8EE-4F58-4559-A60E-24ECB46E157E}" destId="{1825D161-5C06-46D4-80DD-D2B849DC6C1D}" srcOrd="2" destOrd="0" parTransId="{0EAFFAF2-ED3D-4A3B-B012-D447BE0FD6CA}" sibTransId="{D18E8C9A-805B-478E-8D7B-9FC434533DA2}"/>
    <dgm:cxn modelId="{DE7626A0-5AAF-4547-99AD-F094278F919F}" type="presOf" srcId="{93DDA8EE-4F58-4559-A60E-24ECB46E157E}" destId="{7D9F7B51-A75E-483F-95A0-2A242B6BEE86}" srcOrd="0" destOrd="0" presId="urn:microsoft.com/office/officeart/2005/8/layout/hList1"/>
    <dgm:cxn modelId="{4A572DB3-9095-4CAC-8835-CB41DC60FBE3}" srcId="{93DDA8EE-4F58-4559-A60E-24ECB46E157E}" destId="{C9519412-C8D8-4F4D-817C-C3D102F92C28}" srcOrd="0" destOrd="0" parTransId="{50455FDE-726B-4766-9AD1-4F982F27032D}" sibTransId="{E8888E34-955D-4D99-B08D-97CF573B6960}"/>
    <dgm:cxn modelId="{B0342DBC-87A9-436F-9DFD-E9DB523BEEB0}" type="presOf" srcId="{2FDDD10B-2C6A-4969-9CD4-95032FA7871D}" destId="{F96C65EC-C510-415E-8762-A0377B0868C4}" srcOrd="0" destOrd="0" presId="urn:microsoft.com/office/officeart/2005/8/layout/hList1"/>
    <dgm:cxn modelId="{29A620D5-9B90-4241-A23E-5EF8BD050EA5}" srcId="{5F12331D-A2E4-4C05-8F50-45B4A141B64B}" destId="{065924BD-5880-437F-A462-E3DC50174DF7}" srcOrd="0" destOrd="0" parTransId="{E698F39E-9BB8-4A13-8106-BC86E1725B71}" sibTransId="{A0AF9298-820E-4BC3-BE11-F5D3B2393712}"/>
    <dgm:cxn modelId="{F1B3F5E3-DF1A-4241-BC5D-EA82777D8F3E}" type="presOf" srcId="{ECD58822-A242-4365-8227-C3E81E2E5FB3}" destId="{5C2E765E-E669-4E6D-9115-D5908D59C8B8}" srcOrd="0" destOrd="3" presId="urn:microsoft.com/office/officeart/2005/8/layout/hList1"/>
    <dgm:cxn modelId="{BF9C8BE6-A932-4358-94F4-11FB445EF963}" type="presOf" srcId="{2CD7605D-C9FD-4A32-878F-C8C54501F2F1}" destId="{F0D921F5-B5EB-4883-BB03-025FBEA31E1E}" srcOrd="0" destOrd="0" presId="urn:microsoft.com/office/officeart/2005/8/layout/hList1"/>
    <dgm:cxn modelId="{FEF010EA-B846-4D57-AF3B-3D86C03F7E7D}" type="presOf" srcId="{C9519412-C8D8-4F4D-817C-C3D102F92C28}" destId="{5C2E765E-E669-4E6D-9115-D5908D59C8B8}" srcOrd="0" destOrd="0" presId="urn:microsoft.com/office/officeart/2005/8/layout/hList1"/>
    <dgm:cxn modelId="{E586AEF6-DC81-4076-B3AC-23CA44E1141D}" srcId="{0E298825-9CAF-4BD2-B49E-573BFB90AB49}" destId="{2CD7605D-C9FD-4A32-878F-C8C54501F2F1}" srcOrd="0" destOrd="0" parTransId="{F2C0FC78-6769-4C5F-9A4F-7FDCF68A102D}" sibTransId="{118974DE-A743-4212-A14A-4DA61AD90C49}"/>
    <dgm:cxn modelId="{A0933679-A425-48B8-ABEB-B5039509792A}" type="presParOf" srcId="{F96C65EC-C510-415E-8762-A0377B0868C4}" destId="{C55F3ED5-9883-464E-BF83-FF14E9F61C54}" srcOrd="0" destOrd="0" presId="urn:microsoft.com/office/officeart/2005/8/layout/hList1"/>
    <dgm:cxn modelId="{01EC2C57-4578-461D-BCEF-07A46029F74C}" type="presParOf" srcId="{C55F3ED5-9883-464E-BF83-FF14E9F61C54}" destId="{7D9F7B51-A75E-483F-95A0-2A242B6BEE86}" srcOrd="0" destOrd="0" presId="urn:microsoft.com/office/officeart/2005/8/layout/hList1"/>
    <dgm:cxn modelId="{2F52BEFE-9F19-4D27-80BF-6CD7DA8038CA}" type="presParOf" srcId="{C55F3ED5-9883-464E-BF83-FF14E9F61C54}" destId="{5C2E765E-E669-4E6D-9115-D5908D59C8B8}" srcOrd="1" destOrd="0" presId="urn:microsoft.com/office/officeart/2005/8/layout/hList1"/>
    <dgm:cxn modelId="{A69FE296-3EEE-4E1C-93C4-8D05433CDCCD}" type="presParOf" srcId="{F96C65EC-C510-415E-8762-A0377B0868C4}" destId="{F337F0DD-E572-4AD1-9784-B2A36B3AFD8E}" srcOrd="1" destOrd="0" presId="urn:microsoft.com/office/officeart/2005/8/layout/hList1"/>
    <dgm:cxn modelId="{D9ABCD2C-09CE-4801-B2AE-3976276AEC7D}" type="presParOf" srcId="{F96C65EC-C510-415E-8762-A0377B0868C4}" destId="{9895CB8B-0927-4316-8D2D-F9E4F72A039B}" srcOrd="2" destOrd="0" presId="urn:microsoft.com/office/officeart/2005/8/layout/hList1"/>
    <dgm:cxn modelId="{2BB3303C-7087-42B2-B2C5-BA33C57C7FBA}" type="presParOf" srcId="{9895CB8B-0927-4316-8D2D-F9E4F72A039B}" destId="{6D6E07EA-FE2B-4813-857C-61145CF80678}" srcOrd="0" destOrd="0" presId="urn:microsoft.com/office/officeart/2005/8/layout/hList1"/>
    <dgm:cxn modelId="{58251496-08F6-47B0-961D-3CB48D4D5803}" type="presParOf" srcId="{9895CB8B-0927-4316-8D2D-F9E4F72A039B}" destId="{F0D921F5-B5EB-4883-BB03-025FBEA31E1E}" srcOrd="1" destOrd="0" presId="urn:microsoft.com/office/officeart/2005/8/layout/hList1"/>
    <dgm:cxn modelId="{4A361793-1EAF-479D-90E1-E856C48670C2}" type="presParOf" srcId="{F96C65EC-C510-415E-8762-A0377B0868C4}" destId="{8C3B95DE-D354-422B-A7D4-A1A61007E9D3}" srcOrd="3" destOrd="0" presId="urn:microsoft.com/office/officeart/2005/8/layout/hList1"/>
    <dgm:cxn modelId="{528C5D24-BB66-49D3-9A42-DB1693DE5020}" type="presParOf" srcId="{F96C65EC-C510-415E-8762-A0377B0868C4}" destId="{68314743-5C18-4F1E-82C3-B2E06FA81A0F}" srcOrd="4" destOrd="0" presId="urn:microsoft.com/office/officeart/2005/8/layout/hList1"/>
    <dgm:cxn modelId="{3EF02DDE-2A4D-4A3C-92CD-45C50ECF1328}" type="presParOf" srcId="{68314743-5C18-4F1E-82C3-B2E06FA81A0F}" destId="{019A940D-7F9F-4063-8999-9774B92BE9D3}" srcOrd="0" destOrd="0" presId="urn:microsoft.com/office/officeart/2005/8/layout/hList1"/>
    <dgm:cxn modelId="{5F827F0F-F0DD-4C0F-8428-FF98C5DC630E}" type="presParOf" srcId="{68314743-5C18-4F1E-82C3-B2E06FA81A0F}" destId="{B8B5EAAB-A5FC-445C-9288-B09710D8B5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44434D-C480-474E-8AF9-836983DF8C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BA8DF3D-514C-4CBD-A879-F36EC380CD36}">
      <dgm:prSet/>
      <dgm:spPr/>
      <dgm:t>
        <a:bodyPr/>
        <a:lstStyle/>
        <a:p>
          <a:r>
            <a:rPr lang="es-MX"/>
            <a:t>Resultados</a:t>
          </a:r>
        </a:p>
      </dgm:t>
    </dgm:pt>
    <dgm:pt modelId="{8AFD8920-CD2C-4395-B790-8F1DC296655E}" type="parTrans" cxnId="{F73E87F4-4B77-4251-B298-4722FFE59085}">
      <dgm:prSet/>
      <dgm:spPr/>
      <dgm:t>
        <a:bodyPr/>
        <a:lstStyle/>
        <a:p>
          <a:endParaRPr lang="es-MX"/>
        </a:p>
      </dgm:t>
    </dgm:pt>
    <dgm:pt modelId="{E443CF0E-FB78-40F2-83DB-1B2DEE726535}" type="sibTrans" cxnId="{F73E87F4-4B77-4251-B298-4722FFE59085}">
      <dgm:prSet/>
      <dgm:spPr/>
      <dgm:t>
        <a:bodyPr/>
        <a:lstStyle/>
        <a:p>
          <a:endParaRPr lang="es-MX"/>
        </a:p>
      </dgm:t>
    </dgm:pt>
    <dgm:pt modelId="{CD998810-3C47-4D99-8555-56D94E4636E4}">
      <dgm:prSet/>
      <dgm:spPr/>
      <dgm:t>
        <a:bodyPr/>
        <a:lstStyle/>
        <a:p>
          <a:r>
            <a:rPr lang="es-MX" dirty="0"/>
            <a:t>Buen trabajo comparado con otros en el estado del arte</a:t>
          </a:r>
        </a:p>
      </dgm:t>
    </dgm:pt>
    <dgm:pt modelId="{3A5EB204-96D0-4F62-94D2-957CB1DA6D90}" type="parTrans" cxnId="{D1393B8B-80C2-41A7-B5D5-4380DD347D6D}">
      <dgm:prSet/>
      <dgm:spPr/>
      <dgm:t>
        <a:bodyPr/>
        <a:lstStyle/>
        <a:p>
          <a:endParaRPr lang="es-MX"/>
        </a:p>
      </dgm:t>
    </dgm:pt>
    <dgm:pt modelId="{3748564A-D938-4F3C-8A07-24EFF72EF28F}" type="sibTrans" cxnId="{D1393B8B-80C2-41A7-B5D5-4380DD347D6D}">
      <dgm:prSet/>
      <dgm:spPr/>
      <dgm:t>
        <a:bodyPr/>
        <a:lstStyle/>
        <a:p>
          <a:endParaRPr lang="es-MX"/>
        </a:p>
      </dgm:t>
    </dgm:pt>
    <dgm:pt modelId="{2A0BACF8-EDFE-47EE-9946-BDC5C800C1CA}">
      <dgm:prSet/>
      <dgm:spPr/>
      <dgm:t>
        <a:bodyPr/>
        <a:lstStyle/>
        <a:p>
          <a:r>
            <a:rPr lang="es-MX"/>
            <a:t>Mejor característica RASTA-MFCC</a:t>
          </a:r>
          <a:endParaRPr lang="es-MX" dirty="0"/>
        </a:p>
      </dgm:t>
    </dgm:pt>
    <dgm:pt modelId="{73DF19B4-B3ED-4C0A-B6F8-D597BE65B1AA}" type="parTrans" cxnId="{AE8232C4-9EDC-41C5-929D-0BC85A4FDB08}">
      <dgm:prSet/>
      <dgm:spPr/>
      <dgm:t>
        <a:bodyPr/>
        <a:lstStyle/>
        <a:p>
          <a:endParaRPr lang="es-MX"/>
        </a:p>
      </dgm:t>
    </dgm:pt>
    <dgm:pt modelId="{E7A10CB4-3F87-4497-BA95-C0A515D0E98E}" type="sibTrans" cxnId="{AE8232C4-9EDC-41C5-929D-0BC85A4FDB08}">
      <dgm:prSet/>
      <dgm:spPr/>
      <dgm:t>
        <a:bodyPr/>
        <a:lstStyle/>
        <a:p>
          <a:endParaRPr lang="es-MX"/>
        </a:p>
      </dgm:t>
    </dgm:pt>
    <dgm:pt modelId="{2EE60BAC-0F3E-47BC-A843-7D227BF3737F}">
      <dgm:prSet/>
      <dgm:spPr/>
      <dgm:t>
        <a:bodyPr/>
        <a:lstStyle/>
        <a:p>
          <a:r>
            <a:rPr lang="es-MX"/>
            <a:t>Mejor clasificador MLP</a:t>
          </a:r>
          <a:endParaRPr lang="es-MX" dirty="0"/>
        </a:p>
      </dgm:t>
    </dgm:pt>
    <dgm:pt modelId="{81ADE46E-4966-43E5-8AF1-877C52FB211F}" type="parTrans" cxnId="{C9D71A32-AA79-4A06-B3A4-39E67FE30656}">
      <dgm:prSet/>
      <dgm:spPr/>
      <dgm:t>
        <a:bodyPr/>
        <a:lstStyle/>
        <a:p>
          <a:endParaRPr lang="es-MX"/>
        </a:p>
      </dgm:t>
    </dgm:pt>
    <dgm:pt modelId="{DA653FD1-4778-49CF-B298-DEED62393001}" type="sibTrans" cxnId="{C9D71A32-AA79-4A06-B3A4-39E67FE30656}">
      <dgm:prSet/>
      <dgm:spPr/>
      <dgm:t>
        <a:bodyPr/>
        <a:lstStyle/>
        <a:p>
          <a:endParaRPr lang="es-MX"/>
        </a:p>
      </dgm:t>
    </dgm:pt>
    <dgm:pt modelId="{8F7C087F-243A-4790-8D58-0A8D79BC7060}">
      <dgm:prSet/>
      <dgm:spPr/>
      <dgm:t>
        <a:bodyPr/>
        <a:lstStyle/>
        <a:p>
          <a:r>
            <a:rPr lang="es-MX"/>
            <a:t>Hipótesis valida solo para el caso de EMODB</a:t>
          </a:r>
          <a:endParaRPr lang="es-MX" dirty="0"/>
        </a:p>
      </dgm:t>
    </dgm:pt>
    <dgm:pt modelId="{684C391F-37E3-4A28-8D78-5847D6A95D88}" type="parTrans" cxnId="{87787895-1CE7-425B-B099-E4EB1A627BEA}">
      <dgm:prSet/>
      <dgm:spPr/>
      <dgm:t>
        <a:bodyPr/>
        <a:lstStyle/>
        <a:p>
          <a:endParaRPr lang="es-MX"/>
        </a:p>
      </dgm:t>
    </dgm:pt>
    <dgm:pt modelId="{3A75031C-6428-49C3-A372-0CEAE28B41AD}" type="sibTrans" cxnId="{87787895-1CE7-425B-B099-E4EB1A627BEA}">
      <dgm:prSet/>
      <dgm:spPr/>
      <dgm:t>
        <a:bodyPr/>
        <a:lstStyle/>
        <a:p>
          <a:endParaRPr lang="es-MX"/>
        </a:p>
      </dgm:t>
    </dgm:pt>
    <dgm:pt modelId="{0B2EA1D3-2DC8-4020-A325-CEC2331F1F44}" type="pres">
      <dgm:prSet presAssocID="{6D44434D-C480-474E-8AF9-836983DF8C89}" presName="Name0" presStyleCnt="0">
        <dgm:presLayoutVars>
          <dgm:dir/>
          <dgm:animLvl val="lvl"/>
          <dgm:resizeHandles val="exact"/>
        </dgm:presLayoutVars>
      </dgm:prSet>
      <dgm:spPr/>
    </dgm:pt>
    <dgm:pt modelId="{03232147-1502-4F71-9D48-5B4D6604A601}" type="pres">
      <dgm:prSet presAssocID="{DBA8DF3D-514C-4CBD-A879-F36EC380CD36}" presName="composite" presStyleCnt="0"/>
      <dgm:spPr/>
    </dgm:pt>
    <dgm:pt modelId="{6B7D2F86-B7D6-493B-B3A8-C5E12E3844A3}" type="pres">
      <dgm:prSet presAssocID="{DBA8DF3D-514C-4CBD-A879-F36EC380CD3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35A438A-1ED6-410F-BFCD-F5BE45F9FBE1}" type="pres">
      <dgm:prSet presAssocID="{DBA8DF3D-514C-4CBD-A879-F36EC380CD36}" presName="desTx" presStyleLbl="alignAccFollowNode1" presStyleIdx="0" presStyleCnt="1" custLinFactNeighborX="-12450">
        <dgm:presLayoutVars>
          <dgm:bulletEnabled val="1"/>
        </dgm:presLayoutVars>
      </dgm:prSet>
      <dgm:spPr/>
    </dgm:pt>
  </dgm:ptLst>
  <dgm:cxnLst>
    <dgm:cxn modelId="{97690420-81C2-4616-B60C-27AC0835FD3E}" type="presOf" srcId="{CD998810-3C47-4D99-8555-56D94E4636E4}" destId="{935A438A-1ED6-410F-BFCD-F5BE45F9FBE1}" srcOrd="0" destOrd="0" presId="urn:microsoft.com/office/officeart/2005/8/layout/hList1"/>
    <dgm:cxn modelId="{C9D71A32-AA79-4A06-B3A4-39E67FE30656}" srcId="{DBA8DF3D-514C-4CBD-A879-F36EC380CD36}" destId="{2EE60BAC-0F3E-47BC-A843-7D227BF3737F}" srcOrd="2" destOrd="0" parTransId="{81ADE46E-4966-43E5-8AF1-877C52FB211F}" sibTransId="{DA653FD1-4778-49CF-B298-DEED62393001}"/>
    <dgm:cxn modelId="{D0293F43-9175-4C40-964B-6A4A3947543C}" type="presOf" srcId="{DBA8DF3D-514C-4CBD-A879-F36EC380CD36}" destId="{6B7D2F86-B7D6-493B-B3A8-C5E12E3844A3}" srcOrd="0" destOrd="0" presId="urn:microsoft.com/office/officeart/2005/8/layout/hList1"/>
    <dgm:cxn modelId="{4412506C-4F55-40EA-B40A-925A1216D033}" type="presOf" srcId="{2EE60BAC-0F3E-47BC-A843-7D227BF3737F}" destId="{935A438A-1ED6-410F-BFCD-F5BE45F9FBE1}" srcOrd="0" destOrd="2" presId="urn:microsoft.com/office/officeart/2005/8/layout/hList1"/>
    <dgm:cxn modelId="{D1393B8B-80C2-41A7-B5D5-4380DD347D6D}" srcId="{DBA8DF3D-514C-4CBD-A879-F36EC380CD36}" destId="{CD998810-3C47-4D99-8555-56D94E4636E4}" srcOrd="0" destOrd="0" parTransId="{3A5EB204-96D0-4F62-94D2-957CB1DA6D90}" sibTransId="{3748564A-D938-4F3C-8A07-24EFF72EF28F}"/>
    <dgm:cxn modelId="{35DC9A8C-0856-4E2A-A995-76E787C5D499}" type="presOf" srcId="{8F7C087F-243A-4790-8D58-0A8D79BC7060}" destId="{935A438A-1ED6-410F-BFCD-F5BE45F9FBE1}" srcOrd="0" destOrd="3" presId="urn:microsoft.com/office/officeart/2005/8/layout/hList1"/>
    <dgm:cxn modelId="{AE600C91-7D06-48DB-B4D1-6B2DD733F2C3}" type="presOf" srcId="{2A0BACF8-EDFE-47EE-9946-BDC5C800C1CA}" destId="{935A438A-1ED6-410F-BFCD-F5BE45F9FBE1}" srcOrd="0" destOrd="1" presId="urn:microsoft.com/office/officeart/2005/8/layout/hList1"/>
    <dgm:cxn modelId="{87787895-1CE7-425B-B099-E4EB1A627BEA}" srcId="{DBA8DF3D-514C-4CBD-A879-F36EC380CD36}" destId="{8F7C087F-243A-4790-8D58-0A8D79BC7060}" srcOrd="3" destOrd="0" parTransId="{684C391F-37E3-4A28-8D78-5847D6A95D88}" sibTransId="{3A75031C-6428-49C3-A372-0CEAE28B41AD}"/>
    <dgm:cxn modelId="{AE8232C4-9EDC-41C5-929D-0BC85A4FDB08}" srcId="{DBA8DF3D-514C-4CBD-A879-F36EC380CD36}" destId="{2A0BACF8-EDFE-47EE-9946-BDC5C800C1CA}" srcOrd="1" destOrd="0" parTransId="{73DF19B4-B3ED-4C0A-B6F8-D597BE65B1AA}" sibTransId="{E7A10CB4-3F87-4497-BA95-C0A515D0E98E}"/>
    <dgm:cxn modelId="{C5203AE0-19CA-43DB-AB05-AAAB1DC2297E}" type="presOf" srcId="{6D44434D-C480-474E-8AF9-836983DF8C89}" destId="{0B2EA1D3-2DC8-4020-A325-CEC2331F1F44}" srcOrd="0" destOrd="0" presId="urn:microsoft.com/office/officeart/2005/8/layout/hList1"/>
    <dgm:cxn modelId="{F73E87F4-4B77-4251-B298-4722FFE59085}" srcId="{6D44434D-C480-474E-8AF9-836983DF8C89}" destId="{DBA8DF3D-514C-4CBD-A879-F36EC380CD36}" srcOrd="0" destOrd="0" parTransId="{8AFD8920-CD2C-4395-B790-8F1DC296655E}" sibTransId="{E443CF0E-FB78-40F2-83DB-1B2DEE726535}"/>
    <dgm:cxn modelId="{3798B1B0-0339-4AAF-B556-F1A173FF6AF6}" type="presParOf" srcId="{0B2EA1D3-2DC8-4020-A325-CEC2331F1F44}" destId="{03232147-1502-4F71-9D48-5B4D6604A601}" srcOrd="0" destOrd="0" presId="urn:microsoft.com/office/officeart/2005/8/layout/hList1"/>
    <dgm:cxn modelId="{C9C8446B-43DA-4FE6-BB31-701B6E6917DE}" type="presParOf" srcId="{03232147-1502-4F71-9D48-5B4D6604A601}" destId="{6B7D2F86-B7D6-493B-B3A8-C5E12E3844A3}" srcOrd="0" destOrd="0" presId="urn:microsoft.com/office/officeart/2005/8/layout/hList1"/>
    <dgm:cxn modelId="{44B88DB6-69FD-4E98-B4CC-56E71EEF0D6E}" type="presParOf" srcId="{03232147-1502-4F71-9D48-5B4D6604A601}" destId="{935A438A-1ED6-410F-BFCD-F5BE45F9FB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C8B26E-D49E-4D66-8560-C32F68EA3F4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B81799B-7385-44A8-AFE9-469D83DE5360}">
      <dgm:prSet/>
      <dgm:spPr/>
      <dgm:t>
        <a:bodyPr/>
        <a:lstStyle/>
        <a:p>
          <a:r>
            <a:rPr lang="es-MX"/>
            <a:t>Trabajos futuros</a:t>
          </a:r>
        </a:p>
      </dgm:t>
    </dgm:pt>
    <dgm:pt modelId="{87084F2C-E63B-4DD4-91AF-B75213E805DA}" type="parTrans" cxnId="{7C1EBDC3-B008-465F-8278-27C05B4C9B88}">
      <dgm:prSet/>
      <dgm:spPr/>
      <dgm:t>
        <a:bodyPr/>
        <a:lstStyle/>
        <a:p>
          <a:endParaRPr lang="es-MX"/>
        </a:p>
      </dgm:t>
    </dgm:pt>
    <dgm:pt modelId="{BEB57B3F-927E-42E1-95E1-A3D79B1ADC4D}" type="sibTrans" cxnId="{7C1EBDC3-B008-465F-8278-27C05B4C9B88}">
      <dgm:prSet/>
      <dgm:spPr/>
      <dgm:t>
        <a:bodyPr/>
        <a:lstStyle/>
        <a:p>
          <a:endParaRPr lang="es-MX"/>
        </a:p>
      </dgm:t>
    </dgm:pt>
    <dgm:pt modelId="{CF66A9DB-5553-4347-849E-D24DBEFB9633}">
      <dgm:prSet/>
      <dgm:spPr/>
      <dgm:t>
        <a:bodyPr/>
        <a:lstStyle/>
        <a:p>
          <a:r>
            <a:rPr lang="es-MX" dirty="0"/>
            <a:t>Probar mas características</a:t>
          </a:r>
        </a:p>
      </dgm:t>
    </dgm:pt>
    <dgm:pt modelId="{F8DC2F50-60D7-46D7-BE4E-BCF7DC7E0968}" type="parTrans" cxnId="{9A83A399-6553-4DE5-9448-B34B0C92157A}">
      <dgm:prSet/>
      <dgm:spPr/>
      <dgm:t>
        <a:bodyPr/>
        <a:lstStyle/>
        <a:p>
          <a:endParaRPr lang="es-MX"/>
        </a:p>
      </dgm:t>
    </dgm:pt>
    <dgm:pt modelId="{3D67DB20-137D-4B9D-84B4-5A496C20269C}" type="sibTrans" cxnId="{9A83A399-6553-4DE5-9448-B34B0C92157A}">
      <dgm:prSet/>
      <dgm:spPr/>
      <dgm:t>
        <a:bodyPr/>
        <a:lstStyle/>
        <a:p>
          <a:endParaRPr lang="es-MX"/>
        </a:p>
      </dgm:t>
    </dgm:pt>
    <dgm:pt modelId="{264A4E98-771D-4B6A-8050-F39DB4D467D5}">
      <dgm:prSet/>
      <dgm:spPr/>
      <dgm:t>
        <a:bodyPr/>
        <a:lstStyle/>
        <a:p>
          <a:r>
            <a:rPr lang="es-MX" dirty="0"/>
            <a:t>Probar mas clasificadores</a:t>
          </a:r>
        </a:p>
      </dgm:t>
    </dgm:pt>
    <dgm:pt modelId="{FC21C485-B678-4C68-B847-E52CFBE6BBF9}" type="parTrans" cxnId="{F256D415-153F-44D3-92DE-4BFA074E0DE5}">
      <dgm:prSet/>
      <dgm:spPr/>
      <dgm:t>
        <a:bodyPr/>
        <a:lstStyle/>
        <a:p>
          <a:endParaRPr lang="es-MX"/>
        </a:p>
      </dgm:t>
    </dgm:pt>
    <dgm:pt modelId="{272466A9-D370-4FDD-A97C-DA6B9FC9BD6B}" type="sibTrans" cxnId="{F256D415-153F-44D3-92DE-4BFA074E0DE5}">
      <dgm:prSet/>
      <dgm:spPr/>
      <dgm:t>
        <a:bodyPr/>
        <a:lstStyle/>
        <a:p>
          <a:endParaRPr lang="es-MX"/>
        </a:p>
      </dgm:t>
    </dgm:pt>
    <dgm:pt modelId="{97D29289-B922-4A51-AC2B-2B374FB656CC}">
      <dgm:prSet/>
      <dgm:spPr/>
      <dgm:t>
        <a:bodyPr/>
        <a:lstStyle/>
        <a:p>
          <a:r>
            <a:rPr lang="es-MX" dirty="0"/>
            <a:t>Probar mas bases de datos</a:t>
          </a:r>
        </a:p>
      </dgm:t>
    </dgm:pt>
    <dgm:pt modelId="{CF71DCFD-417B-4851-89DA-9F82054BF54A}" type="parTrans" cxnId="{E043A0DD-A04C-4E77-B3A7-C58493FD56B6}">
      <dgm:prSet/>
      <dgm:spPr/>
      <dgm:t>
        <a:bodyPr/>
        <a:lstStyle/>
        <a:p>
          <a:endParaRPr lang="es-MX"/>
        </a:p>
      </dgm:t>
    </dgm:pt>
    <dgm:pt modelId="{26AE27B0-2452-4485-B155-A29F2449C328}" type="sibTrans" cxnId="{E043A0DD-A04C-4E77-B3A7-C58493FD56B6}">
      <dgm:prSet/>
      <dgm:spPr/>
      <dgm:t>
        <a:bodyPr/>
        <a:lstStyle/>
        <a:p>
          <a:endParaRPr lang="es-MX"/>
        </a:p>
      </dgm:t>
    </dgm:pt>
    <dgm:pt modelId="{364F601B-2841-4450-AF81-AA1AD73AC943}">
      <dgm:prSet/>
      <dgm:spPr/>
      <dgm:t>
        <a:bodyPr/>
        <a:lstStyle/>
        <a:p>
          <a:r>
            <a:rPr lang="es-MX" dirty="0"/>
            <a:t>Realizar una aplicación</a:t>
          </a:r>
        </a:p>
      </dgm:t>
    </dgm:pt>
    <dgm:pt modelId="{48ADC6A3-DAFF-4DEC-86CC-0244C4862BDC}" type="parTrans" cxnId="{22CF6CCB-CE32-4283-8FC0-CF0981B5C58C}">
      <dgm:prSet/>
      <dgm:spPr/>
      <dgm:t>
        <a:bodyPr/>
        <a:lstStyle/>
        <a:p>
          <a:endParaRPr lang="es-MX"/>
        </a:p>
      </dgm:t>
    </dgm:pt>
    <dgm:pt modelId="{BA4B1416-C335-4D00-ADA2-1FB92FF09DA7}" type="sibTrans" cxnId="{22CF6CCB-CE32-4283-8FC0-CF0981B5C58C}">
      <dgm:prSet/>
      <dgm:spPr/>
      <dgm:t>
        <a:bodyPr/>
        <a:lstStyle/>
        <a:p>
          <a:endParaRPr lang="es-MX"/>
        </a:p>
      </dgm:t>
    </dgm:pt>
    <dgm:pt modelId="{74ECDE45-6D40-45DA-A591-69255C262037}">
      <dgm:prSet/>
      <dgm:spPr/>
      <dgm:t>
        <a:bodyPr/>
        <a:lstStyle/>
        <a:p>
          <a:r>
            <a:rPr lang="es-MX" dirty="0"/>
            <a:t>Realizar una base de datos</a:t>
          </a:r>
        </a:p>
      </dgm:t>
    </dgm:pt>
    <dgm:pt modelId="{B2F00069-66DC-47D6-9B06-93756939B1D9}" type="parTrans" cxnId="{52F00DDC-3243-40E7-B770-80BDD261DF7A}">
      <dgm:prSet/>
      <dgm:spPr/>
      <dgm:t>
        <a:bodyPr/>
        <a:lstStyle/>
        <a:p>
          <a:endParaRPr lang="es-MX"/>
        </a:p>
      </dgm:t>
    </dgm:pt>
    <dgm:pt modelId="{3D491E82-70B4-4D87-8355-DE59CCA09074}" type="sibTrans" cxnId="{52F00DDC-3243-40E7-B770-80BDD261DF7A}">
      <dgm:prSet/>
      <dgm:spPr/>
      <dgm:t>
        <a:bodyPr/>
        <a:lstStyle/>
        <a:p>
          <a:endParaRPr lang="es-MX"/>
        </a:p>
      </dgm:t>
    </dgm:pt>
    <dgm:pt modelId="{82AEC737-DA5C-43F5-9772-03D4946C7BBC}">
      <dgm:prSet/>
      <dgm:spPr/>
      <dgm:t>
        <a:bodyPr/>
        <a:lstStyle/>
        <a:p>
          <a:r>
            <a:rPr lang="es-MX" dirty="0"/>
            <a:t>Probar otro modelo emocional</a:t>
          </a:r>
        </a:p>
      </dgm:t>
    </dgm:pt>
    <dgm:pt modelId="{7B2D6CCB-77BA-4FA1-B201-031A17418E86}" type="parTrans" cxnId="{02104D74-6829-4030-87E1-D79A893DCF2B}">
      <dgm:prSet/>
      <dgm:spPr/>
      <dgm:t>
        <a:bodyPr/>
        <a:lstStyle/>
        <a:p>
          <a:endParaRPr lang="es-MX"/>
        </a:p>
      </dgm:t>
    </dgm:pt>
    <dgm:pt modelId="{C04696AC-8369-43E8-B8A5-35BA50F6EE44}" type="sibTrans" cxnId="{02104D74-6829-4030-87E1-D79A893DCF2B}">
      <dgm:prSet/>
      <dgm:spPr/>
      <dgm:t>
        <a:bodyPr/>
        <a:lstStyle/>
        <a:p>
          <a:endParaRPr lang="es-MX"/>
        </a:p>
      </dgm:t>
    </dgm:pt>
    <dgm:pt modelId="{E873866B-E07C-49F5-B9E7-4E06A3E824F8}" type="pres">
      <dgm:prSet presAssocID="{A0C8B26E-D49E-4D66-8560-C32F68EA3F44}" presName="Name0" presStyleCnt="0">
        <dgm:presLayoutVars>
          <dgm:dir/>
          <dgm:animLvl val="lvl"/>
          <dgm:resizeHandles val="exact"/>
        </dgm:presLayoutVars>
      </dgm:prSet>
      <dgm:spPr/>
    </dgm:pt>
    <dgm:pt modelId="{9E94A60F-E0DE-41B1-A67A-6CBF1388E33B}" type="pres">
      <dgm:prSet presAssocID="{EB81799B-7385-44A8-AFE9-469D83DE5360}" presName="composite" presStyleCnt="0"/>
      <dgm:spPr/>
    </dgm:pt>
    <dgm:pt modelId="{4CFA95D2-FD36-45DB-90D3-72B17C65A544}" type="pres">
      <dgm:prSet presAssocID="{EB81799B-7385-44A8-AFE9-469D83DE536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2E60D6-7DAD-4D62-87CE-87E42BAA51C0}" type="pres">
      <dgm:prSet presAssocID="{EB81799B-7385-44A8-AFE9-469D83DE536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3170A12-07AF-409E-BD5E-2A40E022A6A6}" type="presOf" srcId="{EB81799B-7385-44A8-AFE9-469D83DE5360}" destId="{4CFA95D2-FD36-45DB-90D3-72B17C65A544}" srcOrd="0" destOrd="0" presId="urn:microsoft.com/office/officeart/2005/8/layout/hList1"/>
    <dgm:cxn modelId="{F256D415-153F-44D3-92DE-4BFA074E0DE5}" srcId="{EB81799B-7385-44A8-AFE9-469D83DE5360}" destId="{264A4E98-771D-4B6A-8050-F39DB4D467D5}" srcOrd="1" destOrd="0" parTransId="{FC21C485-B678-4C68-B847-E52CFBE6BBF9}" sibTransId="{272466A9-D370-4FDD-A97C-DA6B9FC9BD6B}"/>
    <dgm:cxn modelId="{3249F323-1E4D-47E8-A476-F3CF7659483F}" type="presOf" srcId="{364F601B-2841-4450-AF81-AA1AD73AC943}" destId="{682E60D6-7DAD-4D62-87CE-87E42BAA51C0}" srcOrd="0" destOrd="4" presId="urn:microsoft.com/office/officeart/2005/8/layout/hList1"/>
    <dgm:cxn modelId="{938BF12F-07E9-4AFB-857C-EEEF7393B708}" type="presOf" srcId="{CF66A9DB-5553-4347-849E-D24DBEFB9633}" destId="{682E60D6-7DAD-4D62-87CE-87E42BAA51C0}" srcOrd="0" destOrd="0" presId="urn:microsoft.com/office/officeart/2005/8/layout/hList1"/>
    <dgm:cxn modelId="{FEC0233E-FBCF-43EC-B131-934F3A06393D}" type="presOf" srcId="{264A4E98-771D-4B6A-8050-F39DB4D467D5}" destId="{682E60D6-7DAD-4D62-87CE-87E42BAA51C0}" srcOrd="0" destOrd="1" presId="urn:microsoft.com/office/officeart/2005/8/layout/hList1"/>
    <dgm:cxn modelId="{60147E5B-5172-4D67-BD8B-7E900D21F1BB}" type="presOf" srcId="{82AEC737-DA5C-43F5-9772-03D4946C7BBC}" destId="{682E60D6-7DAD-4D62-87CE-87E42BAA51C0}" srcOrd="0" destOrd="3" presId="urn:microsoft.com/office/officeart/2005/8/layout/hList1"/>
    <dgm:cxn modelId="{02104D74-6829-4030-87E1-D79A893DCF2B}" srcId="{EB81799B-7385-44A8-AFE9-469D83DE5360}" destId="{82AEC737-DA5C-43F5-9772-03D4946C7BBC}" srcOrd="3" destOrd="0" parTransId="{7B2D6CCB-77BA-4FA1-B201-031A17418E86}" sibTransId="{C04696AC-8369-43E8-B8A5-35BA50F6EE44}"/>
    <dgm:cxn modelId="{B6258993-BA71-434A-BA06-77DCD998A81A}" type="presOf" srcId="{97D29289-B922-4A51-AC2B-2B374FB656CC}" destId="{682E60D6-7DAD-4D62-87CE-87E42BAA51C0}" srcOrd="0" destOrd="2" presId="urn:microsoft.com/office/officeart/2005/8/layout/hList1"/>
    <dgm:cxn modelId="{9A83A399-6553-4DE5-9448-B34B0C92157A}" srcId="{EB81799B-7385-44A8-AFE9-469D83DE5360}" destId="{CF66A9DB-5553-4347-849E-D24DBEFB9633}" srcOrd="0" destOrd="0" parTransId="{F8DC2F50-60D7-46D7-BE4E-BCF7DC7E0968}" sibTransId="{3D67DB20-137D-4B9D-84B4-5A496C20269C}"/>
    <dgm:cxn modelId="{33BAFD9E-E7E5-469A-B142-C39C347E0BD9}" type="presOf" srcId="{74ECDE45-6D40-45DA-A591-69255C262037}" destId="{682E60D6-7DAD-4D62-87CE-87E42BAA51C0}" srcOrd="0" destOrd="5" presId="urn:microsoft.com/office/officeart/2005/8/layout/hList1"/>
    <dgm:cxn modelId="{7C1EBDC3-B008-465F-8278-27C05B4C9B88}" srcId="{A0C8B26E-D49E-4D66-8560-C32F68EA3F44}" destId="{EB81799B-7385-44A8-AFE9-469D83DE5360}" srcOrd="0" destOrd="0" parTransId="{87084F2C-E63B-4DD4-91AF-B75213E805DA}" sibTransId="{BEB57B3F-927E-42E1-95E1-A3D79B1ADC4D}"/>
    <dgm:cxn modelId="{22CF6CCB-CE32-4283-8FC0-CF0981B5C58C}" srcId="{EB81799B-7385-44A8-AFE9-469D83DE5360}" destId="{364F601B-2841-4450-AF81-AA1AD73AC943}" srcOrd="4" destOrd="0" parTransId="{48ADC6A3-DAFF-4DEC-86CC-0244C4862BDC}" sibTransId="{BA4B1416-C335-4D00-ADA2-1FB92FF09DA7}"/>
    <dgm:cxn modelId="{52F00DDC-3243-40E7-B770-80BDD261DF7A}" srcId="{EB81799B-7385-44A8-AFE9-469D83DE5360}" destId="{74ECDE45-6D40-45DA-A591-69255C262037}" srcOrd="5" destOrd="0" parTransId="{B2F00069-66DC-47D6-9B06-93756939B1D9}" sibTransId="{3D491E82-70B4-4D87-8355-DE59CCA09074}"/>
    <dgm:cxn modelId="{E043A0DD-A04C-4E77-B3A7-C58493FD56B6}" srcId="{EB81799B-7385-44A8-AFE9-469D83DE5360}" destId="{97D29289-B922-4A51-AC2B-2B374FB656CC}" srcOrd="2" destOrd="0" parTransId="{CF71DCFD-417B-4851-89DA-9F82054BF54A}" sibTransId="{26AE27B0-2452-4485-B155-A29F2449C328}"/>
    <dgm:cxn modelId="{05A9FAE8-C51B-427E-AF1F-2115031DCF5C}" type="presOf" srcId="{A0C8B26E-D49E-4D66-8560-C32F68EA3F44}" destId="{E873866B-E07C-49F5-B9E7-4E06A3E824F8}" srcOrd="0" destOrd="0" presId="urn:microsoft.com/office/officeart/2005/8/layout/hList1"/>
    <dgm:cxn modelId="{2902C829-6E77-438D-A8FB-21EE430E0A2A}" type="presParOf" srcId="{E873866B-E07C-49F5-B9E7-4E06A3E824F8}" destId="{9E94A60F-E0DE-41B1-A67A-6CBF1388E33B}" srcOrd="0" destOrd="0" presId="urn:microsoft.com/office/officeart/2005/8/layout/hList1"/>
    <dgm:cxn modelId="{A8F7DF03-7FFD-4769-8E53-9DD38DD12EA6}" type="presParOf" srcId="{9E94A60F-E0DE-41B1-A67A-6CBF1388E33B}" destId="{4CFA95D2-FD36-45DB-90D3-72B17C65A544}" srcOrd="0" destOrd="0" presId="urn:microsoft.com/office/officeart/2005/8/layout/hList1"/>
    <dgm:cxn modelId="{C6B9A2BA-58EC-4684-ADFE-3D2942C05E27}" type="presParOf" srcId="{9E94A60F-E0DE-41B1-A67A-6CBF1388E33B}" destId="{682E60D6-7DAD-4D62-87CE-87E42BAA51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02459-F610-447F-B5A9-E55D746EDCCF}">
      <dsp:nvSpPr>
        <dsp:cNvPr id="0" name=""/>
        <dsp:cNvSpPr/>
      </dsp:nvSpPr>
      <dsp:spPr>
        <a:xfrm>
          <a:off x="0" y="117697"/>
          <a:ext cx="85953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baseline="0" dirty="0"/>
            <a:t>Introducción</a:t>
          </a:r>
          <a:endParaRPr lang="es-MX" sz="2000" kern="1200" dirty="0"/>
        </a:p>
      </dsp:txBody>
      <dsp:txXfrm>
        <a:off x="23417" y="141114"/>
        <a:ext cx="8548526" cy="432866"/>
      </dsp:txXfrm>
    </dsp:sp>
    <dsp:sp modelId="{5CE5DCCD-8DAF-4113-B9B3-F93368CC6B9E}">
      <dsp:nvSpPr>
        <dsp:cNvPr id="0" name=""/>
        <dsp:cNvSpPr/>
      </dsp:nvSpPr>
      <dsp:spPr>
        <a:xfrm>
          <a:off x="0" y="654997"/>
          <a:ext cx="85953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baseline="0" dirty="0"/>
            <a:t>Planteamiento del problema</a:t>
          </a:r>
          <a:endParaRPr lang="es-MX" sz="2000" kern="1200" dirty="0"/>
        </a:p>
      </dsp:txBody>
      <dsp:txXfrm>
        <a:off x="23417" y="678414"/>
        <a:ext cx="8548526" cy="432866"/>
      </dsp:txXfrm>
    </dsp:sp>
    <dsp:sp modelId="{73487A39-9D98-4A03-AA97-8572C67D1B37}">
      <dsp:nvSpPr>
        <dsp:cNvPr id="0" name=""/>
        <dsp:cNvSpPr/>
      </dsp:nvSpPr>
      <dsp:spPr>
        <a:xfrm>
          <a:off x="0" y="1192297"/>
          <a:ext cx="85953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baseline="0" dirty="0"/>
            <a:t>Justificación</a:t>
          </a:r>
          <a:endParaRPr lang="es-MX" sz="2000" kern="1200" dirty="0"/>
        </a:p>
      </dsp:txBody>
      <dsp:txXfrm>
        <a:off x="23417" y="1215714"/>
        <a:ext cx="8548526" cy="432866"/>
      </dsp:txXfrm>
    </dsp:sp>
    <dsp:sp modelId="{B267C973-BDBD-4001-B88B-7C2520FE5530}">
      <dsp:nvSpPr>
        <dsp:cNvPr id="0" name=""/>
        <dsp:cNvSpPr/>
      </dsp:nvSpPr>
      <dsp:spPr>
        <a:xfrm>
          <a:off x="0" y="1729597"/>
          <a:ext cx="85953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baseline="0" dirty="0"/>
            <a:t>Trabajos relacionados</a:t>
          </a:r>
          <a:endParaRPr lang="es-MX" sz="2000" kern="1200" dirty="0"/>
        </a:p>
      </dsp:txBody>
      <dsp:txXfrm>
        <a:off x="23417" y="1753014"/>
        <a:ext cx="8548526" cy="432866"/>
      </dsp:txXfrm>
    </dsp:sp>
    <dsp:sp modelId="{FC26E638-D932-4354-9317-5B1694F8703C}">
      <dsp:nvSpPr>
        <dsp:cNvPr id="0" name=""/>
        <dsp:cNvSpPr/>
      </dsp:nvSpPr>
      <dsp:spPr>
        <a:xfrm>
          <a:off x="0" y="2266897"/>
          <a:ext cx="85953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Hipótesis</a:t>
          </a:r>
          <a:endParaRPr lang="es-MX" sz="2000" kern="1200" dirty="0"/>
        </a:p>
      </dsp:txBody>
      <dsp:txXfrm>
        <a:off x="23417" y="2290314"/>
        <a:ext cx="8548526" cy="432866"/>
      </dsp:txXfrm>
    </dsp:sp>
    <dsp:sp modelId="{083F9A02-D990-4E6F-BFAB-718C36A44AC6}">
      <dsp:nvSpPr>
        <dsp:cNvPr id="0" name=""/>
        <dsp:cNvSpPr/>
      </dsp:nvSpPr>
      <dsp:spPr>
        <a:xfrm>
          <a:off x="0" y="2804197"/>
          <a:ext cx="85953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Objetivos</a:t>
          </a:r>
        </a:p>
      </dsp:txBody>
      <dsp:txXfrm>
        <a:off x="23417" y="2827614"/>
        <a:ext cx="8548526" cy="432866"/>
      </dsp:txXfrm>
    </dsp:sp>
    <dsp:sp modelId="{D2FD8213-8C3C-4D67-AF63-3D50EAA2D860}">
      <dsp:nvSpPr>
        <dsp:cNvPr id="0" name=""/>
        <dsp:cNvSpPr/>
      </dsp:nvSpPr>
      <dsp:spPr>
        <a:xfrm>
          <a:off x="0" y="3341497"/>
          <a:ext cx="85953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baseline="0" dirty="0"/>
            <a:t>Marco teórico</a:t>
          </a:r>
          <a:endParaRPr lang="es-MX" sz="2000" kern="1200" dirty="0"/>
        </a:p>
      </dsp:txBody>
      <dsp:txXfrm>
        <a:off x="23417" y="3364914"/>
        <a:ext cx="8548526" cy="432866"/>
      </dsp:txXfrm>
    </dsp:sp>
    <dsp:sp modelId="{2A9B02E8-73D8-4C93-BA04-0EDE31FC1D34}">
      <dsp:nvSpPr>
        <dsp:cNvPr id="0" name=""/>
        <dsp:cNvSpPr/>
      </dsp:nvSpPr>
      <dsp:spPr>
        <a:xfrm>
          <a:off x="0" y="3878797"/>
          <a:ext cx="85953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baseline="0" dirty="0"/>
            <a:t>Metodología</a:t>
          </a:r>
          <a:endParaRPr lang="es-MX" sz="2000" kern="1200" dirty="0"/>
        </a:p>
      </dsp:txBody>
      <dsp:txXfrm>
        <a:off x="23417" y="3902214"/>
        <a:ext cx="8548526" cy="432866"/>
      </dsp:txXfrm>
    </dsp:sp>
    <dsp:sp modelId="{332F1F0E-68E3-400E-AFE5-F341FEF771B7}">
      <dsp:nvSpPr>
        <dsp:cNvPr id="0" name=""/>
        <dsp:cNvSpPr/>
      </dsp:nvSpPr>
      <dsp:spPr>
        <a:xfrm>
          <a:off x="0" y="4416097"/>
          <a:ext cx="85953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baseline="0" dirty="0"/>
            <a:t>Experimentos</a:t>
          </a:r>
          <a:endParaRPr lang="es-MX" sz="2000" kern="1200" dirty="0"/>
        </a:p>
      </dsp:txBody>
      <dsp:txXfrm>
        <a:off x="23417" y="4439514"/>
        <a:ext cx="8548526" cy="432866"/>
      </dsp:txXfrm>
    </dsp:sp>
    <dsp:sp modelId="{C9501FA9-8A4F-43A9-A0EE-BA09F176979D}">
      <dsp:nvSpPr>
        <dsp:cNvPr id="0" name=""/>
        <dsp:cNvSpPr/>
      </dsp:nvSpPr>
      <dsp:spPr>
        <a:xfrm>
          <a:off x="0" y="4953397"/>
          <a:ext cx="85953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baseline="0" dirty="0"/>
            <a:t>Conclusión</a:t>
          </a:r>
          <a:endParaRPr lang="es-MX" sz="2000" kern="1200" dirty="0"/>
        </a:p>
      </dsp:txBody>
      <dsp:txXfrm>
        <a:off x="23417" y="4976814"/>
        <a:ext cx="8548526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F7B51-A75E-483F-95A0-2A242B6BEE86}">
      <dsp:nvSpPr>
        <dsp:cNvPr id="0" name=""/>
        <dsp:cNvSpPr/>
      </dsp:nvSpPr>
      <dsp:spPr>
        <a:xfrm>
          <a:off x="41" y="245573"/>
          <a:ext cx="4016484" cy="835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baseline="0" dirty="0"/>
            <a:t>Teoría discreta</a:t>
          </a:r>
          <a:endParaRPr lang="es-MX" sz="2900" kern="1200" dirty="0"/>
        </a:p>
      </dsp:txBody>
      <dsp:txXfrm>
        <a:off x="41" y="245573"/>
        <a:ext cx="4016484" cy="835200"/>
      </dsp:txXfrm>
    </dsp:sp>
    <dsp:sp modelId="{5C2E765E-E669-4E6D-9115-D5908D59C8B8}">
      <dsp:nvSpPr>
        <dsp:cNvPr id="0" name=""/>
        <dsp:cNvSpPr/>
      </dsp:nvSpPr>
      <dsp:spPr>
        <a:xfrm>
          <a:off x="41" y="1080773"/>
          <a:ext cx="4016484" cy="302499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/>
            <a:t>Tristeza, felicidad, miedo, ira, disgusto y sorpresa.</a:t>
          </a:r>
          <a:endParaRPr lang="es-MX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900" kern="1200" dirty="0"/>
        </a:p>
      </dsp:txBody>
      <dsp:txXfrm>
        <a:off x="41" y="1080773"/>
        <a:ext cx="4016484" cy="3024990"/>
      </dsp:txXfrm>
    </dsp:sp>
    <dsp:sp modelId="{6D6E07EA-FE2B-4813-857C-61145CF80678}">
      <dsp:nvSpPr>
        <dsp:cNvPr id="0" name=""/>
        <dsp:cNvSpPr/>
      </dsp:nvSpPr>
      <dsp:spPr>
        <a:xfrm>
          <a:off x="4578833" y="245573"/>
          <a:ext cx="4016484" cy="835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baseline="0" dirty="0"/>
            <a:t>Teoría dimensional</a:t>
          </a:r>
          <a:endParaRPr lang="es-MX" sz="2900" kern="1200" dirty="0"/>
        </a:p>
      </dsp:txBody>
      <dsp:txXfrm>
        <a:off x="4578833" y="245573"/>
        <a:ext cx="4016484" cy="835200"/>
      </dsp:txXfrm>
    </dsp:sp>
    <dsp:sp modelId="{F0D921F5-B5EB-4883-BB03-025FBEA31E1E}">
      <dsp:nvSpPr>
        <dsp:cNvPr id="0" name=""/>
        <dsp:cNvSpPr/>
      </dsp:nvSpPr>
      <dsp:spPr>
        <a:xfrm>
          <a:off x="4578833" y="1080773"/>
          <a:ext cx="4016484" cy="302499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F5F37-375E-4344-BE90-36A192B1237A}">
      <dsp:nvSpPr>
        <dsp:cNvPr id="0" name=""/>
        <dsp:cNvSpPr/>
      </dsp:nvSpPr>
      <dsp:spPr>
        <a:xfrm>
          <a:off x="972726" y="0"/>
          <a:ext cx="2684022" cy="1610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Bases de datos</a:t>
          </a:r>
        </a:p>
      </dsp:txBody>
      <dsp:txXfrm>
        <a:off x="972726" y="0"/>
        <a:ext cx="2684022" cy="1610413"/>
      </dsp:txXfrm>
    </dsp:sp>
    <dsp:sp modelId="{BE15D3E9-6DA7-4EF4-AB1F-FDE87F83C4E6}">
      <dsp:nvSpPr>
        <dsp:cNvPr id="0" name=""/>
        <dsp:cNvSpPr/>
      </dsp:nvSpPr>
      <dsp:spPr>
        <a:xfrm>
          <a:off x="3925151" y="1635"/>
          <a:ext cx="2684022" cy="1610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Habla múltiple</a:t>
          </a:r>
        </a:p>
      </dsp:txBody>
      <dsp:txXfrm>
        <a:off x="3925151" y="1635"/>
        <a:ext cx="2684022" cy="1610413"/>
      </dsp:txXfrm>
    </dsp:sp>
    <dsp:sp modelId="{8B5FD953-1601-4C20-834F-126335893448}">
      <dsp:nvSpPr>
        <dsp:cNvPr id="0" name=""/>
        <dsp:cNvSpPr/>
      </dsp:nvSpPr>
      <dsp:spPr>
        <a:xfrm>
          <a:off x="2448938" y="1880451"/>
          <a:ext cx="2684022" cy="1610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Cultura y lenguaje</a:t>
          </a:r>
        </a:p>
      </dsp:txBody>
      <dsp:txXfrm>
        <a:off x="2448938" y="1880451"/>
        <a:ext cx="2684022" cy="1610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F6D60-5FF3-49CD-A569-28E0CDC74441}">
      <dsp:nvSpPr>
        <dsp:cNvPr id="0" name=""/>
        <dsp:cNvSpPr/>
      </dsp:nvSpPr>
      <dsp:spPr>
        <a:xfrm rot="5400000">
          <a:off x="-128642" y="133792"/>
          <a:ext cx="857617" cy="600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1</a:t>
          </a:r>
        </a:p>
      </dsp:txBody>
      <dsp:txXfrm rot="-5400000">
        <a:off x="1" y="305315"/>
        <a:ext cx="600332" cy="257285"/>
      </dsp:txXfrm>
    </dsp:sp>
    <dsp:sp modelId="{F447A55A-071A-48F8-899E-6BA379F82FCE}">
      <dsp:nvSpPr>
        <dsp:cNvPr id="0" name=""/>
        <dsp:cNvSpPr/>
      </dsp:nvSpPr>
      <dsp:spPr>
        <a:xfrm rot="5400000">
          <a:off x="4555482" y="-3949999"/>
          <a:ext cx="557744" cy="8468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baseline="0" dirty="0"/>
            <a:t>Estructurar la hipótesis de la tesis.</a:t>
          </a:r>
          <a:endParaRPr lang="es-MX" sz="1700" kern="1200" dirty="0"/>
        </a:p>
      </dsp:txBody>
      <dsp:txXfrm rot="-5400000">
        <a:off x="600333" y="32377"/>
        <a:ext cx="8440817" cy="503290"/>
      </dsp:txXfrm>
    </dsp:sp>
    <dsp:sp modelId="{9B14830E-20DA-4458-8DC6-36643C3E929B}">
      <dsp:nvSpPr>
        <dsp:cNvPr id="0" name=""/>
        <dsp:cNvSpPr/>
      </dsp:nvSpPr>
      <dsp:spPr>
        <a:xfrm rot="5400000">
          <a:off x="-128642" y="892897"/>
          <a:ext cx="857617" cy="600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2</a:t>
          </a:r>
        </a:p>
      </dsp:txBody>
      <dsp:txXfrm rot="-5400000">
        <a:off x="1" y="1064420"/>
        <a:ext cx="600332" cy="257285"/>
      </dsp:txXfrm>
    </dsp:sp>
    <dsp:sp modelId="{43603AD1-8977-4475-A667-328321D1F361}">
      <dsp:nvSpPr>
        <dsp:cNvPr id="0" name=""/>
        <dsp:cNvSpPr/>
      </dsp:nvSpPr>
      <dsp:spPr>
        <a:xfrm rot="5400000">
          <a:off x="4555628" y="-3191042"/>
          <a:ext cx="557451" cy="8468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baseline="0" dirty="0"/>
            <a:t>Revisión profunda del estado del arte.</a:t>
          </a:r>
          <a:endParaRPr lang="es-MX" sz="1700" kern="1200" dirty="0"/>
        </a:p>
      </dsp:txBody>
      <dsp:txXfrm rot="-5400000">
        <a:off x="600332" y="791467"/>
        <a:ext cx="8440831" cy="503025"/>
      </dsp:txXfrm>
    </dsp:sp>
    <dsp:sp modelId="{4EA59C19-B807-492D-A24E-E47682642BAB}">
      <dsp:nvSpPr>
        <dsp:cNvPr id="0" name=""/>
        <dsp:cNvSpPr/>
      </dsp:nvSpPr>
      <dsp:spPr>
        <a:xfrm rot="5400000">
          <a:off x="-128642" y="1652001"/>
          <a:ext cx="857617" cy="600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3</a:t>
          </a:r>
        </a:p>
      </dsp:txBody>
      <dsp:txXfrm rot="-5400000">
        <a:off x="1" y="1823524"/>
        <a:ext cx="600332" cy="257285"/>
      </dsp:txXfrm>
    </dsp:sp>
    <dsp:sp modelId="{C8C96570-9C41-412B-A99F-9DEA2BA44E5F}">
      <dsp:nvSpPr>
        <dsp:cNvPr id="0" name=""/>
        <dsp:cNvSpPr/>
      </dsp:nvSpPr>
      <dsp:spPr>
        <a:xfrm rot="5400000">
          <a:off x="4555628" y="-2431937"/>
          <a:ext cx="557451" cy="8468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baseline="0" dirty="0"/>
            <a:t>Implementar los algoritmos para extraer los descriptores de las señales de voz. </a:t>
          </a:r>
          <a:endParaRPr lang="es-MX" sz="1700" kern="1200" dirty="0"/>
        </a:p>
      </dsp:txBody>
      <dsp:txXfrm rot="-5400000">
        <a:off x="600332" y="1550572"/>
        <a:ext cx="8440831" cy="503025"/>
      </dsp:txXfrm>
    </dsp:sp>
    <dsp:sp modelId="{199AA076-0658-481D-BA78-3DE77B65DE3D}">
      <dsp:nvSpPr>
        <dsp:cNvPr id="0" name=""/>
        <dsp:cNvSpPr/>
      </dsp:nvSpPr>
      <dsp:spPr>
        <a:xfrm rot="5400000">
          <a:off x="-128642" y="2411106"/>
          <a:ext cx="857617" cy="600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4</a:t>
          </a:r>
        </a:p>
      </dsp:txBody>
      <dsp:txXfrm rot="-5400000">
        <a:off x="1" y="2582629"/>
        <a:ext cx="600332" cy="257285"/>
      </dsp:txXfrm>
    </dsp:sp>
    <dsp:sp modelId="{F6EEC27F-D81A-4E23-93B6-B32EF55D4CFD}">
      <dsp:nvSpPr>
        <dsp:cNvPr id="0" name=""/>
        <dsp:cNvSpPr/>
      </dsp:nvSpPr>
      <dsp:spPr>
        <a:xfrm rot="5400000">
          <a:off x="4555628" y="-1672833"/>
          <a:ext cx="557451" cy="8468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baseline="0" dirty="0"/>
            <a:t>Caracterizar las bases de datos a utilizar en la sección de experimentos.</a:t>
          </a:r>
          <a:endParaRPr lang="es-MX" sz="1700" kern="1200" dirty="0"/>
        </a:p>
      </dsp:txBody>
      <dsp:txXfrm rot="-5400000">
        <a:off x="600332" y="2309676"/>
        <a:ext cx="8440831" cy="503025"/>
      </dsp:txXfrm>
    </dsp:sp>
    <dsp:sp modelId="{B4161928-A3C0-458A-87B4-2D151A02E21E}">
      <dsp:nvSpPr>
        <dsp:cNvPr id="0" name=""/>
        <dsp:cNvSpPr/>
      </dsp:nvSpPr>
      <dsp:spPr>
        <a:xfrm rot="5400000">
          <a:off x="-128642" y="3170210"/>
          <a:ext cx="857617" cy="600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5</a:t>
          </a:r>
        </a:p>
      </dsp:txBody>
      <dsp:txXfrm rot="-5400000">
        <a:off x="1" y="3341733"/>
        <a:ext cx="600332" cy="257285"/>
      </dsp:txXfrm>
    </dsp:sp>
    <dsp:sp modelId="{35793FAD-7F21-4712-9B3E-79F575B3B84B}">
      <dsp:nvSpPr>
        <dsp:cNvPr id="0" name=""/>
        <dsp:cNvSpPr/>
      </dsp:nvSpPr>
      <dsp:spPr>
        <a:xfrm rot="5400000">
          <a:off x="4555628" y="-913728"/>
          <a:ext cx="557451" cy="8468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baseline="0" dirty="0"/>
            <a:t>Clasificar las emociones utilizando diferentes parámetros.</a:t>
          </a:r>
          <a:endParaRPr lang="es-MX" sz="1700" kern="1200" dirty="0"/>
        </a:p>
      </dsp:txBody>
      <dsp:txXfrm rot="-5400000">
        <a:off x="600332" y="3068781"/>
        <a:ext cx="8440831" cy="503025"/>
      </dsp:txXfrm>
    </dsp:sp>
    <dsp:sp modelId="{73AB3E43-BFE8-4466-A2EC-A5444C276FF6}">
      <dsp:nvSpPr>
        <dsp:cNvPr id="0" name=""/>
        <dsp:cNvSpPr/>
      </dsp:nvSpPr>
      <dsp:spPr>
        <a:xfrm rot="5400000">
          <a:off x="-128642" y="3929315"/>
          <a:ext cx="857617" cy="600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6</a:t>
          </a:r>
        </a:p>
      </dsp:txBody>
      <dsp:txXfrm rot="-5400000">
        <a:off x="1" y="4100838"/>
        <a:ext cx="600332" cy="257285"/>
      </dsp:txXfrm>
    </dsp:sp>
    <dsp:sp modelId="{8578ACB0-3B6E-46A8-A702-8DFABB00901B}">
      <dsp:nvSpPr>
        <dsp:cNvPr id="0" name=""/>
        <dsp:cNvSpPr/>
      </dsp:nvSpPr>
      <dsp:spPr>
        <a:xfrm rot="5400000">
          <a:off x="4555628" y="-154624"/>
          <a:ext cx="557451" cy="84680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baseline="0"/>
            <a:t>Reportar los resultados obtenidos y compararlos con los del estado del arte.</a:t>
          </a:r>
          <a:endParaRPr lang="es-MX" sz="1700" kern="1200"/>
        </a:p>
      </dsp:txBody>
      <dsp:txXfrm rot="-5400000">
        <a:off x="600332" y="3827885"/>
        <a:ext cx="8440831" cy="503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BBF78-9F9A-4AE6-8A75-DE3B491E6394}">
      <dsp:nvSpPr>
        <dsp:cNvPr id="0" name=""/>
        <dsp:cNvSpPr/>
      </dsp:nvSpPr>
      <dsp:spPr>
        <a:xfrm>
          <a:off x="0" y="9228"/>
          <a:ext cx="2607024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Accuracy</a:t>
          </a:r>
        </a:p>
      </dsp:txBody>
      <dsp:txXfrm>
        <a:off x="36296" y="45524"/>
        <a:ext cx="2534432" cy="670943"/>
      </dsp:txXfrm>
    </dsp:sp>
    <dsp:sp modelId="{FAE9FFB4-855A-445E-8102-255CD1D297CE}">
      <dsp:nvSpPr>
        <dsp:cNvPr id="0" name=""/>
        <dsp:cNvSpPr/>
      </dsp:nvSpPr>
      <dsp:spPr>
        <a:xfrm>
          <a:off x="0" y="842043"/>
          <a:ext cx="2607024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Precision</a:t>
          </a:r>
        </a:p>
      </dsp:txBody>
      <dsp:txXfrm>
        <a:off x="36296" y="878339"/>
        <a:ext cx="2534432" cy="670943"/>
      </dsp:txXfrm>
    </dsp:sp>
    <dsp:sp modelId="{5AB6769A-6DA5-4596-9E74-A6F7386D287D}">
      <dsp:nvSpPr>
        <dsp:cNvPr id="0" name=""/>
        <dsp:cNvSpPr/>
      </dsp:nvSpPr>
      <dsp:spPr>
        <a:xfrm>
          <a:off x="0" y="1674858"/>
          <a:ext cx="2607024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Recall</a:t>
          </a:r>
        </a:p>
      </dsp:txBody>
      <dsp:txXfrm>
        <a:off x="36296" y="1711154"/>
        <a:ext cx="2534432" cy="670943"/>
      </dsp:txXfrm>
    </dsp:sp>
    <dsp:sp modelId="{6AC02734-FA8C-474A-B735-679C6BB45605}">
      <dsp:nvSpPr>
        <dsp:cNvPr id="0" name=""/>
        <dsp:cNvSpPr/>
      </dsp:nvSpPr>
      <dsp:spPr>
        <a:xfrm>
          <a:off x="0" y="2507674"/>
          <a:ext cx="2607024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F-measure</a:t>
          </a:r>
        </a:p>
      </dsp:txBody>
      <dsp:txXfrm>
        <a:off x="36296" y="2543970"/>
        <a:ext cx="2534432" cy="670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F7B51-A75E-483F-95A0-2A242B6BEE86}">
      <dsp:nvSpPr>
        <dsp:cNvPr id="0" name=""/>
        <dsp:cNvSpPr/>
      </dsp:nvSpPr>
      <dsp:spPr>
        <a:xfrm>
          <a:off x="2686" y="266813"/>
          <a:ext cx="2618898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baseline="0" dirty="0"/>
            <a:t>MLP</a:t>
          </a:r>
          <a:endParaRPr lang="es-MX" sz="2600" kern="1200" dirty="0"/>
        </a:p>
      </dsp:txBody>
      <dsp:txXfrm>
        <a:off x="2686" y="266813"/>
        <a:ext cx="2618898" cy="748800"/>
      </dsp:txXfrm>
    </dsp:sp>
    <dsp:sp modelId="{5C2E765E-E669-4E6D-9115-D5908D59C8B8}">
      <dsp:nvSpPr>
        <dsp:cNvPr id="0" name=""/>
        <dsp:cNvSpPr/>
      </dsp:nvSpPr>
      <dsp:spPr>
        <a:xfrm>
          <a:off x="2686" y="1015613"/>
          <a:ext cx="2618898" cy="306890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600" kern="1200" dirty="0"/>
            <a:t>Promedio de 10 puntuaciones </a:t>
          </a:r>
          <a:r>
            <a:rPr lang="es-MX" sz="2600" kern="1200" dirty="0" err="1"/>
            <a:t>recall</a:t>
          </a:r>
          <a:endParaRPr lang="es-MX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600" kern="1200" dirty="0"/>
        </a:p>
      </dsp:txBody>
      <dsp:txXfrm>
        <a:off x="2686" y="1015613"/>
        <a:ext cx="2618898" cy="3068909"/>
      </dsp:txXfrm>
    </dsp:sp>
    <dsp:sp modelId="{6D6E07EA-FE2B-4813-857C-61145CF80678}">
      <dsp:nvSpPr>
        <dsp:cNvPr id="0" name=""/>
        <dsp:cNvSpPr/>
      </dsp:nvSpPr>
      <dsp:spPr>
        <a:xfrm>
          <a:off x="2988230" y="266813"/>
          <a:ext cx="2618898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baseline="0" dirty="0"/>
            <a:t>KNN</a:t>
          </a:r>
          <a:endParaRPr lang="es-MX" sz="2600" kern="1200" dirty="0"/>
        </a:p>
      </dsp:txBody>
      <dsp:txXfrm>
        <a:off x="2988230" y="266813"/>
        <a:ext cx="2618898" cy="748800"/>
      </dsp:txXfrm>
    </dsp:sp>
    <dsp:sp modelId="{F0D921F5-B5EB-4883-BB03-025FBEA31E1E}">
      <dsp:nvSpPr>
        <dsp:cNvPr id="0" name=""/>
        <dsp:cNvSpPr/>
      </dsp:nvSpPr>
      <dsp:spPr>
        <a:xfrm>
          <a:off x="2988230" y="1015613"/>
          <a:ext cx="2618898" cy="306890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600" kern="1200" dirty="0"/>
            <a:t>El puntaje </a:t>
          </a:r>
          <a:r>
            <a:rPr lang="es-MX" sz="2600" kern="1200" dirty="0" err="1"/>
            <a:t>recall</a:t>
          </a:r>
          <a:r>
            <a:rPr lang="es-MX" sz="2600" kern="1200" dirty="0"/>
            <a:t> para los 5 primeros vecinos impares</a:t>
          </a:r>
        </a:p>
      </dsp:txBody>
      <dsp:txXfrm>
        <a:off x="2988230" y="1015613"/>
        <a:ext cx="2618898" cy="3068909"/>
      </dsp:txXfrm>
    </dsp:sp>
    <dsp:sp modelId="{019A940D-7F9F-4063-8999-9774B92BE9D3}">
      <dsp:nvSpPr>
        <dsp:cNvPr id="0" name=""/>
        <dsp:cNvSpPr/>
      </dsp:nvSpPr>
      <dsp:spPr>
        <a:xfrm>
          <a:off x="5973775" y="266813"/>
          <a:ext cx="2618898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baseline="0" dirty="0"/>
            <a:t>SVM</a:t>
          </a:r>
          <a:endParaRPr lang="es-MX" sz="2600" kern="1200" dirty="0"/>
        </a:p>
      </dsp:txBody>
      <dsp:txXfrm>
        <a:off x="5973775" y="266813"/>
        <a:ext cx="2618898" cy="748800"/>
      </dsp:txXfrm>
    </dsp:sp>
    <dsp:sp modelId="{B8B5EAAB-A5FC-445C-9288-B09710D8B525}">
      <dsp:nvSpPr>
        <dsp:cNvPr id="0" name=""/>
        <dsp:cNvSpPr/>
      </dsp:nvSpPr>
      <dsp:spPr>
        <a:xfrm>
          <a:off x="5973775" y="1015613"/>
          <a:ext cx="2618898" cy="306890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El puntaje </a:t>
          </a:r>
          <a:r>
            <a:rPr lang="es-ES" sz="2600" kern="1200" dirty="0" err="1"/>
            <a:t>recall</a:t>
          </a:r>
          <a:r>
            <a:rPr lang="es-ES" sz="2600" kern="1200" dirty="0"/>
            <a:t> obtenido para los </a:t>
          </a:r>
          <a:r>
            <a:rPr lang="es-ES" sz="2600" kern="1200" dirty="0" err="1"/>
            <a:t>kernel</a:t>
          </a:r>
          <a:r>
            <a:rPr lang="es-ES" sz="2600" kern="1200" dirty="0"/>
            <a:t> linear, </a:t>
          </a:r>
          <a:r>
            <a:rPr lang="es-ES" sz="2600" kern="1200" dirty="0" err="1"/>
            <a:t>rbf</a:t>
          </a:r>
          <a:r>
            <a:rPr lang="es-ES" sz="2600" kern="1200" dirty="0"/>
            <a:t>, </a:t>
          </a:r>
          <a:r>
            <a:rPr lang="es-ES" sz="2600" kern="1200" dirty="0" err="1"/>
            <a:t>poly</a:t>
          </a:r>
          <a:r>
            <a:rPr lang="es-ES" sz="2600" kern="1200" dirty="0"/>
            <a:t> y </a:t>
          </a:r>
          <a:r>
            <a:rPr lang="es-ES" sz="2600" kern="1200" dirty="0" err="1"/>
            <a:t>sigmoid</a:t>
          </a:r>
          <a:endParaRPr lang="es-MX" sz="2600" kern="1200" dirty="0"/>
        </a:p>
      </dsp:txBody>
      <dsp:txXfrm>
        <a:off x="5973775" y="1015613"/>
        <a:ext cx="2618898" cy="30689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D2F86-B7D6-493B-B3A8-C5E12E3844A3}">
      <dsp:nvSpPr>
        <dsp:cNvPr id="0" name=""/>
        <dsp:cNvSpPr/>
      </dsp:nvSpPr>
      <dsp:spPr>
        <a:xfrm>
          <a:off x="0" y="5122"/>
          <a:ext cx="320683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Resultados</a:t>
          </a:r>
        </a:p>
      </dsp:txBody>
      <dsp:txXfrm>
        <a:off x="0" y="5122"/>
        <a:ext cx="3206839" cy="720000"/>
      </dsp:txXfrm>
    </dsp:sp>
    <dsp:sp modelId="{935A438A-1ED6-410F-BFCD-F5BE45F9FBE1}">
      <dsp:nvSpPr>
        <dsp:cNvPr id="0" name=""/>
        <dsp:cNvSpPr/>
      </dsp:nvSpPr>
      <dsp:spPr>
        <a:xfrm>
          <a:off x="0" y="725122"/>
          <a:ext cx="3206839" cy="4666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Buen trabajo comparado con otros en el estado del arte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/>
            <a:t>Mejor característica RASTA-MFCC</a:t>
          </a:r>
          <a:endParaRPr lang="es-MX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/>
            <a:t>Mejor clasificador MLP</a:t>
          </a:r>
          <a:endParaRPr lang="es-MX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/>
            <a:t>Hipótesis valida solo para el caso de EMODB</a:t>
          </a:r>
          <a:endParaRPr lang="es-MX" sz="2500" kern="1200" dirty="0"/>
        </a:p>
      </dsp:txBody>
      <dsp:txXfrm>
        <a:off x="0" y="725122"/>
        <a:ext cx="3206839" cy="4666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A95D2-FD36-45DB-90D3-72B17C65A544}">
      <dsp:nvSpPr>
        <dsp:cNvPr id="0" name=""/>
        <dsp:cNvSpPr/>
      </dsp:nvSpPr>
      <dsp:spPr>
        <a:xfrm>
          <a:off x="0" y="46972"/>
          <a:ext cx="3206839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Trabajos futuros</a:t>
          </a:r>
        </a:p>
      </dsp:txBody>
      <dsp:txXfrm>
        <a:off x="0" y="46972"/>
        <a:ext cx="3206839" cy="691200"/>
      </dsp:txXfrm>
    </dsp:sp>
    <dsp:sp modelId="{682E60D6-7DAD-4D62-87CE-87E42BAA51C0}">
      <dsp:nvSpPr>
        <dsp:cNvPr id="0" name=""/>
        <dsp:cNvSpPr/>
      </dsp:nvSpPr>
      <dsp:spPr>
        <a:xfrm>
          <a:off x="0" y="738172"/>
          <a:ext cx="3206839" cy="4611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Probar mas características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Probar mas clasificadores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Probar mas bases de datos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Probar otro modelo emocional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Realizar una aplicación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Realizar una base de datos</a:t>
          </a:r>
        </a:p>
      </dsp:txBody>
      <dsp:txXfrm>
        <a:off x="0" y="738172"/>
        <a:ext cx="3206839" cy="461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D869-403B-4FB4-8C79-72FF4E9FA456}" type="datetimeFigureOut">
              <a:rPr lang="es-MX" smtClean="0"/>
              <a:t>13/05/2021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7DD01-C51A-4614-8B59-0F51F59C1B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11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7DD01-C51A-4614-8B59-0F51F59C1B6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21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7DD01-C51A-4614-8B59-0F51F59C1B6D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78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7DD01-C51A-4614-8B59-0F51F59C1B6D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49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E42599-25CF-4892-B02D-03A9E3CC455E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1773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162B-0B6E-4461-9823-71FA4746D5C1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9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ACA6-14E9-4316-BE28-7F056FF81211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9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EE70-D2A8-487C-800B-13BE1C316C88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E6F7-5C91-41FA-86DB-190EDAF8FE76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5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A5C5-D191-402D-82C0-B0A8233519B9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8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22A1-CCCF-44AC-9D5B-38C837087863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6D94-7723-4AC1-A1F2-A48BD25AD0F7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7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C892-9057-40ED-960D-2236E57A528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83DB-A3DA-4432-8EA1-6A3E0B7D085E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3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DFD-429E-4EFF-A59F-D88B653CE7CF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98776D-759F-4D03-A6E9-707EC314C12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7C621-DC8C-44E6-BA1A-3703CF3E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706" y="2402234"/>
            <a:ext cx="7285954" cy="1569308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400" dirty="0"/>
              <a:t>Reconocimiento</a:t>
            </a:r>
            <a:r>
              <a:rPr lang="en-US" sz="4400" dirty="0"/>
              <a:t> de </a:t>
            </a:r>
            <a:r>
              <a:rPr lang="es-MX" sz="4400" dirty="0"/>
              <a:t>Emociones</a:t>
            </a:r>
            <a:r>
              <a:rPr lang="en-US" sz="4400" dirty="0"/>
              <a:t> </a:t>
            </a:r>
            <a:r>
              <a:rPr lang="es-MX" sz="4400" dirty="0"/>
              <a:t>Humanas</a:t>
            </a:r>
            <a:r>
              <a:rPr lang="en-US" sz="4400" dirty="0"/>
              <a:t> por </a:t>
            </a:r>
            <a:r>
              <a:rPr lang="es-MX" sz="4400" dirty="0"/>
              <a:t>Voz</a:t>
            </a:r>
            <a:r>
              <a:rPr lang="en-US" sz="4400" dirty="0"/>
              <a:t> </a:t>
            </a:r>
            <a:r>
              <a:rPr lang="es-MX" sz="4400" dirty="0"/>
              <a:t>Usando</a:t>
            </a:r>
            <a:r>
              <a:rPr lang="en-US" sz="4400" dirty="0"/>
              <a:t> MFCC y </a:t>
            </a:r>
            <a:r>
              <a:rPr lang="es-MX" sz="4400" dirty="0"/>
              <a:t>Firmas</a:t>
            </a:r>
            <a:r>
              <a:rPr lang="en-US" sz="4400" dirty="0"/>
              <a:t> de </a:t>
            </a:r>
            <a:r>
              <a:rPr lang="es-MX" sz="4400" dirty="0"/>
              <a:t>Entropía</a:t>
            </a:r>
            <a:r>
              <a:rPr lang="en-US" sz="4400" dirty="0"/>
              <a:t> </a:t>
            </a:r>
            <a:r>
              <a:rPr lang="es-MX" sz="4400" dirty="0"/>
              <a:t>Espectral</a:t>
            </a:r>
            <a:r>
              <a:rPr lang="en-US" sz="4400" dirty="0"/>
              <a:t> </a:t>
            </a:r>
            <a:r>
              <a:rPr lang="es-MX" sz="4400" dirty="0"/>
              <a:t>Multibanda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B54E42-5C68-4F27-9D13-44E0CA4D5B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12" y="317833"/>
            <a:ext cx="3259888" cy="325988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B4B6B82-5433-4FAE-847A-2B73C10B4C98}"/>
              </a:ext>
            </a:extLst>
          </p:cNvPr>
          <p:cNvSpPr txBox="1"/>
          <p:nvPr/>
        </p:nvSpPr>
        <p:spPr>
          <a:xfrm>
            <a:off x="613962" y="5136180"/>
            <a:ext cx="46538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Presenta:</a:t>
            </a:r>
          </a:p>
          <a:p>
            <a:r>
              <a:rPr lang="es-MX" sz="2400" dirty="0" err="1"/>
              <a:t>Raydesel</a:t>
            </a:r>
            <a:r>
              <a:rPr lang="es-MX" sz="2400" dirty="0"/>
              <a:t> Ariel Sánchez Montes</a:t>
            </a:r>
          </a:p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ADC905-20F0-49E7-9CEF-2DC0B8A130FE}"/>
              </a:ext>
            </a:extLst>
          </p:cNvPr>
          <p:cNvSpPr txBox="1"/>
          <p:nvPr/>
        </p:nvSpPr>
        <p:spPr>
          <a:xfrm>
            <a:off x="4788031" y="513618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Director:</a:t>
            </a:r>
          </a:p>
          <a:p>
            <a:pPr algn="ctr"/>
            <a:r>
              <a:rPr lang="es-MX" sz="2400" dirty="0"/>
              <a:t>Dr. Alain Manzo Martínez</a:t>
            </a:r>
          </a:p>
        </p:txBody>
      </p:sp>
    </p:spTree>
    <p:extLst>
      <p:ext uri="{BB962C8B-B14F-4D97-AF65-F5344CB8AC3E}">
        <p14:creationId xmlns:p14="http://schemas.microsoft.com/office/powerpoint/2010/main" val="150106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BFB11-9BC7-4F69-A38C-FE7AAA55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749507"/>
          </a:xfrm>
        </p:spPr>
        <p:txBody>
          <a:bodyPr>
            <a:normAutofit/>
          </a:bodyPr>
          <a:lstStyle/>
          <a:p>
            <a:pPr algn="ctr"/>
            <a:r>
              <a:rPr lang="es-MX" sz="2800" dirty="0"/>
              <a:t>Objetivos</a:t>
            </a:r>
            <a:r>
              <a:rPr lang="en-US" sz="2800" dirty="0"/>
              <a:t> </a:t>
            </a:r>
            <a:r>
              <a:rPr lang="es-MX" sz="2800" dirty="0"/>
              <a:t>particulares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764DE33-FAA2-4544-921D-071A45A95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871465"/>
              </p:ext>
            </p:extLst>
          </p:nvPr>
        </p:nvGraphicFramePr>
        <p:xfrm>
          <a:off x="1261871" y="1285103"/>
          <a:ext cx="9068377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EBC5750-5A1A-4AFA-A893-9D7972C8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2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B5FD4CA-4884-4060-ADE4-FDAEABB5896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463342" y="2933700"/>
            <a:ext cx="0" cy="55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0A294FBA-FE13-490F-966F-2BB0307C95B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911157" y="2345979"/>
            <a:ext cx="1996375" cy="1153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28EB04B1-1152-4AC9-9F04-6D65591F9A88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rot="10800000" flipV="1">
            <a:off x="1940446" y="2349500"/>
            <a:ext cx="2047526" cy="1138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0CB109F3-E0E3-4BB2-917F-0BCEC83CE148}"/>
              </a:ext>
            </a:extLst>
          </p:cNvPr>
          <p:cNvSpPr/>
          <p:nvPr/>
        </p:nvSpPr>
        <p:spPr>
          <a:xfrm>
            <a:off x="916683" y="3487620"/>
            <a:ext cx="2047526" cy="739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Actuadas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D11BF3-464A-4793-AC3E-D7CF2510E1A2}"/>
              </a:ext>
            </a:extLst>
          </p:cNvPr>
          <p:cNvSpPr/>
          <p:nvPr/>
        </p:nvSpPr>
        <p:spPr>
          <a:xfrm>
            <a:off x="4439579" y="3486656"/>
            <a:ext cx="2047526" cy="74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Provocadas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A77A9E5-A3A0-4F5D-84A3-83F0C49871DB}"/>
              </a:ext>
            </a:extLst>
          </p:cNvPr>
          <p:cNvSpPr/>
          <p:nvPr/>
        </p:nvSpPr>
        <p:spPr>
          <a:xfrm>
            <a:off x="7962475" y="3499846"/>
            <a:ext cx="1890113" cy="739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Naturales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413077-CC0C-45B0-BD9E-5F886EBFFC7F}"/>
              </a:ext>
            </a:extLst>
          </p:cNvPr>
          <p:cNvSpPr txBox="1"/>
          <p:nvPr/>
        </p:nvSpPr>
        <p:spPr>
          <a:xfrm>
            <a:off x="-134909" y="9128"/>
            <a:ext cx="11292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Bases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266AFC-A19E-4ACD-808D-CEFD93A989D4}"/>
              </a:ext>
            </a:extLst>
          </p:cNvPr>
          <p:cNvSpPr/>
          <p:nvPr/>
        </p:nvSpPr>
        <p:spPr>
          <a:xfrm>
            <a:off x="3987972" y="1765300"/>
            <a:ext cx="2950740" cy="1168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Bases de datos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F51C23C-FDB5-44AC-A467-20712D19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2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AE6266A-3BC5-4D95-AB05-2D5E16D74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875097"/>
              </p:ext>
            </p:extLst>
          </p:nvPr>
        </p:nvGraphicFramePr>
        <p:xfrm>
          <a:off x="2176464" y="972752"/>
          <a:ext cx="718995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454">
                  <a:extLst>
                    <a:ext uri="{9D8B030D-6E8A-4147-A177-3AD203B41FA5}">
                      <a16:colId xmlns:a16="http://schemas.microsoft.com/office/drawing/2014/main" val="1659006457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412502151"/>
                    </a:ext>
                  </a:extLst>
                </a:gridCol>
                <a:gridCol w="1754845">
                  <a:extLst>
                    <a:ext uri="{9D8B030D-6E8A-4147-A177-3AD203B41FA5}">
                      <a16:colId xmlns:a16="http://schemas.microsoft.com/office/drawing/2014/main" val="3664763885"/>
                    </a:ext>
                  </a:extLst>
                </a:gridCol>
                <a:gridCol w="1495167">
                  <a:extLst>
                    <a:ext uri="{9D8B030D-6E8A-4147-A177-3AD203B41FA5}">
                      <a16:colId xmlns:a16="http://schemas.microsoft.com/office/drawing/2014/main" val="2423509300"/>
                    </a:ext>
                  </a:extLst>
                </a:gridCol>
                <a:gridCol w="1075038">
                  <a:extLst>
                    <a:ext uri="{9D8B030D-6E8A-4147-A177-3AD203B41FA5}">
                      <a16:colId xmlns:a16="http://schemas.microsoft.com/office/drawing/2014/main" val="261444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Emociones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29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 err="1">
                          <a:effectLst/>
                        </a:rPr>
                        <a:t>Berlin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Emotional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Database</a:t>
                      </a:r>
                      <a:r>
                        <a:rPr lang="es-ES" sz="1800" u="none" strike="noStrike" dirty="0">
                          <a:effectLst/>
                        </a:rPr>
                        <a:t> (EMODB)</a:t>
                      </a:r>
                      <a:endParaRPr lang="es-E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>
                          <a:effectLst/>
                        </a:rPr>
                        <a:t>alemán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</a:rPr>
                        <a:t>7 emociones x 10 oradores (5 hombres, 5 mujeres) x 10 declaraciones.</a:t>
                      </a:r>
                      <a:endParaRPr lang="es-E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</a:rPr>
                        <a:t>Ira, aburrimiento, disgusto, miedo, felicidad, tristeza, neutral</a:t>
                      </a:r>
                      <a:endParaRPr lang="es-E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Actuada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14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Italian Emotional Speech Database (EMOVO) 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>
                          <a:effectLst/>
                        </a:rPr>
                        <a:t>italiano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</a:rPr>
                        <a:t>6 oradores (3 hombres, 3 mujeres) x 14 frases x 7 emociones = 588 declaraciones.</a:t>
                      </a:r>
                      <a:endParaRPr lang="es-E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</a:rPr>
                        <a:t>Asco, felicidad, miedo, rabia, sorpresa, tristeza, neutral</a:t>
                      </a:r>
                      <a:endParaRPr lang="es-E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>
                          <a:effectLst/>
                        </a:rPr>
                        <a:t>Actuada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18089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42E0E7D-37BC-47FB-8406-6602DA40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AB2628-C401-496C-881D-05FA5A8008BF}"/>
              </a:ext>
            </a:extLst>
          </p:cNvPr>
          <p:cNvSpPr txBox="1"/>
          <p:nvPr/>
        </p:nvSpPr>
        <p:spPr>
          <a:xfrm>
            <a:off x="-134909" y="9128"/>
            <a:ext cx="11292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Bases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59E543-E656-44CE-A0B6-31658D79FE73}"/>
              </a:ext>
            </a:extLst>
          </p:cNvPr>
          <p:cNvSpPr txBox="1"/>
          <p:nvPr/>
        </p:nvSpPr>
        <p:spPr>
          <a:xfrm>
            <a:off x="2368445" y="6145970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2: Bases de datos del habla emocional EMODB y EMOVO</a:t>
            </a:r>
          </a:p>
        </p:txBody>
      </p:sp>
    </p:spTree>
    <p:extLst>
      <p:ext uri="{BB962C8B-B14F-4D97-AF65-F5344CB8AC3E}">
        <p14:creationId xmlns:p14="http://schemas.microsoft.com/office/powerpoint/2010/main" val="277479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77D54-A7B3-4D3A-A34F-516E0A7D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97" y="584583"/>
            <a:ext cx="9692640" cy="753955"/>
          </a:xfrm>
        </p:spPr>
        <p:txBody>
          <a:bodyPr>
            <a:normAutofit/>
          </a:bodyPr>
          <a:lstStyle/>
          <a:p>
            <a:r>
              <a:rPr lang="es-MX" sz="2400" u="none" strike="noStrike" dirty="0">
                <a:effectLst/>
              </a:rPr>
              <a:t>MFCC (Mel-</a:t>
            </a:r>
            <a:r>
              <a:rPr lang="es-MX" sz="2400" u="none" strike="noStrike" dirty="0" err="1">
                <a:effectLst/>
              </a:rPr>
              <a:t>Frequency</a:t>
            </a:r>
            <a:r>
              <a:rPr lang="es-MX" sz="2400" u="none" strike="noStrike" dirty="0">
                <a:effectLst/>
              </a:rPr>
              <a:t> </a:t>
            </a:r>
            <a:r>
              <a:rPr lang="es-MX" sz="2400" u="none" strike="noStrike" dirty="0" err="1">
                <a:effectLst/>
              </a:rPr>
              <a:t>Cepstral</a:t>
            </a:r>
            <a:r>
              <a:rPr lang="es-MX" sz="2400" u="none" strike="noStrike" dirty="0">
                <a:effectLst/>
              </a:rPr>
              <a:t> </a:t>
            </a:r>
            <a:r>
              <a:rPr lang="es-MX" sz="2400" u="none" strike="noStrike" dirty="0" err="1">
                <a:effectLst/>
              </a:rPr>
              <a:t>Coefficients</a:t>
            </a:r>
            <a:r>
              <a:rPr lang="es-MX" sz="2400" u="none" strike="noStrike" dirty="0">
                <a:effectLst/>
              </a:rPr>
              <a:t>)</a:t>
            </a:r>
            <a:br>
              <a:rPr lang="es-MX" sz="2400" b="0" i="0" u="none" strike="noStrike" dirty="0">
                <a:effectLst/>
                <a:latin typeface="Arial" panose="020B0604020202020204" pitchFamily="34" charset="0"/>
              </a:rPr>
            </a:br>
            <a:endParaRPr lang="es-MX" sz="2400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7273A59-7F91-4039-88A1-D4FAC694D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961916"/>
              </p:ext>
            </p:extLst>
          </p:nvPr>
        </p:nvGraphicFramePr>
        <p:xfrm>
          <a:off x="1491815" y="1186206"/>
          <a:ext cx="8264200" cy="48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050">
                  <a:extLst>
                    <a:ext uri="{9D8B030D-6E8A-4147-A177-3AD203B41FA5}">
                      <a16:colId xmlns:a16="http://schemas.microsoft.com/office/drawing/2014/main" val="2257447961"/>
                    </a:ext>
                  </a:extLst>
                </a:gridCol>
                <a:gridCol w="2066050">
                  <a:extLst>
                    <a:ext uri="{9D8B030D-6E8A-4147-A177-3AD203B41FA5}">
                      <a16:colId xmlns:a16="http://schemas.microsoft.com/office/drawing/2014/main" val="26329792"/>
                    </a:ext>
                  </a:extLst>
                </a:gridCol>
                <a:gridCol w="2066050">
                  <a:extLst>
                    <a:ext uri="{9D8B030D-6E8A-4147-A177-3AD203B41FA5}">
                      <a16:colId xmlns:a16="http://schemas.microsoft.com/office/drawing/2014/main" val="222250606"/>
                    </a:ext>
                  </a:extLst>
                </a:gridCol>
                <a:gridCol w="2066050">
                  <a:extLst>
                    <a:ext uri="{9D8B030D-6E8A-4147-A177-3AD203B41FA5}">
                      <a16:colId xmlns:a16="http://schemas.microsoft.com/office/drawing/2014/main" val="321332249"/>
                    </a:ext>
                  </a:extLst>
                </a:gridCol>
              </a:tblGrid>
              <a:tr h="9081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Banco de filtros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Tecnica</a:t>
                      </a:r>
                      <a:r>
                        <a:rPr lang="es-MX" sz="2000" u="none" strike="noStrike" dirty="0">
                          <a:effectLst/>
                        </a:rPr>
                        <a:t> utilizada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Meritos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Demeritos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2990234051"/>
                  </a:ext>
                </a:extLst>
              </a:tr>
              <a:tr h="393165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Se utiliza el banco de filtros Mel para espectro de potencia.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u="none" strike="noStrike" dirty="0">
                          <a:effectLst/>
                        </a:rPr>
                        <a:t>Para la producción de coeficientes </a:t>
                      </a:r>
                      <a:r>
                        <a:rPr lang="es-ES" sz="2000" u="none" strike="noStrike" dirty="0" err="1">
                          <a:effectLst/>
                        </a:rPr>
                        <a:t>cepstrales</a:t>
                      </a:r>
                      <a:r>
                        <a:rPr lang="es-ES" sz="2000" u="none" strike="noStrike" dirty="0">
                          <a:effectLst/>
                        </a:rPr>
                        <a:t>, MFCC utiliza compresión de amplitud logarítmica y transformada de Fourier.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u="none" strike="noStrike" dirty="0">
                          <a:effectLst/>
                        </a:rPr>
                        <a:t>Útil para varios oradores y múltiples lenguas.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200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u="none" strike="noStrike" dirty="0">
                          <a:effectLst/>
                        </a:rPr>
                        <a:t>Confiable para vocabulario de moderado a gran tamaño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200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u="none" strike="noStrike" dirty="0">
                          <a:effectLst/>
                        </a:rPr>
                        <a:t>Es fácil de implementar.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u="none" strike="noStrike" dirty="0">
                          <a:effectLst/>
                        </a:rPr>
                        <a:t>El ruido no se suprime.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7034354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615602A-F0C1-4CEB-9755-785AA0DA1DE3}"/>
              </a:ext>
            </a:extLst>
          </p:cNvPr>
          <p:cNvSpPr txBox="1"/>
          <p:nvPr/>
        </p:nvSpPr>
        <p:spPr>
          <a:xfrm>
            <a:off x="3281225" y="33783"/>
            <a:ext cx="4685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Características de audio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B478012-6EB2-4CCB-BAA5-307D79AB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5D3763-A0DF-4517-A43D-AE2DC38B14F8}"/>
              </a:ext>
            </a:extLst>
          </p:cNvPr>
          <p:cNvSpPr txBox="1"/>
          <p:nvPr/>
        </p:nvSpPr>
        <p:spPr>
          <a:xfrm>
            <a:off x="3443670" y="5987534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3: Característica de audio MFCC</a:t>
            </a:r>
          </a:p>
        </p:txBody>
      </p:sp>
    </p:spTree>
    <p:extLst>
      <p:ext uri="{BB962C8B-B14F-4D97-AF65-F5344CB8AC3E}">
        <p14:creationId xmlns:p14="http://schemas.microsoft.com/office/powerpoint/2010/main" val="27249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77D54-A7B3-4D3A-A34F-516E0A7D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982" y="195358"/>
            <a:ext cx="9692640" cy="685414"/>
          </a:xfrm>
        </p:spPr>
        <p:txBody>
          <a:bodyPr>
            <a:normAutofit/>
          </a:bodyPr>
          <a:lstStyle/>
          <a:p>
            <a:r>
              <a:rPr lang="es-MX" sz="2400" dirty="0"/>
              <a:t>RASTA (</a:t>
            </a:r>
            <a:r>
              <a:rPr lang="es-MX" sz="2400" dirty="0" err="1"/>
              <a:t>Relative</a:t>
            </a:r>
            <a:r>
              <a:rPr lang="es-MX" sz="2400" dirty="0"/>
              <a:t> </a:t>
            </a:r>
            <a:r>
              <a:rPr lang="es-MX" sz="2400" dirty="0" err="1"/>
              <a:t>Spectral</a:t>
            </a:r>
            <a:r>
              <a:rPr lang="es-MX" sz="2400" dirty="0"/>
              <a:t> </a:t>
            </a:r>
            <a:r>
              <a:rPr lang="es-MX" sz="2400" dirty="0" err="1"/>
              <a:t>Filtering</a:t>
            </a:r>
            <a:r>
              <a:rPr lang="es-MX" sz="2400" dirty="0"/>
              <a:t>)</a:t>
            </a:r>
            <a:endParaRPr lang="es-MX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7273A59-7F91-4039-88A1-D4FAC694D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39873"/>
              </p:ext>
            </p:extLst>
          </p:nvPr>
        </p:nvGraphicFramePr>
        <p:xfrm>
          <a:off x="866723" y="1042347"/>
          <a:ext cx="9514384" cy="495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96">
                  <a:extLst>
                    <a:ext uri="{9D8B030D-6E8A-4147-A177-3AD203B41FA5}">
                      <a16:colId xmlns:a16="http://schemas.microsoft.com/office/drawing/2014/main" val="2257447961"/>
                    </a:ext>
                  </a:extLst>
                </a:gridCol>
                <a:gridCol w="2378596">
                  <a:extLst>
                    <a:ext uri="{9D8B030D-6E8A-4147-A177-3AD203B41FA5}">
                      <a16:colId xmlns:a16="http://schemas.microsoft.com/office/drawing/2014/main" val="26329792"/>
                    </a:ext>
                  </a:extLst>
                </a:gridCol>
                <a:gridCol w="2378596">
                  <a:extLst>
                    <a:ext uri="{9D8B030D-6E8A-4147-A177-3AD203B41FA5}">
                      <a16:colId xmlns:a16="http://schemas.microsoft.com/office/drawing/2014/main" val="222250606"/>
                    </a:ext>
                  </a:extLst>
                </a:gridCol>
                <a:gridCol w="2378596">
                  <a:extLst>
                    <a:ext uri="{9D8B030D-6E8A-4147-A177-3AD203B41FA5}">
                      <a16:colId xmlns:a16="http://schemas.microsoft.com/office/drawing/2014/main" val="321332249"/>
                    </a:ext>
                  </a:extLst>
                </a:gridCol>
              </a:tblGrid>
              <a:tr h="80819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Banco de filtros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Tecnica</a:t>
                      </a:r>
                      <a:r>
                        <a:rPr lang="es-MX" sz="2000" u="none" strike="noStrike" dirty="0">
                          <a:effectLst/>
                        </a:rPr>
                        <a:t> utilizada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Meritos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Demeritos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2990234051"/>
                  </a:ext>
                </a:extLst>
              </a:tr>
              <a:tr h="3928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Los filtros pasa banda son desplegados en el dominio del espectro logarítmico.</a:t>
                      </a:r>
                    </a:p>
                    <a:p>
                      <a:endParaRPr lang="es-MX" sz="1900" dirty="0"/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r>
                        <a:rPr lang="es-MX" sz="1900" dirty="0"/>
                        <a:t>El filtro Rasta pasara por banda el coeficiente en todas las características debido a que el ruido se convierte en la parte aditiva. En pasa baja filtra los espectros resultantes, el ruido se suprime y el espectro se suaviza.</a:t>
                      </a: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Útil para varios oradores y varios idiomas.</a:t>
                      </a:r>
                    </a:p>
                    <a:p>
                      <a:endParaRPr lang="es-MX" sz="2000" dirty="0"/>
                    </a:p>
                    <a:p>
                      <a:r>
                        <a:rPr lang="es-MX" sz="2000" dirty="0"/>
                        <a:t>Confiable para tamaño moderado de vocabulario.</a:t>
                      </a: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Requiere implementación de moderada a difícil.</a:t>
                      </a:r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703435412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E668D71-D4CC-4D32-AE9A-AF1389F1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CD2989-7A46-47F7-A3AD-B528699B38B2}"/>
              </a:ext>
            </a:extLst>
          </p:cNvPr>
          <p:cNvSpPr txBox="1"/>
          <p:nvPr/>
        </p:nvSpPr>
        <p:spPr>
          <a:xfrm>
            <a:off x="3281225" y="33783"/>
            <a:ext cx="4685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Características de audio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12B1A2-C27B-4D8E-8956-CD70D2F15CBA}"/>
              </a:ext>
            </a:extLst>
          </p:cNvPr>
          <p:cNvSpPr txBox="1"/>
          <p:nvPr/>
        </p:nvSpPr>
        <p:spPr>
          <a:xfrm>
            <a:off x="3417760" y="601106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4: Característica de audio RASTA</a:t>
            </a:r>
          </a:p>
        </p:txBody>
      </p:sp>
    </p:spTree>
    <p:extLst>
      <p:ext uri="{BB962C8B-B14F-4D97-AF65-F5344CB8AC3E}">
        <p14:creationId xmlns:p14="http://schemas.microsoft.com/office/powerpoint/2010/main" val="104654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77D54-A7B3-4D3A-A34F-516E0A7D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04" y="219970"/>
            <a:ext cx="9692640" cy="685414"/>
          </a:xfrm>
        </p:spPr>
        <p:txBody>
          <a:bodyPr>
            <a:noAutofit/>
          </a:bodyPr>
          <a:lstStyle/>
          <a:p>
            <a:r>
              <a:rPr lang="es-MX" sz="2400" dirty="0"/>
              <a:t>MSES (</a:t>
            </a:r>
            <a:r>
              <a:rPr lang="es-MX" sz="2400" dirty="0" err="1"/>
              <a:t>Multiband</a:t>
            </a:r>
            <a:r>
              <a:rPr lang="es-MX" sz="2400" dirty="0"/>
              <a:t> </a:t>
            </a:r>
            <a:r>
              <a:rPr lang="es-MX" sz="2400" dirty="0" err="1"/>
              <a:t>Spectral</a:t>
            </a:r>
            <a:r>
              <a:rPr lang="es-MX" sz="2400" dirty="0"/>
              <a:t> </a:t>
            </a:r>
            <a:r>
              <a:rPr lang="es-MX" sz="2400" dirty="0" err="1"/>
              <a:t>Entropy</a:t>
            </a:r>
            <a:r>
              <a:rPr lang="es-MX" sz="2400" dirty="0"/>
              <a:t> </a:t>
            </a:r>
            <a:r>
              <a:rPr lang="es-MX" sz="2400" dirty="0" err="1"/>
              <a:t>Signature</a:t>
            </a:r>
            <a:r>
              <a:rPr lang="es-MX" sz="2400" dirty="0"/>
              <a:t>)</a:t>
            </a:r>
            <a:endParaRPr lang="es-MX" sz="3200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7273A59-7F91-4039-88A1-D4FAC694D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81226"/>
              </p:ext>
            </p:extLst>
          </p:nvPr>
        </p:nvGraphicFramePr>
        <p:xfrm>
          <a:off x="941677" y="1112535"/>
          <a:ext cx="9244556" cy="527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139">
                  <a:extLst>
                    <a:ext uri="{9D8B030D-6E8A-4147-A177-3AD203B41FA5}">
                      <a16:colId xmlns:a16="http://schemas.microsoft.com/office/drawing/2014/main" val="2257447961"/>
                    </a:ext>
                  </a:extLst>
                </a:gridCol>
                <a:gridCol w="2311139">
                  <a:extLst>
                    <a:ext uri="{9D8B030D-6E8A-4147-A177-3AD203B41FA5}">
                      <a16:colId xmlns:a16="http://schemas.microsoft.com/office/drawing/2014/main" val="26329792"/>
                    </a:ext>
                  </a:extLst>
                </a:gridCol>
                <a:gridCol w="2311139">
                  <a:extLst>
                    <a:ext uri="{9D8B030D-6E8A-4147-A177-3AD203B41FA5}">
                      <a16:colId xmlns:a16="http://schemas.microsoft.com/office/drawing/2014/main" val="222250606"/>
                    </a:ext>
                  </a:extLst>
                </a:gridCol>
                <a:gridCol w="2311139">
                  <a:extLst>
                    <a:ext uri="{9D8B030D-6E8A-4147-A177-3AD203B41FA5}">
                      <a16:colId xmlns:a16="http://schemas.microsoft.com/office/drawing/2014/main" val="321332249"/>
                    </a:ext>
                  </a:extLst>
                </a:gridCol>
              </a:tblGrid>
              <a:tr h="83940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Banco de filtros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Tecnica</a:t>
                      </a:r>
                      <a:r>
                        <a:rPr lang="es-MX" sz="2000" u="none" strike="noStrike" dirty="0">
                          <a:effectLst/>
                        </a:rPr>
                        <a:t> utilizada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Meritos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Demeritos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2990234051"/>
                  </a:ext>
                </a:extLst>
              </a:tr>
              <a:tr h="4437036">
                <a:tc>
                  <a:txBody>
                    <a:bodyPr/>
                    <a:lstStyle/>
                    <a:p>
                      <a:r>
                        <a:rPr lang="es-MX" sz="2000" dirty="0"/>
                        <a:t>Se utiliza el banco de filtros Mel para espectro de potencia.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Para calcular MSES, se utiliza la entropía de un proceso aleatorio. Se asume que la parte real e imaginaria de la transformada de Fourier discreta se comportan como dos variables aleatorias con media cero.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/>
                        <a:t>La entropía espectral multibanda funciona muy bien con ruido  de banda ancha aditivo y con niveles bajos de SNR. También se ha utilizado con éxito en diversas aplicaciones como en reconocimiento de música, reconocimiento de spots publicitarios, sonidos ambientales,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No supera a RASTA.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35412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33608C-54DB-4FE7-B84A-A9472657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AAE2FA-A997-425D-BA5C-99ED9AEA882A}"/>
              </a:ext>
            </a:extLst>
          </p:cNvPr>
          <p:cNvSpPr txBox="1"/>
          <p:nvPr/>
        </p:nvSpPr>
        <p:spPr>
          <a:xfrm>
            <a:off x="3221265" y="33783"/>
            <a:ext cx="4685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Características de audio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ACB419-A17D-4E54-80B3-B4C7BF43135A}"/>
              </a:ext>
            </a:extLst>
          </p:cNvPr>
          <p:cNvSpPr txBox="1"/>
          <p:nvPr/>
        </p:nvSpPr>
        <p:spPr>
          <a:xfrm>
            <a:off x="3417760" y="6325850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5: Característica de audio MSES</a:t>
            </a:r>
          </a:p>
        </p:txBody>
      </p:sp>
    </p:spTree>
    <p:extLst>
      <p:ext uri="{BB962C8B-B14F-4D97-AF65-F5344CB8AC3E}">
        <p14:creationId xmlns:p14="http://schemas.microsoft.com/office/powerpoint/2010/main" val="217861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F14E2-A072-493A-A541-968CECD6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842" y="4870028"/>
            <a:ext cx="6893697" cy="716692"/>
          </a:xfrm>
        </p:spPr>
        <p:txBody>
          <a:bodyPr>
            <a:normAutofit/>
          </a:bodyPr>
          <a:lstStyle/>
          <a:p>
            <a:r>
              <a:rPr lang="es-MX" sz="2400" dirty="0"/>
              <a:t>MLP(</a:t>
            </a:r>
            <a:r>
              <a:rPr lang="es-MX" sz="2400" dirty="0" err="1"/>
              <a:t>Multilayer</a:t>
            </a:r>
            <a:r>
              <a:rPr lang="es-MX" sz="2400" dirty="0"/>
              <a:t> </a:t>
            </a:r>
            <a:r>
              <a:rPr lang="es-MX" sz="2400" dirty="0" err="1"/>
              <a:t>Perceptron</a:t>
            </a:r>
            <a:r>
              <a:rPr lang="es-MX" sz="2400" dirty="0"/>
              <a:t>)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22FC33-3AF3-467F-B750-F596D1C6C2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26" y="1283439"/>
            <a:ext cx="4795537" cy="3691521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564FDF-C777-4A64-B825-FCE2AA161D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77" y="1283439"/>
            <a:ext cx="4795537" cy="36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A7D24A-3CA0-431E-A9A0-9D79B56C3961}"/>
              </a:ext>
            </a:extLst>
          </p:cNvPr>
          <p:cNvSpPr txBox="1"/>
          <p:nvPr/>
        </p:nvSpPr>
        <p:spPr>
          <a:xfrm>
            <a:off x="2879502" y="194870"/>
            <a:ext cx="5709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Algoritmos de Machine-</a:t>
            </a:r>
            <a:r>
              <a:rPr lang="es-MX" sz="2800" dirty="0" err="1"/>
              <a:t>Learning</a:t>
            </a:r>
            <a:endParaRPr lang="es-MX" sz="28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821EFB2-5A1A-45FC-8D6F-0EAE410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F14E2-A072-493A-A541-968CECD6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13" y="5813854"/>
            <a:ext cx="9692640" cy="716692"/>
          </a:xfrm>
        </p:spPr>
        <p:txBody>
          <a:bodyPr/>
          <a:lstStyle/>
          <a:p>
            <a:pPr algn="ctr"/>
            <a:r>
              <a:rPr lang="es-MX" sz="2400" dirty="0"/>
              <a:t>KNN(K-</a:t>
            </a:r>
            <a:r>
              <a:rPr lang="es-MX" sz="2400" dirty="0" err="1"/>
              <a:t>Nearest</a:t>
            </a:r>
            <a:r>
              <a:rPr lang="es-MX" sz="2400" dirty="0"/>
              <a:t> </a:t>
            </a:r>
            <a:r>
              <a:rPr lang="es-MX" sz="2400" dirty="0" err="1"/>
              <a:t>Neighbors</a:t>
            </a:r>
            <a:r>
              <a:rPr lang="es-MX" sz="2400" dirty="0"/>
              <a:t>)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EDEB08-B491-4142-B876-AAC3C8D47B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44" y="1311437"/>
            <a:ext cx="8338379" cy="4609678"/>
          </a:xfrm>
          <a:prstGeom prst="rect">
            <a:avLst/>
          </a:prstGeom>
          <a:noFill/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9CE3B9-D46B-476F-8A34-76B3EF6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550DBF-E3F7-44C7-806A-643E1F8806CE}"/>
              </a:ext>
            </a:extLst>
          </p:cNvPr>
          <p:cNvSpPr txBox="1"/>
          <p:nvPr/>
        </p:nvSpPr>
        <p:spPr>
          <a:xfrm>
            <a:off x="2879502" y="194870"/>
            <a:ext cx="5709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Algoritmos de Machine-</a:t>
            </a:r>
            <a:r>
              <a:rPr lang="es-MX" sz="2800" dirty="0" err="1"/>
              <a:t>Learning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7511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F14E2-A072-493A-A541-968CECD6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13" y="5782961"/>
            <a:ext cx="9692640" cy="716692"/>
          </a:xfrm>
        </p:spPr>
        <p:txBody>
          <a:bodyPr/>
          <a:lstStyle/>
          <a:p>
            <a:pPr algn="ctr"/>
            <a:r>
              <a:rPr lang="es-MX" sz="2400" dirty="0"/>
              <a:t>SVM(</a:t>
            </a:r>
            <a:r>
              <a:rPr lang="es-MX" sz="2400" dirty="0" err="1"/>
              <a:t>Support</a:t>
            </a:r>
            <a:r>
              <a:rPr lang="es-MX" sz="2400" dirty="0"/>
              <a:t> Vector Machines)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7C74CB-44AA-42E7-93ED-2E16F4B8A5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52" y="1075039"/>
            <a:ext cx="9135762" cy="47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AE7CB16-FA7F-416F-8A23-191ACFC3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7501CA-60CF-48C8-B451-F0E6CD54E341}"/>
              </a:ext>
            </a:extLst>
          </p:cNvPr>
          <p:cNvSpPr txBox="1"/>
          <p:nvPr/>
        </p:nvSpPr>
        <p:spPr>
          <a:xfrm>
            <a:off x="2660301" y="178130"/>
            <a:ext cx="5709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Algoritmos de Machine-</a:t>
            </a:r>
            <a:r>
              <a:rPr lang="es-MX" sz="2800" dirty="0" err="1"/>
              <a:t>Learning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3926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A7FC154-5244-4E97-95B2-CF1FA4DCCF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041265"/>
              </p:ext>
            </p:extLst>
          </p:nvPr>
        </p:nvGraphicFramePr>
        <p:xfrm>
          <a:off x="4296050" y="1886586"/>
          <a:ext cx="2607025" cy="326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2E34869-9D5F-44BA-A7E4-909345CD2FC4}"/>
              </a:ext>
            </a:extLst>
          </p:cNvPr>
          <p:cNvSpPr txBox="1"/>
          <p:nvPr/>
        </p:nvSpPr>
        <p:spPr>
          <a:xfrm>
            <a:off x="4366410" y="482489"/>
            <a:ext cx="24663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dirty="0"/>
              <a:t>Métricas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1A9E758-EB13-45DB-8986-DE84BF6F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6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4053345C-E07F-4416-8FAC-9CE961D9F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842683"/>
              </p:ext>
            </p:extLst>
          </p:nvPr>
        </p:nvGraphicFramePr>
        <p:xfrm>
          <a:off x="1261872" y="888641"/>
          <a:ext cx="8595360" cy="5550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28F0ED9-E266-4201-BA84-3A1EE92B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99" y="-734638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s-MX" sz="2800" dirty="0"/>
              <a:t>Contenido</a:t>
            </a:r>
            <a:endParaRPr lang="es-MX" sz="48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E8D8FFE-62F9-480C-B0B5-4BBE9D5B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86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7F0ED-1E14-4B9F-B335-B8B48931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779" y="884648"/>
            <a:ext cx="3042004" cy="157976"/>
          </a:xfrm>
        </p:spPr>
        <p:txBody>
          <a:bodyPr>
            <a:noAutofit/>
          </a:bodyPr>
          <a:lstStyle/>
          <a:p>
            <a:pPr algn="ctr"/>
            <a:r>
              <a:rPr lang="es-MX" sz="2800" dirty="0"/>
              <a:t>Análisis de datos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DE2BDA9-B29E-4432-8A6F-F12C97BFC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155677"/>
              </p:ext>
            </p:extLst>
          </p:nvPr>
        </p:nvGraphicFramePr>
        <p:xfrm>
          <a:off x="1262063" y="1828800"/>
          <a:ext cx="810435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454">
                  <a:extLst>
                    <a:ext uri="{9D8B030D-6E8A-4147-A177-3AD203B41FA5}">
                      <a16:colId xmlns:a16="http://schemas.microsoft.com/office/drawing/2014/main" val="2163589918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775336830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6377373"/>
                    </a:ext>
                  </a:extLst>
                </a:gridCol>
                <a:gridCol w="1570424">
                  <a:extLst>
                    <a:ext uri="{9D8B030D-6E8A-4147-A177-3AD203B41FA5}">
                      <a16:colId xmlns:a16="http://schemas.microsoft.com/office/drawing/2014/main" val="824006591"/>
                    </a:ext>
                  </a:extLst>
                </a:gridCol>
                <a:gridCol w="2236573">
                  <a:extLst>
                    <a:ext uri="{9D8B030D-6E8A-4147-A177-3AD203B41FA5}">
                      <a16:colId xmlns:a16="http://schemas.microsoft.com/office/drawing/2014/main" val="2135004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Bases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Numero de canales de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Taza de muestreo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Resolución de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Distribución de clases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2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EMODB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16KHz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Ira                  127</a:t>
                      </a:r>
                    </a:p>
                    <a:p>
                      <a:pPr algn="l"/>
                      <a:r>
                        <a:rPr lang="es-MX" dirty="0"/>
                        <a:t>Aburrimiento  81</a:t>
                      </a:r>
                    </a:p>
                    <a:p>
                      <a:pPr algn="l"/>
                      <a:r>
                        <a:rPr lang="es-MX" dirty="0"/>
                        <a:t>Neutral            79</a:t>
                      </a:r>
                    </a:p>
                    <a:p>
                      <a:pPr algn="l"/>
                      <a:r>
                        <a:rPr lang="es-MX" dirty="0"/>
                        <a:t>Angustia          73</a:t>
                      </a:r>
                    </a:p>
                    <a:p>
                      <a:pPr algn="l"/>
                      <a:r>
                        <a:rPr lang="es-MX" dirty="0"/>
                        <a:t>Alegría             71</a:t>
                      </a:r>
                    </a:p>
                    <a:p>
                      <a:pPr algn="l"/>
                      <a:r>
                        <a:rPr lang="es-MX" dirty="0"/>
                        <a:t>Tristeza           62</a:t>
                      </a:r>
                    </a:p>
                    <a:p>
                      <a:pPr algn="l"/>
                      <a:r>
                        <a:rPr lang="es-MX" dirty="0"/>
                        <a:t>Disgusto         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EMOVO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48KHz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84 muestras en todas sus clases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5068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D5F9F2-3FBE-4C6F-8529-0D7970C9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32935-9191-4A4A-8D68-6DF475BE28A5}"/>
              </a:ext>
            </a:extLst>
          </p:cNvPr>
          <p:cNvSpPr txBox="1"/>
          <p:nvPr/>
        </p:nvSpPr>
        <p:spPr>
          <a:xfrm>
            <a:off x="1529002" y="5351497"/>
            <a:ext cx="783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6: Análisis de los datos de las bases de datos EMODB y EMOVO</a:t>
            </a:r>
          </a:p>
        </p:txBody>
      </p:sp>
    </p:spTree>
    <p:extLst>
      <p:ext uri="{BB962C8B-B14F-4D97-AF65-F5344CB8AC3E}">
        <p14:creationId xmlns:p14="http://schemas.microsoft.com/office/powerpoint/2010/main" val="739986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26937785-A871-4CA0-94F9-02A03E074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4433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D2873A3-62E2-453A-BFA2-FB18AE81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9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17DFE-C0F6-4F4C-9917-D90FDEFE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91" y="130459"/>
            <a:ext cx="10681004" cy="385247"/>
          </a:xfrm>
        </p:spPr>
        <p:txBody>
          <a:bodyPr>
            <a:noAutofit/>
          </a:bodyPr>
          <a:lstStyle/>
          <a:p>
            <a:pPr algn="ctr"/>
            <a:br>
              <a:rPr lang="es-MX" sz="2800" dirty="0"/>
            </a:br>
            <a:r>
              <a:rPr lang="es-MX" sz="2800" dirty="0"/>
              <a:t>Preprocesamiento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9D8758-AF4D-4F3A-A382-A1E4FA67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65" y="2644345"/>
            <a:ext cx="10206630" cy="568408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4419CF-C69C-4AD3-A7EE-6A90DCBA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9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DEACC218-488C-4265-B390-6F6ABC81AE2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854" y="2228160"/>
            <a:ext cx="4164227" cy="2401680"/>
          </a:xfrm>
          <a:prstGeom prst="rect">
            <a:avLst/>
          </a:prstGeom>
          <a:ln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F63784-9447-42F9-90F0-5A0629016C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14822" y="2228160"/>
            <a:ext cx="4164227" cy="2401680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9FA72A3-7345-4199-9901-C4179D34F4CE}"/>
              </a:ext>
            </a:extLst>
          </p:cNvPr>
          <p:cNvSpPr/>
          <p:nvPr/>
        </p:nvSpPr>
        <p:spPr>
          <a:xfrm>
            <a:off x="5039401" y="2891483"/>
            <a:ext cx="1155453" cy="107503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9C0AC2-C684-4D57-8155-87D8AA1E4F7B}"/>
              </a:ext>
            </a:extLst>
          </p:cNvPr>
          <p:cNvSpPr txBox="1"/>
          <p:nvPr/>
        </p:nvSpPr>
        <p:spPr>
          <a:xfrm>
            <a:off x="1432204" y="184776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Señal estéreo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245E1FB-B407-4F6A-A067-AEC9FE372077}"/>
              </a:ext>
            </a:extLst>
          </p:cNvPr>
          <p:cNvSpPr txBox="1"/>
          <p:nvPr/>
        </p:nvSpPr>
        <p:spPr>
          <a:xfrm>
            <a:off x="8126629" y="193653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Señal monoaural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3FB853-2C44-466D-AEC8-05F61243919C}"/>
              </a:ext>
            </a:extLst>
          </p:cNvPr>
          <p:cNvSpPr txBox="1"/>
          <p:nvPr/>
        </p:nvSpPr>
        <p:spPr>
          <a:xfrm>
            <a:off x="5182552" y="252215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Stereo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3060C5D-3F1D-44F7-912B-FBFCA89F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F7B87F2-A57B-44CB-A566-66B9DCE0F2A5}"/>
              </a:ext>
            </a:extLst>
          </p:cNvPr>
          <p:cNvSpPr txBox="1">
            <a:spLocks/>
          </p:cNvSpPr>
          <p:nvPr/>
        </p:nvSpPr>
        <p:spPr>
          <a:xfrm>
            <a:off x="351591" y="282859"/>
            <a:ext cx="10681004" cy="385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MX" sz="2800"/>
            </a:br>
            <a:r>
              <a:rPr lang="es-MX" sz="2800"/>
              <a:t>Preprocesamiento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1287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>
            <a:extLst>
              <a:ext uri="{FF2B5EF4-FFF2-40B4-BE49-F238E27FC236}">
                <a16:creationId xmlns:a16="http://schemas.microsoft.com/office/drawing/2014/main" id="{4245E1FB-B407-4F6A-A067-AEC9FE372077}"/>
              </a:ext>
            </a:extLst>
          </p:cNvPr>
          <p:cNvSpPr txBox="1"/>
          <p:nvPr/>
        </p:nvSpPr>
        <p:spPr>
          <a:xfrm>
            <a:off x="7863189" y="1936612"/>
            <a:ext cx="26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Señal con </a:t>
            </a:r>
            <a:r>
              <a:rPr lang="es-MX" dirty="0" err="1"/>
              <a:t>preemphasis</a:t>
            </a:r>
            <a:endParaRPr lang="es-MX" dirty="0"/>
          </a:p>
        </p:txBody>
      </p:sp>
      <p:pic>
        <p:nvPicPr>
          <p:cNvPr id="16" name="image37.png">
            <a:extLst>
              <a:ext uri="{FF2B5EF4-FFF2-40B4-BE49-F238E27FC236}">
                <a16:creationId xmlns:a16="http://schemas.microsoft.com/office/drawing/2014/main" id="{FF45007D-57CE-425F-B11B-B8C0EE286F6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90108" y="2258743"/>
            <a:ext cx="4164227" cy="2401680"/>
          </a:xfrm>
          <a:prstGeom prst="rect">
            <a:avLst/>
          </a:prstGeom>
          <a:ln/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E521F68-1803-44A1-BBDE-A4A58C24C4F1}"/>
              </a:ext>
            </a:extLst>
          </p:cNvPr>
          <p:cNvSpPr/>
          <p:nvPr/>
        </p:nvSpPr>
        <p:spPr>
          <a:xfrm>
            <a:off x="5055875" y="2835224"/>
            <a:ext cx="1155453" cy="107503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749FAC6-35AB-4441-B776-86D657B0E7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868" y="2228160"/>
            <a:ext cx="4164227" cy="240168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4EE1CD9-6126-4A0C-84D4-89F511F0D6B4}"/>
              </a:ext>
            </a:extLst>
          </p:cNvPr>
          <p:cNvSpPr txBox="1"/>
          <p:nvPr/>
        </p:nvSpPr>
        <p:spPr>
          <a:xfrm>
            <a:off x="1650369" y="1998826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Señal monoaural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938BA2-F8F0-4F9E-98F5-919185EAB7F2}"/>
              </a:ext>
            </a:extLst>
          </p:cNvPr>
          <p:cNvSpPr txBox="1"/>
          <p:nvPr/>
        </p:nvSpPr>
        <p:spPr>
          <a:xfrm>
            <a:off x="4920714" y="239629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Preemphasis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ACE59C-4F20-41DC-AEF2-C1BFD66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F6C73E6-D9BD-4D0F-AF55-511F24CA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91" y="130459"/>
            <a:ext cx="10681004" cy="385247"/>
          </a:xfrm>
        </p:spPr>
        <p:txBody>
          <a:bodyPr>
            <a:noAutofit/>
          </a:bodyPr>
          <a:lstStyle/>
          <a:p>
            <a:pPr algn="ctr"/>
            <a:br>
              <a:rPr lang="es-MX" sz="2800" dirty="0"/>
            </a:br>
            <a:r>
              <a:rPr lang="es-MX" sz="2800" dirty="0"/>
              <a:t>Preprocesamiento</a:t>
            </a:r>
          </a:p>
        </p:txBody>
      </p:sp>
    </p:spTree>
    <p:extLst>
      <p:ext uri="{BB962C8B-B14F-4D97-AF65-F5344CB8AC3E}">
        <p14:creationId xmlns:p14="http://schemas.microsoft.com/office/powerpoint/2010/main" val="41933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7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>
            <a:extLst>
              <a:ext uri="{FF2B5EF4-FFF2-40B4-BE49-F238E27FC236}">
                <a16:creationId xmlns:a16="http://schemas.microsoft.com/office/drawing/2014/main" id="{4245E1FB-B407-4F6A-A067-AEC9FE372077}"/>
              </a:ext>
            </a:extLst>
          </p:cNvPr>
          <p:cNvSpPr txBox="1"/>
          <p:nvPr/>
        </p:nvSpPr>
        <p:spPr>
          <a:xfrm>
            <a:off x="1279506" y="1936612"/>
            <a:ext cx="26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Señal con </a:t>
            </a:r>
            <a:r>
              <a:rPr lang="es-MX" dirty="0" err="1"/>
              <a:t>preemphasis</a:t>
            </a:r>
            <a:endParaRPr lang="es-MX" dirty="0"/>
          </a:p>
        </p:txBody>
      </p:sp>
      <p:pic>
        <p:nvPicPr>
          <p:cNvPr id="16" name="image37.png">
            <a:extLst>
              <a:ext uri="{FF2B5EF4-FFF2-40B4-BE49-F238E27FC236}">
                <a16:creationId xmlns:a16="http://schemas.microsoft.com/office/drawing/2014/main" id="{FF45007D-57CE-425F-B11B-B8C0EE286F6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0831" y="2258743"/>
            <a:ext cx="4164227" cy="2401680"/>
          </a:xfrm>
          <a:prstGeom prst="rect">
            <a:avLst/>
          </a:prstGeom>
          <a:ln/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E521F68-1803-44A1-BBDE-A4A58C24C4F1}"/>
              </a:ext>
            </a:extLst>
          </p:cNvPr>
          <p:cNvSpPr/>
          <p:nvPr/>
        </p:nvSpPr>
        <p:spPr>
          <a:xfrm>
            <a:off x="4943334" y="2835224"/>
            <a:ext cx="1155453" cy="107503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E2300BB-EC6C-4CFF-B074-7E263EEC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76" y="1326673"/>
            <a:ext cx="4171950" cy="333375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4EE1CD9-6126-4A0C-84D4-89F511F0D6B4}"/>
              </a:ext>
            </a:extLst>
          </p:cNvPr>
          <p:cNvSpPr txBox="1"/>
          <p:nvPr/>
        </p:nvSpPr>
        <p:spPr>
          <a:xfrm>
            <a:off x="6867558" y="1114804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30% traslape entre </a:t>
            </a:r>
            <a:r>
              <a:rPr lang="es-MX" dirty="0" err="1"/>
              <a:t>frames</a:t>
            </a:r>
            <a:r>
              <a:rPr lang="es-MX" dirty="0"/>
              <a:t> de 30ms.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938BA2-F8F0-4F9E-98F5-919185EAB7F2}"/>
              </a:ext>
            </a:extLst>
          </p:cNvPr>
          <p:cNvSpPr txBox="1"/>
          <p:nvPr/>
        </p:nvSpPr>
        <p:spPr>
          <a:xfrm>
            <a:off x="4962916" y="245256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Framing</a:t>
            </a:r>
            <a:endParaRPr lang="es-MX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5558994-0C88-4F9F-BAB0-7F569193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91" y="130459"/>
            <a:ext cx="10681004" cy="385247"/>
          </a:xfrm>
        </p:spPr>
        <p:txBody>
          <a:bodyPr>
            <a:noAutofit/>
          </a:bodyPr>
          <a:lstStyle/>
          <a:p>
            <a:pPr algn="ctr"/>
            <a:br>
              <a:rPr lang="es-MX" sz="2800" dirty="0"/>
            </a:br>
            <a:r>
              <a:rPr lang="es-MX" sz="2800" dirty="0"/>
              <a:t>Preprocesamiento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70B2CD1-402B-4806-AC8C-CE25B22B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E521F68-1803-44A1-BBDE-A4A58C24C4F1}"/>
              </a:ext>
            </a:extLst>
          </p:cNvPr>
          <p:cNvSpPr/>
          <p:nvPr/>
        </p:nvSpPr>
        <p:spPr>
          <a:xfrm>
            <a:off x="5248474" y="2821898"/>
            <a:ext cx="1155453" cy="107503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938BA2-F8F0-4F9E-98F5-919185EAB7F2}"/>
              </a:ext>
            </a:extLst>
          </p:cNvPr>
          <p:cNvSpPr txBox="1"/>
          <p:nvPr/>
        </p:nvSpPr>
        <p:spPr>
          <a:xfrm>
            <a:off x="4892290" y="2452566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Autocorrelación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6D99AB-B2A6-4B73-A764-61F80E12444D}"/>
              </a:ext>
            </a:extLst>
          </p:cNvPr>
          <p:cNvSpPr txBox="1"/>
          <p:nvPr/>
        </p:nvSpPr>
        <p:spPr>
          <a:xfrm>
            <a:off x="2082311" y="18928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Frame</a:t>
            </a:r>
            <a:endParaRPr lang="es-MX" dirty="0"/>
          </a:p>
        </p:txBody>
      </p:sp>
      <p:pic>
        <p:nvPicPr>
          <p:cNvPr id="21" name="image17.png">
            <a:extLst>
              <a:ext uri="{FF2B5EF4-FFF2-40B4-BE49-F238E27FC236}">
                <a16:creationId xmlns:a16="http://schemas.microsoft.com/office/drawing/2014/main" id="{46197FC9-F309-4D78-B9A7-A81BC498FC2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081918" y="2262187"/>
            <a:ext cx="4144100" cy="2398236"/>
          </a:xfrm>
          <a:prstGeom prst="rect">
            <a:avLst/>
          </a:prstGeom>
          <a:ln/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D548BE4-E6BA-4440-9B7E-60245DCFF5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2" y="2234408"/>
            <a:ext cx="4164226" cy="239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43F3A03-CCA7-4EE3-AC96-B0B12E485FD8}"/>
              </a:ext>
            </a:extLst>
          </p:cNvPr>
          <p:cNvSpPr txBox="1"/>
          <p:nvPr/>
        </p:nvSpPr>
        <p:spPr>
          <a:xfrm>
            <a:off x="7949940" y="1914707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Frame</a:t>
            </a:r>
            <a:r>
              <a:rPr lang="es-MX" dirty="0"/>
              <a:t> con autocorrelación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7603B5-B0FD-4295-A1E7-6CCF8679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2166AF8-E249-46B2-9B6D-ED5227E9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91" y="130459"/>
            <a:ext cx="10681004" cy="385247"/>
          </a:xfrm>
        </p:spPr>
        <p:txBody>
          <a:bodyPr>
            <a:noAutofit/>
          </a:bodyPr>
          <a:lstStyle/>
          <a:p>
            <a:pPr algn="ctr"/>
            <a:br>
              <a:rPr lang="es-MX" sz="2800" dirty="0"/>
            </a:br>
            <a:r>
              <a:rPr lang="es-MX" sz="2800" dirty="0"/>
              <a:t>Preprocesamiento</a:t>
            </a:r>
          </a:p>
        </p:txBody>
      </p:sp>
    </p:spTree>
    <p:extLst>
      <p:ext uri="{BB962C8B-B14F-4D97-AF65-F5344CB8AC3E}">
        <p14:creationId xmlns:p14="http://schemas.microsoft.com/office/powerpoint/2010/main" val="12599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E521F68-1803-44A1-BBDE-A4A58C24C4F1}"/>
              </a:ext>
            </a:extLst>
          </p:cNvPr>
          <p:cNvSpPr/>
          <p:nvPr/>
        </p:nvSpPr>
        <p:spPr>
          <a:xfrm>
            <a:off x="5093728" y="2821898"/>
            <a:ext cx="1155453" cy="107503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938BA2-F8F0-4F9E-98F5-919185EAB7F2}"/>
              </a:ext>
            </a:extLst>
          </p:cNvPr>
          <p:cNvSpPr txBox="1"/>
          <p:nvPr/>
        </p:nvSpPr>
        <p:spPr>
          <a:xfrm>
            <a:off x="4818496" y="245256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Umbral de 0.1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7E065A-65E4-46ED-B092-4D97E151F3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56" y="3883335"/>
            <a:ext cx="4164226" cy="239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C4C4D15-FD58-4FCA-8E9A-0EDF8A8173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56" y="1105274"/>
            <a:ext cx="4164226" cy="2398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AE4F6317-37F6-478E-9A00-BA56BD390D10}"/>
              </a:ext>
            </a:extLst>
          </p:cNvPr>
          <p:cNvSpPr txBox="1"/>
          <p:nvPr/>
        </p:nvSpPr>
        <p:spPr>
          <a:xfrm>
            <a:off x="7426910" y="3617475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Frame</a:t>
            </a:r>
            <a:r>
              <a:rPr lang="es-MX" dirty="0"/>
              <a:t> con contenido no vocalizado</a:t>
            </a:r>
          </a:p>
        </p:txBody>
      </p:sp>
      <p:pic>
        <p:nvPicPr>
          <p:cNvPr id="16" name="image17.png">
            <a:extLst>
              <a:ext uri="{FF2B5EF4-FFF2-40B4-BE49-F238E27FC236}">
                <a16:creationId xmlns:a16="http://schemas.microsoft.com/office/drawing/2014/main" id="{70859AAA-0AFB-40BB-BE48-30ED43F56E3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2815" y="2262187"/>
            <a:ext cx="4144100" cy="2398236"/>
          </a:xfrm>
          <a:prstGeom prst="rect">
            <a:avLst/>
          </a:prstGeom>
          <a:ln/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BC7AEF2-2B27-456F-96E2-56C563F5056F}"/>
              </a:ext>
            </a:extLst>
          </p:cNvPr>
          <p:cNvSpPr txBox="1"/>
          <p:nvPr/>
        </p:nvSpPr>
        <p:spPr>
          <a:xfrm>
            <a:off x="1079240" y="1914707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Frame</a:t>
            </a:r>
            <a:r>
              <a:rPr lang="es-MX" dirty="0"/>
              <a:t> con autocorrelación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DC9B29-6684-4726-9E30-3E546B99A785}"/>
              </a:ext>
            </a:extLst>
          </p:cNvPr>
          <p:cNvSpPr txBox="1"/>
          <p:nvPr/>
        </p:nvSpPr>
        <p:spPr>
          <a:xfrm>
            <a:off x="7452310" y="785375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Frame</a:t>
            </a:r>
            <a:r>
              <a:rPr lang="es-MX" dirty="0"/>
              <a:t> con contenido vocalizado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564842-E057-4C7D-91F4-50BCF7C5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CFCF654-1212-4EB3-A6A9-2BEBC728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91" y="130459"/>
            <a:ext cx="10681004" cy="385247"/>
          </a:xfrm>
        </p:spPr>
        <p:txBody>
          <a:bodyPr>
            <a:noAutofit/>
          </a:bodyPr>
          <a:lstStyle/>
          <a:p>
            <a:pPr algn="ctr"/>
            <a:br>
              <a:rPr lang="es-MX" sz="2800" dirty="0"/>
            </a:br>
            <a:r>
              <a:rPr lang="es-MX" sz="2800" dirty="0"/>
              <a:t>Preprocesamiento</a:t>
            </a:r>
          </a:p>
        </p:txBody>
      </p:sp>
    </p:spTree>
    <p:extLst>
      <p:ext uri="{BB962C8B-B14F-4D97-AF65-F5344CB8AC3E}">
        <p14:creationId xmlns:p14="http://schemas.microsoft.com/office/powerpoint/2010/main" val="328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20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E521F68-1803-44A1-BBDE-A4A58C24C4F1}"/>
              </a:ext>
            </a:extLst>
          </p:cNvPr>
          <p:cNvSpPr/>
          <p:nvPr/>
        </p:nvSpPr>
        <p:spPr>
          <a:xfrm>
            <a:off x="5248474" y="2821898"/>
            <a:ext cx="1155453" cy="107503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938BA2-F8F0-4F9E-98F5-919185EAB7F2}"/>
              </a:ext>
            </a:extLst>
          </p:cNvPr>
          <p:cNvSpPr txBox="1"/>
          <p:nvPr/>
        </p:nvSpPr>
        <p:spPr>
          <a:xfrm>
            <a:off x="5146290" y="245256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Windowing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26EA55-86F4-4CA3-BC60-4C52F0A421B5}"/>
              </a:ext>
            </a:extLst>
          </p:cNvPr>
          <p:cNvSpPr txBox="1"/>
          <p:nvPr/>
        </p:nvSpPr>
        <p:spPr>
          <a:xfrm>
            <a:off x="8158117" y="636175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Ventana de Hann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CB5F58E-0935-4EE4-86DB-553263647B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72" y="2267900"/>
            <a:ext cx="4164226" cy="239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A3A0192-CA68-4CA0-9804-01BE6DC491FD}"/>
              </a:ext>
            </a:extLst>
          </p:cNvPr>
          <p:cNvSpPr txBox="1"/>
          <p:nvPr/>
        </p:nvSpPr>
        <p:spPr>
          <a:xfrm>
            <a:off x="2187091" y="18985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Frame</a:t>
            </a:r>
            <a:endParaRPr lang="es-MX" dirty="0"/>
          </a:p>
        </p:txBody>
      </p:sp>
      <p:pic>
        <p:nvPicPr>
          <p:cNvPr id="12" name="image36.png">
            <a:extLst>
              <a:ext uri="{FF2B5EF4-FFF2-40B4-BE49-F238E27FC236}">
                <a16:creationId xmlns:a16="http://schemas.microsoft.com/office/drawing/2014/main" id="{C271D7C6-28DF-44AF-84D7-F0C39C1E880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69088" y="922285"/>
            <a:ext cx="4024234" cy="2398235"/>
          </a:xfrm>
          <a:prstGeom prst="rect">
            <a:avLst/>
          </a:prstGeom>
          <a:ln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F88F95-5B63-4E4E-B6EE-29205319F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096" y="3658326"/>
            <a:ext cx="4164226" cy="239823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CAD12F4-DE7D-4916-A649-F43306F7D293}"/>
              </a:ext>
            </a:extLst>
          </p:cNvPr>
          <p:cNvSpPr txBox="1"/>
          <p:nvPr/>
        </p:nvSpPr>
        <p:spPr>
          <a:xfrm>
            <a:off x="7566610" y="3346368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Salida del bloque de ventana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983E80-0D8A-4F23-B9DD-8F973F7B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FA362FB-5B36-4904-9647-7ADDEF60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91" y="130459"/>
            <a:ext cx="10681004" cy="385247"/>
          </a:xfrm>
        </p:spPr>
        <p:txBody>
          <a:bodyPr>
            <a:noAutofit/>
          </a:bodyPr>
          <a:lstStyle/>
          <a:p>
            <a:pPr algn="ctr"/>
            <a:br>
              <a:rPr lang="es-MX" sz="2800" dirty="0"/>
            </a:br>
            <a:r>
              <a:rPr lang="es-MX" sz="2800" dirty="0"/>
              <a:t>Preprocesamiento</a:t>
            </a:r>
          </a:p>
        </p:txBody>
      </p:sp>
    </p:spTree>
    <p:extLst>
      <p:ext uri="{BB962C8B-B14F-4D97-AF65-F5344CB8AC3E}">
        <p14:creationId xmlns:p14="http://schemas.microsoft.com/office/powerpoint/2010/main" val="46305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A292A39B-1397-455B-AB50-0220C919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90" y="143338"/>
            <a:ext cx="10848222" cy="385247"/>
          </a:xfrm>
        </p:spPr>
        <p:txBody>
          <a:bodyPr>
            <a:noAutofit/>
          </a:bodyPr>
          <a:lstStyle/>
          <a:p>
            <a:pPr algn="ctr"/>
            <a:r>
              <a:rPr lang="es-MX" sz="2800" dirty="0"/>
              <a:t>Extracción de características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70E9859-693F-4D84-B7F3-BB268CAD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2A8A9B-A1E0-4D37-A07C-E8A4AE3B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38" y="1252537"/>
            <a:ext cx="102965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0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EA11F-547F-4BFE-BC59-115C4D5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99" y="-734638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s-MX" sz="2800" dirty="0"/>
              <a:t>Introducción</a:t>
            </a:r>
            <a:endParaRPr lang="es-MX" sz="4800" dirty="0"/>
          </a:p>
        </p:txBody>
      </p:sp>
      <p:pic>
        <p:nvPicPr>
          <p:cNvPr id="4098" name="Picture 2" descr="Hace más de 20 años que usamos emojis cada día, ¿cuánto sabes sobre ellos?">
            <a:extLst>
              <a:ext uri="{FF2B5EF4-FFF2-40B4-BE49-F238E27FC236}">
                <a16:creationId xmlns:a16="http://schemas.microsoft.com/office/drawing/2014/main" id="{CC1FE47E-7FF5-4610-9901-E34FB6F0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90" y="2069565"/>
            <a:ext cx="6748858" cy="380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FBEFABD-3771-4F60-8555-9ACCCB7DD083}"/>
              </a:ext>
            </a:extLst>
          </p:cNvPr>
          <p:cNvSpPr/>
          <p:nvPr/>
        </p:nvSpPr>
        <p:spPr>
          <a:xfrm>
            <a:off x="325386" y="1051409"/>
            <a:ext cx="2912077" cy="72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habla es la forma mas natural de expresarnos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1A88B4-161C-4707-98C6-FF32643FED5A}"/>
              </a:ext>
            </a:extLst>
          </p:cNvPr>
          <p:cNvSpPr/>
          <p:nvPr/>
        </p:nvSpPr>
        <p:spPr>
          <a:xfrm>
            <a:off x="4082352" y="1051409"/>
            <a:ext cx="2912077" cy="72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El éxito de los emojis</a:t>
            </a:r>
            <a:endParaRPr lang="es-MX" dirty="0"/>
          </a:p>
        </p:txBody>
      </p:sp>
      <p:pic>
        <p:nvPicPr>
          <p:cNvPr id="6146" name="Picture 2" descr="Hombre De Negocios Hablando Con Robot Moderno, Ilustración De Vector De  Discusión De Reunión De Empresario Ilustraciones Vectoriales, Clip Art  Vectorizado Libre De Derechos. Image 75318019.">
            <a:extLst>
              <a:ext uri="{FF2B5EF4-FFF2-40B4-BE49-F238E27FC236}">
                <a16:creationId xmlns:a16="http://schemas.microsoft.com/office/drawing/2014/main" id="{95C60CD1-F52F-4369-934F-229EA562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01" y="2375136"/>
            <a:ext cx="3694731" cy="25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13F190-05BF-43E2-B27A-3D8BD2F49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88" y="2375136"/>
            <a:ext cx="2426272" cy="303712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9073194-CE92-4DB2-828D-CBD9C0BAA2CF}"/>
              </a:ext>
            </a:extLst>
          </p:cNvPr>
          <p:cNvSpPr/>
          <p:nvPr/>
        </p:nvSpPr>
        <p:spPr>
          <a:xfrm>
            <a:off x="7898627" y="1051409"/>
            <a:ext cx="2912077" cy="72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Interacción humano-computadora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E7A8DD-3B51-4FF9-9196-802E10B7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8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C3E0-0CA2-455A-93C7-05B6BF63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83" y="528585"/>
            <a:ext cx="1889101" cy="535622"/>
          </a:xfrm>
        </p:spPr>
        <p:txBody>
          <a:bodyPr/>
          <a:lstStyle/>
          <a:p>
            <a:r>
              <a:rPr lang="es-MX" sz="3200" dirty="0"/>
              <a:t>MFCC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24BC809-CB18-4E04-8A64-68960D64F3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571500"/>
            <a:ext cx="6094284" cy="62655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B6D6176-27FE-41B9-B58F-2B8C5B589FE0}"/>
              </a:ext>
            </a:extLst>
          </p:cNvPr>
          <p:cNvSpPr txBox="1">
            <a:spLocks/>
          </p:cNvSpPr>
          <p:nvPr/>
        </p:nvSpPr>
        <p:spPr>
          <a:xfrm>
            <a:off x="199190" y="143338"/>
            <a:ext cx="4309309" cy="385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700" dirty="0"/>
              <a:t>Extracción de características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8229840-A3B1-48CD-8AD5-840EACBC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BF215C-49D9-4D26-A0DE-D4E2A7D89484}"/>
              </a:ext>
            </a:extLst>
          </p:cNvPr>
          <p:cNvSpPr txBox="1"/>
          <p:nvPr/>
        </p:nvSpPr>
        <p:spPr>
          <a:xfrm>
            <a:off x="6941713" y="2163651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FRAMES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7FB337-2028-4792-BE75-713FEF74A8C2}"/>
              </a:ext>
            </a:extLst>
          </p:cNvPr>
          <p:cNvSpPr txBox="1"/>
          <p:nvPr/>
        </p:nvSpPr>
        <p:spPr>
          <a:xfrm>
            <a:off x="6978202" y="3655451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FRAMES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3832ED-6F3A-40ED-9724-5DBF4A6D92D2}"/>
              </a:ext>
            </a:extLst>
          </p:cNvPr>
          <p:cNvSpPr txBox="1"/>
          <p:nvPr/>
        </p:nvSpPr>
        <p:spPr>
          <a:xfrm>
            <a:off x="7016839" y="5226679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FRAMES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49F062-28DC-46D3-8A18-7415354E0872}"/>
              </a:ext>
            </a:extLst>
          </p:cNvPr>
          <p:cNvSpPr txBox="1"/>
          <p:nvPr/>
        </p:nvSpPr>
        <p:spPr>
          <a:xfrm>
            <a:off x="7068355" y="6733506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FRAMES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7D7FB80-F9B2-4C84-B78D-9FCEB53F2F14}"/>
              </a:ext>
            </a:extLst>
          </p:cNvPr>
          <p:cNvSpPr txBox="1"/>
          <p:nvPr/>
        </p:nvSpPr>
        <p:spPr>
          <a:xfrm>
            <a:off x="3719845" y="2122866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FRAMES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0AAD001-F10E-42DF-A06D-3F46A2AAA947}"/>
              </a:ext>
            </a:extLst>
          </p:cNvPr>
          <p:cNvSpPr txBox="1"/>
          <p:nvPr/>
        </p:nvSpPr>
        <p:spPr>
          <a:xfrm>
            <a:off x="3719845" y="3681212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FRAMES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719C0CE-2680-466E-A17D-81DE728FC754}"/>
              </a:ext>
            </a:extLst>
          </p:cNvPr>
          <p:cNvSpPr txBox="1"/>
          <p:nvPr/>
        </p:nvSpPr>
        <p:spPr>
          <a:xfrm>
            <a:off x="3797122" y="5213799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FRAMES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FB5E56B-2833-427D-9C2D-C6687FE2997B}"/>
              </a:ext>
            </a:extLst>
          </p:cNvPr>
          <p:cNvSpPr txBox="1"/>
          <p:nvPr/>
        </p:nvSpPr>
        <p:spPr>
          <a:xfrm>
            <a:off x="3887271" y="6733507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FRAMES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F742323-404F-4C37-85BE-6D78399EE5E2}"/>
              </a:ext>
            </a:extLst>
          </p:cNvPr>
          <p:cNvSpPr txBox="1"/>
          <p:nvPr/>
        </p:nvSpPr>
        <p:spPr>
          <a:xfrm rot="16200000">
            <a:off x="2702413" y="1388775"/>
            <a:ext cx="8130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FRECUENCIA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1482B5-0E3D-4635-8250-90A059035661}"/>
              </a:ext>
            </a:extLst>
          </p:cNvPr>
          <p:cNvSpPr txBox="1"/>
          <p:nvPr/>
        </p:nvSpPr>
        <p:spPr>
          <a:xfrm rot="16200000">
            <a:off x="5224526" y="1373748"/>
            <a:ext cx="8130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FRECUENCIA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330F92-ED23-43E1-B294-6A8B36AD8E9B}"/>
              </a:ext>
            </a:extLst>
          </p:cNvPr>
          <p:cNvSpPr txBox="1"/>
          <p:nvPr/>
        </p:nvSpPr>
        <p:spPr>
          <a:xfrm rot="16200000">
            <a:off x="2856723" y="2983607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BANDAS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9B908AB-A658-4683-91CE-30061B752F6C}"/>
              </a:ext>
            </a:extLst>
          </p:cNvPr>
          <p:cNvSpPr txBox="1"/>
          <p:nvPr/>
        </p:nvSpPr>
        <p:spPr>
          <a:xfrm rot="16200000">
            <a:off x="5417474" y="2904185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BANDAS</a:t>
            </a:r>
          </a:p>
        </p:txBody>
      </p:sp>
    </p:spTree>
    <p:extLst>
      <p:ext uri="{BB962C8B-B14F-4D97-AF65-F5344CB8AC3E}">
        <p14:creationId xmlns:p14="http://schemas.microsoft.com/office/powerpoint/2010/main" val="231431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C3E0-0CA2-455A-93C7-05B6BF63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83" y="528585"/>
            <a:ext cx="1881317" cy="525516"/>
          </a:xfrm>
        </p:spPr>
        <p:txBody>
          <a:bodyPr>
            <a:normAutofit fontScale="90000"/>
          </a:bodyPr>
          <a:lstStyle/>
          <a:p>
            <a:r>
              <a:rPr lang="es-MX" sz="3200" dirty="0"/>
              <a:t>MSES</a:t>
            </a:r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B6D6176-27FE-41B9-B58F-2B8C5B589FE0}"/>
              </a:ext>
            </a:extLst>
          </p:cNvPr>
          <p:cNvSpPr txBox="1">
            <a:spLocks/>
          </p:cNvSpPr>
          <p:nvPr/>
        </p:nvSpPr>
        <p:spPr>
          <a:xfrm>
            <a:off x="199190" y="143338"/>
            <a:ext cx="4309309" cy="385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700" dirty="0"/>
              <a:t>Extracción de características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CA93CA-AA50-4170-AA2F-40571BDAD0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78" y="553308"/>
            <a:ext cx="6094284" cy="62655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909F84E-C540-4298-B7BF-C9AE2F4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79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9C6CC9-831B-4FB5-B1C7-F9D0D174864B}"/>
              </a:ext>
            </a:extLst>
          </p:cNvPr>
          <p:cNvSpPr txBox="1">
            <a:spLocks/>
          </p:cNvSpPr>
          <p:nvPr/>
        </p:nvSpPr>
        <p:spPr>
          <a:xfrm>
            <a:off x="4474977" y="143338"/>
            <a:ext cx="4309309" cy="385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/>
              <a:t>Clasificadores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922070-DF84-4358-A7B7-820220C8DBC5}"/>
              </a:ext>
            </a:extLst>
          </p:cNvPr>
          <p:cNvSpPr txBox="1"/>
          <p:nvPr/>
        </p:nvSpPr>
        <p:spPr>
          <a:xfrm>
            <a:off x="656823" y="836938"/>
            <a:ext cx="102542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b="1" dirty="0"/>
              <a:t>MLP</a:t>
            </a:r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Keras</a:t>
            </a:r>
            <a:r>
              <a:rPr lang="es-MX" sz="2400" dirty="0"/>
              <a:t> y </a:t>
            </a:r>
            <a:r>
              <a:rPr lang="es-MX" sz="2400" dirty="0" err="1"/>
              <a:t>Tensorflow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3 capas: una de entrada, una oculta y una de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Las 3 capas son del tipo capa densa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Las 2 primeras capas tienen 500 nodos y la capa de salida 7 nodos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</a:rPr>
              <a:t>La función de activación en las primeras 2 capas  es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Rectified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Linear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Activation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 en la capa de salida es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softmax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libri" panose="020F0502020204030204" pitchFamily="34" charset="0"/>
              </a:rPr>
              <a:t>Se aplica un valor </a:t>
            </a:r>
            <a:r>
              <a:rPr lang="es-ES" sz="2400" dirty="0" err="1">
                <a:latin typeface="Calibri" panose="020F0502020204030204" pitchFamily="34" charset="0"/>
              </a:rPr>
              <a:t>Dropout</a:t>
            </a:r>
            <a:r>
              <a:rPr lang="es-ES" sz="2400" dirty="0">
                <a:latin typeface="Calibri" panose="020F0502020204030204" pitchFamily="34" charset="0"/>
              </a:rPr>
              <a:t> del 50% en las 2 primeras capas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88FE51-FDB4-4B92-9E64-DA3A70ED1F51}"/>
              </a:ext>
            </a:extLst>
          </p:cNvPr>
          <p:cNvSpPr txBox="1"/>
          <p:nvPr/>
        </p:nvSpPr>
        <p:spPr>
          <a:xfrm>
            <a:off x="656823" y="3970426"/>
            <a:ext cx="6960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/>
              <a:t>SVM</a:t>
            </a: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/>
              <a:t>Sklearn</a:t>
            </a: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/>
              <a:t>Kernels</a:t>
            </a:r>
            <a:r>
              <a:rPr lang="es-MX" sz="2400" dirty="0"/>
              <a:t>: Linear, </a:t>
            </a:r>
            <a:r>
              <a:rPr lang="es-MX" sz="2400" dirty="0" err="1"/>
              <a:t>Polynomial</a:t>
            </a:r>
            <a:r>
              <a:rPr lang="es-MX" sz="2400" dirty="0"/>
              <a:t>, Radial, </a:t>
            </a:r>
            <a:r>
              <a:rPr lang="es-MX" sz="2400" dirty="0" err="1"/>
              <a:t>Sigmoid</a:t>
            </a: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/>
              <a:t>Parametros</a:t>
            </a:r>
            <a:r>
              <a:rPr lang="es-MX" sz="2400" dirty="0"/>
              <a:t> gamma y </a:t>
            </a:r>
            <a:r>
              <a:rPr lang="es-MX" sz="2400" dirty="0" err="1"/>
              <a:t>degree</a:t>
            </a:r>
            <a:endParaRPr lang="es-MX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758BD9-53DC-42F9-B16D-7DBFE4F2690F}"/>
              </a:ext>
            </a:extLst>
          </p:cNvPr>
          <p:cNvSpPr txBox="1"/>
          <p:nvPr/>
        </p:nvSpPr>
        <p:spPr>
          <a:xfrm>
            <a:off x="656823" y="5647386"/>
            <a:ext cx="16530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/>
              <a:t>KNN</a:t>
            </a: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/>
              <a:t>Sklearn</a:t>
            </a:r>
            <a:endParaRPr lang="es-MX" sz="24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160D1B6-92D8-4E13-AC03-E8DF78A2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50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EBC3538-E412-4CF3-8B62-3A9B0CD36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806749"/>
              </p:ext>
            </p:extLst>
          </p:nvPr>
        </p:nvGraphicFramePr>
        <p:xfrm>
          <a:off x="401539" y="1828800"/>
          <a:ext cx="10707185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267">
                  <a:extLst>
                    <a:ext uri="{9D8B030D-6E8A-4147-A177-3AD203B41FA5}">
                      <a16:colId xmlns:a16="http://schemas.microsoft.com/office/drawing/2014/main" val="3006326910"/>
                    </a:ext>
                  </a:extLst>
                </a:gridCol>
                <a:gridCol w="1756444">
                  <a:extLst>
                    <a:ext uri="{9D8B030D-6E8A-4147-A177-3AD203B41FA5}">
                      <a16:colId xmlns:a16="http://schemas.microsoft.com/office/drawing/2014/main" val="135630207"/>
                    </a:ext>
                  </a:extLst>
                </a:gridCol>
                <a:gridCol w="1297429">
                  <a:extLst>
                    <a:ext uri="{9D8B030D-6E8A-4147-A177-3AD203B41FA5}">
                      <a16:colId xmlns:a16="http://schemas.microsoft.com/office/drawing/2014/main" val="3736910512"/>
                    </a:ext>
                  </a:extLst>
                </a:gridCol>
                <a:gridCol w="1851759">
                  <a:extLst>
                    <a:ext uri="{9D8B030D-6E8A-4147-A177-3AD203B41FA5}">
                      <a16:colId xmlns:a16="http://schemas.microsoft.com/office/drawing/2014/main" val="4156219960"/>
                    </a:ext>
                  </a:extLst>
                </a:gridCol>
                <a:gridCol w="1223510">
                  <a:extLst>
                    <a:ext uri="{9D8B030D-6E8A-4147-A177-3AD203B41FA5}">
                      <a16:colId xmlns:a16="http://schemas.microsoft.com/office/drawing/2014/main" val="3426273402"/>
                    </a:ext>
                  </a:extLst>
                </a:gridCol>
                <a:gridCol w="1354603">
                  <a:extLst>
                    <a:ext uri="{9D8B030D-6E8A-4147-A177-3AD203B41FA5}">
                      <a16:colId xmlns:a16="http://schemas.microsoft.com/office/drawing/2014/main" val="2611250296"/>
                    </a:ext>
                  </a:extLst>
                </a:gridCol>
                <a:gridCol w="1322173">
                  <a:extLst>
                    <a:ext uri="{9D8B030D-6E8A-4147-A177-3AD203B41FA5}">
                      <a16:colId xmlns:a16="http://schemas.microsoft.com/office/drawing/2014/main" val="2350443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Experimentos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Numero de</a:t>
                      </a:r>
                    </a:p>
                    <a:p>
                      <a:r>
                        <a:rPr lang="es-MX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Ventana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Preénfasis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Ancho de banda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Tamaño de </a:t>
                      </a:r>
                      <a:r>
                        <a:rPr lang="es-MX" dirty="0" err="1"/>
                        <a:t>frame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Traslape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3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12, 24, 36 y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12, 24, 36 y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6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mejor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10-100ms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8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mejor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10-100ms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27780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4D455F8B-ECA4-492F-93E9-09D77CD713AA}"/>
              </a:ext>
            </a:extLst>
          </p:cNvPr>
          <p:cNvSpPr txBox="1">
            <a:spLocks/>
          </p:cNvSpPr>
          <p:nvPr/>
        </p:nvSpPr>
        <p:spPr>
          <a:xfrm>
            <a:off x="110828" y="253166"/>
            <a:ext cx="11108725" cy="8163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" dirty="0"/>
              <a:t>Configuración de los experimentos, con y sin autocorrelación, para las bases de datos EMODB y EMOVO</a:t>
            </a:r>
            <a:endParaRPr lang="es-MX" sz="28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60EAAE1-B188-4B6E-A34C-6C060B1C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C78239-E376-499F-8093-3BE80143C5B5}"/>
              </a:ext>
            </a:extLst>
          </p:cNvPr>
          <p:cNvSpPr txBox="1"/>
          <p:nvPr/>
        </p:nvSpPr>
        <p:spPr>
          <a:xfrm>
            <a:off x="3237879" y="42265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7: </a:t>
            </a:r>
            <a:r>
              <a:rPr lang="es-MX" sz="1800" dirty="0"/>
              <a:t>Configuración de los experimentos</a:t>
            </a:r>
            <a:r>
              <a:rPr lang="es-MX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63886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D455F8B-ECA4-492F-93E9-09D77CD713AA}"/>
              </a:ext>
            </a:extLst>
          </p:cNvPr>
          <p:cNvSpPr txBox="1">
            <a:spLocks/>
          </p:cNvSpPr>
          <p:nvPr/>
        </p:nvSpPr>
        <p:spPr>
          <a:xfrm>
            <a:off x="2365024" y="0"/>
            <a:ext cx="6684133" cy="538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/>
              <a:t>Resultados reportados de los clasificadores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14991984-5811-4F85-B678-3D4720CD6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626727"/>
              </p:ext>
            </p:extLst>
          </p:nvPr>
        </p:nvGraphicFramePr>
        <p:xfrm>
          <a:off x="1409411" y="1124465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3827CBB-F946-49C4-A4AD-0F79C346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67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31E13A-8B76-402B-8F06-E4CC1FDB1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521908"/>
              </p:ext>
            </p:extLst>
          </p:nvPr>
        </p:nvGraphicFramePr>
        <p:xfrm>
          <a:off x="61331" y="1571369"/>
          <a:ext cx="1108401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35">
                  <a:extLst>
                    <a:ext uri="{9D8B030D-6E8A-4147-A177-3AD203B41FA5}">
                      <a16:colId xmlns:a16="http://schemas.microsoft.com/office/drawing/2014/main" val="286694945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1117830483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3716583974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846871768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4174409672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2305802354"/>
                    </a:ext>
                  </a:extLst>
                </a:gridCol>
              </a:tblGrid>
              <a:tr h="389333">
                <a:tc gridSpan="6"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Experimento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MFCC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0089466"/>
                  </a:ext>
                </a:extLst>
              </a:tr>
              <a:tr h="389333">
                <a:tc gridSpan="2">
                  <a:txBody>
                    <a:bodyPr/>
                    <a:lstStyle/>
                    <a:p>
                      <a:pPr algn="ctr"/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EMODB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EMOVO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8395438"/>
                  </a:ext>
                </a:extLst>
              </a:tr>
              <a:tr h="38933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Firma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Clasificador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Recall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Recall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5219"/>
                  </a:ext>
                </a:extLst>
              </a:tr>
              <a:tr h="60800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48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67891"/>
                  </a:ext>
                </a:extLst>
              </a:tr>
              <a:tr h="60800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RASTA-MFCC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42515"/>
                  </a:ext>
                </a:extLst>
              </a:tr>
              <a:tr h="60800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Entropy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Signature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SVM/</a:t>
                      </a:r>
                    </a:p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0.55(</a:t>
                      </a:r>
                      <a:r>
                        <a:rPr lang="es-MX" sz="2000" dirty="0" err="1"/>
                        <a:t>poly</a:t>
                      </a:r>
                      <a:r>
                        <a:rPr lang="es-MX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43957"/>
                  </a:ext>
                </a:extLst>
              </a:tr>
              <a:tr h="60800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MLP/</a:t>
                      </a:r>
                    </a:p>
                    <a:p>
                      <a:pPr algn="ctr"/>
                      <a:r>
                        <a:rPr lang="es-MX" sz="20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0.69(</a:t>
                      </a:r>
                      <a:r>
                        <a:rPr lang="es-MX" sz="2000" dirty="0" err="1"/>
                        <a:t>rbf</a:t>
                      </a:r>
                      <a:r>
                        <a:rPr lang="es-MX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18029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2FCAE31D-8FCC-45EC-B5DA-8CDBB24C3062}"/>
              </a:ext>
            </a:extLst>
          </p:cNvPr>
          <p:cNvSpPr txBox="1">
            <a:spLocks/>
          </p:cNvSpPr>
          <p:nvPr/>
        </p:nvSpPr>
        <p:spPr>
          <a:xfrm>
            <a:off x="-1" y="128040"/>
            <a:ext cx="11145341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Experimentos con autocorrelación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FD761F5-927A-4F40-8A5C-F6994A35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032CD4-75E9-4EC2-A557-9C201CE704CB}"/>
              </a:ext>
            </a:extLst>
          </p:cNvPr>
          <p:cNvSpPr txBox="1"/>
          <p:nvPr/>
        </p:nvSpPr>
        <p:spPr>
          <a:xfrm>
            <a:off x="3297839" y="5515714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8: Resultados del experimento 1</a:t>
            </a:r>
          </a:p>
        </p:txBody>
      </p:sp>
    </p:spTree>
    <p:extLst>
      <p:ext uri="{BB962C8B-B14F-4D97-AF65-F5344CB8AC3E}">
        <p14:creationId xmlns:p14="http://schemas.microsoft.com/office/powerpoint/2010/main" val="1352709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0AC9DAD-2913-436F-BA28-1211F16D1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040097"/>
              </p:ext>
            </p:extLst>
          </p:nvPr>
        </p:nvGraphicFramePr>
        <p:xfrm>
          <a:off x="98854" y="1498566"/>
          <a:ext cx="11046942" cy="386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157">
                  <a:extLst>
                    <a:ext uri="{9D8B030D-6E8A-4147-A177-3AD203B41FA5}">
                      <a16:colId xmlns:a16="http://schemas.microsoft.com/office/drawing/2014/main" val="1513233846"/>
                    </a:ext>
                  </a:extLst>
                </a:gridCol>
                <a:gridCol w="1841157">
                  <a:extLst>
                    <a:ext uri="{9D8B030D-6E8A-4147-A177-3AD203B41FA5}">
                      <a16:colId xmlns:a16="http://schemas.microsoft.com/office/drawing/2014/main" val="3250387557"/>
                    </a:ext>
                  </a:extLst>
                </a:gridCol>
                <a:gridCol w="1841157">
                  <a:extLst>
                    <a:ext uri="{9D8B030D-6E8A-4147-A177-3AD203B41FA5}">
                      <a16:colId xmlns:a16="http://schemas.microsoft.com/office/drawing/2014/main" val="3245399788"/>
                    </a:ext>
                  </a:extLst>
                </a:gridCol>
                <a:gridCol w="1841157">
                  <a:extLst>
                    <a:ext uri="{9D8B030D-6E8A-4147-A177-3AD203B41FA5}">
                      <a16:colId xmlns:a16="http://schemas.microsoft.com/office/drawing/2014/main" val="1711077956"/>
                    </a:ext>
                  </a:extLst>
                </a:gridCol>
                <a:gridCol w="1841157">
                  <a:extLst>
                    <a:ext uri="{9D8B030D-6E8A-4147-A177-3AD203B41FA5}">
                      <a16:colId xmlns:a16="http://schemas.microsoft.com/office/drawing/2014/main" val="690684316"/>
                    </a:ext>
                  </a:extLst>
                </a:gridCol>
                <a:gridCol w="1841157">
                  <a:extLst>
                    <a:ext uri="{9D8B030D-6E8A-4147-A177-3AD203B41FA5}">
                      <a16:colId xmlns:a16="http://schemas.microsoft.com/office/drawing/2014/main" val="3796979167"/>
                    </a:ext>
                  </a:extLst>
                </a:gridCol>
              </a:tblGrid>
              <a:tr h="389308">
                <a:tc gridSpan="6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Experimento 2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27961"/>
                  </a:ext>
                </a:extLst>
              </a:tr>
              <a:tr h="389308"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EMODB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EMOVO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65228"/>
                  </a:ext>
                </a:extLst>
              </a:tr>
              <a:tr h="389308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Firma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Clasificador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Parámetros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Recall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Parámetros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Recall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2435640018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MFCC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24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Coeficientes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0.77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48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Coeficientes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0.73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3106599324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RASTA-MFCC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24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Coeficientes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0.76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24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Coeficientes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0.68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3363642901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Entropy</a:t>
                      </a:r>
                      <a:r>
                        <a:rPr lang="es-MX" sz="2000" u="none" strike="noStrike" dirty="0">
                          <a:effectLst/>
                        </a:rPr>
                        <a:t> </a:t>
                      </a:r>
                      <a:r>
                        <a:rPr lang="es-MX" sz="2000" u="none" strike="noStrike" dirty="0" err="1">
                          <a:effectLst/>
                        </a:rPr>
                        <a:t>Signature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24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Coeficientes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0.55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24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Coeficientes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0.44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2877299203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MSES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48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Coeficientes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0.77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24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Coeficientes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0.69(</a:t>
                      </a:r>
                      <a:r>
                        <a:rPr lang="es-MX" sz="2000" u="none" strike="noStrike" dirty="0" err="1">
                          <a:effectLst/>
                        </a:rPr>
                        <a:t>rbf</a:t>
                      </a:r>
                      <a:r>
                        <a:rPr lang="es-MX" sz="2000" u="none" strike="noStrike" dirty="0">
                          <a:effectLst/>
                        </a:rPr>
                        <a:t>)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913424155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4B5D23B-066E-4121-99AC-D2C3DC1F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A93647-40DD-4389-A137-F8984F1323A6}"/>
              </a:ext>
            </a:extLst>
          </p:cNvPr>
          <p:cNvSpPr txBox="1"/>
          <p:nvPr/>
        </p:nvSpPr>
        <p:spPr>
          <a:xfrm>
            <a:off x="3297839" y="5515714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9: Resultados del experimento 2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9C92766-CBFC-49F2-9A08-EA715B04EAF6}"/>
              </a:ext>
            </a:extLst>
          </p:cNvPr>
          <p:cNvSpPr txBox="1">
            <a:spLocks/>
          </p:cNvSpPr>
          <p:nvPr/>
        </p:nvSpPr>
        <p:spPr>
          <a:xfrm>
            <a:off x="-1" y="128040"/>
            <a:ext cx="11145341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Experimentos con autocorrelación</a:t>
            </a:r>
          </a:p>
        </p:txBody>
      </p:sp>
    </p:spTree>
    <p:extLst>
      <p:ext uri="{BB962C8B-B14F-4D97-AF65-F5344CB8AC3E}">
        <p14:creationId xmlns:p14="http://schemas.microsoft.com/office/powerpoint/2010/main" val="2985249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1FB9334-9B24-4775-B846-4D9CD0239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957869"/>
              </p:ext>
            </p:extLst>
          </p:nvPr>
        </p:nvGraphicFramePr>
        <p:xfrm>
          <a:off x="197708" y="1578987"/>
          <a:ext cx="11009868" cy="386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978">
                  <a:extLst>
                    <a:ext uri="{9D8B030D-6E8A-4147-A177-3AD203B41FA5}">
                      <a16:colId xmlns:a16="http://schemas.microsoft.com/office/drawing/2014/main" val="2343525211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2464210651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3982334035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2380798976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3600166299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1882444173"/>
                    </a:ext>
                  </a:extLst>
                </a:gridCol>
              </a:tblGrid>
              <a:tr h="389308">
                <a:tc gridSpan="6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Experimento 3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51112"/>
                  </a:ext>
                </a:extLst>
              </a:tr>
              <a:tr h="389308"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EMODB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EMOVO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0948"/>
                  </a:ext>
                </a:extLst>
              </a:tr>
              <a:tr h="389308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Firma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Clasificador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Parámetros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Recall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Parámetros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Recall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3559304732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MFCC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MLP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10ms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0.81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80ms</a:t>
                      </a: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0.72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4004873624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RASTA-MFCC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MLP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10ms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0.82</a:t>
                      </a:r>
                      <a:endParaRPr lang="es-MX" sz="20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50ms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0.73</a:t>
                      </a:r>
                      <a:endParaRPr lang="es-MX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796380300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Entropy</a:t>
                      </a:r>
                      <a:r>
                        <a:rPr lang="es-MX" sz="2000" u="none" strike="noStrike" dirty="0">
                          <a:effectLst/>
                        </a:rPr>
                        <a:t> </a:t>
                      </a:r>
                      <a:r>
                        <a:rPr lang="es-MX" sz="2000" u="none" strike="noStrike" dirty="0" err="1">
                          <a:effectLst/>
                        </a:rPr>
                        <a:t>Signature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SVM/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30ms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0.55(</a:t>
                      </a:r>
                      <a:r>
                        <a:rPr lang="es-MX" sz="2000" u="none" strike="noStrike" dirty="0" err="1">
                          <a:effectLst/>
                        </a:rPr>
                        <a:t>poly</a:t>
                      </a:r>
                      <a:r>
                        <a:rPr lang="es-MX" sz="2000" u="none" strike="noStrike" dirty="0">
                          <a:effectLst/>
                        </a:rPr>
                        <a:t>)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30ms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0.46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2547031659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MSES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20ms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0.79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40ms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0.71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467243442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1B5F3F-9CE0-4E17-9EA9-C00D8EB2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14363F-45C5-47B4-AC6D-23E944EB5E32}"/>
              </a:ext>
            </a:extLst>
          </p:cNvPr>
          <p:cNvSpPr txBox="1"/>
          <p:nvPr/>
        </p:nvSpPr>
        <p:spPr>
          <a:xfrm>
            <a:off x="3297839" y="551571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10: Resultados del experimento 3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4E87607-46EB-4405-9F77-CAEC15B6A10E}"/>
              </a:ext>
            </a:extLst>
          </p:cNvPr>
          <p:cNvSpPr txBox="1">
            <a:spLocks/>
          </p:cNvSpPr>
          <p:nvPr/>
        </p:nvSpPr>
        <p:spPr>
          <a:xfrm>
            <a:off x="-1" y="128040"/>
            <a:ext cx="11145341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Experimentos con autocorrelación</a:t>
            </a:r>
          </a:p>
        </p:txBody>
      </p:sp>
    </p:spTree>
    <p:extLst>
      <p:ext uri="{BB962C8B-B14F-4D97-AF65-F5344CB8AC3E}">
        <p14:creationId xmlns:p14="http://schemas.microsoft.com/office/powerpoint/2010/main" val="1749071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24F022D-A7D9-42B4-9E2A-8BDF7CB01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97765"/>
              </p:ext>
            </p:extLst>
          </p:nvPr>
        </p:nvGraphicFramePr>
        <p:xfrm>
          <a:off x="197708" y="1574482"/>
          <a:ext cx="11009868" cy="386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978">
                  <a:extLst>
                    <a:ext uri="{9D8B030D-6E8A-4147-A177-3AD203B41FA5}">
                      <a16:colId xmlns:a16="http://schemas.microsoft.com/office/drawing/2014/main" val="2343525211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2464210651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3982334035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2380798976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3600166299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1882444173"/>
                    </a:ext>
                  </a:extLst>
                </a:gridCol>
              </a:tblGrid>
              <a:tr h="389308">
                <a:tc gridSpan="6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Experimento 4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51112"/>
                  </a:ext>
                </a:extLst>
              </a:tr>
              <a:tr h="389308"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EMODB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EMOVO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0948"/>
                  </a:ext>
                </a:extLst>
              </a:tr>
              <a:tr h="389308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Firma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Clasificador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Parámetros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Recall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Parámetros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Recall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3559304732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MFCC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KNN/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20ms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0.79(5)</a:t>
                      </a:r>
                      <a:endParaRPr lang="es-MX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80ms</a:t>
                      </a: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</a:t>
                      </a:r>
                      <a:endParaRPr lang="es-MX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4004873624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RASTA-MFCC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80ms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s-MX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Frame</a:t>
                      </a:r>
                      <a:r>
                        <a:rPr lang="es-MX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de 60ms</a:t>
                      </a:r>
                      <a:endParaRPr lang="es-MX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0.71</a:t>
                      </a:r>
                      <a:endParaRPr lang="es-MX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796380300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Entropy</a:t>
                      </a:r>
                      <a:r>
                        <a:rPr lang="es-MX" sz="2000" u="none" strike="noStrike" dirty="0">
                          <a:effectLst/>
                        </a:rPr>
                        <a:t> </a:t>
                      </a:r>
                      <a:r>
                        <a:rPr lang="es-MX" sz="2000" u="none" strike="noStrike" dirty="0" err="1">
                          <a:effectLst/>
                        </a:rPr>
                        <a:t>Signature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90ms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0.55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20ms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0.47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2547031659"/>
                  </a:ext>
                </a:extLst>
              </a:tr>
              <a:tr h="6080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MSES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60ms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0.77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80ms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</a:t>
                      </a:r>
                      <a:endParaRPr lang="es-MX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467243442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18556F1-5D1F-48E4-A2CC-F5C9EC72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38C477-F630-4B53-B10E-C323A80C64B9}"/>
              </a:ext>
            </a:extLst>
          </p:cNvPr>
          <p:cNvSpPr txBox="1"/>
          <p:nvPr/>
        </p:nvSpPr>
        <p:spPr>
          <a:xfrm>
            <a:off x="3297839" y="551571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11: Resultados del experimento 4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BFFF14E-E15B-49B0-8FE3-E1FEF9790436}"/>
              </a:ext>
            </a:extLst>
          </p:cNvPr>
          <p:cNvSpPr txBox="1">
            <a:spLocks/>
          </p:cNvSpPr>
          <p:nvPr/>
        </p:nvSpPr>
        <p:spPr>
          <a:xfrm>
            <a:off x="-1" y="128040"/>
            <a:ext cx="11145341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Experimentos con autocorrelación</a:t>
            </a:r>
          </a:p>
        </p:txBody>
      </p:sp>
    </p:spTree>
    <p:extLst>
      <p:ext uri="{BB962C8B-B14F-4D97-AF65-F5344CB8AC3E}">
        <p14:creationId xmlns:p14="http://schemas.microsoft.com/office/powerpoint/2010/main" val="398271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08110B6-4C2D-4651-AB80-020441F4B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563419"/>
              </p:ext>
            </p:extLst>
          </p:nvPr>
        </p:nvGraphicFramePr>
        <p:xfrm>
          <a:off x="148281" y="1589901"/>
          <a:ext cx="11084010" cy="403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35">
                  <a:extLst>
                    <a:ext uri="{9D8B030D-6E8A-4147-A177-3AD203B41FA5}">
                      <a16:colId xmlns:a16="http://schemas.microsoft.com/office/drawing/2014/main" val="286694945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1117830483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3716583974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846871768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4174409672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2305802354"/>
                    </a:ext>
                  </a:extLst>
                </a:gridCol>
              </a:tblGrid>
              <a:tr h="411914">
                <a:tc gridSpan="6"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Experimento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MFCC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0089466"/>
                  </a:ext>
                </a:extLst>
              </a:tr>
              <a:tr h="411914">
                <a:tc gridSpan="2">
                  <a:txBody>
                    <a:bodyPr/>
                    <a:lstStyle/>
                    <a:p>
                      <a:pPr algn="ctr"/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EMODB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EMOVO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8395438"/>
                  </a:ext>
                </a:extLst>
              </a:tr>
              <a:tr h="41191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Firma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Clasificador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Recall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Recall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5219"/>
                  </a:ext>
                </a:extLst>
              </a:tr>
              <a:tr h="64326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48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36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67891"/>
                  </a:ext>
                </a:extLst>
              </a:tr>
              <a:tr h="64326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RASTA-MFCC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48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42515"/>
                  </a:ext>
                </a:extLst>
              </a:tr>
              <a:tr h="64326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Entropy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Signature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SVM/</a:t>
                      </a:r>
                    </a:p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0.52(</a:t>
                      </a:r>
                      <a:r>
                        <a:rPr lang="es-MX" sz="2000" dirty="0" err="1"/>
                        <a:t>poly</a:t>
                      </a:r>
                      <a:r>
                        <a:rPr lang="es-MX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43957"/>
                  </a:ext>
                </a:extLst>
              </a:tr>
              <a:tr h="64326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SVM/</a:t>
                      </a:r>
                    </a:p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0.78(</a:t>
                      </a:r>
                      <a:r>
                        <a:rPr lang="es-MX" sz="2000" dirty="0" err="1"/>
                        <a:t>rbf</a:t>
                      </a:r>
                      <a:r>
                        <a:rPr lang="es-MX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36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18029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F1DB26-D078-4E1B-9AF0-C18905C5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76CDE79-1EC7-40B9-B896-C9DBDC37FF11}"/>
              </a:ext>
            </a:extLst>
          </p:cNvPr>
          <p:cNvSpPr txBox="1">
            <a:spLocks/>
          </p:cNvSpPr>
          <p:nvPr/>
        </p:nvSpPr>
        <p:spPr>
          <a:xfrm>
            <a:off x="134909" y="128040"/>
            <a:ext cx="11145341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Experimentos sin autocorrelación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E7095-6E39-4FC4-A8C3-62C7D8D2C4D4}"/>
              </a:ext>
            </a:extLst>
          </p:cNvPr>
          <p:cNvSpPr txBox="1"/>
          <p:nvPr/>
        </p:nvSpPr>
        <p:spPr>
          <a:xfrm>
            <a:off x="3537679" y="566561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12: Resultados del experimento 1</a:t>
            </a:r>
          </a:p>
        </p:txBody>
      </p:sp>
    </p:spTree>
    <p:extLst>
      <p:ext uri="{BB962C8B-B14F-4D97-AF65-F5344CB8AC3E}">
        <p14:creationId xmlns:p14="http://schemas.microsoft.com/office/powerpoint/2010/main" val="64327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74E77-DB03-4A72-B36B-8A033C61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58" y="5802868"/>
            <a:ext cx="6178639" cy="369332"/>
          </a:xfrm>
        </p:spPr>
        <p:txBody>
          <a:bodyPr>
            <a:normAutofit fontScale="90000"/>
          </a:bodyPr>
          <a:lstStyle/>
          <a:p>
            <a:r>
              <a:rPr lang="es-MX" sz="2400" dirty="0"/>
              <a:t>Reconocimiento de emociones en la voz (REV)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5FDD48-69B3-42E4-A5CE-0F921D81F4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955" y="1253331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47A7C2-E755-4937-ACC8-49BBD354833B}"/>
              </a:ext>
            </a:extLst>
          </p:cNvPr>
          <p:cNvSpPr txBox="1"/>
          <p:nvPr/>
        </p:nvSpPr>
        <p:spPr>
          <a:xfrm>
            <a:off x="2312692" y="0"/>
            <a:ext cx="61042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Planteamiento del problema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222399-091D-4F95-8715-6836F410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04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3EDFDCB-2CAC-4BFC-A234-172E4805B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661841"/>
              </p:ext>
            </p:extLst>
          </p:nvPr>
        </p:nvGraphicFramePr>
        <p:xfrm>
          <a:off x="148281" y="1666101"/>
          <a:ext cx="11084010" cy="4045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35">
                  <a:extLst>
                    <a:ext uri="{9D8B030D-6E8A-4147-A177-3AD203B41FA5}">
                      <a16:colId xmlns:a16="http://schemas.microsoft.com/office/drawing/2014/main" val="286694945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1117830483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3716583974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846871768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4174409672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2305802354"/>
                    </a:ext>
                  </a:extLst>
                </a:gridCol>
              </a:tblGrid>
              <a:tr h="413861">
                <a:tc gridSpan="6"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Experimento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MFCC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0089466"/>
                  </a:ext>
                </a:extLst>
              </a:tr>
              <a:tr h="413861">
                <a:tc gridSpan="2">
                  <a:txBody>
                    <a:bodyPr/>
                    <a:lstStyle/>
                    <a:p>
                      <a:pPr algn="ctr"/>
                      <a:endParaRPr lang="es-MX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EMODB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EMOVO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8395438"/>
                  </a:ext>
                </a:extLst>
              </a:tr>
              <a:tr h="413861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Firma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Clasificador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Recall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Recall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5219"/>
                  </a:ext>
                </a:extLst>
              </a:tr>
              <a:tr h="64630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48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67891"/>
                  </a:ext>
                </a:extLst>
              </a:tr>
              <a:tr h="64630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RASTA-MFCC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42515"/>
                  </a:ext>
                </a:extLst>
              </a:tr>
              <a:tr h="64630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Entropy</a:t>
                      </a:r>
                      <a:r>
                        <a:rPr lang="es-MX" sz="2000" dirty="0"/>
                        <a:t> </a:t>
                      </a:r>
                      <a:r>
                        <a:rPr lang="es-MX" sz="2000" dirty="0" err="1"/>
                        <a:t>Signature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SVM/</a:t>
                      </a:r>
                    </a:p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48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0.52(</a:t>
                      </a:r>
                      <a:r>
                        <a:rPr lang="es-MX" sz="2000" dirty="0" err="1"/>
                        <a:t>poly</a:t>
                      </a:r>
                      <a:r>
                        <a:rPr lang="es-MX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43957"/>
                  </a:ext>
                </a:extLst>
              </a:tr>
              <a:tr h="64630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MSES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SVM/</a:t>
                      </a:r>
                    </a:p>
                    <a:p>
                      <a:pPr algn="ctr"/>
                      <a:r>
                        <a:rPr lang="es-MX" sz="20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0.77(</a:t>
                      </a:r>
                      <a:r>
                        <a:rPr lang="es-MX" sz="2000" dirty="0" err="1"/>
                        <a:t>rbf</a:t>
                      </a:r>
                      <a:r>
                        <a:rPr lang="es-MX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24</a:t>
                      </a:r>
                    </a:p>
                    <a:p>
                      <a:pPr algn="ctr"/>
                      <a:r>
                        <a:rPr lang="es-MX" sz="2000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18029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7345255-C393-46BB-A36E-796F94D9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1E49D9B-3949-46AF-B3F1-925C23C8B307}"/>
              </a:ext>
            </a:extLst>
          </p:cNvPr>
          <p:cNvSpPr txBox="1">
            <a:spLocks/>
          </p:cNvSpPr>
          <p:nvPr/>
        </p:nvSpPr>
        <p:spPr>
          <a:xfrm>
            <a:off x="134909" y="128040"/>
            <a:ext cx="11145341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Experimentos sin autocorrelación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9121B2-14EE-4169-B364-680FBFE436D3}"/>
              </a:ext>
            </a:extLst>
          </p:cNvPr>
          <p:cNvSpPr txBox="1"/>
          <p:nvPr/>
        </p:nvSpPr>
        <p:spPr>
          <a:xfrm>
            <a:off x="3537679" y="574056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13: Resultados del experimento 2</a:t>
            </a:r>
          </a:p>
        </p:txBody>
      </p:sp>
    </p:spTree>
    <p:extLst>
      <p:ext uri="{BB962C8B-B14F-4D97-AF65-F5344CB8AC3E}">
        <p14:creationId xmlns:p14="http://schemas.microsoft.com/office/powerpoint/2010/main" val="3690117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634F572-F305-4334-B31C-371184ADE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95637"/>
              </p:ext>
            </p:extLst>
          </p:nvPr>
        </p:nvGraphicFramePr>
        <p:xfrm>
          <a:off x="197708" y="1596767"/>
          <a:ext cx="11009868" cy="393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978">
                  <a:extLst>
                    <a:ext uri="{9D8B030D-6E8A-4147-A177-3AD203B41FA5}">
                      <a16:colId xmlns:a16="http://schemas.microsoft.com/office/drawing/2014/main" val="2343525211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2464210651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3982334035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2380798976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3600166299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1882444173"/>
                    </a:ext>
                  </a:extLst>
                </a:gridCol>
              </a:tblGrid>
              <a:tr h="413834">
                <a:tc gridSpan="6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Experimento 3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51112"/>
                  </a:ext>
                </a:extLst>
              </a:tr>
              <a:tr h="413834"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EMODB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EMOVO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0948"/>
                  </a:ext>
                </a:extLst>
              </a:tr>
              <a:tr h="41383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Firma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Clasificador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Parámetros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Recall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Parámetros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Recall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3559304732"/>
                  </a:ext>
                </a:extLst>
              </a:tr>
              <a:tr h="6463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MFCC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90ms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0.78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20ms</a:t>
                      </a: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0.73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4004873624"/>
                  </a:ext>
                </a:extLst>
              </a:tr>
              <a:tr h="6463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RASTA-MFCC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SVM/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10ms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0.80(</a:t>
                      </a:r>
                      <a:r>
                        <a:rPr lang="es-MX" sz="20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rbf</a:t>
                      </a: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s-MX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40ms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0.74</a:t>
                      </a:r>
                      <a:endParaRPr lang="es-MX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796380300"/>
                  </a:ext>
                </a:extLst>
              </a:tr>
              <a:tr h="6463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Entropy</a:t>
                      </a:r>
                      <a:r>
                        <a:rPr lang="es-MX" sz="2000" u="none" strike="noStrike" dirty="0">
                          <a:effectLst/>
                        </a:rPr>
                        <a:t> </a:t>
                      </a:r>
                      <a:r>
                        <a:rPr lang="es-MX" sz="2000" u="none" strike="noStrike" dirty="0" err="1">
                          <a:effectLst/>
                        </a:rPr>
                        <a:t>Signature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50ms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0.53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50ms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0.52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2547031659"/>
                  </a:ext>
                </a:extLst>
              </a:tr>
              <a:tr h="6463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MSES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u="none" strike="noStrike" dirty="0">
                          <a:effectLst/>
                        </a:rPr>
                        <a:t>SVM/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20ms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0.79(</a:t>
                      </a:r>
                      <a:r>
                        <a:rPr lang="es-MX" sz="2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rbf</a:t>
                      </a:r>
                      <a:r>
                        <a:rPr lang="es-MX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MX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50ms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0.74</a:t>
                      </a:r>
                      <a:endParaRPr lang="es-MX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467243442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32EEFD-677A-440E-9BB0-675BEEE4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54013F-0C29-4F50-9EB8-F09D85437923}"/>
              </a:ext>
            </a:extLst>
          </p:cNvPr>
          <p:cNvSpPr txBox="1">
            <a:spLocks/>
          </p:cNvSpPr>
          <p:nvPr/>
        </p:nvSpPr>
        <p:spPr>
          <a:xfrm>
            <a:off x="134909" y="128040"/>
            <a:ext cx="11145341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Experimentos sin autocorrelación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46FBE4-3F68-4CD2-8790-E099D58590BA}"/>
              </a:ext>
            </a:extLst>
          </p:cNvPr>
          <p:cNvSpPr txBox="1"/>
          <p:nvPr/>
        </p:nvSpPr>
        <p:spPr>
          <a:xfrm>
            <a:off x="3537679" y="566561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14: Resultados del experimento 3</a:t>
            </a:r>
          </a:p>
        </p:txBody>
      </p:sp>
    </p:spTree>
    <p:extLst>
      <p:ext uri="{BB962C8B-B14F-4D97-AF65-F5344CB8AC3E}">
        <p14:creationId xmlns:p14="http://schemas.microsoft.com/office/powerpoint/2010/main" val="932200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92B0AAB-9B47-4265-9B7F-80E7FB82E9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315733"/>
              </p:ext>
            </p:extLst>
          </p:nvPr>
        </p:nvGraphicFramePr>
        <p:xfrm>
          <a:off x="159608" y="1678622"/>
          <a:ext cx="11009868" cy="382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978">
                  <a:extLst>
                    <a:ext uri="{9D8B030D-6E8A-4147-A177-3AD203B41FA5}">
                      <a16:colId xmlns:a16="http://schemas.microsoft.com/office/drawing/2014/main" val="2343525211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2464210651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3982334035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2380798976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3600166299"/>
                    </a:ext>
                  </a:extLst>
                </a:gridCol>
                <a:gridCol w="1834978">
                  <a:extLst>
                    <a:ext uri="{9D8B030D-6E8A-4147-A177-3AD203B41FA5}">
                      <a16:colId xmlns:a16="http://schemas.microsoft.com/office/drawing/2014/main" val="1882444173"/>
                    </a:ext>
                  </a:extLst>
                </a:gridCol>
              </a:tblGrid>
              <a:tr h="173680">
                <a:tc gridSpan="6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Experimento 4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51112"/>
                  </a:ext>
                </a:extLst>
              </a:tr>
              <a:tr h="252856"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EMODB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EMOVO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0948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Firma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Clasificador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Parámetros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Recall</a:t>
                      </a:r>
                      <a:endParaRPr lang="es-MX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Parámetros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Recall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355930473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MFCC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SVM/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10ms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0.78(</a:t>
                      </a:r>
                      <a:r>
                        <a:rPr lang="es-MX" sz="20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rbf</a:t>
                      </a: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s-MX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80ms</a:t>
                      </a: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u="none" strike="noStrike" dirty="0">
                          <a:effectLst/>
                        </a:rPr>
                        <a:t>0.74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4004873624"/>
                  </a:ext>
                </a:extLst>
              </a:tr>
              <a:tr h="53326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RASTA-MFCC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20ms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</a:t>
                      </a:r>
                      <a:endParaRPr lang="es-MX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20ms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0.77</a:t>
                      </a:r>
                      <a:endParaRPr lang="es-MX" sz="20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796380300"/>
                  </a:ext>
                </a:extLst>
              </a:tr>
              <a:tr h="634728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Entropy</a:t>
                      </a:r>
                      <a:r>
                        <a:rPr lang="es-MX" sz="2000" u="none" strike="noStrike" dirty="0">
                          <a:effectLst/>
                        </a:rPr>
                        <a:t> </a:t>
                      </a:r>
                      <a:r>
                        <a:rPr lang="es-MX" sz="2000" u="none" strike="noStrike" dirty="0" err="1">
                          <a:effectLst/>
                        </a:rPr>
                        <a:t>Signature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SVM/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50ms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0.55(</a:t>
                      </a:r>
                      <a:r>
                        <a:rPr lang="es-MX" sz="2000" u="none" strike="noStrike" dirty="0" err="1">
                          <a:effectLst/>
                        </a:rPr>
                        <a:t>poly</a:t>
                      </a:r>
                      <a:r>
                        <a:rPr lang="es-MX" sz="2000" u="none" strike="noStrike" dirty="0">
                          <a:effectLst/>
                        </a:rPr>
                        <a:t>)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20ms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0.51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2547031659"/>
                  </a:ext>
                </a:extLst>
              </a:tr>
              <a:tr h="63459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MSES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u="none" strike="noStrike" dirty="0">
                          <a:effectLst/>
                        </a:rPr>
                        <a:t>SVM/</a:t>
                      </a: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MLP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20ms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0.80(</a:t>
                      </a:r>
                      <a:r>
                        <a:rPr lang="es-MX" sz="2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rbf</a:t>
                      </a:r>
                      <a:r>
                        <a:rPr lang="es-MX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MX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 err="1">
                          <a:effectLst/>
                        </a:rPr>
                        <a:t>Frame</a:t>
                      </a:r>
                      <a:r>
                        <a:rPr lang="es-MX" sz="2000" u="none" strike="noStrike" dirty="0">
                          <a:effectLst/>
                        </a:rPr>
                        <a:t> de 50ms</a:t>
                      </a:r>
                      <a:endParaRPr lang="es-MX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0.74</a:t>
                      </a:r>
                      <a:endParaRPr lang="es-MX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37" marR="63637" marT="31818" marB="31818"/>
                </a:tc>
                <a:extLst>
                  <a:ext uri="{0D108BD9-81ED-4DB2-BD59-A6C34878D82A}">
                    <a16:rowId xmlns:a16="http://schemas.microsoft.com/office/drawing/2014/main" val="467243442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031B27-0735-432E-A440-ADAEF743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B71FB70-56FE-4310-91D8-A409A9125B2A}"/>
              </a:ext>
            </a:extLst>
          </p:cNvPr>
          <p:cNvSpPr txBox="1">
            <a:spLocks/>
          </p:cNvSpPr>
          <p:nvPr/>
        </p:nvSpPr>
        <p:spPr>
          <a:xfrm>
            <a:off x="134909" y="128040"/>
            <a:ext cx="11145341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Experimentos sin autocorrelación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04A11AB-82FE-477A-BCF1-A0E7D73FB3E2}"/>
              </a:ext>
            </a:extLst>
          </p:cNvPr>
          <p:cNvSpPr txBox="1"/>
          <p:nvPr/>
        </p:nvSpPr>
        <p:spPr>
          <a:xfrm>
            <a:off x="3537679" y="566561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15: Resultados del experimento 4</a:t>
            </a:r>
          </a:p>
        </p:txBody>
      </p:sp>
    </p:spTree>
    <p:extLst>
      <p:ext uri="{BB962C8B-B14F-4D97-AF65-F5344CB8AC3E}">
        <p14:creationId xmlns:p14="http://schemas.microsoft.com/office/powerpoint/2010/main" val="3822164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AF1745E-AACE-429E-A54B-E74C08022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409831"/>
              </p:ext>
            </p:extLst>
          </p:nvPr>
        </p:nvGraphicFramePr>
        <p:xfrm>
          <a:off x="1261872" y="1209408"/>
          <a:ext cx="8796528" cy="505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96">
                  <a:extLst>
                    <a:ext uri="{9D8B030D-6E8A-4147-A177-3AD203B41FA5}">
                      <a16:colId xmlns:a16="http://schemas.microsoft.com/office/drawing/2014/main" val="1889094206"/>
                    </a:ext>
                  </a:extLst>
                </a:gridCol>
                <a:gridCol w="1522115">
                  <a:extLst>
                    <a:ext uri="{9D8B030D-6E8A-4147-A177-3AD203B41FA5}">
                      <a16:colId xmlns:a16="http://schemas.microsoft.com/office/drawing/2014/main" val="2885399262"/>
                    </a:ext>
                  </a:extLst>
                </a:gridCol>
                <a:gridCol w="1892545">
                  <a:extLst>
                    <a:ext uri="{9D8B030D-6E8A-4147-A177-3AD203B41FA5}">
                      <a16:colId xmlns:a16="http://schemas.microsoft.com/office/drawing/2014/main" val="786356993"/>
                    </a:ext>
                  </a:extLst>
                </a:gridCol>
                <a:gridCol w="1626066">
                  <a:extLst>
                    <a:ext uri="{9D8B030D-6E8A-4147-A177-3AD203B41FA5}">
                      <a16:colId xmlns:a16="http://schemas.microsoft.com/office/drawing/2014/main" val="2302826726"/>
                    </a:ext>
                  </a:extLst>
                </a:gridCol>
                <a:gridCol w="1759306">
                  <a:extLst>
                    <a:ext uri="{9D8B030D-6E8A-4147-A177-3AD203B41FA5}">
                      <a16:colId xmlns:a16="http://schemas.microsoft.com/office/drawing/2014/main" val="3552285842"/>
                    </a:ext>
                  </a:extLst>
                </a:gridCol>
              </a:tblGrid>
              <a:tr h="2713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Paper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Dataset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Features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Classifier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Results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7150239"/>
                  </a:ext>
                </a:extLst>
              </a:tr>
              <a:tr h="146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 novel feature selection method for speech emotion recognition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(2019)</a:t>
                      </a: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. 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EMODB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Se extrajeron 1582 características usando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openSMILE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SVM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Se obtuvo un puntaje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recall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de 84.62%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56056"/>
                  </a:ext>
                </a:extLst>
              </a:tr>
              <a:tr h="16549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Reconocimiento de Emociones a Partir de Voz Basado en un Modelo Emocional Continuo </a:t>
                      </a:r>
                      <a:r>
                        <a:rPr lang="es-ES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(2010)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EMODB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Características acústicas.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Se obtuvo un puntaje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recall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de 84.13%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074647"/>
                  </a:ext>
                </a:extLst>
              </a:tr>
              <a:tr h="16549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Este trabajo.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EMODB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RASTA-MFCC.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MLP 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El puntaje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recall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obtenido es de 81.8%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349795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C1B5305-D890-423D-8B18-AA777846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8BF693-D87D-44BE-9947-29D55905E3EE}"/>
              </a:ext>
            </a:extLst>
          </p:cNvPr>
          <p:cNvSpPr txBox="1"/>
          <p:nvPr/>
        </p:nvSpPr>
        <p:spPr>
          <a:xfrm>
            <a:off x="3387779" y="6310190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16: Comparación con el estado del arte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267E06E-8D7D-4AD2-AAB5-1268606225C3}"/>
              </a:ext>
            </a:extLst>
          </p:cNvPr>
          <p:cNvSpPr txBox="1">
            <a:spLocks/>
          </p:cNvSpPr>
          <p:nvPr/>
        </p:nvSpPr>
        <p:spPr>
          <a:xfrm>
            <a:off x="959370" y="269821"/>
            <a:ext cx="9692640" cy="3812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Comparación con el 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387364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28AAF4E-E138-43AA-84AF-E175B96C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B0E9AFA3-D862-4A10-8F16-0B1B92F36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611228"/>
              </p:ext>
            </p:extLst>
          </p:nvPr>
        </p:nvGraphicFramePr>
        <p:xfrm>
          <a:off x="1261872" y="1209408"/>
          <a:ext cx="8796528" cy="505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96">
                  <a:extLst>
                    <a:ext uri="{9D8B030D-6E8A-4147-A177-3AD203B41FA5}">
                      <a16:colId xmlns:a16="http://schemas.microsoft.com/office/drawing/2014/main" val="1889094206"/>
                    </a:ext>
                  </a:extLst>
                </a:gridCol>
                <a:gridCol w="1522115">
                  <a:extLst>
                    <a:ext uri="{9D8B030D-6E8A-4147-A177-3AD203B41FA5}">
                      <a16:colId xmlns:a16="http://schemas.microsoft.com/office/drawing/2014/main" val="2885399262"/>
                    </a:ext>
                  </a:extLst>
                </a:gridCol>
                <a:gridCol w="1892545">
                  <a:extLst>
                    <a:ext uri="{9D8B030D-6E8A-4147-A177-3AD203B41FA5}">
                      <a16:colId xmlns:a16="http://schemas.microsoft.com/office/drawing/2014/main" val="786356993"/>
                    </a:ext>
                  </a:extLst>
                </a:gridCol>
                <a:gridCol w="1626066">
                  <a:extLst>
                    <a:ext uri="{9D8B030D-6E8A-4147-A177-3AD203B41FA5}">
                      <a16:colId xmlns:a16="http://schemas.microsoft.com/office/drawing/2014/main" val="2302826726"/>
                    </a:ext>
                  </a:extLst>
                </a:gridCol>
                <a:gridCol w="1759306">
                  <a:extLst>
                    <a:ext uri="{9D8B030D-6E8A-4147-A177-3AD203B41FA5}">
                      <a16:colId xmlns:a16="http://schemas.microsoft.com/office/drawing/2014/main" val="3552285842"/>
                    </a:ext>
                  </a:extLst>
                </a:gridCol>
              </a:tblGrid>
              <a:tr h="2713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Paper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Dataset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Features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Classifier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Results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7150239"/>
                  </a:ext>
                </a:extLst>
              </a:tr>
              <a:tr h="146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Este trabajo.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EMOVO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RASTA-MFCC.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MLP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Se obtuvo un puntaje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recall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de 76.62%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56056"/>
                  </a:ext>
                </a:extLst>
              </a:tr>
              <a:tr h="16549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Cross Corpus Speech Emotion Classification - An Effective Transfer Learning Technique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(2018).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EMOVO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eGemaps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feature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set.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Deep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Belif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Networks (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DBNs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)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Se obtuvo un puntaje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recall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de 76.22%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074647"/>
                  </a:ext>
                </a:extLst>
              </a:tr>
              <a:tr h="16549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 novel feature selection method for speech emotion recognition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(2019)</a:t>
                      </a: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. 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EMOVO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Se extrajeron 1582 características usando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openSMILE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SVM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Se obtuvo un puntaje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recall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de 60.4%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349795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FA1DE23B-FAB8-4B64-BD7E-84D2E64AF3F0}"/>
              </a:ext>
            </a:extLst>
          </p:cNvPr>
          <p:cNvSpPr txBox="1">
            <a:spLocks/>
          </p:cNvSpPr>
          <p:nvPr/>
        </p:nvSpPr>
        <p:spPr>
          <a:xfrm>
            <a:off x="959370" y="269821"/>
            <a:ext cx="9692640" cy="3812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Comparación con el estado del arte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DBC065-3D26-42FA-BEC6-54A8D78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DC3DA2-350F-4E55-9D5B-B394E4B02222}"/>
              </a:ext>
            </a:extLst>
          </p:cNvPr>
          <p:cNvSpPr txBox="1"/>
          <p:nvPr/>
        </p:nvSpPr>
        <p:spPr>
          <a:xfrm>
            <a:off x="3357799" y="6310190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17: Comparación con el 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608487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6323CA5-8157-4C65-BD1C-A7023A52B9CE}"/>
              </a:ext>
            </a:extLst>
          </p:cNvPr>
          <p:cNvSpPr txBox="1">
            <a:spLocks/>
          </p:cNvSpPr>
          <p:nvPr/>
        </p:nvSpPr>
        <p:spPr>
          <a:xfrm>
            <a:off x="854438" y="149900"/>
            <a:ext cx="9692640" cy="3812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dirty="0"/>
              <a:t>Conclusión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C59E0F5A-7BF2-443B-B83C-C3F7D0EDD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293049"/>
              </p:ext>
            </p:extLst>
          </p:nvPr>
        </p:nvGraphicFramePr>
        <p:xfrm>
          <a:off x="1378039" y="730627"/>
          <a:ext cx="3206840" cy="5396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F5A2A76-4D26-46C8-ADCB-B36588059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293938"/>
              </p:ext>
            </p:extLst>
          </p:nvPr>
        </p:nvGraphicFramePr>
        <p:xfrm>
          <a:off x="6849957" y="730627"/>
          <a:ext cx="3206840" cy="5396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F858405-AEA1-4CC8-997A-5A7977A3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2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A1CD4E-E5C9-4A30-8603-A764388850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692640" cy="381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200" dirty="0"/>
              <a:t>Referencias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5922EC-0FAF-40F9-AFD3-0E24B0ACCC07}"/>
              </a:ext>
            </a:extLst>
          </p:cNvPr>
          <p:cNvSpPr txBox="1"/>
          <p:nvPr/>
        </p:nvSpPr>
        <p:spPr>
          <a:xfrm>
            <a:off x="-25760" y="381215"/>
            <a:ext cx="11230380" cy="681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[1]	H. P. Espinosa y C. A. R. García, «Reconocimiento de Emociones a Partir de Voz Basado en un Modelo Emocional Continuo», p. 42, 2010.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	M. 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Akçay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 K.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Oğuz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«Speech emotion recognition: Emotional models, databases, features, preprocessing methods, supporting modalities, and classifiers»,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Speech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vol. 116, pp. 56-76,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2020,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10.1016/j.specom.2019.12.001.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[3]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Kunxia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Wang, Ning An, Bing Nan Li, Yanyong Zhang, y Lian Li, «Speech Emotion Recognition Using Fourier Parameters»,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IEEE Trans. Affect.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vol. 6,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n.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1, pp. 69-75,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2015,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10.1109/TAFFC.2015.2392101.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[4]	L.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Devillers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 L.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Vidrascu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«Real-Life Emotions Detection with Lexical and Paralinguistic Cues on Human-Human Call Center Dialogs», p. 4, 2006.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[5]	Y. Hernández, L. 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Sucar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y 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Conati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«An Affective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Behaivor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 for Intelligent Tutors Intelligent Tutoring Systems (ITS) LNCS», vol. 5091, pp. 819-821, 2008.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[6]	«Bilingual computer-assisted psychological assessment: an innovative approach for screening depression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chicanos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latinos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.», University of Michigan, 1999.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[7]	Department of Electronics and Communication Engineering, S. G.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Balekundri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Institute of Technology, Belagavi-India, V.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Kanabur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Harakannanavar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y D. Torse, «An Extensive Review of Feature Extraction Techniques, Challenges and Trends in Automatic Speech Recognition»,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Int. J. Image Graph. Signal Process.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vol. 11,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n.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5, pp. 1-12, may 2019,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10.5815/ijigsp.2019.05.01.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[8]	S. Selva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Nidhyananthan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Shantha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Selva Kumari, y 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Senthur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Selvi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«Noise Robust Speaker Identification Using RASTA–MFCC Feature with Quadrilateral Filter Bank Structure»,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Wirel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Pers.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vol. 91,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n.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3, pp. 1321-1333,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2016,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10.1007/s11277-016-3530-3.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4B9E7BB-61DA-4E89-B591-0DDB2B0A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rcador automático: qué es y qué ventajas tiene - Mas IP">
            <a:extLst>
              <a:ext uri="{FF2B5EF4-FFF2-40B4-BE49-F238E27FC236}">
                <a16:creationId xmlns:a16="http://schemas.microsoft.com/office/drawing/2014/main" id="{D456D845-61D4-4D3E-B74A-7070F09714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544" y="2457101"/>
            <a:ext cx="5410200" cy="371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FF9AA88-664E-4F6C-9757-1EE3677B2057}"/>
              </a:ext>
            </a:extLst>
          </p:cNvPr>
          <p:cNvSpPr/>
          <p:nvPr/>
        </p:nvSpPr>
        <p:spPr>
          <a:xfrm>
            <a:off x="834444" y="1193406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Evaluación psicológica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E772D34-B7EC-4DED-A2CF-0A0D049DA544}"/>
              </a:ext>
            </a:extLst>
          </p:cNvPr>
          <p:cNvSpPr/>
          <p:nvPr/>
        </p:nvSpPr>
        <p:spPr>
          <a:xfrm>
            <a:off x="4187244" y="1193406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Juegos de ordenador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8403AAA-F176-4CDC-B257-9F8E0F91451A}"/>
              </a:ext>
            </a:extLst>
          </p:cNvPr>
          <p:cNvSpPr/>
          <p:nvPr/>
        </p:nvSpPr>
        <p:spPr>
          <a:xfrm>
            <a:off x="7559094" y="1193406"/>
            <a:ext cx="289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Monitorear conversaciones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56CF943-84EA-43E7-9032-EC2C2253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3AA9EE-946A-4623-9D80-58442F2E4CAD}"/>
              </a:ext>
            </a:extLst>
          </p:cNvPr>
          <p:cNvSpPr txBox="1">
            <a:spLocks/>
          </p:cNvSpPr>
          <p:nvPr/>
        </p:nvSpPr>
        <p:spPr>
          <a:xfrm>
            <a:off x="2351328" y="0"/>
            <a:ext cx="5826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Planteamiento del problema</a:t>
            </a:r>
          </a:p>
        </p:txBody>
      </p:sp>
    </p:spTree>
    <p:extLst>
      <p:ext uri="{BB962C8B-B14F-4D97-AF65-F5344CB8AC3E}">
        <p14:creationId xmlns:p14="http://schemas.microsoft.com/office/powerpoint/2010/main" val="32892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B2F56675-2DA0-4AA5-8F75-6921A6B90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296847"/>
              </p:ext>
            </p:extLst>
          </p:nvPr>
        </p:nvGraphicFramePr>
        <p:xfrm>
          <a:off x="1409411" y="1124465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2F4E5320-095F-4B84-BA9E-F5F3F191191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2276232"/>
            <a:ext cx="4115830" cy="31995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388B59-AFE7-450C-8DD0-3FC09EA2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E23B84-A59A-4C82-B996-C95C7AC9740E}"/>
              </a:ext>
            </a:extLst>
          </p:cNvPr>
          <p:cNvSpPr txBox="1"/>
          <p:nvPr/>
        </p:nvSpPr>
        <p:spPr>
          <a:xfrm>
            <a:off x="2312692" y="0"/>
            <a:ext cx="61042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Planteamiento del problema</a:t>
            </a:r>
          </a:p>
        </p:txBody>
      </p:sp>
    </p:spTree>
    <p:extLst>
      <p:ext uri="{BB962C8B-B14F-4D97-AF65-F5344CB8AC3E}">
        <p14:creationId xmlns:p14="http://schemas.microsoft.com/office/powerpoint/2010/main" val="106987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380C6CE1-4408-42FE-AE11-8FA4B4013050}"/>
              </a:ext>
            </a:extLst>
          </p:cNvPr>
          <p:cNvSpPr txBox="1"/>
          <p:nvPr/>
        </p:nvSpPr>
        <p:spPr>
          <a:xfrm>
            <a:off x="4724943" y="94055"/>
            <a:ext cx="61042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Justificación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E6B4EA7-E125-4727-B34D-D65934898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112642"/>
              </p:ext>
            </p:extLst>
          </p:nvPr>
        </p:nvGraphicFramePr>
        <p:xfrm>
          <a:off x="2122521" y="1587503"/>
          <a:ext cx="7581900" cy="349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80EDE22-CF92-411C-9DE9-C536EA1F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8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AF1745E-AACE-429E-A54B-E74C08022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494080"/>
              </p:ext>
            </p:extLst>
          </p:nvPr>
        </p:nvGraphicFramePr>
        <p:xfrm>
          <a:off x="1261872" y="1057008"/>
          <a:ext cx="8796528" cy="514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96">
                  <a:extLst>
                    <a:ext uri="{9D8B030D-6E8A-4147-A177-3AD203B41FA5}">
                      <a16:colId xmlns:a16="http://schemas.microsoft.com/office/drawing/2014/main" val="1889094206"/>
                    </a:ext>
                  </a:extLst>
                </a:gridCol>
                <a:gridCol w="1522115">
                  <a:extLst>
                    <a:ext uri="{9D8B030D-6E8A-4147-A177-3AD203B41FA5}">
                      <a16:colId xmlns:a16="http://schemas.microsoft.com/office/drawing/2014/main" val="2885399262"/>
                    </a:ext>
                  </a:extLst>
                </a:gridCol>
                <a:gridCol w="1892545">
                  <a:extLst>
                    <a:ext uri="{9D8B030D-6E8A-4147-A177-3AD203B41FA5}">
                      <a16:colId xmlns:a16="http://schemas.microsoft.com/office/drawing/2014/main" val="786356993"/>
                    </a:ext>
                  </a:extLst>
                </a:gridCol>
                <a:gridCol w="1626066">
                  <a:extLst>
                    <a:ext uri="{9D8B030D-6E8A-4147-A177-3AD203B41FA5}">
                      <a16:colId xmlns:a16="http://schemas.microsoft.com/office/drawing/2014/main" val="2302826726"/>
                    </a:ext>
                  </a:extLst>
                </a:gridCol>
                <a:gridCol w="1759306">
                  <a:extLst>
                    <a:ext uri="{9D8B030D-6E8A-4147-A177-3AD203B41FA5}">
                      <a16:colId xmlns:a16="http://schemas.microsoft.com/office/drawing/2014/main" val="3552285842"/>
                    </a:ext>
                  </a:extLst>
                </a:gridCol>
              </a:tblGrid>
              <a:tr h="2713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Paper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Dataset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Features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Classifier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800" b="1" dirty="0" err="1">
                          <a:effectLst/>
                          <a:latin typeface="+mj-lt"/>
                          <a:ea typeface="Calibri" panose="020F0502020204030204" pitchFamily="34" charset="0"/>
                        </a:rPr>
                        <a:t>Results</a:t>
                      </a:r>
                      <a:endParaRPr lang="es-MX" sz="18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7150239"/>
                  </a:ext>
                </a:extLst>
              </a:tr>
              <a:tr h="146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Reconocimiento de Emociones a Partir de Voz Basado en un Modelo Emocional Continuo.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EMODB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Características acústicas.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Se obtuvo un puntaje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recall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de 84.13%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56056"/>
                  </a:ext>
                </a:extLst>
              </a:tr>
              <a:tr h="16549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Cross Corpus Speech Emotion Classification - An Effective Transfer Learning Technique.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EMODB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EMOVO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eGemaps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feature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set.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Deep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Belief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Networks (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DBNs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).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El puntaje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recall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obtenido para EMODB y EMOVO es de 72.38% y 76.22% respectivamente.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074647"/>
                  </a:ext>
                </a:extLst>
              </a:tr>
              <a:tr h="16549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 novel feature selection method for speech emotion recognition. 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EMODB</a:t>
                      </a:r>
                      <a:endParaRPr lang="es-MX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EMOVO</a:t>
                      </a:r>
                      <a:endParaRPr lang="es-MX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Se extrajeron 1582 características usando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OpenSMILE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Calibri" panose="020F0502020204030204" pitchFamily="34" charset="0"/>
                        </a:rPr>
                        <a:t>SVM </a:t>
                      </a:r>
                      <a:endParaRPr lang="es-MX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El puntaje </a:t>
                      </a:r>
                      <a:r>
                        <a:rPr lang="es-ES" sz="160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recall</a:t>
                      </a:r>
                      <a:r>
                        <a:rPr lang="es-E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obtenido para EMODB y EMOVO es de 84.62% y 60.40% respectivamente.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34979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B96C261-0A9D-4ED2-992D-849247108716}"/>
              </a:ext>
            </a:extLst>
          </p:cNvPr>
          <p:cNvSpPr txBox="1"/>
          <p:nvPr/>
        </p:nvSpPr>
        <p:spPr>
          <a:xfrm>
            <a:off x="55905" y="0"/>
            <a:ext cx="11181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Trabajos</a:t>
            </a:r>
            <a:r>
              <a:rPr lang="en-US" sz="2800" dirty="0"/>
              <a:t> </a:t>
            </a:r>
            <a:r>
              <a:rPr lang="es-MX" sz="2800" dirty="0"/>
              <a:t>relacionados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CFE07E6-C16E-447D-B7B3-7E51CBB1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013A65-2DF4-475D-A885-42671C9A70EF}"/>
              </a:ext>
            </a:extLst>
          </p:cNvPr>
          <p:cNvSpPr txBox="1"/>
          <p:nvPr/>
        </p:nvSpPr>
        <p:spPr>
          <a:xfrm>
            <a:off x="3822490" y="623591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1: Trabajos relacionados</a:t>
            </a:r>
          </a:p>
        </p:txBody>
      </p:sp>
    </p:spTree>
    <p:extLst>
      <p:ext uri="{BB962C8B-B14F-4D97-AF65-F5344CB8AC3E}">
        <p14:creationId xmlns:p14="http://schemas.microsoft.com/office/powerpoint/2010/main" val="62648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69404-145E-44AA-91FB-04D9B908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2126"/>
            <a:ext cx="2939425" cy="1325562"/>
          </a:xfrm>
        </p:spPr>
        <p:txBody>
          <a:bodyPr>
            <a:normAutofit/>
          </a:bodyPr>
          <a:lstStyle/>
          <a:p>
            <a:r>
              <a:rPr lang="es-MX" sz="2800" dirty="0"/>
              <a:t>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5F8CC-4C49-4400-82FD-EBCB4C567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495166"/>
            <a:ext cx="3458409" cy="43513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 análisis en el procesamiento de la señal de voz permitirá conseguir una estrategia para elegir los parámetros mas adecuados para mejorar la taza de reconocimiento.</a:t>
            </a:r>
          </a:p>
          <a:p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liminando los sonidos no vocalizados se incrementará la tasa de clasificación de las diferentes emociones humanas.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A778FEF-9202-4619-94CB-9812756E498C}"/>
              </a:ext>
            </a:extLst>
          </p:cNvPr>
          <p:cNvSpPr txBox="1">
            <a:spLocks/>
          </p:cNvSpPr>
          <p:nvPr/>
        </p:nvSpPr>
        <p:spPr>
          <a:xfrm>
            <a:off x="5945095" y="32126"/>
            <a:ext cx="321127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/>
              <a:t>Objetivo general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993900F-4529-4C48-A00F-5C7ED5BD140F}"/>
              </a:ext>
            </a:extLst>
          </p:cNvPr>
          <p:cNvSpPr txBox="1">
            <a:spLocks/>
          </p:cNvSpPr>
          <p:nvPr/>
        </p:nvSpPr>
        <p:spPr>
          <a:xfrm>
            <a:off x="5945095" y="1495166"/>
            <a:ext cx="4113317" cy="4351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</a:rPr>
              <a:t>Realizar un estudio computacional para el reconocimiento de emociones humanas a partir del análisis de las señales de voz y los diferentes parámetros utilizados en el método de extracción de los MFCC y las firmas de entropía espectral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multi-banda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</a:rPr>
              <a:t>, apoyándose en algoritmos de machine 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learning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2D10F-8C49-419D-8564-2664F790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373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12567</TotalTime>
  <Words>2442</Words>
  <Application>Microsoft Office PowerPoint</Application>
  <PresentationFormat>Panorámica</PresentationFormat>
  <Paragraphs>722</Paragraphs>
  <Slides>46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Arial</vt:lpstr>
      <vt:lpstr>Calibri</vt:lpstr>
      <vt:lpstr>Century Schoolbook</vt:lpstr>
      <vt:lpstr>Times New Roman</vt:lpstr>
      <vt:lpstr>Wingdings</vt:lpstr>
      <vt:lpstr>Wingdings 2</vt:lpstr>
      <vt:lpstr>Vista</vt:lpstr>
      <vt:lpstr>Reconocimiento de Emociones Humanas por Voz Usando MFCC y Firmas de Entropía Espectral Multibanda</vt:lpstr>
      <vt:lpstr>Contenido</vt:lpstr>
      <vt:lpstr>Introducción</vt:lpstr>
      <vt:lpstr>Reconocimiento de emociones en la voz (REV)</vt:lpstr>
      <vt:lpstr>Presentación de PowerPoint</vt:lpstr>
      <vt:lpstr>Presentación de PowerPoint</vt:lpstr>
      <vt:lpstr>Presentación de PowerPoint</vt:lpstr>
      <vt:lpstr>Presentación de PowerPoint</vt:lpstr>
      <vt:lpstr>Hipótesis</vt:lpstr>
      <vt:lpstr>Objetivos particulares</vt:lpstr>
      <vt:lpstr>Presentación de PowerPoint</vt:lpstr>
      <vt:lpstr>Presentación de PowerPoint</vt:lpstr>
      <vt:lpstr>MFCC (Mel-Frequency Cepstral Coefficients) </vt:lpstr>
      <vt:lpstr>RASTA (Relative Spectral Filtering)</vt:lpstr>
      <vt:lpstr>MSES (Multiband Spectral Entropy Signature)</vt:lpstr>
      <vt:lpstr>MLP(Multilayer Perceptron)</vt:lpstr>
      <vt:lpstr>KNN(K-Nearest Neighbors)</vt:lpstr>
      <vt:lpstr>SVM(Support Vector Machines)</vt:lpstr>
      <vt:lpstr>Presentación de PowerPoint</vt:lpstr>
      <vt:lpstr>Análisis de datos</vt:lpstr>
      <vt:lpstr>Presentación de PowerPoint</vt:lpstr>
      <vt:lpstr> Preprocesamiento</vt:lpstr>
      <vt:lpstr>Presentación de PowerPoint</vt:lpstr>
      <vt:lpstr> Preprocesamiento</vt:lpstr>
      <vt:lpstr> Preprocesamiento</vt:lpstr>
      <vt:lpstr> Preprocesamiento</vt:lpstr>
      <vt:lpstr> Preprocesamiento</vt:lpstr>
      <vt:lpstr> Preprocesamiento</vt:lpstr>
      <vt:lpstr>Extracción de características</vt:lpstr>
      <vt:lpstr>MFCC</vt:lpstr>
      <vt:lpstr>MSES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emociones humanas por voz usando MFCC y firmas de entropia spectral multibanda</dc:title>
  <dc:creator>SACKRAY7</dc:creator>
  <cp:lastModifiedBy>SACKRAY7</cp:lastModifiedBy>
  <cp:revision>45</cp:revision>
  <dcterms:created xsi:type="dcterms:W3CDTF">2021-03-04T21:51:38Z</dcterms:created>
  <dcterms:modified xsi:type="dcterms:W3CDTF">2021-05-13T20:03:54Z</dcterms:modified>
</cp:coreProperties>
</file>