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Ping-pong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5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803" y="0"/>
            <a:ext cx="8534400" cy="1507067"/>
          </a:xfrm>
        </p:spPr>
        <p:txBody>
          <a:bodyPr/>
          <a:lstStyle/>
          <a:p>
            <a:r>
              <a:rPr lang="ru-RU" dirty="0" smtClean="0"/>
              <a:t>Основные цели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03" y="1507067"/>
            <a:ext cx="8534400" cy="3615267"/>
          </a:xfrm>
        </p:spPr>
        <p:txBody>
          <a:bodyPr/>
          <a:lstStyle/>
          <a:p>
            <a:r>
              <a:rPr lang="ru-RU" sz="4000" dirty="0" smtClean="0">
                <a:solidFill>
                  <a:schemeClr val="tx1"/>
                </a:solidFill>
              </a:rPr>
              <a:t>Развлечься</a:t>
            </a:r>
          </a:p>
          <a:p>
            <a:r>
              <a:rPr lang="ru-RU" sz="4000" dirty="0" smtClean="0">
                <a:solidFill>
                  <a:schemeClr val="tx1"/>
                </a:solidFill>
              </a:rPr>
              <a:t>Весело провести время</a:t>
            </a:r>
          </a:p>
          <a:p>
            <a:r>
              <a:rPr lang="ru-RU" sz="4000" dirty="0" smtClean="0">
                <a:solidFill>
                  <a:schemeClr val="tx1"/>
                </a:solidFill>
              </a:rPr>
              <a:t>Найти новые источники вдохновения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6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Тип продукта: 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конное приложение (для компьютера)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Функционал: Пользователь запускает приложение и перед ним (ней) всплывают 3 спрайта: 2 ракетки и мячик. Игра рассчитана на 2 игрока (можно и играть одному)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Мяч двигается беспорядочно. Отталкиваясь от ракеток, он меняет свое направление до тех пор, пока не выйдет за пределы экрана по координате </a:t>
            </a:r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Ракетки двигаются вверх-вниз за счет клавиш и стрелок	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8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553" y="124691"/>
            <a:ext cx="3367255" cy="28049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554" y="3127664"/>
            <a:ext cx="3500444" cy="35607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29" y="1327904"/>
            <a:ext cx="5175206" cy="39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2101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85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Ping-pong</vt:lpstr>
      <vt:lpstr>Основные цели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card</dc:title>
  <dc:creator>Student</dc:creator>
  <cp:lastModifiedBy>Student</cp:lastModifiedBy>
  <cp:revision>7</cp:revision>
  <dcterms:created xsi:type="dcterms:W3CDTF">2022-12-25T11:28:22Z</dcterms:created>
  <dcterms:modified xsi:type="dcterms:W3CDTF">2023-04-30T12:30:58Z</dcterms:modified>
</cp:coreProperties>
</file>