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3" r:id="rId7"/>
    <p:sldId id="264" r:id="rId8"/>
    <p:sldId id="266" r:id="rId9"/>
    <p:sldId id="267" r:id="rId10"/>
    <p:sldId id="268" r:id="rId11"/>
    <p:sldId id="269" r:id="rId12"/>
    <p:sldId id="270" r:id="rId13"/>
    <p:sldId id="261" r:id="rId14"/>
    <p:sldId id="262" r:id="rId15"/>
  </p:sldIdLst>
  <p:sldSz cx="9144000" cy="5143500" type="screen16x9"/>
  <p:notesSz cx="6858000" cy="9144000"/>
  <p:embeddedFontLst>
    <p:embeddedFont>
      <p:font typeface="Archivo Black" panose="020B0604020202020204" charset="0"/>
      <p:regular r:id="rId17"/>
    </p:embeddedFont>
    <p:embeddedFont>
      <p:font typeface="Bebas Neue" panose="020B0606020202050201" pitchFamily="34" charset="0"/>
      <p:regular r:id="rId18"/>
    </p:embeddedFont>
    <p:embeddedFont>
      <p:font typeface="Inter" panose="020B0604020202020204" charset="0"/>
      <p:regular r:id="rId19"/>
      <p:bold r:id="rId20"/>
    </p:embeddedFont>
    <p:embeddedFont>
      <p:font typeface="Open Sans" panose="020B0606030504020204" pitchFamily="34"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602">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qZo5XQzFHqjYYSdqwg5NDzboL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guide orient="horz" pos="1620"/>
        <p:guide pos="2880"/>
        <p:guide orient="horz" pos="6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8" name="Google Shape;13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2" name="Google Shape;13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235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2" name="Google Shape;13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48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2" name="Google Shape;13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5576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0" name="Google Shape;14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9" name="Google Shape;140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4" name="Google Shape;13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0" name="Google Shape;13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6" name="Google Shape;13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2" name="Google Shape;13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2" name="Google Shape;13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427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2" name="Google Shape;13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1936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2" name="Google Shape;13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6510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2" name="Google Shape;13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186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9"/>
          <p:cNvSpPr txBox="1">
            <a:spLocks noGrp="1"/>
          </p:cNvSpPr>
          <p:nvPr>
            <p:ph type="ctrTitle"/>
          </p:nvPr>
        </p:nvSpPr>
        <p:spPr>
          <a:xfrm>
            <a:off x="1084650" y="988850"/>
            <a:ext cx="6974700" cy="2433900"/>
          </a:xfrm>
          <a:prstGeom prst="rect">
            <a:avLst/>
          </a:prstGeom>
          <a:solidFill>
            <a:schemeClr val="dk2"/>
          </a:solidFill>
          <a:ln w="28575" cap="flat" cmpd="sng">
            <a:solidFill>
              <a:schemeClr val="dk1"/>
            </a:solidFill>
            <a:prstDash val="solid"/>
            <a:miter lim="8000"/>
            <a:headEnd type="none" w="sm" len="sm"/>
            <a:tailEnd type="none" w="sm" len="sm"/>
          </a:ln>
          <a:effectLst>
            <a:outerShdw dist="180975" dir="2940000" algn="bl" rotWithShape="0">
              <a:schemeClr val="lt2"/>
            </a:outerShdw>
          </a:effectLst>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7000">
                <a:latin typeface="Archivo Black"/>
                <a:ea typeface="Archivo Black"/>
                <a:cs typeface="Archivo Black"/>
                <a:sym typeface="Archivo Black"/>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9"/>
          <p:cNvSpPr txBox="1">
            <a:spLocks noGrp="1"/>
          </p:cNvSpPr>
          <p:nvPr>
            <p:ph type="subTitle" idx="1"/>
          </p:nvPr>
        </p:nvSpPr>
        <p:spPr>
          <a:xfrm>
            <a:off x="2183250" y="3742150"/>
            <a:ext cx="4777500" cy="475800"/>
          </a:xfrm>
          <a:prstGeom prst="rect">
            <a:avLst/>
          </a:prstGeom>
          <a:solidFill>
            <a:schemeClr val="accent2"/>
          </a:solidFill>
          <a:ln w="28575" cap="flat" cmpd="sng">
            <a:solidFill>
              <a:schemeClr val="dk1"/>
            </a:solidFill>
            <a:prstDash val="solid"/>
            <a:miter lim="8000"/>
            <a:headEnd type="none" w="sm" len="sm"/>
            <a:tailEnd type="none" w="sm" len="sm"/>
          </a:ln>
          <a:effectLst>
            <a:outerShdw dist="95250" dir="7860000" algn="bl" rotWithShape="0">
              <a:schemeClr val="accent1"/>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9"/>
          <p:cNvSpPr/>
          <p:nvPr/>
        </p:nvSpPr>
        <p:spPr>
          <a:xfrm>
            <a:off x="146525" y="25"/>
            <a:ext cx="566700" cy="2914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 name="Google Shape;12;p9"/>
          <p:cNvGrpSpPr/>
          <p:nvPr/>
        </p:nvGrpSpPr>
        <p:grpSpPr>
          <a:xfrm>
            <a:off x="560828" y="200"/>
            <a:ext cx="835878" cy="2586752"/>
            <a:chOff x="2720800" y="1924625"/>
            <a:chExt cx="622350" cy="1926100"/>
          </a:xfrm>
        </p:grpSpPr>
        <p:sp>
          <p:nvSpPr>
            <p:cNvPr id="13" name="Google Shape;13;p9"/>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9"/>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9"/>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9"/>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9"/>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9"/>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9"/>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9"/>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9"/>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9"/>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9"/>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9"/>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9"/>
          <p:cNvGrpSpPr/>
          <p:nvPr/>
        </p:nvGrpSpPr>
        <p:grpSpPr>
          <a:xfrm rot="-5400000">
            <a:off x="5599870" y="1599408"/>
            <a:ext cx="2982042" cy="4105896"/>
            <a:chOff x="3432150" y="1924250"/>
            <a:chExt cx="1399100" cy="1926475"/>
          </a:xfrm>
        </p:grpSpPr>
        <p:sp>
          <p:nvSpPr>
            <p:cNvPr id="26" name="Google Shape;26;p9"/>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9"/>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9"/>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9"/>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9"/>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9"/>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9"/>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9"/>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9"/>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9"/>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9"/>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9"/>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43;p9"/>
          <p:cNvGrpSpPr/>
          <p:nvPr/>
        </p:nvGrpSpPr>
        <p:grpSpPr>
          <a:xfrm>
            <a:off x="713225" y="4345750"/>
            <a:ext cx="265950" cy="262825"/>
            <a:chOff x="2554025" y="276675"/>
            <a:chExt cx="265950" cy="262825"/>
          </a:xfrm>
        </p:grpSpPr>
        <p:sp>
          <p:nvSpPr>
            <p:cNvPr id="44" name="Google Shape;44;p9"/>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 name="Google Shape;48;p9"/>
          <p:cNvGrpSpPr/>
          <p:nvPr/>
        </p:nvGrpSpPr>
        <p:grpSpPr>
          <a:xfrm flipH="1">
            <a:off x="1549104" y="3980390"/>
            <a:ext cx="477164" cy="475789"/>
            <a:chOff x="6709050" y="2046775"/>
            <a:chExt cx="390350" cy="389225"/>
          </a:xfrm>
        </p:grpSpPr>
        <p:sp>
          <p:nvSpPr>
            <p:cNvPr id="49" name="Google Shape;49;p9"/>
            <p:cNvSpPr/>
            <p:nvPr/>
          </p:nvSpPr>
          <p:spPr>
            <a:xfrm>
              <a:off x="6805325" y="2144025"/>
              <a:ext cx="294075" cy="291975"/>
            </a:xfrm>
            <a:custGeom>
              <a:avLst/>
              <a:gdLst/>
              <a:ahLst/>
              <a:cxnLst/>
              <a:rect l="l" t="t" r="r" b="b"/>
              <a:pathLst>
                <a:path w="11763" h="11679" extrusionOk="0">
                  <a:moveTo>
                    <a:pt x="1490" y="1452"/>
                  </a:moveTo>
                  <a:lnTo>
                    <a:pt x="9230" y="4535"/>
                  </a:lnTo>
                  <a:lnTo>
                    <a:pt x="7360" y="5615"/>
                  </a:lnTo>
                  <a:cubicBezTo>
                    <a:pt x="7218" y="5697"/>
                    <a:pt x="7122" y="5839"/>
                    <a:pt x="7099" y="6003"/>
                  </a:cubicBezTo>
                  <a:cubicBezTo>
                    <a:pt x="7084" y="6159"/>
                    <a:pt x="7137" y="6323"/>
                    <a:pt x="7248" y="6435"/>
                  </a:cubicBezTo>
                  <a:lnTo>
                    <a:pt x="10459" y="9645"/>
                  </a:lnTo>
                  <a:lnTo>
                    <a:pt x="9684" y="10420"/>
                  </a:lnTo>
                  <a:lnTo>
                    <a:pt x="6474" y="7209"/>
                  </a:lnTo>
                  <a:cubicBezTo>
                    <a:pt x="6377" y="7113"/>
                    <a:pt x="6243" y="7060"/>
                    <a:pt x="6109" y="7060"/>
                  </a:cubicBezTo>
                  <a:cubicBezTo>
                    <a:pt x="6086" y="7060"/>
                    <a:pt x="6064" y="7060"/>
                    <a:pt x="6042" y="7068"/>
                  </a:cubicBezTo>
                  <a:cubicBezTo>
                    <a:pt x="5878" y="7083"/>
                    <a:pt x="5736" y="7180"/>
                    <a:pt x="5654" y="7321"/>
                  </a:cubicBezTo>
                  <a:lnTo>
                    <a:pt x="4574" y="9191"/>
                  </a:lnTo>
                  <a:lnTo>
                    <a:pt x="1490" y="1452"/>
                  </a:lnTo>
                  <a:close/>
                  <a:moveTo>
                    <a:pt x="562" y="1"/>
                  </a:moveTo>
                  <a:cubicBezTo>
                    <a:pt x="425" y="1"/>
                    <a:pt x="291" y="54"/>
                    <a:pt x="194" y="155"/>
                  </a:cubicBezTo>
                  <a:cubicBezTo>
                    <a:pt x="45" y="304"/>
                    <a:pt x="1" y="520"/>
                    <a:pt x="75" y="714"/>
                  </a:cubicBezTo>
                  <a:lnTo>
                    <a:pt x="4008" y="10569"/>
                  </a:lnTo>
                  <a:cubicBezTo>
                    <a:pt x="4083" y="10755"/>
                    <a:pt x="4254" y="10882"/>
                    <a:pt x="4455" y="10897"/>
                  </a:cubicBezTo>
                  <a:cubicBezTo>
                    <a:pt x="4468" y="10898"/>
                    <a:pt x="4481" y="10898"/>
                    <a:pt x="4494" y="10898"/>
                  </a:cubicBezTo>
                  <a:cubicBezTo>
                    <a:pt x="4674" y="10898"/>
                    <a:pt x="4849" y="10803"/>
                    <a:pt x="4939" y="10636"/>
                  </a:cubicBezTo>
                  <a:lnTo>
                    <a:pt x="6220" y="8431"/>
                  </a:lnTo>
                  <a:lnTo>
                    <a:pt x="9312" y="11522"/>
                  </a:lnTo>
                  <a:cubicBezTo>
                    <a:pt x="9416" y="11627"/>
                    <a:pt x="9542" y="11679"/>
                    <a:pt x="9684" y="11679"/>
                  </a:cubicBezTo>
                  <a:cubicBezTo>
                    <a:pt x="9818" y="11679"/>
                    <a:pt x="9952" y="11627"/>
                    <a:pt x="10049" y="11522"/>
                  </a:cubicBezTo>
                  <a:lnTo>
                    <a:pt x="11561" y="10018"/>
                  </a:lnTo>
                  <a:cubicBezTo>
                    <a:pt x="11762" y="9809"/>
                    <a:pt x="11762" y="9481"/>
                    <a:pt x="11561" y="9280"/>
                  </a:cubicBezTo>
                  <a:lnTo>
                    <a:pt x="8462" y="6182"/>
                  </a:lnTo>
                  <a:lnTo>
                    <a:pt x="10675" y="4908"/>
                  </a:lnTo>
                  <a:cubicBezTo>
                    <a:pt x="10846" y="4803"/>
                    <a:pt x="10950" y="4617"/>
                    <a:pt x="10935" y="4416"/>
                  </a:cubicBezTo>
                  <a:cubicBezTo>
                    <a:pt x="10921" y="4215"/>
                    <a:pt x="10794" y="4044"/>
                    <a:pt x="10608" y="3969"/>
                  </a:cubicBezTo>
                  <a:lnTo>
                    <a:pt x="753" y="36"/>
                  </a:lnTo>
                  <a:cubicBezTo>
                    <a:pt x="691" y="13"/>
                    <a:pt x="626" y="1"/>
                    <a:pt x="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9"/>
            <p:cNvSpPr/>
            <p:nvPr/>
          </p:nvSpPr>
          <p:spPr>
            <a:xfrm>
              <a:off x="6742750" y="2081750"/>
              <a:ext cx="57400" cy="55000"/>
            </a:xfrm>
            <a:custGeom>
              <a:avLst/>
              <a:gdLst/>
              <a:ahLst/>
              <a:cxnLst/>
              <a:rect l="l" t="t" r="r" b="b"/>
              <a:pathLst>
                <a:path w="2296" h="2200" extrusionOk="0">
                  <a:moveTo>
                    <a:pt x="571" y="0"/>
                  </a:moveTo>
                  <a:cubicBezTo>
                    <a:pt x="437" y="0"/>
                    <a:pt x="302" y="51"/>
                    <a:pt x="202" y="151"/>
                  </a:cubicBezTo>
                  <a:cubicBezTo>
                    <a:pt x="1" y="360"/>
                    <a:pt x="1" y="687"/>
                    <a:pt x="202" y="889"/>
                  </a:cubicBezTo>
                  <a:lnTo>
                    <a:pt x="1356" y="2043"/>
                  </a:lnTo>
                  <a:cubicBezTo>
                    <a:pt x="1461" y="2147"/>
                    <a:pt x="1595" y="2200"/>
                    <a:pt x="1729" y="2200"/>
                  </a:cubicBezTo>
                  <a:cubicBezTo>
                    <a:pt x="1856" y="2200"/>
                    <a:pt x="1990" y="2147"/>
                    <a:pt x="2094" y="2043"/>
                  </a:cubicBezTo>
                  <a:cubicBezTo>
                    <a:pt x="2295" y="1842"/>
                    <a:pt x="2295" y="1514"/>
                    <a:pt x="2094" y="1313"/>
                  </a:cubicBezTo>
                  <a:lnTo>
                    <a:pt x="939" y="151"/>
                  </a:lnTo>
                  <a:cubicBezTo>
                    <a:pt x="839" y="51"/>
                    <a:pt x="705" y="0"/>
                    <a:pt x="5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9"/>
            <p:cNvSpPr/>
            <p:nvPr/>
          </p:nvSpPr>
          <p:spPr>
            <a:xfrm>
              <a:off x="6709050" y="2162600"/>
              <a:ext cx="67075" cy="25925"/>
            </a:xfrm>
            <a:custGeom>
              <a:avLst/>
              <a:gdLst/>
              <a:ahLst/>
              <a:cxnLst/>
              <a:rect l="l" t="t" r="r" b="b"/>
              <a:pathLst>
                <a:path w="2683" h="1037" extrusionOk="0">
                  <a:moveTo>
                    <a:pt x="522" y="1"/>
                  </a:moveTo>
                  <a:cubicBezTo>
                    <a:pt x="231" y="1"/>
                    <a:pt x="1" y="232"/>
                    <a:pt x="1" y="515"/>
                  </a:cubicBezTo>
                  <a:cubicBezTo>
                    <a:pt x="1" y="805"/>
                    <a:pt x="231" y="1036"/>
                    <a:pt x="522" y="1036"/>
                  </a:cubicBezTo>
                  <a:lnTo>
                    <a:pt x="2161" y="1036"/>
                  </a:lnTo>
                  <a:cubicBezTo>
                    <a:pt x="2444" y="1036"/>
                    <a:pt x="2682" y="805"/>
                    <a:pt x="2682" y="515"/>
                  </a:cubicBezTo>
                  <a:cubicBezTo>
                    <a:pt x="2682" y="232"/>
                    <a:pt x="2444" y="1"/>
                    <a:pt x="21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9"/>
            <p:cNvSpPr/>
            <p:nvPr/>
          </p:nvSpPr>
          <p:spPr>
            <a:xfrm>
              <a:off x="6736800" y="2211900"/>
              <a:ext cx="57375" cy="55025"/>
            </a:xfrm>
            <a:custGeom>
              <a:avLst/>
              <a:gdLst/>
              <a:ahLst/>
              <a:cxnLst/>
              <a:rect l="l" t="t" r="r" b="b"/>
              <a:pathLst>
                <a:path w="2295" h="2201" extrusionOk="0">
                  <a:moveTo>
                    <a:pt x="1728" y="1"/>
                  </a:moveTo>
                  <a:cubicBezTo>
                    <a:pt x="1594" y="1"/>
                    <a:pt x="1460" y="51"/>
                    <a:pt x="1356" y="152"/>
                  </a:cubicBezTo>
                  <a:lnTo>
                    <a:pt x="202" y="1306"/>
                  </a:lnTo>
                  <a:cubicBezTo>
                    <a:pt x="0" y="1515"/>
                    <a:pt x="0" y="1843"/>
                    <a:pt x="202" y="2044"/>
                  </a:cubicBezTo>
                  <a:cubicBezTo>
                    <a:pt x="306" y="2148"/>
                    <a:pt x="440" y="2200"/>
                    <a:pt x="567" y="2200"/>
                  </a:cubicBezTo>
                  <a:cubicBezTo>
                    <a:pt x="701" y="2200"/>
                    <a:pt x="835" y="2148"/>
                    <a:pt x="939" y="2044"/>
                  </a:cubicBezTo>
                  <a:lnTo>
                    <a:pt x="2094" y="889"/>
                  </a:lnTo>
                  <a:cubicBezTo>
                    <a:pt x="2295" y="688"/>
                    <a:pt x="2295" y="353"/>
                    <a:pt x="2094" y="152"/>
                  </a:cubicBezTo>
                  <a:cubicBezTo>
                    <a:pt x="1993" y="51"/>
                    <a:pt x="1861" y="1"/>
                    <a:pt x="17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9"/>
            <p:cNvSpPr/>
            <p:nvPr/>
          </p:nvSpPr>
          <p:spPr>
            <a:xfrm>
              <a:off x="6824700" y="2046775"/>
              <a:ext cx="26100" cy="67075"/>
            </a:xfrm>
            <a:custGeom>
              <a:avLst/>
              <a:gdLst/>
              <a:ahLst/>
              <a:cxnLst/>
              <a:rect l="l" t="t" r="r" b="b"/>
              <a:pathLst>
                <a:path w="1044" h="2683" extrusionOk="0">
                  <a:moveTo>
                    <a:pt x="522" y="1"/>
                  </a:moveTo>
                  <a:cubicBezTo>
                    <a:pt x="239" y="1"/>
                    <a:pt x="0" y="239"/>
                    <a:pt x="0" y="522"/>
                  </a:cubicBezTo>
                  <a:lnTo>
                    <a:pt x="0" y="2161"/>
                  </a:lnTo>
                  <a:cubicBezTo>
                    <a:pt x="0" y="2451"/>
                    <a:pt x="239" y="2682"/>
                    <a:pt x="522" y="2682"/>
                  </a:cubicBezTo>
                  <a:cubicBezTo>
                    <a:pt x="812" y="2682"/>
                    <a:pt x="1043" y="2451"/>
                    <a:pt x="1043" y="2161"/>
                  </a:cubicBezTo>
                  <a:lnTo>
                    <a:pt x="1043" y="522"/>
                  </a:lnTo>
                  <a:cubicBezTo>
                    <a:pt x="1043" y="239"/>
                    <a:pt x="812" y="1"/>
                    <a:pt x="5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9"/>
            <p:cNvSpPr/>
            <p:nvPr/>
          </p:nvSpPr>
          <p:spPr>
            <a:xfrm>
              <a:off x="6872925" y="2075775"/>
              <a:ext cx="57375" cy="55025"/>
            </a:xfrm>
            <a:custGeom>
              <a:avLst/>
              <a:gdLst/>
              <a:ahLst/>
              <a:cxnLst/>
              <a:rect l="l" t="t" r="r" b="b"/>
              <a:pathLst>
                <a:path w="2295" h="2201" extrusionOk="0">
                  <a:moveTo>
                    <a:pt x="1725" y="1"/>
                  </a:moveTo>
                  <a:cubicBezTo>
                    <a:pt x="1591" y="1"/>
                    <a:pt x="1457" y="51"/>
                    <a:pt x="1356" y="152"/>
                  </a:cubicBezTo>
                  <a:lnTo>
                    <a:pt x="202" y="1306"/>
                  </a:lnTo>
                  <a:cubicBezTo>
                    <a:pt x="1" y="1515"/>
                    <a:pt x="1" y="1843"/>
                    <a:pt x="202" y="2044"/>
                  </a:cubicBezTo>
                  <a:cubicBezTo>
                    <a:pt x="298" y="2148"/>
                    <a:pt x="433" y="2200"/>
                    <a:pt x="567" y="2200"/>
                  </a:cubicBezTo>
                  <a:cubicBezTo>
                    <a:pt x="701" y="2200"/>
                    <a:pt x="835" y="2148"/>
                    <a:pt x="932" y="2044"/>
                  </a:cubicBezTo>
                  <a:lnTo>
                    <a:pt x="2094" y="889"/>
                  </a:lnTo>
                  <a:cubicBezTo>
                    <a:pt x="2295" y="688"/>
                    <a:pt x="2295" y="360"/>
                    <a:pt x="2094" y="152"/>
                  </a:cubicBezTo>
                  <a:cubicBezTo>
                    <a:pt x="1993" y="51"/>
                    <a:pt x="1859" y="1"/>
                    <a:pt x="17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9"/>
          <p:cNvGrpSpPr/>
          <p:nvPr/>
        </p:nvGrpSpPr>
        <p:grpSpPr>
          <a:xfrm>
            <a:off x="4250100" y="539500"/>
            <a:ext cx="652023" cy="262825"/>
            <a:chOff x="4250100" y="539500"/>
            <a:chExt cx="652023" cy="262825"/>
          </a:xfrm>
        </p:grpSpPr>
        <p:grpSp>
          <p:nvGrpSpPr>
            <p:cNvPr id="56" name="Google Shape;56;p9"/>
            <p:cNvGrpSpPr/>
            <p:nvPr/>
          </p:nvGrpSpPr>
          <p:grpSpPr>
            <a:xfrm>
              <a:off x="4250100" y="539500"/>
              <a:ext cx="265950" cy="262825"/>
              <a:chOff x="2554025" y="276675"/>
              <a:chExt cx="265950" cy="262825"/>
            </a:xfrm>
          </p:grpSpPr>
          <p:sp>
            <p:nvSpPr>
              <p:cNvPr id="57" name="Google Shape;57;p9"/>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9"/>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9"/>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9"/>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9"/>
            <p:cNvGrpSpPr/>
            <p:nvPr/>
          </p:nvGrpSpPr>
          <p:grpSpPr>
            <a:xfrm>
              <a:off x="4636173" y="539500"/>
              <a:ext cx="265950" cy="262825"/>
              <a:chOff x="2554025" y="276675"/>
              <a:chExt cx="265950" cy="262825"/>
            </a:xfrm>
          </p:grpSpPr>
          <p:sp>
            <p:nvSpPr>
              <p:cNvPr id="62" name="Google Shape;62;p9"/>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9"/>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6" name="Google Shape;66;p9"/>
          <p:cNvSpPr/>
          <p:nvPr/>
        </p:nvSpPr>
        <p:spPr>
          <a:xfrm>
            <a:off x="6678475" y="539500"/>
            <a:ext cx="1752300" cy="2433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6"/>
        <p:cNvGrpSpPr/>
        <p:nvPr/>
      </p:nvGrpSpPr>
      <p:grpSpPr>
        <a:xfrm>
          <a:off x="0" y="0"/>
          <a:ext cx="0" cy="0"/>
          <a:chOff x="0" y="0"/>
          <a:chExt cx="0" cy="0"/>
        </a:xfrm>
      </p:grpSpPr>
      <p:sp>
        <p:nvSpPr>
          <p:cNvPr id="407" name="Google Shape;407;p18"/>
          <p:cNvSpPr/>
          <p:nvPr/>
        </p:nvSpPr>
        <p:spPr>
          <a:xfrm>
            <a:off x="8264125" y="956175"/>
            <a:ext cx="879900" cy="1887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8"/>
          <p:cNvSpPr txBox="1">
            <a:spLocks noGrp="1"/>
          </p:cNvSpPr>
          <p:nvPr>
            <p:ph type="title"/>
          </p:nvPr>
        </p:nvSpPr>
        <p:spPr>
          <a:xfrm>
            <a:off x="1297800" y="3171100"/>
            <a:ext cx="6548400" cy="1209000"/>
          </a:xfrm>
          <a:prstGeom prst="rect">
            <a:avLst/>
          </a:prstGeom>
          <a:solidFill>
            <a:schemeClr val="dk2"/>
          </a:solidFill>
          <a:ln w="28575" cap="flat" cmpd="sng">
            <a:solidFill>
              <a:schemeClr val="dk1"/>
            </a:solidFill>
            <a:prstDash val="solid"/>
            <a:round/>
            <a:headEnd type="none" w="sm" len="sm"/>
            <a:tailEnd type="none" w="sm" len="sm"/>
          </a:ln>
          <a:effectLst>
            <a:outerShdw dist="95250" dir="294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409" name="Google Shape;409;p18"/>
          <p:cNvSpPr/>
          <p:nvPr/>
        </p:nvSpPr>
        <p:spPr>
          <a:xfrm>
            <a:off x="0" y="0"/>
            <a:ext cx="1628100" cy="64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0" name="Google Shape;410;p18"/>
          <p:cNvGrpSpPr/>
          <p:nvPr/>
        </p:nvGrpSpPr>
        <p:grpSpPr>
          <a:xfrm rot="-5400000">
            <a:off x="-1365427" y="-1036838"/>
            <a:ext cx="2289627" cy="3152676"/>
            <a:chOff x="3432150" y="1924250"/>
            <a:chExt cx="1399100" cy="1926475"/>
          </a:xfrm>
        </p:grpSpPr>
        <p:sp>
          <p:nvSpPr>
            <p:cNvPr id="411" name="Google Shape;411;p18"/>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8"/>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8"/>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8"/>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8"/>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8"/>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8"/>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8"/>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8"/>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8"/>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8"/>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8"/>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8"/>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8"/>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8"/>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8"/>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8"/>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8" name="Google Shape;428;p18"/>
          <p:cNvGrpSpPr/>
          <p:nvPr/>
        </p:nvGrpSpPr>
        <p:grpSpPr>
          <a:xfrm>
            <a:off x="8562525" y="7"/>
            <a:ext cx="887222" cy="2745656"/>
            <a:chOff x="2720800" y="1924625"/>
            <a:chExt cx="622350" cy="1926100"/>
          </a:xfrm>
        </p:grpSpPr>
        <p:sp>
          <p:nvSpPr>
            <p:cNvPr id="429" name="Google Shape;429;p18"/>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8"/>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8"/>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8"/>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8"/>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8"/>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8"/>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8"/>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8"/>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8"/>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8"/>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8"/>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1"/>
        <p:cNvGrpSpPr/>
        <p:nvPr/>
      </p:nvGrpSpPr>
      <p:grpSpPr>
        <a:xfrm>
          <a:off x="0" y="0"/>
          <a:ext cx="0" cy="0"/>
          <a:chOff x="0" y="0"/>
          <a:chExt cx="0" cy="0"/>
        </a:xfrm>
      </p:grpSpPr>
      <p:sp>
        <p:nvSpPr>
          <p:cNvPr id="442" name="Google Shape;442;p19"/>
          <p:cNvSpPr txBox="1">
            <a:spLocks noGrp="1"/>
          </p:cNvSpPr>
          <p:nvPr>
            <p:ph type="title" hasCustomPrompt="1"/>
          </p:nvPr>
        </p:nvSpPr>
        <p:spPr>
          <a:xfrm>
            <a:off x="713325" y="1723350"/>
            <a:ext cx="7717500" cy="1152600"/>
          </a:xfrm>
          <a:prstGeom prst="rect">
            <a:avLst/>
          </a:prstGeom>
          <a:solidFill>
            <a:schemeClr val="dk2"/>
          </a:solidFill>
          <a:ln w="28575" cap="flat" cmpd="sng">
            <a:solidFill>
              <a:schemeClr val="dk1"/>
            </a:solidFill>
            <a:prstDash val="solid"/>
            <a:round/>
            <a:headEnd type="none" w="sm" len="sm"/>
            <a:tailEnd type="none" w="sm" len="sm"/>
          </a:ln>
          <a:effectLst>
            <a:outerShdw dist="180975" dir="2940000" algn="bl" rotWithShape="0">
              <a:schemeClr val="lt2"/>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7000">
                <a:solidFill>
                  <a:srgbClr val="10112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43" name="Google Shape;443;p19"/>
          <p:cNvSpPr txBox="1">
            <a:spLocks noGrp="1"/>
          </p:cNvSpPr>
          <p:nvPr>
            <p:ph type="subTitle" idx="1"/>
          </p:nvPr>
        </p:nvSpPr>
        <p:spPr>
          <a:xfrm>
            <a:off x="1795350" y="3182875"/>
            <a:ext cx="5553300" cy="497100"/>
          </a:xfrm>
          <a:prstGeom prst="rect">
            <a:avLst/>
          </a:prstGeom>
          <a:solidFill>
            <a:schemeClr val="accent2"/>
          </a:solidFill>
          <a:ln w="28575" cap="flat" cmpd="sng">
            <a:solidFill>
              <a:schemeClr val="dk1"/>
            </a:solidFill>
            <a:prstDash val="solid"/>
            <a:round/>
            <a:headEnd type="none" w="sm" len="sm"/>
            <a:tailEnd type="none" w="sm" len="sm"/>
          </a:ln>
          <a:effectLst>
            <a:outerShdw dist="85725" dir="8160000" algn="bl" rotWithShape="0">
              <a:schemeClr val="accent1"/>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
        <p:nvSpPr>
          <p:cNvPr id="444" name="Google Shape;444;p19"/>
          <p:cNvSpPr/>
          <p:nvPr/>
        </p:nvSpPr>
        <p:spPr>
          <a:xfrm>
            <a:off x="0" y="4793425"/>
            <a:ext cx="2168700" cy="350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9"/>
          <p:cNvSpPr/>
          <p:nvPr/>
        </p:nvSpPr>
        <p:spPr>
          <a:xfrm>
            <a:off x="0" y="-26050"/>
            <a:ext cx="2019000" cy="565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9"/>
          <p:cNvSpPr/>
          <p:nvPr/>
        </p:nvSpPr>
        <p:spPr>
          <a:xfrm>
            <a:off x="7281325" y="0"/>
            <a:ext cx="1854600" cy="1211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7" name="Google Shape;447;p19"/>
          <p:cNvGrpSpPr/>
          <p:nvPr/>
        </p:nvGrpSpPr>
        <p:grpSpPr>
          <a:xfrm rot="5400000">
            <a:off x="2219628" y="3733150"/>
            <a:ext cx="835878" cy="2586752"/>
            <a:chOff x="2720800" y="1924625"/>
            <a:chExt cx="622350" cy="1926100"/>
          </a:xfrm>
        </p:grpSpPr>
        <p:sp>
          <p:nvSpPr>
            <p:cNvPr id="448" name="Google Shape;448;p19"/>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9"/>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9"/>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9"/>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9"/>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9"/>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9"/>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9"/>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9"/>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9"/>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9"/>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9"/>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0" name="Google Shape;460;p19"/>
          <p:cNvGrpSpPr/>
          <p:nvPr/>
        </p:nvGrpSpPr>
        <p:grpSpPr>
          <a:xfrm rot="-5400000">
            <a:off x="6529445" y="-286692"/>
            <a:ext cx="2982042" cy="4105896"/>
            <a:chOff x="3432150" y="1924250"/>
            <a:chExt cx="1399100" cy="1926475"/>
          </a:xfrm>
        </p:grpSpPr>
        <p:sp>
          <p:nvSpPr>
            <p:cNvPr id="461" name="Google Shape;461;p19"/>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9"/>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9"/>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9"/>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9"/>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9"/>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9"/>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9"/>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9"/>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9"/>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9"/>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9"/>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9"/>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9"/>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9"/>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9"/>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9"/>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
  <p:cSld name="CUSTOM_13">
    <p:spTree>
      <p:nvGrpSpPr>
        <p:cNvPr id="1" name="Shape 479"/>
        <p:cNvGrpSpPr/>
        <p:nvPr/>
      </p:nvGrpSpPr>
      <p:grpSpPr>
        <a:xfrm>
          <a:off x="0" y="0"/>
          <a:ext cx="0" cy="0"/>
          <a:chOff x="0" y="0"/>
          <a:chExt cx="0" cy="0"/>
        </a:xfrm>
      </p:grpSpPr>
      <p:sp>
        <p:nvSpPr>
          <p:cNvPr id="480" name="Google Shape;480;p21"/>
          <p:cNvSpPr/>
          <p:nvPr/>
        </p:nvSpPr>
        <p:spPr>
          <a:xfrm>
            <a:off x="0" y="4363100"/>
            <a:ext cx="2685900" cy="7803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1"/>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482" name="Google Shape;482;p21"/>
          <p:cNvSpPr/>
          <p:nvPr/>
        </p:nvSpPr>
        <p:spPr>
          <a:xfrm>
            <a:off x="6525850" y="0"/>
            <a:ext cx="2618400" cy="657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3" name="Google Shape;483;p21"/>
          <p:cNvGrpSpPr/>
          <p:nvPr/>
        </p:nvGrpSpPr>
        <p:grpSpPr>
          <a:xfrm>
            <a:off x="6854374" y="-951550"/>
            <a:ext cx="2289627" cy="3152676"/>
            <a:chOff x="3432150" y="1924250"/>
            <a:chExt cx="1399100" cy="1926475"/>
          </a:xfrm>
        </p:grpSpPr>
        <p:sp>
          <p:nvSpPr>
            <p:cNvPr id="484" name="Google Shape;484;p21"/>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1"/>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1"/>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1"/>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1"/>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1"/>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1"/>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1"/>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1"/>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1"/>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1"/>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1"/>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1"/>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1"/>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1"/>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1"/>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1"/>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1" name="Google Shape;501;p21"/>
          <p:cNvGrpSpPr/>
          <p:nvPr/>
        </p:nvGrpSpPr>
        <p:grpSpPr>
          <a:xfrm>
            <a:off x="-363150" y="2702925"/>
            <a:ext cx="887222" cy="2745656"/>
            <a:chOff x="2720800" y="1924625"/>
            <a:chExt cx="622350" cy="1926100"/>
          </a:xfrm>
        </p:grpSpPr>
        <p:sp>
          <p:nvSpPr>
            <p:cNvPr id="502" name="Google Shape;502;p21"/>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1"/>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1"/>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1"/>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1"/>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1"/>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1"/>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1"/>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1"/>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1"/>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1"/>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1"/>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4" name="Google Shape;514;p21"/>
          <p:cNvGrpSpPr/>
          <p:nvPr/>
        </p:nvGrpSpPr>
        <p:grpSpPr>
          <a:xfrm rot="10800000">
            <a:off x="7866221" y="4770746"/>
            <a:ext cx="265950" cy="262825"/>
            <a:chOff x="2554025" y="276675"/>
            <a:chExt cx="265950" cy="262825"/>
          </a:xfrm>
        </p:grpSpPr>
        <p:sp>
          <p:nvSpPr>
            <p:cNvPr id="515" name="Google Shape;515;p21"/>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1"/>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1"/>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1"/>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9" name="Google Shape;519;p21"/>
          <p:cNvGrpSpPr/>
          <p:nvPr/>
        </p:nvGrpSpPr>
        <p:grpSpPr>
          <a:xfrm rot="10800000">
            <a:off x="258133" y="394171"/>
            <a:ext cx="265950" cy="262825"/>
            <a:chOff x="2554025" y="276675"/>
            <a:chExt cx="265950" cy="262825"/>
          </a:xfrm>
        </p:grpSpPr>
        <p:sp>
          <p:nvSpPr>
            <p:cNvPr id="520" name="Google Shape;520;p21"/>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1"/>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1"/>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1"/>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3_1">
    <p:spTree>
      <p:nvGrpSpPr>
        <p:cNvPr id="1" name="Shape 524"/>
        <p:cNvGrpSpPr/>
        <p:nvPr/>
      </p:nvGrpSpPr>
      <p:grpSpPr>
        <a:xfrm>
          <a:off x="0" y="0"/>
          <a:ext cx="0" cy="0"/>
          <a:chOff x="0" y="0"/>
          <a:chExt cx="0" cy="0"/>
        </a:xfrm>
      </p:grpSpPr>
      <p:sp>
        <p:nvSpPr>
          <p:cNvPr id="525" name="Google Shape;525;p22"/>
          <p:cNvSpPr/>
          <p:nvPr/>
        </p:nvSpPr>
        <p:spPr>
          <a:xfrm>
            <a:off x="364200" y="4403850"/>
            <a:ext cx="2626500" cy="747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2"/>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527" name="Google Shape;527;p22"/>
          <p:cNvSpPr/>
          <p:nvPr/>
        </p:nvSpPr>
        <p:spPr>
          <a:xfrm>
            <a:off x="7066100" y="4773000"/>
            <a:ext cx="2077800" cy="377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2"/>
          <p:cNvSpPr/>
          <p:nvPr/>
        </p:nvSpPr>
        <p:spPr>
          <a:xfrm>
            <a:off x="8158650" y="0"/>
            <a:ext cx="985200" cy="1872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9" name="Google Shape;529;p22"/>
          <p:cNvGrpSpPr/>
          <p:nvPr/>
        </p:nvGrpSpPr>
        <p:grpSpPr>
          <a:xfrm rot="-5400000">
            <a:off x="-324126" y="4133100"/>
            <a:ext cx="2289627" cy="3152676"/>
            <a:chOff x="3432150" y="1924250"/>
            <a:chExt cx="1399100" cy="1926475"/>
          </a:xfrm>
        </p:grpSpPr>
        <p:sp>
          <p:nvSpPr>
            <p:cNvPr id="530" name="Google Shape;530;p22"/>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2"/>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2"/>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2"/>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2"/>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2"/>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2"/>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2"/>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2"/>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2"/>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2"/>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2"/>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2"/>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2"/>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2"/>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2"/>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2"/>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7" name="Google Shape;547;p22"/>
          <p:cNvGrpSpPr/>
          <p:nvPr/>
        </p:nvGrpSpPr>
        <p:grpSpPr>
          <a:xfrm>
            <a:off x="8675225" y="-94050"/>
            <a:ext cx="887222" cy="2745656"/>
            <a:chOff x="2720800" y="1924625"/>
            <a:chExt cx="622350" cy="1926100"/>
          </a:xfrm>
        </p:grpSpPr>
        <p:sp>
          <p:nvSpPr>
            <p:cNvPr id="548" name="Google Shape;548;p22"/>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2"/>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2"/>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2"/>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2"/>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2"/>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2"/>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2"/>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2"/>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2"/>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2"/>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2"/>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0" name="Google Shape;560;p22"/>
          <p:cNvGrpSpPr/>
          <p:nvPr/>
        </p:nvGrpSpPr>
        <p:grpSpPr>
          <a:xfrm flipH="1">
            <a:off x="5973043" y="4463253"/>
            <a:ext cx="477164" cy="475789"/>
            <a:chOff x="6709050" y="2046775"/>
            <a:chExt cx="390350" cy="389225"/>
          </a:xfrm>
        </p:grpSpPr>
        <p:sp>
          <p:nvSpPr>
            <p:cNvPr id="561" name="Google Shape;561;p22"/>
            <p:cNvSpPr/>
            <p:nvPr/>
          </p:nvSpPr>
          <p:spPr>
            <a:xfrm>
              <a:off x="6805325" y="2144025"/>
              <a:ext cx="294075" cy="291975"/>
            </a:xfrm>
            <a:custGeom>
              <a:avLst/>
              <a:gdLst/>
              <a:ahLst/>
              <a:cxnLst/>
              <a:rect l="l" t="t" r="r" b="b"/>
              <a:pathLst>
                <a:path w="11763" h="11679" extrusionOk="0">
                  <a:moveTo>
                    <a:pt x="1490" y="1452"/>
                  </a:moveTo>
                  <a:lnTo>
                    <a:pt x="9230" y="4535"/>
                  </a:lnTo>
                  <a:lnTo>
                    <a:pt x="7360" y="5615"/>
                  </a:lnTo>
                  <a:cubicBezTo>
                    <a:pt x="7218" y="5697"/>
                    <a:pt x="7122" y="5839"/>
                    <a:pt x="7099" y="6003"/>
                  </a:cubicBezTo>
                  <a:cubicBezTo>
                    <a:pt x="7084" y="6159"/>
                    <a:pt x="7137" y="6323"/>
                    <a:pt x="7248" y="6435"/>
                  </a:cubicBezTo>
                  <a:lnTo>
                    <a:pt x="10459" y="9645"/>
                  </a:lnTo>
                  <a:lnTo>
                    <a:pt x="9684" y="10420"/>
                  </a:lnTo>
                  <a:lnTo>
                    <a:pt x="6474" y="7209"/>
                  </a:lnTo>
                  <a:cubicBezTo>
                    <a:pt x="6377" y="7113"/>
                    <a:pt x="6243" y="7060"/>
                    <a:pt x="6109" y="7060"/>
                  </a:cubicBezTo>
                  <a:cubicBezTo>
                    <a:pt x="6086" y="7060"/>
                    <a:pt x="6064" y="7060"/>
                    <a:pt x="6042" y="7068"/>
                  </a:cubicBezTo>
                  <a:cubicBezTo>
                    <a:pt x="5878" y="7083"/>
                    <a:pt x="5736" y="7180"/>
                    <a:pt x="5654" y="7321"/>
                  </a:cubicBezTo>
                  <a:lnTo>
                    <a:pt x="4574" y="9191"/>
                  </a:lnTo>
                  <a:lnTo>
                    <a:pt x="1490" y="1452"/>
                  </a:lnTo>
                  <a:close/>
                  <a:moveTo>
                    <a:pt x="562" y="1"/>
                  </a:moveTo>
                  <a:cubicBezTo>
                    <a:pt x="425" y="1"/>
                    <a:pt x="291" y="54"/>
                    <a:pt x="194" y="155"/>
                  </a:cubicBezTo>
                  <a:cubicBezTo>
                    <a:pt x="45" y="304"/>
                    <a:pt x="1" y="520"/>
                    <a:pt x="75" y="714"/>
                  </a:cubicBezTo>
                  <a:lnTo>
                    <a:pt x="4008" y="10569"/>
                  </a:lnTo>
                  <a:cubicBezTo>
                    <a:pt x="4083" y="10755"/>
                    <a:pt x="4254" y="10882"/>
                    <a:pt x="4455" y="10897"/>
                  </a:cubicBezTo>
                  <a:cubicBezTo>
                    <a:pt x="4468" y="10898"/>
                    <a:pt x="4481" y="10898"/>
                    <a:pt x="4494" y="10898"/>
                  </a:cubicBezTo>
                  <a:cubicBezTo>
                    <a:pt x="4674" y="10898"/>
                    <a:pt x="4849" y="10803"/>
                    <a:pt x="4939" y="10636"/>
                  </a:cubicBezTo>
                  <a:lnTo>
                    <a:pt x="6220" y="8431"/>
                  </a:lnTo>
                  <a:lnTo>
                    <a:pt x="9312" y="11522"/>
                  </a:lnTo>
                  <a:cubicBezTo>
                    <a:pt x="9416" y="11627"/>
                    <a:pt x="9542" y="11679"/>
                    <a:pt x="9684" y="11679"/>
                  </a:cubicBezTo>
                  <a:cubicBezTo>
                    <a:pt x="9818" y="11679"/>
                    <a:pt x="9952" y="11627"/>
                    <a:pt x="10049" y="11522"/>
                  </a:cubicBezTo>
                  <a:lnTo>
                    <a:pt x="11561" y="10018"/>
                  </a:lnTo>
                  <a:cubicBezTo>
                    <a:pt x="11762" y="9809"/>
                    <a:pt x="11762" y="9481"/>
                    <a:pt x="11561" y="9280"/>
                  </a:cubicBezTo>
                  <a:lnTo>
                    <a:pt x="8462" y="6182"/>
                  </a:lnTo>
                  <a:lnTo>
                    <a:pt x="10675" y="4908"/>
                  </a:lnTo>
                  <a:cubicBezTo>
                    <a:pt x="10846" y="4803"/>
                    <a:pt x="10950" y="4617"/>
                    <a:pt x="10935" y="4416"/>
                  </a:cubicBezTo>
                  <a:cubicBezTo>
                    <a:pt x="10921" y="4215"/>
                    <a:pt x="10794" y="4044"/>
                    <a:pt x="10608" y="3969"/>
                  </a:cubicBezTo>
                  <a:lnTo>
                    <a:pt x="753" y="36"/>
                  </a:lnTo>
                  <a:cubicBezTo>
                    <a:pt x="691" y="13"/>
                    <a:pt x="626" y="1"/>
                    <a:pt x="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2"/>
            <p:cNvSpPr/>
            <p:nvPr/>
          </p:nvSpPr>
          <p:spPr>
            <a:xfrm>
              <a:off x="6742750" y="2081750"/>
              <a:ext cx="57400" cy="55000"/>
            </a:xfrm>
            <a:custGeom>
              <a:avLst/>
              <a:gdLst/>
              <a:ahLst/>
              <a:cxnLst/>
              <a:rect l="l" t="t" r="r" b="b"/>
              <a:pathLst>
                <a:path w="2296" h="2200" extrusionOk="0">
                  <a:moveTo>
                    <a:pt x="571" y="0"/>
                  </a:moveTo>
                  <a:cubicBezTo>
                    <a:pt x="437" y="0"/>
                    <a:pt x="302" y="51"/>
                    <a:pt x="202" y="151"/>
                  </a:cubicBezTo>
                  <a:cubicBezTo>
                    <a:pt x="1" y="360"/>
                    <a:pt x="1" y="687"/>
                    <a:pt x="202" y="889"/>
                  </a:cubicBezTo>
                  <a:lnTo>
                    <a:pt x="1356" y="2043"/>
                  </a:lnTo>
                  <a:cubicBezTo>
                    <a:pt x="1461" y="2147"/>
                    <a:pt x="1595" y="2200"/>
                    <a:pt x="1729" y="2200"/>
                  </a:cubicBezTo>
                  <a:cubicBezTo>
                    <a:pt x="1856" y="2200"/>
                    <a:pt x="1990" y="2147"/>
                    <a:pt x="2094" y="2043"/>
                  </a:cubicBezTo>
                  <a:cubicBezTo>
                    <a:pt x="2295" y="1842"/>
                    <a:pt x="2295" y="1514"/>
                    <a:pt x="2094" y="1313"/>
                  </a:cubicBezTo>
                  <a:lnTo>
                    <a:pt x="939" y="151"/>
                  </a:lnTo>
                  <a:cubicBezTo>
                    <a:pt x="839" y="51"/>
                    <a:pt x="705" y="0"/>
                    <a:pt x="5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2"/>
            <p:cNvSpPr/>
            <p:nvPr/>
          </p:nvSpPr>
          <p:spPr>
            <a:xfrm>
              <a:off x="6709050" y="2162600"/>
              <a:ext cx="67075" cy="25925"/>
            </a:xfrm>
            <a:custGeom>
              <a:avLst/>
              <a:gdLst/>
              <a:ahLst/>
              <a:cxnLst/>
              <a:rect l="l" t="t" r="r" b="b"/>
              <a:pathLst>
                <a:path w="2683" h="1037" extrusionOk="0">
                  <a:moveTo>
                    <a:pt x="522" y="1"/>
                  </a:moveTo>
                  <a:cubicBezTo>
                    <a:pt x="231" y="1"/>
                    <a:pt x="1" y="232"/>
                    <a:pt x="1" y="515"/>
                  </a:cubicBezTo>
                  <a:cubicBezTo>
                    <a:pt x="1" y="805"/>
                    <a:pt x="231" y="1036"/>
                    <a:pt x="522" y="1036"/>
                  </a:cubicBezTo>
                  <a:lnTo>
                    <a:pt x="2161" y="1036"/>
                  </a:lnTo>
                  <a:cubicBezTo>
                    <a:pt x="2444" y="1036"/>
                    <a:pt x="2682" y="805"/>
                    <a:pt x="2682" y="515"/>
                  </a:cubicBezTo>
                  <a:cubicBezTo>
                    <a:pt x="2682" y="232"/>
                    <a:pt x="2444" y="1"/>
                    <a:pt x="21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2"/>
            <p:cNvSpPr/>
            <p:nvPr/>
          </p:nvSpPr>
          <p:spPr>
            <a:xfrm>
              <a:off x="6736800" y="2211900"/>
              <a:ext cx="57375" cy="55025"/>
            </a:xfrm>
            <a:custGeom>
              <a:avLst/>
              <a:gdLst/>
              <a:ahLst/>
              <a:cxnLst/>
              <a:rect l="l" t="t" r="r" b="b"/>
              <a:pathLst>
                <a:path w="2295" h="2201" extrusionOk="0">
                  <a:moveTo>
                    <a:pt x="1728" y="1"/>
                  </a:moveTo>
                  <a:cubicBezTo>
                    <a:pt x="1594" y="1"/>
                    <a:pt x="1460" y="51"/>
                    <a:pt x="1356" y="152"/>
                  </a:cubicBezTo>
                  <a:lnTo>
                    <a:pt x="202" y="1306"/>
                  </a:lnTo>
                  <a:cubicBezTo>
                    <a:pt x="0" y="1515"/>
                    <a:pt x="0" y="1843"/>
                    <a:pt x="202" y="2044"/>
                  </a:cubicBezTo>
                  <a:cubicBezTo>
                    <a:pt x="306" y="2148"/>
                    <a:pt x="440" y="2200"/>
                    <a:pt x="567" y="2200"/>
                  </a:cubicBezTo>
                  <a:cubicBezTo>
                    <a:pt x="701" y="2200"/>
                    <a:pt x="835" y="2148"/>
                    <a:pt x="939" y="2044"/>
                  </a:cubicBezTo>
                  <a:lnTo>
                    <a:pt x="2094" y="889"/>
                  </a:lnTo>
                  <a:cubicBezTo>
                    <a:pt x="2295" y="688"/>
                    <a:pt x="2295" y="353"/>
                    <a:pt x="2094" y="152"/>
                  </a:cubicBezTo>
                  <a:cubicBezTo>
                    <a:pt x="1993" y="51"/>
                    <a:pt x="1861" y="1"/>
                    <a:pt x="17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2"/>
            <p:cNvSpPr/>
            <p:nvPr/>
          </p:nvSpPr>
          <p:spPr>
            <a:xfrm>
              <a:off x="6824700" y="2046775"/>
              <a:ext cx="26100" cy="67075"/>
            </a:xfrm>
            <a:custGeom>
              <a:avLst/>
              <a:gdLst/>
              <a:ahLst/>
              <a:cxnLst/>
              <a:rect l="l" t="t" r="r" b="b"/>
              <a:pathLst>
                <a:path w="1044" h="2683" extrusionOk="0">
                  <a:moveTo>
                    <a:pt x="522" y="1"/>
                  </a:moveTo>
                  <a:cubicBezTo>
                    <a:pt x="239" y="1"/>
                    <a:pt x="0" y="239"/>
                    <a:pt x="0" y="522"/>
                  </a:cubicBezTo>
                  <a:lnTo>
                    <a:pt x="0" y="2161"/>
                  </a:lnTo>
                  <a:cubicBezTo>
                    <a:pt x="0" y="2451"/>
                    <a:pt x="239" y="2682"/>
                    <a:pt x="522" y="2682"/>
                  </a:cubicBezTo>
                  <a:cubicBezTo>
                    <a:pt x="812" y="2682"/>
                    <a:pt x="1043" y="2451"/>
                    <a:pt x="1043" y="2161"/>
                  </a:cubicBezTo>
                  <a:lnTo>
                    <a:pt x="1043" y="522"/>
                  </a:lnTo>
                  <a:cubicBezTo>
                    <a:pt x="1043" y="239"/>
                    <a:pt x="812" y="1"/>
                    <a:pt x="5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2"/>
            <p:cNvSpPr/>
            <p:nvPr/>
          </p:nvSpPr>
          <p:spPr>
            <a:xfrm>
              <a:off x="6872925" y="2075775"/>
              <a:ext cx="57375" cy="55025"/>
            </a:xfrm>
            <a:custGeom>
              <a:avLst/>
              <a:gdLst/>
              <a:ahLst/>
              <a:cxnLst/>
              <a:rect l="l" t="t" r="r" b="b"/>
              <a:pathLst>
                <a:path w="2295" h="2201" extrusionOk="0">
                  <a:moveTo>
                    <a:pt x="1725" y="1"/>
                  </a:moveTo>
                  <a:cubicBezTo>
                    <a:pt x="1591" y="1"/>
                    <a:pt x="1457" y="51"/>
                    <a:pt x="1356" y="152"/>
                  </a:cubicBezTo>
                  <a:lnTo>
                    <a:pt x="202" y="1306"/>
                  </a:lnTo>
                  <a:cubicBezTo>
                    <a:pt x="1" y="1515"/>
                    <a:pt x="1" y="1843"/>
                    <a:pt x="202" y="2044"/>
                  </a:cubicBezTo>
                  <a:cubicBezTo>
                    <a:pt x="298" y="2148"/>
                    <a:pt x="433" y="2200"/>
                    <a:pt x="567" y="2200"/>
                  </a:cubicBezTo>
                  <a:cubicBezTo>
                    <a:pt x="701" y="2200"/>
                    <a:pt x="835" y="2148"/>
                    <a:pt x="932" y="2044"/>
                  </a:cubicBezTo>
                  <a:lnTo>
                    <a:pt x="2094" y="889"/>
                  </a:lnTo>
                  <a:cubicBezTo>
                    <a:pt x="2295" y="688"/>
                    <a:pt x="2295" y="360"/>
                    <a:pt x="2094" y="152"/>
                  </a:cubicBezTo>
                  <a:cubicBezTo>
                    <a:pt x="1993" y="51"/>
                    <a:pt x="1859" y="1"/>
                    <a:pt x="17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3_1_1">
    <p:spTree>
      <p:nvGrpSpPr>
        <p:cNvPr id="1" name="Shape 567"/>
        <p:cNvGrpSpPr/>
        <p:nvPr/>
      </p:nvGrpSpPr>
      <p:grpSpPr>
        <a:xfrm>
          <a:off x="0" y="0"/>
          <a:ext cx="0" cy="0"/>
          <a:chOff x="0" y="0"/>
          <a:chExt cx="0" cy="0"/>
        </a:xfrm>
      </p:grpSpPr>
      <p:sp>
        <p:nvSpPr>
          <p:cNvPr id="568" name="Google Shape;568;p23"/>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569" name="Google Shape;569;p23"/>
          <p:cNvSpPr/>
          <p:nvPr/>
        </p:nvSpPr>
        <p:spPr>
          <a:xfrm rot="10800000" flipH="1">
            <a:off x="6861600" y="4499325"/>
            <a:ext cx="2295300" cy="6393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3"/>
          <p:cNvSpPr/>
          <p:nvPr/>
        </p:nvSpPr>
        <p:spPr>
          <a:xfrm rot="10800000">
            <a:off x="-4389" y="2767623"/>
            <a:ext cx="717600" cy="2186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3"/>
          <p:cNvSpPr/>
          <p:nvPr/>
        </p:nvSpPr>
        <p:spPr>
          <a:xfrm rot="-5400000">
            <a:off x="7337325" y="2968600"/>
            <a:ext cx="2610300" cy="1002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2" name="Google Shape;572;p23"/>
          <p:cNvGrpSpPr/>
          <p:nvPr/>
        </p:nvGrpSpPr>
        <p:grpSpPr>
          <a:xfrm rot="10800000">
            <a:off x="8256788" y="2397837"/>
            <a:ext cx="887222" cy="2745656"/>
            <a:chOff x="2720800" y="1924625"/>
            <a:chExt cx="622350" cy="1926100"/>
          </a:xfrm>
        </p:grpSpPr>
        <p:sp>
          <p:nvSpPr>
            <p:cNvPr id="573" name="Google Shape;573;p23"/>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3"/>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3"/>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3"/>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3"/>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3"/>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3"/>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3"/>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3"/>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3"/>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3"/>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3"/>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5" name="Google Shape;585;p23"/>
          <p:cNvGrpSpPr/>
          <p:nvPr/>
        </p:nvGrpSpPr>
        <p:grpSpPr>
          <a:xfrm>
            <a:off x="1249000" y="4355788"/>
            <a:ext cx="335025" cy="419400"/>
            <a:chOff x="5621900" y="2044175"/>
            <a:chExt cx="335025" cy="419400"/>
          </a:xfrm>
        </p:grpSpPr>
        <p:sp>
          <p:nvSpPr>
            <p:cNvPr id="586" name="Google Shape;586;p23"/>
            <p:cNvSpPr/>
            <p:nvPr/>
          </p:nvSpPr>
          <p:spPr>
            <a:xfrm>
              <a:off x="5717425" y="2223050"/>
              <a:ext cx="144350" cy="142200"/>
            </a:xfrm>
            <a:custGeom>
              <a:avLst/>
              <a:gdLst/>
              <a:ahLst/>
              <a:cxnLst/>
              <a:rect l="l" t="t" r="r" b="b"/>
              <a:pathLst>
                <a:path w="5774" h="5688" extrusionOk="0">
                  <a:moveTo>
                    <a:pt x="5312" y="0"/>
                  </a:moveTo>
                  <a:cubicBezTo>
                    <a:pt x="5204" y="0"/>
                    <a:pt x="5096" y="41"/>
                    <a:pt x="5014" y="123"/>
                  </a:cubicBezTo>
                  <a:lnTo>
                    <a:pt x="165" y="4980"/>
                  </a:lnTo>
                  <a:cubicBezTo>
                    <a:pt x="1" y="5143"/>
                    <a:pt x="1" y="5404"/>
                    <a:pt x="165" y="5568"/>
                  </a:cubicBezTo>
                  <a:cubicBezTo>
                    <a:pt x="247" y="5650"/>
                    <a:pt x="351" y="5687"/>
                    <a:pt x="455" y="5687"/>
                  </a:cubicBezTo>
                  <a:cubicBezTo>
                    <a:pt x="567" y="5687"/>
                    <a:pt x="671" y="5650"/>
                    <a:pt x="753" y="5568"/>
                  </a:cubicBezTo>
                  <a:lnTo>
                    <a:pt x="5610" y="711"/>
                  </a:lnTo>
                  <a:cubicBezTo>
                    <a:pt x="5774" y="548"/>
                    <a:pt x="5774" y="287"/>
                    <a:pt x="5610" y="123"/>
                  </a:cubicBezTo>
                  <a:cubicBezTo>
                    <a:pt x="5528" y="41"/>
                    <a:pt x="5420" y="0"/>
                    <a:pt x="53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3"/>
            <p:cNvSpPr/>
            <p:nvPr/>
          </p:nvSpPr>
          <p:spPr>
            <a:xfrm>
              <a:off x="5795650" y="2298375"/>
              <a:ext cx="75450" cy="71900"/>
            </a:xfrm>
            <a:custGeom>
              <a:avLst/>
              <a:gdLst/>
              <a:ahLst/>
              <a:cxnLst/>
              <a:rect l="l" t="t" r="r" b="b"/>
              <a:pathLst>
                <a:path w="3018" h="2876" extrusionOk="0">
                  <a:moveTo>
                    <a:pt x="1579" y="834"/>
                  </a:moveTo>
                  <a:cubicBezTo>
                    <a:pt x="1743" y="834"/>
                    <a:pt x="1892" y="901"/>
                    <a:pt x="2004" y="1013"/>
                  </a:cubicBezTo>
                  <a:cubicBezTo>
                    <a:pt x="2123" y="1125"/>
                    <a:pt x="2183" y="1274"/>
                    <a:pt x="2183" y="1438"/>
                  </a:cubicBezTo>
                  <a:cubicBezTo>
                    <a:pt x="2183" y="1602"/>
                    <a:pt x="2116" y="1751"/>
                    <a:pt x="2004" y="1870"/>
                  </a:cubicBezTo>
                  <a:cubicBezTo>
                    <a:pt x="1892" y="1981"/>
                    <a:pt x="1743" y="2041"/>
                    <a:pt x="1579" y="2041"/>
                  </a:cubicBezTo>
                  <a:cubicBezTo>
                    <a:pt x="1416" y="2041"/>
                    <a:pt x="1267" y="1981"/>
                    <a:pt x="1155" y="1870"/>
                  </a:cubicBezTo>
                  <a:cubicBezTo>
                    <a:pt x="917" y="1631"/>
                    <a:pt x="917" y="1251"/>
                    <a:pt x="1155" y="1013"/>
                  </a:cubicBezTo>
                  <a:cubicBezTo>
                    <a:pt x="1267" y="901"/>
                    <a:pt x="1416" y="834"/>
                    <a:pt x="1579" y="834"/>
                  </a:cubicBezTo>
                  <a:close/>
                  <a:moveTo>
                    <a:pt x="1579" y="0"/>
                  </a:moveTo>
                  <a:cubicBezTo>
                    <a:pt x="1200" y="0"/>
                    <a:pt x="835" y="149"/>
                    <a:pt x="559" y="425"/>
                  </a:cubicBezTo>
                  <a:cubicBezTo>
                    <a:pt x="0" y="983"/>
                    <a:pt x="0" y="1892"/>
                    <a:pt x="559" y="2451"/>
                  </a:cubicBezTo>
                  <a:cubicBezTo>
                    <a:pt x="835" y="2726"/>
                    <a:pt x="1192" y="2875"/>
                    <a:pt x="1579" y="2875"/>
                  </a:cubicBezTo>
                  <a:cubicBezTo>
                    <a:pt x="1967" y="2875"/>
                    <a:pt x="2324" y="2726"/>
                    <a:pt x="2600" y="2451"/>
                  </a:cubicBezTo>
                  <a:cubicBezTo>
                    <a:pt x="2868" y="2183"/>
                    <a:pt x="3017" y="1825"/>
                    <a:pt x="3017" y="1438"/>
                  </a:cubicBezTo>
                  <a:cubicBezTo>
                    <a:pt x="3017" y="1050"/>
                    <a:pt x="2868" y="693"/>
                    <a:pt x="2600" y="417"/>
                  </a:cubicBezTo>
                  <a:cubicBezTo>
                    <a:pt x="2324" y="142"/>
                    <a:pt x="1959" y="0"/>
                    <a:pt x="15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3"/>
            <p:cNvSpPr/>
            <p:nvPr/>
          </p:nvSpPr>
          <p:spPr>
            <a:xfrm>
              <a:off x="5704400" y="2218300"/>
              <a:ext cx="78800" cy="71900"/>
            </a:xfrm>
            <a:custGeom>
              <a:avLst/>
              <a:gdLst/>
              <a:ahLst/>
              <a:cxnLst/>
              <a:rect l="l" t="t" r="r" b="b"/>
              <a:pathLst>
                <a:path w="3152" h="2876" extrusionOk="0">
                  <a:moveTo>
                    <a:pt x="1580" y="834"/>
                  </a:moveTo>
                  <a:cubicBezTo>
                    <a:pt x="1743" y="834"/>
                    <a:pt x="1892" y="901"/>
                    <a:pt x="2004" y="1013"/>
                  </a:cubicBezTo>
                  <a:cubicBezTo>
                    <a:pt x="2243" y="1251"/>
                    <a:pt x="2243" y="1631"/>
                    <a:pt x="2004" y="1870"/>
                  </a:cubicBezTo>
                  <a:cubicBezTo>
                    <a:pt x="1892" y="1981"/>
                    <a:pt x="1743" y="2041"/>
                    <a:pt x="1580" y="2041"/>
                  </a:cubicBezTo>
                  <a:cubicBezTo>
                    <a:pt x="1416" y="2041"/>
                    <a:pt x="1267" y="1981"/>
                    <a:pt x="1148" y="1870"/>
                  </a:cubicBezTo>
                  <a:cubicBezTo>
                    <a:pt x="917" y="1631"/>
                    <a:pt x="917" y="1251"/>
                    <a:pt x="1148" y="1013"/>
                  </a:cubicBezTo>
                  <a:cubicBezTo>
                    <a:pt x="1267" y="901"/>
                    <a:pt x="1416" y="834"/>
                    <a:pt x="1580" y="834"/>
                  </a:cubicBezTo>
                  <a:close/>
                  <a:moveTo>
                    <a:pt x="1580" y="0"/>
                  </a:moveTo>
                  <a:cubicBezTo>
                    <a:pt x="1192" y="0"/>
                    <a:pt x="835" y="149"/>
                    <a:pt x="559" y="425"/>
                  </a:cubicBezTo>
                  <a:cubicBezTo>
                    <a:pt x="0" y="983"/>
                    <a:pt x="0" y="1892"/>
                    <a:pt x="559" y="2451"/>
                  </a:cubicBezTo>
                  <a:cubicBezTo>
                    <a:pt x="827" y="2726"/>
                    <a:pt x="1192" y="2875"/>
                    <a:pt x="1580" y="2875"/>
                  </a:cubicBezTo>
                  <a:cubicBezTo>
                    <a:pt x="1959" y="2875"/>
                    <a:pt x="2324" y="2726"/>
                    <a:pt x="2593" y="2451"/>
                  </a:cubicBezTo>
                  <a:cubicBezTo>
                    <a:pt x="3151" y="1892"/>
                    <a:pt x="3151" y="983"/>
                    <a:pt x="2593" y="425"/>
                  </a:cubicBezTo>
                  <a:cubicBezTo>
                    <a:pt x="2324" y="149"/>
                    <a:pt x="1959" y="0"/>
                    <a:pt x="15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3"/>
            <p:cNvSpPr/>
            <p:nvPr/>
          </p:nvSpPr>
          <p:spPr>
            <a:xfrm>
              <a:off x="5621900" y="2044175"/>
              <a:ext cx="335025" cy="419400"/>
            </a:xfrm>
            <a:custGeom>
              <a:avLst/>
              <a:gdLst/>
              <a:ahLst/>
              <a:cxnLst/>
              <a:rect l="l" t="t" r="r" b="b"/>
              <a:pathLst>
                <a:path w="13401" h="16776" extrusionOk="0">
                  <a:moveTo>
                    <a:pt x="6705" y="835"/>
                  </a:moveTo>
                  <a:cubicBezTo>
                    <a:pt x="8053" y="835"/>
                    <a:pt x="9148" y="1930"/>
                    <a:pt x="9155" y="3278"/>
                  </a:cubicBezTo>
                  <a:lnTo>
                    <a:pt x="4254" y="3278"/>
                  </a:lnTo>
                  <a:cubicBezTo>
                    <a:pt x="4254" y="1930"/>
                    <a:pt x="5356" y="835"/>
                    <a:pt x="6705" y="835"/>
                  </a:cubicBezTo>
                  <a:close/>
                  <a:moveTo>
                    <a:pt x="11636" y="4112"/>
                  </a:moveTo>
                  <a:lnTo>
                    <a:pt x="12567" y="14593"/>
                  </a:lnTo>
                  <a:cubicBezTo>
                    <a:pt x="12559" y="15338"/>
                    <a:pt x="11822" y="15933"/>
                    <a:pt x="10921" y="15933"/>
                  </a:cubicBezTo>
                  <a:lnTo>
                    <a:pt x="2489" y="15933"/>
                  </a:lnTo>
                  <a:cubicBezTo>
                    <a:pt x="1580" y="15933"/>
                    <a:pt x="850" y="15338"/>
                    <a:pt x="835" y="14585"/>
                  </a:cubicBezTo>
                  <a:lnTo>
                    <a:pt x="1766" y="4112"/>
                  </a:lnTo>
                  <a:lnTo>
                    <a:pt x="3420" y="4112"/>
                  </a:lnTo>
                  <a:lnTo>
                    <a:pt x="3420" y="5572"/>
                  </a:lnTo>
                  <a:cubicBezTo>
                    <a:pt x="3420" y="5803"/>
                    <a:pt x="3606" y="5989"/>
                    <a:pt x="3837" y="5989"/>
                  </a:cubicBezTo>
                  <a:cubicBezTo>
                    <a:pt x="4060" y="5989"/>
                    <a:pt x="4254" y="5803"/>
                    <a:pt x="4254" y="5572"/>
                  </a:cubicBezTo>
                  <a:lnTo>
                    <a:pt x="4254" y="4112"/>
                  </a:lnTo>
                  <a:lnTo>
                    <a:pt x="9155" y="4112"/>
                  </a:lnTo>
                  <a:lnTo>
                    <a:pt x="9155" y="5572"/>
                  </a:lnTo>
                  <a:cubicBezTo>
                    <a:pt x="9155" y="5803"/>
                    <a:pt x="9341" y="5989"/>
                    <a:pt x="9572" y="5989"/>
                  </a:cubicBezTo>
                  <a:cubicBezTo>
                    <a:pt x="9796" y="5989"/>
                    <a:pt x="9989" y="5803"/>
                    <a:pt x="9989" y="5572"/>
                  </a:cubicBezTo>
                  <a:lnTo>
                    <a:pt x="9989" y="4112"/>
                  </a:lnTo>
                  <a:close/>
                  <a:moveTo>
                    <a:pt x="6705" y="0"/>
                  </a:moveTo>
                  <a:cubicBezTo>
                    <a:pt x="4894" y="0"/>
                    <a:pt x="3420" y="1468"/>
                    <a:pt x="3420" y="3278"/>
                  </a:cubicBezTo>
                  <a:lnTo>
                    <a:pt x="1386" y="3278"/>
                  </a:lnTo>
                  <a:cubicBezTo>
                    <a:pt x="1170" y="3278"/>
                    <a:pt x="991" y="3442"/>
                    <a:pt x="969" y="3658"/>
                  </a:cubicBezTo>
                  <a:lnTo>
                    <a:pt x="1" y="14533"/>
                  </a:lnTo>
                  <a:lnTo>
                    <a:pt x="1" y="14578"/>
                  </a:lnTo>
                  <a:cubicBezTo>
                    <a:pt x="1" y="15784"/>
                    <a:pt x="1118" y="16775"/>
                    <a:pt x="2489" y="16775"/>
                  </a:cubicBezTo>
                  <a:lnTo>
                    <a:pt x="10921" y="16775"/>
                  </a:lnTo>
                  <a:cubicBezTo>
                    <a:pt x="12291" y="16775"/>
                    <a:pt x="13401" y="15784"/>
                    <a:pt x="13401" y="14578"/>
                  </a:cubicBezTo>
                  <a:lnTo>
                    <a:pt x="13401" y="14533"/>
                  </a:lnTo>
                  <a:lnTo>
                    <a:pt x="12440" y="3658"/>
                  </a:lnTo>
                  <a:cubicBezTo>
                    <a:pt x="12418" y="3442"/>
                    <a:pt x="12239" y="3278"/>
                    <a:pt x="12023" y="3278"/>
                  </a:cubicBezTo>
                  <a:lnTo>
                    <a:pt x="9989" y="3278"/>
                  </a:lnTo>
                  <a:cubicBezTo>
                    <a:pt x="9982" y="1468"/>
                    <a:pt x="8515" y="0"/>
                    <a:pt x="6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0" name="Google Shape;590;p23"/>
          <p:cNvGrpSpPr/>
          <p:nvPr/>
        </p:nvGrpSpPr>
        <p:grpSpPr>
          <a:xfrm>
            <a:off x="6359878" y="4595004"/>
            <a:ext cx="265950" cy="262825"/>
            <a:chOff x="2554025" y="276675"/>
            <a:chExt cx="265950" cy="262825"/>
          </a:xfrm>
        </p:grpSpPr>
        <p:sp>
          <p:nvSpPr>
            <p:cNvPr id="591" name="Google Shape;591;p23"/>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3"/>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3"/>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3"/>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23"/>
          <p:cNvGrpSpPr/>
          <p:nvPr/>
        </p:nvGrpSpPr>
        <p:grpSpPr>
          <a:xfrm rot="10800000">
            <a:off x="-1250750" y="2284333"/>
            <a:ext cx="2289627" cy="3152676"/>
            <a:chOff x="3432150" y="1924250"/>
            <a:chExt cx="1399100" cy="1926475"/>
          </a:xfrm>
        </p:grpSpPr>
        <p:sp>
          <p:nvSpPr>
            <p:cNvPr id="596" name="Google Shape;596;p23"/>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3"/>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3"/>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3"/>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3"/>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3"/>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3"/>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3"/>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3"/>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3"/>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3"/>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3"/>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3"/>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3"/>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3"/>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3"/>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3"/>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13_1_1_1">
    <p:spTree>
      <p:nvGrpSpPr>
        <p:cNvPr id="1" name="Shape 613"/>
        <p:cNvGrpSpPr/>
        <p:nvPr/>
      </p:nvGrpSpPr>
      <p:grpSpPr>
        <a:xfrm>
          <a:off x="0" y="0"/>
          <a:ext cx="0" cy="0"/>
          <a:chOff x="0" y="0"/>
          <a:chExt cx="0" cy="0"/>
        </a:xfrm>
      </p:grpSpPr>
      <p:sp>
        <p:nvSpPr>
          <p:cNvPr id="614" name="Google Shape;614;p24"/>
          <p:cNvSpPr/>
          <p:nvPr/>
        </p:nvSpPr>
        <p:spPr>
          <a:xfrm rot="-5400000">
            <a:off x="8012500" y="-364725"/>
            <a:ext cx="766800" cy="1496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4"/>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616" name="Google Shape;616;p24"/>
          <p:cNvSpPr/>
          <p:nvPr/>
        </p:nvSpPr>
        <p:spPr>
          <a:xfrm rot="-5400000">
            <a:off x="364650" y="4027250"/>
            <a:ext cx="766800" cy="1496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7" name="Google Shape;617;p24"/>
          <p:cNvGrpSpPr/>
          <p:nvPr/>
        </p:nvGrpSpPr>
        <p:grpSpPr>
          <a:xfrm>
            <a:off x="6991170" y="-1336910"/>
            <a:ext cx="2289627" cy="3152676"/>
            <a:chOff x="3432150" y="1924250"/>
            <a:chExt cx="1399100" cy="1926475"/>
          </a:xfrm>
        </p:grpSpPr>
        <p:sp>
          <p:nvSpPr>
            <p:cNvPr id="618" name="Google Shape;618;p24"/>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4"/>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4"/>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4"/>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4"/>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4"/>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4"/>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4"/>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4"/>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4"/>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4"/>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4"/>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4"/>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4"/>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4"/>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4"/>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4"/>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5" name="Google Shape;635;p24"/>
          <p:cNvGrpSpPr/>
          <p:nvPr/>
        </p:nvGrpSpPr>
        <p:grpSpPr>
          <a:xfrm>
            <a:off x="-439044" y="2413045"/>
            <a:ext cx="887222" cy="2745656"/>
            <a:chOff x="2720800" y="1924625"/>
            <a:chExt cx="622350" cy="1926100"/>
          </a:xfrm>
        </p:grpSpPr>
        <p:sp>
          <p:nvSpPr>
            <p:cNvPr id="636" name="Google Shape;636;p24"/>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4"/>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4"/>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4"/>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4"/>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4"/>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4"/>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4"/>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4"/>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4"/>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4"/>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4"/>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8" name="Google Shape;648;p24"/>
          <p:cNvGrpSpPr/>
          <p:nvPr/>
        </p:nvGrpSpPr>
        <p:grpSpPr>
          <a:xfrm>
            <a:off x="8164825" y="4574350"/>
            <a:ext cx="265950" cy="262825"/>
            <a:chOff x="2554025" y="276675"/>
            <a:chExt cx="265950" cy="262825"/>
          </a:xfrm>
        </p:grpSpPr>
        <p:sp>
          <p:nvSpPr>
            <p:cNvPr id="649" name="Google Shape;649;p24"/>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4"/>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4"/>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4"/>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3" name="Google Shape;653;p24"/>
          <p:cNvGrpSpPr/>
          <p:nvPr/>
        </p:nvGrpSpPr>
        <p:grpSpPr>
          <a:xfrm>
            <a:off x="254750" y="1158725"/>
            <a:ext cx="265950" cy="262825"/>
            <a:chOff x="2554025" y="276675"/>
            <a:chExt cx="265950" cy="262825"/>
          </a:xfrm>
        </p:grpSpPr>
        <p:sp>
          <p:nvSpPr>
            <p:cNvPr id="654" name="Google Shape;654;p24"/>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4"/>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4"/>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4"/>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8" name="Google Shape;658;p24"/>
          <p:cNvGrpSpPr/>
          <p:nvPr/>
        </p:nvGrpSpPr>
        <p:grpSpPr>
          <a:xfrm>
            <a:off x="3058788" y="4514863"/>
            <a:ext cx="439325" cy="381775"/>
            <a:chOff x="5526550" y="3279175"/>
            <a:chExt cx="439325" cy="381775"/>
          </a:xfrm>
        </p:grpSpPr>
        <p:sp>
          <p:nvSpPr>
            <p:cNvPr id="659" name="Google Shape;659;p24"/>
            <p:cNvSpPr/>
            <p:nvPr/>
          </p:nvSpPr>
          <p:spPr>
            <a:xfrm>
              <a:off x="5526550" y="3279175"/>
              <a:ext cx="439325" cy="279175"/>
            </a:xfrm>
            <a:custGeom>
              <a:avLst/>
              <a:gdLst/>
              <a:ahLst/>
              <a:cxnLst/>
              <a:rect l="l" t="t" r="r" b="b"/>
              <a:pathLst>
                <a:path w="17573" h="11167" extrusionOk="0">
                  <a:moveTo>
                    <a:pt x="7949" y="3546"/>
                  </a:moveTo>
                  <a:lnTo>
                    <a:pt x="7949" y="5073"/>
                  </a:lnTo>
                  <a:lnTo>
                    <a:pt x="4843" y="5073"/>
                  </a:lnTo>
                  <a:lnTo>
                    <a:pt x="4440" y="3546"/>
                  </a:lnTo>
                  <a:close/>
                  <a:moveTo>
                    <a:pt x="11874" y="3546"/>
                  </a:moveTo>
                  <a:lnTo>
                    <a:pt x="11874" y="5073"/>
                  </a:lnTo>
                  <a:lnTo>
                    <a:pt x="8954" y="5073"/>
                  </a:lnTo>
                  <a:lnTo>
                    <a:pt x="8954" y="3546"/>
                  </a:lnTo>
                  <a:close/>
                  <a:moveTo>
                    <a:pt x="16388" y="3546"/>
                  </a:moveTo>
                  <a:lnTo>
                    <a:pt x="15993" y="5073"/>
                  </a:lnTo>
                  <a:lnTo>
                    <a:pt x="12887" y="5073"/>
                  </a:lnTo>
                  <a:lnTo>
                    <a:pt x="12887" y="3546"/>
                  </a:lnTo>
                  <a:close/>
                  <a:moveTo>
                    <a:pt x="7949" y="6086"/>
                  </a:moveTo>
                  <a:lnTo>
                    <a:pt x="7949" y="7613"/>
                  </a:lnTo>
                  <a:lnTo>
                    <a:pt x="5498" y="7613"/>
                  </a:lnTo>
                  <a:lnTo>
                    <a:pt x="5103" y="6086"/>
                  </a:lnTo>
                  <a:close/>
                  <a:moveTo>
                    <a:pt x="11874" y="6086"/>
                  </a:moveTo>
                  <a:lnTo>
                    <a:pt x="11874" y="7613"/>
                  </a:lnTo>
                  <a:lnTo>
                    <a:pt x="8954" y="7613"/>
                  </a:lnTo>
                  <a:lnTo>
                    <a:pt x="8954" y="6086"/>
                  </a:lnTo>
                  <a:close/>
                  <a:moveTo>
                    <a:pt x="15725" y="6086"/>
                  </a:moveTo>
                  <a:lnTo>
                    <a:pt x="15330" y="7613"/>
                  </a:lnTo>
                  <a:lnTo>
                    <a:pt x="12887" y="7613"/>
                  </a:lnTo>
                  <a:lnTo>
                    <a:pt x="12887" y="6086"/>
                  </a:lnTo>
                  <a:close/>
                  <a:moveTo>
                    <a:pt x="7949" y="8626"/>
                  </a:moveTo>
                  <a:lnTo>
                    <a:pt x="7949" y="10153"/>
                  </a:lnTo>
                  <a:lnTo>
                    <a:pt x="6161" y="10153"/>
                  </a:lnTo>
                  <a:lnTo>
                    <a:pt x="5766" y="8626"/>
                  </a:lnTo>
                  <a:close/>
                  <a:moveTo>
                    <a:pt x="11874" y="8626"/>
                  </a:moveTo>
                  <a:lnTo>
                    <a:pt x="11874" y="10153"/>
                  </a:lnTo>
                  <a:lnTo>
                    <a:pt x="8954" y="10153"/>
                  </a:lnTo>
                  <a:lnTo>
                    <a:pt x="8954" y="8626"/>
                  </a:lnTo>
                  <a:close/>
                  <a:moveTo>
                    <a:pt x="15070" y="8626"/>
                  </a:moveTo>
                  <a:lnTo>
                    <a:pt x="14667" y="10153"/>
                  </a:lnTo>
                  <a:lnTo>
                    <a:pt x="12887" y="10153"/>
                  </a:lnTo>
                  <a:lnTo>
                    <a:pt x="12887" y="8626"/>
                  </a:lnTo>
                  <a:close/>
                  <a:moveTo>
                    <a:pt x="507" y="1"/>
                  </a:moveTo>
                  <a:cubicBezTo>
                    <a:pt x="224" y="1"/>
                    <a:pt x="1" y="224"/>
                    <a:pt x="1" y="507"/>
                  </a:cubicBezTo>
                  <a:cubicBezTo>
                    <a:pt x="1" y="783"/>
                    <a:pt x="224" y="1006"/>
                    <a:pt x="507" y="1006"/>
                  </a:cubicBezTo>
                  <a:lnTo>
                    <a:pt x="2735" y="1006"/>
                  </a:lnTo>
                  <a:lnTo>
                    <a:pt x="3301" y="3174"/>
                  </a:lnTo>
                  <a:lnTo>
                    <a:pt x="5275" y="10787"/>
                  </a:lnTo>
                  <a:cubicBezTo>
                    <a:pt x="5334" y="11010"/>
                    <a:pt x="5535" y="11166"/>
                    <a:pt x="5766" y="11166"/>
                  </a:cubicBezTo>
                  <a:lnTo>
                    <a:pt x="15062" y="11166"/>
                  </a:lnTo>
                  <a:cubicBezTo>
                    <a:pt x="15286" y="11166"/>
                    <a:pt x="15487" y="11010"/>
                    <a:pt x="15546" y="10787"/>
                  </a:cubicBezTo>
                  <a:lnTo>
                    <a:pt x="17528" y="3174"/>
                  </a:lnTo>
                  <a:cubicBezTo>
                    <a:pt x="17573" y="3018"/>
                    <a:pt x="17535" y="2861"/>
                    <a:pt x="17438" y="2734"/>
                  </a:cubicBezTo>
                  <a:cubicBezTo>
                    <a:pt x="17342" y="2608"/>
                    <a:pt x="17200" y="2541"/>
                    <a:pt x="17044" y="2541"/>
                  </a:cubicBezTo>
                  <a:lnTo>
                    <a:pt x="4180" y="2541"/>
                  </a:lnTo>
                  <a:lnTo>
                    <a:pt x="3613" y="381"/>
                  </a:lnTo>
                  <a:cubicBezTo>
                    <a:pt x="3561" y="157"/>
                    <a:pt x="3360" y="1"/>
                    <a:pt x="3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4"/>
            <p:cNvSpPr/>
            <p:nvPr/>
          </p:nvSpPr>
          <p:spPr>
            <a:xfrm>
              <a:off x="5658225" y="3568575"/>
              <a:ext cx="92200" cy="92375"/>
            </a:xfrm>
            <a:custGeom>
              <a:avLst/>
              <a:gdLst/>
              <a:ahLst/>
              <a:cxnLst/>
              <a:rect l="l" t="t" r="r" b="b"/>
              <a:pathLst>
                <a:path w="3688" h="3695" extrusionOk="0">
                  <a:moveTo>
                    <a:pt x="1847" y="1013"/>
                  </a:moveTo>
                  <a:cubicBezTo>
                    <a:pt x="2302" y="1013"/>
                    <a:pt x="2682" y="1386"/>
                    <a:pt x="2682" y="1847"/>
                  </a:cubicBezTo>
                  <a:cubicBezTo>
                    <a:pt x="2682" y="2309"/>
                    <a:pt x="2302" y="2682"/>
                    <a:pt x="1847" y="2682"/>
                  </a:cubicBezTo>
                  <a:cubicBezTo>
                    <a:pt x="1386" y="2682"/>
                    <a:pt x="1006" y="2309"/>
                    <a:pt x="1006" y="1847"/>
                  </a:cubicBezTo>
                  <a:cubicBezTo>
                    <a:pt x="1006" y="1386"/>
                    <a:pt x="1386" y="1013"/>
                    <a:pt x="1847" y="1013"/>
                  </a:cubicBezTo>
                  <a:close/>
                  <a:moveTo>
                    <a:pt x="1847" y="0"/>
                  </a:moveTo>
                  <a:cubicBezTo>
                    <a:pt x="827" y="0"/>
                    <a:pt x="0" y="827"/>
                    <a:pt x="0" y="1847"/>
                  </a:cubicBezTo>
                  <a:cubicBezTo>
                    <a:pt x="0" y="2868"/>
                    <a:pt x="827" y="3695"/>
                    <a:pt x="1847" y="3695"/>
                  </a:cubicBezTo>
                  <a:cubicBezTo>
                    <a:pt x="2860" y="3695"/>
                    <a:pt x="3687" y="2868"/>
                    <a:pt x="3687" y="1847"/>
                  </a:cubicBezTo>
                  <a:cubicBezTo>
                    <a:pt x="3687" y="827"/>
                    <a:pt x="2860" y="0"/>
                    <a:pt x="18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4"/>
            <p:cNvSpPr/>
            <p:nvPr/>
          </p:nvSpPr>
          <p:spPr>
            <a:xfrm>
              <a:off x="5823400" y="3568575"/>
              <a:ext cx="92375" cy="92375"/>
            </a:xfrm>
            <a:custGeom>
              <a:avLst/>
              <a:gdLst/>
              <a:ahLst/>
              <a:cxnLst/>
              <a:rect l="l" t="t" r="r" b="b"/>
              <a:pathLst>
                <a:path w="3695" h="3695" extrusionOk="0">
                  <a:moveTo>
                    <a:pt x="1847" y="1013"/>
                  </a:moveTo>
                  <a:cubicBezTo>
                    <a:pt x="2302" y="1013"/>
                    <a:pt x="2682" y="1386"/>
                    <a:pt x="2682" y="1847"/>
                  </a:cubicBezTo>
                  <a:cubicBezTo>
                    <a:pt x="2682" y="2309"/>
                    <a:pt x="2302" y="2682"/>
                    <a:pt x="1847" y="2682"/>
                  </a:cubicBezTo>
                  <a:cubicBezTo>
                    <a:pt x="1386" y="2682"/>
                    <a:pt x="1013" y="2309"/>
                    <a:pt x="1013" y="1847"/>
                  </a:cubicBezTo>
                  <a:cubicBezTo>
                    <a:pt x="1013" y="1386"/>
                    <a:pt x="1386" y="1013"/>
                    <a:pt x="1847" y="1013"/>
                  </a:cubicBezTo>
                  <a:close/>
                  <a:moveTo>
                    <a:pt x="1847" y="0"/>
                  </a:moveTo>
                  <a:cubicBezTo>
                    <a:pt x="827" y="0"/>
                    <a:pt x="0" y="827"/>
                    <a:pt x="0" y="1847"/>
                  </a:cubicBezTo>
                  <a:cubicBezTo>
                    <a:pt x="0" y="2868"/>
                    <a:pt x="827" y="3695"/>
                    <a:pt x="1847" y="3695"/>
                  </a:cubicBezTo>
                  <a:cubicBezTo>
                    <a:pt x="2861" y="3695"/>
                    <a:pt x="3695" y="2868"/>
                    <a:pt x="3695" y="1847"/>
                  </a:cubicBezTo>
                  <a:cubicBezTo>
                    <a:pt x="3695" y="827"/>
                    <a:pt x="2861" y="0"/>
                    <a:pt x="18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13_1_1_1_1">
    <p:spTree>
      <p:nvGrpSpPr>
        <p:cNvPr id="1" name="Shape 662"/>
        <p:cNvGrpSpPr/>
        <p:nvPr/>
      </p:nvGrpSpPr>
      <p:grpSpPr>
        <a:xfrm>
          <a:off x="0" y="0"/>
          <a:ext cx="0" cy="0"/>
          <a:chOff x="0" y="0"/>
          <a:chExt cx="0" cy="0"/>
        </a:xfrm>
      </p:grpSpPr>
      <p:sp>
        <p:nvSpPr>
          <p:cNvPr id="663" name="Google Shape;663;p25"/>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664" name="Google Shape;664;p25"/>
          <p:cNvSpPr/>
          <p:nvPr/>
        </p:nvSpPr>
        <p:spPr>
          <a:xfrm rot="5400000">
            <a:off x="-773800" y="659201"/>
            <a:ext cx="2506500" cy="1112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5"/>
          <p:cNvSpPr/>
          <p:nvPr/>
        </p:nvSpPr>
        <p:spPr>
          <a:xfrm rot="5400000">
            <a:off x="7170275" y="3423550"/>
            <a:ext cx="920700" cy="2987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6" name="Google Shape;666;p25"/>
          <p:cNvGrpSpPr/>
          <p:nvPr/>
        </p:nvGrpSpPr>
        <p:grpSpPr>
          <a:xfrm rot="10800000">
            <a:off x="-665364" y="-774462"/>
            <a:ext cx="2289627" cy="3152676"/>
            <a:chOff x="3432150" y="1924250"/>
            <a:chExt cx="1399100" cy="1926475"/>
          </a:xfrm>
        </p:grpSpPr>
        <p:sp>
          <p:nvSpPr>
            <p:cNvPr id="667" name="Google Shape;667;p25"/>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5"/>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5"/>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5"/>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5"/>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5"/>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5"/>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5"/>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5"/>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5"/>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5"/>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5"/>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5"/>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5"/>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5"/>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5"/>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5"/>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4" name="Google Shape;684;p25"/>
          <p:cNvGrpSpPr/>
          <p:nvPr/>
        </p:nvGrpSpPr>
        <p:grpSpPr>
          <a:xfrm rot="5400000">
            <a:off x="7327550" y="3889682"/>
            <a:ext cx="887222" cy="2745656"/>
            <a:chOff x="2720800" y="1924625"/>
            <a:chExt cx="622350" cy="1926100"/>
          </a:xfrm>
        </p:grpSpPr>
        <p:sp>
          <p:nvSpPr>
            <p:cNvPr id="685" name="Google Shape;685;p25"/>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5"/>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5"/>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5"/>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5"/>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5"/>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5"/>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5"/>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5"/>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5"/>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5"/>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5"/>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7" name="Google Shape;697;p25"/>
          <p:cNvGrpSpPr/>
          <p:nvPr/>
        </p:nvGrpSpPr>
        <p:grpSpPr>
          <a:xfrm flipH="1">
            <a:off x="115354" y="3910942"/>
            <a:ext cx="477164" cy="475789"/>
            <a:chOff x="6709050" y="2046775"/>
            <a:chExt cx="390350" cy="389225"/>
          </a:xfrm>
        </p:grpSpPr>
        <p:sp>
          <p:nvSpPr>
            <p:cNvPr id="698" name="Google Shape;698;p25"/>
            <p:cNvSpPr/>
            <p:nvPr/>
          </p:nvSpPr>
          <p:spPr>
            <a:xfrm>
              <a:off x="6805325" y="2144025"/>
              <a:ext cx="294075" cy="291975"/>
            </a:xfrm>
            <a:custGeom>
              <a:avLst/>
              <a:gdLst/>
              <a:ahLst/>
              <a:cxnLst/>
              <a:rect l="l" t="t" r="r" b="b"/>
              <a:pathLst>
                <a:path w="11763" h="11679" extrusionOk="0">
                  <a:moveTo>
                    <a:pt x="1490" y="1452"/>
                  </a:moveTo>
                  <a:lnTo>
                    <a:pt x="9230" y="4535"/>
                  </a:lnTo>
                  <a:lnTo>
                    <a:pt x="7360" y="5615"/>
                  </a:lnTo>
                  <a:cubicBezTo>
                    <a:pt x="7218" y="5697"/>
                    <a:pt x="7122" y="5839"/>
                    <a:pt x="7099" y="6003"/>
                  </a:cubicBezTo>
                  <a:cubicBezTo>
                    <a:pt x="7084" y="6159"/>
                    <a:pt x="7137" y="6323"/>
                    <a:pt x="7248" y="6435"/>
                  </a:cubicBezTo>
                  <a:lnTo>
                    <a:pt x="10459" y="9645"/>
                  </a:lnTo>
                  <a:lnTo>
                    <a:pt x="9684" y="10420"/>
                  </a:lnTo>
                  <a:lnTo>
                    <a:pt x="6474" y="7209"/>
                  </a:lnTo>
                  <a:cubicBezTo>
                    <a:pt x="6377" y="7113"/>
                    <a:pt x="6243" y="7060"/>
                    <a:pt x="6109" y="7060"/>
                  </a:cubicBezTo>
                  <a:cubicBezTo>
                    <a:pt x="6086" y="7060"/>
                    <a:pt x="6064" y="7060"/>
                    <a:pt x="6042" y="7068"/>
                  </a:cubicBezTo>
                  <a:cubicBezTo>
                    <a:pt x="5878" y="7083"/>
                    <a:pt x="5736" y="7180"/>
                    <a:pt x="5654" y="7321"/>
                  </a:cubicBezTo>
                  <a:lnTo>
                    <a:pt x="4574" y="9191"/>
                  </a:lnTo>
                  <a:lnTo>
                    <a:pt x="1490" y="1452"/>
                  </a:lnTo>
                  <a:close/>
                  <a:moveTo>
                    <a:pt x="562" y="1"/>
                  </a:moveTo>
                  <a:cubicBezTo>
                    <a:pt x="425" y="1"/>
                    <a:pt x="291" y="54"/>
                    <a:pt x="194" y="155"/>
                  </a:cubicBezTo>
                  <a:cubicBezTo>
                    <a:pt x="45" y="304"/>
                    <a:pt x="1" y="520"/>
                    <a:pt x="75" y="714"/>
                  </a:cubicBezTo>
                  <a:lnTo>
                    <a:pt x="4008" y="10569"/>
                  </a:lnTo>
                  <a:cubicBezTo>
                    <a:pt x="4083" y="10755"/>
                    <a:pt x="4254" y="10882"/>
                    <a:pt x="4455" y="10897"/>
                  </a:cubicBezTo>
                  <a:cubicBezTo>
                    <a:pt x="4468" y="10898"/>
                    <a:pt x="4481" y="10898"/>
                    <a:pt x="4494" y="10898"/>
                  </a:cubicBezTo>
                  <a:cubicBezTo>
                    <a:pt x="4674" y="10898"/>
                    <a:pt x="4849" y="10803"/>
                    <a:pt x="4939" y="10636"/>
                  </a:cubicBezTo>
                  <a:lnTo>
                    <a:pt x="6220" y="8431"/>
                  </a:lnTo>
                  <a:lnTo>
                    <a:pt x="9312" y="11522"/>
                  </a:lnTo>
                  <a:cubicBezTo>
                    <a:pt x="9416" y="11627"/>
                    <a:pt x="9542" y="11679"/>
                    <a:pt x="9684" y="11679"/>
                  </a:cubicBezTo>
                  <a:cubicBezTo>
                    <a:pt x="9818" y="11679"/>
                    <a:pt x="9952" y="11627"/>
                    <a:pt x="10049" y="11522"/>
                  </a:cubicBezTo>
                  <a:lnTo>
                    <a:pt x="11561" y="10018"/>
                  </a:lnTo>
                  <a:cubicBezTo>
                    <a:pt x="11762" y="9809"/>
                    <a:pt x="11762" y="9481"/>
                    <a:pt x="11561" y="9280"/>
                  </a:cubicBezTo>
                  <a:lnTo>
                    <a:pt x="8462" y="6182"/>
                  </a:lnTo>
                  <a:lnTo>
                    <a:pt x="10675" y="4908"/>
                  </a:lnTo>
                  <a:cubicBezTo>
                    <a:pt x="10846" y="4803"/>
                    <a:pt x="10950" y="4617"/>
                    <a:pt x="10935" y="4416"/>
                  </a:cubicBezTo>
                  <a:cubicBezTo>
                    <a:pt x="10921" y="4215"/>
                    <a:pt x="10794" y="4044"/>
                    <a:pt x="10608" y="3969"/>
                  </a:cubicBezTo>
                  <a:lnTo>
                    <a:pt x="753" y="36"/>
                  </a:lnTo>
                  <a:cubicBezTo>
                    <a:pt x="691" y="13"/>
                    <a:pt x="626" y="1"/>
                    <a:pt x="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5"/>
            <p:cNvSpPr/>
            <p:nvPr/>
          </p:nvSpPr>
          <p:spPr>
            <a:xfrm>
              <a:off x="6742750" y="2081750"/>
              <a:ext cx="57400" cy="55000"/>
            </a:xfrm>
            <a:custGeom>
              <a:avLst/>
              <a:gdLst/>
              <a:ahLst/>
              <a:cxnLst/>
              <a:rect l="l" t="t" r="r" b="b"/>
              <a:pathLst>
                <a:path w="2296" h="2200" extrusionOk="0">
                  <a:moveTo>
                    <a:pt x="571" y="0"/>
                  </a:moveTo>
                  <a:cubicBezTo>
                    <a:pt x="437" y="0"/>
                    <a:pt x="302" y="51"/>
                    <a:pt x="202" y="151"/>
                  </a:cubicBezTo>
                  <a:cubicBezTo>
                    <a:pt x="1" y="360"/>
                    <a:pt x="1" y="687"/>
                    <a:pt x="202" y="889"/>
                  </a:cubicBezTo>
                  <a:lnTo>
                    <a:pt x="1356" y="2043"/>
                  </a:lnTo>
                  <a:cubicBezTo>
                    <a:pt x="1461" y="2147"/>
                    <a:pt x="1595" y="2200"/>
                    <a:pt x="1729" y="2200"/>
                  </a:cubicBezTo>
                  <a:cubicBezTo>
                    <a:pt x="1856" y="2200"/>
                    <a:pt x="1990" y="2147"/>
                    <a:pt x="2094" y="2043"/>
                  </a:cubicBezTo>
                  <a:cubicBezTo>
                    <a:pt x="2295" y="1842"/>
                    <a:pt x="2295" y="1514"/>
                    <a:pt x="2094" y="1313"/>
                  </a:cubicBezTo>
                  <a:lnTo>
                    <a:pt x="939" y="151"/>
                  </a:lnTo>
                  <a:cubicBezTo>
                    <a:pt x="839" y="51"/>
                    <a:pt x="705" y="0"/>
                    <a:pt x="5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5"/>
            <p:cNvSpPr/>
            <p:nvPr/>
          </p:nvSpPr>
          <p:spPr>
            <a:xfrm>
              <a:off x="6709050" y="2162600"/>
              <a:ext cx="67075" cy="25925"/>
            </a:xfrm>
            <a:custGeom>
              <a:avLst/>
              <a:gdLst/>
              <a:ahLst/>
              <a:cxnLst/>
              <a:rect l="l" t="t" r="r" b="b"/>
              <a:pathLst>
                <a:path w="2683" h="1037" extrusionOk="0">
                  <a:moveTo>
                    <a:pt x="522" y="1"/>
                  </a:moveTo>
                  <a:cubicBezTo>
                    <a:pt x="231" y="1"/>
                    <a:pt x="1" y="232"/>
                    <a:pt x="1" y="515"/>
                  </a:cubicBezTo>
                  <a:cubicBezTo>
                    <a:pt x="1" y="805"/>
                    <a:pt x="231" y="1036"/>
                    <a:pt x="522" y="1036"/>
                  </a:cubicBezTo>
                  <a:lnTo>
                    <a:pt x="2161" y="1036"/>
                  </a:lnTo>
                  <a:cubicBezTo>
                    <a:pt x="2444" y="1036"/>
                    <a:pt x="2682" y="805"/>
                    <a:pt x="2682" y="515"/>
                  </a:cubicBezTo>
                  <a:cubicBezTo>
                    <a:pt x="2682" y="232"/>
                    <a:pt x="2444" y="1"/>
                    <a:pt x="21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5"/>
            <p:cNvSpPr/>
            <p:nvPr/>
          </p:nvSpPr>
          <p:spPr>
            <a:xfrm>
              <a:off x="6736800" y="2211900"/>
              <a:ext cx="57375" cy="55025"/>
            </a:xfrm>
            <a:custGeom>
              <a:avLst/>
              <a:gdLst/>
              <a:ahLst/>
              <a:cxnLst/>
              <a:rect l="l" t="t" r="r" b="b"/>
              <a:pathLst>
                <a:path w="2295" h="2201" extrusionOk="0">
                  <a:moveTo>
                    <a:pt x="1728" y="1"/>
                  </a:moveTo>
                  <a:cubicBezTo>
                    <a:pt x="1594" y="1"/>
                    <a:pt x="1460" y="51"/>
                    <a:pt x="1356" y="152"/>
                  </a:cubicBezTo>
                  <a:lnTo>
                    <a:pt x="202" y="1306"/>
                  </a:lnTo>
                  <a:cubicBezTo>
                    <a:pt x="0" y="1515"/>
                    <a:pt x="0" y="1843"/>
                    <a:pt x="202" y="2044"/>
                  </a:cubicBezTo>
                  <a:cubicBezTo>
                    <a:pt x="306" y="2148"/>
                    <a:pt x="440" y="2200"/>
                    <a:pt x="567" y="2200"/>
                  </a:cubicBezTo>
                  <a:cubicBezTo>
                    <a:pt x="701" y="2200"/>
                    <a:pt x="835" y="2148"/>
                    <a:pt x="939" y="2044"/>
                  </a:cubicBezTo>
                  <a:lnTo>
                    <a:pt x="2094" y="889"/>
                  </a:lnTo>
                  <a:cubicBezTo>
                    <a:pt x="2295" y="688"/>
                    <a:pt x="2295" y="353"/>
                    <a:pt x="2094" y="152"/>
                  </a:cubicBezTo>
                  <a:cubicBezTo>
                    <a:pt x="1993" y="51"/>
                    <a:pt x="1861" y="1"/>
                    <a:pt x="17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5"/>
            <p:cNvSpPr/>
            <p:nvPr/>
          </p:nvSpPr>
          <p:spPr>
            <a:xfrm>
              <a:off x="6824700" y="2046775"/>
              <a:ext cx="26100" cy="67075"/>
            </a:xfrm>
            <a:custGeom>
              <a:avLst/>
              <a:gdLst/>
              <a:ahLst/>
              <a:cxnLst/>
              <a:rect l="l" t="t" r="r" b="b"/>
              <a:pathLst>
                <a:path w="1044" h="2683" extrusionOk="0">
                  <a:moveTo>
                    <a:pt x="522" y="1"/>
                  </a:moveTo>
                  <a:cubicBezTo>
                    <a:pt x="239" y="1"/>
                    <a:pt x="0" y="239"/>
                    <a:pt x="0" y="522"/>
                  </a:cubicBezTo>
                  <a:lnTo>
                    <a:pt x="0" y="2161"/>
                  </a:lnTo>
                  <a:cubicBezTo>
                    <a:pt x="0" y="2451"/>
                    <a:pt x="239" y="2682"/>
                    <a:pt x="522" y="2682"/>
                  </a:cubicBezTo>
                  <a:cubicBezTo>
                    <a:pt x="812" y="2682"/>
                    <a:pt x="1043" y="2451"/>
                    <a:pt x="1043" y="2161"/>
                  </a:cubicBezTo>
                  <a:lnTo>
                    <a:pt x="1043" y="522"/>
                  </a:lnTo>
                  <a:cubicBezTo>
                    <a:pt x="1043" y="239"/>
                    <a:pt x="812" y="1"/>
                    <a:pt x="5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5"/>
            <p:cNvSpPr/>
            <p:nvPr/>
          </p:nvSpPr>
          <p:spPr>
            <a:xfrm>
              <a:off x="6872925" y="2075775"/>
              <a:ext cx="57375" cy="55025"/>
            </a:xfrm>
            <a:custGeom>
              <a:avLst/>
              <a:gdLst/>
              <a:ahLst/>
              <a:cxnLst/>
              <a:rect l="l" t="t" r="r" b="b"/>
              <a:pathLst>
                <a:path w="2295" h="2201" extrusionOk="0">
                  <a:moveTo>
                    <a:pt x="1725" y="1"/>
                  </a:moveTo>
                  <a:cubicBezTo>
                    <a:pt x="1591" y="1"/>
                    <a:pt x="1457" y="51"/>
                    <a:pt x="1356" y="152"/>
                  </a:cubicBezTo>
                  <a:lnTo>
                    <a:pt x="202" y="1306"/>
                  </a:lnTo>
                  <a:cubicBezTo>
                    <a:pt x="1" y="1515"/>
                    <a:pt x="1" y="1843"/>
                    <a:pt x="202" y="2044"/>
                  </a:cubicBezTo>
                  <a:cubicBezTo>
                    <a:pt x="298" y="2148"/>
                    <a:pt x="433" y="2200"/>
                    <a:pt x="567" y="2200"/>
                  </a:cubicBezTo>
                  <a:cubicBezTo>
                    <a:pt x="701" y="2200"/>
                    <a:pt x="835" y="2148"/>
                    <a:pt x="932" y="2044"/>
                  </a:cubicBezTo>
                  <a:lnTo>
                    <a:pt x="2094" y="889"/>
                  </a:lnTo>
                  <a:cubicBezTo>
                    <a:pt x="2295" y="688"/>
                    <a:pt x="2295" y="360"/>
                    <a:pt x="2094" y="152"/>
                  </a:cubicBezTo>
                  <a:cubicBezTo>
                    <a:pt x="1993" y="51"/>
                    <a:pt x="1859" y="1"/>
                    <a:pt x="17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4" name="Google Shape;704;p25"/>
          <p:cNvGrpSpPr/>
          <p:nvPr/>
        </p:nvGrpSpPr>
        <p:grpSpPr>
          <a:xfrm rot="10800000">
            <a:off x="8717158" y="1158721"/>
            <a:ext cx="265950" cy="262825"/>
            <a:chOff x="2554025" y="276675"/>
            <a:chExt cx="265950" cy="262825"/>
          </a:xfrm>
        </p:grpSpPr>
        <p:sp>
          <p:nvSpPr>
            <p:cNvPr id="705" name="Google Shape;705;p25"/>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5"/>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5"/>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5"/>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CUSTOM_14">
    <p:spTree>
      <p:nvGrpSpPr>
        <p:cNvPr id="1" name="Shape 709"/>
        <p:cNvGrpSpPr/>
        <p:nvPr/>
      </p:nvGrpSpPr>
      <p:grpSpPr>
        <a:xfrm>
          <a:off x="0" y="0"/>
          <a:ext cx="0" cy="0"/>
          <a:chOff x="0" y="0"/>
          <a:chExt cx="0" cy="0"/>
        </a:xfrm>
      </p:grpSpPr>
      <p:sp>
        <p:nvSpPr>
          <p:cNvPr id="710" name="Google Shape;710;p26"/>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11" name="Google Shape;711;p26"/>
          <p:cNvSpPr/>
          <p:nvPr/>
        </p:nvSpPr>
        <p:spPr>
          <a:xfrm>
            <a:off x="8875625" y="539500"/>
            <a:ext cx="266100" cy="2169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6"/>
          <p:cNvSpPr/>
          <p:nvPr/>
        </p:nvSpPr>
        <p:spPr>
          <a:xfrm>
            <a:off x="0" y="3389275"/>
            <a:ext cx="688500" cy="175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3" name="Google Shape;713;p26"/>
          <p:cNvGrpSpPr/>
          <p:nvPr/>
        </p:nvGrpSpPr>
        <p:grpSpPr>
          <a:xfrm>
            <a:off x="8665881" y="-270255"/>
            <a:ext cx="887222" cy="2745656"/>
            <a:chOff x="2720800" y="1924625"/>
            <a:chExt cx="622350" cy="1926100"/>
          </a:xfrm>
        </p:grpSpPr>
        <p:sp>
          <p:nvSpPr>
            <p:cNvPr id="714" name="Google Shape;714;p26"/>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6"/>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6"/>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6"/>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6"/>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6"/>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6"/>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6"/>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6"/>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6"/>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6"/>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6"/>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6" name="Google Shape;726;p26"/>
          <p:cNvGrpSpPr/>
          <p:nvPr/>
        </p:nvGrpSpPr>
        <p:grpSpPr>
          <a:xfrm rot="-5400000">
            <a:off x="-988426" y="3258805"/>
            <a:ext cx="2289627" cy="3152676"/>
            <a:chOff x="3432150" y="1924250"/>
            <a:chExt cx="1399100" cy="1926475"/>
          </a:xfrm>
        </p:grpSpPr>
        <p:sp>
          <p:nvSpPr>
            <p:cNvPr id="727" name="Google Shape;727;p26"/>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6"/>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6"/>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6"/>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6"/>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6"/>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6"/>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6"/>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6"/>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6"/>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6"/>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6"/>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6"/>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6"/>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6"/>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6"/>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6"/>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6">
  <p:cSld name="CUSTOM_14_1">
    <p:spTree>
      <p:nvGrpSpPr>
        <p:cNvPr id="1" name="Shape 744"/>
        <p:cNvGrpSpPr/>
        <p:nvPr/>
      </p:nvGrpSpPr>
      <p:grpSpPr>
        <a:xfrm>
          <a:off x="0" y="0"/>
          <a:ext cx="0" cy="0"/>
          <a:chOff x="0" y="0"/>
          <a:chExt cx="0" cy="0"/>
        </a:xfrm>
      </p:grpSpPr>
      <p:sp>
        <p:nvSpPr>
          <p:cNvPr id="745" name="Google Shape;745;p27"/>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46" name="Google Shape;746;p27"/>
          <p:cNvSpPr/>
          <p:nvPr/>
        </p:nvSpPr>
        <p:spPr>
          <a:xfrm rot="-5400000">
            <a:off x="311975" y="4023975"/>
            <a:ext cx="833400" cy="1476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7" name="Google Shape;747;p27"/>
          <p:cNvGrpSpPr/>
          <p:nvPr/>
        </p:nvGrpSpPr>
        <p:grpSpPr>
          <a:xfrm>
            <a:off x="106998" y="3628683"/>
            <a:ext cx="887222" cy="2745656"/>
            <a:chOff x="2720800" y="1924625"/>
            <a:chExt cx="622350" cy="1926100"/>
          </a:xfrm>
        </p:grpSpPr>
        <p:sp>
          <p:nvSpPr>
            <p:cNvPr id="748" name="Google Shape;748;p27"/>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7"/>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7"/>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7"/>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7"/>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7"/>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7"/>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7"/>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7"/>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7"/>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7"/>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7"/>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0" name="Google Shape;760;p27"/>
          <p:cNvGrpSpPr/>
          <p:nvPr/>
        </p:nvGrpSpPr>
        <p:grpSpPr>
          <a:xfrm>
            <a:off x="293250" y="890563"/>
            <a:ext cx="265950" cy="262825"/>
            <a:chOff x="2554025" y="276675"/>
            <a:chExt cx="265950" cy="262825"/>
          </a:xfrm>
        </p:grpSpPr>
        <p:sp>
          <p:nvSpPr>
            <p:cNvPr id="761" name="Google Shape;761;p27"/>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7"/>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7"/>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7"/>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Google Shape;765;p27"/>
          <p:cNvGrpSpPr/>
          <p:nvPr/>
        </p:nvGrpSpPr>
        <p:grpSpPr>
          <a:xfrm>
            <a:off x="5342475" y="4630850"/>
            <a:ext cx="265950" cy="262825"/>
            <a:chOff x="2554025" y="276675"/>
            <a:chExt cx="265950" cy="262825"/>
          </a:xfrm>
        </p:grpSpPr>
        <p:sp>
          <p:nvSpPr>
            <p:cNvPr id="766" name="Google Shape;766;p27"/>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7"/>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7"/>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7"/>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0" name="Google Shape;770;p27"/>
          <p:cNvSpPr/>
          <p:nvPr/>
        </p:nvSpPr>
        <p:spPr>
          <a:xfrm rot="-5400000">
            <a:off x="7826200" y="747275"/>
            <a:ext cx="1340400" cy="1371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1" name="Google Shape;771;p27"/>
          <p:cNvGrpSpPr/>
          <p:nvPr/>
        </p:nvGrpSpPr>
        <p:grpSpPr>
          <a:xfrm rot="5400000">
            <a:off x="7857021" y="-893364"/>
            <a:ext cx="2289627" cy="3152676"/>
            <a:chOff x="3432150" y="1924250"/>
            <a:chExt cx="1399100" cy="1926475"/>
          </a:xfrm>
        </p:grpSpPr>
        <p:sp>
          <p:nvSpPr>
            <p:cNvPr id="772" name="Google Shape;772;p27"/>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7"/>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7"/>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7"/>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7"/>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7"/>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7"/>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7"/>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7"/>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7"/>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7"/>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7"/>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7"/>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7"/>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7"/>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7"/>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7"/>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7"/>
        <p:cNvGrpSpPr/>
        <p:nvPr/>
      </p:nvGrpSpPr>
      <p:grpSpPr>
        <a:xfrm>
          <a:off x="0" y="0"/>
          <a:ext cx="0" cy="0"/>
          <a:chOff x="0" y="0"/>
          <a:chExt cx="0" cy="0"/>
        </a:xfrm>
      </p:grpSpPr>
      <p:sp>
        <p:nvSpPr>
          <p:cNvPr id="68" name="Google Shape;68;p10"/>
          <p:cNvSpPr txBox="1">
            <a:spLocks noGrp="1"/>
          </p:cNvSpPr>
          <p:nvPr>
            <p:ph type="subTitle" idx="1"/>
          </p:nvPr>
        </p:nvSpPr>
        <p:spPr>
          <a:xfrm>
            <a:off x="2228350" y="2313267"/>
            <a:ext cx="2066400" cy="66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9" name="Google Shape;69;p10"/>
          <p:cNvSpPr txBox="1">
            <a:spLocks noGrp="1"/>
          </p:cNvSpPr>
          <p:nvPr>
            <p:ph type="subTitle" idx="2"/>
          </p:nvPr>
        </p:nvSpPr>
        <p:spPr>
          <a:xfrm>
            <a:off x="4849254" y="2313267"/>
            <a:ext cx="2066400" cy="66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0" name="Google Shape;70;p10"/>
          <p:cNvSpPr txBox="1">
            <a:spLocks noGrp="1"/>
          </p:cNvSpPr>
          <p:nvPr>
            <p:ph type="subTitle" idx="3"/>
          </p:nvPr>
        </p:nvSpPr>
        <p:spPr>
          <a:xfrm>
            <a:off x="2228350" y="3746667"/>
            <a:ext cx="2066400" cy="66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1" name="Google Shape;71;p10"/>
          <p:cNvSpPr txBox="1">
            <a:spLocks noGrp="1"/>
          </p:cNvSpPr>
          <p:nvPr>
            <p:ph type="subTitle" idx="4"/>
          </p:nvPr>
        </p:nvSpPr>
        <p:spPr>
          <a:xfrm>
            <a:off x="4849254" y="3746667"/>
            <a:ext cx="2066400" cy="66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2" name="Google Shape;72;p10"/>
          <p:cNvSpPr txBox="1">
            <a:spLocks noGrp="1"/>
          </p:cNvSpPr>
          <p:nvPr>
            <p:ph type="subTitle" idx="5"/>
          </p:nvPr>
        </p:nvSpPr>
        <p:spPr>
          <a:xfrm>
            <a:off x="2228350" y="1639950"/>
            <a:ext cx="2066400" cy="5445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73" name="Google Shape;73;p10"/>
          <p:cNvSpPr txBox="1">
            <a:spLocks noGrp="1"/>
          </p:cNvSpPr>
          <p:nvPr>
            <p:ph type="subTitle" idx="6"/>
          </p:nvPr>
        </p:nvSpPr>
        <p:spPr>
          <a:xfrm>
            <a:off x="4849250" y="1639825"/>
            <a:ext cx="2066400" cy="5445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lt2"/>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74" name="Google Shape;74;p10"/>
          <p:cNvSpPr txBox="1">
            <a:spLocks noGrp="1"/>
          </p:cNvSpPr>
          <p:nvPr>
            <p:ph type="subTitle" idx="7"/>
          </p:nvPr>
        </p:nvSpPr>
        <p:spPr>
          <a:xfrm>
            <a:off x="2228350" y="3073275"/>
            <a:ext cx="2066400" cy="5445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lt2"/>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75" name="Google Shape;75;p10"/>
          <p:cNvSpPr txBox="1">
            <a:spLocks noGrp="1"/>
          </p:cNvSpPr>
          <p:nvPr>
            <p:ph type="subTitle" idx="8"/>
          </p:nvPr>
        </p:nvSpPr>
        <p:spPr>
          <a:xfrm>
            <a:off x="4849250" y="3073275"/>
            <a:ext cx="2066400" cy="5445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76" name="Google Shape;76;p10"/>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7" name="Google Shape;77;p10"/>
          <p:cNvSpPr/>
          <p:nvPr/>
        </p:nvSpPr>
        <p:spPr>
          <a:xfrm>
            <a:off x="0" y="-14325"/>
            <a:ext cx="2289600" cy="665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0"/>
          <p:cNvSpPr/>
          <p:nvPr/>
        </p:nvSpPr>
        <p:spPr>
          <a:xfrm>
            <a:off x="8430725" y="2978675"/>
            <a:ext cx="717600" cy="2186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0"/>
          <p:cNvSpPr/>
          <p:nvPr/>
        </p:nvSpPr>
        <p:spPr>
          <a:xfrm rot="5400000">
            <a:off x="-139950" y="3904350"/>
            <a:ext cx="1400100" cy="1120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10"/>
          <p:cNvGrpSpPr/>
          <p:nvPr/>
        </p:nvGrpSpPr>
        <p:grpSpPr>
          <a:xfrm>
            <a:off x="8105058" y="1701726"/>
            <a:ext cx="2289627" cy="3152676"/>
            <a:chOff x="3432150" y="1924250"/>
            <a:chExt cx="1399100" cy="1926475"/>
          </a:xfrm>
        </p:grpSpPr>
        <p:sp>
          <p:nvSpPr>
            <p:cNvPr id="81" name="Google Shape;81;p10"/>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0"/>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0"/>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0"/>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0"/>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0"/>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0"/>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0"/>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0"/>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0"/>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0"/>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0"/>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0"/>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0"/>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10"/>
          <p:cNvGrpSpPr/>
          <p:nvPr/>
        </p:nvGrpSpPr>
        <p:grpSpPr>
          <a:xfrm>
            <a:off x="-75" y="2253107"/>
            <a:ext cx="887222" cy="2745656"/>
            <a:chOff x="2720800" y="1924625"/>
            <a:chExt cx="622350" cy="1926100"/>
          </a:xfrm>
        </p:grpSpPr>
        <p:sp>
          <p:nvSpPr>
            <p:cNvPr id="99" name="Google Shape;99;p10"/>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0"/>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0"/>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0"/>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0"/>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0"/>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0"/>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0"/>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10"/>
          <p:cNvGrpSpPr/>
          <p:nvPr/>
        </p:nvGrpSpPr>
        <p:grpSpPr>
          <a:xfrm rot="10800000">
            <a:off x="225358" y="445021"/>
            <a:ext cx="265950" cy="262825"/>
            <a:chOff x="2554025" y="276675"/>
            <a:chExt cx="265950" cy="262825"/>
          </a:xfrm>
        </p:grpSpPr>
        <p:sp>
          <p:nvSpPr>
            <p:cNvPr id="112" name="Google Shape;112;p10"/>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0"/>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0"/>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0"/>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 name="Google Shape;116;p10"/>
          <p:cNvGrpSpPr/>
          <p:nvPr/>
        </p:nvGrpSpPr>
        <p:grpSpPr>
          <a:xfrm rot="10800000">
            <a:off x="7594433" y="4456171"/>
            <a:ext cx="265950" cy="262825"/>
            <a:chOff x="2554025" y="276675"/>
            <a:chExt cx="265950" cy="262825"/>
          </a:xfrm>
        </p:grpSpPr>
        <p:sp>
          <p:nvSpPr>
            <p:cNvPr id="117" name="Google Shape;117;p10"/>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0"/>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0"/>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0"/>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7">
  <p:cSld name="CUSTOM_14_1_1">
    <p:spTree>
      <p:nvGrpSpPr>
        <p:cNvPr id="1" name="Shape 789"/>
        <p:cNvGrpSpPr/>
        <p:nvPr/>
      </p:nvGrpSpPr>
      <p:grpSpPr>
        <a:xfrm>
          <a:off x="0" y="0"/>
          <a:ext cx="0" cy="0"/>
          <a:chOff x="0" y="0"/>
          <a:chExt cx="0" cy="0"/>
        </a:xfrm>
      </p:grpSpPr>
      <p:sp>
        <p:nvSpPr>
          <p:cNvPr id="790" name="Google Shape;790;p28"/>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91" name="Google Shape;791;p28"/>
          <p:cNvSpPr/>
          <p:nvPr/>
        </p:nvSpPr>
        <p:spPr>
          <a:xfrm rot="-5400000">
            <a:off x="7659175" y="2223900"/>
            <a:ext cx="1543200" cy="1476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2" name="Google Shape;792;p28"/>
          <p:cNvGrpSpPr/>
          <p:nvPr/>
        </p:nvGrpSpPr>
        <p:grpSpPr>
          <a:xfrm rot="10800000">
            <a:off x="-303414" y="3032225"/>
            <a:ext cx="2289627" cy="3152676"/>
            <a:chOff x="3432150" y="1924250"/>
            <a:chExt cx="1399100" cy="1926475"/>
          </a:xfrm>
        </p:grpSpPr>
        <p:sp>
          <p:nvSpPr>
            <p:cNvPr id="793" name="Google Shape;793;p28"/>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8"/>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8"/>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28"/>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8"/>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8"/>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8"/>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8"/>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8"/>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8"/>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8"/>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8"/>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8"/>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8"/>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8"/>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8"/>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8"/>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0" name="Google Shape;810;p28"/>
          <p:cNvGrpSpPr/>
          <p:nvPr/>
        </p:nvGrpSpPr>
        <p:grpSpPr>
          <a:xfrm>
            <a:off x="7892773" y="-173917"/>
            <a:ext cx="887222" cy="2745656"/>
            <a:chOff x="2720800" y="1924625"/>
            <a:chExt cx="622350" cy="1926100"/>
          </a:xfrm>
        </p:grpSpPr>
        <p:sp>
          <p:nvSpPr>
            <p:cNvPr id="811" name="Google Shape;811;p28"/>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8"/>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8"/>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8"/>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8"/>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8"/>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8"/>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8"/>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8"/>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8"/>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8"/>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8"/>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3" name="Google Shape;823;p28"/>
          <p:cNvGrpSpPr/>
          <p:nvPr/>
        </p:nvGrpSpPr>
        <p:grpSpPr>
          <a:xfrm>
            <a:off x="262650" y="743363"/>
            <a:ext cx="265950" cy="262825"/>
            <a:chOff x="2554025" y="276675"/>
            <a:chExt cx="265950" cy="262825"/>
          </a:xfrm>
        </p:grpSpPr>
        <p:sp>
          <p:nvSpPr>
            <p:cNvPr id="824" name="Google Shape;824;p28"/>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8"/>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8"/>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8"/>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8">
  <p:cSld name="CUSTOM_14_1_1_1">
    <p:spTree>
      <p:nvGrpSpPr>
        <p:cNvPr id="1" name="Shape 828"/>
        <p:cNvGrpSpPr/>
        <p:nvPr/>
      </p:nvGrpSpPr>
      <p:grpSpPr>
        <a:xfrm>
          <a:off x="0" y="0"/>
          <a:ext cx="0" cy="0"/>
          <a:chOff x="0" y="0"/>
          <a:chExt cx="0" cy="0"/>
        </a:xfrm>
      </p:grpSpPr>
      <p:sp>
        <p:nvSpPr>
          <p:cNvPr id="829" name="Google Shape;829;p29"/>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830" name="Google Shape;830;p29"/>
          <p:cNvSpPr/>
          <p:nvPr/>
        </p:nvSpPr>
        <p:spPr>
          <a:xfrm rot="5400000">
            <a:off x="20700" y="4088375"/>
            <a:ext cx="1173600" cy="1046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1" name="Google Shape;831;p29"/>
          <p:cNvGrpSpPr/>
          <p:nvPr/>
        </p:nvGrpSpPr>
        <p:grpSpPr>
          <a:xfrm rot="10800000">
            <a:off x="-295334" y="2524846"/>
            <a:ext cx="887222" cy="2745656"/>
            <a:chOff x="2720800" y="1924625"/>
            <a:chExt cx="622350" cy="1926100"/>
          </a:xfrm>
        </p:grpSpPr>
        <p:sp>
          <p:nvSpPr>
            <p:cNvPr id="832" name="Google Shape;832;p29"/>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9"/>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9"/>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9"/>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9"/>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9"/>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9"/>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9"/>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9"/>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9"/>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9"/>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9"/>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4" name="Google Shape;844;p29"/>
          <p:cNvGrpSpPr/>
          <p:nvPr/>
        </p:nvGrpSpPr>
        <p:grpSpPr>
          <a:xfrm rot="10800000">
            <a:off x="243924" y="1458373"/>
            <a:ext cx="265950" cy="262825"/>
            <a:chOff x="2554025" y="276675"/>
            <a:chExt cx="265950" cy="262825"/>
          </a:xfrm>
        </p:grpSpPr>
        <p:sp>
          <p:nvSpPr>
            <p:cNvPr id="845" name="Google Shape;845;p29"/>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29"/>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29"/>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29"/>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9" name="Google Shape;849;p29"/>
          <p:cNvGrpSpPr/>
          <p:nvPr/>
        </p:nvGrpSpPr>
        <p:grpSpPr>
          <a:xfrm rot="-5400000">
            <a:off x="7285960" y="-873742"/>
            <a:ext cx="2289627" cy="3152676"/>
            <a:chOff x="3432150" y="1924250"/>
            <a:chExt cx="1399100" cy="1926475"/>
          </a:xfrm>
        </p:grpSpPr>
        <p:sp>
          <p:nvSpPr>
            <p:cNvPr id="850" name="Google Shape;850;p29"/>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29"/>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9"/>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9"/>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9"/>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9"/>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29"/>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29"/>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29"/>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29"/>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29"/>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29"/>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9"/>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29"/>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29"/>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9"/>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29"/>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9">
  <p:cSld name="CUSTOM_14_1_1_1_1">
    <p:spTree>
      <p:nvGrpSpPr>
        <p:cNvPr id="1" name="Shape 867"/>
        <p:cNvGrpSpPr/>
        <p:nvPr/>
      </p:nvGrpSpPr>
      <p:grpSpPr>
        <a:xfrm>
          <a:off x="0" y="0"/>
          <a:ext cx="0" cy="0"/>
          <a:chOff x="0" y="0"/>
          <a:chExt cx="0" cy="0"/>
        </a:xfrm>
      </p:grpSpPr>
      <p:sp>
        <p:nvSpPr>
          <p:cNvPr id="868" name="Google Shape;868;p30"/>
          <p:cNvSpPr/>
          <p:nvPr/>
        </p:nvSpPr>
        <p:spPr>
          <a:xfrm rot="-5400000">
            <a:off x="457775" y="4169775"/>
            <a:ext cx="541800" cy="147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0"/>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870" name="Google Shape;870;p30"/>
          <p:cNvGrpSpPr/>
          <p:nvPr/>
        </p:nvGrpSpPr>
        <p:grpSpPr>
          <a:xfrm>
            <a:off x="-328027" y="2571758"/>
            <a:ext cx="887222" cy="2745656"/>
            <a:chOff x="2720800" y="1924625"/>
            <a:chExt cx="622350" cy="1926100"/>
          </a:xfrm>
        </p:grpSpPr>
        <p:sp>
          <p:nvSpPr>
            <p:cNvPr id="871" name="Google Shape;871;p30"/>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0"/>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0"/>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0"/>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0"/>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0"/>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0"/>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0"/>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0"/>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0"/>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0"/>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0"/>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3" name="Google Shape;883;p30"/>
          <p:cNvSpPr/>
          <p:nvPr/>
        </p:nvSpPr>
        <p:spPr>
          <a:xfrm rot="-5400000">
            <a:off x="7489850" y="-787425"/>
            <a:ext cx="1340400" cy="2252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4" name="Google Shape;884;p30"/>
          <p:cNvGrpSpPr/>
          <p:nvPr/>
        </p:nvGrpSpPr>
        <p:grpSpPr>
          <a:xfrm rot="5400000">
            <a:off x="7726746" y="-1414389"/>
            <a:ext cx="2289627" cy="3152676"/>
            <a:chOff x="3432150" y="1924250"/>
            <a:chExt cx="1399100" cy="1926475"/>
          </a:xfrm>
        </p:grpSpPr>
        <p:sp>
          <p:nvSpPr>
            <p:cNvPr id="885" name="Google Shape;885;p30"/>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0"/>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0"/>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0"/>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0"/>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0"/>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0"/>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0"/>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0"/>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0"/>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0"/>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0"/>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0"/>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0"/>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0"/>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0"/>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0"/>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2" name="Google Shape;902;p30"/>
          <p:cNvGrpSpPr/>
          <p:nvPr/>
        </p:nvGrpSpPr>
        <p:grpSpPr>
          <a:xfrm>
            <a:off x="293250" y="890563"/>
            <a:ext cx="265950" cy="262825"/>
            <a:chOff x="2554025" y="276675"/>
            <a:chExt cx="265950" cy="262825"/>
          </a:xfrm>
        </p:grpSpPr>
        <p:sp>
          <p:nvSpPr>
            <p:cNvPr id="903" name="Google Shape;903;p30"/>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0"/>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0"/>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0"/>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0">
  <p:cSld name="CUSTOM_14_1_1_1_1_1">
    <p:spTree>
      <p:nvGrpSpPr>
        <p:cNvPr id="1" name="Shape 907"/>
        <p:cNvGrpSpPr/>
        <p:nvPr/>
      </p:nvGrpSpPr>
      <p:grpSpPr>
        <a:xfrm>
          <a:off x="0" y="0"/>
          <a:ext cx="0" cy="0"/>
          <a:chOff x="0" y="0"/>
          <a:chExt cx="0" cy="0"/>
        </a:xfrm>
      </p:grpSpPr>
      <p:sp>
        <p:nvSpPr>
          <p:cNvPr id="908" name="Google Shape;908;p31"/>
          <p:cNvSpPr/>
          <p:nvPr/>
        </p:nvSpPr>
        <p:spPr>
          <a:xfrm>
            <a:off x="-225" y="0"/>
            <a:ext cx="2536500" cy="713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1"/>
          <p:cNvSpPr/>
          <p:nvPr/>
        </p:nvSpPr>
        <p:spPr>
          <a:xfrm rot="5400000">
            <a:off x="338325" y="4246450"/>
            <a:ext cx="548700" cy="1342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1"/>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911" name="Google Shape;911;p31"/>
          <p:cNvSpPr/>
          <p:nvPr/>
        </p:nvSpPr>
        <p:spPr>
          <a:xfrm>
            <a:off x="8728125" y="0"/>
            <a:ext cx="416100" cy="2678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2" name="Google Shape;912;p31"/>
          <p:cNvGrpSpPr/>
          <p:nvPr/>
        </p:nvGrpSpPr>
        <p:grpSpPr>
          <a:xfrm rot="10800000">
            <a:off x="6854374" y="-2120150"/>
            <a:ext cx="2289627" cy="3152676"/>
            <a:chOff x="3432150" y="1924250"/>
            <a:chExt cx="1399100" cy="1926475"/>
          </a:xfrm>
        </p:grpSpPr>
        <p:sp>
          <p:nvSpPr>
            <p:cNvPr id="913" name="Google Shape;913;p31"/>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1"/>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1"/>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1"/>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1"/>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1"/>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1"/>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1"/>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1"/>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1"/>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1"/>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1"/>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1"/>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1"/>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1"/>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1"/>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1"/>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0" name="Google Shape;930;p31"/>
          <p:cNvGrpSpPr/>
          <p:nvPr/>
        </p:nvGrpSpPr>
        <p:grpSpPr>
          <a:xfrm rot="10800000">
            <a:off x="151433" y="1432984"/>
            <a:ext cx="265950" cy="262825"/>
            <a:chOff x="2554025" y="276675"/>
            <a:chExt cx="265950" cy="262825"/>
          </a:xfrm>
        </p:grpSpPr>
        <p:sp>
          <p:nvSpPr>
            <p:cNvPr id="931" name="Google Shape;931;p31"/>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1"/>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1"/>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1"/>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5" name="Google Shape;935;p31"/>
          <p:cNvGrpSpPr/>
          <p:nvPr/>
        </p:nvGrpSpPr>
        <p:grpSpPr>
          <a:xfrm rot="-5400000">
            <a:off x="1279925" y="3831770"/>
            <a:ext cx="887222" cy="2745656"/>
            <a:chOff x="2720800" y="1924625"/>
            <a:chExt cx="622350" cy="1926100"/>
          </a:xfrm>
        </p:grpSpPr>
        <p:sp>
          <p:nvSpPr>
            <p:cNvPr id="936" name="Google Shape;936;p31"/>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31"/>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1"/>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31"/>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1"/>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31"/>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1"/>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1"/>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1"/>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1"/>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1"/>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1"/>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8" name="Google Shape;948;p31"/>
          <p:cNvGrpSpPr/>
          <p:nvPr/>
        </p:nvGrpSpPr>
        <p:grpSpPr>
          <a:xfrm rot="10800000">
            <a:off x="8690483" y="3820221"/>
            <a:ext cx="265950" cy="262825"/>
            <a:chOff x="2554025" y="276675"/>
            <a:chExt cx="265950" cy="262825"/>
          </a:xfrm>
        </p:grpSpPr>
        <p:sp>
          <p:nvSpPr>
            <p:cNvPr id="949" name="Google Shape;949;p31"/>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31"/>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31"/>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31"/>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CUSTOM_10_1">
    <p:spTree>
      <p:nvGrpSpPr>
        <p:cNvPr id="1" name="Shape 953"/>
        <p:cNvGrpSpPr/>
        <p:nvPr/>
      </p:nvGrpSpPr>
      <p:grpSpPr>
        <a:xfrm>
          <a:off x="0" y="0"/>
          <a:ext cx="0" cy="0"/>
          <a:chOff x="0" y="0"/>
          <a:chExt cx="0" cy="0"/>
        </a:xfrm>
      </p:grpSpPr>
      <p:sp>
        <p:nvSpPr>
          <p:cNvPr id="954" name="Google Shape;954;p32"/>
          <p:cNvSpPr txBox="1">
            <a:spLocks noGrp="1"/>
          </p:cNvSpPr>
          <p:nvPr>
            <p:ph type="title"/>
          </p:nvPr>
        </p:nvSpPr>
        <p:spPr>
          <a:xfrm>
            <a:off x="4572000" y="895025"/>
            <a:ext cx="3858900" cy="2255100"/>
          </a:xfrm>
          <a:prstGeom prst="rect">
            <a:avLst/>
          </a:prstGeom>
          <a:solidFill>
            <a:schemeClr val="dk2"/>
          </a:solidFill>
          <a:ln w="28575" cap="flat" cmpd="sng">
            <a:solidFill>
              <a:schemeClr val="dk1"/>
            </a:solidFill>
            <a:prstDash val="solid"/>
            <a:round/>
            <a:headEnd type="none" w="sm" len="sm"/>
            <a:tailEnd type="none" w="sm" len="sm"/>
          </a:ln>
          <a:effectLst>
            <a:outerShdw dist="161925" dir="3000000" algn="bl" rotWithShape="0">
              <a:schemeClr val="lt2"/>
            </a:outerShdw>
          </a:effectLst>
        </p:spPr>
        <p:txBody>
          <a:bodyPr spcFirstLastPara="1" wrap="square" lIns="91425" tIns="91425" rIns="91425" bIns="91425" anchor="b"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55" name="Google Shape;955;p32"/>
          <p:cNvSpPr txBox="1">
            <a:spLocks noGrp="1"/>
          </p:cNvSpPr>
          <p:nvPr>
            <p:ph type="subTitle" idx="1"/>
          </p:nvPr>
        </p:nvSpPr>
        <p:spPr>
          <a:xfrm>
            <a:off x="4572000" y="3329575"/>
            <a:ext cx="3858900" cy="1279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956" name="Google Shape;956;p32"/>
          <p:cNvSpPr>
            <a:spLocks noGrp="1"/>
          </p:cNvSpPr>
          <p:nvPr>
            <p:ph type="pic" idx="2"/>
          </p:nvPr>
        </p:nvSpPr>
        <p:spPr>
          <a:xfrm>
            <a:off x="720000" y="539500"/>
            <a:ext cx="3478800" cy="4069200"/>
          </a:xfrm>
          <a:prstGeom prst="rect">
            <a:avLst/>
          </a:prstGeom>
          <a:noFill/>
          <a:ln w="28575" cap="flat" cmpd="sng">
            <a:solidFill>
              <a:srgbClr val="000000"/>
            </a:solidFill>
            <a:prstDash val="solid"/>
            <a:round/>
            <a:headEnd type="none" w="sm" len="sm"/>
            <a:tailEnd type="none" w="sm" len="sm"/>
          </a:ln>
          <a:effectLst>
            <a:outerShdw dist="180975" dir="8340000" algn="bl" rotWithShape="0">
              <a:schemeClr val="accent1"/>
            </a:outerShdw>
          </a:effectLst>
        </p:spPr>
      </p:sp>
      <p:sp>
        <p:nvSpPr>
          <p:cNvPr id="957" name="Google Shape;957;p32"/>
          <p:cNvSpPr/>
          <p:nvPr/>
        </p:nvSpPr>
        <p:spPr>
          <a:xfrm>
            <a:off x="352888" y="3241800"/>
            <a:ext cx="1854600" cy="190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8" name="Google Shape;958;p32"/>
          <p:cNvGrpSpPr/>
          <p:nvPr/>
        </p:nvGrpSpPr>
        <p:grpSpPr>
          <a:xfrm rot="5400000">
            <a:off x="135371" y="2422336"/>
            <a:ext cx="2289627" cy="3152676"/>
            <a:chOff x="3432150" y="1924250"/>
            <a:chExt cx="1399100" cy="1926475"/>
          </a:xfrm>
        </p:grpSpPr>
        <p:sp>
          <p:nvSpPr>
            <p:cNvPr id="959" name="Google Shape;959;p32"/>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2"/>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2"/>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2"/>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2"/>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2"/>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2"/>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2"/>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2"/>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2"/>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2"/>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2"/>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2"/>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2"/>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2"/>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2"/>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2"/>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6" name="Google Shape;976;p32"/>
          <p:cNvGrpSpPr/>
          <p:nvPr/>
        </p:nvGrpSpPr>
        <p:grpSpPr>
          <a:xfrm>
            <a:off x="5169651" y="286525"/>
            <a:ext cx="265950" cy="262825"/>
            <a:chOff x="2554025" y="276675"/>
            <a:chExt cx="265950" cy="262825"/>
          </a:xfrm>
        </p:grpSpPr>
        <p:sp>
          <p:nvSpPr>
            <p:cNvPr id="977" name="Google Shape;977;p32"/>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2"/>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2"/>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2"/>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1" name="Google Shape;981;p32"/>
          <p:cNvGrpSpPr/>
          <p:nvPr/>
        </p:nvGrpSpPr>
        <p:grpSpPr>
          <a:xfrm>
            <a:off x="8485275" y="4468863"/>
            <a:ext cx="335025" cy="419400"/>
            <a:chOff x="5621900" y="2044175"/>
            <a:chExt cx="335025" cy="419400"/>
          </a:xfrm>
        </p:grpSpPr>
        <p:sp>
          <p:nvSpPr>
            <p:cNvPr id="982" name="Google Shape;982;p32"/>
            <p:cNvSpPr/>
            <p:nvPr/>
          </p:nvSpPr>
          <p:spPr>
            <a:xfrm>
              <a:off x="5717425" y="2223050"/>
              <a:ext cx="144350" cy="142200"/>
            </a:xfrm>
            <a:custGeom>
              <a:avLst/>
              <a:gdLst/>
              <a:ahLst/>
              <a:cxnLst/>
              <a:rect l="l" t="t" r="r" b="b"/>
              <a:pathLst>
                <a:path w="5774" h="5688" extrusionOk="0">
                  <a:moveTo>
                    <a:pt x="5312" y="0"/>
                  </a:moveTo>
                  <a:cubicBezTo>
                    <a:pt x="5204" y="0"/>
                    <a:pt x="5096" y="41"/>
                    <a:pt x="5014" y="123"/>
                  </a:cubicBezTo>
                  <a:lnTo>
                    <a:pt x="165" y="4980"/>
                  </a:lnTo>
                  <a:cubicBezTo>
                    <a:pt x="1" y="5143"/>
                    <a:pt x="1" y="5404"/>
                    <a:pt x="165" y="5568"/>
                  </a:cubicBezTo>
                  <a:cubicBezTo>
                    <a:pt x="247" y="5650"/>
                    <a:pt x="351" y="5687"/>
                    <a:pt x="455" y="5687"/>
                  </a:cubicBezTo>
                  <a:cubicBezTo>
                    <a:pt x="567" y="5687"/>
                    <a:pt x="671" y="5650"/>
                    <a:pt x="753" y="5568"/>
                  </a:cubicBezTo>
                  <a:lnTo>
                    <a:pt x="5610" y="711"/>
                  </a:lnTo>
                  <a:cubicBezTo>
                    <a:pt x="5774" y="548"/>
                    <a:pt x="5774" y="287"/>
                    <a:pt x="5610" y="123"/>
                  </a:cubicBezTo>
                  <a:cubicBezTo>
                    <a:pt x="5528" y="41"/>
                    <a:pt x="5420" y="0"/>
                    <a:pt x="53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2"/>
            <p:cNvSpPr/>
            <p:nvPr/>
          </p:nvSpPr>
          <p:spPr>
            <a:xfrm>
              <a:off x="5795650" y="2298375"/>
              <a:ext cx="75450" cy="71900"/>
            </a:xfrm>
            <a:custGeom>
              <a:avLst/>
              <a:gdLst/>
              <a:ahLst/>
              <a:cxnLst/>
              <a:rect l="l" t="t" r="r" b="b"/>
              <a:pathLst>
                <a:path w="3018" h="2876" extrusionOk="0">
                  <a:moveTo>
                    <a:pt x="1579" y="834"/>
                  </a:moveTo>
                  <a:cubicBezTo>
                    <a:pt x="1743" y="834"/>
                    <a:pt x="1892" y="901"/>
                    <a:pt x="2004" y="1013"/>
                  </a:cubicBezTo>
                  <a:cubicBezTo>
                    <a:pt x="2123" y="1125"/>
                    <a:pt x="2183" y="1274"/>
                    <a:pt x="2183" y="1438"/>
                  </a:cubicBezTo>
                  <a:cubicBezTo>
                    <a:pt x="2183" y="1602"/>
                    <a:pt x="2116" y="1751"/>
                    <a:pt x="2004" y="1870"/>
                  </a:cubicBezTo>
                  <a:cubicBezTo>
                    <a:pt x="1892" y="1981"/>
                    <a:pt x="1743" y="2041"/>
                    <a:pt x="1579" y="2041"/>
                  </a:cubicBezTo>
                  <a:cubicBezTo>
                    <a:pt x="1416" y="2041"/>
                    <a:pt x="1267" y="1981"/>
                    <a:pt x="1155" y="1870"/>
                  </a:cubicBezTo>
                  <a:cubicBezTo>
                    <a:pt x="917" y="1631"/>
                    <a:pt x="917" y="1251"/>
                    <a:pt x="1155" y="1013"/>
                  </a:cubicBezTo>
                  <a:cubicBezTo>
                    <a:pt x="1267" y="901"/>
                    <a:pt x="1416" y="834"/>
                    <a:pt x="1579" y="834"/>
                  </a:cubicBezTo>
                  <a:close/>
                  <a:moveTo>
                    <a:pt x="1579" y="0"/>
                  </a:moveTo>
                  <a:cubicBezTo>
                    <a:pt x="1200" y="0"/>
                    <a:pt x="835" y="149"/>
                    <a:pt x="559" y="425"/>
                  </a:cubicBezTo>
                  <a:cubicBezTo>
                    <a:pt x="0" y="983"/>
                    <a:pt x="0" y="1892"/>
                    <a:pt x="559" y="2451"/>
                  </a:cubicBezTo>
                  <a:cubicBezTo>
                    <a:pt x="835" y="2726"/>
                    <a:pt x="1192" y="2875"/>
                    <a:pt x="1579" y="2875"/>
                  </a:cubicBezTo>
                  <a:cubicBezTo>
                    <a:pt x="1967" y="2875"/>
                    <a:pt x="2324" y="2726"/>
                    <a:pt x="2600" y="2451"/>
                  </a:cubicBezTo>
                  <a:cubicBezTo>
                    <a:pt x="2868" y="2183"/>
                    <a:pt x="3017" y="1825"/>
                    <a:pt x="3017" y="1438"/>
                  </a:cubicBezTo>
                  <a:cubicBezTo>
                    <a:pt x="3017" y="1050"/>
                    <a:pt x="2868" y="693"/>
                    <a:pt x="2600" y="417"/>
                  </a:cubicBezTo>
                  <a:cubicBezTo>
                    <a:pt x="2324" y="142"/>
                    <a:pt x="1959" y="0"/>
                    <a:pt x="15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2"/>
            <p:cNvSpPr/>
            <p:nvPr/>
          </p:nvSpPr>
          <p:spPr>
            <a:xfrm>
              <a:off x="5704400" y="2218300"/>
              <a:ext cx="78800" cy="71900"/>
            </a:xfrm>
            <a:custGeom>
              <a:avLst/>
              <a:gdLst/>
              <a:ahLst/>
              <a:cxnLst/>
              <a:rect l="l" t="t" r="r" b="b"/>
              <a:pathLst>
                <a:path w="3152" h="2876" extrusionOk="0">
                  <a:moveTo>
                    <a:pt x="1580" y="834"/>
                  </a:moveTo>
                  <a:cubicBezTo>
                    <a:pt x="1743" y="834"/>
                    <a:pt x="1892" y="901"/>
                    <a:pt x="2004" y="1013"/>
                  </a:cubicBezTo>
                  <a:cubicBezTo>
                    <a:pt x="2243" y="1251"/>
                    <a:pt x="2243" y="1631"/>
                    <a:pt x="2004" y="1870"/>
                  </a:cubicBezTo>
                  <a:cubicBezTo>
                    <a:pt x="1892" y="1981"/>
                    <a:pt x="1743" y="2041"/>
                    <a:pt x="1580" y="2041"/>
                  </a:cubicBezTo>
                  <a:cubicBezTo>
                    <a:pt x="1416" y="2041"/>
                    <a:pt x="1267" y="1981"/>
                    <a:pt x="1148" y="1870"/>
                  </a:cubicBezTo>
                  <a:cubicBezTo>
                    <a:pt x="917" y="1631"/>
                    <a:pt x="917" y="1251"/>
                    <a:pt x="1148" y="1013"/>
                  </a:cubicBezTo>
                  <a:cubicBezTo>
                    <a:pt x="1267" y="901"/>
                    <a:pt x="1416" y="834"/>
                    <a:pt x="1580" y="834"/>
                  </a:cubicBezTo>
                  <a:close/>
                  <a:moveTo>
                    <a:pt x="1580" y="0"/>
                  </a:moveTo>
                  <a:cubicBezTo>
                    <a:pt x="1192" y="0"/>
                    <a:pt x="835" y="149"/>
                    <a:pt x="559" y="425"/>
                  </a:cubicBezTo>
                  <a:cubicBezTo>
                    <a:pt x="0" y="983"/>
                    <a:pt x="0" y="1892"/>
                    <a:pt x="559" y="2451"/>
                  </a:cubicBezTo>
                  <a:cubicBezTo>
                    <a:pt x="827" y="2726"/>
                    <a:pt x="1192" y="2875"/>
                    <a:pt x="1580" y="2875"/>
                  </a:cubicBezTo>
                  <a:cubicBezTo>
                    <a:pt x="1959" y="2875"/>
                    <a:pt x="2324" y="2726"/>
                    <a:pt x="2593" y="2451"/>
                  </a:cubicBezTo>
                  <a:cubicBezTo>
                    <a:pt x="3151" y="1892"/>
                    <a:pt x="3151" y="983"/>
                    <a:pt x="2593" y="425"/>
                  </a:cubicBezTo>
                  <a:cubicBezTo>
                    <a:pt x="2324" y="149"/>
                    <a:pt x="1959" y="0"/>
                    <a:pt x="15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2"/>
            <p:cNvSpPr/>
            <p:nvPr/>
          </p:nvSpPr>
          <p:spPr>
            <a:xfrm>
              <a:off x="5621900" y="2044175"/>
              <a:ext cx="335025" cy="419400"/>
            </a:xfrm>
            <a:custGeom>
              <a:avLst/>
              <a:gdLst/>
              <a:ahLst/>
              <a:cxnLst/>
              <a:rect l="l" t="t" r="r" b="b"/>
              <a:pathLst>
                <a:path w="13401" h="16776" extrusionOk="0">
                  <a:moveTo>
                    <a:pt x="6705" y="835"/>
                  </a:moveTo>
                  <a:cubicBezTo>
                    <a:pt x="8053" y="835"/>
                    <a:pt x="9148" y="1930"/>
                    <a:pt x="9155" y="3278"/>
                  </a:cubicBezTo>
                  <a:lnTo>
                    <a:pt x="4254" y="3278"/>
                  </a:lnTo>
                  <a:cubicBezTo>
                    <a:pt x="4254" y="1930"/>
                    <a:pt x="5356" y="835"/>
                    <a:pt x="6705" y="835"/>
                  </a:cubicBezTo>
                  <a:close/>
                  <a:moveTo>
                    <a:pt x="11636" y="4112"/>
                  </a:moveTo>
                  <a:lnTo>
                    <a:pt x="12567" y="14593"/>
                  </a:lnTo>
                  <a:cubicBezTo>
                    <a:pt x="12559" y="15338"/>
                    <a:pt x="11822" y="15933"/>
                    <a:pt x="10921" y="15933"/>
                  </a:cubicBezTo>
                  <a:lnTo>
                    <a:pt x="2489" y="15933"/>
                  </a:lnTo>
                  <a:cubicBezTo>
                    <a:pt x="1580" y="15933"/>
                    <a:pt x="850" y="15338"/>
                    <a:pt x="835" y="14585"/>
                  </a:cubicBezTo>
                  <a:lnTo>
                    <a:pt x="1766" y="4112"/>
                  </a:lnTo>
                  <a:lnTo>
                    <a:pt x="3420" y="4112"/>
                  </a:lnTo>
                  <a:lnTo>
                    <a:pt x="3420" y="5572"/>
                  </a:lnTo>
                  <a:cubicBezTo>
                    <a:pt x="3420" y="5803"/>
                    <a:pt x="3606" y="5989"/>
                    <a:pt x="3837" y="5989"/>
                  </a:cubicBezTo>
                  <a:cubicBezTo>
                    <a:pt x="4060" y="5989"/>
                    <a:pt x="4254" y="5803"/>
                    <a:pt x="4254" y="5572"/>
                  </a:cubicBezTo>
                  <a:lnTo>
                    <a:pt x="4254" y="4112"/>
                  </a:lnTo>
                  <a:lnTo>
                    <a:pt x="9155" y="4112"/>
                  </a:lnTo>
                  <a:lnTo>
                    <a:pt x="9155" y="5572"/>
                  </a:lnTo>
                  <a:cubicBezTo>
                    <a:pt x="9155" y="5803"/>
                    <a:pt x="9341" y="5989"/>
                    <a:pt x="9572" y="5989"/>
                  </a:cubicBezTo>
                  <a:cubicBezTo>
                    <a:pt x="9796" y="5989"/>
                    <a:pt x="9989" y="5803"/>
                    <a:pt x="9989" y="5572"/>
                  </a:cubicBezTo>
                  <a:lnTo>
                    <a:pt x="9989" y="4112"/>
                  </a:lnTo>
                  <a:close/>
                  <a:moveTo>
                    <a:pt x="6705" y="0"/>
                  </a:moveTo>
                  <a:cubicBezTo>
                    <a:pt x="4894" y="0"/>
                    <a:pt x="3420" y="1468"/>
                    <a:pt x="3420" y="3278"/>
                  </a:cubicBezTo>
                  <a:lnTo>
                    <a:pt x="1386" y="3278"/>
                  </a:lnTo>
                  <a:cubicBezTo>
                    <a:pt x="1170" y="3278"/>
                    <a:pt x="991" y="3442"/>
                    <a:pt x="969" y="3658"/>
                  </a:cubicBezTo>
                  <a:lnTo>
                    <a:pt x="1" y="14533"/>
                  </a:lnTo>
                  <a:lnTo>
                    <a:pt x="1" y="14578"/>
                  </a:lnTo>
                  <a:cubicBezTo>
                    <a:pt x="1" y="15784"/>
                    <a:pt x="1118" y="16775"/>
                    <a:pt x="2489" y="16775"/>
                  </a:cubicBezTo>
                  <a:lnTo>
                    <a:pt x="10921" y="16775"/>
                  </a:lnTo>
                  <a:cubicBezTo>
                    <a:pt x="12291" y="16775"/>
                    <a:pt x="13401" y="15784"/>
                    <a:pt x="13401" y="14578"/>
                  </a:cubicBezTo>
                  <a:lnTo>
                    <a:pt x="13401" y="14533"/>
                  </a:lnTo>
                  <a:lnTo>
                    <a:pt x="12440" y="3658"/>
                  </a:lnTo>
                  <a:cubicBezTo>
                    <a:pt x="12418" y="3442"/>
                    <a:pt x="12239" y="3278"/>
                    <a:pt x="12023" y="3278"/>
                  </a:cubicBezTo>
                  <a:lnTo>
                    <a:pt x="9989" y="3278"/>
                  </a:lnTo>
                  <a:cubicBezTo>
                    <a:pt x="9982" y="1468"/>
                    <a:pt x="8515" y="0"/>
                    <a:pt x="6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6" name="Google Shape;986;p32"/>
          <p:cNvGrpSpPr/>
          <p:nvPr/>
        </p:nvGrpSpPr>
        <p:grpSpPr>
          <a:xfrm rot="5400000">
            <a:off x="9072453" y="-875425"/>
            <a:ext cx="835878" cy="2586752"/>
            <a:chOff x="2720800" y="1924625"/>
            <a:chExt cx="622350" cy="1926100"/>
          </a:xfrm>
        </p:grpSpPr>
        <p:sp>
          <p:nvSpPr>
            <p:cNvPr id="987" name="Google Shape;987;p32"/>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2"/>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2"/>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2"/>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2"/>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2"/>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2"/>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2"/>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2"/>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2"/>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2"/>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2"/>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999"/>
        <p:cNvGrpSpPr/>
        <p:nvPr/>
      </p:nvGrpSpPr>
      <p:grpSpPr>
        <a:xfrm>
          <a:off x="0" y="0"/>
          <a:ext cx="0" cy="0"/>
          <a:chOff x="0" y="0"/>
          <a:chExt cx="0" cy="0"/>
        </a:xfrm>
      </p:grpSpPr>
      <p:sp>
        <p:nvSpPr>
          <p:cNvPr id="1000" name="Google Shape;1000;p33"/>
          <p:cNvSpPr/>
          <p:nvPr/>
        </p:nvSpPr>
        <p:spPr>
          <a:xfrm rot="5400000">
            <a:off x="7360058" y="3365488"/>
            <a:ext cx="2937600" cy="630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3"/>
          <p:cNvSpPr txBox="1">
            <a:spLocks noGrp="1"/>
          </p:cNvSpPr>
          <p:nvPr>
            <p:ph type="title"/>
          </p:nvPr>
        </p:nvSpPr>
        <p:spPr>
          <a:xfrm>
            <a:off x="4767075" y="1360350"/>
            <a:ext cx="2888100" cy="1218000"/>
          </a:xfrm>
          <a:prstGeom prst="rect">
            <a:avLst/>
          </a:prstGeom>
          <a:solidFill>
            <a:schemeClr val="dk2"/>
          </a:solidFill>
          <a:ln w="28575" cap="flat" cmpd="sng">
            <a:solidFill>
              <a:schemeClr val="dk1"/>
            </a:solidFill>
            <a:prstDash val="solid"/>
            <a:round/>
            <a:headEnd type="none" w="sm" len="sm"/>
            <a:tailEnd type="none" w="sm" len="sm"/>
          </a:ln>
          <a:effectLst>
            <a:outerShdw dist="85725" dir="2880000" algn="bl" rotWithShape="0">
              <a:schemeClr val="lt2"/>
            </a:outerShdw>
          </a:effectLst>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02" name="Google Shape;1002;p33"/>
          <p:cNvSpPr txBox="1">
            <a:spLocks noGrp="1"/>
          </p:cNvSpPr>
          <p:nvPr>
            <p:ph type="subTitle" idx="1"/>
          </p:nvPr>
        </p:nvSpPr>
        <p:spPr>
          <a:xfrm>
            <a:off x="4767075" y="2771250"/>
            <a:ext cx="3630600" cy="80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003" name="Google Shape;1003;p33"/>
          <p:cNvSpPr/>
          <p:nvPr/>
        </p:nvSpPr>
        <p:spPr>
          <a:xfrm rot="-5400000">
            <a:off x="2271176" y="-1060925"/>
            <a:ext cx="1389000" cy="3510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4" name="Google Shape;1004;p33"/>
          <p:cNvGrpSpPr/>
          <p:nvPr/>
        </p:nvGrpSpPr>
        <p:grpSpPr>
          <a:xfrm rot="-5400000">
            <a:off x="2737613" y="-1553703"/>
            <a:ext cx="2289627" cy="3152676"/>
            <a:chOff x="3432150" y="1924250"/>
            <a:chExt cx="1399100" cy="1926475"/>
          </a:xfrm>
        </p:grpSpPr>
        <p:sp>
          <p:nvSpPr>
            <p:cNvPr id="1005" name="Google Shape;1005;p33"/>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3"/>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3"/>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3"/>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3"/>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33"/>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3"/>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3"/>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3"/>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3"/>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3"/>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3"/>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33"/>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33"/>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3"/>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33"/>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33"/>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2" name="Google Shape;1022;p33"/>
          <p:cNvGrpSpPr/>
          <p:nvPr/>
        </p:nvGrpSpPr>
        <p:grpSpPr>
          <a:xfrm>
            <a:off x="8256787" y="3927786"/>
            <a:ext cx="887222" cy="2745656"/>
            <a:chOff x="2720800" y="1924625"/>
            <a:chExt cx="622350" cy="1926100"/>
          </a:xfrm>
        </p:grpSpPr>
        <p:sp>
          <p:nvSpPr>
            <p:cNvPr id="1023" name="Google Shape;1023;p33"/>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3"/>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3"/>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3"/>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3"/>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33"/>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3"/>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3"/>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3"/>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3"/>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3"/>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33"/>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5" name="Google Shape;1035;p33"/>
          <p:cNvGrpSpPr/>
          <p:nvPr/>
        </p:nvGrpSpPr>
        <p:grpSpPr>
          <a:xfrm>
            <a:off x="363900" y="4120900"/>
            <a:ext cx="652023" cy="262825"/>
            <a:chOff x="363900" y="4120900"/>
            <a:chExt cx="652023" cy="262825"/>
          </a:xfrm>
        </p:grpSpPr>
        <p:grpSp>
          <p:nvGrpSpPr>
            <p:cNvPr id="1036" name="Google Shape;1036;p33"/>
            <p:cNvGrpSpPr/>
            <p:nvPr/>
          </p:nvGrpSpPr>
          <p:grpSpPr>
            <a:xfrm>
              <a:off x="363900" y="4120900"/>
              <a:ext cx="265950" cy="262825"/>
              <a:chOff x="2554025" y="276675"/>
              <a:chExt cx="265950" cy="262825"/>
            </a:xfrm>
          </p:grpSpPr>
          <p:sp>
            <p:nvSpPr>
              <p:cNvPr id="1037" name="Google Shape;1037;p33"/>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33"/>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33"/>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33"/>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1" name="Google Shape;1041;p33"/>
            <p:cNvGrpSpPr/>
            <p:nvPr/>
          </p:nvGrpSpPr>
          <p:grpSpPr>
            <a:xfrm>
              <a:off x="749973" y="4120900"/>
              <a:ext cx="265950" cy="262825"/>
              <a:chOff x="2554025" y="276675"/>
              <a:chExt cx="265950" cy="262825"/>
            </a:xfrm>
          </p:grpSpPr>
          <p:sp>
            <p:nvSpPr>
              <p:cNvPr id="1042" name="Google Shape;1042;p33"/>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33"/>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33"/>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33"/>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46" name="Google Shape;1046;p33"/>
          <p:cNvGrpSpPr/>
          <p:nvPr/>
        </p:nvGrpSpPr>
        <p:grpSpPr>
          <a:xfrm>
            <a:off x="7923098" y="436325"/>
            <a:ext cx="265950" cy="262825"/>
            <a:chOff x="2554025" y="276675"/>
            <a:chExt cx="265950" cy="262825"/>
          </a:xfrm>
        </p:grpSpPr>
        <p:sp>
          <p:nvSpPr>
            <p:cNvPr id="1047" name="Google Shape;1047;p33"/>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33"/>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33"/>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33"/>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51"/>
        <p:cNvGrpSpPr/>
        <p:nvPr/>
      </p:nvGrpSpPr>
      <p:grpSpPr>
        <a:xfrm>
          <a:off x="0" y="0"/>
          <a:ext cx="0" cy="0"/>
          <a:chOff x="0" y="0"/>
          <a:chExt cx="0" cy="0"/>
        </a:xfrm>
      </p:grpSpPr>
      <p:sp>
        <p:nvSpPr>
          <p:cNvPr id="1052" name="Google Shape;1052;p34"/>
          <p:cNvSpPr/>
          <p:nvPr/>
        </p:nvSpPr>
        <p:spPr>
          <a:xfrm>
            <a:off x="429875" y="25"/>
            <a:ext cx="566700" cy="2982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34"/>
          <p:cNvSpPr txBox="1">
            <a:spLocks noGrp="1"/>
          </p:cNvSpPr>
          <p:nvPr>
            <p:ph type="subTitle" idx="1"/>
          </p:nvPr>
        </p:nvSpPr>
        <p:spPr>
          <a:xfrm>
            <a:off x="2176200" y="2262600"/>
            <a:ext cx="4791600" cy="64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54" name="Google Shape;1054;p34"/>
          <p:cNvSpPr txBox="1">
            <a:spLocks noGrp="1"/>
          </p:cNvSpPr>
          <p:nvPr>
            <p:ph type="subTitle" idx="2"/>
          </p:nvPr>
        </p:nvSpPr>
        <p:spPr>
          <a:xfrm>
            <a:off x="2176200" y="3907575"/>
            <a:ext cx="4791600" cy="64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55" name="Google Shape;1055;p34"/>
          <p:cNvSpPr txBox="1">
            <a:spLocks noGrp="1"/>
          </p:cNvSpPr>
          <p:nvPr>
            <p:ph type="subTitle" idx="3"/>
          </p:nvPr>
        </p:nvSpPr>
        <p:spPr>
          <a:xfrm>
            <a:off x="3248850" y="1561500"/>
            <a:ext cx="2646300" cy="548700"/>
          </a:xfrm>
          <a:prstGeom prst="rect">
            <a:avLst/>
          </a:prstGeom>
          <a:solidFill>
            <a:schemeClr val="accent2"/>
          </a:solidFill>
          <a:ln w="28575" cap="flat" cmpd="sng">
            <a:solidFill>
              <a:srgbClr val="000000"/>
            </a:solidFill>
            <a:prstDash val="solid"/>
            <a:round/>
            <a:headEnd type="none" w="sm" len="sm"/>
            <a:tailEnd type="none" w="sm" len="sm"/>
          </a:ln>
          <a:effectLst>
            <a:outerShdw dist="85725" dir="804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6" name="Google Shape;1056;p34"/>
          <p:cNvSpPr txBox="1">
            <a:spLocks noGrp="1"/>
          </p:cNvSpPr>
          <p:nvPr>
            <p:ph type="subTitle" idx="4"/>
          </p:nvPr>
        </p:nvSpPr>
        <p:spPr>
          <a:xfrm>
            <a:off x="3248850" y="3206475"/>
            <a:ext cx="2646300" cy="548700"/>
          </a:xfrm>
          <a:prstGeom prst="rect">
            <a:avLst/>
          </a:prstGeom>
          <a:solidFill>
            <a:schemeClr val="accent2"/>
          </a:solidFill>
          <a:ln w="28575" cap="flat" cmpd="sng">
            <a:solidFill>
              <a:srgbClr val="000000"/>
            </a:solidFill>
            <a:prstDash val="solid"/>
            <a:round/>
            <a:headEnd type="none" w="sm" len="sm"/>
            <a:tailEnd type="none" w="sm" len="sm"/>
          </a:ln>
          <a:effectLst>
            <a:outerShdw dist="85725" dir="804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7" name="Google Shape;1057;p34"/>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1058" name="Google Shape;1058;p34"/>
          <p:cNvGrpSpPr/>
          <p:nvPr/>
        </p:nvGrpSpPr>
        <p:grpSpPr>
          <a:xfrm>
            <a:off x="637028" y="200"/>
            <a:ext cx="835878" cy="2586752"/>
            <a:chOff x="2720800" y="1924625"/>
            <a:chExt cx="622350" cy="1926100"/>
          </a:xfrm>
        </p:grpSpPr>
        <p:sp>
          <p:nvSpPr>
            <p:cNvPr id="1059" name="Google Shape;1059;p34"/>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34"/>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34"/>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34"/>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34"/>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34"/>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34"/>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34"/>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34"/>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34"/>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34"/>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34"/>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1" name="Google Shape;1071;p34"/>
          <p:cNvSpPr/>
          <p:nvPr/>
        </p:nvSpPr>
        <p:spPr>
          <a:xfrm>
            <a:off x="7810500" y="1805450"/>
            <a:ext cx="1333500" cy="193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2" name="Google Shape;1072;p34"/>
          <p:cNvGrpSpPr/>
          <p:nvPr/>
        </p:nvGrpSpPr>
        <p:grpSpPr>
          <a:xfrm rot="-5400000">
            <a:off x="8546820" y="-75092"/>
            <a:ext cx="2982042" cy="4105896"/>
            <a:chOff x="3432150" y="1924250"/>
            <a:chExt cx="1399100" cy="1926475"/>
          </a:xfrm>
        </p:grpSpPr>
        <p:sp>
          <p:nvSpPr>
            <p:cNvPr id="1073" name="Google Shape;1073;p34"/>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34"/>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34"/>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34"/>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34"/>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34"/>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34"/>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34"/>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34"/>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34"/>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34"/>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34"/>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34"/>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34"/>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34"/>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34"/>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34"/>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0" name="Google Shape;1090;p34"/>
          <p:cNvSpPr/>
          <p:nvPr/>
        </p:nvSpPr>
        <p:spPr>
          <a:xfrm>
            <a:off x="6187175" y="4669700"/>
            <a:ext cx="1143000" cy="473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1" name="Google Shape;1091;p34"/>
          <p:cNvGrpSpPr/>
          <p:nvPr/>
        </p:nvGrpSpPr>
        <p:grpSpPr>
          <a:xfrm>
            <a:off x="242829" y="4473978"/>
            <a:ext cx="477164" cy="475789"/>
            <a:chOff x="6709050" y="2046775"/>
            <a:chExt cx="390350" cy="389225"/>
          </a:xfrm>
        </p:grpSpPr>
        <p:sp>
          <p:nvSpPr>
            <p:cNvPr id="1092" name="Google Shape;1092;p34"/>
            <p:cNvSpPr/>
            <p:nvPr/>
          </p:nvSpPr>
          <p:spPr>
            <a:xfrm>
              <a:off x="6805325" y="2144025"/>
              <a:ext cx="294075" cy="291975"/>
            </a:xfrm>
            <a:custGeom>
              <a:avLst/>
              <a:gdLst/>
              <a:ahLst/>
              <a:cxnLst/>
              <a:rect l="l" t="t" r="r" b="b"/>
              <a:pathLst>
                <a:path w="11763" h="11679" extrusionOk="0">
                  <a:moveTo>
                    <a:pt x="1490" y="1452"/>
                  </a:moveTo>
                  <a:lnTo>
                    <a:pt x="9230" y="4535"/>
                  </a:lnTo>
                  <a:lnTo>
                    <a:pt x="7360" y="5615"/>
                  </a:lnTo>
                  <a:cubicBezTo>
                    <a:pt x="7218" y="5697"/>
                    <a:pt x="7122" y="5839"/>
                    <a:pt x="7099" y="6003"/>
                  </a:cubicBezTo>
                  <a:cubicBezTo>
                    <a:pt x="7084" y="6159"/>
                    <a:pt x="7137" y="6323"/>
                    <a:pt x="7248" y="6435"/>
                  </a:cubicBezTo>
                  <a:lnTo>
                    <a:pt x="10459" y="9645"/>
                  </a:lnTo>
                  <a:lnTo>
                    <a:pt x="9684" y="10420"/>
                  </a:lnTo>
                  <a:lnTo>
                    <a:pt x="6474" y="7209"/>
                  </a:lnTo>
                  <a:cubicBezTo>
                    <a:pt x="6377" y="7113"/>
                    <a:pt x="6243" y="7060"/>
                    <a:pt x="6109" y="7060"/>
                  </a:cubicBezTo>
                  <a:cubicBezTo>
                    <a:pt x="6086" y="7060"/>
                    <a:pt x="6064" y="7060"/>
                    <a:pt x="6042" y="7068"/>
                  </a:cubicBezTo>
                  <a:cubicBezTo>
                    <a:pt x="5878" y="7083"/>
                    <a:pt x="5736" y="7180"/>
                    <a:pt x="5654" y="7321"/>
                  </a:cubicBezTo>
                  <a:lnTo>
                    <a:pt x="4574" y="9191"/>
                  </a:lnTo>
                  <a:lnTo>
                    <a:pt x="1490" y="1452"/>
                  </a:lnTo>
                  <a:close/>
                  <a:moveTo>
                    <a:pt x="562" y="1"/>
                  </a:moveTo>
                  <a:cubicBezTo>
                    <a:pt x="425" y="1"/>
                    <a:pt x="291" y="54"/>
                    <a:pt x="194" y="155"/>
                  </a:cubicBezTo>
                  <a:cubicBezTo>
                    <a:pt x="45" y="304"/>
                    <a:pt x="1" y="520"/>
                    <a:pt x="75" y="714"/>
                  </a:cubicBezTo>
                  <a:lnTo>
                    <a:pt x="4008" y="10569"/>
                  </a:lnTo>
                  <a:cubicBezTo>
                    <a:pt x="4083" y="10755"/>
                    <a:pt x="4254" y="10882"/>
                    <a:pt x="4455" y="10897"/>
                  </a:cubicBezTo>
                  <a:cubicBezTo>
                    <a:pt x="4468" y="10898"/>
                    <a:pt x="4481" y="10898"/>
                    <a:pt x="4494" y="10898"/>
                  </a:cubicBezTo>
                  <a:cubicBezTo>
                    <a:pt x="4674" y="10898"/>
                    <a:pt x="4849" y="10803"/>
                    <a:pt x="4939" y="10636"/>
                  </a:cubicBezTo>
                  <a:lnTo>
                    <a:pt x="6220" y="8431"/>
                  </a:lnTo>
                  <a:lnTo>
                    <a:pt x="9312" y="11522"/>
                  </a:lnTo>
                  <a:cubicBezTo>
                    <a:pt x="9416" y="11627"/>
                    <a:pt x="9542" y="11679"/>
                    <a:pt x="9684" y="11679"/>
                  </a:cubicBezTo>
                  <a:cubicBezTo>
                    <a:pt x="9818" y="11679"/>
                    <a:pt x="9952" y="11627"/>
                    <a:pt x="10049" y="11522"/>
                  </a:cubicBezTo>
                  <a:lnTo>
                    <a:pt x="11561" y="10018"/>
                  </a:lnTo>
                  <a:cubicBezTo>
                    <a:pt x="11762" y="9809"/>
                    <a:pt x="11762" y="9481"/>
                    <a:pt x="11561" y="9280"/>
                  </a:cubicBezTo>
                  <a:lnTo>
                    <a:pt x="8462" y="6182"/>
                  </a:lnTo>
                  <a:lnTo>
                    <a:pt x="10675" y="4908"/>
                  </a:lnTo>
                  <a:cubicBezTo>
                    <a:pt x="10846" y="4803"/>
                    <a:pt x="10950" y="4617"/>
                    <a:pt x="10935" y="4416"/>
                  </a:cubicBezTo>
                  <a:cubicBezTo>
                    <a:pt x="10921" y="4215"/>
                    <a:pt x="10794" y="4044"/>
                    <a:pt x="10608" y="3969"/>
                  </a:cubicBezTo>
                  <a:lnTo>
                    <a:pt x="753" y="36"/>
                  </a:lnTo>
                  <a:cubicBezTo>
                    <a:pt x="691" y="13"/>
                    <a:pt x="626" y="1"/>
                    <a:pt x="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34"/>
            <p:cNvSpPr/>
            <p:nvPr/>
          </p:nvSpPr>
          <p:spPr>
            <a:xfrm>
              <a:off x="6742750" y="2081750"/>
              <a:ext cx="57400" cy="55000"/>
            </a:xfrm>
            <a:custGeom>
              <a:avLst/>
              <a:gdLst/>
              <a:ahLst/>
              <a:cxnLst/>
              <a:rect l="l" t="t" r="r" b="b"/>
              <a:pathLst>
                <a:path w="2296" h="2200" extrusionOk="0">
                  <a:moveTo>
                    <a:pt x="571" y="0"/>
                  </a:moveTo>
                  <a:cubicBezTo>
                    <a:pt x="437" y="0"/>
                    <a:pt x="302" y="51"/>
                    <a:pt x="202" y="151"/>
                  </a:cubicBezTo>
                  <a:cubicBezTo>
                    <a:pt x="1" y="360"/>
                    <a:pt x="1" y="687"/>
                    <a:pt x="202" y="889"/>
                  </a:cubicBezTo>
                  <a:lnTo>
                    <a:pt x="1356" y="2043"/>
                  </a:lnTo>
                  <a:cubicBezTo>
                    <a:pt x="1461" y="2147"/>
                    <a:pt x="1595" y="2200"/>
                    <a:pt x="1729" y="2200"/>
                  </a:cubicBezTo>
                  <a:cubicBezTo>
                    <a:pt x="1856" y="2200"/>
                    <a:pt x="1990" y="2147"/>
                    <a:pt x="2094" y="2043"/>
                  </a:cubicBezTo>
                  <a:cubicBezTo>
                    <a:pt x="2295" y="1842"/>
                    <a:pt x="2295" y="1514"/>
                    <a:pt x="2094" y="1313"/>
                  </a:cubicBezTo>
                  <a:lnTo>
                    <a:pt x="939" y="151"/>
                  </a:lnTo>
                  <a:cubicBezTo>
                    <a:pt x="839" y="51"/>
                    <a:pt x="705" y="0"/>
                    <a:pt x="5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34"/>
            <p:cNvSpPr/>
            <p:nvPr/>
          </p:nvSpPr>
          <p:spPr>
            <a:xfrm>
              <a:off x="6709050" y="2162600"/>
              <a:ext cx="67075" cy="25925"/>
            </a:xfrm>
            <a:custGeom>
              <a:avLst/>
              <a:gdLst/>
              <a:ahLst/>
              <a:cxnLst/>
              <a:rect l="l" t="t" r="r" b="b"/>
              <a:pathLst>
                <a:path w="2683" h="1037" extrusionOk="0">
                  <a:moveTo>
                    <a:pt x="522" y="1"/>
                  </a:moveTo>
                  <a:cubicBezTo>
                    <a:pt x="231" y="1"/>
                    <a:pt x="1" y="232"/>
                    <a:pt x="1" y="515"/>
                  </a:cubicBezTo>
                  <a:cubicBezTo>
                    <a:pt x="1" y="805"/>
                    <a:pt x="231" y="1036"/>
                    <a:pt x="522" y="1036"/>
                  </a:cubicBezTo>
                  <a:lnTo>
                    <a:pt x="2161" y="1036"/>
                  </a:lnTo>
                  <a:cubicBezTo>
                    <a:pt x="2444" y="1036"/>
                    <a:pt x="2682" y="805"/>
                    <a:pt x="2682" y="515"/>
                  </a:cubicBezTo>
                  <a:cubicBezTo>
                    <a:pt x="2682" y="232"/>
                    <a:pt x="2444" y="1"/>
                    <a:pt x="21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34"/>
            <p:cNvSpPr/>
            <p:nvPr/>
          </p:nvSpPr>
          <p:spPr>
            <a:xfrm>
              <a:off x="6736800" y="2211900"/>
              <a:ext cx="57375" cy="55025"/>
            </a:xfrm>
            <a:custGeom>
              <a:avLst/>
              <a:gdLst/>
              <a:ahLst/>
              <a:cxnLst/>
              <a:rect l="l" t="t" r="r" b="b"/>
              <a:pathLst>
                <a:path w="2295" h="2201" extrusionOk="0">
                  <a:moveTo>
                    <a:pt x="1728" y="1"/>
                  </a:moveTo>
                  <a:cubicBezTo>
                    <a:pt x="1594" y="1"/>
                    <a:pt x="1460" y="51"/>
                    <a:pt x="1356" y="152"/>
                  </a:cubicBezTo>
                  <a:lnTo>
                    <a:pt x="202" y="1306"/>
                  </a:lnTo>
                  <a:cubicBezTo>
                    <a:pt x="0" y="1515"/>
                    <a:pt x="0" y="1843"/>
                    <a:pt x="202" y="2044"/>
                  </a:cubicBezTo>
                  <a:cubicBezTo>
                    <a:pt x="306" y="2148"/>
                    <a:pt x="440" y="2200"/>
                    <a:pt x="567" y="2200"/>
                  </a:cubicBezTo>
                  <a:cubicBezTo>
                    <a:pt x="701" y="2200"/>
                    <a:pt x="835" y="2148"/>
                    <a:pt x="939" y="2044"/>
                  </a:cubicBezTo>
                  <a:lnTo>
                    <a:pt x="2094" y="889"/>
                  </a:lnTo>
                  <a:cubicBezTo>
                    <a:pt x="2295" y="688"/>
                    <a:pt x="2295" y="353"/>
                    <a:pt x="2094" y="152"/>
                  </a:cubicBezTo>
                  <a:cubicBezTo>
                    <a:pt x="1993" y="51"/>
                    <a:pt x="1861" y="1"/>
                    <a:pt x="17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34"/>
            <p:cNvSpPr/>
            <p:nvPr/>
          </p:nvSpPr>
          <p:spPr>
            <a:xfrm>
              <a:off x="6824700" y="2046775"/>
              <a:ext cx="26100" cy="67075"/>
            </a:xfrm>
            <a:custGeom>
              <a:avLst/>
              <a:gdLst/>
              <a:ahLst/>
              <a:cxnLst/>
              <a:rect l="l" t="t" r="r" b="b"/>
              <a:pathLst>
                <a:path w="1044" h="2683" extrusionOk="0">
                  <a:moveTo>
                    <a:pt x="522" y="1"/>
                  </a:moveTo>
                  <a:cubicBezTo>
                    <a:pt x="239" y="1"/>
                    <a:pt x="0" y="239"/>
                    <a:pt x="0" y="522"/>
                  </a:cubicBezTo>
                  <a:lnTo>
                    <a:pt x="0" y="2161"/>
                  </a:lnTo>
                  <a:cubicBezTo>
                    <a:pt x="0" y="2451"/>
                    <a:pt x="239" y="2682"/>
                    <a:pt x="522" y="2682"/>
                  </a:cubicBezTo>
                  <a:cubicBezTo>
                    <a:pt x="812" y="2682"/>
                    <a:pt x="1043" y="2451"/>
                    <a:pt x="1043" y="2161"/>
                  </a:cubicBezTo>
                  <a:lnTo>
                    <a:pt x="1043" y="522"/>
                  </a:lnTo>
                  <a:cubicBezTo>
                    <a:pt x="1043" y="239"/>
                    <a:pt x="812" y="1"/>
                    <a:pt x="5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34"/>
            <p:cNvSpPr/>
            <p:nvPr/>
          </p:nvSpPr>
          <p:spPr>
            <a:xfrm>
              <a:off x="6872925" y="2075775"/>
              <a:ext cx="57375" cy="55025"/>
            </a:xfrm>
            <a:custGeom>
              <a:avLst/>
              <a:gdLst/>
              <a:ahLst/>
              <a:cxnLst/>
              <a:rect l="l" t="t" r="r" b="b"/>
              <a:pathLst>
                <a:path w="2295" h="2201" extrusionOk="0">
                  <a:moveTo>
                    <a:pt x="1725" y="1"/>
                  </a:moveTo>
                  <a:cubicBezTo>
                    <a:pt x="1591" y="1"/>
                    <a:pt x="1457" y="51"/>
                    <a:pt x="1356" y="152"/>
                  </a:cubicBezTo>
                  <a:lnTo>
                    <a:pt x="202" y="1306"/>
                  </a:lnTo>
                  <a:cubicBezTo>
                    <a:pt x="1" y="1515"/>
                    <a:pt x="1" y="1843"/>
                    <a:pt x="202" y="2044"/>
                  </a:cubicBezTo>
                  <a:cubicBezTo>
                    <a:pt x="298" y="2148"/>
                    <a:pt x="433" y="2200"/>
                    <a:pt x="567" y="2200"/>
                  </a:cubicBezTo>
                  <a:cubicBezTo>
                    <a:pt x="701" y="2200"/>
                    <a:pt x="835" y="2148"/>
                    <a:pt x="932" y="2044"/>
                  </a:cubicBezTo>
                  <a:lnTo>
                    <a:pt x="2094" y="889"/>
                  </a:lnTo>
                  <a:cubicBezTo>
                    <a:pt x="2295" y="688"/>
                    <a:pt x="2295" y="360"/>
                    <a:pt x="2094" y="152"/>
                  </a:cubicBezTo>
                  <a:cubicBezTo>
                    <a:pt x="1993" y="51"/>
                    <a:pt x="1859" y="1"/>
                    <a:pt x="17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TITLE_ONLY_1">
    <p:spTree>
      <p:nvGrpSpPr>
        <p:cNvPr id="1" name="Shape 1098"/>
        <p:cNvGrpSpPr/>
        <p:nvPr/>
      </p:nvGrpSpPr>
      <p:grpSpPr>
        <a:xfrm>
          <a:off x="0" y="0"/>
          <a:ext cx="0" cy="0"/>
          <a:chOff x="0" y="0"/>
          <a:chExt cx="0" cy="0"/>
        </a:xfrm>
      </p:grpSpPr>
      <p:sp>
        <p:nvSpPr>
          <p:cNvPr id="1099" name="Google Shape;1099;p35"/>
          <p:cNvSpPr/>
          <p:nvPr/>
        </p:nvSpPr>
        <p:spPr>
          <a:xfrm rot="10800000">
            <a:off x="6519474" y="2729"/>
            <a:ext cx="2626500" cy="747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35"/>
          <p:cNvSpPr txBox="1">
            <a:spLocks noGrp="1"/>
          </p:cNvSpPr>
          <p:nvPr>
            <p:ph type="subTitle" idx="1"/>
          </p:nvPr>
        </p:nvSpPr>
        <p:spPr>
          <a:xfrm>
            <a:off x="766750" y="3156787"/>
            <a:ext cx="2267700" cy="548700"/>
          </a:xfrm>
          <a:prstGeom prst="rect">
            <a:avLst/>
          </a:prstGeom>
          <a:solidFill>
            <a:schemeClr val="accent2"/>
          </a:solidFill>
          <a:ln w="28575" cap="flat" cmpd="sng">
            <a:solidFill>
              <a:srgbClr val="000000"/>
            </a:solidFill>
            <a:prstDash val="solid"/>
            <a:miter lim="8000"/>
            <a:headEnd type="none" w="sm" len="sm"/>
            <a:tailEnd type="none" w="sm" len="sm"/>
          </a:ln>
          <a:effectLst>
            <a:outerShdw dist="85725" dir="804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01" name="Google Shape;1101;p35"/>
          <p:cNvSpPr txBox="1">
            <a:spLocks noGrp="1"/>
          </p:cNvSpPr>
          <p:nvPr>
            <p:ph type="subTitle" idx="2"/>
          </p:nvPr>
        </p:nvSpPr>
        <p:spPr>
          <a:xfrm>
            <a:off x="766750" y="3807626"/>
            <a:ext cx="2267700" cy="79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02" name="Google Shape;1102;p35"/>
          <p:cNvSpPr txBox="1">
            <a:spLocks noGrp="1"/>
          </p:cNvSpPr>
          <p:nvPr>
            <p:ph type="subTitle" idx="3"/>
          </p:nvPr>
        </p:nvSpPr>
        <p:spPr>
          <a:xfrm>
            <a:off x="3438150" y="3156787"/>
            <a:ext cx="2267700" cy="548700"/>
          </a:xfrm>
          <a:prstGeom prst="rect">
            <a:avLst/>
          </a:prstGeom>
          <a:solidFill>
            <a:schemeClr val="accent2"/>
          </a:solidFill>
          <a:ln w="28575" cap="flat" cmpd="sng">
            <a:solidFill>
              <a:srgbClr val="000000"/>
            </a:solidFill>
            <a:prstDash val="solid"/>
            <a:miter lim="8000"/>
            <a:headEnd type="none" w="sm" len="sm"/>
            <a:tailEnd type="none" w="sm" len="sm"/>
          </a:ln>
          <a:effectLst>
            <a:outerShdw dist="85725" dir="804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03" name="Google Shape;1103;p35"/>
          <p:cNvSpPr txBox="1">
            <a:spLocks noGrp="1"/>
          </p:cNvSpPr>
          <p:nvPr>
            <p:ph type="subTitle" idx="4"/>
          </p:nvPr>
        </p:nvSpPr>
        <p:spPr>
          <a:xfrm>
            <a:off x="3438150" y="3807626"/>
            <a:ext cx="2267700" cy="79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04" name="Google Shape;1104;p35"/>
          <p:cNvSpPr txBox="1">
            <a:spLocks noGrp="1"/>
          </p:cNvSpPr>
          <p:nvPr>
            <p:ph type="subTitle" idx="5"/>
          </p:nvPr>
        </p:nvSpPr>
        <p:spPr>
          <a:xfrm>
            <a:off x="6109550" y="3152487"/>
            <a:ext cx="2267700" cy="548700"/>
          </a:xfrm>
          <a:prstGeom prst="rect">
            <a:avLst/>
          </a:prstGeom>
          <a:solidFill>
            <a:schemeClr val="accent2"/>
          </a:solidFill>
          <a:ln w="28575" cap="flat" cmpd="sng">
            <a:solidFill>
              <a:srgbClr val="000000"/>
            </a:solidFill>
            <a:prstDash val="solid"/>
            <a:miter lim="8000"/>
            <a:headEnd type="none" w="sm" len="sm"/>
            <a:tailEnd type="none" w="sm" len="sm"/>
          </a:ln>
          <a:effectLst>
            <a:outerShdw dist="85725" dir="804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05" name="Google Shape;1105;p35"/>
          <p:cNvSpPr txBox="1">
            <a:spLocks noGrp="1"/>
          </p:cNvSpPr>
          <p:nvPr>
            <p:ph type="subTitle" idx="6"/>
          </p:nvPr>
        </p:nvSpPr>
        <p:spPr>
          <a:xfrm>
            <a:off x="6109550" y="3803326"/>
            <a:ext cx="2267700" cy="79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06" name="Google Shape;1106;p35"/>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107" name="Google Shape;1107;p35"/>
          <p:cNvSpPr/>
          <p:nvPr/>
        </p:nvSpPr>
        <p:spPr>
          <a:xfrm rot="10800000">
            <a:off x="-319476" y="3128279"/>
            <a:ext cx="985200" cy="1872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8" name="Google Shape;1108;p35"/>
          <p:cNvGrpSpPr/>
          <p:nvPr/>
        </p:nvGrpSpPr>
        <p:grpSpPr>
          <a:xfrm rot="5400000">
            <a:off x="8119773" y="-1200110"/>
            <a:ext cx="2289627" cy="3152676"/>
            <a:chOff x="3432150" y="1924250"/>
            <a:chExt cx="1399100" cy="1926475"/>
          </a:xfrm>
        </p:grpSpPr>
        <p:sp>
          <p:nvSpPr>
            <p:cNvPr id="1109" name="Google Shape;1109;p35"/>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35"/>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35"/>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35"/>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35"/>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35"/>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35"/>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35"/>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35"/>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35"/>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35"/>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35"/>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35"/>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35"/>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35"/>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35"/>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35"/>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6" name="Google Shape;1126;p35"/>
          <p:cNvGrpSpPr/>
          <p:nvPr/>
        </p:nvGrpSpPr>
        <p:grpSpPr>
          <a:xfrm rot="10800000">
            <a:off x="-509473" y="2501974"/>
            <a:ext cx="887222" cy="2745656"/>
            <a:chOff x="2720800" y="1924625"/>
            <a:chExt cx="622350" cy="1926100"/>
          </a:xfrm>
        </p:grpSpPr>
        <p:sp>
          <p:nvSpPr>
            <p:cNvPr id="1127" name="Google Shape;1127;p35"/>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35"/>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35"/>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35"/>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35"/>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35"/>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35"/>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35"/>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35"/>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35"/>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35"/>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35"/>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9" name="Google Shape;1139;p35"/>
          <p:cNvGrpSpPr/>
          <p:nvPr/>
        </p:nvGrpSpPr>
        <p:grpSpPr>
          <a:xfrm rot="5400000" flipH="1">
            <a:off x="168392" y="1252725"/>
            <a:ext cx="477164" cy="475789"/>
            <a:chOff x="6709050" y="2046775"/>
            <a:chExt cx="390350" cy="389225"/>
          </a:xfrm>
        </p:grpSpPr>
        <p:sp>
          <p:nvSpPr>
            <p:cNvPr id="1140" name="Google Shape;1140;p35"/>
            <p:cNvSpPr/>
            <p:nvPr/>
          </p:nvSpPr>
          <p:spPr>
            <a:xfrm>
              <a:off x="6805325" y="2144025"/>
              <a:ext cx="294075" cy="291975"/>
            </a:xfrm>
            <a:custGeom>
              <a:avLst/>
              <a:gdLst/>
              <a:ahLst/>
              <a:cxnLst/>
              <a:rect l="l" t="t" r="r" b="b"/>
              <a:pathLst>
                <a:path w="11763" h="11679" extrusionOk="0">
                  <a:moveTo>
                    <a:pt x="1490" y="1452"/>
                  </a:moveTo>
                  <a:lnTo>
                    <a:pt x="9230" y="4535"/>
                  </a:lnTo>
                  <a:lnTo>
                    <a:pt x="7360" y="5615"/>
                  </a:lnTo>
                  <a:cubicBezTo>
                    <a:pt x="7218" y="5697"/>
                    <a:pt x="7122" y="5839"/>
                    <a:pt x="7099" y="6003"/>
                  </a:cubicBezTo>
                  <a:cubicBezTo>
                    <a:pt x="7084" y="6159"/>
                    <a:pt x="7137" y="6323"/>
                    <a:pt x="7248" y="6435"/>
                  </a:cubicBezTo>
                  <a:lnTo>
                    <a:pt x="10459" y="9645"/>
                  </a:lnTo>
                  <a:lnTo>
                    <a:pt x="9684" y="10420"/>
                  </a:lnTo>
                  <a:lnTo>
                    <a:pt x="6474" y="7209"/>
                  </a:lnTo>
                  <a:cubicBezTo>
                    <a:pt x="6377" y="7113"/>
                    <a:pt x="6243" y="7060"/>
                    <a:pt x="6109" y="7060"/>
                  </a:cubicBezTo>
                  <a:cubicBezTo>
                    <a:pt x="6086" y="7060"/>
                    <a:pt x="6064" y="7060"/>
                    <a:pt x="6042" y="7068"/>
                  </a:cubicBezTo>
                  <a:cubicBezTo>
                    <a:pt x="5878" y="7083"/>
                    <a:pt x="5736" y="7180"/>
                    <a:pt x="5654" y="7321"/>
                  </a:cubicBezTo>
                  <a:lnTo>
                    <a:pt x="4574" y="9191"/>
                  </a:lnTo>
                  <a:lnTo>
                    <a:pt x="1490" y="1452"/>
                  </a:lnTo>
                  <a:close/>
                  <a:moveTo>
                    <a:pt x="562" y="1"/>
                  </a:moveTo>
                  <a:cubicBezTo>
                    <a:pt x="425" y="1"/>
                    <a:pt x="291" y="54"/>
                    <a:pt x="194" y="155"/>
                  </a:cubicBezTo>
                  <a:cubicBezTo>
                    <a:pt x="45" y="304"/>
                    <a:pt x="1" y="520"/>
                    <a:pt x="75" y="714"/>
                  </a:cubicBezTo>
                  <a:lnTo>
                    <a:pt x="4008" y="10569"/>
                  </a:lnTo>
                  <a:cubicBezTo>
                    <a:pt x="4083" y="10755"/>
                    <a:pt x="4254" y="10882"/>
                    <a:pt x="4455" y="10897"/>
                  </a:cubicBezTo>
                  <a:cubicBezTo>
                    <a:pt x="4468" y="10898"/>
                    <a:pt x="4481" y="10898"/>
                    <a:pt x="4494" y="10898"/>
                  </a:cubicBezTo>
                  <a:cubicBezTo>
                    <a:pt x="4674" y="10898"/>
                    <a:pt x="4849" y="10803"/>
                    <a:pt x="4939" y="10636"/>
                  </a:cubicBezTo>
                  <a:lnTo>
                    <a:pt x="6220" y="8431"/>
                  </a:lnTo>
                  <a:lnTo>
                    <a:pt x="9312" y="11522"/>
                  </a:lnTo>
                  <a:cubicBezTo>
                    <a:pt x="9416" y="11627"/>
                    <a:pt x="9542" y="11679"/>
                    <a:pt x="9684" y="11679"/>
                  </a:cubicBezTo>
                  <a:cubicBezTo>
                    <a:pt x="9818" y="11679"/>
                    <a:pt x="9952" y="11627"/>
                    <a:pt x="10049" y="11522"/>
                  </a:cubicBezTo>
                  <a:lnTo>
                    <a:pt x="11561" y="10018"/>
                  </a:lnTo>
                  <a:cubicBezTo>
                    <a:pt x="11762" y="9809"/>
                    <a:pt x="11762" y="9481"/>
                    <a:pt x="11561" y="9280"/>
                  </a:cubicBezTo>
                  <a:lnTo>
                    <a:pt x="8462" y="6182"/>
                  </a:lnTo>
                  <a:lnTo>
                    <a:pt x="10675" y="4908"/>
                  </a:lnTo>
                  <a:cubicBezTo>
                    <a:pt x="10846" y="4803"/>
                    <a:pt x="10950" y="4617"/>
                    <a:pt x="10935" y="4416"/>
                  </a:cubicBezTo>
                  <a:cubicBezTo>
                    <a:pt x="10921" y="4215"/>
                    <a:pt x="10794" y="4044"/>
                    <a:pt x="10608" y="3969"/>
                  </a:cubicBezTo>
                  <a:lnTo>
                    <a:pt x="753" y="36"/>
                  </a:lnTo>
                  <a:cubicBezTo>
                    <a:pt x="691" y="13"/>
                    <a:pt x="626" y="1"/>
                    <a:pt x="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35"/>
            <p:cNvSpPr/>
            <p:nvPr/>
          </p:nvSpPr>
          <p:spPr>
            <a:xfrm>
              <a:off x="6742750" y="2081750"/>
              <a:ext cx="57400" cy="55000"/>
            </a:xfrm>
            <a:custGeom>
              <a:avLst/>
              <a:gdLst/>
              <a:ahLst/>
              <a:cxnLst/>
              <a:rect l="l" t="t" r="r" b="b"/>
              <a:pathLst>
                <a:path w="2296" h="2200" extrusionOk="0">
                  <a:moveTo>
                    <a:pt x="571" y="0"/>
                  </a:moveTo>
                  <a:cubicBezTo>
                    <a:pt x="437" y="0"/>
                    <a:pt x="302" y="51"/>
                    <a:pt x="202" y="151"/>
                  </a:cubicBezTo>
                  <a:cubicBezTo>
                    <a:pt x="1" y="360"/>
                    <a:pt x="1" y="687"/>
                    <a:pt x="202" y="889"/>
                  </a:cubicBezTo>
                  <a:lnTo>
                    <a:pt x="1356" y="2043"/>
                  </a:lnTo>
                  <a:cubicBezTo>
                    <a:pt x="1461" y="2147"/>
                    <a:pt x="1595" y="2200"/>
                    <a:pt x="1729" y="2200"/>
                  </a:cubicBezTo>
                  <a:cubicBezTo>
                    <a:pt x="1856" y="2200"/>
                    <a:pt x="1990" y="2147"/>
                    <a:pt x="2094" y="2043"/>
                  </a:cubicBezTo>
                  <a:cubicBezTo>
                    <a:pt x="2295" y="1842"/>
                    <a:pt x="2295" y="1514"/>
                    <a:pt x="2094" y="1313"/>
                  </a:cubicBezTo>
                  <a:lnTo>
                    <a:pt x="939" y="151"/>
                  </a:lnTo>
                  <a:cubicBezTo>
                    <a:pt x="839" y="51"/>
                    <a:pt x="705" y="0"/>
                    <a:pt x="5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35"/>
            <p:cNvSpPr/>
            <p:nvPr/>
          </p:nvSpPr>
          <p:spPr>
            <a:xfrm>
              <a:off x="6709050" y="2162600"/>
              <a:ext cx="67075" cy="25925"/>
            </a:xfrm>
            <a:custGeom>
              <a:avLst/>
              <a:gdLst/>
              <a:ahLst/>
              <a:cxnLst/>
              <a:rect l="l" t="t" r="r" b="b"/>
              <a:pathLst>
                <a:path w="2683" h="1037" extrusionOk="0">
                  <a:moveTo>
                    <a:pt x="522" y="1"/>
                  </a:moveTo>
                  <a:cubicBezTo>
                    <a:pt x="231" y="1"/>
                    <a:pt x="1" y="232"/>
                    <a:pt x="1" y="515"/>
                  </a:cubicBezTo>
                  <a:cubicBezTo>
                    <a:pt x="1" y="805"/>
                    <a:pt x="231" y="1036"/>
                    <a:pt x="522" y="1036"/>
                  </a:cubicBezTo>
                  <a:lnTo>
                    <a:pt x="2161" y="1036"/>
                  </a:lnTo>
                  <a:cubicBezTo>
                    <a:pt x="2444" y="1036"/>
                    <a:pt x="2682" y="805"/>
                    <a:pt x="2682" y="515"/>
                  </a:cubicBezTo>
                  <a:cubicBezTo>
                    <a:pt x="2682" y="232"/>
                    <a:pt x="2444" y="1"/>
                    <a:pt x="21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35"/>
            <p:cNvSpPr/>
            <p:nvPr/>
          </p:nvSpPr>
          <p:spPr>
            <a:xfrm>
              <a:off x="6736800" y="2211900"/>
              <a:ext cx="57375" cy="55025"/>
            </a:xfrm>
            <a:custGeom>
              <a:avLst/>
              <a:gdLst/>
              <a:ahLst/>
              <a:cxnLst/>
              <a:rect l="l" t="t" r="r" b="b"/>
              <a:pathLst>
                <a:path w="2295" h="2201" extrusionOk="0">
                  <a:moveTo>
                    <a:pt x="1728" y="1"/>
                  </a:moveTo>
                  <a:cubicBezTo>
                    <a:pt x="1594" y="1"/>
                    <a:pt x="1460" y="51"/>
                    <a:pt x="1356" y="152"/>
                  </a:cubicBezTo>
                  <a:lnTo>
                    <a:pt x="202" y="1306"/>
                  </a:lnTo>
                  <a:cubicBezTo>
                    <a:pt x="0" y="1515"/>
                    <a:pt x="0" y="1843"/>
                    <a:pt x="202" y="2044"/>
                  </a:cubicBezTo>
                  <a:cubicBezTo>
                    <a:pt x="306" y="2148"/>
                    <a:pt x="440" y="2200"/>
                    <a:pt x="567" y="2200"/>
                  </a:cubicBezTo>
                  <a:cubicBezTo>
                    <a:pt x="701" y="2200"/>
                    <a:pt x="835" y="2148"/>
                    <a:pt x="939" y="2044"/>
                  </a:cubicBezTo>
                  <a:lnTo>
                    <a:pt x="2094" y="889"/>
                  </a:lnTo>
                  <a:cubicBezTo>
                    <a:pt x="2295" y="688"/>
                    <a:pt x="2295" y="353"/>
                    <a:pt x="2094" y="152"/>
                  </a:cubicBezTo>
                  <a:cubicBezTo>
                    <a:pt x="1993" y="51"/>
                    <a:pt x="1861" y="1"/>
                    <a:pt x="17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35"/>
            <p:cNvSpPr/>
            <p:nvPr/>
          </p:nvSpPr>
          <p:spPr>
            <a:xfrm>
              <a:off x="6824700" y="2046775"/>
              <a:ext cx="26100" cy="67075"/>
            </a:xfrm>
            <a:custGeom>
              <a:avLst/>
              <a:gdLst/>
              <a:ahLst/>
              <a:cxnLst/>
              <a:rect l="l" t="t" r="r" b="b"/>
              <a:pathLst>
                <a:path w="1044" h="2683" extrusionOk="0">
                  <a:moveTo>
                    <a:pt x="522" y="1"/>
                  </a:moveTo>
                  <a:cubicBezTo>
                    <a:pt x="239" y="1"/>
                    <a:pt x="0" y="239"/>
                    <a:pt x="0" y="522"/>
                  </a:cubicBezTo>
                  <a:lnTo>
                    <a:pt x="0" y="2161"/>
                  </a:lnTo>
                  <a:cubicBezTo>
                    <a:pt x="0" y="2451"/>
                    <a:pt x="239" y="2682"/>
                    <a:pt x="522" y="2682"/>
                  </a:cubicBezTo>
                  <a:cubicBezTo>
                    <a:pt x="812" y="2682"/>
                    <a:pt x="1043" y="2451"/>
                    <a:pt x="1043" y="2161"/>
                  </a:cubicBezTo>
                  <a:lnTo>
                    <a:pt x="1043" y="522"/>
                  </a:lnTo>
                  <a:cubicBezTo>
                    <a:pt x="1043" y="239"/>
                    <a:pt x="812" y="1"/>
                    <a:pt x="5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35"/>
            <p:cNvSpPr/>
            <p:nvPr/>
          </p:nvSpPr>
          <p:spPr>
            <a:xfrm>
              <a:off x="6872925" y="2075775"/>
              <a:ext cx="57375" cy="55025"/>
            </a:xfrm>
            <a:custGeom>
              <a:avLst/>
              <a:gdLst/>
              <a:ahLst/>
              <a:cxnLst/>
              <a:rect l="l" t="t" r="r" b="b"/>
              <a:pathLst>
                <a:path w="2295" h="2201" extrusionOk="0">
                  <a:moveTo>
                    <a:pt x="1725" y="1"/>
                  </a:moveTo>
                  <a:cubicBezTo>
                    <a:pt x="1591" y="1"/>
                    <a:pt x="1457" y="51"/>
                    <a:pt x="1356" y="152"/>
                  </a:cubicBezTo>
                  <a:lnTo>
                    <a:pt x="202" y="1306"/>
                  </a:lnTo>
                  <a:cubicBezTo>
                    <a:pt x="1" y="1515"/>
                    <a:pt x="1" y="1843"/>
                    <a:pt x="202" y="2044"/>
                  </a:cubicBezTo>
                  <a:cubicBezTo>
                    <a:pt x="298" y="2148"/>
                    <a:pt x="433" y="2200"/>
                    <a:pt x="567" y="2200"/>
                  </a:cubicBezTo>
                  <a:cubicBezTo>
                    <a:pt x="701" y="2200"/>
                    <a:pt x="835" y="2148"/>
                    <a:pt x="932" y="2044"/>
                  </a:cubicBezTo>
                  <a:lnTo>
                    <a:pt x="2094" y="889"/>
                  </a:lnTo>
                  <a:cubicBezTo>
                    <a:pt x="2295" y="688"/>
                    <a:pt x="2295" y="360"/>
                    <a:pt x="2094" y="152"/>
                  </a:cubicBezTo>
                  <a:cubicBezTo>
                    <a:pt x="1993" y="51"/>
                    <a:pt x="1859" y="1"/>
                    <a:pt x="17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6" name="Google Shape;1146;p35"/>
          <p:cNvGrpSpPr/>
          <p:nvPr/>
        </p:nvGrpSpPr>
        <p:grpSpPr>
          <a:xfrm>
            <a:off x="8158050" y="4696638"/>
            <a:ext cx="265950" cy="262825"/>
            <a:chOff x="2554025" y="276675"/>
            <a:chExt cx="265950" cy="262825"/>
          </a:xfrm>
        </p:grpSpPr>
        <p:sp>
          <p:nvSpPr>
            <p:cNvPr id="1147" name="Google Shape;1147;p35"/>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35"/>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35"/>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35"/>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51"/>
        <p:cNvGrpSpPr/>
        <p:nvPr/>
      </p:nvGrpSpPr>
      <p:grpSpPr>
        <a:xfrm>
          <a:off x="0" y="0"/>
          <a:ext cx="0" cy="0"/>
          <a:chOff x="0" y="0"/>
          <a:chExt cx="0" cy="0"/>
        </a:xfrm>
      </p:grpSpPr>
      <p:sp>
        <p:nvSpPr>
          <p:cNvPr id="1152" name="Google Shape;1152;p36"/>
          <p:cNvSpPr txBox="1">
            <a:spLocks noGrp="1"/>
          </p:cNvSpPr>
          <p:nvPr>
            <p:ph type="subTitle" idx="1"/>
          </p:nvPr>
        </p:nvSpPr>
        <p:spPr>
          <a:xfrm>
            <a:off x="739013" y="2193175"/>
            <a:ext cx="21672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53" name="Google Shape;1153;p36"/>
          <p:cNvSpPr txBox="1">
            <a:spLocks noGrp="1"/>
          </p:cNvSpPr>
          <p:nvPr>
            <p:ph type="subTitle" idx="2"/>
          </p:nvPr>
        </p:nvSpPr>
        <p:spPr>
          <a:xfrm>
            <a:off x="3469398" y="2193175"/>
            <a:ext cx="21672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54" name="Google Shape;1154;p36"/>
          <p:cNvSpPr txBox="1">
            <a:spLocks noGrp="1"/>
          </p:cNvSpPr>
          <p:nvPr>
            <p:ph type="subTitle" idx="3"/>
          </p:nvPr>
        </p:nvSpPr>
        <p:spPr>
          <a:xfrm>
            <a:off x="739013" y="3702775"/>
            <a:ext cx="21672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55" name="Google Shape;1155;p36"/>
          <p:cNvSpPr txBox="1">
            <a:spLocks noGrp="1"/>
          </p:cNvSpPr>
          <p:nvPr>
            <p:ph type="subTitle" idx="4"/>
          </p:nvPr>
        </p:nvSpPr>
        <p:spPr>
          <a:xfrm>
            <a:off x="3469398" y="3702775"/>
            <a:ext cx="21672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56" name="Google Shape;1156;p36"/>
          <p:cNvSpPr txBox="1">
            <a:spLocks noGrp="1"/>
          </p:cNvSpPr>
          <p:nvPr>
            <p:ph type="subTitle" idx="5"/>
          </p:nvPr>
        </p:nvSpPr>
        <p:spPr>
          <a:xfrm>
            <a:off x="6237789" y="2193175"/>
            <a:ext cx="21672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57" name="Google Shape;1157;p36"/>
          <p:cNvSpPr txBox="1">
            <a:spLocks noGrp="1"/>
          </p:cNvSpPr>
          <p:nvPr>
            <p:ph type="subTitle" idx="6"/>
          </p:nvPr>
        </p:nvSpPr>
        <p:spPr>
          <a:xfrm>
            <a:off x="6237789" y="3702775"/>
            <a:ext cx="21672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58" name="Google Shape;1158;p36"/>
          <p:cNvSpPr txBox="1">
            <a:spLocks noGrp="1"/>
          </p:cNvSpPr>
          <p:nvPr>
            <p:ph type="subTitle" idx="7"/>
          </p:nvPr>
        </p:nvSpPr>
        <p:spPr>
          <a:xfrm>
            <a:off x="739013" y="1653143"/>
            <a:ext cx="2167200" cy="5394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lt2"/>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59" name="Google Shape;1159;p36"/>
          <p:cNvSpPr txBox="1">
            <a:spLocks noGrp="1"/>
          </p:cNvSpPr>
          <p:nvPr>
            <p:ph type="subTitle" idx="8"/>
          </p:nvPr>
        </p:nvSpPr>
        <p:spPr>
          <a:xfrm>
            <a:off x="3469397" y="1653143"/>
            <a:ext cx="2167200" cy="5394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60" name="Google Shape;1160;p36"/>
          <p:cNvSpPr txBox="1">
            <a:spLocks noGrp="1"/>
          </p:cNvSpPr>
          <p:nvPr>
            <p:ph type="subTitle" idx="9"/>
          </p:nvPr>
        </p:nvSpPr>
        <p:spPr>
          <a:xfrm>
            <a:off x="739013" y="3162768"/>
            <a:ext cx="2167200" cy="5394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61" name="Google Shape;1161;p36"/>
          <p:cNvSpPr txBox="1">
            <a:spLocks noGrp="1"/>
          </p:cNvSpPr>
          <p:nvPr>
            <p:ph type="subTitle" idx="13"/>
          </p:nvPr>
        </p:nvSpPr>
        <p:spPr>
          <a:xfrm>
            <a:off x="3469397" y="3162768"/>
            <a:ext cx="2167200" cy="5394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lt2"/>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62" name="Google Shape;1162;p36"/>
          <p:cNvSpPr txBox="1">
            <a:spLocks noGrp="1"/>
          </p:cNvSpPr>
          <p:nvPr>
            <p:ph type="subTitle" idx="14"/>
          </p:nvPr>
        </p:nvSpPr>
        <p:spPr>
          <a:xfrm>
            <a:off x="6237788" y="1653143"/>
            <a:ext cx="2167200" cy="5394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lt2"/>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63" name="Google Shape;1163;p36"/>
          <p:cNvSpPr txBox="1">
            <a:spLocks noGrp="1"/>
          </p:cNvSpPr>
          <p:nvPr>
            <p:ph type="subTitle" idx="15"/>
          </p:nvPr>
        </p:nvSpPr>
        <p:spPr>
          <a:xfrm>
            <a:off x="6237788" y="3162768"/>
            <a:ext cx="2167200" cy="539400"/>
          </a:xfrm>
          <a:prstGeom prst="rect">
            <a:avLst/>
          </a:prstGeom>
          <a:solidFill>
            <a:schemeClr val="accent2"/>
          </a:solidFill>
          <a:ln w="28575" cap="flat" cmpd="sng">
            <a:solidFill>
              <a:srgbClr val="000000"/>
            </a:solidFill>
            <a:prstDash val="solid"/>
            <a:round/>
            <a:headEnd type="none" w="sm" len="sm"/>
            <a:tailEnd type="none" w="sm" len="sm"/>
          </a:ln>
          <a:effectLst>
            <a:outerShdw dist="85725" dir="780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64" name="Google Shape;1164;p36"/>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165" name="Google Shape;1165;p36"/>
          <p:cNvSpPr/>
          <p:nvPr/>
        </p:nvSpPr>
        <p:spPr>
          <a:xfrm>
            <a:off x="-225" y="0"/>
            <a:ext cx="2536500" cy="713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36"/>
          <p:cNvSpPr/>
          <p:nvPr/>
        </p:nvSpPr>
        <p:spPr>
          <a:xfrm>
            <a:off x="8728125" y="0"/>
            <a:ext cx="416100" cy="267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36"/>
          <p:cNvSpPr/>
          <p:nvPr/>
        </p:nvSpPr>
        <p:spPr>
          <a:xfrm rot="5400000">
            <a:off x="2196150" y="4479850"/>
            <a:ext cx="1262100" cy="1284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8" name="Google Shape;1168;p36"/>
          <p:cNvGrpSpPr/>
          <p:nvPr/>
        </p:nvGrpSpPr>
        <p:grpSpPr>
          <a:xfrm rot="10800000">
            <a:off x="6854374" y="-2120150"/>
            <a:ext cx="2289627" cy="3152676"/>
            <a:chOff x="3432150" y="1924250"/>
            <a:chExt cx="1399100" cy="1926475"/>
          </a:xfrm>
        </p:grpSpPr>
        <p:sp>
          <p:nvSpPr>
            <p:cNvPr id="1169" name="Google Shape;1169;p36"/>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36"/>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36"/>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36"/>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36"/>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36"/>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6"/>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36"/>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36"/>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6"/>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36"/>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36"/>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36"/>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6"/>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6"/>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6"/>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6"/>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rgbClr val="000000"/>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6" name="Google Shape;1186;p36"/>
          <p:cNvGrpSpPr/>
          <p:nvPr/>
        </p:nvGrpSpPr>
        <p:grpSpPr>
          <a:xfrm rot="10800000">
            <a:off x="225358" y="769696"/>
            <a:ext cx="265950" cy="262825"/>
            <a:chOff x="2554025" y="276675"/>
            <a:chExt cx="265950" cy="262825"/>
          </a:xfrm>
        </p:grpSpPr>
        <p:sp>
          <p:nvSpPr>
            <p:cNvPr id="1187" name="Google Shape;1187;p36"/>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6"/>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6"/>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6"/>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1" name="Google Shape;1191;p36"/>
          <p:cNvGrpSpPr/>
          <p:nvPr/>
        </p:nvGrpSpPr>
        <p:grpSpPr>
          <a:xfrm rot="-5400000">
            <a:off x="3465350" y="3679370"/>
            <a:ext cx="887222" cy="2745656"/>
            <a:chOff x="2720800" y="1924625"/>
            <a:chExt cx="622350" cy="1926100"/>
          </a:xfrm>
        </p:grpSpPr>
        <p:sp>
          <p:nvSpPr>
            <p:cNvPr id="1192" name="Google Shape;1192;p36"/>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36"/>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36"/>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36"/>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36"/>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36"/>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6"/>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36"/>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36"/>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6"/>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36"/>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36"/>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4" name="Google Shape;1204;p36"/>
          <p:cNvGrpSpPr/>
          <p:nvPr/>
        </p:nvGrpSpPr>
        <p:grpSpPr>
          <a:xfrm rot="10800000">
            <a:off x="8462183" y="4415696"/>
            <a:ext cx="265950" cy="262825"/>
            <a:chOff x="2554025" y="276675"/>
            <a:chExt cx="265950" cy="262825"/>
          </a:xfrm>
        </p:grpSpPr>
        <p:sp>
          <p:nvSpPr>
            <p:cNvPr id="1205" name="Google Shape;1205;p36"/>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6"/>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6"/>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6"/>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9" name="Google Shape;1209;p36"/>
          <p:cNvGrpSpPr/>
          <p:nvPr/>
        </p:nvGrpSpPr>
        <p:grpSpPr>
          <a:xfrm>
            <a:off x="493563" y="4417688"/>
            <a:ext cx="439325" cy="381775"/>
            <a:chOff x="5526550" y="3279175"/>
            <a:chExt cx="439325" cy="381775"/>
          </a:xfrm>
        </p:grpSpPr>
        <p:sp>
          <p:nvSpPr>
            <p:cNvPr id="1210" name="Google Shape;1210;p36"/>
            <p:cNvSpPr/>
            <p:nvPr/>
          </p:nvSpPr>
          <p:spPr>
            <a:xfrm>
              <a:off x="5526550" y="3279175"/>
              <a:ext cx="439325" cy="279175"/>
            </a:xfrm>
            <a:custGeom>
              <a:avLst/>
              <a:gdLst/>
              <a:ahLst/>
              <a:cxnLst/>
              <a:rect l="l" t="t" r="r" b="b"/>
              <a:pathLst>
                <a:path w="17573" h="11167" extrusionOk="0">
                  <a:moveTo>
                    <a:pt x="7949" y="3546"/>
                  </a:moveTo>
                  <a:lnTo>
                    <a:pt x="7949" y="5073"/>
                  </a:lnTo>
                  <a:lnTo>
                    <a:pt x="4843" y="5073"/>
                  </a:lnTo>
                  <a:lnTo>
                    <a:pt x="4440" y="3546"/>
                  </a:lnTo>
                  <a:close/>
                  <a:moveTo>
                    <a:pt x="11874" y="3546"/>
                  </a:moveTo>
                  <a:lnTo>
                    <a:pt x="11874" y="5073"/>
                  </a:lnTo>
                  <a:lnTo>
                    <a:pt x="8954" y="5073"/>
                  </a:lnTo>
                  <a:lnTo>
                    <a:pt x="8954" y="3546"/>
                  </a:lnTo>
                  <a:close/>
                  <a:moveTo>
                    <a:pt x="16388" y="3546"/>
                  </a:moveTo>
                  <a:lnTo>
                    <a:pt x="15993" y="5073"/>
                  </a:lnTo>
                  <a:lnTo>
                    <a:pt x="12887" y="5073"/>
                  </a:lnTo>
                  <a:lnTo>
                    <a:pt x="12887" y="3546"/>
                  </a:lnTo>
                  <a:close/>
                  <a:moveTo>
                    <a:pt x="7949" y="6086"/>
                  </a:moveTo>
                  <a:lnTo>
                    <a:pt x="7949" y="7613"/>
                  </a:lnTo>
                  <a:lnTo>
                    <a:pt x="5498" y="7613"/>
                  </a:lnTo>
                  <a:lnTo>
                    <a:pt x="5103" y="6086"/>
                  </a:lnTo>
                  <a:close/>
                  <a:moveTo>
                    <a:pt x="11874" y="6086"/>
                  </a:moveTo>
                  <a:lnTo>
                    <a:pt x="11874" y="7613"/>
                  </a:lnTo>
                  <a:lnTo>
                    <a:pt x="8954" y="7613"/>
                  </a:lnTo>
                  <a:lnTo>
                    <a:pt x="8954" y="6086"/>
                  </a:lnTo>
                  <a:close/>
                  <a:moveTo>
                    <a:pt x="15725" y="6086"/>
                  </a:moveTo>
                  <a:lnTo>
                    <a:pt x="15330" y="7613"/>
                  </a:lnTo>
                  <a:lnTo>
                    <a:pt x="12887" y="7613"/>
                  </a:lnTo>
                  <a:lnTo>
                    <a:pt x="12887" y="6086"/>
                  </a:lnTo>
                  <a:close/>
                  <a:moveTo>
                    <a:pt x="7949" y="8626"/>
                  </a:moveTo>
                  <a:lnTo>
                    <a:pt x="7949" y="10153"/>
                  </a:lnTo>
                  <a:lnTo>
                    <a:pt x="6161" y="10153"/>
                  </a:lnTo>
                  <a:lnTo>
                    <a:pt x="5766" y="8626"/>
                  </a:lnTo>
                  <a:close/>
                  <a:moveTo>
                    <a:pt x="11874" y="8626"/>
                  </a:moveTo>
                  <a:lnTo>
                    <a:pt x="11874" y="10153"/>
                  </a:lnTo>
                  <a:lnTo>
                    <a:pt x="8954" y="10153"/>
                  </a:lnTo>
                  <a:lnTo>
                    <a:pt x="8954" y="8626"/>
                  </a:lnTo>
                  <a:close/>
                  <a:moveTo>
                    <a:pt x="15070" y="8626"/>
                  </a:moveTo>
                  <a:lnTo>
                    <a:pt x="14667" y="10153"/>
                  </a:lnTo>
                  <a:lnTo>
                    <a:pt x="12887" y="10153"/>
                  </a:lnTo>
                  <a:lnTo>
                    <a:pt x="12887" y="8626"/>
                  </a:lnTo>
                  <a:close/>
                  <a:moveTo>
                    <a:pt x="507" y="1"/>
                  </a:moveTo>
                  <a:cubicBezTo>
                    <a:pt x="224" y="1"/>
                    <a:pt x="1" y="224"/>
                    <a:pt x="1" y="507"/>
                  </a:cubicBezTo>
                  <a:cubicBezTo>
                    <a:pt x="1" y="783"/>
                    <a:pt x="224" y="1006"/>
                    <a:pt x="507" y="1006"/>
                  </a:cubicBezTo>
                  <a:lnTo>
                    <a:pt x="2735" y="1006"/>
                  </a:lnTo>
                  <a:lnTo>
                    <a:pt x="3301" y="3174"/>
                  </a:lnTo>
                  <a:lnTo>
                    <a:pt x="5275" y="10787"/>
                  </a:lnTo>
                  <a:cubicBezTo>
                    <a:pt x="5334" y="11010"/>
                    <a:pt x="5535" y="11166"/>
                    <a:pt x="5766" y="11166"/>
                  </a:cubicBezTo>
                  <a:lnTo>
                    <a:pt x="15062" y="11166"/>
                  </a:lnTo>
                  <a:cubicBezTo>
                    <a:pt x="15286" y="11166"/>
                    <a:pt x="15487" y="11010"/>
                    <a:pt x="15546" y="10787"/>
                  </a:cubicBezTo>
                  <a:lnTo>
                    <a:pt x="17528" y="3174"/>
                  </a:lnTo>
                  <a:cubicBezTo>
                    <a:pt x="17573" y="3018"/>
                    <a:pt x="17535" y="2861"/>
                    <a:pt x="17438" y="2734"/>
                  </a:cubicBezTo>
                  <a:cubicBezTo>
                    <a:pt x="17342" y="2608"/>
                    <a:pt x="17200" y="2541"/>
                    <a:pt x="17044" y="2541"/>
                  </a:cubicBezTo>
                  <a:lnTo>
                    <a:pt x="4180" y="2541"/>
                  </a:lnTo>
                  <a:lnTo>
                    <a:pt x="3613" y="381"/>
                  </a:lnTo>
                  <a:cubicBezTo>
                    <a:pt x="3561" y="157"/>
                    <a:pt x="3360" y="1"/>
                    <a:pt x="3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6"/>
            <p:cNvSpPr/>
            <p:nvPr/>
          </p:nvSpPr>
          <p:spPr>
            <a:xfrm>
              <a:off x="5658225" y="3568575"/>
              <a:ext cx="92200" cy="92375"/>
            </a:xfrm>
            <a:custGeom>
              <a:avLst/>
              <a:gdLst/>
              <a:ahLst/>
              <a:cxnLst/>
              <a:rect l="l" t="t" r="r" b="b"/>
              <a:pathLst>
                <a:path w="3688" h="3695" extrusionOk="0">
                  <a:moveTo>
                    <a:pt x="1847" y="1013"/>
                  </a:moveTo>
                  <a:cubicBezTo>
                    <a:pt x="2302" y="1013"/>
                    <a:pt x="2682" y="1386"/>
                    <a:pt x="2682" y="1847"/>
                  </a:cubicBezTo>
                  <a:cubicBezTo>
                    <a:pt x="2682" y="2309"/>
                    <a:pt x="2302" y="2682"/>
                    <a:pt x="1847" y="2682"/>
                  </a:cubicBezTo>
                  <a:cubicBezTo>
                    <a:pt x="1386" y="2682"/>
                    <a:pt x="1006" y="2309"/>
                    <a:pt x="1006" y="1847"/>
                  </a:cubicBezTo>
                  <a:cubicBezTo>
                    <a:pt x="1006" y="1386"/>
                    <a:pt x="1386" y="1013"/>
                    <a:pt x="1847" y="1013"/>
                  </a:cubicBezTo>
                  <a:close/>
                  <a:moveTo>
                    <a:pt x="1847" y="0"/>
                  </a:moveTo>
                  <a:cubicBezTo>
                    <a:pt x="827" y="0"/>
                    <a:pt x="0" y="827"/>
                    <a:pt x="0" y="1847"/>
                  </a:cubicBezTo>
                  <a:cubicBezTo>
                    <a:pt x="0" y="2868"/>
                    <a:pt x="827" y="3695"/>
                    <a:pt x="1847" y="3695"/>
                  </a:cubicBezTo>
                  <a:cubicBezTo>
                    <a:pt x="2860" y="3695"/>
                    <a:pt x="3687" y="2868"/>
                    <a:pt x="3687" y="1847"/>
                  </a:cubicBezTo>
                  <a:cubicBezTo>
                    <a:pt x="3687" y="827"/>
                    <a:pt x="2860" y="0"/>
                    <a:pt x="18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6"/>
            <p:cNvSpPr/>
            <p:nvPr/>
          </p:nvSpPr>
          <p:spPr>
            <a:xfrm>
              <a:off x="5823400" y="3568575"/>
              <a:ext cx="92375" cy="92375"/>
            </a:xfrm>
            <a:custGeom>
              <a:avLst/>
              <a:gdLst/>
              <a:ahLst/>
              <a:cxnLst/>
              <a:rect l="l" t="t" r="r" b="b"/>
              <a:pathLst>
                <a:path w="3695" h="3695" extrusionOk="0">
                  <a:moveTo>
                    <a:pt x="1847" y="1013"/>
                  </a:moveTo>
                  <a:cubicBezTo>
                    <a:pt x="2302" y="1013"/>
                    <a:pt x="2682" y="1386"/>
                    <a:pt x="2682" y="1847"/>
                  </a:cubicBezTo>
                  <a:cubicBezTo>
                    <a:pt x="2682" y="2309"/>
                    <a:pt x="2302" y="2682"/>
                    <a:pt x="1847" y="2682"/>
                  </a:cubicBezTo>
                  <a:cubicBezTo>
                    <a:pt x="1386" y="2682"/>
                    <a:pt x="1013" y="2309"/>
                    <a:pt x="1013" y="1847"/>
                  </a:cubicBezTo>
                  <a:cubicBezTo>
                    <a:pt x="1013" y="1386"/>
                    <a:pt x="1386" y="1013"/>
                    <a:pt x="1847" y="1013"/>
                  </a:cubicBezTo>
                  <a:close/>
                  <a:moveTo>
                    <a:pt x="1847" y="0"/>
                  </a:moveTo>
                  <a:cubicBezTo>
                    <a:pt x="827" y="0"/>
                    <a:pt x="0" y="827"/>
                    <a:pt x="0" y="1847"/>
                  </a:cubicBezTo>
                  <a:cubicBezTo>
                    <a:pt x="0" y="2868"/>
                    <a:pt x="827" y="3695"/>
                    <a:pt x="1847" y="3695"/>
                  </a:cubicBezTo>
                  <a:cubicBezTo>
                    <a:pt x="2861" y="3695"/>
                    <a:pt x="3695" y="2868"/>
                    <a:pt x="3695" y="1847"/>
                  </a:cubicBezTo>
                  <a:cubicBezTo>
                    <a:pt x="3695" y="827"/>
                    <a:pt x="2861" y="0"/>
                    <a:pt x="18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13"/>
        <p:cNvGrpSpPr/>
        <p:nvPr/>
      </p:nvGrpSpPr>
      <p:grpSpPr>
        <a:xfrm>
          <a:off x="0" y="0"/>
          <a:ext cx="0" cy="0"/>
          <a:chOff x="0" y="0"/>
          <a:chExt cx="0" cy="0"/>
        </a:xfrm>
      </p:grpSpPr>
      <p:sp>
        <p:nvSpPr>
          <p:cNvPr id="1214" name="Google Shape;1214;p37"/>
          <p:cNvSpPr txBox="1">
            <a:spLocks noGrp="1"/>
          </p:cNvSpPr>
          <p:nvPr>
            <p:ph type="title"/>
          </p:nvPr>
        </p:nvSpPr>
        <p:spPr>
          <a:xfrm>
            <a:off x="1750200" y="540000"/>
            <a:ext cx="5643600" cy="1296000"/>
          </a:xfrm>
          <a:prstGeom prst="rect">
            <a:avLst/>
          </a:prstGeom>
          <a:solidFill>
            <a:schemeClr val="dk2"/>
          </a:solidFill>
          <a:ln w="28575" cap="flat" cmpd="sng">
            <a:solidFill>
              <a:schemeClr val="dk1"/>
            </a:solidFill>
            <a:prstDash val="solid"/>
            <a:round/>
            <a:headEnd type="none" w="sm" len="sm"/>
            <a:tailEnd type="none" w="sm" len="sm"/>
          </a:ln>
          <a:effectLst>
            <a:outerShdw dist="142875" dir="288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8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15" name="Google Shape;1215;p37"/>
          <p:cNvSpPr txBox="1">
            <a:spLocks noGrp="1"/>
          </p:cNvSpPr>
          <p:nvPr>
            <p:ph type="subTitle" idx="1"/>
          </p:nvPr>
        </p:nvSpPr>
        <p:spPr>
          <a:xfrm>
            <a:off x="2347900" y="2027530"/>
            <a:ext cx="4448100" cy="110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216" name="Google Shape;1216;p37"/>
          <p:cNvSpPr txBox="1"/>
          <p:nvPr/>
        </p:nvSpPr>
        <p:spPr>
          <a:xfrm>
            <a:off x="1924650" y="3764350"/>
            <a:ext cx="5294700" cy="5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Inter"/>
                <a:ea typeface="Inter"/>
                <a:cs typeface="Inter"/>
                <a:sym typeface="Inter"/>
              </a:rPr>
              <a:t>CREDITS:</a:t>
            </a:r>
            <a:r>
              <a:rPr lang="en" sz="1200" b="0" i="0" u="none" strike="noStrike" cap="none">
                <a:solidFill>
                  <a:schemeClr val="dk1"/>
                </a:solidFill>
                <a:latin typeface="Inter"/>
                <a:ea typeface="Inter"/>
                <a:cs typeface="Inter"/>
                <a:sym typeface="Inter"/>
              </a:rPr>
              <a:t> This presentation template was created by </a:t>
            </a:r>
            <a:r>
              <a:rPr lang="en" sz="1200" b="1" i="0" u="sng" strike="noStrike" cap="none">
                <a:solidFill>
                  <a:schemeClr val="dk1"/>
                </a:solid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Inter"/>
                <a:ea typeface="Inter"/>
                <a:cs typeface="Inter"/>
                <a:sym typeface="Inter"/>
              </a:rPr>
              <a:t>, and includes icons by </a:t>
            </a:r>
            <a:r>
              <a:rPr lang="en" sz="1200" b="1" i="0" u="sng" strike="noStrike" cap="none">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Inter"/>
                <a:ea typeface="Inter"/>
                <a:cs typeface="Inter"/>
                <a:sym typeface="Inter"/>
              </a:rPr>
              <a:t>, and infographics &amp; images by </a:t>
            </a:r>
            <a:r>
              <a:rPr lang="en" sz="1200" b="1" i="0" u="sng" strike="noStrike" cap="none">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200" b="0" i="0" u="sng" strike="noStrike" cap="none">
                <a:solidFill>
                  <a:schemeClr val="dk1"/>
                </a:solidFill>
                <a:latin typeface="Inter"/>
                <a:ea typeface="Inter"/>
                <a:cs typeface="Inter"/>
                <a:sym typeface="Inter"/>
              </a:rPr>
              <a:t> </a:t>
            </a:r>
            <a:endParaRPr sz="1200" b="1" i="0" u="sng" strike="noStrike" cap="none">
              <a:solidFill>
                <a:schemeClr val="dk1"/>
              </a:solidFill>
              <a:latin typeface="Inter"/>
              <a:ea typeface="Inter"/>
              <a:cs typeface="Inter"/>
              <a:sym typeface="Inter"/>
            </a:endParaRPr>
          </a:p>
        </p:txBody>
      </p:sp>
      <p:sp>
        <p:nvSpPr>
          <p:cNvPr id="1217" name="Google Shape;1217;p37"/>
          <p:cNvSpPr/>
          <p:nvPr/>
        </p:nvSpPr>
        <p:spPr>
          <a:xfrm>
            <a:off x="57175" y="2252875"/>
            <a:ext cx="477300" cy="2890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8" name="Google Shape;1218;p37"/>
          <p:cNvGrpSpPr/>
          <p:nvPr/>
        </p:nvGrpSpPr>
        <p:grpSpPr>
          <a:xfrm>
            <a:off x="3" y="2571750"/>
            <a:ext cx="835878" cy="2586752"/>
            <a:chOff x="2720800" y="1924625"/>
            <a:chExt cx="622350" cy="1926100"/>
          </a:xfrm>
        </p:grpSpPr>
        <p:sp>
          <p:nvSpPr>
            <p:cNvPr id="1219" name="Google Shape;1219;p37"/>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37"/>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7"/>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7"/>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7"/>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7"/>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7"/>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7"/>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7"/>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7"/>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7"/>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7"/>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1" name="Google Shape;1231;p37"/>
          <p:cNvSpPr/>
          <p:nvPr/>
        </p:nvSpPr>
        <p:spPr>
          <a:xfrm>
            <a:off x="6973150" y="200"/>
            <a:ext cx="1930800" cy="2451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2" name="Google Shape;1232;p37"/>
          <p:cNvGrpSpPr/>
          <p:nvPr/>
        </p:nvGrpSpPr>
        <p:grpSpPr>
          <a:xfrm rot="-5400000">
            <a:off x="7405470" y="-612042"/>
            <a:ext cx="2982042" cy="4105896"/>
            <a:chOff x="3432150" y="1924250"/>
            <a:chExt cx="1399100" cy="1926475"/>
          </a:xfrm>
        </p:grpSpPr>
        <p:sp>
          <p:nvSpPr>
            <p:cNvPr id="1233" name="Google Shape;1233;p37"/>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37"/>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7"/>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37"/>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37"/>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7"/>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37"/>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37"/>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37"/>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37"/>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37"/>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37"/>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37"/>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37"/>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37"/>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37"/>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37"/>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0" name="Google Shape;1250;p37"/>
          <p:cNvGrpSpPr/>
          <p:nvPr/>
        </p:nvGrpSpPr>
        <p:grpSpPr>
          <a:xfrm>
            <a:off x="8430775" y="3742225"/>
            <a:ext cx="262825" cy="652024"/>
            <a:chOff x="8430775" y="3742225"/>
            <a:chExt cx="262825" cy="652024"/>
          </a:xfrm>
        </p:grpSpPr>
        <p:grpSp>
          <p:nvGrpSpPr>
            <p:cNvPr id="1251" name="Google Shape;1251;p37"/>
            <p:cNvGrpSpPr/>
            <p:nvPr/>
          </p:nvGrpSpPr>
          <p:grpSpPr>
            <a:xfrm rot="5400000">
              <a:off x="8429212" y="3743788"/>
              <a:ext cx="265950" cy="262825"/>
              <a:chOff x="2554025" y="276675"/>
              <a:chExt cx="265950" cy="262825"/>
            </a:xfrm>
          </p:grpSpPr>
          <p:sp>
            <p:nvSpPr>
              <p:cNvPr id="1252" name="Google Shape;1252;p37"/>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37"/>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37"/>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37"/>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6" name="Google Shape;1256;p37"/>
            <p:cNvGrpSpPr/>
            <p:nvPr/>
          </p:nvGrpSpPr>
          <p:grpSpPr>
            <a:xfrm rot="5400000">
              <a:off x="8429212" y="4129862"/>
              <a:ext cx="265950" cy="262825"/>
              <a:chOff x="2554025" y="276675"/>
              <a:chExt cx="265950" cy="262825"/>
            </a:xfrm>
          </p:grpSpPr>
          <p:sp>
            <p:nvSpPr>
              <p:cNvPr id="1257" name="Google Shape;1257;p37"/>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7"/>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7"/>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7"/>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61" name="Google Shape;1261;p37"/>
          <p:cNvSpPr/>
          <p:nvPr/>
        </p:nvSpPr>
        <p:spPr>
          <a:xfrm>
            <a:off x="0" y="200"/>
            <a:ext cx="1474200" cy="795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2" name="Google Shape;1262;p37"/>
          <p:cNvGrpSpPr/>
          <p:nvPr/>
        </p:nvGrpSpPr>
        <p:grpSpPr>
          <a:xfrm>
            <a:off x="163925" y="1430275"/>
            <a:ext cx="265950" cy="262825"/>
            <a:chOff x="2554025" y="276675"/>
            <a:chExt cx="265950" cy="262825"/>
          </a:xfrm>
        </p:grpSpPr>
        <p:sp>
          <p:nvSpPr>
            <p:cNvPr id="1263" name="Google Shape;1263;p37"/>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7"/>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7"/>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7"/>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11"/>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123" name="Google Shape;123;p11"/>
          <p:cNvGrpSpPr/>
          <p:nvPr/>
        </p:nvGrpSpPr>
        <p:grpSpPr>
          <a:xfrm rot="-5400000">
            <a:off x="-1274977" y="2707662"/>
            <a:ext cx="2289627" cy="3152676"/>
            <a:chOff x="3432150" y="1924250"/>
            <a:chExt cx="1399100" cy="1926475"/>
          </a:xfrm>
        </p:grpSpPr>
        <p:sp>
          <p:nvSpPr>
            <p:cNvPr id="124" name="Google Shape;124;p11"/>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1"/>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1"/>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1"/>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1"/>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1"/>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1"/>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1"/>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1"/>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1"/>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1"/>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1"/>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1"/>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1"/>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1"/>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1"/>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1"/>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11"/>
          <p:cNvSpPr/>
          <p:nvPr/>
        </p:nvSpPr>
        <p:spPr>
          <a:xfrm>
            <a:off x="8253056" y="0"/>
            <a:ext cx="887100" cy="3309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 name="Google Shape;142;p11"/>
          <p:cNvGrpSpPr/>
          <p:nvPr/>
        </p:nvGrpSpPr>
        <p:grpSpPr>
          <a:xfrm>
            <a:off x="199250" y="539500"/>
            <a:ext cx="265950" cy="262825"/>
            <a:chOff x="2554025" y="276675"/>
            <a:chExt cx="265950" cy="262825"/>
          </a:xfrm>
        </p:grpSpPr>
        <p:sp>
          <p:nvSpPr>
            <p:cNvPr id="143" name="Google Shape;143;p11"/>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1"/>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1"/>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1"/>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p11"/>
          <p:cNvGrpSpPr/>
          <p:nvPr/>
        </p:nvGrpSpPr>
        <p:grpSpPr>
          <a:xfrm>
            <a:off x="8562525" y="7"/>
            <a:ext cx="887222" cy="2745656"/>
            <a:chOff x="2720800" y="1924625"/>
            <a:chExt cx="622350" cy="1926100"/>
          </a:xfrm>
        </p:grpSpPr>
        <p:sp>
          <p:nvSpPr>
            <p:cNvPr id="148" name="Google Shape;148;p11"/>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1"/>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1"/>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1"/>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1"/>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1"/>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1"/>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1"/>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1"/>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1"/>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1"/>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1"/>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67"/>
        <p:cNvGrpSpPr/>
        <p:nvPr/>
      </p:nvGrpSpPr>
      <p:grpSpPr>
        <a:xfrm>
          <a:off x="0" y="0"/>
          <a:ext cx="0" cy="0"/>
          <a:chOff x="0" y="0"/>
          <a:chExt cx="0" cy="0"/>
        </a:xfrm>
      </p:grpSpPr>
      <p:sp>
        <p:nvSpPr>
          <p:cNvPr id="1268" name="Google Shape;1268;p38"/>
          <p:cNvSpPr/>
          <p:nvPr/>
        </p:nvSpPr>
        <p:spPr>
          <a:xfrm rot="10800000">
            <a:off x="6854336" y="4499375"/>
            <a:ext cx="2289600" cy="665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8"/>
          <p:cNvSpPr/>
          <p:nvPr/>
        </p:nvSpPr>
        <p:spPr>
          <a:xfrm rot="10800000">
            <a:off x="-14600" y="-14050"/>
            <a:ext cx="727800" cy="2186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38"/>
          <p:cNvSpPr/>
          <p:nvPr/>
        </p:nvSpPr>
        <p:spPr>
          <a:xfrm rot="-5400000">
            <a:off x="7883786" y="125900"/>
            <a:ext cx="1400100" cy="1120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1" name="Google Shape;1271;p38"/>
          <p:cNvGrpSpPr/>
          <p:nvPr/>
        </p:nvGrpSpPr>
        <p:grpSpPr>
          <a:xfrm rot="10800000">
            <a:off x="-1250750" y="296322"/>
            <a:ext cx="2289627" cy="3152676"/>
            <a:chOff x="3432150" y="1924250"/>
            <a:chExt cx="1399100" cy="1926475"/>
          </a:xfrm>
        </p:grpSpPr>
        <p:sp>
          <p:nvSpPr>
            <p:cNvPr id="1272" name="Google Shape;1272;p38"/>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38"/>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38"/>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38"/>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38"/>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38"/>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38"/>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38"/>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38"/>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38"/>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38"/>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38"/>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38"/>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38"/>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38"/>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38"/>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38"/>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9" name="Google Shape;1289;p38"/>
          <p:cNvGrpSpPr/>
          <p:nvPr/>
        </p:nvGrpSpPr>
        <p:grpSpPr>
          <a:xfrm rot="10800000">
            <a:off x="8341988" y="151687"/>
            <a:ext cx="887222" cy="2745656"/>
            <a:chOff x="2720800" y="1924625"/>
            <a:chExt cx="622350" cy="1926100"/>
          </a:xfrm>
        </p:grpSpPr>
        <p:sp>
          <p:nvSpPr>
            <p:cNvPr id="1290" name="Google Shape;1290;p38"/>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38"/>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38"/>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38"/>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38"/>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38"/>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38"/>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38"/>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38"/>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38"/>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38"/>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38"/>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2" name="Google Shape;1302;p38"/>
          <p:cNvGrpSpPr/>
          <p:nvPr/>
        </p:nvGrpSpPr>
        <p:grpSpPr>
          <a:xfrm>
            <a:off x="8652628" y="3452004"/>
            <a:ext cx="265950" cy="262825"/>
            <a:chOff x="2554025" y="276675"/>
            <a:chExt cx="265950" cy="262825"/>
          </a:xfrm>
        </p:grpSpPr>
        <p:sp>
          <p:nvSpPr>
            <p:cNvPr id="1303" name="Google Shape;1303;p38"/>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38"/>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38"/>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38"/>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7" name="Google Shape;1307;p38"/>
          <p:cNvGrpSpPr/>
          <p:nvPr/>
        </p:nvGrpSpPr>
        <p:grpSpPr>
          <a:xfrm>
            <a:off x="580253" y="4345754"/>
            <a:ext cx="265950" cy="262825"/>
            <a:chOff x="2554025" y="276675"/>
            <a:chExt cx="265950" cy="262825"/>
          </a:xfrm>
        </p:grpSpPr>
        <p:sp>
          <p:nvSpPr>
            <p:cNvPr id="1308" name="Google Shape;1308;p38"/>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38"/>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38"/>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38"/>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12"/>
        <p:cNvGrpSpPr/>
        <p:nvPr/>
      </p:nvGrpSpPr>
      <p:grpSpPr>
        <a:xfrm>
          <a:off x="0" y="0"/>
          <a:ext cx="0" cy="0"/>
          <a:chOff x="0" y="0"/>
          <a:chExt cx="0" cy="0"/>
        </a:xfrm>
      </p:grpSpPr>
      <p:sp>
        <p:nvSpPr>
          <p:cNvPr id="1313" name="Google Shape;1313;p39"/>
          <p:cNvSpPr/>
          <p:nvPr/>
        </p:nvSpPr>
        <p:spPr>
          <a:xfrm rot="-5400000">
            <a:off x="7717750" y="-69925"/>
            <a:ext cx="1356300" cy="1496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39"/>
          <p:cNvSpPr/>
          <p:nvPr/>
        </p:nvSpPr>
        <p:spPr>
          <a:xfrm rot="-5400000">
            <a:off x="411450" y="3980450"/>
            <a:ext cx="766800" cy="15897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5" name="Google Shape;1315;p39"/>
          <p:cNvGrpSpPr/>
          <p:nvPr/>
        </p:nvGrpSpPr>
        <p:grpSpPr>
          <a:xfrm>
            <a:off x="6991170" y="-1336910"/>
            <a:ext cx="2289627" cy="3152676"/>
            <a:chOff x="3432150" y="1924250"/>
            <a:chExt cx="1399100" cy="1926475"/>
          </a:xfrm>
        </p:grpSpPr>
        <p:sp>
          <p:nvSpPr>
            <p:cNvPr id="1316" name="Google Shape;1316;p39"/>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39"/>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39"/>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39"/>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39"/>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39"/>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39"/>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39"/>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39"/>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39"/>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39"/>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39"/>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39"/>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39"/>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39"/>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39"/>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39"/>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3" name="Google Shape;1333;p39"/>
          <p:cNvGrpSpPr/>
          <p:nvPr/>
        </p:nvGrpSpPr>
        <p:grpSpPr>
          <a:xfrm>
            <a:off x="-173994" y="2413045"/>
            <a:ext cx="887222" cy="2745656"/>
            <a:chOff x="2720800" y="1924625"/>
            <a:chExt cx="622350" cy="1926100"/>
          </a:xfrm>
        </p:grpSpPr>
        <p:sp>
          <p:nvSpPr>
            <p:cNvPr id="1334" name="Google Shape;1334;p39"/>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39"/>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39"/>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39"/>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39"/>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39"/>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39"/>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39"/>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39"/>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39"/>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39"/>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39"/>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6" name="Google Shape;1346;p39"/>
          <p:cNvGrpSpPr/>
          <p:nvPr/>
        </p:nvGrpSpPr>
        <p:grpSpPr>
          <a:xfrm>
            <a:off x="8164825" y="4498150"/>
            <a:ext cx="265950" cy="262825"/>
            <a:chOff x="2554025" y="276675"/>
            <a:chExt cx="265950" cy="262825"/>
          </a:xfrm>
        </p:grpSpPr>
        <p:sp>
          <p:nvSpPr>
            <p:cNvPr id="1347" name="Google Shape;1347;p39"/>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39"/>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39"/>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39"/>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1" name="Google Shape;1351;p39"/>
          <p:cNvGrpSpPr/>
          <p:nvPr/>
        </p:nvGrpSpPr>
        <p:grpSpPr>
          <a:xfrm>
            <a:off x="386000" y="539500"/>
            <a:ext cx="265950" cy="262825"/>
            <a:chOff x="2554025" y="276675"/>
            <a:chExt cx="265950" cy="262825"/>
          </a:xfrm>
        </p:grpSpPr>
        <p:sp>
          <p:nvSpPr>
            <p:cNvPr id="1352" name="Google Shape;1352;p39"/>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39"/>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39"/>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39"/>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720000" y="1022800"/>
            <a:ext cx="3852000" cy="761700"/>
          </a:xfrm>
          <a:prstGeom prst="rect">
            <a:avLst/>
          </a:prstGeom>
          <a:solidFill>
            <a:schemeClr val="dk2"/>
          </a:solidFill>
          <a:ln w="28575" cap="flat" cmpd="sng">
            <a:solidFill>
              <a:schemeClr val="dk1"/>
            </a:solidFill>
            <a:prstDash val="solid"/>
            <a:round/>
            <a:headEnd type="none" w="sm" len="sm"/>
            <a:tailEnd type="none" w="sm" len="sm"/>
          </a:ln>
          <a:effectLst>
            <a:outerShdw dist="85725" dir="2880000" algn="bl" rotWithShape="0">
              <a:schemeClr val="lt2"/>
            </a:outerShdw>
          </a:effectLst>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62" name="Google Shape;162;p12"/>
          <p:cNvSpPr txBox="1">
            <a:spLocks noGrp="1"/>
          </p:cNvSpPr>
          <p:nvPr>
            <p:ph type="subTitle" idx="1"/>
          </p:nvPr>
        </p:nvSpPr>
        <p:spPr>
          <a:xfrm>
            <a:off x="720000" y="1960400"/>
            <a:ext cx="3852000" cy="191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999999"/>
              </a:buClr>
              <a:buSzPts val="800"/>
              <a:buFont typeface="Open Sans"/>
              <a:buChar char="●"/>
              <a:defRPr sz="1800"/>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1600"/>
              </a:spcBef>
              <a:spcAft>
                <a:spcPts val="0"/>
              </a:spcAft>
              <a:buClr>
                <a:srgbClr val="999999"/>
              </a:buClr>
              <a:buSzPts val="800"/>
              <a:buFont typeface="Open Sans"/>
              <a:buChar char="■"/>
              <a:defRPr/>
            </a:lvl3pPr>
            <a:lvl4pPr lvl="3" algn="ctr">
              <a:lnSpc>
                <a:spcPct val="100000"/>
              </a:lnSpc>
              <a:spcBef>
                <a:spcPts val="1600"/>
              </a:spcBef>
              <a:spcAft>
                <a:spcPts val="0"/>
              </a:spcAft>
              <a:buClr>
                <a:srgbClr val="999999"/>
              </a:buClr>
              <a:buSzPts val="800"/>
              <a:buFont typeface="Open Sans"/>
              <a:buChar char="●"/>
              <a:defRPr/>
            </a:lvl4pPr>
            <a:lvl5pPr lvl="4" algn="ctr">
              <a:lnSpc>
                <a:spcPct val="100000"/>
              </a:lnSpc>
              <a:spcBef>
                <a:spcPts val="1600"/>
              </a:spcBef>
              <a:spcAft>
                <a:spcPts val="0"/>
              </a:spcAft>
              <a:buClr>
                <a:srgbClr val="999999"/>
              </a:buClr>
              <a:buSzPts val="1200"/>
              <a:buFont typeface="Open Sans"/>
              <a:buChar char="○"/>
              <a:defRPr/>
            </a:lvl5pPr>
            <a:lvl6pPr lvl="5" algn="ctr">
              <a:lnSpc>
                <a:spcPct val="100000"/>
              </a:lnSpc>
              <a:spcBef>
                <a:spcPts val="1600"/>
              </a:spcBef>
              <a:spcAft>
                <a:spcPts val="0"/>
              </a:spcAft>
              <a:buClr>
                <a:srgbClr val="999999"/>
              </a:buClr>
              <a:buSzPts val="1200"/>
              <a:buFont typeface="Open Sans"/>
              <a:buChar char="■"/>
              <a:defRPr/>
            </a:lvl6pPr>
            <a:lvl7pPr lvl="6" algn="ctr">
              <a:lnSpc>
                <a:spcPct val="100000"/>
              </a:lnSpc>
              <a:spcBef>
                <a:spcPts val="1600"/>
              </a:spcBef>
              <a:spcAft>
                <a:spcPts val="0"/>
              </a:spcAft>
              <a:buClr>
                <a:srgbClr val="999999"/>
              </a:buClr>
              <a:buSzPts val="700"/>
              <a:buFont typeface="Open Sans"/>
              <a:buChar char="●"/>
              <a:defRPr/>
            </a:lvl7pPr>
            <a:lvl8pPr lvl="7" algn="ctr">
              <a:lnSpc>
                <a:spcPct val="100000"/>
              </a:lnSpc>
              <a:spcBef>
                <a:spcPts val="1600"/>
              </a:spcBef>
              <a:spcAft>
                <a:spcPts val="0"/>
              </a:spcAft>
              <a:buClr>
                <a:srgbClr val="999999"/>
              </a:buClr>
              <a:buSzPts val="700"/>
              <a:buFont typeface="Open Sans"/>
              <a:buChar char="○"/>
              <a:defRPr/>
            </a:lvl8pPr>
            <a:lvl9pPr lvl="8" algn="ctr">
              <a:lnSpc>
                <a:spcPct val="100000"/>
              </a:lnSpc>
              <a:spcBef>
                <a:spcPts val="1600"/>
              </a:spcBef>
              <a:spcAft>
                <a:spcPts val="1600"/>
              </a:spcAft>
              <a:buClr>
                <a:srgbClr val="999999"/>
              </a:buClr>
              <a:buSzPts val="600"/>
              <a:buFont typeface="Open Sans"/>
              <a:buChar char="■"/>
              <a:defRPr/>
            </a:lvl9pPr>
          </a:lstStyle>
          <a:p>
            <a:endParaRPr/>
          </a:p>
        </p:txBody>
      </p:sp>
      <p:sp>
        <p:nvSpPr>
          <p:cNvPr id="163" name="Google Shape;163;p12"/>
          <p:cNvSpPr/>
          <p:nvPr/>
        </p:nvSpPr>
        <p:spPr>
          <a:xfrm>
            <a:off x="-1431375" y="2351700"/>
            <a:ext cx="1738800" cy="2791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 name="Google Shape;164;p12"/>
          <p:cNvGrpSpPr/>
          <p:nvPr/>
        </p:nvGrpSpPr>
        <p:grpSpPr>
          <a:xfrm>
            <a:off x="-1702060" y="1238732"/>
            <a:ext cx="2289627" cy="3152676"/>
            <a:chOff x="3432150" y="1924250"/>
            <a:chExt cx="1399100" cy="1926475"/>
          </a:xfrm>
        </p:grpSpPr>
        <p:sp>
          <p:nvSpPr>
            <p:cNvPr id="165" name="Google Shape;165;p12"/>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2"/>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2"/>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2"/>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2"/>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2"/>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2"/>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2"/>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2"/>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2"/>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2"/>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2"/>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2"/>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2"/>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2"/>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2"/>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2"/>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2" name="Google Shape;182;p12"/>
          <p:cNvGrpSpPr/>
          <p:nvPr/>
        </p:nvGrpSpPr>
        <p:grpSpPr>
          <a:xfrm rot="-5400000">
            <a:off x="7327572" y="-496293"/>
            <a:ext cx="887222" cy="2745656"/>
            <a:chOff x="2720800" y="1924625"/>
            <a:chExt cx="622350" cy="1926100"/>
          </a:xfrm>
        </p:grpSpPr>
        <p:sp>
          <p:nvSpPr>
            <p:cNvPr id="183" name="Google Shape;183;p12"/>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2"/>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2"/>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2"/>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2"/>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2"/>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2"/>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2"/>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2"/>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2"/>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2"/>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2"/>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_1">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1227775" y="3173500"/>
            <a:ext cx="6691200" cy="687300"/>
          </a:xfrm>
          <a:prstGeom prst="rect">
            <a:avLst/>
          </a:prstGeom>
          <a:solidFill>
            <a:schemeClr val="dk2"/>
          </a:solidFill>
          <a:ln w="28575" cap="flat" cmpd="sng">
            <a:solidFill>
              <a:schemeClr val="dk1"/>
            </a:solidFill>
            <a:prstDash val="solid"/>
            <a:miter lim="8000"/>
            <a:headEnd type="none" w="sm" len="sm"/>
            <a:tailEnd type="none" w="sm" len="sm"/>
          </a:ln>
          <a:effectLst>
            <a:outerShdw dist="85725" dir="2400000" algn="bl" rotWithShape="0">
              <a:schemeClr val="lt2"/>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97" name="Google Shape;197;p13"/>
          <p:cNvSpPr txBox="1">
            <a:spLocks noGrp="1"/>
          </p:cNvSpPr>
          <p:nvPr>
            <p:ph type="subTitle" idx="1"/>
          </p:nvPr>
        </p:nvSpPr>
        <p:spPr>
          <a:xfrm>
            <a:off x="713225" y="1266213"/>
            <a:ext cx="7717500" cy="1861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a:endParaRPr/>
          </a:p>
        </p:txBody>
      </p:sp>
      <p:sp>
        <p:nvSpPr>
          <p:cNvPr id="198" name="Google Shape;198;p13"/>
          <p:cNvSpPr/>
          <p:nvPr/>
        </p:nvSpPr>
        <p:spPr>
          <a:xfrm>
            <a:off x="8430725" y="432625"/>
            <a:ext cx="717600" cy="4710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3"/>
          <p:cNvSpPr/>
          <p:nvPr/>
        </p:nvSpPr>
        <p:spPr>
          <a:xfrm rot="5400000">
            <a:off x="1400475" y="2718875"/>
            <a:ext cx="677700" cy="347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3"/>
          <p:cNvSpPr/>
          <p:nvPr/>
        </p:nvSpPr>
        <p:spPr>
          <a:xfrm rot="5400000">
            <a:off x="2314250" y="-1196900"/>
            <a:ext cx="687300" cy="30924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1" name="Google Shape;201;p13"/>
          <p:cNvGrpSpPr/>
          <p:nvPr/>
        </p:nvGrpSpPr>
        <p:grpSpPr>
          <a:xfrm rot="5400000">
            <a:off x="929225" y="3327082"/>
            <a:ext cx="887222" cy="2745656"/>
            <a:chOff x="2720800" y="1924625"/>
            <a:chExt cx="622350" cy="1926100"/>
          </a:xfrm>
        </p:grpSpPr>
        <p:sp>
          <p:nvSpPr>
            <p:cNvPr id="202" name="Google Shape;202;p13"/>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3"/>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3"/>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3"/>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3"/>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3"/>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3"/>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3"/>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3"/>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3"/>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3"/>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3"/>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13"/>
          <p:cNvGrpSpPr/>
          <p:nvPr/>
        </p:nvGrpSpPr>
        <p:grpSpPr>
          <a:xfrm rot="-5400000">
            <a:off x="6427083" y="-1498313"/>
            <a:ext cx="2289627" cy="3152676"/>
            <a:chOff x="3432150" y="1924250"/>
            <a:chExt cx="1399100" cy="1926475"/>
          </a:xfrm>
        </p:grpSpPr>
        <p:sp>
          <p:nvSpPr>
            <p:cNvPr id="215" name="Google Shape;215;p13"/>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3"/>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3"/>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3"/>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3"/>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3"/>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3"/>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3"/>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3"/>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3"/>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3"/>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3"/>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3"/>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3"/>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3"/>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3"/>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3"/>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2"/>
        <p:cNvGrpSpPr/>
        <p:nvPr/>
      </p:nvGrpSpPr>
      <p:grpSpPr>
        <a:xfrm>
          <a:off x="0" y="0"/>
          <a:ext cx="0" cy="0"/>
          <a:chOff x="0" y="0"/>
          <a:chExt cx="0" cy="0"/>
        </a:xfrm>
      </p:grpSpPr>
      <p:sp>
        <p:nvSpPr>
          <p:cNvPr id="233" name="Google Shape;233;p14"/>
          <p:cNvSpPr/>
          <p:nvPr/>
        </p:nvSpPr>
        <p:spPr>
          <a:xfrm rot="5400000">
            <a:off x="7106550" y="3101600"/>
            <a:ext cx="3374100" cy="739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4"/>
          <p:cNvSpPr txBox="1">
            <a:spLocks noGrp="1"/>
          </p:cNvSpPr>
          <p:nvPr>
            <p:ph type="body" idx="1"/>
          </p:nvPr>
        </p:nvSpPr>
        <p:spPr>
          <a:xfrm>
            <a:off x="720000" y="1296292"/>
            <a:ext cx="7704000" cy="33741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Char char="●"/>
              <a:defRPr>
                <a:solidFill>
                  <a:srgbClr val="191919"/>
                </a:solidFill>
              </a:defRPr>
            </a:lvl1pPr>
            <a:lvl2pPr marL="914400" lvl="1" indent="-317500" algn="l">
              <a:lnSpc>
                <a:spcPct val="100000"/>
              </a:lnSpc>
              <a:spcBef>
                <a:spcPts val="0"/>
              </a:spcBef>
              <a:spcAft>
                <a:spcPts val="0"/>
              </a:spcAft>
              <a:buClr>
                <a:srgbClr val="434343"/>
              </a:buClr>
              <a:buSzPts val="1400"/>
              <a:buFont typeface="Roboto Condensed Light"/>
              <a:buChar char="○"/>
              <a:defRPr>
                <a:solidFill>
                  <a:srgbClr val="434343"/>
                </a:solidFill>
              </a:defRPr>
            </a:lvl2pPr>
            <a:lvl3pPr marL="1371600" lvl="2" indent="-317500" algn="l">
              <a:lnSpc>
                <a:spcPct val="100000"/>
              </a:lnSpc>
              <a:spcBef>
                <a:spcPts val="1600"/>
              </a:spcBef>
              <a:spcAft>
                <a:spcPts val="0"/>
              </a:spcAft>
              <a:buClr>
                <a:srgbClr val="434343"/>
              </a:buClr>
              <a:buSzPts val="1400"/>
              <a:buFont typeface="Roboto Condensed Light"/>
              <a:buChar char="■"/>
              <a:defRPr>
                <a:solidFill>
                  <a:srgbClr val="434343"/>
                </a:solidFill>
              </a:defRPr>
            </a:lvl3pPr>
            <a:lvl4pPr marL="1828800" lvl="3" indent="-317500" algn="l">
              <a:lnSpc>
                <a:spcPct val="100000"/>
              </a:lnSpc>
              <a:spcBef>
                <a:spcPts val="1600"/>
              </a:spcBef>
              <a:spcAft>
                <a:spcPts val="0"/>
              </a:spcAft>
              <a:buClr>
                <a:srgbClr val="434343"/>
              </a:buClr>
              <a:buSzPts val="1400"/>
              <a:buFont typeface="Roboto Condensed Light"/>
              <a:buChar char="●"/>
              <a:defRPr>
                <a:solidFill>
                  <a:srgbClr val="434343"/>
                </a:solidFill>
              </a:defRPr>
            </a:lvl4pPr>
            <a:lvl5pPr marL="2286000" lvl="4" indent="-317500" algn="l">
              <a:lnSpc>
                <a:spcPct val="100000"/>
              </a:lnSpc>
              <a:spcBef>
                <a:spcPts val="1600"/>
              </a:spcBef>
              <a:spcAft>
                <a:spcPts val="0"/>
              </a:spcAft>
              <a:buClr>
                <a:srgbClr val="434343"/>
              </a:buClr>
              <a:buSzPts val="1400"/>
              <a:buFont typeface="Roboto Condensed Light"/>
              <a:buChar char="○"/>
              <a:defRPr>
                <a:solidFill>
                  <a:srgbClr val="434343"/>
                </a:solidFill>
              </a:defRPr>
            </a:lvl5pPr>
            <a:lvl6pPr marL="2743200" lvl="5" indent="-317500" algn="l">
              <a:lnSpc>
                <a:spcPct val="100000"/>
              </a:lnSpc>
              <a:spcBef>
                <a:spcPts val="1600"/>
              </a:spcBef>
              <a:spcAft>
                <a:spcPts val="0"/>
              </a:spcAft>
              <a:buClr>
                <a:srgbClr val="434343"/>
              </a:buClr>
              <a:buSzPts val="1400"/>
              <a:buFont typeface="Roboto Condensed Light"/>
              <a:buChar char="■"/>
              <a:defRPr>
                <a:solidFill>
                  <a:srgbClr val="434343"/>
                </a:solidFill>
              </a:defRPr>
            </a:lvl6pPr>
            <a:lvl7pPr marL="3200400" lvl="6" indent="-317500" algn="l">
              <a:lnSpc>
                <a:spcPct val="100000"/>
              </a:lnSpc>
              <a:spcBef>
                <a:spcPts val="1600"/>
              </a:spcBef>
              <a:spcAft>
                <a:spcPts val="0"/>
              </a:spcAft>
              <a:buClr>
                <a:srgbClr val="434343"/>
              </a:buClr>
              <a:buSzPts val="1400"/>
              <a:buFont typeface="Roboto Condensed Light"/>
              <a:buChar char="●"/>
              <a:defRPr>
                <a:solidFill>
                  <a:srgbClr val="434343"/>
                </a:solidFill>
              </a:defRPr>
            </a:lvl7pPr>
            <a:lvl8pPr marL="3657600" lvl="7" indent="-317500" algn="l">
              <a:lnSpc>
                <a:spcPct val="100000"/>
              </a:lnSpc>
              <a:spcBef>
                <a:spcPts val="1600"/>
              </a:spcBef>
              <a:spcAft>
                <a:spcPts val="0"/>
              </a:spcAft>
              <a:buClr>
                <a:srgbClr val="434343"/>
              </a:buClr>
              <a:buSzPts val="1400"/>
              <a:buFont typeface="Roboto Condensed Light"/>
              <a:buChar char="○"/>
              <a:defRPr>
                <a:solidFill>
                  <a:srgbClr val="434343"/>
                </a:solidFill>
              </a:defRPr>
            </a:lvl8pPr>
            <a:lvl9pPr marL="4114800" lvl="8" indent="-317500" algn="l">
              <a:lnSpc>
                <a:spcPct val="100000"/>
              </a:lnSpc>
              <a:spcBef>
                <a:spcPts val="1600"/>
              </a:spcBef>
              <a:spcAft>
                <a:spcPts val="1600"/>
              </a:spcAft>
              <a:buClr>
                <a:srgbClr val="434343"/>
              </a:buClr>
              <a:buSzPts val="1400"/>
              <a:buFont typeface="Roboto Condensed Light"/>
              <a:buChar char="■"/>
              <a:defRPr>
                <a:solidFill>
                  <a:srgbClr val="434343"/>
                </a:solidFill>
              </a:defRPr>
            </a:lvl9pPr>
          </a:lstStyle>
          <a:p>
            <a:endParaRPr/>
          </a:p>
        </p:txBody>
      </p:sp>
      <p:sp>
        <p:nvSpPr>
          <p:cNvPr id="235" name="Google Shape;235;p14"/>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miter lim="8000"/>
            <a:headEnd type="none" w="sm" len="sm"/>
            <a:tailEnd type="none" w="sm" len="sm"/>
          </a:ln>
          <a:effectLst>
            <a:outerShdw dist="85725" dir="24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36" name="Google Shape;236;p14"/>
          <p:cNvSpPr/>
          <p:nvPr/>
        </p:nvSpPr>
        <p:spPr>
          <a:xfrm rot="5400000">
            <a:off x="-509725" y="4065850"/>
            <a:ext cx="1592700" cy="573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7" name="Google Shape;237;p14"/>
          <p:cNvGrpSpPr/>
          <p:nvPr/>
        </p:nvGrpSpPr>
        <p:grpSpPr>
          <a:xfrm>
            <a:off x="7504698" y="2328908"/>
            <a:ext cx="2289627" cy="3152676"/>
            <a:chOff x="3432150" y="1924250"/>
            <a:chExt cx="1399100" cy="1926475"/>
          </a:xfrm>
        </p:grpSpPr>
        <p:sp>
          <p:nvSpPr>
            <p:cNvPr id="238" name="Google Shape;238;p14"/>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4"/>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4"/>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4"/>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4"/>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4"/>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4"/>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4"/>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4"/>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4"/>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4"/>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4"/>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4"/>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4"/>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4"/>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4"/>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4"/>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5" name="Google Shape;255;p14"/>
          <p:cNvGrpSpPr/>
          <p:nvPr/>
        </p:nvGrpSpPr>
        <p:grpSpPr>
          <a:xfrm rot="5400000">
            <a:off x="929216" y="3891796"/>
            <a:ext cx="887222" cy="2745656"/>
            <a:chOff x="2720800" y="1924625"/>
            <a:chExt cx="622350" cy="1926100"/>
          </a:xfrm>
        </p:grpSpPr>
        <p:sp>
          <p:nvSpPr>
            <p:cNvPr id="256" name="Google Shape;256;p14"/>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4"/>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4"/>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4"/>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4"/>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4"/>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4"/>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4"/>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4"/>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4"/>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4"/>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8"/>
        <p:cNvGrpSpPr/>
        <p:nvPr/>
      </p:nvGrpSpPr>
      <p:grpSpPr>
        <a:xfrm>
          <a:off x="0" y="0"/>
          <a:ext cx="0" cy="0"/>
          <a:chOff x="0" y="0"/>
          <a:chExt cx="0" cy="0"/>
        </a:xfrm>
      </p:grpSpPr>
      <p:sp>
        <p:nvSpPr>
          <p:cNvPr id="269" name="Google Shape;269;p15"/>
          <p:cNvSpPr txBox="1">
            <a:spLocks noGrp="1"/>
          </p:cNvSpPr>
          <p:nvPr>
            <p:ph type="subTitle" idx="1"/>
          </p:nvPr>
        </p:nvSpPr>
        <p:spPr>
          <a:xfrm>
            <a:off x="5086375" y="2828426"/>
            <a:ext cx="2834700" cy="101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0" name="Google Shape;270;p15"/>
          <p:cNvSpPr txBox="1">
            <a:spLocks noGrp="1"/>
          </p:cNvSpPr>
          <p:nvPr>
            <p:ph type="subTitle" idx="2"/>
          </p:nvPr>
        </p:nvSpPr>
        <p:spPr>
          <a:xfrm>
            <a:off x="1222925" y="2828426"/>
            <a:ext cx="2834700" cy="101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1" name="Google Shape;271;p15"/>
          <p:cNvSpPr txBox="1">
            <a:spLocks noGrp="1"/>
          </p:cNvSpPr>
          <p:nvPr>
            <p:ph type="subTitle" idx="3"/>
          </p:nvPr>
        </p:nvSpPr>
        <p:spPr>
          <a:xfrm>
            <a:off x="4942825" y="2068375"/>
            <a:ext cx="3121800" cy="530400"/>
          </a:xfrm>
          <a:prstGeom prst="rect">
            <a:avLst/>
          </a:prstGeom>
          <a:solidFill>
            <a:schemeClr val="accent2"/>
          </a:solidFill>
          <a:ln w="28575" cap="flat" cmpd="sng">
            <a:solidFill>
              <a:schemeClr val="dk1"/>
            </a:solidFill>
            <a:prstDash val="solid"/>
            <a:miter lim="8000"/>
            <a:headEnd type="none" w="sm" len="sm"/>
            <a:tailEnd type="none" w="sm" len="sm"/>
          </a:ln>
          <a:effectLst>
            <a:outerShdw dist="123825" dir="804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2" name="Google Shape;272;p15"/>
          <p:cNvSpPr txBox="1">
            <a:spLocks noGrp="1"/>
          </p:cNvSpPr>
          <p:nvPr>
            <p:ph type="subTitle" idx="4"/>
          </p:nvPr>
        </p:nvSpPr>
        <p:spPr>
          <a:xfrm>
            <a:off x="1079375" y="2068975"/>
            <a:ext cx="3121800" cy="529200"/>
          </a:xfrm>
          <a:prstGeom prst="rect">
            <a:avLst/>
          </a:prstGeom>
          <a:solidFill>
            <a:schemeClr val="accent2"/>
          </a:solidFill>
          <a:ln w="28575" cap="flat" cmpd="sng">
            <a:solidFill>
              <a:schemeClr val="dk1"/>
            </a:solidFill>
            <a:prstDash val="solid"/>
            <a:miter lim="8000"/>
            <a:headEnd type="none" w="sm" len="sm"/>
            <a:tailEnd type="none" w="sm" len="sm"/>
          </a:ln>
          <a:effectLst>
            <a:outerShdw dist="123825" dir="8040000" algn="bl" rotWithShape="0">
              <a:schemeClr val="accent1"/>
            </a:outerShdw>
          </a:effectLst>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Archivo Black"/>
                <a:ea typeface="Archivo Black"/>
                <a:cs typeface="Archivo Black"/>
                <a:sym typeface="Archivo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3" name="Google Shape;273;p15"/>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74" name="Google Shape;274;p15"/>
          <p:cNvSpPr/>
          <p:nvPr/>
        </p:nvSpPr>
        <p:spPr>
          <a:xfrm rot="5400000">
            <a:off x="165625" y="-280251"/>
            <a:ext cx="1401300" cy="18864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5"/>
          <p:cNvSpPr/>
          <p:nvPr/>
        </p:nvSpPr>
        <p:spPr>
          <a:xfrm rot="5400000">
            <a:off x="7366025" y="3390800"/>
            <a:ext cx="529200" cy="2987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6" name="Google Shape;276;p15"/>
          <p:cNvGrpSpPr/>
          <p:nvPr/>
        </p:nvGrpSpPr>
        <p:grpSpPr>
          <a:xfrm rot="10800000">
            <a:off x="-736276" y="-1604975"/>
            <a:ext cx="2289627" cy="3152676"/>
            <a:chOff x="3432150" y="1924250"/>
            <a:chExt cx="1399100" cy="1926475"/>
          </a:xfrm>
        </p:grpSpPr>
        <p:sp>
          <p:nvSpPr>
            <p:cNvPr id="277" name="Google Shape;277;p15"/>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5"/>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5"/>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5"/>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5"/>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5"/>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5"/>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5"/>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5"/>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5"/>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5"/>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5"/>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5"/>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5"/>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5"/>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5"/>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5"/>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4" name="Google Shape;294;p15"/>
          <p:cNvGrpSpPr/>
          <p:nvPr/>
        </p:nvGrpSpPr>
        <p:grpSpPr>
          <a:xfrm rot="5400000">
            <a:off x="7327550" y="3432482"/>
            <a:ext cx="887222" cy="2745656"/>
            <a:chOff x="2720800" y="1924625"/>
            <a:chExt cx="622350" cy="1926100"/>
          </a:xfrm>
        </p:grpSpPr>
        <p:sp>
          <p:nvSpPr>
            <p:cNvPr id="295" name="Google Shape;295;p15"/>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5"/>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5"/>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5"/>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5"/>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5"/>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5"/>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5"/>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5"/>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5"/>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5"/>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5"/>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7"/>
        <p:cNvGrpSpPr/>
        <p:nvPr/>
      </p:nvGrpSpPr>
      <p:grpSpPr>
        <a:xfrm>
          <a:off x="0" y="0"/>
          <a:ext cx="0" cy="0"/>
          <a:chOff x="0" y="0"/>
          <a:chExt cx="0" cy="0"/>
        </a:xfrm>
      </p:grpSpPr>
      <p:sp>
        <p:nvSpPr>
          <p:cNvPr id="308" name="Google Shape;308;p16"/>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miter lim="8000"/>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09" name="Google Shape;309;p16"/>
          <p:cNvSpPr/>
          <p:nvPr/>
        </p:nvSpPr>
        <p:spPr>
          <a:xfrm rot="5400000">
            <a:off x="-928875" y="623850"/>
            <a:ext cx="2172300" cy="924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0" name="Google Shape;310;p16"/>
          <p:cNvGrpSpPr/>
          <p:nvPr/>
        </p:nvGrpSpPr>
        <p:grpSpPr>
          <a:xfrm>
            <a:off x="-334775" y="-4075"/>
            <a:ext cx="887222" cy="2745656"/>
            <a:chOff x="2720800" y="1924625"/>
            <a:chExt cx="622350" cy="1926100"/>
          </a:xfrm>
        </p:grpSpPr>
        <p:sp>
          <p:nvSpPr>
            <p:cNvPr id="311" name="Google Shape;311;p16"/>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6"/>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6"/>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6"/>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6"/>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6"/>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6"/>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6"/>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6"/>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6"/>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6"/>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6"/>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3" name="Google Shape;323;p16"/>
          <p:cNvGrpSpPr/>
          <p:nvPr/>
        </p:nvGrpSpPr>
        <p:grpSpPr>
          <a:xfrm rot="10800000">
            <a:off x="8668608" y="1382609"/>
            <a:ext cx="265950" cy="262825"/>
            <a:chOff x="2554025" y="276675"/>
            <a:chExt cx="265950" cy="262825"/>
          </a:xfrm>
        </p:grpSpPr>
        <p:sp>
          <p:nvSpPr>
            <p:cNvPr id="324" name="Google Shape;324;p16"/>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6"/>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6"/>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6"/>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8" name="Google Shape;328;p16"/>
          <p:cNvSpPr/>
          <p:nvPr/>
        </p:nvSpPr>
        <p:spPr>
          <a:xfrm>
            <a:off x="3267625" y="4889575"/>
            <a:ext cx="5876400" cy="262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9" name="Google Shape;329;p16"/>
          <p:cNvGrpSpPr/>
          <p:nvPr/>
        </p:nvGrpSpPr>
        <p:grpSpPr>
          <a:xfrm rot="-5400000">
            <a:off x="3157549" y="4338350"/>
            <a:ext cx="2289627" cy="3152676"/>
            <a:chOff x="3432150" y="1924250"/>
            <a:chExt cx="1399100" cy="1926475"/>
          </a:xfrm>
        </p:grpSpPr>
        <p:sp>
          <p:nvSpPr>
            <p:cNvPr id="330" name="Google Shape;330;p16"/>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6"/>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6"/>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6"/>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6"/>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6"/>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6"/>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6"/>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6"/>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6"/>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6"/>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6"/>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6"/>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6"/>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6"/>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6"/>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6"/>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7" name="Google Shape;347;p16"/>
          <p:cNvSpPr txBox="1">
            <a:spLocks noGrp="1"/>
          </p:cNvSpPr>
          <p:nvPr>
            <p:ph type="body" idx="1"/>
          </p:nvPr>
        </p:nvSpPr>
        <p:spPr>
          <a:xfrm>
            <a:off x="720000" y="1446100"/>
            <a:ext cx="7766100" cy="8511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8"/>
        <p:cNvGrpSpPr/>
        <p:nvPr/>
      </p:nvGrpSpPr>
      <p:grpSpPr>
        <a:xfrm>
          <a:off x="0" y="0"/>
          <a:ext cx="0" cy="0"/>
          <a:chOff x="0" y="0"/>
          <a:chExt cx="0" cy="0"/>
        </a:xfrm>
      </p:grpSpPr>
      <p:sp>
        <p:nvSpPr>
          <p:cNvPr id="349" name="Google Shape;349;p17"/>
          <p:cNvSpPr txBox="1">
            <a:spLocks noGrp="1"/>
          </p:cNvSpPr>
          <p:nvPr>
            <p:ph type="title"/>
          </p:nvPr>
        </p:nvSpPr>
        <p:spPr>
          <a:xfrm>
            <a:off x="713225" y="1220850"/>
            <a:ext cx="7717500" cy="2701800"/>
          </a:xfrm>
          <a:prstGeom prst="rect">
            <a:avLst/>
          </a:prstGeom>
          <a:solidFill>
            <a:schemeClr val="dk2"/>
          </a:solidFill>
          <a:ln w="28575" cap="flat" cmpd="sng">
            <a:solidFill>
              <a:schemeClr val="dk1"/>
            </a:solidFill>
            <a:prstDash val="solid"/>
            <a:round/>
            <a:headEnd type="none" w="sm" len="sm"/>
            <a:tailEnd type="none" w="sm" len="sm"/>
          </a:ln>
          <a:effectLst>
            <a:outerShdw dist="180975" dir="2940000" algn="bl" rotWithShape="0">
              <a:schemeClr val="lt2"/>
            </a:outerShdw>
          </a:effectLst>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0" name="Google Shape;350;p17"/>
          <p:cNvSpPr/>
          <p:nvPr/>
        </p:nvSpPr>
        <p:spPr>
          <a:xfrm rot="10800000">
            <a:off x="7738939" y="1401177"/>
            <a:ext cx="566700" cy="37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1" name="Google Shape;351;p17"/>
          <p:cNvGrpSpPr/>
          <p:nvPr/>
        </p:nvGrpSpPr>
        <p:grpSpPr>
          <a:xfrm rot="10800000">
            <a:off x="7186408" y="2556449"/>
            <a:ext cx="835878" cy="2586752"/>
            <a:chOff x="2720800" y="1924625"/>
            <a:chExt cx="622350" cy="1926100"/>
          </a:xfrm>
        </p:grpSpPr>
        <p:sp>
          <p:nvSpPr>
            <p:cNvPr id="352" name="Google Shape;352;p17"/>
            <p:cNvSpPr/>
            <p:nvPr/>
          </p:nvSpPr>
          <p:spPr>
            <a:xfrm>
              <a:off x="2720800" y="2022750"/>
              <a:ext cx="622350" cy="696675"/>
            </a:xfrm>
            <a:custGeom>
              <a:avLst/>
              <a:gdLst/>
              <a:ahLst/>
              <a:cxnLst/>
              <a:rect l="l" t="t" r="r" b="b"/>
              <a:pathLst>
                <a:path w="24894" h="27867" extrusionOk="0">
                  <a:moveTo>
                    <a:pt x="24894" y="1"/>
                  </a:moveTo>
                  <a:lnTo>
                    <a:pt x="0" y="24895"/>
                  </a:lnTo>
                  <a:lnTo>
                    <a:pt x="0" y="27867"/>
                  </a:lnTo>
                  <a:lnTo>
                    <a:pt x="24894" y="2973"/>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7"/>
            <p:cNvSpPr/>
            <p:nvPr/>
          </p:nvSpPr>
          <p:spPr>
            <a:xfrm>
              <a:off x="2720800" y="2234300"/>
              <a:ext cx="622350" cy="696850"/>
            </a:xfrm>
            <a:custGeom>
              <a:avLst/>
              <a:gdLst/>
              <a:ahLst/>
              <a:cxnLst/>
              <a:rect l="l" t="t" r="r" b="b"/>
              <a:pathLst>
                <a:path w="24894" h="27874" extrusionOk="0">
                  <a:moveTo>
                    <a:pt x="24894" y="1"/>
                  </a:moveTo>
                  <a:lnTo>
                    <a:pt x="0" y="24902"/>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7"/>
            <p:cNvSpPr/>
            <p:nvPr/>
          </p:nvSpPr>
          <p:spPr>
            <a:xfrm>
              <a:off x="2720800" y="1924625"/>
              <a:ext cx="159600" cy="159800"/>
            </a:xfrm>
            <a:custGeom>
              <a:avLst/>
              <a:gdLst/>
              <a:ahLst/>
              <a:cxnLst/>
              <a:rect l="l" t="t" r="r" b="b"/>
              <a:pathLst>
                <a:path w="6384" h="6392" extrusionOk="0">
                  <a:moveTo>
                    <a:pt x="3412" y="0"/>
                  </a:moveTo>
                  <a:lnTo>
                    <a:pt x="0" y="3412"/>
                  </a:lnTo>
                  <a:lnTo>
                    <a:pt x="0" y="6391"/>
                  </a:lnTo>
                  <a:lnTo>
                    <a:pt x="63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7"/>
            <p:cNvSpPr/>
            <p:nvPr/>
          </p:nvSpPr>
          <p:spPr>
            <a:xfrm>
              <a:off x="2720800" y="1924625"/>
              <a:ext cx="583075" cy="583075"/>
            </a:xfrm>
            <a:custGeom>
              <a:avLst/>
              <a:gdLst/>
              <a:ahLst/>
              <a:cxnLst/>
              <a:rect l="l" t="t" r="r" b="b"/>
              <a:pathLst>
                <a:path w="23323" h="23323" extrusionOk="0">
                  <a:moveTo>
                    <a:pt x="20343" y="0"/>
                  </a:moveTo>
                  <a:lnTo>
                    <a:pt x="0" y="20350"/>
                  </a:lnTo>
                  <a:lnTo>
                    <a:pt x="0" y="23322"/>
                  </a:lnTo>
                  <a:lnTo>
                    <a:pt x="2332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7"/>
            <p:cNvSpPr/>
            <p:nvPr/>
          </p:nvSpPr>
          <p:spPr>
            <a:xfrm>
              <a:off x="2720800" y="2446025"/>
              <a:ext cx="622350" cy="696875"/>
            </a:xfrm>
            <a:custGeom>
              <a:avLst/>
              <a:gdLst/>
              <a:ahLst/>
              <a:cxnLst/>
              <a:rect l="l" t="t" r="r" b="b"/>
              <a:pathLst>
                <a:path w="24894" h="27875" extrusionOk="0">
                  <a:moveTo>
                    <a:pt x="24894" y="1"/>
                  </a:moveTo>
                  <a:lnTo>
                    <a:pt x="0" y="24895"/>
                  </a:lnTo>
                  <a:lnTo>
                    <a:pt x="0" y="27874"/>
                  </a:lnTo>
                  <a:lnTo>
                    <a:pt x="24894" y="2980"/>
                  </a:lnTo>
                  <a:lnTo>
                    <a:pt x="248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7"/>
            <p:cNvSpPr/>
            <p:nvPr/>
          </p:nvSpPr>
          <p:spPr>
            <a:xfrm>
              <a:off x="2720800" y="1924625"/>
              <a:ext cx="371325" cy="371350"/>
            </a:xfrm>
            <a:custGeom>
              <a:avLst/>
              <a:gdLst/>
              <a:ahLst/>
              <a:cxnLst/>
              <a:rect l="l" t="t" r="r" b="b"/>
              <a:pathLst>
                <a:path w="14853" h="14854" extrusionOk="0">
                  <a:moveTo>
                    <a:pt x="11873" y="0"/>
                  </a:moveTo>
                  <a:lnTo>
                    <a:pt x="0" y="11881"/>
                  </a:lnTo>
                  <a:lnTo>
                    <a:pt x="0" y="14853"/>
                  </a:lnTo>
                  <a:lnTo>
                    <a:pt x="1485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7"/>
            <p:cNvSpPr/>
            <p:nvPr/>
          </p:nvSpPr>
          <p:spPr>
            <a:xfrm>
              <a:off x="2720800" y="2657775"/>
              <a:ext cx="622350" cy="696850"/>
            </a:xfrm>
            <a:custGeom>
              <a:avLst/>
              <a:gdLst/>
              <a:ahLst/>
              <a:cxnLst/>
              <a:rect l="l" t="t" r="r" b="b"/>
              <a:pathLst>
                <a:path w="24894" h="27874" extrusionOk="0">
                  <a:moveTo>
                    <a:pt x="24894" y="0"/>
                  </a:moveTo>
                  <a:lnTo>
                    <a:pt x="0" y="24894"/>
                  </a:lnTo>
                  <a:lnTo>
                    <a:pt x="0" y="27874"/>
                  </a:lnTo>
                  <a:lnTo>
                    <a:pt x="24894" y="2972"/>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7"/>
            <p:cNvSpPr/>
            <p:nvPr/>
          </p:nvSpPr>
          <p:spPr>
            <a:xfrm>
              <a:off x="2996950" y="3504500"/>
              <a:ext cx="346200" cy="346225"/>
            </a:xfrm>
            <a:custGeom>
              <a:avLst/>
              <a:gdLst/>
              <a:ahLst/>
              <a:cxnLst/>
              <a:rect l="l" t="t" r="r" b="b"/>
              <a:pathLst>
                <a:path w="13848" h="13849" extrusionOk="0">
                  <a:moveTo>
                    <a:pt x="13848" y="1"/>
                  </a:moveTo>
                  <a:lnTo>
                    <a:pt x="1" y="13848"/>
                  </a:lnTo>
                  <a:lnTo>
                    <a:pt x="2973" y="13848"/>
                  </a:lnTo>
                  <a:lnTo>
                    <a:pt x="13848" y="2980"/>
                  </a:lnTo>
                  <a:lnTo>
                    <a:pt x="138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7"/>
            <p:cNvSpPr/>
            <p:nvPr/>
          </p:nvSpPr>
          <p:spPr>
            <a:xfrm>
              <a:off x="3208500" y="3716250"/>
              <a:ext cx="134650" cy="134475"/>
            </a:xfrm>
            <a:custGeom>
              <a:avLst/>
              <a:gdLst/>
              <a:ahLst/>
              <a:cxnLst/>
              <a:rect l="l" t="t" r="r" b="b"/>
              <a:pathLst>
                <a:path w="5386" h="5379" extrusionOk="0">
                  <a:moveTo>
                    <a:pt x="5386" y="0"/>
                  </a:moveTo>
                  <a:lnTo>
                    <a:pt x="0" y="5378"/>
                  </a:lnTo>
                  <a:lnTo>
                    <a:pt x="2980" y="5378"/>
                  </a:lnTo>
                  <a:lnTo>
                    <a:pt x="5386" y="2972"/>
                  </a:lnTo>
                  <a:lnTo>
                    <a:pt x="53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7"/>
            <p:cNvSpPr/>
            <p:nvPr/>
          </p:nvSpPr>
          <p:spPr>
            <a:xfrm>
              <a:off x="2720800" y="3081050"/>
              <a:ext cx="622350" cy="696850"/>
            </a:xfrm>
            <a:custGeom>
              <a:avLst/>
              <a:gdLst/>
              <a:ahLst/>
              <a:cxnLst/>
              <a:rect l="l" t="t" r="r" b="b"/>
              <a:pathLst>
                <a:path w="24894" h="27874" extrusionOk="0">
                  <a:moveTo>
                    <a:pt x="24894" y="0"/>
                  </a:moveTo>
                  <a:lnTo>
                    <a:pt x="0" y="24902"/>
                  </a:lnTo>
                  <a:lnTo>
                    <a:pt x="0" y="27874"/>
                  </a:lnTo>
                  <a:lnTo>
                    <a:pt x="24894" y="2980"/>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7"/>
            <p:cNvSpPr/>
            <p:nvPr/>
          </p:nvSpPr>
          <p:spPr>
            <a:xfrm>
              <a:off x="2785225" y="3292775"/>
              <a:ext cx="557925" cy="557950"/>
            </a:xfrm>
            <a:custGeom>
              <a:avLst/>
              <a:gdLst/>
              <a:ahLst/>
              <a:cxnLst/>
              <a:rect l="l" t="t" r="r" b="b"/>
              <a:pathLst>
                <a:path w="22317" h="22318" extrusionOk="0">
                  <a:moveTo>
                    <a:pt x="22317" y="1"/>
                  </a:moveTo>
                  <a:lnTo>
                    <a:pt x="0" y="22317"/>
                  </a:lnTo>
                  <a:lnTo>
                    <a:pt x="2972" y="22317"/>
                  </a:lnTo>
                  <a:lnTo>
                    <a:pt x="22317" y="2980"/>
                  </a:lnTo>
                  <a:lnTo>
                    <a:pt x="223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7"/>
            <p:cNvSpPr/>
            <p:nvPr/>
          </p:nvSpPr>
          <p:spPr>
            <a:xfrm>
              <a:off x="2720800" y="2869500"/>
              <a:ext cx="622350" cy="696675"/>
            </a:xfrm>
            <a:custGeom>
              <a:avLst/>
              <a:gdLst/>
              <a:ahLst/>
              <a:cxnLst/>
              <a:rect l="l" t="t" r="r" b="b"/>
              <a:pathLst>
                <a:path w="24894" h="27867" extrusionOk="0">
                  <a:moveTo>
                    <a:pt x="24894" y="0"/>
                  </a:moveTo>
                  <a:lnTo>
                    <a:pt x="0" y="24894"/>
                  </a:lnTo>
                  <a:lnTo>
                    <a:pt x="0" y="27866"/>
                  </a:lnTo>
                  <a:lnTo>
                    <a:pt x="24894" y="2973"/>
                  </a:lnTo>
                  <a:lnTo>
                    <a:pt x="248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4" name="Google Shape;364;p17"/>
          <p:cNvSpPr/>
          <p:nvPr/>
        </p:nvSpPr>
        <p:spPr>
          <a:xfrm rot="10800000">
            <a:off x="304739" y="798402"/>
            <a:ext cx="1752300" cy="2433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5" name="Google Shape;365;p17"/>
          <p:cNvGrpSpPr/>
          <p:nvPr/>
        </p:nvGrpSpPr>
        <p:grpSpPr>
          <a:xfrm rot="5400000">
            <a:off x="153602" y="-561902"/>
            <a:ext cx="2982042" cy="4105896"/>
            <a:chOff x="3432150" y="1924250"/>
            <a:chExt cx="1399100" cy="1926475"/>
          </a:xfrm>
        </p:grpSpPr>
        <p:sp>
          <p:nvSpPr>
            <p:cNvPr id="366" name="Google Shape;366;p17"/>
            <p:cNvSpPr/>
            <p:nvPr/>
          </p:nvSpPr>
          <p:spPr>
            <a:xfrm>
              <a:off x="354910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7"/>
            <p:cNvSpPr/>
            <p:nvPr/>
          </p:nvSpPr>
          <p:spPr>
            <a:xfrm>
              <a:off x="3748350"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7"/>
            <p:cNvSpPr/>
            <p:nvPr/>
          </p:nvSpPr>
          <p:spPr>
            <a:xfrm>
              <a:off x="394760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7"/>
            <p:cNvSpPr/>
            <p:nvPr/>
          </p:nvSpPr>
          <p:spPr>
            <a:xfrm>
              <a:off x="4146675" y="1924250"/>
              <a:ext cx="25" cy="1926475"/>
            </a:xfrm>
            <a:custGeom>
              <a:avLst/>
              <a:gdLst/>
              <a:ahLst/>
              <a:cxnLst/>
              <a:rect l="l" t="t" r="r" b="b"/>
              <a:pathLst>
                <a:path w="1" h="77059" fill="none" extrusionOk="0">
                  <a:moveTo>
                    <a:pt x="0" y="0"/>
                  </a:moveTo>
                  <a:lnTo>
                    <a:pt x="0"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7"/>
            <p:cNvSpPr/>
            <p:nvPr/>
          </p:nvSpPr>
          <p:spPr>
            <a:xfrm>
              <a:off x="434592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7"/>
            <p:cNvSpPr/>
            <p:nvPr/>
          </p:nvSpPr>
          <p:spPr>
            <a:xfrm>
              <a:off x="4545175"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7"/>
            <p:cNvSpPr/>
            <p:nvPr/>
          </p:nvSpPr>
          <p:spPr>
            <a:xfrm>
              <a:off x="4744250" y="1924250"/>
              <a:ext cx="25" cy="1926475"/>
            </a:xfrm>
            <a:custGeom>
              <a:avLst/>
              <a:gdLst/>
              <a:ahLst/>
              <a:cxnLst/>
              <a:rect l="l" t="t" r="r" b="b"/>
              <a:pathLst>
                <a:path w="1" h="77059" fill="none" extrusionOk="0">
                  <a:moveTo>
                    <a:pt x="1" y="0"/>
                  </a:moveTo>
                  <a:lnTo>
                    <a:pt x="1" y="77058"/>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7"/>
            <p:cNvSpPr/>
            <p:nvPr/>
          </p:nvSpPr>
          <p:spPr>
            <a:xfrm>
              <a:off x="3432150" y="36601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7"/>
            <p:cNvSpPr/>
            <p:nvPr/>
          </p:nvSpPr>
          <p:spPr>
            <a:xfrm>
              <a:off x="3432150" y="34879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7"/>
            <p:cNvSpPr/>
            <p:nvPr/>
          </p:nvSpPr>
          <p:spPr>
            <a:xfrm>
              <a:off x="3432150" y="33155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7"/>
            <p:cNvSpPr/>
            <p:nvPr/>
          </p:nvSpPr>
          <p:spPr>
            <a:xfrm>
              <a:off x="3432150" y="31432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7"/>
            <p:cNvSpPr/>
            <p:nvPr/>
          </p:nvSpPr>
          <p:spPr>
            <a:xfrm>
              <a:off x="3432150" y="29710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7"/>
            <p:cNvSpPr/>
            <p:nvPr/>
          </p:nvSpPr>
          <p:spPr>
            <a:xfrm>
              <a:off x="3432150" y="27987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7"/>
            <p:cNvSpPr/>
            <p:nvPr/>
          </p:nvSpPr>
          <p:spPr>
            <a:xfrm>
              <a:off x="3432150" y="262647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7"/>
            <p:cNvSpPr/>
            <p:nvPr/>
          </p:nvSpPr>
          <p:spPr>
            <a:xfrm>
              <a:off x="3432150" y="2454225"/>
              <a:ext cx="1399100" cy="25"/>
            </a:xfrm>
            <a:custGeom>
              <a:avLst/>
              <a:gdLst/>
              <a:ahLst/>
              <a:cxnLst/>
              <a:rect l="l" t="t" r="r" b="b"/>
              <a:pathLst>
                <a:path w="55964" h="1" fill="none" extrusionOk="0">
                  <a:moveTo>
                    <a:pt x="55963" y="1"/>
                  </a:moveTo>
                  <a:lnTo>
                    <a:pt x="0" y="1"/>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7"/>
            <p:cNvSpPr/>
            <p:nvPr/>
          </p:nvSpPr>
          <p:spPr>
            <a:xfrm>
              <a:off x="3432150" y="228180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7"/>
            <p:cNvSpPr/>
            <p:nvPr/>
          </p:nvSpPr>
          <p:spPr>
            <a:xfrm>
              <a:off x="3432150" y="2109550"/>
              <a:ext cx="1399100" cy="25"/>
            </a:xfrm>
            <a:custGeom>
              <a:avLst/>
              <a:gdLst/>
              <a:ahLst/>
              <a:cxnLst/>
              <a:rect l="l" t="t" r="r" b="b"/>
              <a:pathLst>
                <a:path w="55964" h="1" fill="none" extrusionOk="0">
                  <a:moveTo>
                    <a:pt x="55963" y="0"/>
                  </a:moveTo>
                  <a:lnTo>
                    <a:pt x="0" y="0"/>
                  </a:lnTo>
                </a:path>
              </a:pathLst>
            </a:custGeom>
            <a:noFill/>
            <a:ln w="9525" cap="flat" cmpd="sng">
              <a:solidFill>
                <a:schemeClr val="dk1"/>
              </a:solidFill>
              <a:prstDash val="solid"/>
              <a:miter lim="74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3" name="Google Shape;383;p17"/>
          <p:cNvGrpSpPr/>
          <p:nvPr/>
        </p:nvGrpSpPr>
        <p:grpSpPr>
          <a:xfrm flipH="1">
            <a:off x="3398742" y="4370675"/>
            <a:ext cx="477164" cy="475789"/>
            <a:chOff x="6709050" y="2046775"/>
            <a:chExt cx="390350" cy="389225"/>
          </a:xfrm>
        </p:grpSpPr>
        <p:sp>
          <p:nvSpPr>
            <p:cNvPr id="384" name="Google Shape;384;p17"/>
            <p:cNvSpPr/>
            <p:nvPr/>
          </p:nvSpPr>
          <p:spPr>
            <a:xfrm>
              <a:off x="6805325" y="2144025"/>
              <a:ext cx="294075" cy="291975"/>
            </a:xfrm>
            <a:custGeom>
              <a:avLst/>
              <a:gdLst/>
              <a:ahLst/>
              <a:cxnLst/>
              <a:rect l="l" t="t" r="r" b="b"/>
              <a:pathLst>
                <a:path w="11763" h="11679" extrusionOk="0">
                  <a:moveTo>
                    <a:pt x="1490" y="1452"/>
                  </a:moveTo>
                  <a:lnTo>
                    <a:pt x="9230" y="4535"/>
                  </a:lnTo>
                  <a:lnTo>
                    <a:pt x="7360" y="5615"/>
                  </a:lnTo>
                  <a:cubicBezTo>
                    <a:pt x="7218" y="5697"/>
                    <a:pt x="7122" y="5839"/>
                    <a:pt x="7099" y="6003"/>
                  </a:cubicBezTo>
                  <a:cubicBezTo>
                    <a:pt x="7084" y="6159"/>
                    <a:pt x="7137" y="6323"/>
                    <a:pt x="7248" y="6435"/>
                  </a:cubicBezTo>
                  <a:lnTo>
                    <a:pt x="10459" y="9645"/>
                  </a:lnTo>
                  <a:lnTo>
                    <a:pt x="9684" y="10420"/>
                  </a:lnTo>
                  <a:lnTo>
                    <a:pt x="6474" y="7209"/>
                  </a:lnTo>
                  <a:cubicBezTo>
                    <a:pt x="6377" y="7113"/>
                    <a:pt x="6243" y="7060"/>
                    <a:pt x="6109" y="7060"/>
                  </a:cubicBezTo>
                  <a:cubicBezTo>
                    <a:pt x="6086" y="7060"/>
                    <a:pt x="6064" y="7060"/>
                    <a:pt x="6042" y="7068"/>
                  </a:cubicBezTo>
                  <a:cubicBezTo>
                    <a:pt x="5878" y="7083"/>
                    <a:pt x="5736" y="7180"/>
                    <a:pt x="5654" y="7321"/>
                  </a:cubicBezTo>
                  <a:lnTo>
                    <a:pt x="4574" y="9191"/>
                  </a:lnTo>
                  <a:lnTo>
                    <a:pt x="1490" y="1452"/>
                  </a:lnTo>
                  <a:close/>
                  <a:moveTo>
                    <a:pt x="562" y="1"/>
                  </a:moveTo>
                  <a:cubicBezTo>
                    <a:pt x="425" y="1"/>
                    <a:pt x="291" y="54"/>
                    <a:pt x="194" y="155"/>
                  </a:cubicBezTo>
                  <a:cubicBezTo>
                    <a:pt x="45" y="304"/>
                    <a:pt x="1" y="520"/>
                    <a:pt x="75" y="714"/>
                  </a:cubicBezTo>
                  <a:lnTo>
                    <a:pt x="4008" y="10569"/>
                  </a:lnTo>
                  <a:cubicBezTo>
                    <a:pt x="4083" y="10755"/>
                    <a:pt x="4254" y="10882"/>
                    <a:pt x="4455" y="10897"/>
                  </a:cubicBezTo>
                  <a:cubicBezTo>
                    <a:pt x="4468" y="10898"/>
                    <a:pt x="4481" y="10898"/>
                    <a:pt x="4494" y="10898"/>
                  </a:cubicBezTo>
                  <a:cubicBezTo>
                    <a:pt x="4674" y="10898"/>
                    <a:pt x="4849" y="10803"/>
                    <a:pt x="4939" y="10636"/>
                  </a:cubicBezTo>
                  <a:lnTo>
                    <a:pt x="6220" y="8431"/>
                  </a:lnTo>
                  <a:lnTo>
                    <a:pt x="9312" y="11522"/>
                  </a:lnTo>
                  <a:cubicBezTo>
                    <a:pt x="9416" y="11627"/>
                    <a:pt x="9542" y="11679"/>
                    <a:pt x="9684" y="11679"/>
                  </a:cubicBezTo>
                  <a:cubicBezTo>
                    <a:pt x="9818" y="11679"/>
                    <a:pt x="9952" y="11627"/>
                    <a:pt x="10049" y="11522"/>
                  </a:cubicBezTo>
                  <a:lnTo>
                    <a:pt x="11561" y="10018"/>
                  </a:lnTo>
                  <a:cubicBezTo>
                    <a:pt x="11762" y="9809"/>
                    <a:pt x="11762" y="9481"/>
                    <a:pt x="11561" y="9280"/>
                  </a:cubicBezTo>
                  <a:lnTo>
                    <a:pt x="8462" y="6182"/>
                  </a:lnTo>
                  <a:lnTo>
                    <a:pt x="10675" y="4908"/>
                  </a:lnTo>
                  <a:cubicBezTo>
                    <a:pt x="10846" y="4803"/>
                    <a:pt x="10950" y="4617"/>
                    <a:pt x="10935" y="4416"/>
                  </a:cubicBezTo>
                  <a:cubicBezTo>
                    <a:pt x="10921" y="4215"/>
                    <a:pt x="10794" y="4044"/>
                    <a:pt x="10608" y="3969"/>
                  </a:cubicBezTo>
                  <a:lnTo>
                    <a:pt x="753" y="36"/>
                  </a:lnTo>
                  <a:cubicBezTo>
                    <a:pt x="691" y="13"/>
                    <a:pt x="626" y="1"/>
                    <a:pt x="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7"/>
            <p:cNvSpPr/>
            <p:nvPr/>
          </p:nvSpPr>
          <p:spPr>
            <a:xfrm>
              <a:off x="6742750" y="2081750"/>
              <a:ext cx="57400" cy="55000"/>
            </a:xfrm>
            <a:custGeom>
              <a:avLst/>
              <a:gdLst/>
              <a:ahLst/>
              <a:cxnLst/>
              <a:rect l="l" t="t" r="r" b="b"/>
              <a:pathLst>
                <a:path w="2296" h="2200" extrusionOk="0">
                  <a:moveTo>
                    <a:pt x="571" y="0"/>
                  </a:moveTo>
                  <a:cubicBezTo>
                    <a:pt x="437" y="0"/>
                    <a:pt x="302" y="51"/>
                    <a:pt x="202" y="151"/>
                  </a:cubicBezTo>
                  <a:cubicBezTo>
                    <a:pt x="1" y="360"/>
                    <a:pt x="1" y="687"/>
                    <a:pt x="202" y="889"/>
                  </a:cubicBezTo>
                  <a:lnTo>
                    <a:pt x="1356" y="2043"/>
                  </a:lnTo>
                  <a:cubicBezTo>
                    <a:pt x="1461" y="2147"/>
                    <a:pt x="1595" y="2200"/>
                    <a:pt x="1729" y="2200"/>
                  </a:cubicBezTo>
                  <a:cubicBezTo>
                    <a:pt x="1856" y="2200"/>
                    <a:pt x="1990" y="2147"/>
                    <a:pt x="2094" y="2043"/>
                  </a:cubicBezTo>
                  <a:cubicBezTo>
                    <a:pt x="2295" y="1842"/>
                    <a:pt x="2295" y="1514"/>
                    <a:pt x="2094" y="1313"/>
                  </a:cubicBezTo>
                  <a:lnTo>
                    <a:pt x="939" y="151"/>
                  </a:lnTo>
                  <a:cubicBezTo>
                    <a:pt x="839" y="51"/>
                    <a:pt x="705" y="0"/>
                    <a:pt x="5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7"/>
            <p:cNvSpPr/>
            <p:nvPr/>
          </p:nvSpPr>
          <p:spPr>
            <a:xfrm>
              <a:off x="6709050" y="2162600"/>
              <a:ext cx="67075" cy="25925"/>
            </a:xfrm>
            <a:custGeom>
              <a:avLst/>
              <a:gdLst/>
              <a:ahLst/>
              <a:cxnLst/>
              <a:rect l="l" t="t" r="r" b="b"/>
              <a:pathLst>
                <a:path w="2683" h="1037" extrusionOk="0">
                  <a:moveTo>
                    <a:pt x="522" y="1"/>
                  </a:moveTo>
                  <a:cubicBezTo>
                    <a:pt x="231" y="1"/>
                    <a:pt x="1" y="232"/>
                    <a:pt x="1" y="515"/>
                  </a:cubicBezTo>
                  <a:cubicBezTo>
                    <a:pt x="1" y="805"/>
                    <a:pt x="231" y="1036"/>
                    <a:pt x="522" y="1036"/>
                  </a:cubicBezTo>
                  <a:lnTo>
                    <a:pt x="2161" y="1036"/>
                  </a:lnTo>
                  <a:cubicBezTo>
                    <a:pt x="2444" y="1036"/>
                    <a:pt x="2682" y="805"/>
                    <a:pt x="2682" y="515"/>
                  </a:cubicBezTo>
                  <a:cubicBezTo>
                    <a:pt x="2682" y="232"/>
                    <a:pt x="2444" y="1"/>
                    <a:pt x="21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7"/>
            <p:cNvSpPr/>
            <p:nvPr/>
          </p:nvSpPr>
          <p:spPr>
            <a:xfrm>
              <a:off x="6736800" y="2211900"/>
              <a:ext cx="57375" cy="55025"/>
            </a:xfrm>
            <a:custGeom>
              <a:avLst/>
              <a:gdLst/>
              <a:ahLst/>
              <a:cxnLst/>
              <a:rect l="l" t="t" r="r" b="b"/>
              <a:pathLst>
                <a:path w="2295" h="2201" extrusionOk="0">
                  <a:moveTo>
                    <a:pt x="1728" y="1"/>
                  </a:moveTo>
                  <a:cubicBezTo>
                    <a:pt x="1594" y="1"/>
                    <a:pt x="1460" y="51"/>
                    <a:pt x="1356" y="152"/>
                  </a:cubicBezTo>
                  <a:lnTo>
                    <a:pt x="202" y="1306"/>
                  </a:lnTo>
                  <a:cubicBezTo>
                    <a:pt x="0" y="1515"/>
                    <a:pt x="0" y="1843"/>
                    <a:pt x="202" y="2044"/>
                  </a:cubicBezTo>
                  <a:cubicBezTo>
                    <a:pt x="306" y="2148"/>
                    <a:pt x="440" y="2200"/>
                    <a:pt x="567" y="2200"/>
                  </a:cubicBezTo>
                  <a:cubicBezTo>
                    <a:pt x="701" y="2200"/>
                    <a:pt x="835" y="2148"/>
                    <a:pt x="939" y="2044"/>
                  </a:cubicBezTo>
                  <a:lnTo>
                    <a:pt x="2094" y="889"/>
                  </a:lnTo>
                  <a:cubicBezTo>
                    <a:pt x="2295" y="688"/>
                    <a:pt x="2295" y="353"/>
                    <a:pt x="2094" y="152"/>
                  </a:cubicBezTo>
                  <a:cubicBezTo>
                    <a:pt x="1993" y="51"/>
                    <a:pt x="1861" y="1"/>
                    <a:pt x="17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7"/>
            <p:cNvSpPr/>
            <p:nvPr/>
          </p:nvSpPr>
          <p:spPr>
            <a:xfrm>
              <a:off x="6824700" y="2046775"/>
              <a:ext cx="26100" cy="67075"/>
            </a:xfrm>
            <a:custGeom>
              <a:avLst/>
              <a:gdLst/>
              <a:ahLst/>
              <a:cxnLst/>
              <a:rect l="l" t="t" r="r" b="b"/>
              <a:pathLst>
                <a:path w="1044" h="2683" extrusionOk="0">
                  <a:moveTo>
                    <a:pt x="522" y="1"/>
                  </a:moveTo>
                  <a:cubicBezTo>
                    <a:pt x="239" y="1"/>
                    <a:pt x="0" y="239"/>
                    <a:pt x="0" y="522"/>
                  </a:cubicBezTo>
                  <a:lnTo>
                    <a:pt x="0" y="2161"/>
                  </a:lnTo>
                  <a:cubicBezTo>
                    <a:pt x="0" y="2451"/>
                    <a:pt x="239" y="2682"/>
                    <a:pt x="522" y="2682"/>
                  </a:cubicBezTo>
                  <a:cubicBezTo>
                    <a:pt x="812" y="2682"/>
                    <a:pt x="1043" y="2451"/>
                    <a:pt x="1043" y="2161"/>
                  </a:cubicBezTo>
                  <a:lnTo>
                    <a:pt x="1043" y="522"/>
                  </a:lnTo>
                  <a:cubicBezTo>
                    <a:pt x="1043" y="239"/>
                    <a:pt x="812" y="1"/>
                    <a:pt x="5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7"/>
            <p:cNvSpPr/>
            <p:nvPr/>
          </p:nvSpPr>
          <p:spPr>
            <a:xfrm>
              <a:off x="6872925" y="2075775"/>
              <a:ext cx="57375" cy="55025"/>
            </a:xfrm>
            <a:custGeom>
              <a:avLst/>
              <a:gdLst/>
              <a:ahLst/>
              <a:cxnLst/>
              <a:rect l="l" t="t" r="r" b="b"/>
              <a:pathLst>
                <a:path w="2295" h="2201" extrusionOk="0">
                  <a:moveTo>
                    <a:pt x="1725" y="1"/>
                  </a:moveTo>
                  <a:cubicBezTo>
                    <a:pt x="1591" y="1"/>
                    <a:pt x="1457" y="51"/>
                    <a:pt x="1356" y="152"/>
                  </a:cubicBezTo>
                  <a:lnTo>
                    <a:pt x="202" y="1306"/>
                  </a:lnTo>
                  <a:cubicBezTo>
                    <a:pt x="1" y="1515"/>
                    <a:pt x="1" y="1843"/>
                    <a:pt x="202" y="2044"/>
                  </a:cubicBezTo>
                  <a:cubicBezTo>
                    <a:pt x="298" y="2148"/>
                    <a:pt x="433" y="2200"/>
                    <a:pt x="567" y="2200"/>
                  </a:cubicBezTo>
                  <a:cubicBezTo>
                    <a:pt x="701" y="2200"/>
                    <a:pt x="835" y="2148"/>
                    <a:pt x="932" y="2044"/>
                  </a:cubicBezTo>
                  <a:lnTo>
                    <a:pt x="2094" y="889"/>
                  </a:lnTo>
                  <a:cubicBezTo>
                    <a:pt x="2295" y="688"/>
                    <a:pt x="2295" y="360"/>
                    <a:pt x="2094" y="152"/>
                  </a:cubicBezTo>
                  <a:cubicBezTo>
                    <a:pt x="1993" y="51"/>
                    <a:pt x="1859" y="1"/>
                    <a:pt x="17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17"/>
          <p:cNvGrpSpPr/>
          <p:nvPr/>
        </p:nvGrpSpPr>
        <p:grpSpPr>
          <a:xfrm>
            <a:off x="1732635" y="4370677"/>
            <a:ext cx="658679" cy="262825"/>
            <a:chOff x="1732635" y="4370677"/>
            <a:chExt cx="658679" cy="262825"/>
          </a:xfrm>
        </p:grpSpPr>
        <p:grpSp>
          <p:nvGrpSpPr>
            <p:cNvPr id="391" name="Google Shape;391;p17"/>
            <p:cNvGrpSpPr/>
            <p:nvPr/>
          </p:nvGrpSpPr>
          <p:grpSpPr>
            <a:xfrm rot="10800000">
              <a:off x="2125364" y="4370677"/>
              <a:ext cx="265950" cy="262825"/>
              <a:chOff x="2554025" y="276675"/>
              <a:chExt cx="265950" cy="262825"/>
            </a:xfrm>
          </p:grpSpPr>
          <p:sp>
            <p:nvSpPr>
              <p:cNvPr id="392" name="Google Shape;392;p17"/>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7"/>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7"/>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7"/>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6" name="Google Shape;396;p17"/>
            <p:cNvGrpSpPr/>
            <p:nvPr/>
          </p:nvGrpSpPr>
          <p:grpSpPr>
            <a:xfrm rot="10800000">
              <a:off x="1732635" y="4370677"/>
              <a:ext cx="265950" cy="262825"/>
              <a:chOff x="2554025" y="276675"/>
              <a:chExt cx="265950" cy="262825"/>
            </a:xfrm>
          </p:grpSpPr>
          <p:sp>
            <p:nvSpPr>
              <p:cNvPr id="397" name="Google Shape;397;p17"/>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7"/>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7"/>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7"/>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01" name="Google Shape;401;p17"/>
          <p:cNvGrpSpPr/>
          <p:nvPr/>
        </p:nvGrpSpPr>
        <p:grpSpPr>
          <a:xfrm rot="10800000">
            <a:off x="7756339" y="534827"/>
            <a:ext cx="265950" cy="262825"/>
            <a:chOff x="2554025" y="276675"/>
            <a:chExt cx="265950" cy="262825"/>
          </a:xfrm>
        </p:grpSpPr>
        <p:sp>
          <p:nvSpPr>
            <p:cNvPr id="402" name="Google Shape;402;p17"/>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7"/>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7"/>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7"/>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713225" y="445025"/>
            <a:ext cx="7717500" cy="572700"/>
          </a:xfrm>
          <a:prstGeom prst="rect">
            <a:avLst/>
          </a:prstGeom>
          <a:solidFill>
            <a:schemeClr val="dk2"/>
          </a:solidFill>
          <a:ln w="28575" cap="flat" cmpd="sng">
            <a:solidFill>
              <a:schemeClr val="dk1"/>
            </a:solidFill>
            <a:prstDash val="solid"/>
            <a:miter lim="8000"/>
            <a:headEnd type="none" w="sm" len="sm"/>
            <a:tailEnd type="none" w="sm" len="sm"/>
          </a:ln>
          <a:effectLst>
            <a:outerShdw dist="85725" dir="2400000" algn="bl" rotWithShape="0">
              <a:schemeClr val="lt2"/>
            </a:outerShdw>
          </a:effectLst>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endParaRPr/>
          </a:p>
        </p:txBody>
      </p:sp>
      <p:sp>
        <p:nvSpPr>
          <p:cNvPr id="7" name="Google Shape;7;p8"/>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1600"/>
              </a:spcBef>
              <a:spcAft>
                <a:spcPts val="16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1"/>
          <p:cNvSpPr txBox="1">
            <a:spLocks noGrp="1"/>
          </p:cNvSpPr>
          <p:nvPr>
            <p:ph type="subTitle" idx="1"/>
          </p:nvPr>
        </p:nvSpPr>
        <p:spPr>
          <a:xfrm>
            <a:off x="2183250" y="3742150"/>
            <a:ext cx="4777500" cy="475800"/>
          </a:xfrm>
          <a:prstGeom prst="rect">
            <a:avLst/>
          </a:prstGeom>
          <a:solidFill>
            <a:schemeClr val="accent2"/>
          </a:solidFill>
          <a:ln w="28575" cap="flat" cmpd="sng">
            <a:solidFill>
              <a:schemeClr val="dk1"/>
            </a:solidFill>
            <a:prstDash val="solid"/>
            <a:miter lim="8000"/>
            <a:headEnd type="none" w="sm" len="sm"/>
            <a:tailEnd type="none" w="sm" len="sm"/>
          </a:ln>
          <a:effectLst>
            <a:outerShdw dist="95250" dir="7860000" algn="bl" rotWithShape="0">
              <a:schemeClr val="accent1"/>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KELOMPOK 2</a:t>
            </a:r>
            <a:endParaRPr/>
          </a:p>
        </p:txBody>
      </p:sp>
      <p:sp>
        <p:nvSpPr>
          <p:cNvPr id="1361" name="Google Shape;1361;p1"/>
          <p:cNvSpPr txBox="1">
            <a:spLocks noGrp="1"/>
          </p:cNvSpPr>
          <p:nvPr>
            <p:ph type="ctrTitle"/>
          </p:nvPr>
        </p:nvSpPr>
        <p:spPr>
          <a:xfrm>
            <a:off x="1084650" y="988850"/>
            <a:ext cx="7715100" cy="2433900"/>
          </a:xfrm>
          <a:prstGeom prst="rect">
            <a:avLst/>
          </a:prstGeom>
          <a:solidFill>
            <a:schemeClr val="dk2"/>
          </a:solidFill>
          <a:ln w="28575" cap="flat" cmpd="sng">
            <a:solidFill>
              <a:schemeClr val="dk1"/>
            </a:solidFill>
            <a:prstDash val="solid"/>
            <a:miter lim="8000"/>
            <a:headEnd type="none" w="sm" len="sm"/>
            <a:tailEnd type="none" w="sm" len="sm"/>
          </a:ln>
          <a:effectLst>
            <a:outerShdw dist="180975" dir="294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sz="5000"/>
              <a:t>SISTEM APLIKASI PEMBAYARAN SPP</a:t>
            </a:r>
            <a:endParaRPr sz="4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pic>
        <p:nvPicPr>
          <p:cNvPr id="5122" name="Picture 2">
            <a:extLst>
              <a:ext uri="{FF2B5EF4-FFF2-40B4-BE49-F238E27FC236}">
                <a16:creationId xmlns:a16="http://schemas.microsoft.com/office/drawing/2014/main" id="{E73B981E-BC7D-55BE-86C7-255A07631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741" y="1201671"/>
            <a:ext cx="3141034" cy="3012590"/>
          </a:xfrm>
          <a:prstGeom prst="rect">
            <a:avLst/>
          </a:prstGeom>
          <a:noFill/>
          <a:extLst>
            <a:ext uri="{909E8E84-426E-40DD-AFC4-6F175D3DCCD1}">
              <a14:hiddenFill xmlns:a14="http://schemas.microsoft.com/office/drawing/2010/main">
                <a:solidFill>
                  <a:srgbClr val="FFFFFF"/>
                </a:solidFill>
              </a14:hiddenFill>
            </a:ext>
          </a:extLst>
        </p:spPr>
      </p:pic>
      <p:sp>
        <p:nvSpPr>
          <p:cNvPr id="1394" name="Google Shape;1394;p5"/>
          <p:cNvSpPr txBox="1">
            <a:spLocks noGrp="1"/>
          </p:cNvSpPr>
          <p:nvPr>
            <p:ph type="title"/>
          </p:nvPr>
        </p:nvSpPr>
        <p:spPr>
          <a:xfrm>
            <a:off x="164557" y="633325"/>
            <a:ext cx="4313100" cy="381900"/>
          </a:xfrm>
          <a:prstGeom prst="rect">
            <a:avLst/>
          </a:prstGeom>
          <a:solidFill>
            <a:schemeClr val="dk2"/>
          </a:solidFill>
          <a:ln>
            <a:noFill/>
          </a:ln>
          <a:effectLst>
            <a:outerShdw dist="85725" dir="240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000"/>
              <a:t>—</a:t>
            </a:r>
            <a:r>
              <a:rPr lang="en" sz="2100"/>
              <a:t>Use Case Diagram</a:t>
            </a:r>
            <a:endParaRPr sz="2100"/>
          </a:p>
        </p:txBody>
      </p:sp>
      <p:sp>
        <p:nvSpPr>
          <p:cNvPr id="1395" name="Google Shape;1395;p5"/>
          <p:cNvSpPr txBox="1">
            <a:spLocks noGrp="1"/>
          </p:cNvSpPr>
          <p:nvPr>
            <p:ph type="subTitle" idx="1"/>
          </p:nvPr>
        </p:nvSpPr>
        <p:spPr>
          <a:xfrm>
            <a:off x="713225" y="1266225"/>
            <a:ext cx="1146000" cy="1861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Clr>
                <a:schemeClr val="dk1"/>
              </a:buClr>
              <a:buSzPts val="1100"/>
              <a:buFont typeface="Arial"/>
              <a:buNone/>
            </a:pPr>
            <a:endParaRPr sz="1100" b="1">
              <a:latin typeface="Arial"/>
              <a:ea typeface="Arial"/>
              <a:cs typeface="Arial"/>
              <a:sym typeface="Arial"/>
            </a:endParaRPr>
          </a:p>
          <a:p>
            <a:pPr marL="0" lvl="0" indent="0" algn="ctr" rtl="0">
              <a:lnSpc>
                <a:spcPct val="100000"/>
              </a:lnSpc>
              <a:spcBef>
                <a:spcPts val="1200"/>
              </a:spcBef>
              <a:spcAft>
                <a:spcPts val="0"/>
              </a:spcAft>
              <a:buSzPts val="3000"/>
              <a:buNone/>
            </a:pPr>
            <a:endParaRPr/>
          </a:p>
        </p:txBody>
      </p:sp>
      <p:sp>
        <p:nvSpPr>
          <p:cNvPr id="1396" name="Google Shape;1396;p5"/>
          <p:cNvSpPr txBox="1"/>
          <p:nvPr/>
        </p:nvSpPr>
        <p:spPr>
          <a:xfrm>
            <a:off x="164557" y="1015225"/>
            <a:ext cx="4523700" cy="1477297"/>
          </a:xfrm>
          <a:prstGeom prst="rect">
            <a:avLst/>
          </a:prstGeom>
          <a:noFill/>
          <a:ln>
            <a:noFill/>
          </a:ln>
        </p:spPr>
        <p:txBody>
          <a:bodyPr spcFirstLastPara="1" wrap="square" lIns="91425" tIns="91425" rIns="91425" bIns="91425" anchor="t" anchorCtr="0">
            <a:spAutoFit/>
          </a:bodyPr>
          <a:lstStyle/>
          <a:p>
            <a:pPr algn="just"/>
            <a:r>
              <a:rPr lang="en-US" b="0" i="0" u="none" strike="noStrike">
                <a:solidFill>
                  <a:srgbClr val="000000"/>
                </a:solidFill>
                <a:effectLst/>
                <a:latin typeface="Times New Roman" panose="02020603050405020304" pitchFamily="18" charset="0"/>
              </a:rPr>
              <a:t>merupakan model diagram UML yang digunakan untuk menggambarkan requirement fungsional yang diharapkan dari sebuah sistem. Use Case diagram adalah diagram use case yang digunakan untuk menggambarkan secara ringkas siapa yang menggunakan sistem dan apa saja yang bisa dilakukannya. </a:t>
            </a:r>
            <a:endParaRPr lang="en-US" sz="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0618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pic>
        <p:nvPicPr>
          <p:cNvPr id="6146" name="Picture 2">
            <a:extLst>
              <a:ext uri="{FF2B5EF4-FFF2-40B4-BE49-F238E27FC236}">
                <a16:creationId xmlns:a16="http://schemas.microsoft.com/office/drawing/2014/main" id="{558FD675-DF37-70DC-DABE-CD200108A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023" y="1392900"/>
            <a:ext cx="3807418" cy="2357700"/>
          </a:xfrm>
          <a:prstGeom prst="rect">
            <a:avLst/>
          </a:prstGeom>
          <a:noFill/>
          <a:extLst>
            <a:ext uri="{909E8E84-426E-40DD-AFC4-6F175D3DCCD1}">
              <a14:hiddenFill xmlns:a14="http://schemas.microsoft.com/office/drawing/2010/main">
                <a:solidFill>
                  <a:srgbClr val="FFFFFF"/>
                </a:solidFill>
              </a14:hiddenFill>
            </a:ext>
          </a:extLst>
        </p:spPr>
      </p:pic>
      <p:sp>
        <p:nvSpPr>
          <p:cNvPr id="1394" name="Google Shape;1394;p5"/>
          <p:cNvSpPr txBox="1">
            <a:spLocks noGrp="1"/>
          </p:cNvSpPr>
          <p:nvPr>
            <p:ph type="title"/>
          </p:nvPr>
        </p:nvSpPr>
        <p:spPr>
          <a:xfrm>
            <a:off x="164557" y="633325"/>
            <a:ext cx="4313100" cy="381900"/>
          </a:xfrm>
          <a:prstGeom prst="rect">
            <a:avLst/>
          </a:prstGeom>
          <a:solidFill>
            <a:schemeClr val="dk2"/>
          </a:solidFill>
          <a:ln>
            <a:noFill/>
          </a:ln>
          <a:effectLst>
            <a:outerShdw dist="85725" dir="240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000"/>
              <a:t>—</a:t>
            </a:r>
            <a:r>
              <a:rPr lang="en" sz="2100"/>
              <a:t>Component Diagram</a:t>
            </a:r>
            <a:endParaRPr sz="2100"/>
          </a:p>
        </p:txBody>
      </p:sp>
      <p:sp>
        <p:nvSpPr>
          <p:cNvPr id="1395" name="Google Shape;1395;p5"/>
          <p:cNvSpPr txBox="1">
            <a:spLocks noGrp="1"/>
          </p:cNvSpPr>
          <p:nvPr>
            <p:ph type="subTitle" idx="1"/>
          </p:nvPr>
        </p:nvSpPr>
        <p:spPr>
          <a:xfrm>
            <a:off x="713225" y="1266225"/>
            <a:ext cx="1146000" cy="1861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Clr>
                <a:schemeClr val="dk1"/>
              </a:buClr>
              <a:buSzPts val="1100"/>
              <a:buFont typeface="Arial"/>
              <a:buNone/>
            </a:pPr>
            <a:endParaRPr sz="1100" b="1">
              <a:latin typeface="Arial"/>
              <a:ea typeface="Arial"/>
              <a:cs typeface="Arial"/>
              <a:sym typeface="Arial"/>
            </a:endParaRPr>
          </a:p>
          <a:p>
            <a:pPr marL="0" lvl="0" indent="0" algn="ctr" rtl="0">
              <a:lnSpc>
                <a:spcPct val="100000"/>
              </a:lnSpc>
              <a:spcBef>
                <a:spcPts val="1200"/>
              </a:spcBef>
              <a:spcAft>
                <a:spcPts val="0"/>
              </a:spcAft>
              <a:buSzPts val="3000"/>
              <a:buNone/>
            </a:pPr>
            <a:endParaRPr/>
          </a:p>
        </p:txBody>
      </p:sp>
      <p:sp>
        <p:nvSpPr>
          <p:cNvPr id="1396" name="Google Shape;1396;p5"/>
          <p:cNvSpPr txBox="1"/>
          <p:nvPr/>
        </p:nvSpPr>
        <p:spPr>
          <a:xfrm>
            <a:off x="164557" y="1015225"/>
            <a:ext cx="4523700" cy="1477297"/>
          </a:xfrm>
          <a:prstGeom prst="rect">
            <a:avLst/>
          </a:prstGeom>
          <a:noFill/>
          <a:ln>
            <a:noFill/>
          </a:ln>
        </p:spPr>
        <p:txBody>
          <a:bodyPr spcFirstLastPara="1" wrap="square" lIns="91425" tIns="91425" rIns="91425" bIns="91425" anchor="t" anchorCtr="0">
            <a:spAutoFit/>
          </a:bodyPr>
          <a:lstStyle/>
          <a:p>
            <a:pPr algn="just"/>
            <a:r>
              <a:rPr lang="en-US" b="0" i="0" u="none" strike="noStrike">
                <a:solidFill>
                  <a:srgbClr val="000000"/>
                </a:solidFill>
                <a:effectLst/>
                <a:latin typeface="Times New Roman" panose="02020603050405020304" pitchFamily="18" charset="0"/>
              </a:rPr>
              <a:t>komponen diagram adalah diagram yang menggambarkan struktur fisik dari sebuah sistem dan digunakan untuk mengilustrasikan bagaimana kode program dibagi menjadi beberapa komponen, dan mendeskripsikan hubungan antar komponen. Diagram komponen memberikan gambaran tingkat tinggi dan sederhana dari sebuah sistem</a:t>
            </a:r>
            <a:endParaRPr lang="en-US" sz="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1243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pic>
        <p:nvPicPr>
          <p:cNvPr id="7170" name="Picture 2">
            <a:extLst>
              <a:ext uri="{FF2B5EF4-FFF2-40B4-BE49-F238E27FC236}">
                <a16:creationId xmlns:a16="http://schemas.microsoft.com/office/drawing/2014/main" id="{A210FFD6-659F-E9E7-B4DB-928D94B6A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323" y="2443535"/>
            <a:ext cx="5105400" cy="1419225"/>
          </a:xfrm>
          <a:prstGeom prst="rect">
            <a:avLst/>
          </a:prstGeom>
          <a:noFill/>
          <a:extLst>
            <a:ext uri="{909E8E84-426E-40DD-AFC4-6F175D3DCCD1}">
              <a14:hiddenFill xmlns:a14="http://schemas.microsoft.com/office/drawing/2010/main">
                <a:solidFill>
                  <a:srgbClr val="FFFFFF"/>
                </a:solidFill>
              </a14:hiddenFill>
            </a:ext>
          </a:extLst>
        </p:spPr>
      </p:pic>
      <p:sp>
        <p:nvSpPr>
          <p:cNvPr id="1394" name="Google Shape;1394;p5"/>
          <p:cNvSpPr txBox="1">
            <a:spLocks noGrp="1"/>
          </p:cNvSpPr>
          <p:nvPr>
            <p:ph type="title"/>
          </p:nvPr>
        </p:nvSpPr>
        <p:spPr>
          <a:xfrm>
            <a:off x="164557" y="633325"/>
            <a:ext cx="4313100" cy="381900"/>
          </a:xfrm>
          <a:prstGeom prst="rect">
            <a:avLst/>
          </a:prstGeom>
          <a:solidFill>
            <a:schemeClr val="dk2"/>
          </a:solidFill>
          <a:ln>
            <a:noFill/>
          </a:ln>
          <a:effectLst>
            <a:outerShdw dist="85725" dir="240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000"/>
              <a:t>—</a:t>
            </a:r>
            <a:r>
              <a:rPr lang="en" sz="2100"/>
              <a:t>Deployment Diagram</a:t>
            </a:r>
            <a:endParaRPr sz="2100"/>
          </a:p>
        </p:txBody>
      </p:sp>
      <p:sp>
        <p:nvSpPr>
          <p:cNvPr id="1395" name="Google Shape;1395;p5"/>
          <p:cNvSpPr txBox="1">
            <a:spLocks noGrp="1"/>
          </p:cNvSpPr>
          <p:nvPr>
            <p:ph type="subTitle" idx="1"/>
          </p:nvPr>
        </p:nvSpPr>
        <p:spPr>
          <a:xfrm>
            <a:off x="713225" y="1266225"/>
            <a:ext cx="1146000" cy="1861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Clr>
                <a:schemeClr val="dk1"/>
              </a:buClr>
              <a:buSzPts val="1100"/>
              <a:buFont typeface="Arial"/>
              <a:buNone/>
            </a:pPr>
            <a:endParaRPr sz="1100" b="1">
              <a:latin typeface="Arial"/>
              <a:ea typeface="Arial"/>
              <a:cs typeface="Arial"/>
              <a:sym typeface="Arial"/>
            </a:endParaRPr>
          </a:p>
          <a:p>
            <a:pPr marL="0" lvl="0" indent="0" algn="ctr" rtl="0">
              <a:lnSpc>
                <a:spcPct val="100000"/>
              </a:lnSpc>
              <a:spcBef>
                <a:spcPts val="1200"/>
              </a:spcBef>
              <a:spcAft>
                <a:spcPts val="0"/>
              </a:spcAft>
              <a:buSzPts val="3000"/>
              <a:buNone/>
            </a:pPr>
            <a:endParaRPr/>
          </a:p>
        </p:txBody>
      </p:sp>
      <p:sp>
        <p:nvSpPr>
          <p:cNvPr id="1396" name="Google Shape;1396;p5"/>
          <p:cNvSpPr txBox="1"/>
          <p:nvPr/>
        </p:nvSpPr>
        <p:spPr>
          <a:xfrm>
            <a:off x="164557" y="1015225"/>
            <a:ext cx="4523700" cy="1046410"/>
          </a:xfrm>
          <a:prstGeom prst="rect">
            <a:avLst/>
          </a:prstGeom>
          <a:noFill/>
          <a:ln>
            <a:noFill/>
          </a:ln>
        </p:spPr>
        <p:txBody>
          <a:bodyPr spcFirstLastPara="1" wrap="square" lIns="91425" tIns="91425" rIns="91425" bIns="91425" anchor="t" anchorCtr="0">
            <a:spAutoFit/>
          </a:bodyPr>
          <a:lstStyle/>
          <a:p>
            <a:pPr algn="just"/>
            <a:r>
              <a:rPr lang="en-US" b="0" i="0" u="none" strike="noStrike">
                <a:solidFill>
                  <a:srgbClr val="000000"/>
                </a:solidFill>
                <a:effectLst/>
                <a:latin typeface="Times New Roman" panose="02020603050405020304" pitchFamily="18" charset="0"/>
              </a:rPr>
              <a:t>Deployment Diagram adalah salah satu model diagram dalam UML untuk mengerahkan artefak dalam node. Deployment diagram digunakan untuk memvisualisasikan hubungan antara software dan hardware.</a:t>
            </a:r>
            <a:endParaRPr lang="en-US" sz="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35972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6"/>
          <p:cNvSpPr txBox="1">
            <a:spLocks noGrp="1"/>
          </p:cNvSpPr>
          <p:nvPr>
            <p:ph type="title"/>
          </p:nvPr>
        </p:nvSpPr>
        <p:spPr>
          <a:xfrm>
            <a:off x="720000" y="445025"/>
            <a:ext cx="7704000" cy="7137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Tampilan Aplikasi</a:t>
            </a:r>
            <a:endParaRPr/>
          </a:p>
        </p:txBody>
      </p:sp>
      <p:pic>
        <p:nvPicPr>
          <p:cNvPr id="1403" name="Google Shape;1403;p6"/>
          <p:cNvPicPr preferRelativeResize="0"/>
          <p:nvPr/>
        </p:nvPicPr>
        <p:blipFill rotWithShape="1">
          <a:blip r:embed="rId3">
            <a:alphaModFix/>
          </a:blip>
          <a:srcRect/>
          <a:stretch/>
        </p:blipFill>
        <p:spPr>
          <a:xfrm>
            <a:off x="936385" y="1298309"/>
            <a:ext cx="3098143" cy="1742705"/>
          </a:xfrm>
          <a:prstGeom prst="rect">
            <a:avLst/>
          </a:prstGeom>
          <a:noFill/>
          <a:ln>
            <a:noFill/>
          </a:ln>
        </p:spPr>
      </p:pic>
      <p:pic>
        <p:nvPicPr>
          <p:cNvPr id="1404" name="Google Shape;1404;p6"/>
          <p:cNvPicPr preferRelativeResize="0"/>
          <p:nvPr/>
        </p:nvPicPr>
        <p:blipFill rotWithShape="1">
          <a:blip r:embed="rId4">
            <a:alphaModFix/>
          </a:blip>
          <a:srcRect/>
          <a:stretch/>
        </p:blipFill>
        <p:spPr>
          <a:xfrm>
            <a:off x="4690668" y="1298309"/>
            <a:ext cx="3098144" cy="1742705"/>
          </a:xfrm>
          <a:prstGeom prst="rect">
            <a:avLst/>
          </a:prstGeom>
          <a:noFill/>
          <a:ln>
            <a:noFill/>
          </a:ln>
        </p:spPr>
      </p:pic>
      <p:pic>
        <p:nvPicPr>
          <p:cNvPr id="1405" name="Google Shape;1405;p6"/>
          <p:cNvPicPr preferRelativeResize="0"/>
          <p:nvPr/>
        </p:nvPicPr>
        <p:blipFill rotWithShape="1">
          <a:blip r:embed="rId5">
            <a:alphaModFix/>
          </a:blip>
          <a:srcRect/>
          <a:stretch/>
        </p:blipFill>
        <p:spPr>
          <a:xfrm>
            <a:off x="936385" y="3180598"/>
            <a:ext cx="3098143" cy="1742705"/>
          </a:xfrm>
          <a:prstGeom prst="rect">
            <a:avLst/>
          </a:prstGeom>
          <a:noFill/>
          <a:ln>
            <a:noFill/>
          </a:ln>
        </p:spPr>
      </p:pic>
      <p:pic>
        <p:nvPicPr>
          <p:cNvPr id="1406" name="Google Shape;1406;p6"/>
          <p:cNvPicPr preferRelativeResize="0"/>
          <p:nvPr/>
        </p:nvPicPr>
        <p:blipFill rotWithShape="1">
          <a:blip r:embed="rId6">
            <a:alphaModFix/>
          </a:blip>
          <a:srcRect/>
          <a:stretch/>
        </p:blipFill>
        <p:spPr>
          <a:xfrm>
            <a:off x="4690668" y="3180598"/>
            <a:ext cx="3098142" cy="17427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7"/>
          <p:cNvSpPr txBox="1">
            <a:spLocks noGrp="1"/>
          </p:cNvSpPr>
          <p:nvPr>
            <p:ph type="ctrTitle"/>
          </p:nvPr>
        </p:nvSpPr>
        <p:spPr>
          <a:xfrm>
            <a:off x="1084650" y="988850"/>
            <a:ext cx="7715100" cy="2433900"/>
          </a:xfrm>
          <a:prstGeom prst="rect">
            <a:avLst/>
          </a:prstGeom>
          <a:solidFill>
            <a:schemeClr val="dk2"/>
          </a:solidFill>
          <a:ln w="28575" cap="flat" cmpd="sng">
            <a:solidFill>
              <a:schemeClr val="dk1"/>
            </a:solidFill>
            <a:prstDash val="solid"/>
            <a:miter lim="8000"/>
            <a:headEnd type="none" w="sm" len="sm"/>
            <a:tailEnd type="none" w="sm" len="sm"/>
          </a:ln>
          <a:effectLst>
            <a:outerShdw dist="180975" dir="294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sz="5000"/>
              <a:t>Thanks</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2"/>
          <p:cNvSpPr txBox="1">
            <a:spLocks noGrp="1"/>
          </p:cNvSpPr>
          <p:nvPr>
            <p:ph type="title"/>
          </p:nvPr>
        </p:nvSpPr>
        <p:spPr>
          <a:xfrm>
            <a:off x="1776650" y="539750"/>
            <a:ext cx="3072600" cy="713700"/>
          </a:xfrm>
          <a:prstGeom prst="rect">
            <a:avLst/>
          </a:prstGeom>
          <a:solidFill>
            <a:schemeClr val="dk2"/>
          </a:solidFill>
          <a:ln>
            <a:noFill/>
          </a:ln>
          <a:effectLst>
            <a:outerShdw dist="85725" dir="3000000" algn="bl" rotWithShape="0">
              <a:schemeClr val="lt2"/>
            </a:outerShdw>
          </a:effectLst>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700" b="1">
                <a:latin typeface="Arial"/>
                <a:ea typeface="Arial"/>
                <a:cs typeface="Arial"/>
                <a:sym typeface="Arial"/>
              </a:rPr>
              <a:t>Kelompok 2</a:t>
            </a:r>
            <a:endParaRPr/>
          </a:p>
        </p:txBody>
      </p:sp>
      <p:sp>
        <p:nvSpPr>
          <p:cNvPr id="1367" name="Google Shape;1367;p2"/>
          <p:cNvSpPr txBox="1"/>
          <p:nvPr/>
        </p:nvSpPr>
        <p:spPr>
          <a:xfrm>
            <a:off x="1776650" y="1649249"/>
            <a:ext cx="4837177" cy="2433900"/>
          </a:xfrm>
          <a:prstGeom prst="rect">
            <a:avLst/>
          </a:prstGeom>
          <a:solidFill>
            <a:schemeClr val="dk2"/>
          </a:solidFill>
          <a:ln w="28575" cap="flat" cmpd="sng">
            <a:solidFill>
              <a:schemeClr val="dk1"/>
            </a:solidFill>
            <a:prstDash val="solid"/>
            <a:round/>
            <a:headEnd type="none" w="sm" len="sm"/>
            <a:tailEnd type="none" w="sm" len="sm"/>
          </a:ln>
          <a:effectLst>
            <a:outerShdw dist="85725" dir="300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3500"/>
              <a:buFont typeface="Archivo Black"/>
              <a:buNone/>
            </a:pPr>
            <a:r>
              <a:rPr lang="en-US" sz="1500" b="0" i="0" u="none" strike="noStrike" cap="none">
                <a:solidFill>
                  <a:schemeClr val="dk1"/>
                </a:solidFill>
                <a:latin typeface="Arial"/>
                <a:ea typeface="Arial"/>
                <a:cs typeface="Arial"/>
                <a:sym typeface="Arial"/>
              </a:rPr>
              <a:t>Farras Iqbal Tawakal		Nur Aini</a:t>
            </a:r>
            <a:endParaRPr lang="en-US"/>
          </a:p>
          <a:p>
            <a:pPr marL="0" marR="0" lvl="0" indent="0" algn="l" rtl="0">
              <a:lnSpc>
                <a:spcPct val="100000"/>
              </a:lnSpc>
              <a:spcBef>
                <a:spcPts val="0"/>
              </a:spcBef>
              <a:spcAft>
                <a:spcPts val="0"/>
              </a:spcAft>
              <a:buClr>
                <a:schemeClr val="dk1"/>
              </a:buClr>
              <a:buSzPts val="3500"/>
              <a:buFont typeface="Archivo Black"/>
              <a:buNone/>
            </a:pPr>
            <a:r>
              <a:rPr lang="en-US" sz="1500" b="0" i="0" u="none" strike="noStrike" cap="none">
                <a:solidFill>
                  <a:schemeClr val="dk1"/>
                </a:solidFill>
                <a:latin typeface="Arial"/>
                <a:ea typeface="Arial"/>
                <a:cs typeface="Arial"/>
                <a:sym typeface="Arial"/>
              </a:rPr>
              <a:t>Raja Syah			Wibi Argian</a:t>
            </a:r>
            <a:endParaRPr lang="en-US"/>
          </a:p>
          <a:p>
            <a:pPr marL="0" marR="0" lvl="0" indent="0" algn="l" rtl="0">
              <a:lnSpc>
                <a:spcPct val="100000"/>
              </a:lnSpc>
              <a:spcBef>
                <a:spcPts val="0"/>
              </a:spcBef>
              <a:spcAft>
                <a:spcPts val="0"/>
              </a:spcAft>
              <a:buClr>
                <a:schemeClr val="dk1"/>
              </a:buClr>
              <a:buSzPts val="3500"/>
              <a:buFont typeface="Archivo Black"/>
              <a:buNone/>
            </a:pPr>
            <a:r>
              <a:rPr lang="en-US" sz="1500" b="0" i="0" u="none" strike="noStrike" cap="none">
                <a:solidFill>
                  <a:schemeClr val="dk1"/>
                </a:solidFill>
                <a:latin typeface="Arial"/>
                <a:ea typeface="Arial"/>
                <a:cs typeface="Arial"/>
                <a:sym typeface="Arial"/>
              </a:rPr>
              <a:t>Faiz Zaki			Syafaro Banyu</a:t>
            </a:r>
            <a:endParaRPr lang="en-US"/>
          </a:p>
          <a:p>
            <a:pPr marL="0" marR="0" lvl="0" indent="0" algn="l" rtl="0">
              <a:lnSpc>
                <a:spcPct val="100000"/>
              </a:lnSpc>
              <a:spcBef>
                <a:spcPts val="0"/>
              </a:spcBef>
              <a:spcAft>
                <a:spcPts val="0"/>
              </a:spcAft>
              <a:buClr>
                <a:schemeClr val="dk1"/>
              </a:buClr>
              <a:buSzPts val="3500"/>
              <a:buFont typeface="Archivo Black"/>
              <a:buNone/>
            </a:pPr>
            <a:r>
              <a:rPr lang="en-US" sz="1500" b="0" i="0" u="none" strike="noStrike" cap="none">
                <a:solidFill>
                  <a:schemeClr val="dk1"/>
                </a:solidFill>
                <a:latin typeface="Arial"/>
                <a:ea typeface="Arial"/>
                <a:cs typeface="Arial"/>
                <a:sym typeface="Arial"/>
              </a:rPr>
              <a:t>Ibrahimovich		Ray Haditama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3"/>
          <p:cNvSpPr txBox="1"/>
          <p:nvPr/>
        </p:nvSpPr>
        <p:spPr>
          <a:xfrm>
            <a:off x="2168925" y="1388150"/>
            <a:ext cx="4623000" cy="3092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chemeClr val="dk1"/>
              </a:buClr>
              <a:buSzPts val="1100"/>
              <a:buFont typeface="Arial"/>
              <a:buNone/>
            </a:pPr>
            <a:r>
              <a:rPr lang="en" sz="1400" b="0" i="0" u="none" strike="noStrike" cap="none">
                <a:solidFill>
                  <a:srgbClr val="222222"/>
                </a:solidFill>
                <a:highlight>
                  <a:srgbClr val="FFFFFF"/>
                </a:highlight>
                <a:latin typeface="Arial"/>
                <a:ea typeface="Arial"/>
                <a:cs typeface="Arial"/>
                <a:sym typeface="Arial"/>
              </a:rPr>
              <a:t>1. Sekolah dapat dengan mudah mengurus segala keperluan administrasi dan akademik.</a:t>
            </a:r>
            <a:endParaRPr sz="1400" b="0" i="0" u="none" strike="noStrike" cap="none">
              <a:solidFill>
                <a:srgbClr val="222222"/>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chemeClr val="dk1"/>
              </a:buClr>
              <a:buSzPts val="1100"/>
              <a:buFont typeface="Arial"/>
              <a:buNone/>
            </a:pPr>
            <a:r>
              <a:rPr lang="en" sz="1400" b="0" i="0" u="none" strike="noStrike" cap="none">
                <a:solidFill>
                  <a:srgbClr val="222222"/>
                </a:solidFill>
                <a:highlight>
                  <a:srgbClr val="FFFFFF"/>
                </a:highlight>
                <a:latin typeface="Arial"/>
                <a:ea typeface="Arial"/>
                <a:cs typeface="Arial"/>
                <a:sym typeface="Arial"/>
              </a:rPr>
              <a:t>2. Dengan sistem  pembayaran SPP berbasis aplikasi tersebut, maka proses penyimpanan dan pemeliharaan data dalam database menjadi lebih mudah.</a:t>
            </a:r>
            <a:endParaRPr sz="1400" b="0" i="0" u="none" strike="noStrike" cap="none">
              <a:solidFill>
                <a:srgbClr val="222222"/>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chemeClr val="dk1"/>
              </a:buClr>
              <a:buSzPts val="1100"/>
              <a:buFont typeface="Arial"/>
              <a:buNone/>
            </a:pPr>
            <a:r>
              <a:rPr lang="en" sz="1400" b="0" i="0" u="none" strike="noStrike" cap="none">
                <a:solidFill>
                  <a:srgbClr val="222222"/>
                </a:solidFill>
                <a:highlight>
                  <a:srgbClr val="FFFFFF"/>
                </a:highlight>
                <a:latin typeface="Arial"/>
                <a:ea typeface="Arial"/>
                <a:cs typeface="Arial"/>
                <a:sym typeface="Arial"/>
              </a:rPr>
              <a:t>3. Sistem pembayaran SPP berbasis aplikasi tersebut, dapat memudahkan admin dalam mengolah data pembayaran SPP.</a:t>
            </a:r>
            <a:endParaRPr sz="1400" b="0" i="0" u="none" strike="noStrike" cap="none">
              <a:solidFill>
                <a:srgbClr val="222222"/>
              </a:solidFill>
              <a:highlight>
                <a:srgbClr val="FFFFFF"/>
              </a:highlight>
              <a:latin typeface="Arial"/>
              <a:ea typeface="Arial"/>
              <a:cs typeface="Arial"/>
              <a:sym typeface="Arial"/>
            </a:endParaRPr>
          </a:p>
          <a:p>
            <a:pPr marL="0" marR="0" lvl="0" indent="0" algn="just" rtl="0">
              <a:lnSpc>
                <a:spcPct val="115000"/>
              </a:lnSpc>
              <a:spcBef>
                <a:spcPts val="1200"/>
              </a:spcBef>
              <a:spcAft>
                <a:spcPts val="1200"/>
              </a:spcAft>
              <a:buClr>
                <a:srgbClr val="000000"/>
              </a:buClr>
              <a:buSzPts val="1400"/>
              <a:buFont typeface="Arial"/>
              <a:buNone/>
            </a:pPr>
            <a:r>
              <a:rPr lang="en" sz="1400" b="0" i="0" u="none" strike="noStrike" cap="none">
                <a:solidFill>
                  <a:srgbClr val="222222"/>
                </a:solidFill>
                <a:highlight>
                  <a:srgbClr val="FFFFFF"/>
                </a:highlight>
                <a:latin typeface="Arial"/>
                <a:ea typeface="Arial"/>
                <a:cs typeface="Arial"/>
                <a:sym typeface="Arial"/>
              </a:rPr>
              <a:t>4. Mempermudah pelaporan pembayaran SPP kepada admin/atasan.</a:t>
            </a:r>
            <a:endParaRPr sz="1400" b="1" i="0" u="none" strike="noStrike" cap="none">
              <a:solidFill>
                <a:schemeClr val="dk1"/>
              </a:solidFill>
              <a:latin typeface="Arial"/>
              <a:ea typeface="Arial"/>
              <a:cs typeface="Arial"/>
              <a:sym typeface="Arial"/>
            </a:endParaRPr>
          </a:p>
        </p:txBody>
      </p:sp>
      <p:sp>
        <p:nvSpPr>
          <p:cNvPr id="1373" name="Google Shape;1373;p3"/>
          <p:cNvSpPr txBox="1">
            <a:spLocks noGrp="1"/>
          </p:cNvSpPr>
          <p:nvPr>
            <p:ph type="title"/>
          </p:nvPr>
        </p:nvSpPr>
        <p:spPr>
          <a:xfrm>
            <a:off x="1215825" y="662950"/>
            <a:ext cx="5576100" cy="644700"/>
          </a:xfrm>
          <a:prstGeom prst="rect">
            <a:avLst/>
          </a:prstGeom>
          <a:solidFill>
            <a:schemeClr val="dk2"/>
          </a:solidFill>
          <a:ln>
            <a:noFill/>
          </a:ln>
          <a:effectLst>
            <a:outerShdw dist="85725" dir="3000000" algn="bl" rotWithShape="0">
              <a:schemeClr val="lt2"/>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000"/>
              <a:t>Manfaat Aplikasi</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4"/>
          <p:cNvSpPr txBox="1">
            <a:spLocks noGrp="1"/>
          </p:cNvSpPr>
          <p:nvPr>
            <p:ph type="title"/>
          </p:nvPr>
        </p:nvSpPr>
        <p:spPr>
          <a:xfrm>
            <a:off x="744750" y="1022800"/>
            <a:ext cx="5576100" cy="644700"/>
          </a:xfrm>
          <a:prstGeom prst="rect">
            <a:avLst/>
          </a:prstGeom>
          <a:solidFill>
            <a:schemeClr val="dk2"/>
          </a:solidFill>
          <a:ln>
            <a:noFill/>
          </a:ln>
          <a:effectLst>
            <a:outerShdw dist="85725" dir="2880000" algn="bl" rotWithShape="0">
              <a:schemeClr val="lt2"/>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000"/>
              <a:t>Tujuan dari aplikasi </a:t>
            </a:r>
            <a:endParaRPr sz="2000"/>
          </a:p>
        </p:txBody>
      </p:sp>
      <p:sp>
        <p:nvSpPr>
          <p:cNvPr id="1379" name="Google Shape;1379;p4"/>
          <p:cNvSpPr txBox="1">
            <a:spLocks noGrp="1"/>
          </p:cNvSpPr>
          <p:nvPr>
            <p:ph type="subTitle" idx="1"/>
          </p:nvPr>
        </p:nvSpPr>
        <p:spPr>
          <a:xfrm>
            <a:off x="695250" y="1941100"/>
            <a:ext cx="5625600" cy="2575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a:t>1. Mempermudah admin untuk mendata siswa yang melakukan transaksi.</a:t>
            </a:r>
            <a:endParaRPr/>
          </a:p>
          <a:p>
            <a:pPr marL="0" lvl="0" indent="0" algn="just" rtl="0">
              <a:lnSpc>
                <a:spcPct val="115000"/>
              </a:lnSpc>
              <a:spcBef>
                <a:spcPts val="1200"/>
              </a:spcBef>
              <a:spcAft>
                <a:spcPts val="0"/>
              </a:spcAft>
              <a:buClr>
                <a:schemeClr val="dk1"/>
              </a:buClr>
              <a:buSzPts val="1100"/>
              <a:buFont typeface="Arial"/>
              <a:buNone/>
            </a:pPr>
            <a:r>
              <a:rPr lang="en"/>
              <a:t>2. Memperbaiki sistem manual menjadi sistem komputer yang lebih efisien baik dari segi waktu maupun tenaga.</a:t>
            </a:r>
            <a:endParaRPr/>
          </a:p>
          <a:p>
            <a:pPr marL="0" lvl="0" indent="0" algn="l" rtl="0">
              <a:lnSpc>
                <a:spcPct val="100000"/>
              </a:lnSpc>
              <a:spcBef>
                <a:spcPts val="1200"/>
              </a:spcBef>
              <a:spcAft>
                <a:spcPts val="0"/>
              </a:spcAft>
              <a:buSzPts val="800"/>
              <a:buNone/>
            </a:pPr>
            <a:endParaRPr/>
          </a:p>
        </p:txBody>
      </p:sp>
      <p:grpSp>
        <p:nvGrpSpPr>
          <p:cNvPr id="1380" name="Google Shape;1380;p4"/>
          <p:cNvGrpSpPr/>
          <p:nvPr/>
        </p:nvGrpSpPr>
        <p:grpSpPr>
          <a:xfrm>
            <a:off x="4572000" y="4608575"/>
            <a:ext cx="265950" cy="262825"/>
            <a:chOff x="2554025" y="276675"/>
            <a:chExt cx="265950" cy="262825"/>
          </a:xfrm>
        </p:grpSpPr>
        <p:sp>
          <p:nvSpPr>
            <p:cNvPr id="1381" name="Google Shape;1381;p4"/>
            <p:cNvSpPr/>
            <p:nvPr/>
          </p:nvSpPr>
          <p:spPr>
            <a:xfrm>
              <a:off x="255402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4"/>
            <p:cNvSpPr/>
            <p:nvPr/>
          </p:nvSpPr>
          <p:spPr>
            <a:xfrm>
              <a:off x="2745575" y="276675"/>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4"/>
            <p:cNvSpPr/>
            <p:nvPr/>
          </p:nvSpPr>
          <p:spPr>
            <a:xfrm>
              <a:off x="255402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4"/>
            <p:cNvSpPr/>
            <p:nvPr/>
          </p:nvSpPr>
          <p:spPr>
            <a:xfrm>
              <a:off x="2745575" y="465100"/>
              <a:ext cx="74400" cy="744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5" name="Google Shape;1385;p4"/>
          <p:cNvGrpSpPr/>
          <p:nvPr/>
        </p:nvGrpSpPr>
        <p:grpSpPr>
          <a:xfrm>
            <a:off x="5745250" y="329800"/>
            <a:ext cx="335025" cy="419400"/>
            <a:chOff x="5621900" y="2044175"/>
            <a:chExt cx="335025" cy="419400"/>
          </a:xfrm>
        </p:grpSpPr>
        <p:sp>
          <p:nvSpPr>
            <p:cNvPr id="1386" name="Google Shape;1386;p4"/>
            <p:cNvSpPr/>
            <p:nvPr/>
          </p:nvSpPr>
          <p:spPr>
            <a:xfrm>
              <a:off x="5717425" y="2223050"/>
              <a:ext cx="144350" cy="142200"/>
            </a:xfrm>
            <a:custGeom>
              <a:avLst/>
              <a:gdLst/>
              <a:ahLst/>
              <a:cxnLst/>
              <a:rect l="l" t="t" r="r" b="b"/>
              <a:pathLst>
                <a:path w="5774" h="5688" extrusionOk="0">
                  <a:moveTo>
                    <a:pt x="5312" y="0"/>
                  </a:moveTo>
                  <a:cubicBezTo>
                    <a:pt x="5204" y="0"/>
                    <a:pt x="5096" y="41"/>
                    <a:pt x="5014" y="123"/>
                  </a:cubicBezTo>
                  <a:lnTo>
                    <a:pt x="165" y="4980"/>
                  </a:lnTo>
                  <a:cubicBezTo>
                    <a:pt x="1" y="5143"/>
                    <a:pt x="1" y="5404"/>
                    <a:pt x="165" y="5568"/>
                  </a:cubicBezTo>
                  <a:cubicBezTo>
                    <a:pt x="247" y="5650"/>
                    <a:pt x="351" y="5687"/>
                    <a:pt x="455" y="5687"/>
                  </a:cubicBezTo>
                  <a:cubicBezTo>
                    <a:pt x="567" y="5687"/>
                    <a:pt x="671" y="5650"/>
                    <a:pt x="753" y="5568"/>
                  </a:cubicBezTo>
                  <a:lnTo>
                    <a:pt x="5610" y="711"/>
                  </a:lnTo>
                  <a:cubicBezTo>
                    <a:pt x="5774" y="548"/>
                    <a:pt x="5774" y="287"/>
                    <a:pt x="5610" y="123"/>
                  </a:cubicBezTo>
                  <a:cubicBezTo>
                    <a:pt x="5528" y="41"/>
                    <a:pt x="5420" y="0"/>
                    <a:pt x="53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4"/>
            <p:cNvSpPr/>
            <p:nvPr/>
          </p:nvSpPr>
          <p:spPr>
            <a:xfrm>
              <a:off x="5795650" y="2298375"/>
              <a:ext cx="75450" cy="71900"/>
            </a:xfrm>
            <a:custGeom>
              <a:avLst/>
              <a:gdLst/>
              <a:ahLst/>
              <a:cxnLst/>
              <a:rect l="l" t="t" r="r" b="b"/>
              <a:pathLst>
                <a:path w="3018" h="2876" extrusionOk="0">
                  <a:moveTo>
                    <a:pt x="1579" y="834"/>
                  </a:moveTo>
                  <a:cubicBezTo>
                    <a:pt x="1743" y="834"/>
                    <a:pt x="1892" y="901"/>
                    <a:pt x="2004" y="1013"/>
                  </a:cubicBezTo>
                  <a:cubicBezTo>
                    <a:pt x="2123" y="1125"/>
                    <a:pt x="2183" y="1274"/>
                    <a:pt x="2183" y="1438"/>
                  </a:cubicBezTo>
                  <a:cubicBezTo>
                    <a:pt x="2183" y="1602"/>
                    <a:pt x="2116" y="1751"/>
                    <a:pt x="2004" y="1870"/>
                  </a:cubicBezTo>
                  <a:cubicBezTo>
                    <a:pt x="1892" y="1981"/>
                    <a:pt x="1743" y="2041"/>
                    <a:pt x="1579" y="2041"/>
                  </a:cubicBezTo>
                  <a:cubicBezTo>
                    <a:pt x="1416" y="2041"/>
                    <a:pt x="1267" y="1981"/>
                    <a:pt x="1155" y="1870"/>
                  </a:cubicBezTo>
                  <a:cubicBezTo>
                    <a:pt x="917" y="1631"/>
                    <a:pt x="917" y="1251"/>
                    <a:pt x="1155" y="1013"/>
                  </a:cubicBezTo>
                  <a:cubicBezTo>
                    <a:pt x="1267" y="901"/>
                    <a:pt x="1416" y="834"/>
                    <a:pt x="1579" y="834"/>
                  </a:cubicBezTo>
                  <a:close/>
                  <a:moveTo>
                    <a:pt x="1579" y="0"/>
                  </a:moveTo>
                  <a:cubicBezTo>
                    <a:pt x="1200" y="0"/>
                    <a:pt x="835" y="149"/>
                    <a:pt x="559" y="425"/>
                  </a:cubicBezTo>
                  <a:cubicBezTo>
                    <a:pt x="0" y="983"/>
                    <a:pt x="0" y="1892"/>
                    <a:pt x="559" y="2451"/>
                  </a:cubicBezTo>
                  <a:cubicBezTo>
                    <a:pt x="835" y="2726"/>
                    <a:pt x="1192" y="2875"/>
                    <a:pt x="1579" y="2875"/>
                  </a:cubicBezTo>
                  <a:cubicBezTo>
                    <a:pt x="1967" y="2875"/>
                    <a:pt x="2324" y="2726"/>
                    <a:pt x="2600" y="2451"/>
                  </a:cubicBezTo>
                  <a:cubicBezTo>
                    <a:pt x="2868" y="2183"/>
                    <a:pt x="3017" y="1825"/>
                    <a:pt x="3017" y="1438"/>
                  </a:cubicBezTo>
                  <a:cubicBezTo>
                    <a:pt x="3017" y="1050"/>
                    <a:pt x="2868" y="693"/>
                    <a:pt x="2600" y="417"/>
                  </a:cubicBezTo>
                  <a:cubicBezTo>
                    <a:pt x="2324" y="142"/>
                    <a:pt x="1959" y="0"/>
                    <a:pt x="15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
            <p:cNvSpPr/>
            <p:nvPr/>
          </p:nvSpPr>
          <p:spPr>
            <a:xfrm>
              <a:off x="5704400" y="2218300"/>
              <a:ext cx="78800" cy="71900"/>
            </a:xfrm>
            <a:custGeom>
              <a:avLst/>
              <a:gdLst/>
              <a:ahLst/>
              <a:cxnLst/>
              <a:rect l="l" t="t" r="r" b="b"/>
              <a:pathLst>
                <a:path w="3152" h="2876" extrusionOk="0">
                  <a:moveTo>
                    <a:pt x="1580" y="834"/>
                  </a:moveTo>
                  <a:cubicBezTo>
                    <a:pt x="1743" y="834"/>
                    <a:pt x="1892" y="901"/>
                    <a:pt x="2004" y="1013"/>
                  </a:cubicBezTo>
                  <a:cubicBezTo>
                    <a:pt x="2243" y="1251"/>
                    <a:pt x="2243" y="1631"/>
                    <a:pt x="2004" y="1870"/>
                  </a:cubicBezTo>
                  <a:cubicBezTo>
                    <a:pt x="1892" y="1981"/>
                    <a:pt x="1743" y="2041"/>
                    <a:pt x="1580" y="2041"/>
                  </a:cubicBezTo>
                  <a:cubicBezTo>
                    <a:pt x="1416" y="2041"/>
                    <a:pt x="1267" y="1981"/>
                    <a:pt x="1148" y="1870"/>
                  </a:cubicBezTo>
                  <a:cubicBezTo>
                    <a:pt x="917" y="1631"/>
                    <a:pt x="917" y="1251"/>
                    <a:pt x="1148" y="1013"/>
                  </a:cubicBezTo>
                  <a:cubicBezTo>
                    <a:pt x="1267" y="901"/>
                    <a:pt x="1416" y="834"/>
                    <a:pt x="1580" y="834"/>
                  </a:cubicBezTo>
                  <a:close/>
                  <a:moveTo>
                    <a:pt x="1580" y="0"/>
                  </a:moveTo>
                  <a:cubicBezTo>
                    <a:pt x="1192" y="0"/>
                    <a:pt x="835" y="149"/>
                    <a:pt x="559" y="425"/>
                  </a:cubicBezTo>
                  <a:cubicBezTo>
                    <a:pt x="0" y="983"/>
                    <a:pt x="0" y="1892"/>
                    <a:pt x="559" y="2451"/>
                  </a:cubicBezTo>
                  <a:cubicBezTo>
                    <a:pt x="827" y="2726"/>
                    <a:pt x="1192" y="2875"/>
                    <a:pt x="1580" y="2875"/>
                  </a:cubicBezTo>
                  <a:cubicBezTo>
                    <a:pt x="1959" y="2875"/>
                    <a:pt x="2324" y="2726"/>
                    <a:pt x="2593" y="2451"/>
                  </a:cubicBezTo>
                  <a:cubicBezTo>
                    <a:pt x="3151" y="1892"/>
                    <a:pt x="3151" y="983"/>
                    <a:pt x="2593" y="425"/>
                  </a:cubicBezTo>
                  <a:cubicBezTo>
                    <a:pt x="2324" y="149"/>
                    <a:pt x="1959" y="0"/>
                    <a:pt x="15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
            <p:cNvSpPr/>
            <p:nvPr/>
          </p:nvSpPr>
          <p:spPr>
            <a:xfrm>
              <a:off x="5621900" y="2044175"/>
              <a:ext cx="335025" cy="419400"/>
            </a:xfrm>
            <a:custGeom>
              <a:avLst/>
              <a:gdLst/>
              <a:ahLst/>
              <a:cxnLst/>
              <a:rect l="l" t="t" r="r" b="b"/>
              <a:pathLst>
                <a:path w="13401" h="16776" extrusionOk="0">
                  <a:moveTo>
                    <a:pt x="6705" y="835"/>
                  </a:moveTo>
                  <a:cubicBezTo>
                    <a:pt x="8053" y="835"/>
                    <a:pt x="9148" y="1930"/>
                    <a:pt x="9155" y="3278"/>
                  </a:cubicBezTo>
                  <a:lnTo>
                    <a:pt x="4254" y="3278"/>
                  </a:lnTo>
                  <a:cubicBezTo>
                    <a:pt x="4254" y="1930"/>
                    <a:pt x="5356" y="835"/>
                    <a:pt x="6705" y="835"/>
                  </a:cubicBezTo>
                  <a:close/>
                  <a:moveTo>
                    <a:pt x="11636" y="4112"/>
                  </a:moveTo>
                  <a:lnTo>
                    <a:pt x="12567" y="14593"/>
                  </a:lnTo>
                  <a:cubicBezTo>
                    <a:pt x="12559" y="15338"/>
                    <a:pt x="11822" y="15933"/>
                    <a:pt x="10921" y="15933"/>
                  </a:cubicBezTo>
                  <a:lnTo>
                    <a:pt x="2489" y="15933"/>
                  </a:lnTo>
                  <a:cubicBezTo>
                    <a:pt x="1580" y="15933"/>
                    <a:pt x="850" y="15338"/>
                    <a:pt x="835" y="14585"/>
                  </a:cubicBezTo>
                  <a:lnTo>
                    <a:pt x="1766" y="4112"/>
                  </a:lnTo>
                  <a:lnTo>
                    <a:pt x="3420" y="4112"/>
                  </a:lnTo>
                  <a:lnTo>
                    <a:pt x="3420" y="5572"/>
                  </a:lnTo>
                  <a:cubicBezTo>
                    <a:pt x="3420" y="5803"/>
                    <a:pt x="3606" y="5989"/>
                    <a:pt x="3837" y="5989"/>
                  </a:cubicBezTo>
                  <a:cubicBezTo>
                    <a:pt x="4060" y="5989"/>
                    <a:pt x="4254" y="5803"/>
                    <a:pt x="4254" y="5572"/>
                  </a:cubicBezTo>
                  <a:lnTo>
                    <a:pt x="4254" y="4112"/>
                  </a:lnTo>
                  <a:lnTo>
                    <a:pt x="9155" y="4112"/>
                  </a:lnTo>
                  <a:lnTo>
                    <a:pt x="9155" y="5572"/>
                  </a:lnTo>
                  <a:cubicBezTo>
                    <a:pt x="9155" y="5803"/>
                    <a:pt x="9341" y="5989"/>
                    <a:pt x="9572" y="5989"/>
                  </a:cubicBezTo>
                  <a:cubicBezTo>
                    <a:pt x="9796" y="5989"/>
                    <a:pt x="9989" y="5803"/>
                    <a:pt x="9989" y="5572"/>
                  </a:cubicBezTo>
                  <a:lnTo>
                    <a:pt x="9989" y="4112"/>
                  </a:lnTo>
                  <a:close/>
                  <a:moveTo>
                    <a:pt x="6705" y="0"/>
                  </a:moveTo>
                  <a:cubicBezTo>
                    <a:pt x="4894" y="0"/>
                    <a:pt x="3420" y="1468"/>
                    <a:pt x="3420" y="3278"/>
                  </a:cubicBezTo>
                  <a:lnTo>
                    <a:pt x="1386" y="3278"/>
                  </a:lnTo>
                  <a:cubicBezTo>
                    <a:pt x="1170" y="3278"/>
                    <a:pt x="991" y="3442"/>
                    <a:pt x="969" y="3658"/>
                  </a:cubicBezTo>
                  <a:lnTo>
                    <a:pt x="1" y="14533"/>
                  </a:lnTo>
                  <a:lnTo>
                    <a:pt x="1" y="14578"/>
                  </a:lnTo>
                  <a:cubicBezTo>
                    <a:pt x="1" y="15784"/>
                    <a:pt x="1118" y="16775"/>
                    <a:pt x="2489" y="16775"/>
                  </a:cubicBezTo>
                  <a:lnTo>
                    <a:pt x="10921" y="16775"/>
                  </a:lnTo>
                  <a:cubicBezTo>
                    <a:pt x="12291" y="16775"/>
                    <a:pt x="13401" y="15784"/>
                    <a:pt x="13401" y="14578"/>
                  </a:cubicBezTo>
                  <a:lnTo>
                    <a:pt x="13401" y="14533"/>
                  </a:lnTo>
                  <a:lnTo>
                    <a:pt x="12440" y="3658"/>
                  </a:lnTo>
                  <a:cubicBezTo>
                    <a:pt x="12418" y="3442"/>
                    <a:pt x="12239" y="3278"/>
                    <a:pt x="12023" y="3278"/>
                  </a:cubicBezTo>
                  <a:lnTo>
                    <a:pt x="9989" y="3278"/>
                  </a:lnTo>
                  <a:cubicBezTo>
                    <a:pt x="9982" y="1468"/>
                    <a:pt x="8515" y="0"/>
                    <a:pt x="6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5"/>
          <p:cNvSpPr txBox="1">
            <a:spLocks noGrp="1"/>
          </p:cNvSpPr>
          <p:nvPr>
            <p:ph type="title"/>
          </p:nvPr>
        </p:nvSpPr>
        <p:spPr>
          <a:xfrm>
            <a:off x="164557" y="633325"/>
            <a:ext cx="4313100" cy="381900"/>
          </a:xfrm>
          <a:prstGeom prst="rect">
            <a:avLst/>
          </a:prstGeom>
          <a:solidFill>
            <a:schemeClr val="dk2"/>
          </a:solidFill>
          <a:ln>
            <a:noFill/>
          </a:ln>
          <a:effectLst>
            <a:outerShdw dist="85725" dir="240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000"/>
              <a:t>—</a:t>
            </a:r>
            <a:r>
              <a:rPr lang="en" sz="2100"/>
              <a:t>Timeline</a:t>
            </a:r>
            <a:endParaRPr sz="2100"/>
          </a:p>
        </p:txBody>
      </p:sp>
      <p:sp>
        <p:nvSpPr>
          <p:cNvPr id="1395" name="Google Shape;1395;p5"/>
          <p:cNvSpPr txBox="1">
            <a:spLocks noGrp="1"/>
          </p:cNvSpPr>
          <p:nvPr>
            <p:ph type="subTitle" idx="1"/>
          </p:nvPr>
        </p:nvSpPr>
        <p:spPr>
          <a:xfrm>
            <a:off x="713225" y="1266225"/>
            <a:ext cx="1146000" cy="1861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Clr>
                <a:schemeClr val="dk1"/>
              </a:buClr>
              <a:buSzPts val="1100"/>
              <a:buFont typeface="Arial"/>
              <a:buNone/>
            </a:pPr>
            <a:endParaRPr sz="1100" b="1">
              <a:latin typeface="Arial"/>
              <a:ea typeface="Arial"/>
              <a:cs typeface="Arial"/>
              <a:sym typeface="Arial"/>
            </a:endParaRPr>
          </a:p>
          <a:p>
            <a:pPr marL="0" lvl="0" indent="0" algn="ctr" rtl="0">
              <a:lnSpc>
                <a:spcPct val="100000"/>
              </a:lnSpc>
              <a:spcBef>
                <a:spcPts val="1200"/>
              </a:spcBef>
              <a:spcAft>
                <a:spcPts val="0"/>
              </a:spcAft>
              <a:buSzPts val="3000"/>
              <a:buNone/>
            </a:pPr>
            <a:endParaRPr/>
          </a:p>
        </p:txBody>
      </p:sp>
      <p:sp>
        <p:nvSpPr>
          <p:cNvPr id="1396" name="Google Shape;1396;p5"/>
          <p:cNvSpPr txBox="1"/>
          <p:nvPr/>
        </p:nvSpPr>
        <p:spPr>
          <a:xfrm>
            <a:off x="164557" y="1004875"/>
            <a:ext cx="4523700" cy="895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 sz="1400" b="0" i="0" u="none" strike="noStrike" cap="none">
                <a:solidFill>
                  <a:srgbClr val="000000"/>
                </a:solidFill>
                <a:latin typeface="Arial"/>
                <a:ea typeface="Arial"/>
                <a:cs typeface="Arial"/>
                <a:sym typeface="Arial"/>
              </a:rPr>
              <a:t>Dalam perancangan aplikasi dan proses pembuatan aplikasi “SPP Pintar” ini akan menghabiskan waktu dalam 4 bulan dengan rincian sebagai berikut ini :</a:t>
            </a:r>
            <a:endParaRPr sz="1400" b="0" i="0" u="none" strike="noStrike" cap="none">
              <a:solidFill>
                <a:srgbClr val="000000"/>
              </a:solidFill>
              <a:latin typeface="Arial"/>
              <a:ea typeface="Arial"/>
              <a:cs typeface="Arial"/>
              <a:sym typeface="Arial"/>
            </a:endParaRPr>
          </a:p>
        </p:txBody>
      </p:sp>
      <p:pic>
        <p:nvPicPr>
          <p:cNvPr id="1397" name="Google Shape;1397;p5"/>
          <p:cNvPicPr preferRelativeResize="0"/>
          <p:nvPr/>
        </p:nvPicPr>
        <p:blipFill rotWithShape="1">
          <a:blip r:embed="rId3">
            <a:alphaModFix/>
          </a:blip>
          <a:srcRect/>
          <a:stretch/>
        </p:blipFill>
        <p:spPr>
          <a:xfrm>
            <a:off x="2631307" y="2000425"/>
            <a:ext cx="5116962" cy="225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5"/>
          <p:cNvSpPr txBox="1">
            <a:spLocks noGrp="1"/>
          </p:cNvSpPr>
          <p:nvPr>
            <p:ph type="title"/>
          </p:nvPr>
        </p:nvSpPr>
        <p:spPr>
          <a:xfrm>
            <a:off x="164557" y="633325"/>
            <a:ext cx="4313100" cy="381900"/>
          </a:xfrm>
          <a:prstGeom prst="rect">
            <a:avLst/>
          </a:prstGeom>
          <a:solidFill>
            <a:schemeClr val="dk2"/>
          </a:solidFill>
          <a:ln>
            <a:noFill/>
          </a:ln>
          <a:effectLst>
            <a:outerShdw dist="85725" dir="240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000"/>
              <a:t>—</a:t>
            </a:r>
            <a:r>
              <a:rPr lang="en" sz="2100"/>
              <a:t>Class Diagaram</a:t>
            </a:r>
            <a:endParaRPr sz="2100"/>
          </a:p>
        </p:txBody>
      </p:sp>
      <p:sp>
        <p:nvSpPr>
          <p:cNvPr id="1395" name="Google Shape;1395;p5"/>
          <p:cNvSpPr txBox="1">
            <a:spLocks noGrp="1"/>
          </p:cNvSpPr>
          <p:nvPr>
            <p:ph type="subTitle" idx="1"/>
          </p:nvPr>
        </p:nvSpPr>
        <p:spPr>
          <a:xfrm>
            <a:off x="713225" y="1266225"/>
            <a:ext cx="1146000" cy="1861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Clr>
                <a:schemeClr val="dk1"/>
              </a:buClr>
              <a:buSzPts val="1100"/>
              <a:buFont typeface="Arial"/>
              <a:buNone/>
            </a:pPr>
            <a:endParaRPr sz="1100" b="1">
              <a:latin typeface="Arial"/>
              <a:ea typeface="Arial"/>
              <a:cs typeface="Arial"/>
              <a:sym typeface="Arial"/>
            </a:endParaRPr>
          </a:p>
          <a:p>
            <a:pPr marL="0" lvl="0" indent="0" algn="ctr" rtl="0">
              <a:lnSpc>
                <a:spcPct val="100000"/>
              </a:lnSpc>
              <a:spcBef>
                <a:spcPts val="1200"/>
              </a:spcBef>
              <a:spcAft>
                <a:spcPts val="0"/>
              </a:spcAft>
              <a:buSzPts val="3000"/>
              <a:buNone/>
            </a:pPr>
            <a:endParaRPr/>
          </a:p>
        </p:txBody>
      </p:sp>
      <p:sp>
        <p:nvSpPr>
          <p:cNvPr id="1396" name="Google Shape;1396;p5"/>
          <p:cNvSpPr txBox="1"/>
          <p:nvPr/>
        </p:nvSpPr>
        <p:spPr>
          <a:xfrm>
            <a:off x="164557" y="1199649"/>
            <a:ext cx="4523700" cy="2185183"/>
          </a:xfrm>
          <a:prstGeom prst="rect">
            <a:avLst/>
          </a:prstGeom>
          <a:noFill/>
          <a:ln>
            <a:noFill/>
          </a:ln>
        </p:spPr>
        <p:txBody>
          <a:bodyPr spcFirstLastPara="1" wrap="square" lIns="91425" tIns="91425" rIns="91425" bIns="91425" anchor="t" anchorCtr="0">
            <a:spAutoFit/>
          </a:bodyPr>
          <a:lstStyle/>
          <a:p>
            <a:pPr indent="457200" algn="just" rtl="0">
              <a:spcBef>
                <a:spcPts val="0"/>
              </a:spcBef>
              <a:spcAft>
                <a:spcPts val="0"/>
              </a:spcAft>
            </a:pPr>
            <a:r>
              <a:rPr lang="en-US" sz="1200" b="0" i="0" u="none" strike="noStrike">
                <a:solidFill>
                  <a:srgbClr val="000000"/>
                </a:solidFill>
                <a:effectLst/>
                <a:latin typeface="Times New Roman" panose="02020603050405020304" pitchFamily="18" charset="0"/>
              </a:rPr>
              <a:t>Class adalah sebuah spesifikasi yang jika diinstansiasi akan menghasilkan sebuah</a:t>
            </a:r>
            <a:r>
              <a:rPr lang="en-US" sz="1050"/>
              <a:t> </a:t>
            </a:r>
            <a:r>
              <a:rPr lang="en-US" sz="1200" b="0" i="0" u="none" strike="noStrike">
                <a:solidFill>
                  <a:srgbClr val="000000"/>
                </a:solidFill>
                <a:effectLst/>
                <a:latin typeface="Times New Roman" panose="02020603050405020304" pitchFamily="18" charset="0"/>
              </a:rPr>
              <a:t>objek dan merupakan inti dari pengembangan dan desain berorientasi objek. Class</a:t>
            </a:r>
            <a:r>
              <a:rPr lang="en-US" sz="1050"/>
              <a:t> </a:t>
            </a:r>
            <a:r>
              <a:rPr lang="en-US" sz="1200" b="0" i="0" u="none" strike="noStrike">
                <a:solidFill>
                  <a:srgbClr val="000000"/>
                </a:solidFill>
                <a:effectLst/>
                <a:latin typeface="Times New Roman" panose="02020603050405020304" pitchFamily="18" charset="0"/>
              </a:rPr>
              <a:t>menggambarkan keadaan (atribut/properti) suatu sistem, sekaligus menawarkan</a:t>
            </a:r>
            <a:r>
              <a:rPr lang="en-US" sz="1050"/>
              <a:t> </a:t>
            </a:r>
            <a:r>
              <a:rPr lang="en-US" sz="1200" b="0" i="0" u="none" strike="noStrike">
                <a:solidFill>
                  <a:srgbClr val="000000"/>
                </a:solidFill>
                <a:effectLst/>
                <a:latin typeface="Times New Roman" panose="02020603050405020304" pitchFamily="18" charset="0"/>
              </a:rPr>
              <a:t>layanan untuk memanipulasi Keadaan tersebut  (metoda/fungsi/operasi). Diagram</a:t>
            </a:r>
            <a:r>
              <a:rPr lang="en-US" sz="1050"/>
              <a:t> </a:t>
            </a:r>
            <a:r>
              <a:rPr lang="en-US" sz="1200" b="0" i="0" u="none" strike="noStrike">
                <a:solidFill>
                  <a:srgbClr val="000000"/>
                </a:solidFill>
                <a:effectLst/>
                <a:latin typeface="Times New Roman" panose="02020603050405020304" pitchFamily="18" charset="0"/>
              </a:rPr>
              <a:t>Class menggambarkan struktur dan deskripsi Class, paket dan objek serta hubungan</a:t>
            </a:r>
            <a:r>
              <a:rPr lang="en-US" sz="1050"/>
              <a:t> </a:t>
            </a:r>
            <a:r>
              <a:rPr lang="en-US" sz="1200" b="0" i="0" u="none" strike="noStrike">
                <a:solidFill>
                  <a:srgbClr val="000000"/>
                </a:solidFill>
                <a:effectLst/>
                <a:latin typeface="Times New Roman" panose="02020603050405020304" pitchFamily="18" charset="0"/>
              </a:rPr>
              <a:t>satu sama lain seperti containment, pewarisan, asosiasi, dan lain-lain. Kelas memiliki</a:t>
            </a:r>
            <a:r>
              <a:rPr lang="en-US" sz="1050"/>
              <a:t> </a:t>
            </a:r>
            <a:r>
              <a:rPr lang="en-US" sz="1200" b="0" i="0" u="none" strike="noStrike">
                <a:solidFill>
                  <a:srgbClr val="000000"/>
                </a:solidFill>
                <a:effectLst/>
                <a:latin typeface="Times New Roman" panose="02020603050405020304" pitchFamily="18" charset="0"/>
              </a:rPr>
              <a:t>tiga area pokok : yaitu Nama class, Atribut, dan Metode.</a:t>
            </a:r>
            <a:endParaRPr lang="en-US" sz="1050" b="0">
              <a:effectLst/>
            </a:endParaRPr>
          </a:p>
          <a:p>
            <a:pPr algn="just"/>
            <a:br>
              <a:rPr lang="en-US" sz="1050"/>
            </a:br>
            <a:endParaRPr lang="en-US" sz="105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ADB47DAE-8CA6-9807-A1D9-6EE891EBB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036" y="1266225"/>
            <a:ext cx="31432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6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pic>
        <p:nvPicPr>
          <p:cNvPr id="2050" name="Picture 2">
            <a:extLst>
              <a:ext uri="{FF2B5EF4-FFF2-40B4-BE49-F238E27FC236}">
                <a16:creationId xmlns:a16="http://schemas.microsoft.com/office/drawing/2014/main" id="{A3618F94-DA52-1D12-23D6-2A52D22AF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8257" y="1199649"/>
            <a:ext cx="3530695" cy="3290035"/>
          </a:xfrm>
          <a:prstGeom prst="rect">
            <a:avLst/>
          </a:prstGeom>
          <a:noFill/>
          <a:extLst>
            <a:ext uri="{909E8E84-426E-40DD-AFC4-6F175D3DCCD1}">
              <a14:hiddenFill xmlns:a14="http://schemas.microsoft.com/office/drawing/2010/main">
                <a:solidFill>
                  <a:srgbClr val="FFFFFF"/>
                </a:solidFill>
              </a14:hiddenFill>
            </a:ext>
          </a:extLst>
        </p:spPr>
      </p:pic>
      <p:sp>
        <p:nvSpPr>
          <p:cNvPr id="1394" name="Google Shape;1394;p5"/>
          <p:cNvSpPr txBox="1">
            <a:spLocks noGrp="1"/>
          </p:cNvSpPr>
          <p:nvPr>
            <p:ph type="title"/>
          </p:nvPr>
        </p:nvSpPr>
        <p:spPr>
          <a:xfrm>
            <a:off x="164557" y="633325"/>
            <a:ext cx="4313100" cy="381900"/>
          </a:xfrm>
          <a:prstGeom prst="rect">
            <a:avLst/>
          </a:prstGeom>
          <a:solidFill>
            <a:schemeClr val="dk2"/>
          </a:solidFill>
          <a:ln>
            <a:noFill/>
          </a:ln>
          <a:effectLst>
            <a:outerShdw dist="85725" dir="240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000"/>
              <a:t>—</a:t>
            </a:r>
            <a:r>
              <a:rPr lang="en" sz="2100"/>
              <a:t>Flowchart</a:t>
            </a:r>
            <a:endParaRPr sz="2100"/>
          </a:p>
        </p:txBody>
      </p:sp>
      <p:sp>
        <p:nvSpPr>
          <p:cNvPr id="1395" name="Google Shape;1395;p5"/>
          <p:cNvSpPr txBox="1">
            <a:spLocks noGrp="1"/>
          </p:cNvSpPr>
          <p:nvPr>
            <p:ph type="subTitle" idx="1"/>
          </p:nvPr>
        </p:nvSpPr>
        <p:spPr>
          <a:xfrm>
            <a:off x="713225" y="1266225"/>
            <a:ext cx="1146000" cy="1861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Clr>
                <a:schemeClr val="dk1"/>
              </a:buClr>
              <a:buSzPts val="1100"/>
              <a:buFont typeface="Arial"/>
              <a:buNone/>
            </a:pPr>
            <a:endParaRPr sz="1100" b="1">
              <a:latin typeface="Arial"/>
              <a:ea typeface="Arial"/>
              <a:cs typeface="Arial"/>
              <a:sym typeface="Arial"/>
            </a:endParaRPr>
          </a:p>
          <a:p>
            <a:pPr marL="0" lvl="0" indent="0" algn="ctr" rtl="0">
              <a:lnSpc>
                <a:spcPct val="100000"/>
              </a:lnSpc>
              <a:spcBef>
                <a:spcPts val="1200"/>
              </a:spcBef>
              <a:spcAft>
                <a:spcPts val="0"/>
              </a:spcAft>
              <a:buSzPts val="3000"/>
              <a:buNone/>
            </a:pPr>
            <a:endParaRPr/>
          </a:p>
        </p:txBody>
      </p:sp>
      <p:sp>
        <p:nvSpPr>
          <p:cNvPr id="1396" name="Google Shape;1396;p5"/>
          <p:cNvSpPr txBox="1"/>
          <p:nvPr/>
        </p:nvSpPr>
        <p:spPr>
          <a:xfrm>
            <a:off x="164557" y="1015225"/>
            <a:ext cx="4523700" cy="3708677"/>
          </a:xfrm>
          <a:prstGeom prst="rect">
            <a:avLst/>
          </a:prstGeom>
          <a:noFill/>
          <a:ln>
            <a:noFill/>
          </a:ln>
        </p:spPr>
        <p:txBody>
          <a:bodyPr spcFirstLastPara="1" wrap="square" lIns="91425" tIns="91425" rIns="91425" bIns="91425" anchor="t" anchorCtr="0">
            <a:spAutoFit/>
          </a:bodyPr>
          <a:lstStyle/>
          <a:p>
            <a:pPr algn="just"/>
            <a:br>
              <a:rPr lang="en-US" sz="1000"/>
            </a:br>
            <a:r>
              <a:rPr lang="en-US" b="0" i="0" u="none" strike="noStrike">
                <a:solidFill>
                  <a:srgbClr val="000000"/>
                </a:solidFill>
                <a:effectLst/>
                <a:latin typeface="Times New Roman" panose="02020603050405020304" pitchFamily="18" charset="0"/>
              </a:rPr>
              <a:t>Flow Chart adalah sebuah jenis diagram yang mewakili algoritma, alur kerja atau proses, yang menampilkan langkah-langkah dalam bentuk simbol-simbol grafis, dan urutannya dihubungkan dengan panah. Diagram ini mewakili ilustrasi atau penggambaran penyelesaian masalah. </a:t>
            </a:r>
          </a:p>
          <a:p>
            <a:pPr algn="just"/>
            <a:endParaRPr lang="en-US" sz="1000" cap="none">
              <a:latin typeface="Times New Roman" panose="02020603050405020304" pitchFamily="18" charset="0"/>
              <a:ea typeface="Arial"/>
              <a:cs typeface="Arial"/>
              <a:sym typeface="Arial"/>
            </a:endParaRPr>
          </a:p>
          <a:p>
            <a:pPr algn="just" rtl="0">
              <a:spcBef>
                <a:spcPts val="1200"/>
              </a:spcBef>
              <a:spcAft>
                <a:spcPts val="1200"/>
              </a:spcAft>
            </a:pPr>
            <a:r>
              <a:rPr lang="en-US" b="0" i="0" u="none" strike="noStrike">
                <a:solidFill>
                  <a:srgbClr val="000000"/>
                </a:solidFill>
                <a:effectLst/>
                <a:latin typeface="Times New Roman" panose="02020603050405020304" pitchFamily="18" charset="0"/>
              </a:rPr>
              <a:t>pada halaman utama pengunjung diarahkan untuk mulai, menampilkan halaman utama, lanjut lanjut jika ingin login admin, masuk ke login admin, setelah dan admin akan menampilkan halaman admin, disediakan menu tambah petugas, menu tambah kelas, menu tambah spp, dan menu pembayaran spp.</a:t>
            </a:r>
            <a:endParaRPr lang="en-US" sz="1000" b="0">
              <a:effectLst/>
            </a:endParaRPr>
          </a:p>
          <a:p>
            <a:br>
              <a:rPr lang="en-US" sz="1100"/>
            </a:br>
            <a:endParaRPr lang="en-US" sz="10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1032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pic>
        <p:nvPicPr>
          <p:cNvPr id="3074" name="Picture 2">
            <a:extLst>
              <a:ext uri="{FF2B5EF4-FFF2-40B4-BE49-F238E27FC236}">
                <a16:creationId xmlns:a16="http://schemas.microsoft.com/office/drawing/2014/main" id="{605DF376-C047-785E-3FA8-094D78745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760" y="1658016"/>
            <a:ext cx="4193683" cy="2641759"/>
          </a:xfrm>
          <a:prstGeom prst="rect">
            <a:avLst/>
          </a:prstGeom>
          <a:noFill/>
          <a:extLst>
            <a:ext uri="{909E8E84-426E-40DD-AFC4-6F175D3DCCD1}">
              <a14:hiddenFill xmlns:a14="http://schemas.microsoft.com/office/drawing/2010/main">
                <a:solidFill>
                  <a:srgbClr val="FFFFFF"/>
                </a:solidFill>
              </a14:hiddenFill>
            </a:ext>
          </a:extLst>
        </p:spPr>
      </p:pic>
      <p:sp>
        <p:nvSpPr>
          <p:cNvPr id="1394" name="Google Shape;1394;p5"/>
          <p:cNvSpPr txBox="1">
            <a:spLocks noGrp="1"/>
          </p:cNvSpPr>
          <p:nvPr>
            <p:ph type="title"/>
          </p:nvPr>
        </p:nvSpPr>
        <p:spPr>
          <a:xfrm>
            <a:off x="164557" y="633325"/>
            <a:ext cx="4313100" cy="381900"/>
          </a:xfrm>
          <a:prstGeom prst="rect">
            <a:avLst/>
          </a:prstGeom>
          <a:solidFill>
            <a:schemeClr val="dk2"/>
          </a:solidFill>
          <a:ln>
            <a:noFill/>
          </a:ln>
          <a:effectLst>
            <a:outerShdw dist="85725" dir="240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000"/>
              <a:t>—</a:t>
            </a:r>
            <a:r>
              <a:rPr lang="en" sz="2100"/>
              <a:t>ERD</a:t>
            </a:r>
            <a:endParaRPr sz="2100"/>
          </a:p>
        </p:txBody>
      </p:sp>
      <p:sp>
        <p:nvSpPr>
          <p:cNvPr id="1395" name="Google Shape;1395;p5"/>
          <p:cNvSpPr txBox="1">
            <a:spLocks noGrp="1"/>
          </p:cNvSpPr>
          <p:nvPr>
            <p:ph type="subTitle" idx="1"/>
          </p:nvPr>
        </p:nvSpPr>
        <p:spPr>
          <a:xfrm>
            <a:off x="713225" y="1266225"/>
            <a:ext cx="1146000" cy="1861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Clr>
                <a:schemeClr val="dk1"/>
              </a:buClr>
              <a:buSzPts val="1100"/>
              <a:buFont typeface="Arial"/>
              <a:buNone/>
            </a:pPr>
            <a:endParaRPr sz="1100" b="1">
              <a:latin typeface="Arial"/>
              <a:ea typeface="Arial"/>
              <a:cs typeface="Arial"/>
              <a:sym typeface="Arial"/>
            </a:endParaRPr>
          </a:p>
          <a:p>
            <a:pPr marL="0" lvl="0" indent="0" algn="ctr" rtl="0">
              <a:lnSpc>
                <a:spcPct val="100000"/>
              </a:lnSpc>
              <a:spcBef>
                <a:spcPts val="1200"/>
              </a:spcBef>
              <a:spcAft>
                <a:spcPts val="0"/>
              </a:spcAft>
              <a:buSzPts val="3000"/>
              <a:buNone/>
            </a:pPr>
            <a:endParaRPr/>
          </a:p>
        </p:txBody>
      </p:sp>
      <p:sp>
        <p:nvSpPr>
          <p:cNvPr id="1396" name="Google Shape;1396;p5"/>
          <p:cNvSpPr txBox="1"/>
          <p:nvPr/>
        </p:nvSpPr>
        <p:spPr>
          <a:xfrm>
            <a:off x="164557" y="1015225"/>
            <a:ext cx="4523700" cy="1046410"/>
          </a:xfrm>
          <a:prstGeom prst="rect">
            <a:avLst/>
          </a:prstGeom>
          <a:noFill/>
          <a:ln>
            <a:noFill/>
          </a:ln>
        </p:spPr>
        <p:txBody>
          <a:bodyPr spcFirstLastPara="1" wrap="square" lIns="91425" tIns="91425" rIns="91425" bIns="91425" anchor="t" anchorCtr="0">
            <a:spAutoFit/>
          </a:bodyPr>
          <a:lstStyle/>
          <a:p>
            <a:pPr algn="just"/>
            <a:r>
              <a:rPr lang="en-US" b="0" i="0" u="none" strike="noStrike">
                <a:solidFill>
                  <a:srgbClr val="000000"/>
                </a:solidFill>
                <a:effectLst/>
                <a:latin typeface="Times New Roman" panose="02020603050405020304" pitchFamily="18" charset="0"/>
              </a:rPr>
              <a:t>Entity Relationship Diagram (ERD) adalah suatu diagram yang digunakan untuk merancang suatu basis data, dipergunakan untuk memperlihatkan hubungan atau relasi antar entitas atau objek yang terlihat beserta atributnya.</a:t>
            </a:r>
            <a:endParaRPr lang="en-US" sz="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8057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pic>
        <p:nvPicPr>
          <p:cNvPr id="4098" name="Picture 2">
            <a:extLst>
              <a:ext uri="{FF2B5EF4-FFF2-40B4-BE49-F238E27FC236}">
                <a16:creationId xmlns:a16="http://schemas.microsoft.com/office/drawing/2014/main" id="{F8C3C118-86D7-35B3-49FB-968E99489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314" y="1266225"/>
            <a:ext cx="3390900" cy="3390900"/>
          </a:xfrm>
          <a:prstGeom prst="rect">
            <a:avLst/>
          </a:prstGeom>
          <a:noFill/>
          <a:extLst>
            <a:ext uri="{909E8E84-426E-40DD-AFC4-6F175D3DCCD1}">
              <a14:hiddenFill xmlns:a14="http://schemas.microsoft.com/office/drawing/2010/main">
                <a:solidFill>
                  <a:srgbClr val="FFFFFF"/>
                </a:solidFill>
              </a14:hiddenFill>
            </a:ext>
          </a:extLst>
        </p:spPr>
      </p:pic>
      <p:sp>
        <p:nvSpPr>
          <p:cNvPr id="1394" name="Google Shape;1394;p5"/>
          <p:cNvSpPr txBox="1">
            <a:spLocks noGrp="1"/>
          </p:cNvSpPr>
          <p:nvPr>
            <p:ph type="title"/>
          </p:nvPr>
        </p:nvSpPr>
        <p:spPr>
          <a:xfrm>
            <a:off x="164557" y="633325"/>
            <a:ext cx="4313100" cy="381900"/>
          </a:xfrm>
          <a:prstGeom prst="rect">
            <a:avLst/>
          </a:prstGeom>
          <a:solidFill>
            <a:schemeClr val="dk2"/>
          </a:solidFill>
          <a:ln>
            <a:noFill/>
          </a:ln>
          <a:effectLst>
            <a:outerShdw dist="85725" dir="2400000" algn="bl" rotWithShape="0">
              <a:schemeClr val="lt2"/>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000"/>
              <a:t>—</a:t>
            </a:r>
            <a:r>
              <a:rPr lang="en" sz="2100"/>
              <a:t>Activity Diagram</a:t>
            </a:r>
            <a:endParaRPr sz="2100"/>
          </a:p>
        </p:txBody>
      </p:sp>
      <p:sp>
        <p:nvSpPr>
          <p:cNvPr id="1395" name="Google Shape;1395;p5"/>
          <p:cNvSpPr txBox="1">
            <a:spLocks noGrp="1"/>
          </p:cNvSpPr>
          <p:nvPr>
            <p:ph type="subTitle" idx="1"/>
          </p:nvPr>
        </p:nvSpPr>
        <p:spPr>
          <a:xfrm>
            <a:off x="713225" y="1266225"/>
            <a:ext cx="1146000" cy="1861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Clr>
                <a:schemeClr val="dk1"/>
              </a:buClr>
              <a:buSzPts val="1100"/>
              <a:buFont typeface="Arial"/>
              <a:buNone/>
            </a:pPr>
            <a:endParaRPr sz="1100" b="1">
              <a:latin typeface="Arial"/>
              <a:ea typeface="Arial"/>
              <a:cs typeface="Arial"/>
              <a:sym typeface="Arial"/>
            </a:endParaRPr>
          </a:p>
          <a:p>
            <a:pPr marL="0" lvl="0" indent="0" algn="ctr" rtl="0">
              <a:lnSpc>
                <a:spcPct val="100000"/>
              </a:lnSpc>
              <a:spcBef>
                <a:spcPts val="1200"/>
              </a:spcBef>
              <a:spcAft>
                <a:spcPts val="0"/>
              </a:spcAft>
              <a:buSzPts val="3000"/>
              <a:buNone/>
            </a:pPr>
            <a:endParaRPr/>
          </a:p>
        </p:txBody>
      </p:sp>
      <p:sp>
        <p:nvSpPr>
          <p:cNvPr id="1396" name="Google Shape;1396;p5"/>
          <p:cNvSpPr txBox="1"/>
          <p:nvPr/>
        </p:nvSpPr>
        <p:spPr>
          <a:xfrm>
            <a:off x="164557" y="1015225"/>
            <a:ext cx="4523700" cy="1692741"/>
          </a:xfrm>
          <a:prstGeom prst="rect">
            <a:avLst/>
          </a:prstGeom>
          <a:noFill/>
          <a:ln>
            <a:noFill/>
          </a:ln>
        </p:spPr>
        <p:txBody>
          <a:bodyPr spcFirstLastPara="1" wrap="square" lIns="91425" tIns="91425" rIns="91425" bIns="91425" anchor="t" anchorCtr="0">
            <a:spAutoFit/>
          </a:bodyPr>
          <a:lstStyle/>
          <a:p>
            <a:pPr algn="just"/>
            <a:r>
              <a:rPr lang="en-US" b="0" i="0" u="none" strike="noStrike">
                <a:solidFill>
                  <a:srgbClr val="000000"/>
                </a:solidFill>
                <a:effectLst/>
                <a:latin typeface="Times New Roman" panose="02020603050405020304" pitchFamily="18" charset="0"/>
              </a:rPr>
              <a:t>Activity Diagram atau Diagram aktivitas adalah bentuk visual dari alur kerja yang berisi aktivitas dan tindakan, yang juga dapat berisi pilihan, atau pengulangan. Dalam Unified Modeling Language(UML), diagram aktivitas dibuat untuk menjelaskan aktivitas komputer maupun alur aktivitas dalam organisasi. Selain itu diagram aktivitas juga menggambarkan alur kontrol secara garis besar.</a:t>
            </a:r>
            <a:endParaRPr lang="en-US" sz="6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16505993"/>
      </p:ext>
    </p:extLst>
  </p:cSld>
  <p:clrMapOvr>
    <a:masterClrMapping/>
  </p:clrMapOvr>
</p:sld>
</file>

<file path=ppt/theme/theme1.xml><?xml version="1.0" encoding="utf-8"?>
<a:theme xmlns:a="http://schemas.openxmlformats.org/drawingml/2006/main" name="Selling Skills Workshop by Slidesgo">
  <a:themeElements>
    <a:clrScheme name="Simple Light">
      <a:dk1>
        <a:srgbClr val="000000"/>
      </a:dk1>
      <a:lt1>
        <a:srgbClr val="FFFFFF"/>
      </a:lt1>
      <a:dk2>
        <a:srgbClr val="9BFFCB"/>
      </a:dk2>
      <a:lt2>
        <a:srgbClr val="FF69F8"/>
      </a:lt2>
      <a:accent1>
        <a:srgbClr val="FFFF00"/>
      </a:accent1>
      <a:accent2>
        <a:srgbClr val="CCFAFB"/>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555</Words>
  <Application>Microsoft Office PowerPoint</Application>
  <PresentationFormat>Peragaan Layar (16:9)</PresentationFormat>
  <Paragraphs>37</Paragraphs>
  <Slides>14</Slides>
  <Notes>14</Notes>
  <HiddenSlides>0</HiddenSlides>
  <MMClips>0</MMClips>
  <ScaleCrop>false</ScaleCrop>
  <HeadingPairs>
    <vt:vector size="6" baseType="variant">
      <vt:variant>
        <vt:lpstr>Font Dipakai</vt:lpstr>
      </vt:variant>
      <vt:variant>
        <vt:i4>7</vt:i4>
      </vt:variant>
      <vt:variant>
        <vt:lpstr>Tema</vt:lpstr>
      </vt:variant>
      <vt:variant>
        <vt:i4>1</vt:i4>
      </vt:variant>
      <vt:variant>
        <vt:lpstr>Judul Slide</vt:lpstr>
      </vt:variant>
      <vt:variant>
        <vt:i4>14</vt:i4>
      </vt:variant>
    </vt:vector>
  </HeadingPairs>
  <TitlesOfParts>
    <vt:vector size="22" baseType="lpstr">
      <vt:lpstr>Inter</vt:lpstr>
      <vt:lpstr>Times New Roman</vt:lpstr>
      <vt:lpstr>Archivo Black</vt:lpstr>
      <vt:lpstr>Bebas Neue</vt:lpstr>
      <vt:lpstr>Open Sans</vt:lpstr>
      <vt:lpstr>Arial</vt:lpstr>
      <vt:lpstr>Roboto Condensed Light</vt:lpstr>
      <vt:lpstr>Selling Skills Workshop by Slidesgo</vt:lpstr>
      <vt:lpstr>SISTEM APLIKASI PEMBAYARAN SPP</vt:lpstr>
      <vt:lpstr>Kelompok 2</vt:lpstr>
      <vt:lpstr>Manfaat Aplikasi</vt:lpstr>
      <vt:lpstr>Tujuan dari aplikasi </vt:lpstr>
      <vt:lpstr>—Timeline</vt:lpstr>
      <vt:lpstr>—Class Diagaram</vt:lpstr>
      <vt:lpstr>—Flowchart</vt:lpstr>
      <vt:lpstr>—ERD</vt:lpstr>
      <vt:lpstr>—Activity Diagram</vt:lpstr>
      <vt:lpstr>—Use Case Diagram</vt:lpstr>
      <vt:lpstr>—Component Diagram</vt:lpstr>
      <vt:lpstr>—Deployment Diagram</vt:lpstr>
      <vt:lpstr>Tampilan Aplikasi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APLIKASI PEMBAYARAN SPP</dc:title>
  <dc:creator>FARRAS IQBAL TAWAKAL</dc:creator>
  <cp:lastModifiedBy>FARRAS IQBAL TAWAKAL</cp:lastModifiedBy>
  <cp:revision>2</cp:revision>
  <dcterms:modified xsi:type="dcterms:W3CDTF">2023-02-22T06:20:13Z</dcterms:modified>
</cp:coreProperties>
</file>