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70" r:id="rId2"/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el Beldi" initials="WB" lastIdx="1" clrIdx="0">
    <p:extLst>
      <p:ext uri="{19B8F6BF-5375-455C-9EA6-DF929625EA0E}">
        <p15:presenceInfo xmlns:p15="http://schemas.microsoft.com/office/powerpoint/2012/main" userId="f3eb14ec7b69c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392" autoAdjust="0"/>
  </p:normalViewPr>
  <p:slideViewPr>
    <p:cSldViewPr snapToGrid="0">
      <p:cViewPr varScale="1">
        <p:scale>
          <a:sx n="95" d="100"/>
          <a:sy n="95" d="100"/>
        </p:scale>
        <p:origin x="113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474BC"/>
                </a:solidFill>
                <a:effectLst/>
                <a:latin typeface="omnes-cyrillic"/>
              </a:rPr>
              <a:t>1.    Data Security</a:t>
            </a:r>
            <a:endParaRPr lang="en-US" b="0" i="0" dirty="0">
              <a:solidFill>
                <a:srgbClr val="2474BC"/>
              </a:solidFill>
              <a:effectLst/>
              <a:latin typeface="omnes-cyrillic"/>
            </a:endParaRPr>
          </a:p>
          <a:p>
            <a:pPr algn="l"/>
            <a:r>
              <a:rPr lang="en-US" b="0" i="0" dirty="0">
                <a:solidFill>
                  <a:srgbClr val="565656"/>
                </a:solidFill>
                <a:effectLst/>
                <a:latin typeface="PT Sans" panose="020B0503020203020204" pitchFamily="34" charset="0"/>
              </a:rPr>
              <a:t>MySQL is globally renowned for being the most secure and reliable database management system used in popular web applications like WordPress, Drupal, Joomla, Facebook and Twitter. </a:t>
            </a:r>
          </a:p>
          <a:p>
            <a:pPr algn="l"/>
            <a:r>
              <a:rPr lang="en-US" b="1" i="0" dirty="0">
                <a:solidFill>
                  <a:srgbClr val="2474BC"/>
                </a:solidFill>
                <a:effectLst/>
                <a:latin typeface="omnes-cyrillic"/>
              </a:rPr>
              <a:t>2.    On-Demand Scalability</a:t>
            </a:r>
            <a:endParaRPr lang="en-US" b="0" i="0" dirty="0">
              <a:solidFill>
                <a:srgbClr val="2474BC"/>
              </a:solidFill>
              <a:effectLst/>
              <a:latin typeface="omnes-cyrillic"/>
            </a:endParaRPr>
          </a:p>
          <a:p>
            <a:pPr algn="l"/>
            <a:r>
              <a:rPr lang="en-US" b="0" i="0" dirty="0">
                <a:solidFill>
                  <a:srgbClr val="565656"/>
                </a:solidFill>
                <a:effectLst/>
                <a:latin typeface="PT Sans" panose="020B0503020203020204" pitchFamily="34" charset="0"/>
              </a:rPr>
              <a:t>MySQL offers unmatched scalability to facilitate the management of deeply embedded apps using a smaller footprint even in massive warehouses that stack terabytes of data.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474BC"/>
                </a:solidFill>
                <a:effectLst/>
                <a:latin typeface="omnes-cyrillic"/>
              </a:rPr>
              <a:t>3.    High Performance</a:t>
            </a:r>
            <a:endParaRPr lang="en-US" b="0" i="0" dirty="0">
              <a:solidFill>
                <a:srgbClr val="565656"/>
              </a:solidFill>
              <a:effectLst/>
              <a:latin typeface="PT Sans" panose="020B0503020203020204" pitchFamily="34" charset="0"/>
            </a:endParaRPr>
          </a:p>
          <a:p>
            <a:r>
              <a:rPr lang="en-US" b="0" i="0" dirty="0">
                <a:solidFill>
                  <a:srgbClr val="565656"/>
                </a:solidFill>
                <a:effectLst/>
                <a:latin typeface="PT Sans" panose="020B0503020203020204" pitchFamily="34" charset="0"/>
              </a:rPr>
              <a:t>MySQL is designed to meet even the most demanding applications while ensuring optimum speed, full-text indexes and unique memory caches for enhanced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891"/>
            <a:ext cx="10363200" cy="2096219"/>
          </a:xfrm>
        </p:spPr>
        <p:txBody>
          <a:bodyPr/>
          <a:lstStyle/>
          <a:p>
            <a:r>
              <a:rPr lang="en-US" dirty="0"/>
              <a:t>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31836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A free-to-use, open-source RDBMS developed by Oracle that is based on structured query language (SQL).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Used with the combination of PHP and Apache Web Server, on top of a Linux distribution.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Provides many features and benefits such as: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Data Security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On-Demand Scalability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High Performance</a:t>
            </a:r>
          </a:p>
        </p:txBody>
      </p:sp>
      <p:pic>
        <p:nvPicPr>
          <p:cNvPr id="2052" name="Picture 4" descr="Cours MySQL - Cours en ligne via Internet - iPED">
            <a:extLst>
              <a:ext uri="{FF2B5EF4-FFF2-40B4-BE49-F238E27FC236}">
                <a16:creationId xmlns:a16="http://schemas.microsoft.com/office/drawing/2014/main" id="{D781ED81-7C08-4D73-AF2D-FD2E4DBE5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4" y="191836"/>
            <a:ext cx="182975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C477-2A87-4CA4-ABB4-94E02CC8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31836"/>
          </a:xfrm>
        </p:spPr>
        <p:txBody>
          <a:bodyPr/>
          <a:lstStyle/>
          <a:p>
            <a:r>
              <a:rPr lang="fr-FR" dirty="0"/>
              <a:t>PostgreSQL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6639-780F-4DC7-AA60-3F62C0B2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An advanced, enterprise-class, and open-source object-relational database management system.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Supports both SQL (relational) and JSON (non-relational) querying.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Supports advanced data types and performance optimization features, which are only available in expensive commercial databases.</a:t>
            </a:r>
          </a:p>
        </p:txBody>
      </p:sp>
      <p:pic>
        <p:nvPicPr>
          <p:cNvPr id="1028" name="Picture 4" descr="Présentation &amp; Description de PostgreSQL | In Partner Tech">
            <a:extLst>
              <a:ext uri="{FF2B5EF4-FFF2-40B4-BE49-F238E27FC236}">
                <a16:creationId xmlns:a16="http://schemas.microsoft.com/office/drawing/2014/main" id="{3FA6485D-FAB2-4D62-AF68-B3269E6CB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1" y="197445"/>
            <a:ext cx="12181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1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BE44-BFF8-4AC2-A15B-1BD64D54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31836"/>
          </a:xfrm>
        </p:spPr>
        <p:txBody>
          <a:bodyPr/>
          <a:lstStyle/>
          <a:p>
            <a:r>
              <a:rPr lang="fr-FR" dirty="0"/>
              <a:t>SQL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F035-CC7D-4AA3-AC14-949305BE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A relational database management system (RDBMS) developed by Microsoft.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It is primarily designed and developed to compete with MySQL and Oracle database.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SQL Server comes with its own implementation of the SQL language, T-SQL (Transact-SQL).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T-SQL is a Microsoft propriety Language that provides further capabilities of declaring variable, exception handling, stored procedure, etc.</a:t>
            </a:r>
          </a:p>
        </p:txBody>
      </p:sp>
      <p:pic>
        <p:nvPicPr>
          <p:cNvPr id="3074" name="Picture 2" descr="Microsoft annonce SQL Server sous Linux : coup dur pour Oracle ? - Numerama">
            <a:extLst>
              <a:ext uri="{FF2B5EF4-FFF2-40B4-BE49-F238E27FC236}">
                <a16:creationId xmlns:a16="http://schemas.microsoft.com/office/drawing/2014/main" id="{FC5043AF-2A7D-4397-9BA5-0D2B13A9C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6" y="191836"/>
            <a:ext cx="205205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202F-3504-4465-9B1A-6C805000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31836"/>
          </a:xfrm>
        </p:spPr>
        <p:txBody>
          <a:bodyPr/>
          <a:lstStyle/>
          <a:p>
            <a:r>
              <a:rPr lang="fr-FR" dirty="0"/>
              <a:t>MySQL vs PostgreSQL vs SQL Server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84A29B-FE4B-49AE-9514-54CA4F980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605669"/>
              </p:ext>
            </p:extLst>
          </p:nvPr>
        </p:nvGraphicFramePr>
        <p:xfrm>
          <a:off x="609600" y="1457234"/>
          <a:ext cx="10972797" cy="4958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247571558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3048024809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793818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Developed by MySQL AB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(Now Owned by Oracle)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Developed by 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Development Group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Developed by 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based DBMS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An object based relational DBMS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An object based relational DBMS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2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source. Freely available.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source. Freely available.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Not free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1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Uses SQL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Uses SQL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Uses T-SQL (Transact SQL)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1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Expects less amount of operational storage space.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Expects a large amount of operational storage space.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5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Doesn’t allow query cancellation mid-way in the process.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Enables stopping query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database file manipulation while running.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Highly secured and doesn’t allow any kind of database file manipulation while running.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4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 supports Standard data types</a:t>
                      </a:r>
                      <a:endParaRPr lang="en-US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 Advanced data types</a:t>
                      </a:r>
                      <a:endParaRPr lang="en-US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 Advanced data types</a:t>
                      </a:r>
                      <a:endParaRPr lang="en-US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71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01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76BBDF-60AB-47D6-821D-709C018F714F}"/>
              </a:ext>
            </a:extLst>
          </p:cNvPr>
          <p:cNvSpPr txBox="1">
            <a:spLocks/>
          </p:cNvSpPr>
          <p:nvPr/>
        </p:nvSpPr>
        <p:spPr>
          <a:xfrm>
            <a:off x="914400" y="3021758"/>
            <a:ext cx="10363200" cy="814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49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125</TotalTime>
  <Words>391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Courier New</vt:lpstr>
      <vt:lpstr>omnes-cyrillic</vt:lpstr>
      <vt:lpstr>Palatino Linotype</vt:lpstr>
      <vt:lpstr>PT Sans</vt:lpstr>
      <vt:lpstr>Company background presentation</vt:lpstr>
      <vt:lpstr>Introduction to Database</vt:lpstr>
      <vt:lpstr>MySQL</vt:lpstr>
      <vt:lpstr>PostgreSQL </vt:lpstr>
      <vt:lpstr>SQL Server</vt:lpstr>
      <vt:lpstr>MySQL vs PostgreSQL vs SQL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Wael Beldi</dc:creator>
  <cp:lastModifiedBy>Wael Beldi</cp:lastModifiedBy>
  <cp:revision>33</cp:revision>
  <dcterms:created xsi:type="dcterms:W3CDTF">2022-04-20T12:57:40Z</dcterms:created>
  <dcterms:modified xsi:type="dcterms:W3CDTF">2022-04-20T15:04:26Z</dcterms:modified>
</cp:coreProperties>
</file>