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BAD6-008A-49F5-ADE4-15B72721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EE890-FBBB-48D2-8721-32E07C8F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3B54-0156-43B8-9CFB-31C697EB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3A8C-EDEF-49AE-8812-EB074023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618D-E482-46AA-A507-3B4223E0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9B0B-760C-4C02-8800-213A8312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60BAD-5FCE-4225-B3AE-3A15A54E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A60D-72D3-4BB5-A074-48633EE3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8A77-B5D3-4CE5-895C-24AF549D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A2F4-B41D-48E7-969C-F6F0C5F3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DFA18-EBA1-4707-8193-EA10DBAF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4F3FE-2E9E-4528-B9A8-99285C96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7047-86DC-4123-9F93-A1C235AF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026D-9901-4EEC-9D84-E9182271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FF79-6317-4FF5-A703-6E0869E9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79B1-78EE-423A-8BD7-CDB51BFA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FA88-49A6-4CA2-A3AF-A53845EC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0B89-B9F6-4932-B3ED-E9739200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DE66-E7A5-4F50-97A1-5C58CDA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CF61-7AC7-4BA2-91D0-C1F5B66E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0C4F-3D54-4045-B2EA-CA3C9A2F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1596-BF91-45F6-8448-982682A2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8304-DA9A-4CE5-B6C7-0C1BA6E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2BE7-D3B6-403D-B10A-2234A52F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48A2-3F5F-4F76-AA82-A454F4C5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DF88-12AE-4B69-AEF6-0406E75B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BC6A-A774-4124-86C6-86EEB865E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0F4D3-8E87-4CDD-B8D6-CB9AD9F7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DCA7A-A8E4-48EB-BB62-19441CB2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CD8E-55C4-4FFE-8663-E8EDD0F3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08DF-0EF8-4974-9BD5-CA1AF60E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FE77-733B-42D1-99D4-8EB31879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36D4-E713-48C3-98C4-E9C6BA3C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DB6C4-0C67-4930-89EA-E6A6EC13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D86A-18C7-478C-B3A6-2E6AEC64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17C0-4DD3-4854-A134-F9A4A85A1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C0971-0837-4F73-A750-2D620E05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04A06-2126-4228-8910-4EA673A3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FBA20-7417-460D-8BC2-EE35B4F5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1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552D-00B2-49AF-A655-8932D485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A2EC-5B61-4C51-9E13-F7858233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F6E10-68AE-468E-8CF7-4A68D778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8F49A-B7D1-4FCA-A87D-01680292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1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5C6FE-8C67-4494-B944-22D0E367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A373-0779-430B-B865-F3F4CE88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1902-8CDC-42C1-B9BF-5D23C082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1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A9AA-D965-40EC-9941-56BBFD1D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6A3D-5C1F-41D9-ABF3-58C2B5F9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5C3C-3293-46E2-AFC7-EA95D3279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363AB-281F-4745-994A-A67ACBD6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996A0-5037-43FA-8F33-01EA25BF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FC50-EE2C-419D-8C1A-CF63B4A3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7DCD-F8F3-44B3-9A9D-5D2B9045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E39F9-0A1E-459C-BFA0-5115354EA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3511D-5641-4121-A69B-214F1E86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E058-71E3-474C-A056-7CBBC60E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348EA-55F0-4AE5-BAB2-DD19E03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32128-6AD2-4328-88D8-15D0F1BE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5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67633-D993-418D-95B5-E0428299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68F6-2E73-46AB-9603-43C0808D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6DF3-EA18-4DE9-9C49-FCD9FADB7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235D-68CC-4B54-BF2C-7361E13B4EFB}" type="datetimeFigureOut">
              <a:rPr lang="en-GB" smtClean="0"/>
              <a:t>2021-11-06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A366-F225-47D0-958C-52DAFED64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D05C-9B01-4159-8DC7-738023A24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76E2-A5CD-49FE-87D9-BF666C99B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1C094A9-A7FD-451C-B031-3900A7B29C59}"/>
              </a:ext>
            </a:extLst>
          </p:cNvPr>
          <p:cNvGrpSpPr/>
          <p:nvPr/>
        </p:nvGrpSpPr>
        <p:grpSpPr>
          <a:xfrm>
            <a:off x="143932" y="-1"/>
            <a:ext cx="11049001" cy="5922435"/>
            <a:chOff x="143932" y="-1"/>
            <a:chExt cx="11049001" cy="59224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2CF5F0-9AF1-46FD-8828-97265D3997B9}"/>
                </a:ext>
              </a:extLst>
            </p:cNvPr>
            <p:cNvSpPr/>
            <p:nvPr/>
          </p:nvSpPr>
          <p:spPr>
            <a:xfrm>
              <a:off x="6095999" y="-1"/>
              <a:ext cx="5096933" cy="2797021"/>
            </a:xfrm>
            <a:prstGeom prst="rect">
              <a:avLst/>
            </a:prstGeom>
            <a:solidFill>
              <a:schemeClr val="accent6">
                <a:alpha val="2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89AA46-0B16-4C75-8410-EEF232E96B49}"/>
                </a:ext>
              </a:extLst>
            </p:cNvPr>
            <p:cNvSpPr/>
            <p:nvPr/>
          </p:nvSpPr>
          <p:spPr>
            <a:xfrm>
              <a:off x="6096000" y="2859208"/>
              <a:ext cx="5096933" cy="3063226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83FDCE-244C-4730-A9C9-CA14A61A4674}"/>
                </a:ext>
              </a:extLst>
            </p:cNvPr>
            <p:cNvSpPr/>
            <p:nvPr/>
          </p:nvSpPr>
          <p:spPr>
            <a:xfrm>
              <a:off x="143932" y="2048559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CHP plant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065BCD-6F8E-427C-BD2D-2BE189B9A2C7}"/>
                </a:ext>
              </a:extLst>
            </p:cNvPr>
            <p:cNvSpPr/>
            <p:nvPr/>
          </p:nvSpPr>
          <p:spPr>
            <a:xfrm>
              <a:off x="3000342" y="2262406"/>
              <a:ext cx="2218267" cy="281093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Thermal Storage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EA3EA-9311-4B88-9FEF-C652EF4ABB58}"/>
                </a:ext>
              </a:extLst>
            </p:cNvPr>
            <p:cNvSpPr/>
            <p:nvPr/>
          </p:nvSpPr>
          <p:spPr>
            <a:xfrm>
              <a:off x="8449728" y="935566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Demand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82DD5A-0C1B-45AD-B02C-4FC9629282D5}"/>
                </a:ext>
              </a:extLst>
            </p:cNvPr>
            <p:cNvSpPr/>
            <p:nvPr/>
          </p:nvSpPr>
          <p:spPr>
            <a:xfrm>
              <a:off x="8449727" y="3865028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Heat </a:t>
              </a:r>
            </a:p>
            <a:p>
              <a:pPr algn="ctr"/>
              <a:r>
                <a:rPr lang="en-GB" sz="2800" dirty="0"/>
                <a:t>Demand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7AA1B-EBEC-4154-B907-92BA9B26FED6}"/>
                </a:ext>
              </a:extLst>
            </p:cNvPr>
            <p:cNvSpPr/>
            <p:nvPr/>
          </p:nvSpPr>
          <p:spPr>
            <a:xfrm>
              <a:off x="7230533" y="510423"/>
              <a:ext cx="144000" cy="20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3A1B93-5EAB-4883-A8AA-BBB5EF13BE5F}"/>
                </a:ext>
              </a:extLst>
            </p:cNvPr>
            <p:cNvSpPr/>
            <p:nvPr/>
          </p:nvSpPr>
          <p:spPr>
            <a:xfrm>
              <a:off x="7230533" y="3352795"/>
              <a:ext cx="144000" cy="208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5B2132B-5CB3-4332-90B8-E69DBA5420D1}"/>
                </a:ext>
              </a:extLst>
            </p:cNvPr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3994731" y="-1187242"/>
              <a:ext cx="494136" cy="5977467"/>
            </a:xfrm>
            <a:prstGeom prst="bentConnector2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C3B68C-8BCA-4923-A96D-8C7303F9A697}"/>
                </a:ext>
              </a:extLst>
            </p:cNvPr>
            <p:cNvCxnSpPr/>
            <p:nvPr/>
          </p:nvCxnSpPr>
          <p:spPr>
            <a:xfrm>
              <a:off x="6222999" y="1155699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AA3D52-87C9-49C7-8D8E-E8939048AA9B}"/>
                </a:ext>
              </a:extLst>
            </p:cNvPr>
            <p:cNvCxnSpPr/>
            <p:nvPr/>
          </p:nvCxnSpPr>
          <p:spPr>
            <a:xfrm>
              <a:off x="6222999" y="766233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AA2612-FEFE-4552-B691-A8C8438D41FD}"/>
                </a:ext>
              </a:extLst>
            </p:cNvPr>
            <p:cNvCxnSpPr/>
            <p:nvPr/>
          </p:nvCxnSpPr>
          <p:spPr>
            <a:xfrm>
              <a:off x="7382933" y="1553631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5F2F3E-404E-42F8-82B8-60CF20AF2818}"/>
                </a:ext>
              </a:extLst>
            </p:cNvPr>
            <p:cNvCxnSpPr/>
            <p:nvPr/>
          </p:nvCxnSpPr>
          <p:spPr>
            <a:xfrm>
              <a:off x="7442193" y="4478861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16E9E9-C855-4AB4-B81F-51FBE771DC9A}"/>
                </a:ext>
              </a:extLst>
            </p:cNvPr>
            <p:cNvCxnSpPr/>
            <p:nvPr/>
          </p:nvCxnSpPr>
          <p:spPr>
            <a:xfrm>
              <a:off x="6222999" y="4075364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99F0B1-35E7-498A-AD01-B12ABFF6ED13}"/>
                </a:ext>
              </a:extLst>
            </p:cNvPr>
            <p:cNvCxnSpPr/>
            <p:nvPr/>
          </p:nvCxnSpPr>
          <p:spPr>
            <a:xfrm>
              <a:off x="6222999" y="4474508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4EBE589B-20CA-4303-A50B-AD3241B3C4D5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1930881" y="2598411"/>
              <a:ext cx="391647" cy="1747276"/>
            </a:xfrm>
            <a:prstGeom prst="bentConnector2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69F8C50-00FD-4964-BDD1-20633A781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7466" y="4940298"/>
              <a:ext cx="5063067" cy="804229"/>
            </a:xfrm>
            <a:prstGeom prst="bentConnector3">
              <a:avLst>
                <a:gd name="adj1" fmla="val 66340"/>
              </a:avLst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AD6273-6D8A-45FE-8734-B34F14525848}"/>
                </a:ext>
              </a:extLst>
            </p:cNvPr>
            <p:cNvSpPr txBox="1"/>
            <p:nvPr/>
          </p:nvSpPr>
          <p:spPr>
            <a:xfrm>
              <a:off x="1465941" y="5186332"/>
              <a:ext cx="30818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Slack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8DD101-18F1-4782-AE1A-85F4098566FA}"/>
                </a:ext>
              </a:extLst>
            </p:cNvPr>
            <p:cNvSpPr txBox="1"/>
            <p:nvPr/>
          </p:nvSpPr>
          <p:spPr>
            <a:xfrm>
              <a:off x="222623" y="3674190"/>
              <a:ext cx="207861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Storage </a:t>
              </a:r>
            </a:p>
            <a:p>
              <a:pPr algn="ctr"/>
              <a:r>
                <a:rPr lang="en-GB" sz="2800" i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3C9448-0109-4169-8C8F-588246C69231}"/>
                </a:ext>
              </a:extLst>
            </p:cNvPr>
            <p:cNvSpPr txBox="1"/>
            <p:nvPr/>
          </p:nvSpPr>
          <p:spPr>
            <a:xfrm>
              <a:off x="6104701" y="2861510"/>
              <a:ext cx="24954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Zone (nth)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1F951A-2E1F-4C10-B43C-C0E0D480DAA2}"/>
                </a:ext>
              </a:extLst>
            </p:cNvPr>
            <p:cNvSpPr txBox="1"/>
            <p:nvPr/>
          </p:nvSpPr>
          <p:spPr>
            <a:xfrm>
              <a:off x="6104711" y="12543"/>
              <a:ext cx="23952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Power Zone (n)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9F991E-003B-4565-9E46-D7D5465EBFF7}"/>
                </a:ext>
              </a:extLst>
            </p:cNvPr>
            <p:cNvSpPr txBox="1"/>
            <p:nvPr/>
          </p:nvSpPr>
          <p:spPr>
            <a:xfrm>
              <a:off x="351370" y="1030471"/>
              <a:ext cx="18160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Power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0D1248-D6AC-44B6-A796-67ABF1B3A6DF}"/>
                </a:ext>
              </a:extLst>
            </p:cNvPr>
            <p:cNvSpPr txBox="1"/>
            <p:nvPr/>
          </p:nvSpPr>
          <p:spPr>
            <a:xfrm>
              <a:off x="4817167" y="3141130"/>
              <a:ext cx="1710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9498B2-30BD-4B12-99B6-0C42213C127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218609" y="3667873"/>
              <a:ext cx="20119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647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BF63D6-697D-4D5D-9BA5-1857FD72EAD5}"/>
              </a:ext>
            </a:extLst>
          </p:cNvPr>
          <p:cNvGrpSpPr/>
          <p:nvPr/>
        </p:nvGrpSpPr>
        <p:grpSpPr>
          <a:xfrm>
            <a:off x="178766" y="23572"/>
            <a:ext cx="11049003" cy="5942407"/>
            <a:chOff x="178766" y="23572"/>
            <a:chExt cx="11049003" cy="5942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2CF5F0-9AF1-46FD-8828-97265D3997B9}"/>
                </a:ext>
              </a:extLst>
            </p:cNvPr>
            <p:cNvSpPr/>
            <p:nvPr/>
          </p:nvSpPr>
          <p:spPr>
            <a:xfrm>
              <a:off x="6130833" y="23572"/>
              <a:ext cx="5096933" cy="2797021"/>
            </a:xfrm>
            <a:prstGeom prst="rect">
              <a:avLst/>
            </a:prstGeom>
            <a:solidFill>
              <a:schemeClr val="accent6">
                <a:alpha val="2509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83FDCE-244C-4730-A9C9-CA14A61A4674}"/>
                </a:ext>
              </a:extLst>
            </p:cNvPr>
            <p:cNvSpPr/>
            <p:nvPr/>
          </p:nvSpPr>
          <p:spPr>
            <a:xfrm>
              <a:off x="178766" y="2072132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P2HT plant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EA3EA-9311-4B88-9FEF-C652EF4ABB58}"/>
                </a:ext>
              </a:extLst>
            </p:cNvPr>
            <p:cNvSpPr/>
            <p:nvPr/>
          </p:nvSpPr>
          <p:spPr>
            <a:xfrm>
              <a:off x="6477970" y="1334217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Demand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7AA1B-EBEC-4154-B907-92BA9B26FED6}"/>
                </a:ext>
              </a:extLst>
            </p:cNvPr>
            <p:cNvSpPr/>
            <p:nvPr/>
          </p:nvSpPr>
          <p:spPr>
            <a:xfrm>
              <a:off x="9703772" y="499160"/>
              <a:ext cx="144000" cy="20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35B2132B-5CB3-4332-90B8-E69DBA5420D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rot="10800000" flipV="1">
              <a:off x="1287900" y="997514"/>
              <a:ext cx="8415872" cy="1074617"/>
            </a:xfrm>
            <a:prstGeom prst="bentConnector2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C3B68C-8BCA-4923-A96D-8C7303F9A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4482" y="1179272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AA3D52-87C9-49C7-8D8E-E8939048A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4482" y="789806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AA2612-FEFE-4552-B691-A8C8438D4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6237" y="1948051"/>
              <a:ext cx="100753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1F951A-2E1F-4C10-B43C-C0E0D480DAA2}"/>
                </a:ext>
              </a:extLst>
            </p:cNvPr>
            <p:cNvSpPr txBox="1"/>
            <p:nvPr/>
          </p:nvSpPr>
          <p:spPr>
            <a:xfrm>
              <a:off x="6139540" y="36116"/>
              <a:ext cx="23865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Power Zone (n)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9F991E-003B-4565-9E46-D7D5465EBFF7}"/>
                </a:ext>
              </a:extLst>
            </p:cNvPr>
            <p:cNvSpPr txBox="1"/>
            <p:nvPr/>
          </p:nvSpPr>
          <p:spPr>
            <a:xfrm>
              <a:off x="216085" y="54814"/>
              <a:ext cx="21716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Power Consumption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D0EB14C-F8D2-4A2A-B3AD-2E8DA9346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4482" y="1595785"/>
              <a:ext cx="1007534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9C14E0-C685-4903-AC45-C973A6BB83FE}"/>
                </a:ext>
              </a:extLst>
            </p:cNvPr>
            <p:cNvSpPr/>
            <p:nvPr/>
          </p:nvSpPr>
          <p:spPr>
            <a:xfrm>
              <a:off x="6130836" y="2902753"/>
              <a:ext cx="5096933" cy="3063226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C438502-9D64-4BC3-B993-1BD4CD9F92E8}"/>
                </a:ext>
              </a:extLst>
            </p:cNvPr>
            <p:cNvSpPr/>
            <p:nvPr/>
          </p:nvSpPr>
          <p:spPr>
            <a:xfrm>
              <a:off x="3035178" y="2305951"/>
              <a:ext cx="2218267" cy="281093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Thermal Storage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DA172C-8DE0-4BDA-B08E-DCC19CDA76D0}"/>
                </a:ext>
              </a:extLst>
            </p:cNvPr>
            <p:cNvSpPr/>
            <p:nvPr/>
          </p:nvSpPr>
          <p:spPr>
            <a:xfrm>
              <a:off x="8484563" y="3908573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Heat </a:t>
              </a:r>
            </a:p>
            <a:p>
              <a:pPr algn="ctr"/>
              <a:r>
                <a:rPr lang="en-GB" sz="2800" dirty="0"/>
                <a:t>Demand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3B4838-80E5-4ACD-B3A6-4CA1BE48FD15}"/>
                </a:ext>
              </a:extLst>
            </p:cNvPr>
            <p:cNvSpPr/>
            <p:nvPr/>
          </p:nvSpPr>
          <p:spPr>
            <a:xfrm>
              <a:off x="7265369" y="3396340"/>
              <a:ext cx="144000" cy="208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AEFE48-EC17-4EE6-A620-80001C5B46BC}"/>
                </a:ext>
              </a:extLst>
            </p:cNvPr>
            <p:cNvCxnSpPr/>
            <p:nvPr/>
          </p:nvCxnSpPr>
          <p:spPr>
            <a:xfrm>
              <a:off x="7477029" y="4522406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345B83-BD2E-4B43-B199-6BD21BC23298}"/>
                </a:ext>
              </a:extLst>
            </p:cNvPr>
            <p:cNvCxnSpPr/>
            <p:nvPr/>
          </p:nvCxnSpPr>
          <p:spPr>
            <a:xfrm>
              <a:off x="6257835" y="4118909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C9AB5A9-ECFA-410F-961A-56E95A5D3984}"/>
                </a:ext>
              </a:extLst>
            </p:cNvPr>
            <p:cNvCxnSpPr/>
            <p:nvPr/>
          </p:nvCxnSpPr>
          <p:spPr>
            <a:xfrm>
              <a:off x="6257835" y="4518053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B14D0CFB-0CFB-4E5B-8251-B3311F0DA064}"/>
                </a:ext>
              </a:extLst>
            </p:cNvPr>
            <p:cNvCxnSpPr>
              <a:cxnSpLocks/>
              <a:stCxn id="4" idx="2"/>
              <a:endCxn id="38" idx="1"/>
            </p:cNvCxnSpPr>
            <p:nvPr/>
          </p:nvCxnSpPr>
          <p:spPr>
            <a:xfrm rot="16200000" flipH="1">
              <a:off x="1955730" y="2631969"/>
              <a:ext cx="411619" cy="1747278"/>
            </a:xfrm>
            <a:prstGeom prst="bentConnector2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876F356-5EDC-4CA6-98F0-20C216CD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2302" y="4983843"/>
              <a:ext cx="5063067" cy="804229"/>
            </a:xfrm>
            <a:prstGeom prst="bentConnector3">
              <a:avLst>
                <a:gd name="adj1" fmla="val 66340"/>
              </a:avLst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D38788-38D7-43F1-B604-FCC275B5AAAE}"/>
                </a:ext>
              </a:extLst>
            </p:cNvPr>
            <p:cNvSpPr txBox="1"/>
            <p:nvPr/>
          </p:nvSpPr>
          <p:spPr>
            <a:xfrm>
              <a:off x="1500777" y="5229877"/>
              <a:ext cx="30818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Slack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8D36BA-49CD-4344-93B7-2377CBC10063}"/>
                </a:ext>
              </a:extLst>
            </p:cNvPr>
            <p:cNvSpPr txBox="1"/>
            <p:nvPr/>
          </p:nvSpPr>
          <p:spPr>
            <a:xfrm>
              <a:off x="257459" y="3717735"/>
              <a:ext cx="207861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Storage </a:t>
              </a:r>
            </a:p>
            <a:p>
              <a:pPr algn="ctr"/>
              <a:r>
                <a:rPr lang="en-GB" sz="2800" i="1" dirty="0"/>
                <a:t>Input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2C34E4-46D9-4EEC-9C23-3F2636A8B420}"/>
                </a:ext>
              </a:extLst>
            </p:cNvPr>
            <p:cNvSpPr txBox="1"/>
            <p:nvPr/>
          </p:nvSpPr>
          <p:spPr>
            <a:xfrm>
              <a:off x="6139537" y="2905055"/>
              <a:ext cx="24954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Zone (nth)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F8A742-48B0-4C1B-B6E1-211EC663F30F}"/>
                </a:ext>
              </a:extLst>
            </p:cNvPr>
            <p:cNvSpPr txBox="1"/>
            <p:nvPr/>
          </p:nvSpPr>
          <p:spPr>
            <a:xfrm>
              <a:off x="4852003" y="3184675"/>
              <a:ext cx="1710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6BB75AE-9386-406D-AD92-4556CC4FB3A6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5253445" y="3711418"/>
              <a:ext cx="20119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93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BF63D6-697D-4D5D-9BA5-1857FD72EAD5}"/>
              </a:ext>
            </a:extLst>
          </p:cNvPr>
          <p:cNvGrpSpPr/>
          <p:nvPr/>
        </p:nvGrpSpPr>
        <p:grpSpPr>
          <a:xfrm>
            <a:off x="1622697" y="2505913"/>
            <a:ext cx="9726992" cy="3233644"/>
            <a:chOff x="1500777" y="2732335"/>
            <a:chExt cx="9726992" cy="32336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83FDCE-244C-4730-A9C9-CA14A61A4674}"/>
                </a:ext>
              </a:extLst>
            </p:cNvPr>
            <p:cNvSpPr/>
            <p:nvPr/>
          </p:nvSpPr>
          <p:spPr>
            <a:xfrm>
              <a:off x="2056635" y="3345161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THMS plant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9C14E0-C685-4903-AC45-C973A6BB83FE}"/>
                </a:ext>
              </a:extLst>
            </p:cNvPr>
            <p:cNvSpPr/>
            <p:nvPr/>
          </p:nvSpPr>
          <p:spPr>
            <a:xfrm>
              <a:off x="6130836" y="2902753"/>
              <a:ext cx="5096933" cy="3063226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DA172C-8DE0-4BDA-B08E-DCC19CDA76D0}"/>
                </a:ext>
              </a:extLst>
            </p:cNvPr>
            <p:cNvSpPr/>
            <p:nvPr/>
          </p:nvSpPr>
          <p:spPr>
            <a:xfrm>
              <a:off x="8484563" y="3908573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Heat </a:t>
              </a:r>
            </a:p>
            <a:p>
              <a:pPr algn="ctr"/>
              <a:r>
                <a:rPr lang="en-GB" sz="2800" dirty="0"/>
                <a:t>Demand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3B4838-80E5-4ACD-B3A6-4CA1BE48FD15}"/>
                </a:ext>
              </a:extLst>
            </p:cNvPr>
            <p:cNvSpPr/>
            <p:nvPr/>
          </p:nvSpPr>
          <p:spPr>
            <a:xfrm>
              <a:off x="7265369" y="3396340"/>
              <a:ext cx="144000" cy="2088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AEFE48-EC17-4EE6-A620-80001C5B46BC}"/>
                </a:ext>
              </a:extLst>
            </p:cNvPr>
            <p:cNvCxnSpPr/>
            <p:nvPr/>
          </p:nvCxnSpPr>
          <p:spPr>
            <a:xfrm>
              <a:off x="7477029" y="4522406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345B83-BD2E-4B43-B199-6BD21BC23298}"/>
                </a:ext>
              </a:extLst>
            </p:cNvPr>
            <p:cNvCxnSpPr>
              <a:cxnSpLocks/>
            </p:cNvCxnSpPr>
            <p:nvPr/>
          </p:nvCxnSpPr>
          <p:spPr>
            <a:xfrm>
              <a:off x="4274902" y="4118909"/>
              <a:ext cx="29904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C9AB5A9-ECFA-410F-961A-56E95A5D3984}"/>
                </a:ext>
              </a:extLst>
            </p:cNvPr>
            <p:cNvCxnSpPr/>
            <p:nvPr/>
          </p:nvCxnSpPr>
          <p:spPr>
            <a:xfrm>
              <a:off x="6257835" y="4518053"/>
              <a:ext cx="100753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876F356-5EDC-4CA6-98F0-20C216CD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2302" y="4983843"/>
              <a:ext cx="5063067" cy="804229"/>
            </a:xfrm>
            <a:prstGeom prst="bentConnector3">
              <a:avLst>
                <a:gd name="adj1" fmla="val 66340"/>
              </a:avLst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D38788-38D7-43F1-B604-FCC275B5AAAE}"/>
                </a:ext>
              </a:extLst>
            </p:cNvPr>
            <p:cNvSpPr txBox="1"/>
            <p:nvPr/>
          </p:nvSpPr>
          <p:spPr>
            <a:xfrm>
              <a:off x="1500777" y="5229877"/>
              <a:ext cx="30818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Slack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8D36BA-49CD-4344-93B7-2377CBC10063}"/>
                </a:ext>
              </a:extLst>
            </p:cNvPr>
            <p:cNvSpPr txBox="1"/>
            <p:nvPr/>
          </p:nvSpPr>
          <p:spPr>
            <a:xfrm>
              <a:off x="3874571" y="2732335"/>
              <a:ext cx="207861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Storage </a:t>
              </a:r>
            </a:p>
            <a:p>
              <a:pPr algn="ctr"/>
              <a:r>
                <a:rPr lang="en-GB" sz="2800" i="1" dirty="0"/>
                <a:t>Input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2C34E4-46D9-4EEC-9C23-3F2636A8B420}"/>
                </a:ext>
              </a:extLst>
            </p:cNvPr>
            <p:cNvSpPr txBox="1"/>
            <p:nvPr/>
          </p:nvSpPr>
          <p:spPr>
            <a:xfrm>
              <a:off x="6139537" y="2905055"/>
              <a:ext cx="249549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 Zone (nth)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F8A742-48B0-4C1B-B6E1-211EC663F30F}"/>
                </a:ext>
              </a:extLst>
            </p:cNvPr>
            <p:cNvSpPr txBox="1"/>
            <p:nvPr/>
          </p:nvSpPr>
          <p:spPr>
            <a:xfrm>
              <a:off x="4059863" y="4139029"/>
              <a:ext cx="171027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i="1" dirty="0"/>
                <a:t>Heat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6BB75AE-9386-406D-AD92-4556CC4FB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4902" y="3707895"/>
              <a:ext cx="2990467" cy="352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1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C72DCD-943C-4F3F-9396-83D1301DE750}"/>
              </a:ext>
            </a:extLst>
          </p:cNvPr>
          <p:cNvGrpSpPr/>
          <p:nvPr/>
        </p:nvGrpSpPr>
        <p:grpSpPr>
          <a:xfrm>
            <a:off x="178766" y="23572"/>
            <a:ext cx="11049003" cy="5942407"/>
            <a:chOff x="178766" y="23572"/>
            <a:chExt cx="11049003" cy="59424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BF63D6-697D-4D5D-9BA5-1857FD72EAD5}"/>
                </a:ext>
              </a:extLst>
            </p:cNvPr>
            <p:cNvGrpSpPr/>
            <p:nvPr/>
          </p:nvGrpSpPr>
          <p:grpSpPr>
            <a:xfrm>
              <a:off x="178766" y="23572"/>
              <a:ext cx="11049003" cy="5942407"/>
              <a:chOff x="178766" y="23572"/>
              <a:chExt cx="11049003" cy="594240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02CF5F0-9AF1-46FD-8828-97265D3997B9}"/>
                  </a:ext>
                </a:extLst>
              </p:cNvPr>
              <p:cNvSpPr/>
              <p:nvPr/>
            </p:nvSpPr>
            <p:spPr>
              <a:xfrm>
                <a:off x="6130833" y="23572"/>
                <a:ext cx="5096933" cy="2797021"/>
              </a:xfrm>
              <a:prstGeom prst="rect">
                <a:avLst/>
              </a:prstGeom>
              <a:solidFill>
                <a:schemeClr val="accent6">
                  <a:alpha val="25098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83FDCE-244C-4730-A9C9-CA14A61A4674}"/>
                  </a:ext>
                </a:extLst>
              </p:cNvPr>
              <p:cNvSpPr/>
              <p:nvPr/>
            </p:nvSpPr>
            <p:spPr>
              <a:xfrm>
                <a:off x="178766" y="2298566"/>
                <a:ext cx="2218267" cy="1227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ELYZER plant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6EA3EA-9311-4B88-9FEF-C652EF4ABB58}"/>
                  </a:ext>
                </a:extLst>
              </p:cNvPr>
              <p:cNvSpPr/>
              <p:nvPr/>
            </p:nvSpPr>
            <p:spPr>
              <a:xfrm>
                <a:off x="6477970" y="1334217"/>
                <a:ext cx="2218267" cy="1227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Demand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17AA1B-EBEC-4154-B907-92BA9B26FED6}"/>
                  </a:ext>
                </a:extLst>
              </p:cNvPr>
              <p:cNvSpPr/>
              <p:nvPr/>
            </p:nvSpPr>
            <p:spPr>
              <a:xfrm>
                <a:off x="9703772" y="499160"/>
                <a:ext cx="144000" cy="208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35B2132B-5CB3-4332-90B8-E69DBA5420D1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 rot="10800000" flipV="1">
                <a:off x="1287900" y="1062572"/>
                <a:ext cx="8415872" cy="1235994"/>
              </a:xfrm>
              <a:prstGeom prst="bentConnector2">
                <a:avLst/>
              </a:prstGeom>
              <a:ln w="5715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CC3B68C-8BCA-4923-A96D-8C7303F9A6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4482" y="1179272"/>
                <a:ext cx="1007534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5AA3D52-87C9-49C7-8D8E-E8939048A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4482" y="789806"/>
                <a:ext cx="1007534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4AA2612-FEFE-4552-B691-A8C8438D4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96237" y="1948051"/>
                <a:ext cx="1007535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1F951A-2E1F-4C10-B43C-C0E0D480DAA2}"/>
                  </a:ext>
                </a:extLst>
              </p:cNvPr>
              <p:cNvSpPr txBox="1"/>
              <p:nvPr/>
            </p:nvSpPr>
            <p:spPr>
              <a:xfrm>
                <a:off x="6139540" y="36116"/>
                <a:ext cx="23865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i="1" dirty="0"/>
                  <a:t>Power Zone (n)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D9F991E-003B-4565-9E46-D7D5465EBFF7}"/>
                  </a:ext>
                </a:extLst>
              </p:cNvPr>
              <p:cNvSpPr txBox="1"/>
              <p:nvPr/>
            </p:nvSpPr>
            <p:spPr>
              <a:xfrm>
                <a:off x="1250226" y="1038498"/>
                <a:ext cx="217169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i="1" dirty="0"/>
                  <a:t>Power Consumption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D0EB14C-F8D2-4A2A-B3AD-2E8DA93464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4482" y="1595785"/>
                <a:ext cx="1007534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9C14E0-C685-4903-AC45-C973A6BB83FE}"/>
                  </a:ext>
                </a:extLst>
              </p:cNvPr>
              <p:cNvSpPr/>
              <p:nvPr/>
            </p:nvSpPr>
            <p:spPr>
              <a:xfrm>
                <a:off x="6130836" y="2902753"/>
                <a:ext cx="5096933" cy="3063226"/>
              </a:xfrm>
              <a:prstGeom prst="rect">
                <a:avLst/>
              </a:prstGeom>
              <a:solidFill>
                <a:schemeClr val="bg1">
                  <a:lumMod val="65000"/>
                  <a:alpha val="25098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C438502-9D64-4BC3-B993-1BD4CD9F92E8}"/>
                  </a:ext>
                </a:extLst>
              </p:cNvPr>
              <p:cNvSpPr/>
              <p:nvPr/>
            </p:nvSpPr>
            <p:spPr>
              <a:xfrm>
                <a:off x="3035178" y="2305951"/>
                <a:ext cx="2218267" cy="281093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H</a:t>
                </a:r>
                <a:r>
                  <a:rPr lang="en-GB" sz="2800" baseline="-25000" dirty="0"/>
                  <a:t>2</a:t>
                </a:r>
                <a:r>
                  <a:rPr lang="en-GB" sz="2800" dirty="0"/>
                  <a:t> Storage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FDA172C-8DE0-4BDA-B08E-DCC19CDA76D0}"/>
                  </a:ext>
                </a:extLst>
              </p:cNvPr>
              <p:cNvSpPr/>
              <p:nvPr/>
            </p:nvSpPr>
            <p:spPr>
              <a:xfrm>
                <a:off x="8482475" y="3329891"/>
                <a:ext cx="2218267" cy="12276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H</a:t>
                </a:r>
                <a:r>
                  <a:rPr lang="en-GB" sz="2800" baseline="-25000" dirty="0"/>
                  <a:t>2</a:t>
                </a:r>
                <a:endParaRPr lang="en-GB" sz="2800" dirty="0"/>
              </a:p>
              <a:p>
                <a:pPr algn="ctr"/>
                <a:r>
                  <a:rPr lang="en-GB" sz="2800" dirty="0"/>
                  <a:t>Demand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F3B4838-80E5-4ACD-B3A6-4CA1BE48FD15}"/>
                  </a:ext>
                </a:extLst>
              </p:cNvPr>
              <p:cNvSpPr/>
              <p:nvPr/>
            </p:nvSpPr>
            <p:spPr>
              <a:xfrm>
                <a:off x="7265369" y="3396340"/>
                <a:ext cx="144000" cy="208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5AEFE48-EC17-4EE6-A620-80001C5B46BC}"/>
                  </a:ext>
                </a:extLst>
              </p:cNvPr>
              <p:cNvCxnSpPr/>
              <p:nvPr/>
            </p:nvCxnSpPr>
            <p:spPr>
              <a:xfrm>
                <a:off x="7474941" y="5229877"/>
                <a:ext cx="1007534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F345B83-BD2E-4B43-B199-6BD21BC23298}"/>
                  </a:ext>
                </a:extLst>
              </p:cNvPr>
              <p:cNvCxnSpPr/>
              <p:nvPr/>
            </p:nvCxnSpPr>
            <p:spPr>
              <a:xfrm>
                <a:off x="6257835" y="4118909"/>
                <a:ext cx="1007534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C9AB5A9-ECFA-410F-961A-56E95A5D3984}"/>
                  </a:ext>
                </a:extLst>
              </p:cNvPr>
              <p:cNvCxnSpPr/>
              <p:nvPr/>
            </p:nvCxnSpPr>
            <p:spPr>
              <a:xfrm>
                <a:off x="6257835" y="4518053"/>
                <a:ext cx="1007534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2876F356-5EDC-4CA6-98F0-20C216CD9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5178" y="4983844"/>
                <a:ext cx="4230191" cy="835658"/>
              </a:xfrm>
              <a:prstGeom prst="bentConnector3">
                <a:avLst>
                  <a:gd name="adj1" fmla="val 61940"/>
                </a:avLst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D38788-38D7-43F1-B604-FCC275B5AAAE}"/>
                  </a:ext>
                </a:extLst>
              </p:cNvPr>
              <p:cNvSpPr txBox="1"/>
              <p:nvPr/>
            </p:nvSpPr>
            <p:spPr>
              <a:xfrm>
                <a:off x="2066835" y="5229877"/>
                <a:ext cx="30818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i="1" dirty="0"/>
                  <a:t>H</a:t>
                </a:r>
                <a:r>
                  <a:rPr lang="en-GB" sz="2800" i="1" baseline="-25000" dirty="0"/>
                  <a:t>2</a:t>
                </a:r>
                <a:r>
                  <a:rPr lang="en-GB" sz="2800" i="1" dirty="0"/>
                  <a:t> Slack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2C34E4-46D9-4EEC-9C23-3F2636A8B420}"/>
                  </a:ext>
                </a:extLst>
              </p:cNvPr>
              <p:cNvSpPr txBox="1"/>
              <p:nvPr/>
            </p:nvSpPr>
            <p:spPr>
              <a:xfrm>
                <a:off x="5965357" y="2905055"/>
                <a:ext cx="24954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i="1" dirty="0"/>
                  <a:t>H</a:t>
                </a:r>
                <a:r>
                  <a:rPr lang="en-GB" sz="2800" i="1" baseline="-25000" dirty="0"/>
                  <a:t>2</a:t>
                </a:r>
                <a:r>
                  <a:rPr lang="en-GB" sz="2800" i="1" dirty="0"/>
                  <a:t> Zone (nh2)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F8A742-48B0-4C1B-B6E1-211EC663F30F}"/>
                  </a:ext>
                </a:extLst>
              </p:cNvPr>
              <p:cNvSpPr txBox="1"/>
              <p:nvPr/>
            </p:nvSpPr>
            <p:spPr>
              <a:xfrm>
                <a:off x="4852003" y="3184675"/>
                <a:ext cx="171027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800" i="1" dirty="0"/>
                  <a:t>H</a:t>
                </a:r>
                <a:r>
                  <a:rPr lang="en-GB" sz="2800" i="1" baseline="-25000" dirty="0"/>
                  <a:t>2</a:t>
                </a:r>
                <a:endParaRPr lang="en-GB" sz="2800" i="1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6BB75AE-9386-406D-AD92-4556CC4FB3A6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5253445" y="3711418"/>
                <a:ext cx="2011924" cy="0"/>
              </a:xfrm>
              <a:prstGeom prst="straightConnector1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E14465-8DED-47E1-9F89-6BDE3EA48B4C}"/>
                </a:ext>
              </a:extLst>
            </p:cNvPr>
            <p:cNvSpPr/>
            <p:nvPr/>
          </p:nvSpPr>
          <p:spPr>
            <a:xfrm>
              <a:off x="8484563" y="4604567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P2Liquid</a:t>
              </a:r>
            </a:p>
            <a:p>
              <a:pPr algn="ctr"/>
              <a:r>
                <a:rPr lang="en-GB" sz="2800" dirty="0"/>
                <a:t>Demand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13BB4E-23A2-4FC4-8A71-7F81125EB6F8}"/>
                </a:ext>
              </a:extLst>
            </p:cNvPr>
            <p:cNvCxnSpPr/>
            <p:nvPr/>
          </p:nvCxnSpPr>
          <p:spPr>
            <a:xfrm>
              <a:off x="7474941" y="3943724"/>
              <a:ext cx="1007534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E31F43-7CF4-42D0-A167-875128B8EF1D}"/>
                </a:ext>
              </a:extLst>
            </p:cNvPr>
            <p:cNvSpPr/>
            <p:nvPr/>
          </p:nvSpPr>
          <p:spPr>
            <a:xfrm>
              <a:off x="178766" y="3642004"/>
              <a:ext cx="2218267" cy="1227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FUEL CELL plant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1A6D1C-D70B-451D-8AA1-251E7B65B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7033" y="4256222"/>
              <a:ext cx="563881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68E2B52-DE7B-499C-9E70-DB5CCF304135}"/>
                </a:ext>
              </a:extLst>
            </p:cNvPr>
            <p:cNvCxnSpPr>
              <a:cxnSpLocks/>
            </p:cNvCxnSpPr>
            <p:nvPr/>
          </p:nvCxnSpPr>
          <p:spPr>
            <a:xfrm>
              <a:off x="2482602" y="2902753"/>
              <a:ext cx="552576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A08B0519-783E-4F3C-8C2A-A1CF43E62E14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0800000" flipV="1">
              <a:off x="178767" y="764170"/>
              <a:ext cx="9506171" cy="3491668"/>
            </a:xfrm>
            <a:prstGeom prst="bentConnector3">
              <a:avLst>
                <a:gd name="adj1" fmla="val 103962"/>
              </a:avLst>
            </a:prstGeom>
            <a:ln w="57150">
              <a:solidFill>
                <a:srgbClr val="00B05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37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88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Matija Pavičević</dc:creator>
  <cp:lastModifiedBy>Matija Pavičević</cp:lastModifiedBy>
  <cp:revision>12</cp:revision>
  <dcterms:created xsi:type="dcterms:W3CDTF">2021-02-24T19:17:35Z</dcterms:created>
  <dcterms:modified xsi:type="dcterms:W3CDTF">2021-11-06T14:57:37Z</dcterms:modified>
</cp:coreProperties>
</file>