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5"/>
  </p:notesMasterIdLst>
  <p:sldIdLst>
    <p:sldId id="256" r:id="rId3"/>
    <p:sldId id="257" r:id="rId4"/>
    <p:sldId id="267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58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9E1F6-CD01-4764-8D68-2542D1C22E37}" type="datetimeFigureOut">
              <a:rPr lang="ru-RU" smtClean="0"/>
              <a:t>28.05.2014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7732-7FAF-47CD-A041-7EC8B4ED6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E7732-7FAF-47CD-A041-7EC8B4ED66C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86D5-1D0A-48BF-8209-41251EB0EC31}" type="datetime1">
              <a:rPr lang="ru-RU" smtClean="0"/>
              <a:t>28.05.2014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F717-52AB-45D3-9B0B-15718C8CECC3}" type="datetime1">
              <a:rPr lang="ru-RU" smtClean="0"/>
              <a:t>28.05.2014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573C-C95D-4E05-8214-D06FD7C860B1}" type="datetime1">
              <a:rPr lang="ru-RU" smtClean="0"/>
              <a:t>28.05.2014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68C2-7BAB-4A28-A837-151A38BCE3BC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731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76F5-B763-400E-8808-4CB867827D4B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2BC-4DC9-4CB6-9518-35225DAA6C65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50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61D3-885F-449A-94D1-9731B59C7233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9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669F-C5AE-44E0-901A-FD6AFBFDC255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23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C718-DEBD-446B-AEE2-224E9ADCA9B2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8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404-6A35-4177-9ADF-31A531061642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0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F203-0254-4EB2-98F2-2C5C03BCCDEA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206-6FA4-45E5-9F52-2FC14AD17F0E}" type="datetime1">
              <a:rPr lang="ru-RU" smtClean="0"/>
              <a:t>28.05.2014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EA8F-2117-4DE1-9666-22076F79089F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9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95BB-95B6-448F-B327-101E2221929E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56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2F-4187-4875-85FA-6929D1D5BD21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1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7E72-D431-4063-975A-96D4AB726F49}" type="datetime1">
              <a:rPr lang="ru-RU" smtClean="0"/>
              <a:t>28.05.2014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0DE-C6CB-478F-8CD6-1540761D61BE}" type="datetime1">
              <a:rPr lang="ru-RU" smtClean="0"/>
              <a:t>28.05.2014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730B-6C9B-48C6-938A-3E19E22C2156}" type="datetime1">
              <a:rPr lang="ru-RU" smtClean="0"/>
              <a:t>28.05.2014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348B-4699-42C9-B2DD-E2D06249CCCA}" type="datetime1">
              <a:rPr lang="ru-RU" smtClean="0"/>
              <a:t>28.05.2014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B77-0C4A-4AB7-B529-68105D289D34}" type="datetime1">
              <a:rPr lang="ru-RU" smtClean="0"/>
              <a:t>28.05.2014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2ED-4C1E-44F5-B7E8-4617E20AB76B}" type="datetime1">
              <a:rPr lang="ru-RU" smtClean="0"/>
              <a:t>28.05.2014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792-F226-4872-8B37-75B77DF42CC6}" type="datetime1">
              <a:rPr lang="ru-RU" smtClean="0"/>
              <a:t>28.05.2014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C110AD7-AAAE-4B4B-81B2-438F966E1A66}" type="datetime1">
              <a:rPr lang="ru-RU" smtClean="0"/>
              <a:t>28.05.2014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AB4C86-A498-471E-A214-82C053FEC6B8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t>28.05.2014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48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20436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программного обеспечения «Крестики – Нолики»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6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1857364"/>
            <a:ext cx="224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Пример теста</a:t>
            </a:r>
            <a:endParaRPr lang="ru-RU" sz="20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1857364"/>
            <a:ext cx="251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Расположение</a:t>
            </a:r>
            <a:endParaRPr lang="ru-RU" sz="20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210146"/>
          </a:xfrm>
        </p:spPr>
        <p:txBody>
          <a:bodyPr>
            <a:noAutofit/>
          </a:bodyPr>
          <a:lstStyle/>
          <a:p>
            <a:r>
              <a:rPr lang="ru-RU" sz="4800" cap="all" dirty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4800" cap="all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тестов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488668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Козлов С.В.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4672020" cy="404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400754"/>
            <a:ext cx="2428892" cy="40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0"/>
            <a:ext cx="8208912" cy="76470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+mn-lt"/>
              </a:rPr>
              <a:t>Результаты</a:t>
            </a:r>
            <a:r>
              <a:rPr lang="ru-RU" dirty="0" smtClean="0">
                <a:latin typeface="+mn-lt"/>
              </a:rPr>
              <a:t> </a:t>
            </a:r>
            <a:r>
              <a:rPr lang="ru-RU" sz="4000" dirty="0" smtClean="0">
                <a:latin typeface="+mn-lt"/>
              </a:rPr>
              <a:t>тестирования</a:t>
            </a:r>
            <a:endParaRPr lang="ru-RU" sz="4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80728"/>
            <a:ext cx="7524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68960"/>
            <a:ext cx="75342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085184"/>
            <a:ext cx="7534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6612" y="6426940"/>
            <a:ext cx="14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Касатов</a:t>
            </a:r>
            <a:r>
              <a:rPr lang="ru-RU" dirty="0" smtClean="0"/>
              <a:t> Е.С.</a:t>
            </a:r>
            <a:endParaRPr lang="ru-RU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0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91264" cy="7060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+mn-lt"/>
              </a:rPr>
              <a:t>Тест-план</a:t>
            </a:r>
            <a:endParaRPr lang="ru-RU" sz="40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4772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05064"/>
            <a:ext cx="84772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504" y="6456373"/>
            <a:ext cx="14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Касатов</a:t>
            </a:r>
            <a:r>
              <a:rPr lang="ru-RU" dirty="0" smtClean="0"/>
              <a:t> Е.С.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12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Руководитель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 algn="ctr">
              <a:buNone/>
            </a:pPr>
            <a:r>
              <a:rPr lang="ru-RU" sz="2000" b="1" dirty="0" smtClean="0"/>
              <a:t>Назначение и функции ПО </a:t>
            </a:r>
            <a:endParaRPr lang="ru-RU" sz="2000" b="1" u="sng" dirty="0" smtClean="0"/>
          </a:p>
          <a:p>
            <a:pPr marL="137160" indent="0">
              <a:buNone/>
            </a:pPr>
            <a:r>
              <a:rPr lang="ru-RU" sz="1400" b="1" u="sng" dirty="0" smtClean="0"/>
              <a:t>Назначение программного продукта</a:t>
            </a:r>
            <a:r>
              <a:rPr lang="ru-RU" sz="1400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400" dirty="0" smtClean="0"/>
              <a:t>Разрабатываемое программное обеспечение «Крестики – Нолики» представляет собой программную имитацию логической игры «Крестики – Нолики».</a:t>
            </a:r>
          </a:p>
          <a:p>
            <a:pPr marL="137160" indent="0">
              <a:buNone/>
            </a:pPr>
            <a:r>
              <a:rPr lang="ru-RU" sz="1400" b="1" u="sng" dirty="0" smtClean="0"/>
              <a:t>Функции программного продукта: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 smtClean="0"/>
              <a:t>Возможность играть с компьютером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 smtClean="0"/>
              <a:t>Возможность играть с человеком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 smtClean="0"/>
              <a:t>Возможность выбора требуемого уровня сложности при игре с компьютером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 smtClean="0"/>
              <a:t>Отображение текущей информации о ходе игры</a:t>
            </a:r>
            <a:r>
              <a:rPr lang="en-US" sz="1400" dirty="0" smtClean="0"/>
              <a:t>.</a:t>
            </a:r>
            <a:endParaRPr lang="ru-RU" sz="1300" dirty="0" smtClean="0"/>
          </a:p>
          <a:p>
            <a:pPr marL="137160" lvl="0" indent="0" algn="ctr">
              <a:buNone/>
            </a:pPr>
            <a:r>
              <a:rPr lang="ru-RU" sz="2000" b="1" dirty="0" smtClean="0"/>
              <a:t>Планирование и мониторинг</a:t>
            </a:r>
          </a:p>
          <a:p>
            <a:pPr marL="137160" lvl="0" indent="0">
              <a:buNone/>
            </a:pPr>
            <a:r>
              <a:rPr lang="ru-RU" sz="1400" dirty="0" smtClean="0"/>
              <a:t>	Для организации работ в коллективе был разработан график работ. Он включал в себя еженедельный отчет лично мне с показом выполненных работ. После моей проверки (если я не находил ошибок), промежуточный результат отправлялся заказчику для окончательной проверки. Если результат удовлетворял заказчика, он его фиксировал. Если нет – указывал соответствующие ошибки, и шло их исправление.  </a:t>
            </a:r>
          </a:p>
          <a:p>
            <a:pPr marL="137160" indent="0">
              <a:buNone/>
            </a:pPr>
            <a:r>
              <a:rPr lang="ru-RU" sz="1400" dirty="0" smtClean="0"/>
              <a:t>	Выполнение работ шло постепенно. Сначала был разработаны требования, на их основе дизайн, алгоритмы и составлена архитектура. По ним же были написаны тесты, после чего инженер – программист начинал писать программу. После написания программа была отдана </a:t>
            </a:r>
            <a:r>
              <a:rPr lang="ru-RU" sz="1400" dirty="0" err="1" smtClean="0"/>
              <a:t>тестировщику</a:t>
            </a:r>
            <a:r>
              <a:rPr lang="ru-RU" sz="1400" dirty="0" smtClean="0"/>
              <a:t>, который на основе тестов выполнял ряд действий над ней, ища в ней ошибки. После прохождения тестов, программе была присвоена версия 1.0 и представлена заказчику.</a:t>
            </a:r>
            <a:endParaRPr lang="ru-RU" sz="1300" dirty="0" smtClean="0"/>
          </a:p>
          <a:p>
            <a:pPr lvl="0">
              <a:buFont typeface="Wingdings" panose="05000000000000000000" pitchFamily="2" charset="2"/>
              <a:buChar char="q"/>
            </a:pPr>
            <a:endParaRPr lang="ru-RU" sz="1300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39466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Авдеев И.А.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работ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29600" cy="237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6261100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6439466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Авдеев И.А.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2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1252" y="-315416"/>
            <a:ext cx="8503632" cy="18002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требований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1" t="23703" r="28841" b="7146"/>
          <a:stretch/>
        </p:blipFill>
        <p:spPr bwMode="auto">
          <a:xfrm>
            <a:off x="351252" y="2564904"/>
            <a:ext cx="3947619" cy="389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955014"/>
            <a:ext cx="438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Спецификация требований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6456373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Сазонов И.М.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8" t="11860" r="4861" b="71892"/>
          <a:stretch/>
        </p:blipFill>
        <p:spPr bwMode="auto">
          <a:xfrm>
            <a:off x="4551267" y="2708920"/>
            <a:ext cx="4455260" cy="105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71730" y="1955014"/>
            <a:ext cx="2429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Расположение</a:t>
            </a:r>
            <a:endParaRPr lang="ru-RU" sz="20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0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28233" r="30628" b="31084"/>
          <a:stretch/>
        </p:blipFill>
        <p:spPr bwMode="auto">
          <a:xfrm>
            <a:off x="27337" y="2492896"/>
            <a:ext cx="596773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3956" y="1844824"/>
            <a:ext cx="3165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Пример требования</a:t>
            </a:r>
            <a:endParaRPr lang="ru-RU" sz="20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3" t="3845" r="27119" b="43690"/>
          <a:stretch/>
        </p:blipFill>
        <p:spPr bwMode="auto">
          <a:xfrm>
            <a:off x="6309027" y="2420888"/>
            <a:ext cx="2655461" cy="40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84385" y="1844824"/>
            <a:ext cx="251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Расположение</a:t>
            </a:r>
            <a:endParaRPr lang="ru-RU" sz="20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210146"/>
          </a:xfrm>
        </p:spPr>
        <p:txBody>
          <a:bodyPr>
            <a:noAutofit/>
          </a:bodyPr>
          <a:lstStyle/>
          <a:p>
            <a:r>
              <a:rPr lang="ru-RU" sz="4800" cap="all" dirty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Разработка требований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415831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Сазонов И.М.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8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0"/>
            <a:ext cx="8229600" cy="842970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  <a:latin typeface="+mn-lt"/>
              </a:rPr>
              <a:t>Интерфейс к по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99349" y="6309320"/>
            <a:ext cx="3275856" cy="418622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Новожилова В. М.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2571768" cy="3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348880"/>
            <a:ext cx="2571768" cy="348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C:\Users\j\Desktop\Без-имени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980728"/>
            <a:ext cx="4161243" cy="350748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7544" y="5013176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/>
              <a:t> ЛАКОНИЧНОСТЬ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 УДОБСТВО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 ПРОСТОТА </a:t>
            </a:r>
          </a:p>
          <a:p>
            <a:endParaRPr lang="ru-RU" dirty="0"/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210146"/>
          </a:xfrm>
        </p:spPr>
        <p:txBody>
          <a:bodyPr>
            <a:noAutofit/>
          </a:bodyPr>
          <a:lstStyle/>
          <a:p>
            <a:r>
              <a:rPr lang="ru-RU" sz="4800" cap="all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архитектура ПО </a:t>
            </a:r>
            <a:endParaRPr lang="ru-RU" sz="4800" cap="all" dirty="0">
              <a:gradFill>
                <a:gsLst>
                  <a:gs pos="0">
                    <a:srgbClr val="CEB966">
                      <a:tint val="73000"/>
                      <a:satMod val="145000"/>
                    </a:srgbClr>
                  </a:gs>
                  <a:gs pos="73000">
                    <a:srgbClr val="CEB966">
                      <a:tint val="73000"/>
                      <a:satMod val="145000"/>
                    </a:srgbClr>
                  </a:gs>
                  <a:gs pos="100000">
                    <a:srgbClr val="CEB966">
                      <a:tint val="83000"/>
                      <a:satMod val="143000"/>
                    </a:srgb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456373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Рябчиков А. А.</a:t>
            </a:r>
            <a:endParaRPr lang="ru-RU" dirty="0"/>
          </a:p>
        </p:txBody>
      </p:sp>
      <p:pic>
        <p:nvPicPr>
          <p:cNvPr id="11" name="Рисунок 10" descr="Архитектур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458" y="1556792"/>
            <a:ext cx="7955181" cy="381642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8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210146"/>
          </a:xfrm>
        </p:spPr>
        <p:txBody>
          <a:bodyPr>
            <a:noAutofit/>
          </a:bodyPr>
          <a:lstStyle/>
          <a:p>
            <a:r>
              <a:rPr lang="ru-RU" sz="4800" cap="all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Алгоритмы работы ПО </a:t>
            </a:r>
            <a:endParaRPr lang="ru-RU" sz="4800" cap="all" dirty="0">
              <a:gradFill>
                <a:gsLst>
                  <a:gs pos="0">
                    <a:srgbClr val="CEB966">
                      <a:tint val="73000"/>
                      <a:satMod val="145000"/>
                    </a:srgbClr>
                  </a:gs>
                  <a:gs pos="73000">
                    <a:srgbClr val="CEB966">
                      <a:tint val="73000"/>
                      <a:satMod val="145000"/>
                    </a:srgbClr>
                  </a:gs>
                  <a:gs pos="100000">
                    <a:srgbClr val="CEB966">
                      <a:tint val="83000"/>
                      <a:satMod val="143000"/>
                    </a:srgb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456373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Рябчиков А. А.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3662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алгоритмы</a:t>
            </a:r>
            <a:r>
              <a:rPr lang="en-US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endParaRPr lang="ru-RU" sz="20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1844824"/>
            <a:ext cx="65396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Алгоритм старта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Новой игры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Алгоритм Хода компьютера в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Простом режим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Алгоритм Хода компьютера в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Сложном режиме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Алгоритм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Определения критической ситуации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Алгоритм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Проверки на победу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Алгоритм работы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Основного таймера статуса игры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Алгоритм работы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Таймера времени хода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8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1252" y="-315416"/>
            <a:ext cx="8503632" cy="18002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тестов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2000240"/>
            <a:ext cx="224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Пример теста</a:t>
            </a:r>
            <a:endParaRPr lang="ru-RU" sz="20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6456373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Козлов С.В.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000760" y="2000240"/>
            <a:ext cx="2429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0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Расположение</a:t>
            </a:r>
            <a:endParaRPr lang="ru-RU" sz="20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2516472"/>
            <a:ext cx="3000396" cy="367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500306"/>
            <a:ext cx="5508515" cy="372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213</Words>
  <Application>Microsoft Office PowerPoint</Application>
  <PresentationFormat>Экран (4:3)</PresentationFormat>
  <Paragraphs>65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Апекс</vt:lpstr>
      <vt:lpstr>1_Апекс</vt:lpstr>
      <vt:lpstr>Разработка программного обеспечения «Крестики – Нолики»</vt:lpstr>
      <vt:lpstr>Руководитель проекта</vt:lpstr>
      <vt:lpstr>График работ</vt:lpstr>
      <vt:lpstr>Разработка требований</vt:lpstr>
      <vt:lpstr>Разработка требований</vt:lpstr>
      <vt:lpstr>Интерфейс к по</vt:lpstr>
      <vt:lpstr>архитектура ПО </vt:lpstr>
      <vt:lpstr>Алгоритмы работы ПО </vt:lpstr>
      <vt:lpstr>Разработка тестов</vt:lpstr>
      <vt:lpstr>Разработка тестов</vt:lpstr>
      <vt:lpstr>Результаты тестирования</vt:lpstr>
      <vt:lpstr>Тест-план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«Крестики – Нолики»</dc:title>
  <dc:creator>Император</dc:creator>
  <cp:lastModifiedBy>Император</cp:lastModifiedBy>
  <cp:revision>22</cp:revision>
  <dcterms:created xsi:type="dcterms:W3CDTF">2014-05-25T08:24:09Z</dcterms:created>
  <dcterms:modified xsi:type="dcterms:W3CDTF">2014-05-28T02:30:39Z</dcterms:modified>
</cp:coreProperties>
</file>