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4892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69784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54677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39567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24460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09353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94242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79136" algn="l" defTabSz="9697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683" y="-91"/>
      </p:cViewPr>
      <p:guideLst>
        <p:guide orient="horz" pos="3456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8281-59DE-4BD7-91F9-B3B2946D7101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242F7-03F7-44D3-A3C4-B252950AC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4892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69784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54677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39567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24460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09353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94242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79136" algn="l" defTabSz="9697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242F7-03F7-44D3-A3C4-B252950AC8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3840" y="526695"/>
            <a:ext cx="6825644" cy="991491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34877" y="694659"/>
            <a:ext cx="6645447" cy="4974336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7901" y="2912330"/>
            <a:ext cx="6217920" cy="292608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77901" y="5896051"/>
            <a:ext cx="6217920" cy="146304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973568"/>
            <a:ext cx="6547104" cy="168249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336" y="848563"/>
            <a:ext cx="6547104" cy="67007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853447"/>
            <a:ext cx="1584960" cy="8412478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0" y="853444"/>
            <a:ext cx="4754880" cy="84124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973568"/>
            <a:ext cx="6547104" cy="168249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848563"/>
            <a:ext cx="6547104" cy="670072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3840" y="526695"/>
            <a:ext cx="6825644" cy="991491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34877" y="694660"/>
            <a:ext cx="6645447" cy="6946126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75" y="7885785"/>
            <a:ext cx="6547104" cy="1082650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675" y="8999175"/>
            <a:ext cx="6547104" cy="67299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2" y="848563"/>
            <a:ext cx="3145536" cy="702259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4288" y="848563"/>
            <a:ext cx="3145536" cy="702259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973568"/>
            <a:ext cx="6547104" cy="1682496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9" y="927101"/>
            <a:ext cx="3145536" cy="1267459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721735" y="927101"/>
            <a:ext cx="3145536" cy="1267459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5779" y="2316480"/>
            <a:ext cx="3145536" cy="5583936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21735" y="2316480"/>
            <a:ext cx="3145536" cy="5583936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" y="526695"/>
            <a:ext cx="6825644" cy="991491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1027" y="853440"/>
            <a:ext cx="2377440" cy="14630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31078" y="2316483"/>
            <a:ext cx="2377440" cy="6729779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098" y="1488231"/>
            <a:ext cx="3700927" cy="755904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3840" y="526695"/>
            <a:ext cx="6825644" cy="991491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5120640" y="694659"/>
            <a:ext cx="1859684" cy="694944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8019290"/>
            <a:ext cx="6583680" cy="1682496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5170170" y="853440"/>
            <a:ext cx="1792224" cy="6738368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7184" y="697229"/>
            <a:ext cx="4740250" cy="694944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" y="526695"/>
            <a:ext cx="6825644" cy="991491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34877" y="694659"/>
            <a:ext cx="6645447" cy="877824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02336" y="7976944"/>
            <a:ext cx="6547104" cy="1682496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2336" y="848563"/>
            <a:ext cx="6547104" cy="6700723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021062" y="9779001"/>
            <a:ext cx="1828800" cy="5842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ABEC5AB-B9B9-4EF0-B79D-3B2B193CADB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4849862" y="9779001"/>
            <a:ext cx="1828800" cy="5842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78662" y="9779001"/>
            <a:ext cx="365760" cy="5842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6EB99E-BB2F-4B51-ACFB-9A067E642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7315200" cy="2240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2428" tIns="21214" rIns="42428" bIns="21214" rtlCol="0" anchor="ctr"/>
          <a:lstStyle/>
          <a:p>
            <a:pPr algn="ctr"/>
            <a:endParaRPr lang="en-US" sz="4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"/>
            <a:ext cx="7315200" cy="1127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428" tIns="21214" rIns="42428" bIns="21214"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8" name="Picture 7" descr="Kyungsung_Univers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" y="533400"/>
            <a:ext cx="1158240" cy="6418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0480" y="653138"/>
            <a:ext cx="2316480" cy="566062"/>
          </a:xfrm>
          <a:prstGeom prst="rect">
            <a:avLst/>
          </a:prstGeom>
          <a:noFill/>
        </p:spPr>
        <p:txBody>
          <a:bodyPr wrap="square" lIns="42428" tIns="21214" rIns="42428" bIns="21214" rtlCol="0">
            <a:spAutoFit/>
          </a:bodyPr>
          <a:lstStyle/>
          <a:p>
            <a:r>
              <a:rPr lang="en-US" sz="1200" dirty="0" smtClean="0"/>
              <a:t>KYUNGSUNG UNIVERSITY </a:t>
            </a:r>
          </a:p>
          <a:p>
            <a:r>
              <a:rPr lang="en-US" sz="1100" dirty="0"/>
              <a:t>FIRST YEAR ENGINEERING DESIGN PROJECT- 2018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0" y="533400"/>
            <a:ext cx="3696016" cy="735340"/>
          </a:xfrm>
          <a:prstGeom prst="rect">
            <a:avLst/>
          </a:prstGeom>
          <a:noFill/>
        </p:spPr>
        <p:txBody>
          <a:bodyPr wrap="square" lIns="42428" tIns="21214" rIns="42428" bIns="21214">
            <a:spAutoFit/>
          </a:bodyPr>
          <a:lstStyle/>
          <a:p>
            <a:pPr algn="ctr"/>
            <a:r>
              <a:rPr lang="en-US" sz="2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‘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INTELLIGENT  TRAFFIC </a:t>
            </a:r>
          </a:p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SIGNAL’</a:t>
            </a:r>
          </a:p>
        </p:txBody>
      </p:sp>
      <p:pic>
        <p:nvPicPr>
          <p:cNvPr id="26" name="Picture 25" descr="jo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85" y="1276023"/>
            <a:ext cx="1896537" cy="139097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1991364" y="1981200"/>
            <a:ext cx="372537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428" tIns="21214" rIns="42428" bIns="21214" rtlCol="0" anchor="ctr"/>
          <a:lstStyle/>
          <a:p>
            <a:pPr algn="ctr"/>
            <a:endParaRPr lang="en-US"/>
          </a:p>
        </p:txBody>
      </p:sp>
      <p:pic>
        <p:nvPicPr>
          <p:cNvPr id="31" name="Picture 30" descr="INTELLIGENT TRAFFI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7671" y="1447800"/>
            <a:ext cx="2367849" cy="1399046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4748105" y="1965960"/>
            <a:ext cx="372537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428" tIns="21214" rIns="42428" bIns="21214" rtlCol="0" anchor="ctr"/>
          <a:lstStyle/>
          <a:p>
            <a:pPr algn="ctr"/>
            <a:endParaRPr lang="en-US"/>
          </a:p>
        </p:txBody>
      </p:sp>
      <p:pic>
        <p:nvPicPr>
          <p:cNvPr id="34" name="Picture 33" descr="5082483497_629fa6c74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0642" y="1447800"/>
            <a:ext cx="2167459" cy="1371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415" y="2830341"/>
            <a:ext cx="1659465" cy="217659"/>
          </a:xfrm>
          <a:prstGeom prst="rect">
            <a:avLst/>
          </a:prstGeom>
          <a:noFill/>
        </p:spPr>
        <p:txBody>
          <a:bodyPr wrap="square" lIns="42428" tIns="21214" rIns="42428" bIns="21214" rtlCol="0">
            <a:spAutoFit/>
          </a:bodyPr>
          <a:lstStyle/>
          <a:p>
            <a:r>
              <a:rPr lang="en-US" sz="1100" b="1" dirty="0"/>
              <a:t>TRAFFIC SIGNAL RED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41606" y="2904564"/>
            <a:ext cx="1693337" cy="213962"/>
          </a:xfrm>
          <a:prstGeom prst="rect">
            <a:avLst/>
          </a:prstGeom>
          <a:noFill/>
        </p:spPr>
        <p:txBody>
          <a:bodyPr wrap="square" lIns="42428" tIns="21214" rIns="42428" bIns="21214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b="1" dirty="0"/>
              <a:t>GIVING RF SIGNAL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44160" y="2850776"/>
            <a:ext cx="1727200" cy="217659"/>
          </a:xfrm>
          <a:prstGeom prst="rect">
            <a:avLst/>
          </a:prstGeom>
          <a:noFill/>
        </p:spPr>
        <p:txBody>
          <a:bodyPr wrap="square" lIns="42428" tIns="21214" rIns="42428" bIns="21214" rtlCol="0">
            <a:spAutoFit/>
          </a:bodyPr>
          <a:lstStyle/>
          <a:p>
            <a:r>
              <a:rPr lang="en-US" sz="1100" b="1" dirty="0"/>
              <a:t>        FREE WAY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2560" y="3476753"/>
            <a:ext cx="6990080" cy="2628165"/>
          </a:xfrm>
          <a:prstGeom prst="rect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2428" tIns="21214" rIns="42428" bIns="21214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1600" b="1" i="1" dirty="0" smtClean="0"/>
              <a:t>Because </a:t>
            </a:r>
            <a:r>
              <a:rPr lang="en-US" sz="1600" b="1" i="1" dirty="0"/>
              <a:t>of red signal and the density of vehicle </a:t>
            </a:r>
            <a:r>
              <a:rPr lang="en-US" sz="1600" b="1" i="1" dirty="0" err="1"/>
              <a:t>infront</a:t>
            </a:r>
            <a:r>
              <a:rPr lang="en-US" sz="1600" b="1" i="1" dirty="0"/>
              <a:t> of emergency </a:t>
            </a:r>
            <a:r>
              <a:rPr lang="en-US" sz="1600" b="1" i="1" dirty="0" smtClean="0"/>
              <a:t>vehicle ,lots of time waste.  </a:t>
            </a:r>
            <a:r>
              <a:rPr lang="en-US" sz="1600" b="1" i="1" dirty="0"/>
              <a:t>so our system can save time of emergency vehicle.</a:t>
            </a:r>
            <a:r>
              <a:rPr lang="en-US" sz="1600" dirty="0"/>
              <a:t> </a:t>
            </a:r>
            <a:r>
              <a:rPr lang="en-US" sz="1600" dirty="0"/>
              <a:t>(For example : a small fire can double in </a:t>
            </a:r>
            <a:r>
              <a:rPr lang="en-US" sz="1600" dirty="0" smtClean="0"/>
              <a:t>size in 17 seconds) </a:t>
            </a:r>
            <a:endParaRPr lang="en-US" sz="1600" dirty="0"/>
          </a:p>
          <a:p>
            <a:pPr lvl="0">
              <a:buFont typeface="Wingdings" pitchFamily="2" charset="2"/>
              <a:buChar char="v"/>
            </a:pPr>
            <a:r>
              <a:rPr lang="en-US" sz="1600" b="1" i="1" dirty="0"/>
              <a:t>Sometimes police car follow violent cars and it become dangerous for police </a:t>
            </a:r>
            <a:r>
              <a:rPr lang="en-US" sz="1600" b="1" i="1" dirty="0" smtClean="0"/>
              <a:t>to </a:t>
            </a:r>
            <a:r>
              <a:rPr lang="en-US" sz="1600" b="1" i="1" dirty="0"/>
              <a:t>cross the road without getting green signal so our system will reduce </a:t>
            </a:r>
            <a:r>
              <a:rPr lang="en-US" sz="1600" b="1" i="1" dirty="0" smtClean="0"/>
              <a:t>crash </a:t>
            </a:r>
            <a:r>
              <a:rPr lang="en-US" sz="1600" b="1" i="1" dirty="0"/>
              <a:t>rate .</a:t>
            </a:r>
            <a:endParaRPr lang="en-US" sz="1600" dirty="0"/>
          </a:p>
          <a:p>
            <a:pPr lvl="0">
              <a:buFont typeface="Wingdings" pitchFamily="2" charset="2"/>
              <a:buChar char="v"/>
            </a:pPr>
            <a:r>
              <a:rPr lang="en-US" sz="1600" b="1" i="1" dirty="0"/>
              <a:t>Specific vehicle will only get the </a:t>
            </a:r>
            <a:r>
              <a:rPr lang="en-US" sz="1600" b="1" i="1" dirty="0" smtClean="0"/>
              <a:t>response.</a:t>
            </a: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" y="3"/>
            <a:ext cx="85749" cy="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2428" tIns="21214" rIns="42428" bIns="21214" numCol="1" anchor="ctr" anchorCtr="0" compatLnSpc="1">
            <a:prstTxWarp prst="textNoShape">
              <a:avLst/>
            </a:prstTxWarp>
            <a:spAutoFit/>
          </a:bodyPr>
          <a:lstStyle/>
          <a:p>
            <a:pPr defTabSz="424283" fontAlgn="base">
              <a:spcBef>
                <a:spcPct val="0"/>
              </a:spcBef>
              <a:spcAft>
                <a:spcPct val="0"/>
              </a:spcAft>
            </a:pPr>
            <a:endParaRPr lang="en-US" sz="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5360" y="3119718"/>
            <a:ext cx="5527040" cy="350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42428" tIns="21214" rIns="42428" bIns="21214" rtlCol="0">
            <a:spAutoFit/>
          </a:bodyPr>
          <a:lstStyle/>
          <a:p>
            <a:r>
              <a:rPr lang="en-US" dirty="0" smtClean="0"/>
              <a:t>       Purpose and benefits of the signal   </a:t>
            </a:r>
            <a:endParaRPr lang="en-US" dirty="0"/>
          </a:p>
        </p:txBody>
      </p:sp>
      <p:pic>
        <p:nvPicPr>
          <p:cNvPr id="52" name="Picture 51" descr="IMG_2604 (2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560" y="6019800"/>
            <a:ext cx="2032000" cy="1167216"/>
          </a:xfrm>
          <a:prstGeom prst="rect">
            <a:avLst/>
          </a:prstGeom>
        </p:spPr>
      </p:pic>
      <p:pic>
        <p:nvPicPr>
          <p:cNvPr id="53" name="Picture 52" descr="IMG_2605 (2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6200000">
            <a:off x="5342598" y="5391444"/>
            <a:ext cx="1181686" cy="2438400"/>
          </a:xfrm>
          <a:prstGeom prst="rect">
            <a:avLst/>
          </a:prstGeom>
        </p:spPr>
      </p:pic>
      <p:pic>
        <p:nvPicPr>
          <p:cNvPr id="54" name="Picture 53" descr="IMG_261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11307" y="6019800"/>
            <a:ext cx="2140373" cy="118168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0" y="5584617"/>
            <a:ext cx="7315200" cy="511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9738" tIns="49868" rIns="99738" bIns="49868">
            <a:spAutoFit/>
          </a:bodyPr>
          <a:lstStyle/>
          <a:p>
            <a:pPr algn="ctr"/>
            <a:r>
              <a:rPr lang="en-US" sz="2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MAIN ELEMENTS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40" y="7162800"/>
            <a:ext cx="2600960" cy="306830"/>
          </a:xfrm>
          <a:prstGeom prst="rect">
            <a:avLst/>
          </a:prstGeom>
          <a:noFill/>
        </p:spPr>
        <p:txBody>
          <a:bodyPr wrap="square" lIns="99738" tIns="49868" rIns="99738" bIns="49868" rtlCol="0">
            <a:spAutoFit/>
          </a:bodyPr>
          <a:lstStyle/>
          <a:p>
            <a:r>
              <a:rPr lang="en-US" sz="1300" b="1" dirty="0"/>
              <a:t>RF TRANSMITTER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26080" y="7162800"/>
            <a:ext cx="1950720" cy="306830"/>
          </a:xfrm>
          <a:prstGeom prst="rect">
            <a:avLst/>
          </a:prstGeom>
          <a:noFill/>
        </p:spPr>
        <p:txBody>
          <a:bodyPr wrap="square" lIns="99738" tIns="49868" rIns="99738" bIns="49868" rtlCol="0">
            <a:spAutoFit/>
          </a:bodyPr>
          <a:lstStyle/>
          <a:p>
            <a:r>
              <a:rPr lang="en-US" sz="1300" b="1" dirty="0"/>
              <a:t>ARDUINO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01920" y="7162800"/>
            <a:ext cx="2032000" cy="306830"/>
          </a:xfrm>
          <a:prstGeom prst="rect">
            <a:avLst/>
          </a:prstGeom>
          <a:noFill/>
        </p:spPr>
        <p:txBody>
          <a:bodyPr wrap="square" lIns="99738" tIns="49868" rIns="99738" bIns="49868" rtlCol="0">
            <a:spAutoFit/>
          </a:bodyPr>
          <a:lstStyle/>
          <a:p>
            <a:r>
              <a:rPr lang="en-US" sz="1300" b="1" dirty="0"/>
              <a:t>RF RECEIVER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3280" y="7426569"/>
            <a:ext cx="2763520" cy="422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9738" tIns="49868" rIns="99738" bIns="49868" rtlCol="0">
            <a:spAutoFit/>
          </a:bodyPr>
          <a:lstStyle/>
          <a:p>
            <a:pPr algn="ctr"/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848600"/>
            <a:ext cx="7315200" cy="2870699"/>
          </a:xfrm>
          <a:prstGeom prst="rect">
            <a:avLst/>
          </a:prstGeom>
          <a:noFill/>
        </p:spPr>
        <p:txBody>
          <a:bodyPr wrap="square" lIns="99738" tIns="49868" rIns="99738" bIns="49868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1600" dirty="0"/>
              <a:t> </a:t>
            </a:r>
            <a:r>
              <a:rPr lang="en-US" sz="1600" b="1" dirty="0"/>
              <a:t>Our project can work only in two way road but in future we want to use it for junction.</a:t>
            </a:r>
          </a:p>
          <a:p>
            <a:pPr lvl="0">
              <a:buFont typeface="Wingdings" pitchFamily="2" charset="2"/>
              <a:buChar char="v"/>
            </a:pPr>
            <a:r>
              <a:rPr lang="en-US" sz="1600" b="1" dirty="0"/>
              <a:t>For getting direction and specific distance we will fix RF RECEIVER away </a:t>
            </a:r>
            <a:r>
              <a:rPr lang="en-US" sz="1600" b="1" dirty="0" smtClean="0"/>
              <a:t>from traffic signal .We </a:t>
            </a:r>
            <a:r>
              <a:rPr lang="en-US" sz="1600" b="1" dirty="0"/>
              <a:t>will use </a:t>
            </a:r>
            <a:r>
              <a:rPr lang="en-US" sz="1600" b="1" dirty="0" smtClean="0"/>
              <a:t>IR sensor </a:t>
            </a:r>
            <a:r>
              <a:rPr lang="en-US" sz="1600" b="1" dirty="0"/>
              <a:t>for vehicle density </a:t>
            </a:r>
            <a:r>
              <a:rPr lang="en-US" sz="1600" b="1" dirty="0" smtClean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US" sz="1600" b="1" dirty="0"/>
              <a:t>When the TRANSMITTER will start giving signal </a:t>
            </a:r>
            <a:r>
              <a:rPr lang="en-US" sz="1600" b="1" dirty="0" smtClean="0"/>
              <a:t>to receiver, </a:t>
            </a:r>
            <a:r>
              <a:rPr lang="en-US" sz="1600" b="1" dirty="0"/>
              <a:t>the driver will get very attractive sound for ensure.</a:t>
            </a:r>
            <a:endParaRPr lang="en-US" sz="1600" b="1" dirty="0"/>
          </a:p>
          <a:p>
            <a:pPr lvl="0">
              <a:buFont typeface="Wingdings" pitchFamily="2" charset="2"/>
              <a:buChar char="v"/>
            </a:pPr>
            <a:r>
              <a:rPr lang="en-US" sz="1600" b="1" dirty="0"/>
              <a:t>Range is very important for changing the signal ,so we will try to fix the specific range to get  the signal from emergency vehicle . (approximately </a:t>
            </a:r>
            <a:r>
              <a:rPr lang="en-US" sz="1600" b="1" dirty="0" smtClean="0"/>
              <a:t>300 meter).</a:t>
            </a:r>
            <a:endParaRPr lang="en-US" sz="2500" b="1" dirty="0"/>
          </a:p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" y="0"/>
            <a:ext cx="201489" cy="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738" tIns="49868" rIns="99738" bIns="49868" numCol="1" anchor="ctr" anchorCtr="0" compatLnSpc="1">
            <a:prstTxWarp prst="textNoShape">
              <a:avLst/>
            </a:prstTxWarp>
            <a:spAutoFit/>
          </a:bodyPr>
          <a:lstStyle/>
          <a:p>
            <a:pPr defTabSz="997375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186</TotalTime>
  <Words>218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Aspect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Rayhan Hussain</dc:creator>
  <cp:lastModifiedBy>Rayhan Hussain</cp:lastModifiedBy>
  <cp:revision>22</cp:revision>
  <dcterms:created xsi:type="dcterms:W3CDTF">2018-12-11T16:06:18Z</dcterms:created>
  <dcterms:modified xsi:type="dcterms:W3CDTF">2018-12-11T19:29:23Z</dcterms:modified>
</cp:coreProperties>
</file>