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heu Hakim Firoz" userId="c2c2f75a9dbf6f12" providerId="LiveId" clId="{D64954C5-3429-41F8-86CA-4BC23B62B840}"/>
    <pc:docChg chg="modSld">
      <pc:chgData name="Musheu Hakim Firoz" userId="c2c2f75a9dbf6f12" providerId="LiveId" clId="{D64954C5-3429-41F8-86CA-4BC23B62B840}" dt="2025-06-30T13:59:19.461" v="0"/>
      <pc:docMkLst>
        <pc:docMk/>
      </pc:docMkLst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57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58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59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0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1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2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3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4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5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6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7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8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8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Musheu Hakim Firoz" userId="c2c2f75a9dbf6f12" providerId="LiveId" clId="{D64954C5-3429-41F8-86CA-4BC23B62B840}" dt="2025-06-30T13:59:19.461" v="0"/>
        <pc:sldMkLst>
          <pc:docMk/>
          <pc:sldMk cId="0" sldId="269"/>
        </pc:sldMkLst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sheu Hakim Firoz" userId="c2c2f75a9dbf6f12" providerId="LiveId" clId="{D64954C5-3429-41F8-86CA-4BC23B62B840}" dt="2025-06-30T13:59:19.461" v="0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64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4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firoz07/OOP-Project-Library/blob/main/oop%20project.cpp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465" y="827904"/>
            <a:ext cx="8095735" cy="1886980"/>
          </a:xfrm>
        </p:spPr>
        <p:txBody>
          <a:bodyPr/>
          <a:lstStyle/>
          <a:p>
            <a:r>
              <a:rPr dirty="0"/>
              <a:t>Library Management System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4389"/>
            <a:ext cx="6400800" cy="32457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Presented by :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Musheu Hakim Firoz(1119005)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Rayhan Alam Towhid (1119007)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Kazi Mahfuz Islam (1119010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Reinforce OOP concepts</a:t>
            </a:r>
          </a:p>
          <a:p>
            <a:r>
              <a:t>Practice file I/O</a:t>
            </a:r>
          </a:p>
          <a:p>
            <a:r>
              <a:t>Build a menu-driven console application</a:t>
            </a:r>
          </a:p>
          <a:p>
            <a:r>
              <a:t>Easy to scale into full software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Command-line interface only</a:t>
            </a:r>
          </a:p>
          <a:p>
            <a:r>
              <a:t>No database integration</a:t>
            </a:r>
          </a:p>
          <a:p>
            <a:r>
              <a:t>Future: GUI interface, Database connection, Web/mobile version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Implemented Library Management System using C++</a:t>
            </a:r>
          </a:p>
          <a:p>
            <a:r>
              <a:t>Practiced key programming skills</a:t>
            </a:r>
          </a:p>
          <a:p>
            <a:r>
              <a:t>Foundation for real-world software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GitHub: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https://github.com/mhfiroz07/OOP-Project-Library/blob/main/oop%20project.cpp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“Any questions?”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Library Management helps organize book-related operations.</a:t>
            </a:r>
          </a:p>
          <a:p>
            <a:r>
              <a:t>C++ enables object-oriented approach to build robust systems.</a:t>
            </a:r>
          </a:p>
          <a:p>
            <a:r>
              <a:t>Focus on class, object, file handling, and data structures.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a Library Management System using C++.</a:t>
            </a:r>
          </a:p>
          <a:p>
            <a:r>
              <a:t>Apply concepts: Classes, Objects, File I/O, Control Structures.</a:t>
            </a:r>
          </a:p>
          <a:p>
            <a:r>
              <a:t>Manage book records, issue/return, and search operations.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📘 Add New Books</a:t>
            </a:r>
          </a:p>
          <a:p>
            <a:r>
              <a:t>🔍 Search Books</a:t>
            </a:r>
          </a:p>
          <a:p>
            <a:r>
              <a:t>📤 Issue Book</a:t>
            </a:r>
          </a:p>
          <a:p>
            <a:r>
              <a:t>📥 Return Book</a:t>
            </a:r>
          </a:p>
          <a:p>
            <a:r>
              <a:t>🗑️ Delete Book Record</a:t>
            </a:r>
          </a:p>
          <a:p>
            <a:r>
              <a:t>📃 List All Books</a:t>
            </a:r>
          </a:p>
          <a:p>
            <a:r>
              <a:t>💾 Save Data Using Files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Language: C++</a:t>
            </a:r>
          </a:p>
          <a:p>
            <a:r>
              <a:t>Compiler: GCC / Turbo C++ / Code::Blocks</a:t>
            </a:r>
          </a:p>
          <a:p>
            <a:r>
              <a:t>Concepts: OOP (Classes, Inheritance), File Handling (fstream), Control Structures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Class: Book</a:t>
            </a:r>
          </a:p>
          <a:p>
            <a:r>
              <a:t>Members: bookID, title, author, isIssued</a:t>
            </a:r>
          </a:p>
          <a:p>
            <a:r>
              <a:t>Functions: addBook(), displayBook(), issueBook(), returnBook()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Store data in files (e.g., library.dat)</a:t>
            </a:r>
          </a:p>
          <a:p>
            <a:r>
              <a:t>Use of ofstream, ifstream, fstream</a:t>
            </a:r>
          </a:p>
          <a:p>
            <a:r>
              <a:t>Example: file.open("library.dat", ios::in | ios::out | ios::binary);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Menu-Driven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Main function presents a menu with options.</a:t>
            </a:r>
          </a:p>
          <a:p>
            <a:r>
              <a:t>Switch case controls actions (Add, Issue, Return, Exit).</a:t>
            </a:r>
          </a:p>
          <a:p>
            <a:r>
              <a:t>Loop until user chooses Exit.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--- Library Menu ---</a:t>
            </a:r>
          </a:p>
          <a:p>
            <a:r>
              <a:t>1. Add Book</a:t>
            </a:r>
          </a:p>
          <a:p>
            <a:r>
              <a:t>2. List Books</a:t>
            </a:r>
          </a:p>
          <a:p>
            <a:r>
              <a:t>3. Search Book</a:t>
            </a:r>
          </a:p>
          <a:p>
            <a:r>
              <a:t>4. Issue Book</a:t>
            </a:r>
          </a:p>
          <a:p>
            <a:r>
              <a:t>5. Return Book</a:t>
            </a:r>
          </a:p>
          <a:p>
            <a:r>
              <a:t>6. Exit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</TotalTime>
  <Words>374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Library Management System in C++</vt:lpstr>
      <vt:lpstr>Introduction</vt:lpstr>
      <vt:lpstr>Objectives</vt:lpstr>
      <vt:lpstr>System Features</vt:lpstr>
      <vt:lpstr>Tools &amp; Language</vt:lpstr>
      <vt:lpstr>Class Design</vt:lpstr>
      <vt:lpstr>File Handling in C++</vt:lpstr>
      <vt:lpstr>Menu-Driven Interface</vt:lpstr>
      <vt:lpstr>Sample Output</vt:lpstr>
      <vt:lpstr>Benefits</vt:lpstr>
      <vt:lpstr>Limitations &amp; Future Scope</vt:lpstr>
      <vt:lpstr>Conclusion</vt:lpstr>
      <vt:lpstr> Source Code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Musheu Hakim Firoz</cp:lastModifiedBy>
  <cp:revision>2</cp:revision>
  <dcterms:created xsi:type="dcterms:W3CDTF">2013-01-27T09:14:16Z</dcterms:created>
  <dcterms:modified xsi:type="dcterms:W3CDTF">2025-06-30T13:59:28Z</dcterms:modified>
  <cp:category/>
</cp:coreProperties>
</file>