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bcf468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5bcf468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5bcf468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5bcf468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bcf468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5bcf468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5bcf468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5bcf468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5bcf46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5bcf46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5bcf468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5bcf468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5bcf468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5bcf468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57e2de6bb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57e2de6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57e2de6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57e2de6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57e2de6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57e2de6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57e2de6b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57e2de6b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bcf468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bcf468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bcf468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5bcf468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5bcf468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5bcf468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6633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Maven Pro"/>
                <a:ea typeface="Maven Pro"/>
                <a:cs typeface="Maven Pro"/>
                <a:sym typeface="Maven Pro"/>
              </a:rPr>
              <a:t>SPL-I Midterm Presentation</a:t>
            </a:r>
            <a:endParaRPr b="1" sz="3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1693515"/>
            <a:ext cx="81231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Prepared by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Md. Rayhan Islam Sefat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BSSE-1332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0585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Supervised by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Mr. Abdus Satter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5"/>
          <p:cNvSpPr txBox="1"/>
          <p:nvPr/>
        </p:nvSpPr>
        <p:spPr>
          <a:xfrm>
            <a:off x="510450" y="3166625"/>
            <a:ext cx="812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Topic: </a:t>
            </a:r>
            <a:r>
              <a:rPr b="1"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Personal Finance Management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Balance</a:t>
            </a:r>
            <a:r>
              <a:rPr b="1" lang="en" sz="3600"/>
              <a:t> Add &amp; Transfer</a:t>
            </a:r>
            <a:endParaRPr b="1" sz="360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409000"/>
            <a:ext cx="4326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user can </a:t>
            </a:r>
            <a:r>
              <a:rPr b="1" lang="en" sz="2400"/>
              <a:t>add balance as earnings</a:t>
            </a:r>
            <a:r>
              <a:rPr lang="en" sz="2400"/>
              <a:t> and </a:t>
            </a:r>
            <a:r>
              <a:rPr b="1" lang="en" sz="2400"/>
              <a:t>shift balance from one account to another</a:t>
            </a:r>
            <a:r>
              <a:rPr lang="en" sz="2400"/>
              <a:t>. System will </a:t>
            </a:r>
            <a:r>
              <a:rPr b="1" lang="en" sz="2400"/>
              <a:t>ensure if the user has enough balance</a:t>
            </a:r>
            <a:r>
              <a:rPr lang="en" sz="2400"/>
              <a:t> to </a:t>
            </a:r>
            <a:r>
              <a:rPr lang="en" sz="2400"/>
              <a:t>transfer</a:t>
            </a:r>
            <a:r>
              <a:rPr lang="en" sz="2400"/>
              <a:t> before the </a:t>
            </a:r>
            <a:r>
              <a:rPr lang="en" sz="2400"/>
              <a:t>transaction</a:t>
            </a:r>
            <a:r>
              <a:rPr lang="en" sz="2400"/>
              <a:t> is performed.</a:t>
            </a:r>
            <a:endParaRPr sz="24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75" y="1106575"/>
            <a:ext cx="36207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90500"/>
            <a:ext cx="6819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Expense Handling</a:t>
            </a:r>
            <a:endParaRPr b="1" sz="3600"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expenses have been </a:t>
            </a:r>
            <a:r>
              <a:rPr lang="en" sz="2400"/>
              <a:t>divided</a:t>
            </a:r>
            <a:r>
              <a:rPr lang="en" sz="2400"/>
              <a:t> into </a:t>
            </a:r>
            <a:r>
              <a:rPr b="1" lang="en" sz="2400"/>
              <a:t>two parts. </a:t>
            </a:r>
            <a:r>
              <a:rPr lang="en" sz="2400"/>
              <a:t>They are: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Need: </a:t>
            </a:r>
            <a:r>
              <a:rPr lang="en" sz="2400"/>
              <a:t>This kind of expenses include basic needs like </a:t>
            </a:r>
            <a:r>
              <a:rPr lang="en" sz="2400"/>
              <a:t>food, house rent, education etc.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Demand: </a:t>
            </a:r>
            <a:r>
              <a:rPr lang="en" sz="2400"/>
              <a:t>This kind of expenses include things beyond basic needs like tour, gadgets etc.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433388"/>
            <a:ext cx="61436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90250" y="526350"/>
            <a:ext cx="797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Challenge Handling Plans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Savings</a:t>
            </a:r>
            <a:r>
              <a:rPr b="1" lang="en" sz="3600"/>
              <a:t> Handling</a:t>
            </a:r>
            <a:endParaRPr b="1" sz="3600"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will </a:t>
            </a:r>
            <a:r>
              <a:rPr lang="en" sz="2400"/>
              <a:t>develop</a:t>
            </a:r>
            <a:r>
              <a:rPr lang="en" sz="2400"/>
              <a:t> a module which will serve the users to maintain their savings for-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Short term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Long term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will help users to </a:t>
            </a:r>
            <a:r>
              <a:rPr b="1" lang="en" sz="2400"/>
              <a:t>be rich in the long run</a:t>
            </a:r>
            <a:r>
              <a:rPr lang="en" sz="2400"/>
              <a:t> and ensure that he can </a:t>
            </a:r>
            <a:r>
              <a:rPr b="1" lang="en" sz="2400"/>
              <a:t>plan for his retirement</a:t>
            </a:r>
            <a:r>
              <a:rPr lang="en" sz="2400"/>
              <a:t> when he wants to.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Regression Modeling</a:t>
            </a:r>
            <a:endParaRPr b="1" sz="3600"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will be </a:t>
            </a:r>
            <a:r>
              <a:rPr b="1" lang="en" sz="2400"/>
              <a:t>the most </a:t>
            </a:r>
            <a:r>
              <a:rPr b="1" lang="en" sz="2400"/>
              <a:t>crucial</a:t>
            </a:r>
            <a:r>
              <a:rPr b="1" lang="en" sz="2400"/>
              <a:t> part </a:t>
            </a:r>
            <a:r>
              <a:rPr lang="en" sz="2400"/>
              <a:t>of my project where I will analyse the data of the user according to earning and spending habits and I will generate a regression model. I will compare this model with the ideal personal financial models like: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6 Jar Method </a:t>
            </a:r>
            <a:r>
              <a:rPr lang="en" sz="2400"/>
              <a:t>by T. Harv Eker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50-30-20 Model</a:t>
            </a:r>
            <a:r>
              <a:rPr lang="en" sz="2400"/>
              <a:t> by Elizabeth Warren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218" name="Google Shape;218;p41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ctrTitle"/>
          </p:nvPr>
        </p:nvSpPr>
        <p:spPr>
          <a:xfrm>
            <a:off x="510450" y="14342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b="1" sz="7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20" name="Google Shape;220;p41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Project Outline</a:t>
            </a:r>
            <a:endParaRPr b="1" sz="3600"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</a:t>
            </a:r>
            <a:r>
              <a:rPr lang="en" sz="2600"/>
              <a:t>Personal Finance Management</a:t>
            </a:r>
            <a:r>
              <a:rPr lang="en" sz="2400"/>
              <a:t>” project aims at making a </a:t>
            </a:r>
            <a:r>
              <a:rPr b="1" lang="en" sz="2400"/>
              <a:t>synchronisation</a:t>
            </a:r>
            <a:r>
              <a:rPr lang="en" sz="2400"/>
              <a:t> among three types of financial activities (</a:t>
            </a:r>
            <a:r>
              <a:rPr b="1" lang="en" sz="2400"/>
              <a:t>earning, spending </a:t>
            </a:r>
            <a:r>
              <a:rPr lang="en" sz="2400"/>
              <a:t>and</a:t>
            </a:r>
            <a:r>
              <a:rPr b="1" lang="en" sz="2400"/>
              <a:t> saving</a:t>
            </a:r>
            <a:r>
              <a:rPr lang="en" sz="2400"/>
              <a:t>) of a person as well as help the users to maintain </a:t>
            </a:r>
            <a:r>
              <a:rPr lang="en" sz="2400"/>
              <a:t>his</a:t>
            </a:r>
            <a:r>
              <a:rPr lang="en" sz="2400"/>
              <a:t> </a:t>
            </a:r>
            <a:r>
              <a:rPr b="1" lang="en" sz="2400"/>
              <a:t>date wise as well as monthly and annual finance management</a:t>
            </a:r>
            <a:r>
              <a:rPr lang="en" sz="2400"/>
              <a:t> and analyse the </a:t>
            </a:r>
            <a:r>
              <a:rPr b="1" lang="en" sz="2400"/>
              <a:t>financial advantages and liabilities</a:t>
            </a:r>
            <a:r>
              <a:rPr lang="en" sz="2400"/>
              <a:t> of the user for both </a:t>
            </a:r>
            <a:r>
              <a:rPr b="1" lang="en" sz="2400"/>
              <a:t>short and long terms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Languages</a:t>
            </a:r>
            <a:endParaRPr b="1" sz="36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C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C++</a:t>
            </a:r>
            <a:endParaRPr sz="3600"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2173625"/>
            <a:ext cx="85206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Tools and concepts</a:t>
            </a:r>
            <a:endParaRPr b="1" sz="3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Sorting and searching algorithms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Regression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Machine Learning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Features of the project</a:t>
            </a:r>
            <a:endParaRPr b="1" sz="3600"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409000"/>
            <a:ext cx="85206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a software system that performs the following functions: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Taking input of the </a:t>
            </a:r>
            <a:r>
              <a:rPr lang="en" sz="2400"/>
              <a:t>financial</a:t>
            </a:r>
            <a:r>
              <a:rPr lang="en" sz="2400"/>
              <a:t> activities of user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Storing the data according to day, week, month and year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Calculating the savings </a:t>
            </a:r>
            <a:r>
              <a:rPr lang="en" sz="2400"/>
              <a:t>period wise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Helping the users to prevent themselves from </a:t>
            </a:r>
            <a:r>
              <a:rPr lang="en" sz="2400"/>
              <a:t>unnecessary</a:t>
            </a:r>
            <a:r>
              <a:rPr lang="en" sz="2400"/>
              <a:t> spendings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Analysing the financial advantages and liabilities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problems and challenges</a:t>
            </a:r>
            <a:endParaRPr b="1" sz="3600"/>
          </a:p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675900" y="724200"/>
            <a:ext cx="435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Income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Expense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Savings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Period Wise Activity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/>
          <p:nvPr/>
        </p:nvSpPr>
        <p:spPr>
          <a:xfrm>
            <a:off x="3614350" y="556075"/>
            <a:ext cx="1782000" cy="99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System root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1465950" y="2022175"/>
            <a:ext cx="2034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Input System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0" name="Google Shape;140;p30"/>
          <p:cNvCxnSpPr>
            <a:stCxn id="138" idx="2"/>
            <a:endCxn id="139" idx="0"/>
          </p:cNvCxnSpPr>
          <p:nvPr/>
        </p:nvCxnSpPr>
        <p:spPr>
          <a:xfrm flipH="1">
            <a:off x="2483350" y="1554475"/>
            <a:ext cx="2022000" cy="46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30"/>
          <p:cNvSpPr/>
          <p:nvPr/>
        </p:nvSpPr>
        <p:spPr>
          <a:xfrm>
            <a:off x="644500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Earning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2" name="Google Shape;142;p30"/>
          <p:cNvCxnSpPr>
            <a:stCxn id="139" idx="2"/>
            <a:endCxn id="141" idx="0"/>
          </p:cNvCxnSpPr>
          <p:nvPr/>
        </p:nvCxnSpPr>
        <p:spPr>
          <a:xfrm flipH="1">
            <a:off x="1453350" y="2944675"/>
            <a:ext cx="1029900" cy="82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30"/>
          <p:cNvSpPr/>
          <p:nvPr/>
        </p:nvSpPr>
        <p:spPr>
          <a:xfrm>
            <a:off x="5712200" y="2034650"/>
            <a:ext cx="2034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Analysis Part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4" name="Google Shape;144;p30"/>
          <p:cNvCxnSpPr>
            <a:stCxn id="138" idx="2"/>
            <a:endCxn id="143" idx="0"/>
          </p:cNvCxnSpPr>
          <p:nvPr/>
        </p:nvCxnSpPr>
        <p:spPr>
          <a:xfrm>
            <a:off x="4505350" y="1554475"/>
            <a:ext cx="2224200" cy="48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30"/>
          <p:cNvSpPr/>
          <p:nvPr/>
        </p:nvSpPr>
        <p:spPr>
          <a:xfrm>
            <a:off x="4808650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Savings tracker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726575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Spending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7" name="Google Shape;147;p30"/>
          <p:cNvCxnSpPr>
            <a:stCxn id="139" idx="2"/>
            <a:endCxn id="146" idx="0"/>
          </p:cNvCxnSpPr>
          <p:nvPr/>
        </p:nvCxnSpPr>
        <p:spPr>
          <a:xfrm>
            <a:off x="2483250" y="2944675"/>
            <a:ext cx="1052100" cy="82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30"/>
          <p:cNvCxnSpPr>
            <a:stCxn id="143" idx="2"/>
            <a:endCxn id="145" idx="0"/>
          </p:cNvCxnSpPr>
          <p:nvPr/>
        </p:nvCxnSpPr>
        <p:spPr>
          <a:xfrm flipH="1">
            <a:off x="5617400" y="2957150"/>
            <a:ext cx="1112100" cy="80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30"/>
          <p:cNvSpPr/>
          <p:nvPr/>
        </p:nvSpPr>
        <p:spPr>
          <a:xfrm>
            <a:off x="6945025" y="3766000"/>
            <a:ext cx="17820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Regression modeling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50" name="Google Shape;150;p30"/>
          <p:cNvCxnSpPr>
            <a:stCxn id="143" idx="2"/>
            <a:endCxn id="149" idx="0"/>
          </p:cNvCxnSpPr>
          <p:nvPr/>
        </p:nvCxnSpPr>
        <p:spPr>
          <a:xfrm>
            <a:off x="6729500" y="2957150"/>
            <a:ext cx="1106400" cy="80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Progress till today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Register System</a:t>
            </a:r>
            <a:endParaRPr b="1" sz="3600"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9415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register system will work when a user opens the software for the </a:t>
            </a:r>
            <a:r>
              <a:rPr b="1" lang="en" sz="2400"/>
              <a:t>first time. </a:t>
            </a:r>
            <a:r>
              <a:rPr lang="en" sz="2400"/>
              <a:t> It will take the following data as input: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name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Last name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Password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 balance information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 </a:t>
            </a:r>
            <a:r>
              <a:rPr lang="en" sz="2400"/>
              <a:t>given</a:t>
            </a:r>
            <a:r>
              <a:rPr lang="en" sz="2400"/>
              <a:t> by the users will be stored in a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file.</a:t>
            </a:r>
            <a:endParaRPr sz="2400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500" y="2211575"/>
            <a:ext cx="2470251" cy="2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Login</a:t>
            </a:r>
            <a:r>
              <a:rPr b="1" lang="en" sz="3600"/>
              <a:t> System</a:t>
            </a:r>
            <a:endParaRPr b="1" sz="3600"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409000"/>
            <a:ext cx="4806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users have to confirm their </a:t>
            </a:r>
            <a:r>
              <a:rPr b="1" lang="en" sz="2400"/>
              <a:t>authentication</a:t>
            </a:r>
            <a:r>
              <a:rPr lang="en" sz="2400"/>
              <a:t> e</a:t>
            </a:r>
            <a:r>
              <a:rPr lang="en" sz="2400"/>
              <a:t>very</a:t>
            </a:r>
            <a:r>
              <a:rPr lang="en" sz="2400"/>
              <a:t> time they try to open </a:t>
            </a:r>
            <a:r>
              <a:rPr lang="en" sz="2400"/>
              <a:t>the</a:t>
            </a:r>
            <a:r>
              <a:rPr lang="en" sz="2400"/>
              <a:t> software by entering their </a:t>
            </a:r>
            <a:r>
              <a:rPr b="1" lang="en" sz="2400"/>
              <a:t>password. </a:t>
            </a:r>
            <a:r>
              <a:rPr lang="en" sz="2400"/>
              <a:t>The system will check if the current user has the </a:t>
            </a:r>
            <a:r>
              <a:rPr b="1" lang="en" sz="2400"/>
              <a:t>right to access</a:t>
            </a:r>
            <a:r>
              <a:rPr lang="en" sz="2400"/>
              <a:t> the information which were given earlier.</a:t>
            </a:r>
            <a:endParaRPr sz="2400"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700" y="1170125"/>
            <a:ext cx="34777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