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4L0/I+B8BzvPnPr55UDyym7Ft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983c167f-aac8-4f58-945e-e03a79b3bdb1.jp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69927a5f-52a9-4e97-afe5-c63c40b368c4.jpg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3207d3d4-4258-4d4a-8563-b39fe97b9a21.jp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ee3d350-8d77-42c2-abda-f05483da458d.jp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3c0685f5-1dad-480c-a8e5-19e0d0550863.jp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d517f03-7f1e-4990-abaf-30943b964956.jp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5fba7887-64fe-4a5c-94f9-1aef09bb32ee.jp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259c7e7-f015-42d5-a4f5-2cbe93678059.jp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7c6c4a4-3e5b-4b5b-aaa3-01e93434963c.jp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d8017bce-84f5-4246-ad29-c0b4dc161b64.jpg"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e3810ea-3c28-410f-80ba-d8d13a82fee2.jpg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2837dec5-5052-4b94-878c-af19adca2e34.jpg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2023-05-24T14:15:54.150Z</dcterms:created>
  <dc:creator>PptxGenJS</dc:creator>
</cp:coreProperties>
</file>