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22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ype="http://schemas.openxmlformats.org/officeDocument/2006/relationships/presProps" Target="presProps.xml"/>  <Relationship Id="rId19" Type="http://schemas.openxmlformats.org/officeDocument/2006/relationships/viewProps" Target="viewProps.xml"/>  <Relationship Id="rId20" Type="http://schemas.openxmlformats.org/officeDocument/2006/relationships/theme" Target="theme/theme1.xml"/>  <Relationship Id="rId21" Type="http://schemas.openxmlformats.org/officeDocument/2006/relationships/tableStyles" Target="tableStyles.xml"/>  <Relationship Id="rId22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114d5da-6193-46cf-9b46-a228b20b481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555cea4-969b-4cda-b51a-65bfe3d3cd1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76bf785-8719-4d94-81f3-cc46e0ff702d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682bc69-9563-433a-8ce4-3bcd34c32e17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9b9a924-9e11-4c1c-a1d7-48c7156d30c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3ae8089-6774-4f5b-ba6e-6f64d7cb33d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62728aa-ab36-44db-94cc-18fad1bd0a63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942ddb3-1218-4c3e-aba7-563caed39d5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a596ce3-99f2-4d5d-b3d7-dccb5a764e68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2bfce64-16e4-40ab-a529-b507fdbc2fa9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d7e6a2e-6f28-49ac-a11c-21affc0656d7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fc2da24-2c5c-4b62-95e5-22399821e055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36c2f6b-2641-42e2-bc36-954898b36ec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df9e315-d841-4868-af37-67ebc4d6e75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f460ec4-77aa-4977-b7a7-5c307fc06f1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4db264e-8824-4f24-8725-bd927b317715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2024-05-14T05:51:26.542Z</dcterms:created>
  <dcterms:modified xsi:type="dcterms:W3CDTF">2024-05-14T05:51:26.542Z</dcterms:modified>
</cp:coreProperties>
</file>