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ype="http://schemas.openxmlformats.org/officeDocument/2006/relationships/presProps" Target="presProps.xml"/>  <Relationship Id="rId15" Type="http://schemas.openxmlformats.org/officeDocument/2006/relationships/viewProps" Target="viewProps.xml"/>  <Relationship Id="rId16" Type="http://schemas.openxmlformats.org/officeDocument/2006/relationships/theme" Target="theme/theme1.xml"/>  <Relationship Id="rId17" Type="http://schemas.openxmlformats.org/officeDocument/2006/relationships/tableStyles" Target="tableStyles.xml"/>  <Relationship Id="rId1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53d12aa-91b3-4868-93fd-e912a392260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89108b7-82d5-4557-82b1-b6671d31118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b301538-73a6-4da0-9610-043ab9b2dafd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a5074b1-ddcb-499c-813a-af4c71602ff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4ac665a-673f-494e-9ebc-a15a968e9045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640a2ac-e505-4462-83d5-256006594fb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675fe5c-2b3a-4d86-a4f1-2789127dcf3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9668ec7-2483-43d6-b1e8-e50a4fab456d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50fd686-e77b-4738-b9fe-d3afbc7cba3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33294e7-bb41-46b2-820c-55cccef1fd20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8e426ab-3361-47bc-ad16-9c56ab56428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06da4c9-a2c1-4203-a811-0660bc49b098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2024-06-26T17:56:29.888Z</dcterms:created>
  <dcterms:modified xsi:type="dcterms:W3CDTF">2024-06-26T17:56:29.888Z</dcterms:modified>
</cp:coreProperties>
</file>