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9144000" cy="5143500"/>
  <p:embeddedFontLst>
    <p:embeddedFont>
      <p:font typeface="Roboto"/>
      <p:regular r:id="rId49"/>
      <p:bold r:id="rId50"/>
      <p:italic r:id="rId51"/>
      <p:boldItalic r:id="rId52"/>
    </p:embeddedFont>
    <p:embeddedFont>
      <p:font typeface="Helvetica Neue"/>
      <p:regular r:id="rId53"/>
      <p:bold r:id="rId54"/>
      <p:italic r:id="rId55"/>
      <p:boldItalic r:id="rId56"/>
    </p:embeddedFon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61" roundtripDataSignature="AMtx7mhCl6ByEJh+1WkdCE0KJdpFJXQ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511d66293_0_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e511d66293_0_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11d66293_0_2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e511d66293_0_2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121501c8_0_27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78121501c8_0_27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121501c8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78121501c8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121501c8_0_18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78121501c8_0_18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121501c8_0_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121501c8_0_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8121501c8_0_4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78121501c8_0_4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79e3be3d5_0_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g2679e3be3d5_0_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8121501c8_0_28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78121501c8_0_28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121501c8_0_28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8121501c8_0_28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121501c8_0_28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8121501c8_0_28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8121501c8_0_29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78121501c8_0_29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8121501c8_0_29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78121501c8_0_29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908d433b7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908d433b7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908d433b7_0_1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908d433b7_0_1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908d433b7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7908d433b7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908d433b7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7908d433b7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908d433b7_0_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908d433b7_0_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121501c8_0_25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g278121501c8_0_25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908d433b7_0_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7908d433b7_0_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8121501c8_0_10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8121501c8_0_10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8121501c8_0_10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78121501c8_0_10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8121501c8_0_11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78121501c8_0_11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8121501c8_0_12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78121501c8_0_12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8121501c8_0_1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78121501c8_0_1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8121501c8_0_1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78121501c8_0_1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8121501c8_0_1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278121501c8_0_1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8121501c8_0_13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78121501c8_0_13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8121501c8_0_14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8121501c8_0_14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8121501c8_0_15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278121501c8_0_15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8121501c8_0_1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78121501c8_0_16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8121501c8_0_16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278121501c8_0_16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8121501c8_0_2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278121501c8_0_2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121501c8_0_26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78121501c8_0_26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121501c8_0_26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78121501c8_0_26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121501c8_0_27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78121501c8_0_27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0"/>
          <p:cNvSpPr/>
          <p:nvPr/>
        </p:nvSpPr>
        <p:spPr>
          <a:xfrm>
            <a:off x="7343000" y="4453712"/>
            <a:ext cx="316865" cy="688975"/>
          </a:xfrm>
          <a:custGeom>
            <a:rect b="b" l="l" r="r" t="t"/>
            <a:pathLst>
              <a:path extrusionOk="0" h="688975" w="31686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>
            <a:off x="7801203" y="4105706"/>
            <a:ext cx="316865" cy="1036955"/>
          </a:xfrm>
          <a:custGeom>
            <a:rect b="b" l="l" r="r" t="t"/>
            <a:pathLst>
              <a:path extrusionOk="0" h="1036954" w="316865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8259407" y="3757688"/>
            <a:ext cx="316865" cy="1384935"/>
          </a:xfrm>
          <a:custGeom>
            <a:rect b="b" l="l" r="r" t="t"/>
            <a:pathLst>
              <a:path extrusionOk="0" h="1384935" w="31686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/>
          <p:nvPr/>
        </p:nvSpPr>
        <p:spPr>
          <a:xfrm>
            <a:off x="8717610" y="3409683"/>
            <a:ext cx="316865" cy="1732914"/>
          </a:xfrm>
          <a:custGeom>
            <a:rect b="b" l="l" r="r" t="t"/>
            <a:pathLst>
              <a:path extrusionOk="0" h="1732914" w="316865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8460975" y="1817774"/>
            <a:ext cx="396875" cy="396875"/>
          </a:xfrm>
          <a:custGeom>
            <a:rect b="b" l="l" r="r" t="t"/>
            <a:pathLst>
              <a:path extrusionOk="0" h="396875" w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6470332" y="3480808"/>
            <a:ext cx="320040" cy="320040"/>
          </a:xfrm>
          <a:custGeom>
            <a:rect b="b" l="l" r="r" t="t"/>
            <a:pathLst>
              <a:path extrusionOk="0" h="320039" w="320040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7647800" y="2704287"/>
            <a:ext cx="635635" cy="635635"/>
          </a:xfrm>
          <a:custGeom>
            <a:rect b="b" l="l" r="r" t="t"/>
            <a:pathLst>
              <a:path extrusionOk="0" h="635635" w="635634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8460957" y="1817775"/>
            <a:ext cx="396875" cy="396875"/>
          </a:xfrm>
          <a:custGeom>
            <a:rect b="b" l="l" r="r" t="t"/>
            <a:pathLst>
              <a:path extrusionOk="0" h="396875" w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/>
          <p:nvPr/>
        </p:nvSpPr>
        <p:spPr>
          <a:xfrm>
            <a:off x="8076628" y="303174"/>
            <a:ext cx="625475" cy="624840"/>
          </a:xfrm>
          <a:custGeom>
            <a:rect b="b" l="l" r="r" t="t"/>
            <a:pathLst>
              <a:path extrusionOk="0" h="624840" w="625475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/>
          <p:nvPr/>
        </p:nvSpPr>
        <p:spPr>
          <a:xfrm>
            <a:off x="5399837" y="356374"/>
            <a:ext cx="2577465" cy="2577465"/>
          </a:xfrm>
          <a:custGeom>
            <a:rect b="b" l="l" r="r" t="t"/>
            <a:pathLst>
              <a:path extrusionOk="0" h="2577465" w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/>
          <p:nvPr/>
        </p:nvSpPr>
        <p:spPr>
          <a:xfrm>
            <a:off x="5911394" y="867674"/>
            <a:ext cx="1554480" cy="1554480"/>
          </a:xfrm>
          <a:custGeom>
            <a:rect b="b" l="l" r="r" t="t"/>
            <a:pathLst>
              <a:path extrusionOk="0" h="1554480" w="1554479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5563919" y="356358"/>
            <a:ext cx="1124585" cy="1289050"/>
          </a:xfrm>
          <a:custGeom>
            <a:rect b="b" l="l" r="r" t="t"/>
            <a:pathLst>
              <a:path extrusionOk="0" h="1289050" w="1124584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/>
          <p:nvPr/>
        </p:nvSpPr>
        <p:spPr>
          <a:xfrm>
            <a:off x="6470420" y="3480988"/>
            <a:ext cx="320040" cy="320040"/>
          </a:xfrm>
          <a:custGeom>
            <a:rect b="b" l="l" r="r" t="t"/>
            <a:pathLst>
              <a:path extrusionOk="0" h="320039" w="320040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7024" y="1696314"/>
            <a:ext cx="7349950" cy="16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1376825" y="658798"/>
            <a:ext cx="639034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947737" y="1804987"/>
            <a:ext cx="7253605" cy="2844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6825" y="658798"/>
            <a:ext cx="639034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1376825" y="658798"/>
            <a:ext cx="639034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625957" y="799033"/>
            <a:ext cx="501015" cy="499745"/>
          </a:xfrm>
          <a:custGeom>
            <a:rect b="b" l="l" r="r" t="t"/>
            <a:pathLst>
              <a:path extrusionOk="0" h="499744" w="501015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176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1376825" y="658798"/>
            <a:ext cx="639034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500" u="none" cap="none" strike="noStrike">
                <a:solidFill>
                  <a:srgbClr val="42424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947737" y="1804987"/>
            <a:ext cx="7253605" cy="2844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Rayhene/fit-tracker-platform/tree/extra/Entrega%202/extra-servi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897024" y="1696314"/>
            <a:ext cx="3973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Fit Tracker Plataforma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97025" y="3639850"/>
            <a:ext cx="28767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Grupo: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Patrícia Arcelo de Arruda - paa3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Rayhene Ranúzia Dantas de Arruda - rrda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Willams Clemente Cavalcanti - wcc</a:t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511d66293_0_15"/>
          <p:cNvSpPr txBox="1"/>
          <p:nvPr>
            <p:ph type="title"/>
          </p:nvPr>
        </p:nvSpPr>
        <p:spPr>
          <a:xfrm>
            <a:off x="639875" y="251300"/>
            <a:ext cx="7847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Cadastrar </a:t>
            </a:r>
            <a:r>
              <a:rPr lang="en-US" sz="2800"/>
              <a:t>Treino - </a:t>
            </a:r>
            <a:r>
              <a:rPr lang="en-US" sz="2800"/>
              <a:t>Diagrama de Sequência</a:t>
            </a:r>
            <a:endParaRPr sz="2800"/>
          </a:p>
        </p:txBody>
      </p:sp>
      <p:pic>
        <p:nvPicPr>
          <p:cNvPr id="118" name="Google Shape;118;g1e511d6629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75" y="695000"/>
            <a:ext cx="7074296" cy="43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511d66293_0_15"/>
          <p:cNvSpPr/>
          <p:nvPr/>
        </p:nvSpPr>
        <p:spPr>
          <a:xfrm rot="-3928485">
            <a:off x="4338145" y="817763"/>
            <a:ext cx="245005" cy="4431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511d66293_0_15"/>
          <p:cNvSpPr/>
          <p:nvPr/>
        </p:nvSpPr>
        <p:spPr>
          <a:xfrm rot="3111986">
            <a:off x="4086085" y="2509025"/>
            <a:ext cx="244860" cy="4433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511d66293_0_15"/>
          <p:cNvSpPr/>
          <p:nvPr/>
        </p:nvSpPr>
        <p:spPr>
          <a:xfrm rot="3428804">
            <a:off x="4086090" y="3095507"/>
            <a:ext cx="244982" cy="4432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11d66293_0_20"/>
          <p:cNvSpPr txBox="1"/>
          <p:nvPr>
            <p:ph type="title"/>
          </p:nvPr>
        </p:nvSpPr>
        <p:spPr>
          <a:xfrm>
            <a:off x="639900" y="251300"/>
            <a:ext cx="762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Cadastrar Treino - </a:t>
            </a:r>
            <a:r>
              <a:rPr lang="en-US" sz="2800"/>
              <a:t>Diagrama de Classes</a:t>
            </a:r>
            <a:endParaRPr sz="2800"/>
          </a:p>
        </p:txBody>
      </p:sp>
      <p:pic>
        <p:nvPicPr>
          <p:cNvPr id="127" name="Google Shape;127;g1e511d6629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175" y="817326"/>
            <a:ext cx="5607639" cy="414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8121501c8_0_275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g278121501c8_0_275"/>
          <p:cNvSpPr txBox="1"/>
          <p:nvPr/>
        </p:nvSpPr>
        <p:spPr>
          <a:xfrm>
            <a:off x="1904100" y="2099125"/>
            <a:ext cx="53358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arquitetura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direção do relacionamento entre os controllers e as views precisam ser invertidos. 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fábrica 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 estar na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fachada 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não nos controladores. 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04" y="0"/>
            <a:ext cx="76777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rot="-5400000">
            <a:off x="3084746" y="282431"/>
            <a:ext cx="245100" cy="44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5400000">
            <a:off x="5117246" y="2413181"/>
            <a:ext cx="245100" cy="44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title"/>
          </p:nvPr>
        </p:nvSpPr>
        <p:spPr>
          <a:xfrm>
            <a:off x="632725" y="305675"/>
            <a:ext cx="192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078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7426173" y="284009"/>
            <a:ext cx="1425575" cy="1424940"/>
          </a:xfrm>
          <a:custGeom>
            <a:rect b="b" l="l" r="r" t="t"/>
            <a:pathLst>
              <a:path extrusionOk="0" h="1424939" w="1425575">
                <a:moveTo>
                  <a:pt x="1425257" y="735584"/>
                </a:moveTo>
                <a:lnTo>
                  <a:pt x="1425232" y="689889"/>
                </a:lnTo>
                <a:lnTo>
                  <a:pt x="1422298" y="644347"/>
                </a:lnTo>
                <a:lnTo>
                  <a:pt x="1416481" y="599122"/>
                </a:lnTo>
                <a:lnTo>
                  <a:pt x="1407807" y="554355"/>
                </a:lnTo>
                <a:lnTo>
                  <a:pt x="1396276" y="510209"/>
                </a:lnTo>
                <a:lnTo>
                  <a:pt x="1381950" y="466801"/>
                </a:lnTo>
                <a:lnTo>
                  <a:pt x="1364818" y="424319"/>
                </a:lnTo>
                <a:lnTo>
                  <a:pt x="1344930" y="382879"/>
                </a:lnTo>
                <a:lnTo>
                  <a:pt x="1322285" y="342633"/>
                </a:lnTo>
                <a:lnTo>
                  <a:pt x="1296924" y="303745"/>
                </a:lnTo>
                <a:lnTo>
                  <a:pt x="1268882" y="266357"/>
                </a:lnTo>
                <a:lnTo>
                  <a:pt x="1238148" y="230619"/>
                </a:lnTo>
                <a:lnTo>
                  <a:pt x="1204785" y="196672"/>
                </a:lnTo>
                <a:lnTo>
                  <a:pt x="1168781" y="164668"/>
                </a:lnTo>
                <a:lnTo>
                  <a:pt x="1130185" y="134747"/>
                </a:lnTo>
                <a:lnTo>
                  <a:pt x="1089660" y="107505"/>
                </a:lnTo>
                <a:lnTo>
                  <a:pt x="1047965" y="83375"/>
                </a:lnTo>
                <a:lnTo>
                  <a:pt x="1005255" y="62357"/>
                </a:lnTo>
                <a:lnTo>
                  <a:pt x="961669" y="44411"/>
                </a:lnTo>
                <a:lnTo>
                  <a:pt x="917359" y="29514"/>
                </a:lnTo>
                <a:lnTo>
                  <a:pt x="872477" y="17653"/>
                </a:lnTo>
                <a:lnTo>
                  <a:pt x="827163" y="8801"/>
                </a:lnTo>
                <a:lnTo>
                  <a:pt x="781570" y="2921"/>
                </a:lnTo>
                <a:lnTo>
                  <a:pt x="735838" y="0"/>
                </a:lnTo>
                <a:lnTo>
                  <a:pt x="690130" y="25"/>
                </a:lnTo>
                <a:lnTo>
                  <a:pt x="644588" y="2946"/>
                </a:lnTo>
                <a:lnTo>
                  <a:pt x="599351" y="8763"/>
                </a:lnTo>
                <a:lnTo>
                  <a:pt x="554583" y="17437"/>
                </a:lnTo>
                <a:lnTo>
                  <a:pt x="510425" y="28943"/>
                </a:lnTo>
                <a:lnTo>
                  <a:pt x="467017" y="43281"/>
                </a:lnTo>
                <a:lnTo>
                  <a:pt x="424522" y="60401"/>
                </a:lnTo>
                <a:lnTo>
                  <a:pt x="383070" y="80276"/>
                </a:lnTo>
                <a:lnTo>
                  <a:pt x="342836" y="102908"/>
                </a:lnTo>
                <a:lnTo>
                  <a:pt x="303936" y="128257"/>
                </a:lnTo>
                <a:lnTo>
                  <a:pt x="266547" y="156298"/>
                </a:lnTo>
                <a:lnTo>
                  <a:pt x="230809" y="187020"/>
                </a:lnTo>
                <a:lnTo>
                  <a:pt x="196850" y="220383"/>
                </a:lnTo>
                <a:lnTo>
                  <a:pt x="164846" y="256362"/>
                </a:lnTo>
                <a:lnTo>
                  <a:pt x="134937" y="294957"/>
                </a:lnTo>
                <a:lnTo>
                  <a:pt x="106375" y="337642"/>
                </a:lnTo>
                <a:lnTo>
                  <a:pt x="81089" y="382003"/>
                </a:lnTo>
                <a:lnTo>
                  <a:pt x="59143" y="427863"/>
                </a:lnTo>
                <a:lnTo>
                  <a:pt x="40589" y="475018"/>
                </a:lnTo>
                <a:lnTo>
                  <a:pt x="25438" y="523290"/>
                </a:lnTo>
                <a:lnTo>
                  <a:pt x="13766" y="572490"/>
                </a:lnTo>
                <a:lnTo>
                  <a:pt x="5600" y="622414"/>
                </a:lnTo>
                <a:lnTo>
                  <a:pt x="1003" y="672884"/>
                </a:lnTo>
                <a:lnTo>
                  <a:pt x="0" y="723722"/>
                </a:lnTo>
                <a:lnTo>
                  <a:pt x="2654" y="774712"/>
                </a:lnTo>
                <a:lnTo>
                  <a:pt x="8991" y="825677"/>
                </a:lnTo>
                <a:lnTo>
                  <a:pt x="18986" y="876058"/>
                </a:lnTo>
                <a:lnTo>
                  <a:pt x="32486" y="925309"/>
                </a:lnTo>
                <a:lnTo>
                  <a:pt x="49403" y="973251"/>
                </a:lnTo>
                <a:lnTo>
                  <a:pt x="69634" y="1019733"/>
                </a:lnTo>
                <a:lnTo>
                  <a:pt x="93065" y="1064577"/>
                </a:lnTo>
                <a:lnTo>
                  <a:pt x="119595" y="1107617"/>
                </a:lnTo>
                <a:lnTo>
                  <a:pt x="149136" y="1148702"/>
                </a:lnTo>
                <a:lnTo>
                  <a:pt x="181584" y="1187640"/>
                </a:lnTo>
                <a:lnTo>
                  <a:pt x="216814" y="1224292"/>
                </a:lnTo>
                <a:lnTo>
                  <a:pt x="254762" y="1258493"/>
                </a:lnTo>
                <a:lnTo>
                  <a:pt x="295287" y="1290053"/>
                </a:lnTo>
                <a:lnTo>
                  <a:pt x="335813" y="1317307"/>
                </a:lnTo>
                <a:lnTo>
                  <a:pt x="377494" y="1341424"/>
                </a:lnTo>
                <a:lnTo>
                  <a:pt x="420217" y="1362443"/>
                </a:lnTo>
                <a:lnTo>
                  <a:pt x="463804" y="1380388"/>
                </a:lnTo>
                <a:lnTo>
                  <a:pt x="508114" y="1395285"/>
                </a:lnTo>
                <a:lnTo>
                  <a:pt x="552996" y="1407147"/>
                </a:lnTo>
                <a:lnTo>
                  <a:pt x="598309" y="1416011"/>
                </a:lnTo>
                <a:lnTo>
                  <a:pt x="643902" y="1421879"/>
                </a:lnTo>
                <a:lnTo>
                  <a:pt x="689635" y="1424800"/>
                </a:lnTo>
                <a:lnTo>
                  <a:pt x="735342" y="1424787"/>
                </a:lnTo>
                <a:lnTo>
                  <a:pt x="780884" y="1421853"/>
                </a:lnTo>
                <a:lnTo>
                  <a:pt x="826122" y="1416050"/>
                </a:lnTo>
                <a:lnTo>
                  <a:pt x="870889" y="1407375"/>
                </a:lnTo>
                <a:lnTo>
                  <a:pt x="915047" y="1395857"/>
                </a:lnTo>
                <a:lnTo>
                  <a:pt x="958456" y="1381531"/>
                </a:lnTo>
                <a:lnTo>
                  <a:pt x="1000950" y="1364411"/>
                </a:lnTo>
                <a:lnTo>
                  <a:pt x="1042403" y="1344523"/>
                </a:lnTo>
                <a:lnTo>
                  <a:pt x="1082636" y="1321892"/>
                </a:lnTo>
                <a:lnTo>
                  <a:pt x="1121524" y="1296543"/>
                </a:lnTo>
                <a:lnTo>
                  <a:pt x="1158925" y="1268501"/>
                </a:lnTo>
                <a:lnTo>
                  <a:pt x="1194663" y="1237792"/>
                </a:lnTo>
                <a:lnTo>
                  <a:pt x="1228610" y="1204429"/>
                </a:lnTo>
                <a:lnTo>
                  <a:pt x="1260627" y="1168438"/>
                </a:lnTo>
                <a:lnTo>
                  <a:pt x="1290535" y="1129855"/>
                </a:lnTo>
                <a:lnTo>
                  <a:pt x="1317790" y="1089342"/>
                </a:lnTo>
                <a:lnTo>
                  <a:pt x="1341907" y="1047661"/>
                </a:lnTo>
                <a:lnTo>
                  <a:pt x="1362925" y="1004951"/>
                </a:lnTo>
                <a:lnTo>
                  <a:pt x="1380871" y="961377"/>
                </a:lnTo>
                <a:lnTo>
                  <a:pt x="1395755" y="917079"/>
                </a:lnTo>
                <a:lnTo>
                  <a:pt x="1407617" y="872197"/>
                </a:lnTo>
                <a:lnTo>
                  <a:pt x="1416469" y="826897"/>
                </a:lnTo>
                <a:lnTo>
                  <a:pt x="1422349" y="781304"/>
                </a:lnTo>
                <a:lnTo>
                  <a:pt x="1425257" y="735584"/>
                </a:lnTo>
                <a:close/>
              </a:path>
            </a:pathLst>
          </a:custGeom>
          <a:solidFill>
            <a:srgbClr val="FFFFFF">
              <a:alpha val="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396123" y="1920798"/>
            <a:ext cx="569595" cy="569595"/>
          </a:xfrm>
          <a:custGeom>
            <a:rect b="b" l="l" r="r" t="t"/>
            <a:pathLst>
              <a:path extrusionOk="0" h="569594" w="569595">
                <a:moveTo>
                  <a:pt x="569379" y="284314"/>
                </a:moveTo>
                <a:lnTo>
                  <a:pt x="565772" y="239522"/>
                </a:lnTo>
                <a:lnTo>
                  <a:pt x="555155" y="195846"/>
                </a:lnTo>
                <a:lnTo>
                  <a:pt x="537997" y="154749"/>
                </a:lnTo>
                <a:lnTo>
                  <a:pt x="514705" y="116941"/>
                </a:lnTo>
                <a:lnTo>
                  <a:pt x="485724" y="83134"/>
                </a:lnTo>
                <a:lnTo>
                  <a:pt x="451497" y="54000"/>
                </a:lnTo>
                <a:lnTo>
                  <a:pt x="411899" y="29972"/>
                </a:lnTo>
                <a:lnTo>
                  <a:pt x="370078" y="13042"/>
                </a:lnTo>
                <a:lnTo>
                  <a:pt x="326859" y="3098"/>
                </a:lnTo>
                <a:lnTo>
                  <a:pt x="283070" y="0"/>
                </a:lnTo>
                <a:lnTo>
                  <a:pt x="239509" y="3632"/>
                </a:lnTo>
                <a:lnTo>
                  <a:pt x="197015" y="13843"/>
                </a:lnTo>
                <a:lnTo>
                  <a:pt x="156400" y="30505"/>
                </a:lnTo>
                <a:lnTo>
                  <a:pt x="118478" y="53492"/>
                </a:lnTo>
                <a:lnTo>
                  <a:pt x="84074" y="82664"/>
                </a:lnTo>
                <a:lnTo>
                  <a:pt x="54000" y="117906"/>
                </a:lnTo>
                <a:lnTo>
                  <a:pt x="29959" y="157505"/>
                </a:lnTo>
                <a:lnTo>
                  <a:pt x="13042" y="199326"/>
                </a:lnTo>
                <a:lnTo>
                  <a:pt x="3098" y="242544"/>
                </a:lnTo>
                <a:lnTo>
                  <a:pt x="0" y="286334"/>
                </a:lnTo>
                <a:lnTo>
                  <a:pt x="3619" y="329882"/>
                </a:lnTo>
                <a:lnTo>
                  <a:pt x="13830" y="372376"/>
                </a:lnTo>
                <a:lnTo>
                  <a:pt x="30492" y="413004"/>
                </a:lnTo>
                <a:lnTo>
                  <a:pt x="53479" y="450926"/>
                </a:lnTo>
                <a:lnTo>
                  <a:pt x="82664" y="485330"/>
                </a:lnTo>
                <a:lnTo>
                  <a:pt x="117894" y="515404"/>
                </a:lnTo>
                <a:lnTo>
                  <a:pt x="157505" y="539445"/>
                </a:lnTo>
                <a:lnTo>
                  <a:pt x="199313" y="556361"/>
                </a:lnTo>
                <a:lnTo>
                  <a:pt x="242531" y="566305"/>
                </a:lnTo>
                <a:lnTo>
                  <a:pt x="286334" y="569404"/>
                </a:lnTo>
                <a:lnTo>
                  <a:pt x="329882" y="565772"/>
                </a:lnTo>
                <a:lnTo>
                  <a:pt x="372376" y="555574"/>
                </a:lnTo>
                <a:lnTo>
                  <a:pt x="412991" y="538911"/>
                </a:lnTo>
                <a:lnTo>
                  <a:pt x="450913" y="515924"/>
                </a:lnTo>
                <a:lnTo>
                  <a:pt x="485317" y="486740"/>
                </a:lnTo>
                <a:lnTo>
                  <a:pt x="515391" y="451497"/>
                </a:lnTo>
                <a:lnTo>
                  <a:pt x="538772" y="413118"/>
                </a:lnTo>
                <a:lnTo>
                  <a:pt x="555688" y="371919"/>
                </a:lnTo>
                <a:lnTo>
                  <a:pt x="565962" y="328714"/>
                </a:lnTo>
                <a:lnTo>
                  <a:pt x="569379" y="284314"/>
                </a:lnTo>
                <a:close/>
              </a:path>
            </a:pathLst>
          </a:custGeom>
          <a:solidFill>
            <a:srgbClr val="FFFFFF">
              <a:alpha val="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944792" y="196951"/>
            <a:ext cx="393065" cy="393065"/>
          </a:xfrm>
          <a:custGeom>
            <a:rect b="b" l="l" r="r" t="t"/>
            <a:pathLst>
              <a:path extrusionOk="0" h="393065" w="393065">
                <a:moveTo>
                  <a:pt x="392633" y="203606"/>
                </a:moveTo>
                <a:lnTo>
                  <a:pt x="390258" y="164973"/>
                </a:lnTo>
                <a:lnTo>
                  <a:pt x="380365" y="127558"/>
                </a:lnTo>
                <a:lnTo>
                  <a:pt x="363524" y="93116"/>
                </a:lnTo>
                <a:lnTo>
                  <a:pt x="340309" y="62598"/>
                </a:lnTo>
                <a:lnTo>
                  <a:pt x="311315" y="36957"/>
                </a:lnTo>
                <a:lnTo>
                  <a:pt x="271754" y="14782"/>
                </a:lnTo>
                <a:lnTo>
                  <a:pt x="229565" y="2552"/>
                </a:lnTo>
                <a:lnTo>
                  <a:pt x="186410" y="0"/>
                </a:lnTo>
                <a:lnTo>
                  <a:pt x="143916" y="6858"/>
                </a:lnTo>
                <a:lnTo>
                  <a:pt x="103759" y="22847"/>
                </a:lnTo>
                <a:lnTo>
                  <a:pt x="101307" y="24523"/>
                </a:lnTo>
                <a:lnTo>
                  <a:pt x="101193" y="24295"/>
                </a:lnTo>
                <a:lnTo>
                  <a:pt x="92405" y="30645"/>
                </a:lnTo>
                <a:lnTo>
                  <a:pt x="67551" y="47726"/>
                </a:lnTo>
                <a:lnTo>
                  <a:pt x="65151" y="50355"/>
                </a:lnTo>
                <a:lnTo>
                  <a:pt x="62725" y="52108"/>
                </a:lnTo>
                <a:lnTo>
                  <a:pt x="51727" y="65062"/>
                </a:lnTo>
                <a:lnTo>
                  <a:pt x="36969" y="81216"/>
                </a:lnTo>
                <a:lnTo>
                  <a:pt x="34963" y="84785"/>
                </a:lnTo>
                <a:lnTo>
                  <a:pt x="32423" y="87782"/>
                </a:lnTo>
                <a:lnTo>
                  <a:pt x="24917" y="102704"/>
                </a:lnTo>
                <a:lnTo>
                  <a:pt x="14795" y="120777"/>
                </a:lnTo>
                <a:lnTo>
                  <a:pt x="13360" y="125730"/>
                </a:lnTo>
                <a:lnTo>
                  <a:pt x="11404" y="129616"/>
                </a:lnTo>
                <a:lnTo>
                  <a:pt x="8305" y="143141"/>
                </a:lnTo>
                <a:lnTo>
                  <a:pt x="2565" y="162966"/>
                </a:lnTo>
                <a:lnTo>
                  <a:pt x="2133" y="170154"/>
                </a:lnTo>
                <a:lnTo>
                  <a:pt x="825" y="175895"/>
                </a:lnTo>
                <a:lnTo>
                  <a:pt x="1041" y="188582"/>
                </a:lnTo>
                <a:lnTo>
                  <a:pt x="0" y="206121"/>
                </a:lnTo>
                <a:lnTo>
                  <a:pt x="1498" y="215430"/>
                </a:lnTo>
                <a:lnTo>
                  <a:pt x="1638" y="223354"/>
                </a:lnTo>
                <a:lnTo>
                  <a:pt x="4584" y="234543"/>
                </a:lnTo>
                <a:lnTo>
                  <a:pt x="6858" y="248602"/>
                </a:lnTo>
                <a:lnTo>
                  <a:pt x="11112" y="259321"/>
                </a:lnTo>
                <a:lnTo>
                  <a:pt x="13576" y="268617"/>
                </a:lnTo>
                <a:lnTo>
                  <a:pt x="18288" y="277329"/>
                </a:lnTo>
                <a:lnTo>
                  <a:pt x="22847" y="288772"/>
                </a:lnTo>
                <a:lnTo>
                  <a:pt x="30594" y="300062"/>
                </a:lnTo>
                <a:lnTo>
                  <a:pt x="35864" y="309778"/>
                </a:lnTo>
                <a:lnTo>
                  <a:pt x="41681" y="316204"/>
                </a:lnTo>
                <a:lnTo>
                  <a:pt x="47726" y="324980"/>
                </a:lnTo>
                <a:lnTo>
                  <a:pt x="59067" y="335343"/>
                </a:lnTo>
                <a:lnTo>
                  <a:pt x="67779" y="344932"/>
                </a:lnTo>
                <a:lnTo>
                  <a:pt x="68567" y="344017"/>
                </a:lnTo>
                <a:lnTo>
                  <a:pt x="81216" y="355561"/>
                </a:lnTo>
                <a:lnTo>
                  <a:pt x="120777" y="377736"/>
                </a:lnTo>
                <a:lnTo>
                  <a:pt x="162966" y="389966"/>
                </a:lnTo>
                <a:lnTo>
                  <a:pt x="206121" y="392518"/>
                </a:lnTo>
                <a:lnTo>
                  <a:pt x="248615" y="385673"/>
                </a:lnTo>
                <a:lnTo>
                  <a:pt x="288772" y="369671"/>
                </a:lnTo>
                <a:lnTo>
                  <a:pt x="324980" y="344805"/>
                </a:lnTo>
                <a:lnTo>
                  <a:pt x="355561" y="311315"/>
                </a:lnTo>
                <a:lnTo>
                  <a:pt x="375031" y="277863"/>
                </a:lnTo>
                <a:lnTo>
                  <a:pt x="387464" y="241592"/>
                </a:lnTo>
                <a:lnTo>
                  <a:pt x="392633" y="203606"/>
                </a:lnTo>
                <a:close/>
              </a:path>
            </a:pathLst>
          </a:custGeom>
          <a:solidFill>
            <a:srgbClr val="FFFFFF">
              <a:alpha val="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891600" y="3158842"/>
            <a:ext cx="50748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</a:rPr>
              <a:t>Projeto SOA</a:t>
            </a:r>
            <a:endParaRPr sz="36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FFFF"/>
                </a:solidFill>
              </a:rPr>
              <a:t>Microsserviços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121501c8_0_37"/>
          <p:cNvSpPr txBox="1"/>
          <p:nvPr>
            <p:ph type="title"/>
          </p:nvPr>
        </p:nvSpPr>
        <p:spPr>
          <a:xfrm>
            <a:off x="620050" y="182800"/>
            <a:ext cx="293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Modelagem</a:t>
            </a:r>
            <a:endParaRPr sz="3200"/>
          </a:p>
        </p:txBody>
      </p:sp>
      <p:pic>
        <p:nvPicPr>
          <p:cNvPr id="156" name="Google Shape;156;g278121501c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75" y="790900"/>
            <a:ext cx="6739001" cy="4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121501c8_0_181"/>
          <p:cNvSpPr txBox="1"/>
          <p:nvPr>
            <p:ph type="title"/>
          </p:nvPr>
        </p:nvSpPr>
        <p:spPr>
          <a:xfrm>
            <a:off x="620050" y="182800"/>
            <a:ext cx="293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Modelagem</a:t>
            </a:r>
            <a:endParaRPr sz="3200"/>
          </a:p>
        </p:txBody>
      </p:sp>
      <p:pic>
        <p:nvPicPr>
          <p:cNvPr id="162" name="Google Shape;162;g278121501c8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13" y="828675"/>
            <a:ext cx="75152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121501c8_0_55"/>
          <p:cNvSpPr txBox="1"/>
          <p:nvPr>
            <p:ph type="title"/>
          </p:nvPr>
        </p:nvSpPr>
        <p:spPr>
          <a:xfrm>
            <a:off x="2231550" y="2187000"/>
            <a:ext cx="4680900" cy="7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Especificações do Modelo de Negócio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Informação do Negócio</a:t>
            </a:r>
            <a:endParaRPr sz="280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510025"/>
            <a:ext cx="65055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121501c8_0_44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Navegacional</a:t>
            </a:r>
            <a:endParaRPr sz="2800"/>
          </a:p>
        </p:txBody>
      </p:sp>
      <p:pic>
        <p:nvPicPr>
          <p:cNvPr id="179" name="Google Shape;179;g278121501c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675"/>
            <a:ext cx="8740289" cy="41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9e3be3d5_0_3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g2679e3be3d5_0_3"/>
          <p:cNvSpPr txBox="1"/>
          <p:nvPr/>
        </p:nvSpPr>
        <p:spPr>
          <a:xfrm>
            <a:off x="656425" y="1277125"/>
            <a:ext cx="36441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🔘 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CriarConta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tela deve criar explicitamente o usuário através de um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reflexivo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passar para o controlador. No caso específico, este usuário deve ser denominado “usuario”. 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🔘 Em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LoginComGoogle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adicionar um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reflexivo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 tela para obter o idToken.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🔘 Em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ListarTreinos 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usuário, a tela deve passar o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do usuário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O retorno é uma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de treinos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deveria ter sido incluída como um objeto. </a:t>
            </a:r>
            <a:endParaRPr b="0" i="0" sz="13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g2679e3be3d5_0_3"/>
          <p:cNvSpPr txBox="1"/>
          <p:nvPr/>
        </p:nvSpPr>
        <p:spPr>
          <a:xfrm>
            <a:off x="4805150" y="1277125"/>
            <a:ext cx="37794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🔘</a:t>
            </a: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CadastrarTreino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eliminar o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controladorDeExercicio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Para cada exercício retornado, precisa criar o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Exercício Programado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só então criar o treino propriamente dito.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🔘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arquitetura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direção do relacionamento entre os controllers e as views precisam ser invertidos. A </a:t>
            </a:r>
            <a:r>
              <a:rPr b="1" lang="en-US" sz="16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fábrica 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 estar na </a:t>
            </a:r>
            <a:r>
              <a:rPr b="1"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fachada </a:t>
            </a:r>
            <a:r>
              <a:rPr lang="en-US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não nos controladores. </a:t>
            </a:r>
            <a:endParaRPr b="0" i="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78121501c8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8250" y="793725"/>
            <a:ext cx="3127500" cy="404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78121501c8_0_280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Login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78121501c8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475" y="716275"/>
            <a:ext cx="5562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78121501c8_0_284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Criar Conta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78121501c8_0_288"/>
          <p:cNvPicPr preferRelativeResize="0"/>
          <p:nvPr/>
        </p:nvPicPr>
        <p:blipFill rotWithShape="1">
          <a:blip r:embed="rId3">
            <a:alphaModFix/>
          </a:blip>
          <a:srcRect b="27092" l="0" r="0" t="0"/>
          <a:stretch/>
        </p:blipFill>
        <p:spPr>
          <a:xfrm>
            <a:off x="662575" y="807900"/>
            <a:ext cx="7818850" cy="3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78121501c8_0_288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Treinos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78121501c8_0_292"/>
          <p:cNvPicPr preferRelativeResize="0"/>
          <p:nvPr/>
        </p:nvPicPr>
        <p:blipFill rotWithShape="1">
          <a:blip r:embed="rId3">
            <a:alphaModFix/>
          </a:blip>
          <a:srcRect b="6968" l="0" r="0" t="0"/>
          <a:stretch/>
        </p:blipFill>
        <p:spPr>
          <a:xfrm>
            <a:off x="135338" y="802250"/>
            <a:ext cx="8873325" cy="40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78121501c8_0_292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Cadastrar Treino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78121501c8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0" y="716275"/>
            <a:ext cx="6979899" cy="43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78121501c8_0_296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Editar Treino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908d433b7_0_0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Exercícios</a:t>
            </a:r>
            <a:endParaRPr sz="2800"/>
          </a:p>
        </p:txBody>
      </p:sp>
      <p:pic>
        <p:nvPicPr>
          <p:cNvPr id="215" name="Google Shape;215;g27908d433b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00" y="793225"/>
            <a:ext cx="7286294" cy="41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908d433b7_0_17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Novo Exercício</a:t>
            </a:r>
            <a:endParaRPr sz="2800"/>
          </a:p>
        </p:txBody>
      </p:sp>
      <p:pic>
        <p:nvPicPr>
          <p:cNvPr id="221" name="Google Shape;221;g27908d433b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5200"/>
            <a:ext cx="8839203" cy="376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08d433b7_0_37"/>
          <p:cNvSpPr txBox="1"/>
          <p:nvPr>
            <p:ph type="title"/>
          </p:nvPr>
        </p:nvSpPr>
        <p:spPr>
          <a:xfrm>
            <a:off x="632900" y="272575"/>
            <a:ext cx="716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Editar Exercício</a:t>
            </a:r>
            <a:endParaRPr sz="2800"/>
          </a:p>
        </p:txBody>
      </p:sp>
      <p:pic>
        <p:nvPicPr>
          <p:cNvPr id="227" name="Google Shape;227;g27908d433b7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1500"/>
            <a:ext cx="8839201" cy="390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908d433b7_0_6"/>
          <p:cNvSpPr txBox="1"/>
          <p:nvPr>
            <p:ph type="title"/>
          </p:nvPr>
        </p:nvSpPr>
        <p:spPr>
          <a:xfrm>
            <a:off x="632900" y="272575"/>
            <a:ext cx="716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Sessões de Treinamento</a:t>
            </a:r>
            <a:endParaRPr sz="2800"/>
          </a:p>
        </p:txBody>
      </p:sp>
      <p:pic>
        <p:nvPicPr>
          <p:cNvPr id="233" name="Google Shape;233;g27908d433b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13" y="817375"/>
            <a:ext cx="7749366" cy="41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908d433b7_0_24"/>
          <p:cNvSpPr txBox="1"/>
          <p:nvPr>
            <p:ph type="title"/>
          </p:nvPr>
        </p:nvSpPr>
        <p:spPr>
          <a:xfrm>
            <a:off x="632900" y="272575"/>
            <a:ext cx="716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Nova Sessão</a:t>
            </a:r>
            <a:endParaRPr sz="2800"/>
          </a:p>
        </p:txBody>
      </p:sp>
      <p:pic>
        <p:nvPicPr>
          <p:cNvPr id="239" name="Google Shape;239;g27908d433b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325"/>
            <a:ext cx="8839201" cy="390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8121501c8_0_255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g278121501c8_0_255"/>
          <p:cNvSpPr txBox="1"/>
          <p:nvPr/>
        </p:nvSpPr>
        <p:spPr>
          <a:xfrm>
            <a:off x="1904100" y="2099125"/>
            <a:ext cx="53358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CriarConta</a:t>
            </a:r>
            <a:r>
              <a:rPr lang="en-US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tela deve criar explicitamente o usuário através de um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reflexivo</a:t>
            </a:r>
            <a:r>
              <a:rPr lang="en-US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 passar para o controlador. 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caso específico, este usuário deve ser denominado “usuario”.  </a:t>
            </a:r>
            <a:endParaRPr sz="1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908d433b7_0_31"/>
          <p:cNvSpPr txBox="1"/>
          <p:nvPr>
            <p:ph type="title"/>
          </p:nvPr>
        </p:nvSpPr>
        <p:spPr>
          <a:xfrm>
            <a:off x="632900" y="272575"/>
            <a:ext cx="716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Protótipo de GUI - Editar Sessão</a:t>
            </a:r>
            <a:endParaRPr sz="2800"/>
          </a:p>
        </p:txBody>
      </p:sp>
      <p:pic>
        <p:nvPicPr>
          <p:cNvPr id="245" name="Google Shape;245;g27908d433b7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550"/>
            <a:ext cx="8839202" cy="400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8121501c8_0_100"/>
          <p:cNvSpPr txBox="1"/>
          <p:nvPr>
            <p:ph type="title"/>
          </p:nvPr>
        </p:nvSpPr>
        <p:spPr>
          <a:xfrm>
            <a:off x="2231550" y="2187000"/>
            <a:ext cx="46809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Análise de Serviços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8121501c8_0_104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Arquitetura dos Serviços</a:t>
            </a:r>
            <a:endParaRPr sz="2800"/>
          </a:p>
        </p:txBody>
      </p:sp>
      <p:pic>
        <p:nvPicPr>
          <p:cNvPr id="256" name="Google Shape;256;g278121501c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0038"/>
            <a:ext cx="8839199" cy="355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8121501c8_0_110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Interação - Controle Usuário</a:t>
            </a:r>
            <a:endParaRPr sz="2800"/>
          </a:p>
        </p:txBody>
      </p:sp>
      <p:pic>
        <p:nvPicPr>
          <p:cNvPr id="262" name="Google Shape;262;g278121501c8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92" y="716275"/>
            <a:ext cx="6390420" cy="44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8121501c8_0_123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Interação - Controle Treino</a:t>
            </a:r>
            <a:endParaRPr sz="2800"/>
          </a:p>
        </p:txBody>
      </p:sp>
      <p:pic>
        <p:nvPicPr>
          <p:cNvPr id="268" name="Google Shape;268;g278121501c8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438" y="716275"/>
            <a:ext cx="6665126" cy="524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8121501c8_0_119"/>
          <p:cNvSpPr txBox="1"/>
          <p:nvPr>
            <p:ph type="title"/>
          </p:nvPr>
        </p:nvSpPr>
        <p:spPr>
          <a:xfrm>
            <a:off x="632900" y="272575"/>
            <a:ext cx="7618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Interação - Controle Exercicio</a:t>
            </a:r>
            <a:endParaRPr sz="2800"/>
          </a:p>
        </p:txBody>
      </p:sp>
      <p:pic>
        <p:nvPicPr>
          <p:cNvPr id="274" name="Google Shape;274;g278121501c8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771" y="716276"/>
            <a:ext cx="6580451" cy="5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8121501c8_0_115"/>
          <p:cNvSpPr txBox="1"/>
          <p:nvPr>
            <p:ph type="title"/>
          </p:nvPr>
        </p:nvSpPr>
        <p:spPr>
          <a:xfrm>
            <a:off x="192150" y="272575"/>
            <a:ext cx="8759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Interação - Controle Sessão Treinamento</a:t>
            </a:r>
            <a:endParaRPr sz="2800"/>
          </a:p>
        </p:txBody>
      </p:sp>
      <p:pic>
        <p:nvPicPr>
          <p:cNvPr id="280" name="Google Shape;280;g278121501c8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33" y="771125"/>
            <a:ext cx="59625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8121501c8_0_133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Modelo de Informação Refinado</a:t>
            </a:r>
            <a:endParaRPr sz="2800"/>
          </a:p>
        </p:txBody>
      </p:sp>
      <p:pic>
        <p:nvPicPr>
          <p:cNvPr id="286" name="Google Shape;286;g278121501c8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843000"/>
            <a:ext cx="5769653" cy="41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8121501c8_0_139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Diagrama de componentes dos serviços</a:t>
            </a:r>
            <a:endParaRPr sz="2800"/>
          </a:p>
        </p:txBody>
      </p:sp>
      <p:pic>
        <p:nvPicPr>
          <p:cNvPr id="292" name="Google Shape;292;g278121501c8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675"/>
            <a:ext cx="8839197" cy="38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8121501c8_0_146"/>
          <p:cNvSpPr txBox="1"/>
          <p:nvPr>
            <p:ph type="title"/>
          </p:nvPr>
        </p:nvSpPr>
        <p:spPr>
          <a:xfrm>
            <a:off x="2231550" y="2187000"/>
            <a:ext cx="46809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Projeto </a:t>
            </a:r>
            <a:r>
              <a:rPr lang="en-US"/>
              <a:t>dos Serviços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639875" y="281400"/>
            <a:ext cx="7847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Criar Conta - </a:t>
            </a:r>
            <a:r>
              <a:rPr lang="en-US" sz="2800"/>
              <a:t>Diagrama de Sequência</a:t>
            </a:r>
            <a:endParaRPr sz="2800"/>
          </a:p>
        </p:txBody>
      </p: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766600"/>
            <a:ext cx="6850318" cy="43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 rot="1793569">
            <a:off x="4079562" y="1991202"/>
            <a:ext cx="244994" cy="44362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8121501c8_0_157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Diagrama de componentes do Sistema</a:t>
            </a:r>
            <a:endParaRPr sz="2800"/>
          </a:p>
        </p:txBody>
      </p:sp>
      <p:pic>
        <p:nvPicPr>
          <p:cNvPr id="303" name="Google Shape;303;g278121501c8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63" y="716275"/>
            <a:ext cx="7900275" cy="43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8121501c8_0_163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Projeto ComponenteControleUsuario</a:t>
            </a:r>
            <a:endParaRPr sz="2800"/>
          </a:p>
        </p:txBody>
      </p:sp>
      <p:pic>
        <p:nvPicPr>
          <p:cNvPr id="309" name="Google Shape;309;g278121501c8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00" y="1787288"/>
            <a:ext cx="3124200" cy="156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78121501c8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300" y="716275"/>
            <a:ext cx="4466801" cy="44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8121501c8_0_169"/>
          <p:cNvSpPr txBox="1"/>
          <p:nvPr>
            <p:ph type="title"/>
          </p:nvPr>
        </p:nvSpPr>
        <p:spPr>
          <a:xfrm>
            <a:off x="632900" y="272575"/>
            <a:ext cx="655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Projeto ComponenteControleTreino</a:t>
            </a:r>
            <a:endParaRPr sz="2800"/>
          </a:p>
        </p:txBody>
      </p:sp>
      <p:pic>
        <p:nvPicPr>
          <p:cNvPr id="316" name="Google Shape;316;g278121501c8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1963625"/>
            <a:ext cx="4256875" cy="12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78121501c8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725" y="868675"/>
            <a:ext cx="3756631" cy="412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8121501c8_0_26"/>
          <p:cNvSpPr txBox="1"/>
          <p:nvPr>
            <p:ph type="title"/>
          </p:nvPr>
        </p:nvSpPr>
        <p:spPr>
          <a:xfrm>
            <a:off x="645725" y="298226"/>
            <a:ext cx="265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Implementação</a:t>
            </a:r>
            <a:endParaRPr sz="2800"/>
          </a:p>
        </p:txBody>
      </p:sp>
      <p:sp>
        <p:nvSpPr>
          <p:cNvPr id="323" name="Google Shape;323;g278121501c8_0_26"/>
          <p:cNvSpPr txBox="1"/>
          <p:nvPr/>
        </p:nvSpPr>
        <p:spPr>
          <a:xfrm>
            <a:off x="1376825" y="2056475"/>
            <a:ext cx="6746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Repositório Git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https://github.com/Rayhene/fit-tracker-platform/tree/extra/Entrega%202/extra-service</a:t>
            </a:r>
            <a:endParaRPr i="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8121501c8_0_260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g278121501c8_0_260"/>
          <p:cNvSpPr txBox="1"/>
          <p:nvPr/>
        </p:nvSpPr>
        <p:spPr>
          <a:xfrm>
            <a:off x="1904100" y="2384350"/>
            <a:ext cx="53358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LoginComGoogle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adicionar um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reflexivo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 tela para obter o idToken.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624850" y="251300"/>
            <a:ext cx="751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Login com Google - </a:t>
            </a:r>
            <a:r>
              <a:rPr lang="en-US" sz="2800"/>
              <a:t>Diagrama de Sequência</a:t>
            </a:r>
            <a:endParaRPr sz="2800"/>
          </a:p>
        </p:txBody>
      </p:sp>
      <p:pic>
        <p:nvPicPr>
          <p:cNvPr id="91" name="Google Shape;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7400"/>
            <a:ext cx="8540985" cy="41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 rot="-6931782">
            <a:off x="1403302" y="1847659"/>
            <a:ext cx="245024" cy="4436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121501c8_0_265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g278121501c8_0_265"/>
          <p:cNvSpPr txBox="1"/>
          <p:nvPr/>
        </p:nvSpPr>
        <p:spPr>
          <a:xfrm>
            <a:off x="1904100" y="2099125"/>
            <a:ext cx="53358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ListarTreinos 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usuário, a tela deve passar o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 do usuário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retorno é uma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de treinos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deveria ter sido incluída como um objeto. 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25350" y="266350"/>
            <a:ext cx="751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Listar Treinos - </a:t>
            </a:r>
            <a:r>
              <a:rPr lang="en-US" sz="2800"/>
              <a:t>Diagrama de Sequência</a:t>
            </a:r>
            <a:endParaRPr sz="2800"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787275"/>
            <a:ext cx="6455351" cy="42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 rot="-1607082">
            <a:off x="3515899" y="1273166"/>
            <a:ext cx="244985" cy="44341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rot="9258807">
            <a:off x="5874505" y="2143598"/>
            <a:ext cx="245012" cy="44346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121501c8_0_270"/>
          <p:cNvSpPr txBox="1"/>
          <p:nvPr/>
        </p:nvSpPr>
        <p:spPr>
          <a:xfrm>
            <a:off x="521050" y="372850"/>
            <a:ext cx="590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RUP - Ajustes </a:t>
            </a:r>
            <a:endParaRPr b="0" i="0" sz="4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g278121501c8_0_270"/>
          <p:cNvSpPr txBox="1"/>
          <p:nvPr/>
        </p:nvSpPr>
        <p:spPr>
          <a:xfrm>
            <a:off x="1531050" y="2201725"/>
            <a:ext cx="60819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CadastrarTreino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eliminar o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ControladorExercicio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cada exercício retornado, precisa criar o </a:t>
            </a:r>
            <a:r>
              <a:rPr b="1" lang="en-US" sz="1900">
                <a:solidFill>
                  <a:srgbClr val="FFD9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Exercício Programado</a:t>
            </a: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só então criar o treino propriamente dito.</a:t>
            </a:r>
            <a:endParaRPr sz="2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78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2023-07-23T02:12:33Z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