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63398F-A7E9-467B-9318-093EF8973944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logo with a book and a circle&#10;&#10;Description automatically generated">
            <a:extLst>
              <a:ext uri="{FF2B5EF4-FFF2-40B4-BE49-F238E27FC236}">
                <a16:creationId xmlns:a16="http://schemas.microsoft.com/office/drawing/2014/main" id="{A8C6B990-0F4A-2C6F-C318-79DF7D6A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63" y="744102"/>
            <a:ext cx="2746698" cy="2684898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87EE4ACD-CB3D-2B66-EE99-A571C7C6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56" y="1545980"/>
            <a:ext cx="4831192" cy="108701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Quick Connect Multi-Sensors Project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948CBE-D741-39DD-8E13-0085166D3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46" y="109955"/>
            <a:ext cx="11307753" cy="333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463F9C-5C0E-36CD-7646-26F6FA1B4A6D}"/>
              </a:ext>
            </a:extLst>
          </p:cNvPr>
          <p:cNvSpPr txBox="1"/>
          <p:nvPr/>
        </p:nvSpPr>
        <p:spPr>
          <a:xfrm>
            <a:off x="717755" y="5455434"/>
            <a:ext cx="6823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Air Quality Monitoring 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886DB-D11B-2DFC-8901-37D59FDBE006}"/>
              </a:ext>
            </a:extLst>
          </p:cNvPr>
          <p:cNvSpPr txBox="1"/>
          <p:nvPr/>
        </p:nvSpPr>
        <p:spPr>
          <a:xfrm>
            <a:off x="5555224" y="629264"/>
            <a:ext cx="1720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HOW?</a:t>
            </a:r>
            <a:endParaRPr lang="en-I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99281-2516-C09D-E817-231EEA61A30E}"/>
              </a:ext>
            </a:extLst>
          </p:cNvPr>
          <p:cNvSpPr/>
          <p:nvPr/>
        </p:nvSpPr>
        <p:spPr>
          <a:xfrm>
            <a:off x="223678" y="3687097"/>
            <a:ext cx="2251589" cy="714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Air Quality (TVOC) Sensor (ZMOD4410)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42A1FF-E0E6-C03B-4D6C-345C509FC42C}"/>
              </a:ext>
            </a:extLst>
          </p:cNvPr>
          <p:cNvSpPr/>
          <p:nvPr/>
        </p:nvSpPr>
        <p:spPr>
          <a:xfrm>
            <a:off x="2836606" y="5003239"/>
            <a:ext cx="2399071" cy="791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Humidity &amp; Temperature Sensor (HS4001)</a:t>
            </a:r>
            <a:endParaRPr lang="en-IN" sz="17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9FDA93-A5C3-5D9A-2209-E84F6D513D9D}"/>
              </a:ext>
            </a:extLst>
          </p:cNvPr>
          <p:cNvSpPr/>
          <p:nvPr/>
        </p:nvSpPr>
        <p:spPr>
          <a:xfrm>
            <a:off x="2861187" y="2385553"/>
            <a:ext cx="2330245" cy="68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Air Quality (NO2 &amp; O3) Sensor (ZMOD4510)</a:t>
            </a:r>
            <a:endParaRPr lang="en-IN" sz="17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6EC56B-93AE-67BE-1BDA-1A88E245145F}"/>
              </a:ext>
            </a:extLst>
          </p:cNvPr>
          <p:cNvSpPr/>
          <p:nvPr/>
        </p:nvSpPr>
        <p:spPr>
          <a:xfrm>
            <a:off x="3077496" y="3535926"/>
            <a:ext cx="1917293" cy="10164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RA6E2 MCU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7B939-ED33-883E-D5E2-CF892559C360}"/>
              </a:ext>
            </a:extLst>
          </p:cNvPr>
          <p:cNvSpPr/>
          <p:nvPr/>
        </p:nvSpPr>
        <p:spPr>
          <a:xfrm>
            <a:off x="5845275" y="3687097"/>
            <a:ext cx="1917294" cy="7140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(Wi-Fi/BLE)</a:t>
            </a:r>
            <a:r>
              <a:rPr lang="en-US" dirty="0"/>
              <a:t> </a:t>
            </a:r>
            <a:r>
              <a:rPr lang="en-US" b="1" dirty="0"/>
              <a:t>DA16600 </a:t>
            </a:r>
            <a:endParaRPr lang="en-IN" b="1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4EF9E62-252E-35F8-3C66-20046364E680}"/>
              </a:ext>
            </a:extLst>
          </p:cNvPr>
          <p:cNvSpPr/>
          <p:nvPr/>
        </p:nvSpPr>
        <p:spPr>
          <a:xfrm>
            <a:off x="8524571" y="1595286"/>
            <a:ext cx="3333135" cy="226510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Cloud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(MQTT protocol)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AAE38FA-7973-F370-A4C6-A774539C517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3798326" y="3298108"/>
            <a:ext cx="465801" cy="9833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AB083A6-E8BD-2AB2-96CB-12AE01E4EAFF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4994789" y="4044131"/>
            <a:ext cx="850486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8D292A0-A5EC-F3FB-364A-B3FCAA6260F9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rot="5400000">
            <a:off x="3810692" y="4777787"/>
            <a:ext cx="450903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4D5EB0DA-9E82-DDE1-7664-E61E5B10DC0A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0800000">
            <a:off x="2475268" y="4044131"/>
            <a:ext cx="602229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3D20C2CD-E9F2-5C0F-EC9A-45EC226EE3B0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 flipV="1">
            <a:off x="7762568" y="2727839"/>
            <a:ext cx="864000" cy="1260000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08CD3F8C-557A-67DE-E6F9-C1105284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187">
            <a:off x="8679805" y="4706717"/>
            <a:ext cx="723322" cy="1384541"/>
          </a:xfrm>
          <a:prstGeom prst="rect">
            <a:avLst/>
          </a:prstGeom>
        </p:spPr>
      </p:pic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95A592F-0E1A-7349-D048-C7CF8F901712}"/>
              </a:ext>
            </a:extLst>
          </p:cNvPr>
          <p:cNvCxnSpPr>
            <a:stCxn id="16" idx="2"/>
            <a:endCxn id="42" idx="1"/>
          </p:cNvCxnSpPr>
          <p:nvPr/>
        </p:nvCxnSpPr>
        <p:spPr>
          <a:xfrm rot="16200000" flipH="1">
            <a:off x="7257707" y="3947379"/>
            <a:ext cx="969428" cy="18769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B9BCC2DE-1500-351D-4469-3EC7D1D21854}"/>
              </a:ext>
            </a:extLst>
          </p:cNvPr>
          <p:cNvCxnSpPr>
            <a:stCxn id="17" idx="1"/>
            <a:endCxn id="42" idx="3"/>
          </p:cNvCxnSpPr>
          <p:nvPr/>
        </p:nvCxnSpPr>
        <p:spPr>
          <a:xfrm rot="5400000">
            <a:off x="9011873" y="4248117"/>
            <a:ext cx="1569404" cy="78912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6A3205-D6C4-06D0-43A9-7547EAD50EA3}"/>
              </a:ext>
            </a:extLst>
          </p:cNvPr>
          <p:cNvSpPr txBox="1"/>
          <p:nvPr/>
        </p:nvSpPr>
        <p:spPr>
          <a:xfrm rot="226137">
            <a:off x="8459415" y="6117517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IOS Application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784FC-4E19-D2F4-CBEA-1DC1F2D59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D59466CC-11E4-C27C-8D29-BB1B1A255804}"/>
              </a:ext>
            </a:extLst>
          </p:cNvPr>
          <p:cNvSpPr/>
          <p:nvPr/>
        </p:nvSpPr>
        <p:spPr>
          <a:xfrm>
            <a:off x="4975123" y="1170039"/>
            <a:ext cx="2433714" cy="136668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66765-C40A-7409-EA21-A42BD49F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475" y="1595583"/>
            <a:ext cx="1768718" cy="67842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WHY?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172FF-242E-0EB2-E1A3-12E362EE2DF9}"/>
              </a:ext>
            </a:extLst>
          </p:cNvPr>
          <p:cNvSpPr/>
          <p:nvPr/>
        </p:nvSpPr>
        <p:spPr>
          <a:xfrm rot="520911">
            <a:off x="473960" y="2649796"/>
            <a:ext cx="3786316" cy="2463540"/>
          </a:xfrm>
          <a:prstGeom prst="ellips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Smart Homes &amp; Offices:</a:t>
            </a:r>
          </a:p>
          <a:p>
            <a:pPr algn="ctr"/>
            <a:r>
              <a:rPr lang="en-US" dirty="0"/>
              <a:t>Continuous monitoring ensures healthier indoors by detecting harmful pollutants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D94BC-52AB-89B8-119C-6B8D01A2FEDD}"/>
              </a:ext>
            </a:extLst>
          </p:cNvPr>
          <p:cNvSpPr/>
          <p:nvPr/>
        </p:nvSpPr>
        <p:spPr>
          <a:xfrm>
            <a:off x="4349943" y="3429000"/>
            <a:ext cx="3859992" cy="2558845"/>
          </a:xfrm>
          <a:prstGeom prst="ellips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Urban Monitoring:</a:t>
            </a:r>
          </a:p>
          <a:p>
            <a:pPr algn="ctr"/>
            <a:r>
              <a:rPr lang="en-US" dirty="0"/>
              <a:t>Deploying IoT-enabled nodes for real-time air quality insights, aiding city planning &amp; pollution controls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B45E4C-B6E4-4557-981E-BC3E81B7F68F}"/>
              </a:ext>
            </a:extLst>
          </p:cNvPr>
          <p:cNvSpPr/>
          <p:nvPr/>
        </p:nvSpPr>
        <p:spPr>
          <a:xfrm rot="20718184">
            <a:off x="8292033" y="2515330"/>
            <a:ext cx="3842309" cy="2579083"/>
          </a:xfrm>
          <a:prstGeom prst="ellipse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Healthcare &amp; Research:</a:t>
            </a:r>
          </a:p>
          <a:p>
            <a:pPr algn="ctr"/>
            <a:r>
              <a:rPr lang="en-US" dirty="0"/>
              <a:t>Support respiratory health, industrial safety, and environmental studies with accurate scalable solutions</a:t>
            </a:r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0100E8F-EE6B-8722-23E6-A0E4F35311D1}"/>
              </a:ext>
            </a:extLst>
          </p:cNvPr>
          <p:cNvSpPr/>
          <p:nvPr/>
        </p:nvSpPr>
        <p:spPr>
          <a:xfrm>
            <a:off x="6096000" y="2582983"/>
            <a:ext cx="265471" cy="786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7B4EA07-573C-353D-DED3-6C24EDE9DBDA}"/>
              </a:ext>
            </a:extLst>
          </p:cNvPr>
          <p:cNvSpPr/>
          <p:nvPr/>
        </p:nvSpPr>
        <p:spPr>
          <a:xfrm rot="17616264">
            <a:off x="7926988" y="1958358"/>
            <a:ext cx="248458" cy="12934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7999918-EFA4-E050-C2D7-5D75EF108B5E}"/>
              </a:ext>
            </a:extLst>
          </p:cNvPr>
          <p:cNvSpPr/>
          <p:nvPr/>
        </p:nvSpPr>
        <p:spPr>
          <a:xfrm rot="3885369">
            <a:off x="4090801" y="1868638"/>
            <a:ext cx="248458" cy="12934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71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06a375f-6f9c-4507-9975-85823ddcdeef" xsi:nil="true"/>
    <_activity xmlns="506a375f-6f9c-4507-9975-85823ddcdee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9049B8E86DFE49AEE0E6359151FB9E" ma:contentTypeVersion="16" ma:contentTypeDescription="Create a new document." ma:contentTypeScope="" ma:versionID="e01a2f69944ff9d605c1cb80cc2c40d6">
  <xsd:schema xmlns:xsd="http://www.w3.org/2001/XMLSchema" xmlns:xs="http://www.w3.org/2001/XMLSchema" xmlns:p="http://schemas.microsoft.com/office/2006/metadata/properties" xmlns:ns3="506a375f-6f9c-4507-9975-85823ddcdeef" xmlns:ns4="e388805a-5d5f-47c7-b398-5ea4427e219d" targetNamespace="http://schemas.microsoft.com/office/2006/metadata/properties" ma:root="true" ma:fieldsID="bfbda16bdab08bbc1e257a0b41ee9cca" ns3:_="" ns4:_="">
    <xsd:import namespace="506a375f-6f9c-4507-9975-85823ddcdeef"/>
    <xsd:import namespace="e388805a-5d5f-47c7-b398-5ea4427e21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a375f-6f9c-4507-9975-85823ddcde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8805a-5d5f-47c7-b398-5ea4427e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e388805a-5d5f-47c7-b398-5ea4427e219d"/>
    <ds:schemaRef ds:uri="http://schemas.microsoft.com/office/2006/metadata/properties"/>
    <ds:schemaRef ds:uri="http://schemas.openxmlformats.org/package/2006/metadata/core-properties"/>
    <ds:schemaRef ds:uri="506a375f-6f9c-4507-9975-85823ddcdee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5ED4ED-2575-4C43-BC34-6A477B94E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6a375f-6f9c-4507-9975-85823ddcdeef"/>
    <ds:schemaRef ds:uri="e388805a-5d5f-47c7-b398-5ea4427e21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{657578BE-E6C4-497F-B33E-A41EFF9286F9}tf33552983_win32</Template>
  <TotalTime>97</TotalTime>
  <Words>106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Comic Sans MS</vt:lpstr>
      <vt:lpstr>Franklin Gothic Book</vt:lpstr>
      <vt:lpstr>Franklin Gothic Demi</vt:lpstr>
      <vt:lpstr>Times New Roman</vt:lpstr>
      <vt:lpstr>Wingdings 2</vt:lpstr>
      <vt:lpstr>DividendVTI</vt:lpstr>
      <vt:lpstr>Quick Connect Multi-Sensors Project</vt:lpstr>
      <vt:lpstr>PowerPoint Presentation</vt:lpstr>
      <vt:lpstr>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Vikram Semil</dc:creator>
  <cp:lastModifiedBy>Vikram Semil</cp:lastModifiedBy>
  <cp:revision>1</cp:revision>
  <dcterms:created xsi:type="dcterms:W3CDTF">2024-11-27T16:57:25Z</dcterms:created>
  <dcterms:modified xsi:type="dcterms:W3CDTF">2024-11-27T18:35:14Z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0x010100029049B8E86DFE49AEE0E6359151FB9E</vt:lpwstr>
  </property>
</Properties>
</file>