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07" r:id="rId3"/>
  </p:sldIdLst>
  <p:sldSz cx="12192000" cy="6858000"/>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hhan" lastIdx="5" clrIdx="0"/>
  <p:cmAuthor id="1" name="Hu Han" initials="hhan"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18A"/>
    <a:srgbClr val="30336E"/>
    <a:srgbClr val="005D9E"/>
    <a:srgbClr val="003E6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87825" autoAdjust="0"/>
  </p:normalViewPr>
  <p:slideViewPr>
    <p:cSldViewPr>
      <p:cViewPr varScale="1">
        <p:scale>
          <a:sx n="59" d="100"/>
          <a:sy n="59" d="100"/>
        </p:scale>
        <p:origin x="940" y="48"/>
      </p:cViewPr>
      <p:guideLst>
        <p:guide orient="horz" pos="2114"/>
        <p:guide pos="3891"/>
      </p:guideLst>
    </p:cSldViewPr>
  </p:slideViewPr>
  <p:notesTextViewPr>
    <p:cViewPr>
      <p:scale>
        <a:sx n="1" d="1"/>
        <a:sy n="1" d="1"/>
      </p:scale>
      <p:origin x="0" y="0"/>
    </p:cViewPr>
  </p:notesTextViewPr>
  <p:sorterViewPr>
    <p:cViewPr>
      <p:scale>
        <a:sx n="100" d="100"/>
        <a:sy n="100" d="100"/>
      </p:scale>
      <p:origin x="0" y="1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1"/>
            <a:ext cx="2773680" cy="434340"/>
          </a:xfrm>
          <a:prstGeom prst="rect">
            <a:avLst/>
          </a:prstGeom>
        </p:spPr>
        <p:txBody>
          <a:bodyPr vert="horz" lIns="86201" tIns="43100" rIns="86201" bIns="43100" rtlCol="0"/>
          <a:lstStyle>
            <a:lvl1pPr algn="l">
              <a:defRPr sz="1100"/>
            </a:lvl1pPr>
          </a:lstStyle>
          <a:p>
            <a:endParaRPr lang="en-US"/>
          </a:p>
        </p:txBody>
      </p:sp>
      <p:sp>
        <p:nvSpPr>
          <p:cNvPr id="3" name="Date Placeholder 2"/>
          <p:cNvSpPr>
            <a:spLocks noGrp="true"/>
          </p:cNvSpPr>
          <p:nvPr>
            <p:ph type="dt" idx="1"/>
          </p:nvPr>
        </p:nvSpPr>
        <p:spPr>
          <a:xfrm>
            <a:off x="3625639" y="1"/>
            <a:ext cx="2773680" cy="434340"/>
          </a:xfrm>
          <a:prstGeom prst="rect">
            <a:avLst/>
          </a:prstGeom>
        </p:spPr>
        <p:txBody>
          <a:bodyPr vert="horz" lIns="86201" tIns="43100" rIns="86201" bIns="43100" rtlCol="0"/>
          <a:lstStyle>
            <a:lvl1pPr algn="r">
              <a:defRPr sz="1100"/>
            </a:lvl1pPr>
          </a:lstStyle>
          <a:p>
            <a:fld id="{67F0F684-45F5-4311-AA22-9C279A72F045}" type="datetimeFigureOut">
              <a:rPr lang="en-US" smtClean="0"/>
            </a:fld>
            <a:endParaRPr lang="en-US"/>
          </a:p>
        </p:txBody>
      </p:sp>
      <p:sp>
        <p:nvSpPr>
          <p:cNvPr id="4" name="Slide Image Placeholder 3"/>
          <p:cNvSpPr>
            <a:spLocks noGrp="true" noRot="true" noChangeAspect="true"/>
          </p:cNvSpPr>
          <p:nvPr>
            <p:ph type="sldImg" idx="2"/>
          </p:nvPr>
        </p:nvSpPr>
        <p:spPr>
          <a:xfrm>
            <a:off x="306212" y="652463"/>
            <a:ext cx="5788377" cy="3255962"/>
          </a:xfrm>
          <a:prstGeom prst="rect">
            <a:avLst/>
          </a:prstGeom>
          <a:noFill/>
          <a:ln w="12700">
            <a:solidFill>
              <a:prstClr val="black"/>
            </a:solidFill>
          </a:ln>
        </p:spPr>
        <p:txBody>
          <a:bodyPr vert="horz" lIns="86201" tIns="43100" rIns="86201" bIns="43100" rtlCol="0" anchor="ctr"/>
          <a:lstStyle/>
          <a:p>
            <a:endParaRPr lang="en-US"/>
          </a:p>
        </p:txBody>
      </p:sp>
      <p:sp>
        <p:nvSpPr>
          <p:cNvPr id="5" name="Notes Placeholder 4"/>
          <p:cNvSpPr>
            <a:spLocks noGrp="true"/>
          </p:cNvSpPr>
          <p:nvPr>
            <p:ph type="body" sz="quarter" idx="3"/>
          </p:nvPr>
        </p:nvSpPr>
        <p:spPr>
          <a:xfrm>
            <a:off x="640080" y="4126230"/>
            <a:ext cx="5120640" cy="3909060"/>
          </a:xfrm>
          <a:prstGeom prst="rect">
            <a:avLst/>
          </a:prstGeom>
        </p:spPr>
        <p:txBody>
          <a:bodyPr vert="horz" lIns="86201" tIns="43100" rIns="86201" bIns="4310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true"/>
          </p:cNvSpPr>
          <p:nvPr>
            <p:ph type="ftr" sz="quarter" idx="4"/>
          </p:nvPr>
        </p:nvSpPr>
        <p:spPr>
          <a:xfrm>
            <a:off x="0" y="8250953"/>
            <a:ext cx="2773680" cy="434340"/>
          </a:xfrm>
          <a:prstGeom prst="rect">
            <a:avLst/>
          </a:prstGeom>
        </p:spPr>
        <p:txBody>
          <a:bodyPr vert="horz" lIns="86201" tIns="43100" rIns="86201" bIns="43100" rtlCol="0" anchor="b"/>
          <a:lstStyle>
            <a:lvl1pPr algn="l">
              <a:defRPr sz="1100"/>
            </a:lvl1pPr>
          </a:lstStyle>
          <a:p>
            <a:endParaRPr lang="en-US"/>
          </a:p>
        </p:txBody>
      </p:sp>
      <p:sp>
        <p:nvSpPr>
          <p:cNvPr id="7" name="Slide Number Placeholder 6"/>
          <p:cNvSpPr>
            <a:spLocks noGrp="true"/>
          </p:cNvSpPr>
          <p:nvPr>
            <p:ph type="sldNum" sz="quarter" idx="5"/>
          </p:nvPr>
        </p:nvSpPr>
        <p:spPr>
          <a:xfrm>
            <a:off x="3625639" y="8250953"/>
            <a:ext cx="2773680" cy="434340"/>
          </a:xfrm>
          <a:prstGeom prst="rect">
            <a:avLst/>
          </a:prstGeom>
        </p:spPr>
        <p:txBody>
          <a:bodyPr vert="horz" lIns="86201" tIns="43100" rIns="86201" bIns="43100" rtlCol="0" anchor="b"/>
          <a:lstStyle>
            <a:lvl1pPr algn="r">
              <a:defRPr sz="1100"/>
            </a:lvl1pPr>
          </a:lstStyle>
          <a:p>
            <a:fld id="{611DF34E-C096-4E58-AE79-0A204306ED7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027"/>
          <p:cNvSpPr>
            <a:spLocks noChangeArrowheads="true"/>
          </p:cNvSpPr>
          <p:nvPr/>
        </p:nvSpPr>
        <p:spPr bwMode="hidden">
          <a:xfrm>
            <a:off x="0" y="0"/>
            <a:ext cx="4673600" cy="6869113"/>
          </a:xfrm>
          <a:prstGeom prst="rect">
            <a:avLst/>
          </a:prstGeom>
          <a:gradFill rotWithShape="false">
            <a:gsLst>
              <a:gs pos="0">
                <a:schemeClr val="folHlink"/>
              </a:gs>
              <a:gs pos="100000">
                <a:schemeClr val="bg1"/>
              </a:gs>
            </a:gsLst>
            <a:lin ang="0" scaled="true"/>
          </a:gradFill>
          <a:ln w="9525">
            <a:noFill/>
            <a:miter lim="800000"/>
          </a:ln>
          <a:effectLst/>
        </p:spPr>
        <p:txBody>
          <a:bodyPr wrap="none" anchor="ctr"/>
          <a:lstStyle/>
          <a:p>
            <a:pPr algn="ctr">
              <a:defRPr/>
            </a:pPr>
            <a:endParaRPr lang="zh-CN" altLang="zh-CN" sz="2400" b="0">
              <a:latin typeface="Times New Roman" panose="02020603050405020304" pitchFamily="18" charset="0"/>
            </a:endParaRPr>
          </a:p>
        </p:txBody>
      </p:sp>
      <p:sp>
        <p:nvSpPr>
          <p:cNvPr id="5" name="Rectangle 1028"/>
          <p:cNvSpPr>
            <a:spLocks noChangeArrowheads="true"/>
          </p:cNvSpPr>
          <p:nvPr/>
        </p:nvSpPr>
        <p:spPr bwMode="hidden">
          <a:xfrm>
            <a:off x="1699684" y="1408113"/>
            <a:ext cx="10492316" cy="1955800"/>
          </a:xfrm>
          <a:prstGeom prst="rect">
            <a:avLst/>
          </a:prstGeom>
          <a:solidFill>
            <a:schemeClr val="bg2"/>
          </a:solidFill>
          <a:ln w="9525">
            <a:noFill/>
            <a:miter lim="800000"/>
          </a:ln>
        </p:spPr>
        <p:txBody>
          <a:bodyPr/>
          <a:lstStyle/>
          <a:p>
            <a:pPr>
              <a:defRPr/>
            </a:pPr>
            <a:endParaRPr lang="zh-CN" altLang="zh-CN" sz="2400" b="0">
              <a:latin typeface="Times New Roman" panose="02020603050405020304" pitchFamily="18" charset="0"/>
            </a:endParaRPr>
          </a:p>
        </p:txBody>
      </p:sp>
      <p:grpSp>
        <p:nvGrpSpPr>
          <p:cNvPr id="6" name="Group 1029"/>
          <p:cNvGrpSpPr/>
          <p:nvPr/>
        </p:nvGrpSpPr>
        <p:grpSpPr bwMode="auto">
          <a:xfrm>
            <a:off x="0" y="925513"/>
            <a:ext cx="2829984" cy="2438400"/>
            <a:chOff x="0" y="672"/>
            <a:chExt cx="1806" cy="1989"/>
          </a:xfrm>
        </p:grpSpPr>
        <p:sp>
          <p:nvSpPr>
            <p:cNvPr id="7" name="Rectangle 1030"/>
            <p:cNvSpPr>
              <a:spLocks noChangeArrowheads="true"/>
            </p:cNvSpPr>
            <p:nvPr userDrawn="true"/>
          </p:nvSpPr>
          <p:spPr bwMode="auto">
            <a:xfrm>
              <a:off x="361" y="2257"/>
              <a:ext cx="363" cy="404"/>
            </a:xfrm>
            <a:prstGeom prst="rect">
              <a:avLst/>
            </a:prstGeom>
            <a:solidFill>
              <a:schemeClr val="accent2"/>
            </a:solidFill>
            <a:ln w="9525">
              <a:noFill/>
              <a:miter lim="800000"/>
            </a:ln>
          </p:spPr>
          <p:txBody>
            <a:bodyPr/>
            <a:lstStyle/>
            <a:p>
              <a:pPr>
                <a:defRPr/>
              </a:pPr>
              <a:endParaRPr lang="zh-CN" altLang="zh-CN" sz="2400" b="0">
                <a:latin typeface="Times New Roman" panose="02020603050405020304" pitchFamily="18" charset="0"/>
              </a:endParaRPr>
            </a:p>
          </p:txBody>
        </p:sp>
        <p:sp>
          <p:nvSpPr>
            <p:cNvPr id="8" name="Rectangle 1031"/>
            <p:cNvSpPr>
              <a:spLocks noChangeArrowheads="true"/>
            </p:cNvSpPr>
            <p:nvPr userDrawn="true"/>
          </p:nvSpPr>
          <p:spPr bwMode="auto">
            <a:xfrm>
              <a:off x="1081" y="1064"/>
              <a:ext cx="362" cy="405"/>
            </a:xfrm>
            <a:prstGeom prst="rect">
              <a:avLst/>
            </a:prstGeom>
            <a:solidFill>
              <a:schemeClr val="folHlink"/>
            </a:solidFill>
            <a:ln w="9525">
              <a:noFill/>
              <a:miter lim="800000"/>
            </a:ln>
          </p:spPr>
          <p:txBody>
            <a:bodyPr/>
            <a:lstStyle/>
            <a:p>
              <a:pPr>
                <a:defRPr/>
              </a:pPr>
              <a:endParaRPr lang="zh-CN" altLang="zh-CN" sz="2400" b="0">
                <a:latin typeface="Times New Roman" panose="02020603050405020304" pitchFamily="18" charset="0"/>
              </a:endParaRPr>
            </a:p>
          </p:txBody>
        </p:sp>
        <p:sp>
          <p:nvSpPr>
            <p:cNvPr id="9" name="Rectangle 1032"/>
            <p:cNvSpPr>
              <a:spLocks noChangeArrowheads="true"/>
            </p:cNvSpPr>
            <p:nvPr userDrawn="true"/>
          </p:nvSpPr>
          <p:spPr bwMode="auto">
            <a:xfrm>
              <a:off x="1437" y="672"/>
              <a:ext cx="369" cy="400"/>
            </a:xfrm>
            <a:prstGeom prst="rect">
              <a:avLst/>
            </a:prstGeom>
            <a:solidFill>
              <a:schemeClr val="folHlink"/>
            </a:solidFill>
            <a:ln w="9525">
              <a:noFill/>
              <a:miter lim="800000"/>
            </a:ln>
          </p:spPr>
          <p:txBody>
            <a:bodyPr/>
            <a:lstStyle/>
            <a:p>
              <a:pPr>
                <a:defRPr/>
              </a:pPr>
              <a:endParaRPr lang="zh-CN" altLang="zh-CN" sz="2400" b="0">
                <a:latin typeface="Times New Roman" panose="02020603050405020304" pitchFamily="18" charset="0"/>
              </a:endParaRPr>
            </a:p>
          </p:txBody>
        </p:sp>
        <p:sp>
          <p:nvSpPr>
            <p:cNvPr id="10" name="Rectangle 1033"/>
            <p:cNvSpPr>
              <a:spLocks noChangeArrowheads="true"/>
            </p:cNvSpPr>
            <p:nvPr userDrawn="true"/>
          </p:nvSpPr>
          <p:spPr bwMode="auto">
            <a:xfrm>
              <a:off x="719" y="2257"/>
              <a:ext cx="369" cy="404"/>
            </a:xfrm>
            <a:prstGeom prst="rect">
              <a:avLst/>
            </a:prstGeom>
            <a:solidFill>
              <a:schemeClr val="bg2"/>
            </a:solidFill>
            <a:ln w="9525">
              <a:noFill/>
              <a:miter lim="800000"/>
            </a:ln>
          </p:spPr>
          <p:txBody>
            <a:bodyPr/>
            <a:lstStyle/>
            <a:p>
              <a:pPr>
                <a:defRPr/>
              </a:pPr>
              <a:endParaRPr lang="zh-CN" altLang="zh-CN" sz="2400" b="0">
                <a:latin typeface="Times New Roman" panose="02020603050405020304" pitchFamily="18" charset="0"/>
              </a:endParaRPr>
            </a:p>
          </p:txBody>
        </p:sp>
        <p:sp>
          <p:nvSpPr>
            <p:cNvPr id="11" name="Rectangle 1034"/>
            <p:cNvSpPr>
              <a:spLocks noChangeArrowheads="true"/>
            </p:cNvSpPr>
            <p:nvPr userDrawn="true"/>
          </p:nvSpPr>
          <p:spPr bwMode="auto">
            <a:xfrm>
              <a:off x="1437" y="1064"/>
              <a:ext cx="369" cy="405"/>
            </a:xfrm>
            <a:prstGeom prst="rect">
              <a:avLst/>
            </a:prstGeom>
            <a:solidFill>
              <a:schemeClr val="accent2"/>
            </a:solidFill>
            <a:ln w="9525">
              <a:noFill/>
              <a:miter lim="800000"/>
            </a:ln>
          </p:spPr>
          <p:txBody>
            <a:bodyPr/>
            <a:lstStyle/>
            <a:p>
              <a:pPr>
                <a:defRPr/>
              </a:pPr>
              <a:endParaRPr lang="zh-CN" altLang="zh-CN" sz="2400" b="0">
                <a:latin typeface="Times New Roman" panose="02020603050405020304" pitchFamily="18" charset="0"/>
              </a:endParaRPr>
            </a:p>
          </p:txBody>
        </p:sp>
        <p:sp>
          <p:nvSpPr>
            <p:cNvPr id="12" name="Rectangle 1035"/>
            <p:cNvSpPr>
              <a:spLocks noChangeArrowheads="true"/>
            </p:cNvSpPr>
            <p:nvPr userDrawn="true"/>
          </p:nvSpPr>
          <p:spPr bwMode="auto">
            <a:xfrm>
              <a:off x="719" y="1464"/>
              <a:ext cx="369" cy="399"/>
            </a:xfrm>
            <a:prstGeom prst="rect">
              <a:avLst/>
            </a:prstGeom>
            <a:solidFill>
              <a:schemeClr val="folHlink"/>
            </a:solidFill>
            <a:ln w="9525">
              <a:noFill/>
              <a:miter lim="800000"/>
            </a:ln>
          </p:spPr>
          <p:txBody>
            <a:bodyPr/>
            <a:lstStyle/>
            <a:p>
              <a:pPr>
                <a:defRPr/>
              </a:pPr>
              <a:endParaRPr lang="zh-CN" altLang="zh-CN" sz="2400" b="0">
                <a:latin typeface="Times New Roman" panose="02020603050405020304" pitchFamily="18" charset="0"/>
              </a:endParaRPr>
            </a:p>
          </p:txBody>
        </p:sp>
        <p:sp>
          <p:nvSpPr>
            <p:cNvPr id="13" name="Rectangle 1036"/>
            <p:cNvSpPr>
              <a:spLocks noChangeArrowheads="true"/>
            </p:cNvSpPr>
            <p:nvPr userDrawn="true"/>
          </p:nvSpPr>
          <p:spPr bwMode="auto">
            <a:xfrm>
              <a:off x="0" y="1464"/>
              <a:ext cx="367" cy="399"/>
            </a:xfrm>
            <a:prstGeom prst="rect">
              <a:avLst/>
            </a:prstGeom>
            <a:solidFill>
              <a:schemeClr val="bg2"/>
            </a:solidFill>
            <a:ln w="9525">
              <a:noFill/>
              <a:miter lim="800000"/>
            </a:ln>
          </p:spPr>
          <p:txBody>
            <a:bodyPr/>
            <a:lstStyle/>
            <a:p>
              <a:pPr>
                <a:defRPr/>
              </a:pPr>
              <a:endParaRPr lang="zh-CN" altLang="zh-CN" sz="2400" b="0">
                <a:latin typeface="Times New Roman" panose="02020603050405020304" pitchFamily="18" charset="0"/>
              </a:endParaRPr>
            </a:p>
          </p:txBody>
        </p:sp>
        <p:sp>
          <p:nvSpPr>
            <p:cNvPr id="14" name="Rectangle 1037"/>
            <p:cNvSpPr>
              <a:spLocks noChangeArrowheads="true"/>
            </p:cNvSpPr>
            <p:nvPr userDrawn="true"/>
          </p:nvSpPr>
          <p:spPr bwMode="auto">
            <a:xfrm>
              <a:off x="1081" y="1464"/>
              <a:ext cx="362" cy="399"/>
            </a:xfrm>
            <a:prstGeom prst="rect">
              <a:avLst/>
            </a:prstGeom>
            <a:solidFill>
              <a:schemeClr val="accent2"/>
            </a:solidFill>
            <a:ln w="9525">
              <a:noFill/>
              <a:miter lim="800000"/>
            </a:ln>
          </p:spPr>
          <p:txBody>
            <a:bodyPr/>
            <a:lstStyle/>
            <a:p>
              <a:pPr>
                <a:defRPr/>
              </a:pPr>
              <a:endParaRPr lang="zh-CN" altLang="zh-CN" sz="2400" b="0">
                <a:latin typeface="Times New Roman" panose="02020603050405020304" pitchFamily="18" charset="0"/>
              </a:endParaRPr>
            </a:p>
          </p:txBody>
        </p:sp>
        <p:sp>
          <p:nvSpPr>
            <p:cNvPr id="15" name="Rectangle 1038"/>
            <p:cNvSpPr>
              <a:spLocks noChangeArrowheads="true"/>
            </p:cNvSpPr>
            <p:nvPr userDrawn="true"/>
          </p:nvSpPr>
          <p:spPr bwMode="auto">
            <a:xfrm>
              <a:off x="361" y="1857"/>
              <a:ext cx="363" cy="407"/>
            </a:xfrm>
            <a:prstGeom prst="rect">
              <a:avLst/>
            </a:prstGeom>
            <a:solidFill>
              <a:schemeClr val="folHlink"/>
            </a:solidFill>
            <a:ln w="9525">
              <a:noFill/>
              <a:miter lim="800000"/>
            </a:ln>
          </p:spPr>
          <p:txBody>
            <a:bodyPr/>
            <a:lstStyle/>
            <a:p>
              <a:pPr>
                <a:defRPr/>
              </a:pPr>
              <a:endParaRPr lang="zh-CN" altLang="zh-CN" sz="2400" b="0">
                <a:latin typeface="Times New Roman" panose="02020603050405020304" pitchFamily="18" charset="0"/>
              </a:endParaRPr>
            </a:p>
          </p:txBody>
        </p:sp>
        <p:sp>
          <p:nvSpPr>
            <p:cNvPr id="16" name="Rectangle 1039"/>
            <p:cNvSpPr>
              <a:spLocks noChangeArrowheads="true"/>
            </p:cNvSpPr>
            <p:nvPr userDrawn="true"/>
          </p:nvSpPr>
          <p:spPr bwMode="auto">
            <a:xfrm>
              <a:off x="719" y="1857"/>
              <a:ext cx="369" cy="407"/>
            </a:xfrm>
            <a:prstGeom prst="rect">
              <a:avLst/>
            </a:prstGeom>
            <a:solidFill>
              <a:schemeClr val="accent2"/>
            </a:solidFill>
            <a:ln w="9525">
              <a:noFill/>
              <a:miter lim="800000"/>
            </a:ln>
          </p:spPr>
          <p:txBody>
            <a:bodyPr/>
            <a:lstStyle/>
            <a:p>
              <a:pPr>
                <a:defRPr/>
              </a:pPr>
              <a:endParaRPr lang="zh-CN" altLang="zh-CN" sz="2400" b="0">
                <a:latin typeface="Times New Roman" panose="02020603050405020304" pitchFamily="18" charset="0"/>
              </a:endParaRPr>
            </a:p>
          </p:txBody>
        </p:sp>
      </p:grpSp>
      <p:pic>
        <p:nvPicPr>
          <p:cNvPr id="17" name="Picture 1048" descr="name"/>
          <p:cNvPicPr>
            <a:picLocks noChangeAspect="true" noChangeArrowheads="true"/>
          </p:cNvPicPr>
          <p:nvPr/>
        </p:nvPicPr>
        <p:blipFill>
          <a:blip r:embed="rId2" cstate="print">
            <a:extLst>
              <a:ext uri="{28A0092B-C50C-407E-A947-70E740481C1C}">
                <a14:useLocalDpi xmlns:a14="http://schemas.microsoft.com/office/drawing/2010/main" val="false"/>
              </a:ext>
            </a:extLst>
          </a:blip>
          <a:srcRect/>
          <a:stretch>
            <a:fillRect/>
          </a:stretch>
        </p:blipFill>
        <p:spPr bwMode="auto">
          <a:xfrm>
            <a:off x="6733117" y="6165850"/>
            <a:ext cx="493183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50" descr="logo"/>
          <p:cNvPicPr>
            <a:picLocks noChangeAspect="true" noChangeArrowheads="true"/>
          </p:cNvPicPr>
          <p:nvPr/>
        </p:nvPicPr>
        <p:blipFill>
          <a:blip r:embed="rId3" cstate="print">
            <a:extLst>
              <a:ext uri="{28A0092B-C50C-407E-A947-70E740481C1C}">
                <a14:useLocalDpi xmlns:a14="http://schemas.microsoft.com/office/drawing/2010/main" val="false"/>
              </a:ext>
            </a:extLst>
          </a:blip>
          <a:srcRect l="13129" b="12930"/>
          <a:stretch>
            <a:fillRect/>
          </a:stretch>
        </p:blipFill>
        <p:spPr bwMode="auto">
          <a:xfrm>
            <a:off x="5822951" y="6165850"/>
            <a:ext cx="946149"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5" name="Rectangle 1043"/>
          <p:cNvSpPr>
            <a:spLocks noGrp="true" noChangeArrowheads="true"/>
          </p:cNvSpPr>
          <p:nvPr>
            <p:ph type="ctrTitle"/>
          </p:nvPr>
        </p:nvSpPr>
        <p:spPr>
          <a:xfrm>
            <a:off x="2897352" y="1240218"/>
            <a:ext cx="8026400" cy="2209800"/>
          </a:xfrm>
        </p:spPr>
        <p:txBody>
          <a:bodyPr/>
          <a:lstStyle>
            <a:lvl1pPr>
              <a:defRPr sz="5000">
                <a:solidFill>
                  <a:srgbClr val="FFFFFF"/>
                </a:solidFill>
                <a:latin typeface="Segoe UI Light" panose="020B0502040204020203" pitchFamily="34" charset="0"/>
              </a:defRPr>
            </a:lvl1pPr>
          </a:lstStyle>
          <a:p>
            <a:r>
              <a:rPr lang="en-US" altLang="zh-CN"/>
              <a:t>Click to edit Master title style</a:t>
            </a:r>
            <a:endParaRPr lang="zh-CN" altLang="en-US" dirty="0"/>
          </a:p>
        </p:txBody>
      </p:sp>
      <p:sp>
        <p:nvSpPr>
          <p:cNvPr id="50196" name="Rectangle 1044"/>
          <p:cNvSpPr>
            <a:spLocks noGrp="true" noChangeArrowheads="true"/>
          </p:cNvSpPr>
          <p:nvPr>
            <p:ph type="subTitle" idx="1"/>
          </p:nvPr>
        </p:nvSpPr>
        <p:spPr>
          <a:xfrm>
            <a:off x="2939393" y="3536731"/>
            <a:ext cx="8026400" cy="1752600"/>
          </a:xfrm>
        </p:spPr>
        <p:txBody>
          <a:bodyPr/>
          <a:lstStyle>
            <a:lvl1pPr marL="0" indent="0">
              <a:buFont typeface="Wingdings" panose="05000000000000000000" pitchFamily="2" charset="2"/>
              <a:buNone/>
              <a:defRPr sz="3400">
                <a:latin typeface="Segoe UI Light" panose="020B0502040204020203" pitchFamily="34" charset="0"/>
              </a:defRPr>
            </a:lvl1pPr>
          </a:lstStyle>
          <a:p>
            <a:r>
              <a:rPr lang="en-US" altLang="zh-CN"/>
              <a:t>Click to edit Master subtitle style</a:t>
            </a:r>
            <a:endParaRPr lang="zh-CN" altLang="en-US" dirty="0"/>
          </a:p>
        </p:txBody>
      </p:sp>
      <p:sp>
        <p:nvSpPr>
          <p:cNvPr id="19" name="Rectangle 1040"/>
          <p:cNvSpPr>
            <a:spLocks noGrp="true" noChangeArrowheads="true"/>
          </p:cNvSpPr>
          <p:nvPr>
            <p:ph type="dt" sz="half" idx="10"/>
          </p:nvPr>
        </p:nvSpPr>
        <p:spPr>
          <a:xfrm>
            <a:off x="609600" y="6248400"/>
            <a:ext cx="2844800" cy="457200"/>
          </a:xfrm>
        </p:spPr>
        <p:txBody>
          <a:bodyPr/>
          <a:lstStyle>
            <a:lvl1pPr>
              <a:defRPr smtClean="0"/>
            </a:lvl1pPr>
          </a:lstStyle>
          <a:p>
            <a:fld id="{B56A2648-0B74-4128-9C51-1864835E22C2}" type="datetimeFigureOut">
              <a:rPr lang="en-US" smtClean="0"/>
            </a:fld>
            <a:endParaRPr lang="en-US"/>
          </a:p>
        </p:txBody>
      </p:sp>
      <p:sp>
        <p:nvSpPr>
          <p:cNvPr id="20" name="Rectangle 1041"/>
          <p:cNvSpPr>
            <a:spLocks noGrp="true" noChangeArrowheads="true"/>
          </p:cNvSpPr>
          <p:nvPr>
            <p:ph type="ftr" sz="quarter" idx="11"/>
          </p:nvPr>
        </p:nvSpPr>
        <p:spPr>
          <a:xfrm>
            <a:off x="4165600" y="6248400"/>
            <a:ext cx="3860800" cy="457200"/>
          </a:xfrm>
        </p:spPr>
        <p:txBody>
          <a:bodyPr/>
          <a:lstStyle>
            <a:lvl1pPr>
              <a:defRPr/>
            </a:lvl1pPr>
          </a:lstStyle>
          <a:p>
            <a:endParaRPr lang="en-US"/>
          </a:p>
        </p:txBody>
      </p:sp>
      <p:sp>
        <p:nvSpPr>
          <p:cNvPr id="21" name="Rectangle 1042"/>
          <p:cNvSpPr>
            <a:spLocks noGrp="true" noChangeArrowheads="true"/>
          </p:cNvSpPr>
          <p:nvPr>
            <p:ph type="sldNum" sz="quarter" idx="12"/>
          </p:nvPr>
        </p:nvSpPr>
        <p:spPr>
          <a:xfrm>
            <a:off x="9232900" y="6346825"/>
            <a:ext cx="2844800" cy="457200"/>
          </a:xfrm>
        </p:spPr>
        <p:txBody>
          <a:bodyPr/>
          <a:lstStyle>
            <a:lvl1pPr>
              <a:defRPr>
                <a:solidFill>
                  <a:schemeClr val="tx1"/>
                </a:solidFill>
              </a:defRPr>
            </a:lvl1pPr>
          </a:lstStyle>
          <a:p>
            <a:fld id="{DC6B2C4F-975D-40AF-9203-CD9202CF4CB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964084" y="457200"/>
            <a:ext cx="2618316" cy="5410200"/>
          </a:xfrm>
        </p:spPr>
        <p:txBody>
          <a:bodyPr vert="eaVert"/>
          <a:lstStyle/>
          <a:p>
            <a:r>
              <a:rPr lang="en-US" altLang="zh-CN"/>
              <a:t>Click to edit Master title style</a:t>
            </a:r>
            <a:endParaRPr lang="zh-CN" altLang="en-US"/>
          </a:p>
        </p:txBody>
      </p:sp>
      <p:sp>
        <p:nvSpPr>
          <p:cNvPr id="3" name="竖排文字占位符 2"/>
          <p:cNvSpPr>
            <a:spLocks noGrp="true"/>
          </p:cNvSpPr>
          <p:nvPr>
            <p:ph type="body" orient="vert" idx="1"/>
          </p:nvPr>
        </p:nvSpPr>
        <p:spPr>
          <a:xfrm>
            <a:off x="1102784" y="457200"/>
            <a:ext cx="7658100" cy="5410200"/>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2"/>
          <p:cNvSpPr>
            <a:spLocks noGrp="true" noChangeArrowheads="true"/>
          </p:cNvSpPr>
          <p:nvPr>
            <p:ph type="ftr" sz="quarter" idx="10"/>
          </p:nvPr>
        </p:nvSpPr>
        <p:spPr/>
        <p:txBody>
          <a:bodyPr/>
          <a:lstStyle>
            <a:lvl1pPr>
              <a:defRPr/>
            </a:lvl1pPr>
          </a:lstStyle>
          <a:p>
            <a:endParaRPr lang="en-US"/>
          </a:p>
        </p:txBody>
      </p:sp>
      <p:sp>
        <p:nvSpPr>
          <p:cNvPr id="5"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6"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1102784" y="457200"/>
            <a:ext cx="10479616" cy="54102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 name="Rectangle 2"/>
          <p:cNvSpPr>
            <a:spLocks noGrp="true" noChangeArrowheads="true"/>
          </p:cNvSpPr>
          <p:nvPr>
            <p:ph type="ftr" sz="quarter" idx="10"/>
          </p:nvPr>
        </p:nvSpPr>
        <p:spPr/>
        <p:txBody>
          <a:bodyPr/>
          <a:lstStyle>
            <a:lvl1pPr>
              <a:defRPr/>
            </a:lvl1pPr>
          </a:lstStyle>
          <a:p>
            <a:endParaRPr lang="en-US"/>
          </a:p>
        </p:txBody>
      </p:sp>
      <p:sp>
        <p:nvSpPr>
          <p:cNvPr id="4"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5"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true"/>
          </p:cNvSpPr>
          <p:nvPr>
            <p:ph type="title"/>
          </p:nvPr>
        </p:nvSpPr>
        <p:spPr>
          <a:xfrm>
            <a:off x="1102784" y="457200"/>
            <a:ext cx="10479616" cy="1371600"/>
          </a:xfrm>
        </p:spPr>
        <p:txBody>
          <a:bodyPr/>
          <a:lstStyle/>
          <a:p>
            <a:r>
              <a:rPr lang="en-US" altLang="zh-CN"/>
              <a:t>Click to edit Master title style</a:t>
            </a:r>
            <a:endParaRPr lang="zh-CN" altLang="en-US"/>
          </a:p>
        </p:txBody>
      </p:sp>
      <p:sp>
        <p:nvSpPr>
          <p:cNvPr id="3" name="表格占位符 2"/>
          <p:cNvSpPr>
            <a:spLocks noGrp="true"/>
          </p:cNvSpPr>
          <p:nvPr>
            <p:ph type="tbl" idx="1" hasCustomPrompt="true"/>
          </p:nvPr>
        </p:nvSpPr>
        <p:spPr>
          <a:xfrm>
            <a:off x="1102784" y="1981200"/>
            <a:ext cx="10479616" cy="3886200"/>
          </a:xfrm>
        </p:spPr>
        <p:txBody>
          <a:bodyPr/>
          <a:lstStyle/>
          <a:p>
            <a:pPr lvl="0"/>
            <a:r>
              <a:rPr lang="en-US" altLang="zh-CN" noProof="0"/>
              <a:t>Click icon to add table</a:t>
            </a:r>
            <a:endParaRPr lang="zh-CN" altLang="en-US" noProof="0"/>
          </a:p>
        </p:txBody>
      </p:sp>
      <p:sp>
        <p:nvSpPr>
          <p:cNvPr id="4" name="Rectangle 2"/>
          <p:cNvSpPr>
            <a:spLocks noGrp="true" noChangeArrowheads="true"/>
          </p:cNvSpPr>
          <p:nvPr>
            <p:ph type="ftr" sz="quarter" idx="10"/>
          </p:nvPr>
        </p:nvSpPr>
        <p:spPr/>
        <p:txBody>
          <a:bodyPr/>
          <a:lstStyle>
            <a:lvl1pPr>
              <a:defRPr/>
            </a:lvl1pPr>
          </a:lstStyle>
          <a:p>
            <a:endParaRPr lang="en-US"/>
          </a:p>
        </p:txBody>
      </p:sp>
      <p:sp>
        <p:nvSpPr>
          <p:cNvPr id="5"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6"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true"/>
          </p:cNvSpPr>
          <p:nvPr>
            <p:ph type="title"/>
          </p:nvPr>
        </p:nvSpPr>
        <p:spPr>
          <a:xfrm>
            <a:off x="1102784" y="457200"/>
            <a:ext cx="10479616" cy="1371600"/>
          </a:xfrm>
        </p:spPr>
        <p:txBody>
          <a:bodyPr/>
          <a:lstStyle/>
          <a:p>
            <a:r>
              <a:rPr lang="en-US" altLang="zh-CN"/>
              <a:t>Click to edit Master title style</a:t>
            </a:r>
            <a:endParaRPr lang="zh-CN" altLang="en-US"/>
          </a:p>
        </p:txBody>
      </p:sp>
      <p:sp>
        <p:nvSpPr>
          <p:cNvPr id="3" name="内容占位符 2"/>
          <p:cNvSpPr>
            <a:spLocks noGrp="true"/>
          </p:cNvSpPr>
          <p:nvPr>
            <p:ph sz="half" idx="1"/>
          </p:nvPr>
        </p:nvSpPr>
        <p:spPr>
          <a:xfrm>
            <a:off x="1102784" y="1981200"/>
            <a:ext cx="5137149" cy="38862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内容占位符 3"/>
          <p:cNvSpPr>
            <a:spLocks noGrp="true"/>
          </p:cNvSpPr>
          <p:nvPr>
            <p:ph sz="quarter" idx="2"/>
          </p:nvPr>
        </p:nvSpPr>
        <p:spPr>
          <a:xfrm>
            <a:off x="6443133" y="1981200"/>
            <a:ext cx="5139267" cy="18669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内容占位符 4"/>
          <p:cNvSpPr>
            <a:spLocks noGrp="true"/>
          </p:cNvSpPr>
          <p:nvPr>
            <p:ph sz="quarter" idx="3"/>
          </p:nvPr>
        </p:nvSpPr>
        <p:spPr>
          <a:xfrm>
            <a:off x="6443133" y="4000500"/>
            <a:ext cx="5139267" cy="18669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Rectangle 2"/>
          <p:cNvSpPr>
            <a:spLocks noGrp="true" noChangeArrowheads="true"/>
          </p:cNvSpPr>
          <p:nvPr>
            <p:ph type="ftr" sz="quarter" idx="10"/>
          </p:nvPr>
        </p:nvSpPr>
        <p:spPr/>
        <p:txBody>
          <a:bodyPr/>
          <a:lstStyle>
            <a:lvl1pPr>
              <a:defRPr/>
            </a:lvl1pPr>
          </a:lstStyle>
          <a:p>
            <a:endParaRPr lang="en-US"/>
          </a:p>
        </p:txBody>
      </p:sp>
      <p:sp>
        <p:nvSpPr>
          <p:cNvPr id="7"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8"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true"/>
          </p:cNvSpPr>
          <p:nvPr>
            <p:ph type="title" sz="quarter"/>
          </p:nvPr>
        </p:nvSpPr>
        <p:spPr>
          <a:xfrm>
            <a:off x="1102784" y="457200"/>
            <a:ext cx="10479616" cy="1371600"/>
          </a:xfrm>
        </p:spPr>
        <p:txBody>
          <a:bodyPr/>
          <a:lstStyle/>
          <a:p>
            <a:r>
              <a:rPr lang="en-US" altLang="zh-CN"/>
              <a:t>Click to edit Master title style</a:t>
            </a:r>
            <a:endParaRPr lang="zh-CN" altLang="en-US"/>
          </a:p>
        </p:txBody>
      </p:sp>
      <p:sp>
        <p:nvSpPr>
          <p:cNvPr id="3" name="内容占位符 2"/>
          <p:cNvSpPr>
            <a:spLocks noGrp="true"/>
          </p:cNvSpPr>
          <p:nvPr>
            <p:ph sz="quarter" idx="1"/>
          </p:nvPr>
        </p:nvSpPr>
        <p:spPr>
          <a:xfrm>
            <a:off x="1102784" y="1981200"/>
            <a:ext cx="5137149" cy="18669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内容占位符 3"/>
          <p:cNvSpPr>
            <a:spLocks noGrp="true"/>
          </p:cNvSpPr>
          <p:nvPr>
            <p:ph sz="quarter" idx="2"/>
          </p:nvPr>
        </p:nvSpPr>
        <p:spPr>
          <a:xfrm>
            <a:off x="6443133" y="1981200"/>
            <a:ext cx="5139267" cy="18669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内容占位符 4"/>
          <p:cNvSpPr>
            <a:spLocks noGrp="true"/>
          </p:cNvSpPr>
          <p:nvPr>
            <p:ph sz="quarter" idx="3"/>
          </p:nvPr>
        </p:nvSpPr>
        <p:spPr>
          <a:xfrm>
            <a:off x="1102784" y="4000500"/>
            <a:ext cx="5137149" cy="18669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内容占位符 5"/>
          <p:cNvSpPr>
            <a:spLocks noGrp="true"/>
          </p:cNvSpPr>
          <p:nvPr>
            <p:ph sz="quarter" idx="4"/>
          </p:nvPr>
        </p:nvSpPr>
        <p:spPr>
          <a:xfrm>
            <a:off x="6443133" y="4000500"/>
            <a:ext cx="5139267" cy="1866900"/>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2"/>
          <p:cNvSpPr>
            <a:spLocks noGrp="true" noChangeArrowheads="true"/>
          </p:cNvSpPr>
          <p:nvPr>
            <p:ph type="ftr" sz="quarter" idx="10"/>
          </p:nvPr>
        </p:nvSpPr>
        <p:spPr/>
        <p:txBody>
          <a:bodyPr/>
          <a:lstStyle>
            <a:lvl1pPr>
              <a:defRPr/>
            </a:lvl1pPr>
          </a:lstStyle>
          <a:p>
            <a:endParaRPr lang="en-US"/>
          </a:p>
        </p:txBody>
      </p:sp>
      <p:sp>
        <p:nvSpPr>
          <p:cNvPr id="8"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9"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幻灯片">
    <p:bg>
      <p:bgPr>
        <a:solidFill>
          <a:schemeClr val="bg1">
            <a:alpha val="99000"/>
          </a:schemeClr>
        </a:solidFill>
        <a:effectLst/>
      </p:bgPr>
    </p:bg>
    <p:spTree>
      <p:nvGrpSpPr>
        <p:cNvPr id="1" name=""/>
        <p:cNvGrpSpPr/>
        <p:nvPr/>
      </p:nvGrpSpPr>
      <p:grpSpPr>
        <a:xfrm>
          <a:off x="0" y="0"/>
          <a:ext cx="0" cy="0"/>
          <a:chOff x="0" y="0"/>
          <a:chExt cx="0" cy="0"/>
        </a:xfrm>
      </p:grpSpPr>
      <p:sp>
        <p:nvSpPr>
          <p:cNvPr id="3" name="副标题 2"/>
          <p:cNvSpPr>
            <a:spLocks noGrp="true"/>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7" name="日期占位符 6"/>
          <p:cNvSpPr>
            <a:spLocks noGrp="true"/>
          </p:cNvSpPr>
          <p:nvPr>
            <p:ph type="dt" sz="half" idx="10"/>
          </p:nvPr>
        </p:nvSpPr>
        <p:spPr/>
        <p:txBody>
          <a:bodyPr/>
          <a:lstStyle/>
          <a:p>
            <a:fld id="{B56A2648-0B74-4128-9C51-1864835E22C2}" type="datetimeFigureOut">
              <a:rPr lang="en-US" smtClean="0"/>
            </a:fld>
            <a:endParaRPr lang="en-US"/>
          </a:p>
        </p:txBody>
      </p:sp>
      <p:sp>
        <p:nvSpPr>
          <p:cNvPr id="8" name="页脚占位符 7"/>
          <p:cNvSpPr>
            <a:spLocks noGrp="true"/>
          </p:cNvSpPr>
          <p:nvPr>
            <p:ph type="ftr" sz="quarter" idx="11"/>
          </p:nvPr>
        </p:nvSpPr>
        <p:spPr/>
        <p:txBody>
          <a:bodyPr/>
          <a:lstStyle/>
          <a:p>
            <a:endParaRPr lang="en-US"/>
          </a:p>
        </p:txBody>
      </p:sp>
      <p:sp>
        <p:nvSpPr>
          <p:cNvPr id="9" name="灯片编号占位符 8"/>
          <p:cNvSpPr>
            <a:spLocks noGrp="true"/>
          </p:cNvSpPr>
          <p:nvPr>
            <p:ph type="sldNum" sz="quarter" idx="12"/>
          </p:nvPr>
        </p:nvSpPr>
        <p:spPr/>
        <p:txBody>
          <a:bodyPr/>
          <a:lstStyle/>
          <a:p>
            <a:fld id="{DC6B2C4F-975D-40AF-9203-CD9202CF4CB0}" type="slidenum">
              <a:rPr lang="en-US" smtClean="0"/>
            </a:fld>
            <a:endParaRPr lang="en-US"/>
          </a:p>
        </p:txBody>
      </p:sp>
      <p:sp>
        <p:nvSpPr>
          <p:cNvPr id="10" name="标题 9"/>
          <p:cNvSpPr>
            <a:spLocks noGrp="true"/>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a:xfrm>
            <a:off x="1606551" y="250825"/>
            <a:ext cx="10479616" cy="658813"/>
          </a:xfrm>
        </p:spPr>
        <p:txBody>
          <a:bodyPr/>
          <a:lstStyle/>
          <a:p>
            <a:r>
              <a:rPr lang="en-US" altLang="zh-CN"/>
              <a:t>Click to edit Master title style</a:t>
            </a:r>
            <a:endParaRPr lang="zh-CN" altLang="en-US"/>
          </a:p>
        </p:txBody>
      </p:sp>
      <p:sp>
        <p:nvSpPr>
          <p:cNvPr id="3" name="文本占位符 2"/>
          <p:cNvSpPr>
            <a:spLocks noGrp="true"/>
          </p:cNvSpPr>
          <p:nvPr>
            <p:ph type="body" sz="half" idx="1"/>
          </p:nvPr>
        </p:nvSpPr>
        <p:spPr>
          <a:xfrm>
            <a:off x="1102784" y="1347788"/>
            <a:ext cx="5137149" cy="5095875"/>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内容占位符 3"/>
          <p:cNvSpPr>
            <a:spLocks noGrp="true"/>
          </p:cNvSpPr>
          <p:nvPr>
            <p:ph sz="half" idx="2"/>
          </p:nvPr>
        </p:nvSpPr>
        <p:spPr>
          <a:xfrm>
            <a:off x="6443133" y="1347788"/>
            <a:ext cx="5139267" cy="5095875"/>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页脚占位符 4"/>
          <p:cNvSpPr>
            <a:spLocks noGrp="true"/>
          </p:cNvSpPr>
          <p:nvPr>
            <p:ph type="ftr" sz="quarter" idx="10"/>
          </p:nvPr>
        </p:nvSpPr>
        <p:spPr>
          <a:xfrm>
            <a:off x="4165600" y="6548438"/>
            <a:ext cx="3860800" cy="261937"/>
          </a:xfrm>
        </p:spPr>
        <p:txBody>
          <a:bodyPr/>
          <a:lstStyle>
            <a:lvl1pPr>
              <a:defRPr/>
            </a:lvl1pPr>
          </a:lstStyle>
          <a:p>
            <a:endParaRPr lang="en-US"/>
          </a:p>
        </p:txBody>
      </p:sp>
      <p:sp>
        <p:nvSpPr>
          <p:cNvPr id="6" name="灯片编号占位符 5"/>
          <p:cNvSpPr>
            <a:spLocks noGrp="true"/>
          </p:cNvSpPr>
          <p:nvPr>
            <p:ph type="sldNum" sz="quarter" idx="11"/>
          </p:nvPr>
        </p:nvSpPr>
        <p:spPr>
          <a:xfrm>
            <a:off x="9241367" y="6548438"/>
            <a:ext cx="2844800" cy="261937"/>
          </a:xfrm>
        </p:spPr>
        <p:txBody>
          <a:bodyPr/>
          <a:lstStyle>
            <a:lvl1pPr>
              <a:defRPr smtClean="0"/>
            </a:lvl1pPr>
          </a:lstStyle>
          <a:p>
            <a:fld id="{DC6B2C4F-975D-40AF-9203-CD9202CF4CB0}" type="slidenum">
              <a:rPr lang="en-US" smtClean="0"/>
            </a:fld>
            <a:endParaRPr lang="en-US"/>
          </a:p>
        </p:txBody>
      </p:sp>
      <p:sp>
        <p:nvSpPr>
          <p:cNvPr id="7" name="日期占位符 6"/>
          <p:cNvSpPr>
            <a:spLocks noGrp="true"/>
          </p:cNvSpPr>
          <p:nvPr>
            <p:ph type="dt" sz="half" idx="12"/>
          </p:nvPr>
        </p:nvSpPr>
        <p:spPr>
          <a:xfrm>
            <a:off x="806451" y="6532563"/>
            <a:ext cx="2844800" cy="277812"/>
          </a:xfrm>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ICT">
    <p:spTree>
      <p:nvGrpSpPr>
        <p:cNvPr id="1" name=""/>
        <p:cNvGrpSpPr/>
        <p:nvPr/>
      </p:nvGrpSpPr>
      <p:grpSpPr>
        <a:xfrm>
          <a:off x="0" y="0"/>
          <a:ext cx="0" cy="0"/>
          <a:chOff x="0" y="0"/>
          <a:chExt cx="0" cy="0"/>
        </a:xfrm>
      </p:grpSpPr>
      <p:sp>
        <p:nvSpPr>
          <p:cNvPr id="2" name="标题 1"/>
          <p:cNvSpPr>
            <a:spLocks noGrp="true"/>
          </p:cNvSpPr>
          <p:nvPr>
            <p:ph type="title"/>
          </p:nvPr>
        </p:nvSpPr>
        <p:spPr>
          <a:xfrm>
            <a:off x="1248834" y="177800"/>
            <a:ext cx="10479616" cy="658813"/>
          </a:xfrm>
        </p:spPr>
        <p:txBody>
          <a:bodyPr/>
          <a:lstStyle>
            <a:lvl1pPr>
              <a:defRPr sz="3500" b="1">
                <a:solidFill>
                  <a:srgbClr val="30336E"/>
                </a:solidFill>
                <a:latin typeface="微软雅黑" panose="020B0503020204020204" pitchFamily="34" charset="-122"/>
                <a:ea typeface="微软雅黑" panose="020B0503020204020204" pitchFamily="34" charset="-122"/>
                <a:cs typeface="Verdana" panose="020B0604030504040204" pitchFamily="34" charset="0"/>
              </a:defRPr>
            </a:lvl1pPr>
          </a:lstStyle>
          <a:p>
            <a:r>
              <a:rPr lang="en-US" altLang="zh-CN" dirty="0"/>
              <a:t>Click to edit Master title style</a:t>
            </a:r>
            <a:endParaRPr lang="zh-CN" altLang="en-US" dirty="0"/>
          </a:p>
        </p:txBody>
      </p:sp>
      <p:sp>
        <p:nvSpPr>
          <p:cNvPr id="3" name="内容占位符 2"/>
          <p:cNvSpPr>
            <a:spLocks noGrp="true"/>
          </p:cNvSpPr>
          <p:nvPr>
            <p:ph idx="1"/>
          </p:nvPr>
        </p:nvSpPr>
        <p:spPr>
          <a:xfrm>
            <a:off x="1102784" y="1347788"/>
            <a:ext cx="10479616" cy="5095875"/>
          </a:xfrm>
        </p:spPr>
        <p:txBody>
          <a:bodyPr/>
          <a:lstStyle>
            <a:lvl1pPr>
              <a:defRPr b="1" baseline="0">
                <a:solidFill>
                  <a:srgbClr val="3C418A"/>
                </a:solidFill>
                <a:latin typeface="微软雅黑" panose="020B0503020204020204" pitchFamily="34" charset="-122"/>
                <a:ea typeface="微软雅黑" panose="020B0503020204020204" pitchFamily="34" charset="-122"/>
              </a:defRPr>
            </a:lvl1pPr>
            <a:lvl2pPr>
              <a:defRPr b="1" baseline="0">
                <a:solidFill>
                  <a:srgbClr val="3C418A"/>
                </a:solidFill>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Ø"/>
              <a:defRPr b="1" baseline="0">
                <a:solidFill>
                  <a:srgbClr val="3C418A"/>
                </a:solidFill>
                <a:latin typeface="微软雅黑" panose="020B0503020204020204" pitchFamily="34" charset="-122"/>
                <a:ea typeface="微软雅黑" panose="020B0503020204020204" pitchFamily="34" charset="-122"/>
              </a:defRPr>
            </a:lvl3pPr>
            <a:lvl4pPr marL="1600200" indent="-228600">
              <a:buFont typeface="Courier New" panose="02070309020205020404" pitchFamily="49" charset="0"/>
              <a:buChar char="o"/>
              <a:defRPr b="1" baseline="0">
                <a:solidFill>
                  <a:srgbClr val="3C418A"/>
                </a:solidFill>
                <a:latin typeface="微软雅黑" panose="020B0503020204020204" pitchFamily="34" charset="-122"/>
                <a:ea typeface="微软雅黑" panose="020B0503020204020204" pitchFamily="34" charset="-122"/>
              </a:defRPr>
            </a:lvl4pPr>
            <a:lvl5pPr marL="2057400" indent="-228600">
              <a:buFont typeface="Wingdings" panose="05000000000000000000" pitchFamily="2" charset="2"/>
              <a:buChar char="ü"/>
              <a:defRPr b="1" baseline="0">
                <a:solidFill>
                  <a:srgbClr val="3C418A"/>
                </a:solidFill>
                <a:latin typeface="微软雅黑" panose="020B0503020204020204" pitchFamily="34" charset="-122"/>
                <a:ea typeface="微软雅黑" panose="020B0503020204020204" pitchFamily="34" charset="-122"/>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页脚占位符 3"/>
          <p:cNvSpPr>
            <a:spLocks noGrp="true"/>
          </p:cNvSpPr>
          <p:nvPr>
            <p:ph type="ftr" sz="quarter" idx="10"/>
          </p:nvPr>
        </p:nvSpPr>
        <p:spPr>
          <a:xfrm>
            <a:off x="4165600" y="6548438"/>
            <a:ext cx="3860800" cy="261937"/>
          </a:xfrm>
        </p:spPr>
        <p:txBody>
          <a:bodyPr/>
          <a:lstStyle>
            <a:lvl1pPr>
              <a:defRPr/>
            </a:lvl1pPr>
          </a:lstStyle>
          <a:p>
            <a:endParaRPr lang="en-US"/>
          </a:p>
        </p:txBody>
      </p:sp>
      <p:sp>
        <p:nvSpPr>
          <p:cNvPr id="5" name="灯片编号占位符 4"/>
          <p:cNvSpPr>
            <a:spLocks noGrp="true"/>
          </p:cNvSpPr>
          <p:nvPr>
            <p:ph type="sldNum" sz="quarter" idx="11"/>
          </p:nvPr>
        </p:nvSpPr>
        <p:spPr>
          <a:xfrm>
            <a:off x="9241367" y="6548438"/>
            <a:ext cx="2844800" cy="261937"/>
          </a:xfrm>
        </p:spPr>
        <p:txBody>
          <a:bodyPr/>
          <a:lstStyle>
            <a:lvl1pPr>
              <a:defRPr smtClean="0"/>
            </a:lvl1pPr>
          </a:lstStyle>
          <a:p>
            <a:fld id="{DC6B2C4F-975D-40AF-9203-CD9202CF4CB0}" type="slidenum">
              <a:rPr lang="en-US" smtClean="0"/>
            </a:fld>
            <a:endParaRPr lang="en-US"/>
          </a:p>
        </p:txBody>
      </p:sp>
      <p:sp>
        <p:nvSpPr>
          <p:cNvPr id="6" name="日期占位符 5"/>
          <p:cNvSpPr>
            <a:spLocks noGrp="true"/>
          </p:cNvSpPr>
          <p:nvPr>
            <p:ph type="dt" sz="half" idx="12"/>
          </p:nvPr>
        </p:nvSpPr>
        <p:spPr>
          <a:xfrm>
            <a:off x="806451" y="6532563"/>
            <a:ext cx="2844800" cy="277812"/>
          </a:xfrm>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true"/>
          </p:cNvSpPr>
          <p:nvPr>
            <p:ph type="title"/>
          </p:nvPr>
        </p:nvSpPr>
        <p:spPr>
          <a:xfrm>
            <a:off x="1606551" y="250825"/>
            <a:ext cx="10479616" cy="658813"/>
          </a:xfrm>
        </p:spPr>
        <p:txBody>
          <a:bodyPr/>
          <a:lstStyle/>
          <a:p>
            <a:r>
              <a:rPr lang="en-US" altLang="zh-CN"/>
              <a:t>Click to edit Master title style</a:t>
            </a:r>
            <a:endParaRPr lang="zh-CN" altLang="en-US"/>
          </a:p>
        </p:txBody>
      </p:sp>
      <p:sp>
        <p:nvSpPr>
          <p:cNvPr id="3" name="文本占位符 2"/>
          <p:cNvSpPr>
            <a:spLocks noGrp="true"/>
          </p:cNvSpPr>
          <p:nvPr>
            <p:ph type="body" sz="half" idx="1"/>
          </p:nvPr>
        </p:nvSpPr>
        <p:spPr>
          <a:xfrm>
            <a:off x="1102784" y="1347788"/>
            <a:ext cx="5137149" cy="5095875"/>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图表占位符 3"/>
          <p:cNvSpPr>
            <a:spLocks noGrp="true"/>
          </p:cNvSpPr>
          <p:nvPr>
            <p:ph type="chart" sz="half" idx="2" hasCustomPrompt="true"/>
          </p:nvPr>
        </p:nvSpPr>
        <p:spPr>
          <a:xfrm>
            <a:off x="6443133" y="1347788"/>
            <a:ext cx="5139267" cy="5095875"/>
          </a:xfrm>
        </p:spPr>
        <p:txBody>
          <a:bodyPr/>
          <a:lstStyle/>
          <a:p>
            <a:r>
              <a:rPr lang="en-US" altLang="zh-CN"/>
              <a:t>Click icon to add chart</a:t>
            </a:r>
            <a:endParaRPr lang="zh-CN" altLang="en-US"/>
          </a:p>
        </p:txBody>
      </p:sp>
      <p:sp>
        <p:nvSpPr>
          <p:cNvPr id="5" name="页脚占位符 4"/>
          <p:cNvSpPr>
            <a:spLocks noGrp="true"/>
          </p:cNvSpPr>
          <p:nvPr>
            <p:ph type="ftr" sz="quarter" idx="10"/>
          </p:nvPr>
        </p:nvSpPr>
        <p:spPr>
          <a:xfrm>
            <a:off x="4165600" y="6548438"/>
            <a:ext cx="3860800" cy="261937"/>
          </a:xfrm>
        </p:spPr>
        <p:txBody>
          <a:bodyPr/>
          <a:lstStyle>
            <a:lvl1pPr>
              <a:defRPr/>
            </a:lvl1pPr>
          </a:lstStyle>
          <a:p>
            <a:endParaRPr lang="en-US"/>
          </a:p>
        </p:txBody>
      </p:sp>
      <p:sp>
        <p:nvSpPr>
          <p:cNvPr id="6" name="灯片编号占位符 5"/>
          <p:cNvSpPr>
            <a:spLocks noGrp="true"/>
          </p:cNvSpPr>
          <p:nvPr>
            <p:ph type="sldNum" sz="quarter" idx="11"/>
          </p:nvPr>
        </p:nvSpPr>
        <p:spPr>
          <a:xfrm>
            <a:off x="9241367" y="6548438"/>
            <a:ext cx="2844800" cy="261937"/>
          </a:xfrm>
        </p:spPr>
        <p:txBody>
          <a:bodyPr/>
          <a:lstStyle>
            <a:lvl1pPr>
              <a:defRPr smtClean="0"/>
            </a:lvl1pPr>
          </a:lstStyle>
          <a:p>
            <a:fld id="{DC6B2C4F-975D-40AF-9203-CD9202CF4CB0}" type="slidenum">
              <a:rPr lang="en-US" smtClean="0"/>
            </a:fld>
            <a:endParaRPr lang="en-US"/>
          </a:p>
        </p:txBody>
      </p:sp>
      <p:sp>
        <p:nvSpPr>
          <p:cNvPr id="7" name="日期占位符 6"/>
          <p:cNvSpPr>
            <a:spLocks noGrp="true"/>
          </p:cNvSpPr>
          <p:nvPr>
            <p:ph type="dt" sz="half" idx="12"/>
          </p:nvPr>
        </p:nvSpPr>
        <p:spPr>
          <a:xfrm>
            <a:off x="806451" y="6532563"/>
            <a:ext cx="2844800" cy="277812"/>
          </a:xfrm>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true"/>
          </p:cNvSpPr>
          <p:nvPr>
            <p:ph type="title"/>
          </p:nvPr>
        </p:nvSpPr>
        <p:spPr>
          <a:xfrm>
            <a:off x="1606551" y="250825"/>
            <a:ext cx="10479616" cy="658813"/>
          </a:xfrm>
        </p:spPr>
        <p:txBody>
          <a:bodyPr/>
          <a:lstStyle/>
          <a:p>
            <a:r>
              <a:rPr lang="en-US" altLang="zh-CN"/>
              <a:t>Click to edit Master title style</a:t>
            </a:r>
            <a:endParaRPr lang="zh-CN" altLang="en-US"/>
          </a:p>
        </p:txBody>
      </p:sp>
      <p:sp>
        <p:nvSpPr>
          <p:cNvPr id="3" name="文本占位符 2"/>
          <p:cNvSpPr>
            <a:spLocks noGrp="true"/>
          </p:cNvSpPr>
          <p:nvPr>
            <p:ph type="body" sz="half" idx="1"/>
          </p:nvPr>
        </p:nvSpPr>
        <p:spPr>
          <a:xfrm>
            <a:off x="1102784" y="1347788"/>
            <a:ext cx="5137149" cy="5095875"/>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剪贴画占位符 3"/>
          <p:cNvSpPr>
            <a:spLocks noGrp="true"/>
          </p:cNvSpPr>
          <p:nvPr>
            <p:ph type="clipArt" sz="half" idx="2" hasCustomPrompt="true"/>
          </p:nvPr>
        </p:nvSpPr>
        <p:spPr>
          <a:xfrm>
            <a:off x="6443133" y="1347788"/>
            <a:ext cx="5139267" cy="5095875"/>
          </a:xfrm>
        </p:spPr>
        <p:txBody>
          <a:bodyPr/>
          <a:lstStyle/>
          <a:p>
            <a:r>
              <a:rPr lang="en-US" altLang="zh-CN"/>
              <a:t>Click icon to add clip art</a:t>
            </a:r>
            <a:endParaRPr lang="zh-CN" altLang="en-US"/>
          </a:p>
        </p:txBody>
      </p:sp>
      <p:sp>
        <p:nvSpPr>
          <p:cNvPr id="5" name="页脚占位符 4"/>
          <p:cNvSpPr>
            <a:spLocks noGrp="true"/>
          </p:cNvSpPr>
          <p:nvPr>
            <p:ph type="ftr" sz="quarter" idx="10"/>
          </p:nvPr>
        </p:nvSpPr>
        <p:spPr>
          <a:xfrm>
            <a:off x="4165600" y="6548438"/>
            <a:ext cx="3860800" cy="261937"/>
          </a:xfrm>
        </p:spPr>
        <p:txBody>
          <a:bodyPr/>
          <a:lstStyle>
            <a:lvl1pPr>
              <a:defRPr/>
            </a:lvl1pPr>
          </a:lstStyle>
          <a:p>
            <a:endParaRPr lang="en-US"/>
          </a:p>
        </p:txBody>
      </p:sp>
      <p:sp>
        <p:nvSpPr>
          <p:cNvPr id="6" name="灯片编号占位符 5"/>
          <p:cNvSpPr>
            <a:spLocks noGrp="true"/>
          </p:cNvSpPr>
          <p:nvPr>
            <p:ph type="sldNum" sz="quarter" idx="11"/>
          </p:nvPr>
        </p:nvSpPr>
        <p:spPr>
          <a:xfrm>
            <a:off x="9241367" y="6548438"/>
            <a:ext cx="2844800" cy="261937"/>
          </a:xfrm>
        </p:spPr>
        <p:txBody>
          <a:bodyPr/>
          <a:lstStyle>
            <a:lvl1pPr>
              <a:defRPr smtClean="0"/>
            </a:lvl1pPr>
          </a:lstStyle>
          <a:p>
            <a:fld id="{DC6B2C4F-975D-40AF-9203-CD9202CF4CB0}" type="slidenum">
              <a:rPr lang="en-US" smtClean="0"/>
            </a:fld>
            <a:endParaRPr lang="en-US"/>
          </a:p>
        </p:txBody>
      </p:sp>
      <p:sp>
        <p:nvSpPr>
          <p:cNvPr id="7" name="日期占位符 6"/>
          <p:cNvSpPr>
            <a:spLocks noGrp="true"/>
          </p:cNvSpPr>
          <p:nvPr>
            <p:ph type="dt" sz="half" idx="12"/>
          </p:nvPr>
        </p:nvSpPr>
        <p:spPr>
          <a:xfrm>
            <a:off x="806451" y="6532563"/>
            <a:ext cx="2844800" cy="277812"/>
          </a:xfrm>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963084" y="4406900"/>
            <a:ext cx="103632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true"/>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endParaRPr lang="en-US" altLang="zh-CN"/>
          </a:p>
        </p:txBody>
      </p:sp>
      <p:sp>
        <p:nvSpPr>
          <p:cNvPr id="4" name="Rectangle 2"/>
          <p:cNvSpPr>
            <a:spLocks noGrp="true" noChangeArrowheads="true"/>
          </p:cNvSpPr>
          <p:nvPr>
            <p:ph type="ftr" sz="quarter" idx="10"/>
          </p:nvPr>
        </p:nvSpPr>
        <p:spPr>
          <a:xfrm>
            <a:off x="4165600" y="6540501"/>
            <a:ext cx="3860800" cy="261937"/>
          </a:xfrm>
        </p:spPr>
        <p:txBody>
          <a:bodyPr/>
          <a:lstStyle>
            <a:lvl1pPr>
              <a:defRPr/>
            </a:lvl1pPr>
          </a:lstStyle>
          <a:p>
            <a:endParaRPr lang="en-US"/>
          </a:p>
        </p:txBody>
      </p:sp>
      <p:sp>
        <p:nvSpPr>
          <p:cNvPr id="5" name="Rectangle 3"/>
          <p:cNvSpPr>
            <a:spLocks noGrp="true" noChangeArrowheads="true"/>
          </p:cNvSpPr>
          <p:nvPr>
            <p:ph type="sldNum" sz="quarter" idx="11"/>
          </p:nvPr>
        </p:nvSpPr>
        <p:spPr>
          <a:xfrm>
            <a:off x="9241367" y="6540501"/>
            <a:ext cx="2844800" cy="261937"/>
          </a:xfrm>
        </p:spPr>
        <p:txBody>
          <a:bodyPr/>
          <a:lstStyle>
            <a:lvl1pPr>
              <a:defRPr/>
            </a:lvl1pPr>
          </a:lstStyle>
          <a:p>
            <a:fld id="{DC6B2C4F-975D-40AF-9203-CD9202CF4CB0}" type="slidenum">
              <a:rPr lang="en-US" smtClean="0"/>
            </a:fld>
            <a:endParaRPr lang="en-US"/>
          </a:p>
        </p:txBody>
      </p:sp>
      <p:sp>
        <p:nvSpPr>
          <p:cNvPr id="6" name="Rectangle 16"/>
          <p:cNvSpPr>
            <a:spLocks noGrp="true" noChangeArrowheads="true"/>
          </p:cNvSpPr>
          <p:nvPr>
            <p:ph type="dt" sz="half" idx="12"/>
          </p:nvPr>
        </p:nvSpPr>
        <p:spPr>
          <a:xfrm>
            <a:off x="806451" y="6532563"/>
            <a:ext cx="2844800" cy="277812"/>
          </a:xfrm>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true"/>
          </p:cNvSpPr>
          <p:nvPr>
            <p:ph type="title"/>
          </p:nvPr>
        </p:nvSpPr>
        <p:spPr>
          <a:xfrm>
            <a:off x="1606551" y="250825"/>
            <a:ext cx="10479616" cy="658813"/>
          </a:xfrm>
        </p:spPr>
        <p:txBody>
          <a:bodyPr/>
          <a:lstStyle/>
          <a:p>
            <a:r>
              <a:rPr lang="en-US" altLang="zh-CN"/>
              <a:t>Click to edit Master title style</a:t>
            </a:r>
            <a:endParaRPr lang="zh-CN" altLang="en-US"/>
          </a:p>
        </p:txBody>
      </p:sp>
      <p:sp>
        <p:nvSpPr>
          <p:cNvPr id="3" name="文本占位符 2"/>
          <p:cNvSpPr>
            <a:spLocks noGrp="true"/>
          </p:cNvSpPr>
          <p:nvPr>
            <p:ph type="body" sz="half" idx="1"/>
          </p:nvPr>
        </p:nvSpPr>
        <p:spPr>
          <a:xfrm>
            <a:off x="1102784" y="1347788"/>
            <a:ext cx="10479616" cy="2471737"/>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内容占位符 3"/>
          <p:cNvSpPr>
            <a:spLocks noGrp="true"/>
          </p:cNvSpPr>
          <p:nvPr>
            <p:ph sz="half" idx="2"/>
          </p:nvPr>
        </p:nvSpPr>
        <p:spPr>
          <a:xfrm>
            <a:off x="1102784" y="3971925"/>
            <a:ext cx="10479616" cy="24717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页脚占位符 4"/>
          <p:cNvSpPr>
            <a:spLocks noGrp="true"/>
          </p:cNvSpPr>
          <p:nvPr>
            <p:ph type="ftr" sz="quarter" idx="10"/>
          </p:nvPr>
        </p:nvSpPr>
        <p:spPr>
          <a:xfrm>
            <a:off x="4165600" y="6548438"/>
            <a:ext cx="3860800" cy="261937"/>
          </a:xfrm>
        </p:spPr>
        <p:txBody>
          <a:bodyPr/>
          <a:lstStyle>
            <a:lvl1pPr>
              <a:defRPr/>
            </a:lvl1pPr>
          </a:lstStyle>
          <a:p>
            <a:endParaRPr lang="en-US"/>
          </a:p>
        </p:txBody>
      </p:sp>
      <p:sp>
        <p:nvSpPr>
          <p:cNvPr id="6" name="灯片编号占位符 5"/>
          <p:cNvSpPr>
            <a:spLocks noGrp="true"/>
          </p:cNvSpPr>
          <p:nvPr>
            <p:ph type="sldNum" sz="quarter" idx="11"/>
          </p:nvPr>
        </p:nvSpPr>
        <p:spPr>
          <a:xfrm>
            <a:off x="9241367" y="6548438"/>
            <a:ext cx="2844800" cy="261937"/>
          </a:xfrm>
        </p:spPr>
        <p:txBody>
          <a:bodyPr/>
          <a:lstStyle>
            <a:lvl1pPr>
              <a:defRPr smtClean="0"/>
            </a:lvl1pPr>
          </a:lstStyle>
          <a:p>
            <a:fld id="{DC6B2C4F-975D-40AF-9203-CD9202CF4CB0}" type="slidenum">
              <a:rPr lang="en-US" smtClean="0"/>
            </a:fld>
            <a:endParaRPr lang="en-US"/>
          </a:p>
        </p:txBody>
      </p:sp>
      <p:sp>
        <p:nvSpPr>
          <p:cNvPr id="7" name="日期占位符 6"/>
          <p:cNvSpPr>
            <a:spLocks noGrp="true"/>
          </p:cNvSpPr>
          <p:nvPr>
            <p:ph type="dt" sz="half" idx="12"/>
          </p:nvPr>
        </p:nvSpPr>
        <p:spPr>
          <a:xfrm>
            <a:off x="806451" y="6532563"/>
            <a:ext cx="2844800" cy="277812"/>
          </a:xfrm>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true"/>
          </p:cNvSpPr>
          <p:nvPr>
            <p:ph type="title"/>
          </p:nvPr>
        </p:nvSpPr>
        <p:spPr>
          <a:xfrm>
            <a:off x="1606551" y="250825"/>
            <a:ext cx="10479616" cy="658813"/>
          </a:xfrm>
        </p:spPr>
        <p:txBody>
          <a:bodyPr/>
          <a:lstStyle/>
          <a:p>
            <a:r>
              <a:rPr lang="en-US" altLang="zh-CN"/>
              <a:t>Click to edit Master title style</a:t>
            </a:r>
            <a:endParaRPr lang="zh-CN" altLang="en-US"/>
          </a:p>
        </p:txBody>
      </p:sp>
      <p:sp>
        <p:nvSpPr>
          <p:cNvPr id="3" name="文本占位符 2"/>
          <p:cNvSpPr>
            <a:spLocks noGrp="true"/>
          </p:cNvSpPr>
          <p:nvPr>
            <p:ph type="body" sz="half" idx="1"/>
          </p:nvPr>
        </p:nvSpPr>
        <p:spPr>
          <a:xfrm>
            <a:off x="1102784" y="1347788"/>
            <a:ext cx="5137149" cy="5095875"/>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内容占位符 3"/>
          <p:cNvSpPr>
            <a:spLocks noGrp="true"/>
          </p:cNvSpPr>
          <p:nvPr>
            <p:ph sz="quarter" idx="2"/>
          </p:nvPr>
        </p:nvSpPr>
        <p:spPr>
          <a:xfrm>
            <a:off x="6443133" y="1347788"/>
            <a:ext cx="5139267" cy="2471737"/>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内容占位符 4"/>
          <p:cNvSpPr>
            <a:spLocks noGrp="true"/>
          </p:cNvSpPr>
          <p:nvPr>
            <p:ph sz="quarter" idx="3"/>
          </p:nvPr>
        </p:nvSpPr>
        <p:spPr>
          <a:xfrm>
            <a:off x="6443133" y="3971925"/>
            <a:ext cx="5139267" cy="24717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页脚占位符 5"/>
          <p:cNvSpPr>
            <a:spLocks noGrp="true"/>
          </p:cNvSpPr>
          <p:nvPr>
            <p:ph type="ftr" sz="quarter" idx="10"/>
          </p:nvPr>
        </p:nvSpPr>
        <p:spPr>
          <a:xfrm>
            <a:off x="4165600" y="6548438"/>
            <a:ext cx="3860800" cy="261937"/>
          </a:xfrm>
        </p:spPr>
        <p:txBody>
          <a:bodyPr/>
          <a:lstStyle>
            <a:lvl1pPr>
              <a:defRPr/>
            </a:lvl1pPr>
          </a:lstStyle>
          <a:p>
            <a:endParaRPr lang="en-US"/>
          </a:p>
        </p:txBody>
      </p:sp>
      <p:sp>
        <p:nvSpPr>
          <p:cNvPr id="7" name="灯片编号占位符 6"/>
          <p:cNvSpPr>
            <a:spLocks noGrp="true"/>
          </p:cNvSpPr>
          <p:nvPr>
            <p:ph type="sldNum" sz="quarter" idx="11"/>
          </p:nvPr>
        </p:nvSpPr>
        <p:spPr>
          <a:xfrm>
            <a:off x="9241367" y="6548438"/>
            <a:ext cx="2844800" cy="261937"/>
          </a:xfrm>
        </p:spPr>
        <p:txBody>
          <a:bodyPr/>
          <a:lstStyle>
            <a:lvl1pPr>
              <a:defRPr smtClean="0"/>
            </a:lvl1pPr>
          </a:lstStyle>
          <a:p>
            <a:fld id="{DC6B2C4F-975D-40AF-9203-CD9202CF4CB0}" type="slidenum">
              <a:rPr lang="en-US" smtClean="0"/>
            </a:fld>
            <a:endParaRPr lang="en-US"/>
          </a:p>
        </p:txBody>
      </p:sp>
      <p:sp>
        <p:nvSpPr>
          <p:cNvPr id="8" name="日期占位符 7"/>
          <p:cNvSpPr>
            <a:spLocks noGrp="true"/>
          </p:cNvSpPr>
          <p:nvPr>
            <p:ph type="dt" sz="half" idx="12"/>
          </p:nvPr>
        </p:nvSpPr>
        <p:spPr>
          <a:xfrm>
            <a:off x="806451" y="6532563"/>
            <a:ext cx="2844800" cy="277812"/>
          </a:xfrm>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t>Click to edit Master title style</a:t>
            </a:r>
            <a:endParaRPr lang="zh-CN" altLang="en-US"/>
          </a:p>
        </p:txBody>
      </p:sp>
      <p:sp>
        <p:nvSpPr>
          <p:cNvPr id="3" name="内容占位符 2"/>
          <p:cNvSpPr>
            <a:spLocks noGrp="true"/>
          </p:cNvSpPr>
          <p:nvPr>
            <p:ph sz="half" idx="1"/>
          </p:nvPr>
        </p:nvSpPr>
        <p:spPr>
          <a:xfrm>
            <a:off x="1102784" y="1981200"/>
            <a:ext cx="5137149"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内容占位符 3"/>
          <p:cNvSpPr>
            <a:spLocks noGrp="true"/>
          </p:cNvSpPr>
          <p:nvPr>
            <p:ph sz="half" idx="2"/>
          </p:nvPr>
        </p:nvSpPr>
        <p:spPr>
          <a:xfrm>
            <a:off x="6443133" y="1981200"/>
            <a:ext cx="5139267"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2"/>
          <p:cNvSpPr>
            <a:spLocks noGrp="true" noChangeArrowheads="true"/>
          </p:cNvSpPr>
          <p:nvPr>
            <p:ph type="ftr" sz="quarter" idx="10"/>
          </p:nvPr>
        </p:nvSpPr>
        <p:spPr/>
        <p:txBody>
          <a:bodyPr/>
          <a:lstStyle>
            <a:lvl1pPr>
              <a:defRPr/>
            </a:lvl1pPr>
          </a:lstStyle>
          <a:p>
            <a:endParaRPr lang="en-US"/>
          </a:p>
        </p:txBody>
      </p:sp>
      <p:sp>
        <p:nvSpPr>
          <p:cNvPr id="6"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7"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09600" y="274638"/>
            <a:ext cx="10972800" cy="1143000"/>
          </a:xfrm>
        </p:spPr>
        <p:txBody>
          <a:bodyPr/>
          <a:lstStyle>
            <a:lvl1pPr>
              <a:defRPr/>
            </a:lvl1pPr>
          </a:lstStyle>
          <a:p>
            <a:r>
              <a:rPr lang="en-US" altLang="zh-CN"/>
              <a:t>Click to edit Master title style</a:t>
            </a:r>
            <a:endParaRPr lang="zh-CN" altLang="en-US"/>
          </a:p>
        </p:txBody>
      </p:sp>
      <p:sp>
        <p:nvSpPr>
          <p:cNvPr id="3" name="文本占位符 2"/>
          <p:cNvSpPr>
            <a:spLocks noGrp="true"/>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内容占位符 3"/>
          <p:cNvSpPr>
            <a:spLocks noGrp="true"/>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占位符 4"/>
          <p:cNvSpPr>
            <a:spLocks noGrp="true"/>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内容占位符 5"/>
          <p:cNvSpPr>
            <a:spLocks noGrp="true"/>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2"/>
          <p:cNvSpPr>
            <a:spLocks noGrp="true" noChangeArrowheads="true"/>
          </p:cNvSpPr>
          <p:nvPr>
            <p:ph type="ftr" sz="quarter" idx="10"/>
          </p:nvPr>
        </p:nvSpPr>
        <p:spPr/>
        <p:txBody>
          <a:bodyPr/>
          <a:lstStyle>
            <a:lvl1pPr>
              <a:defRPr/>
            </a:lvl1pPr>
          </a:lstStyle>
          <a:p>
            <a:endParaRPr lang="en-US"/>
          </a:p>
        </p:txBody>
      </p:sp>
      <p:sp>
        <p:nvSpPr>
          <p:cNvPr id="8"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9"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t>Click to edit Master title style</a:t>
            </a:r>
            <a:endParaRPr lang="zh-CN" altLang="en-US"/>
          </a:p>
        </p:txBody>
      </p:sp>
      <p:sp>
        <p:nvSpPr>
          <p:cNvPr id="3" name="Rectangle 2"/>
          <p:cNvSpPr>
            <a:spLocks noGrp="true" noChangeArrowheads="true"/>
          </p:cNvSpPr>
          <p:nvPr>
            <p:ph type="ftr" sz="quarter" idx="10"/>
          </p:nvPr>
        </p:nvSpPr>
        <p:spPr/>
        <p:txBody>
          <a:bodyPr/>
          <a:lstStyle>
            <a:lvl1pPr>
              <a:defRPr/>
            </a:lvl1pPr>
          </a:lstStyle>
          <a:p>
            <a:endParaRPr lang="en-US"/>
          </a:p>
        </p:txBody>
      </p:sp>
      <p:sp>
        <p:nvSpPr>
          <p:cNvPr id="4"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5"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true" noChangeArrowheads="true"/>
          </p:cNvSpPr>
          <p:nvPr>
            <p:ph type="ftr" sz="quarter" idx="10"/>
          </p:nvPr>
        </p:nvSpPr>
        <p:spPr/>
        <p:txBody>
          <a:bodyPr/>
          <a:lstStyle>
            <a:lvl1pPr>
              <a:defRPr/>
            </a:lvl1pPr>
          </a:lstStyle>
          <a:p>
            <a:endParaRPr lang="en-US"/>
          </a:p>
        </p:txBody>
      </p:sp>
      <p:sp>
        <p:nvSpPr>
          <p:cNvPr id="3"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4"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09600" y="273050"/>
            <a:ext cx="4011084"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true"/>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占位符 3"/>
          <p:cNvSpPr>
            <a:spLocks noGrp="true"/>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2"/>
          <p:cNvSpPr>
            <a:spLocks noGrp="true" noChangeArrowheads="true"/>
          </p:cNvSpPr>
          <p:nvPr>
            <p:ph type="ftr" sz="quarter" idx="10"/>
          </p:nvPr>
        </p:nvSpPr>
        <p:spPr/>
        <p:txBody>
          <a:bodyPr/>
          <a:lstStyle>
            <a:lvl1pPr>
              <a:defRPr/>
            </a:lvl1pPr>
          </a:lstStyle>
          <a:p>
            <a:endParaRPr lang="en-US"/>
          </a:p>
        </p:txBody>
      </p:sp>
      <p:sp>
        <p:nvSpPr>
          <p:cNvPr id="6"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7"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true"/>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true"/>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2"/>
          <p:cNvSpPr>
            <a:spLocks noGrp="true" noChangeArrowheads="true"/>
          </p:cNvSpPr>
          <p:nvPr>
            <p:ph type="ftr" sz="quarter" idx="10"/>
          </p:nvPr>
        </p:nvSpPr>
        <p:spPr/>
        <p:txBody>
          <a:bodyPr/>
          <a:lstStyle>
            <a:lvl1pPr>
              <a:defRPr/>
            </a:lvl1pPr>
          </a:lstStyle>
          <a:p>
            <a:endParaRPr lang="en-US"/>
          </a:p>
        </p:txBody>
      </p:sp>
      <p:sp>
        <p:nvSpPr>
          <p:cNvPr id="6"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7"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a:t>Click to edit Master title style</a:t>
            </a:r>
            <a:endParaRPr lang="zh-CN" altLang="en-US"/>
          </a:p>
        </p:txBody>
      </p:sp>
      <p:sp>
        <p:nvSpPr>
          <p:cNvPr id="3" name="竖排文字占位符 2"/>
          <p:cNvSpPr>
            <a:spLocks noGrp="true"/>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2"/>
          <p:cNvSpPr>
            <a:spLocks noGrp="true" noChangeArrowheads="true"/>
          </p:cNvSpPr>
          <p:nvPr>
            <p:ph type="ftr" sz="quarter" idx="10"/>
          </p:nvPr>
        </p:nvSpPr>
        <p:spPr/>
        <p:txBody>
          <a:bodyPr/>
          <a:lstStyle>
            <a:lvl1pPr>
              <a:defRPr/>
            </a:lvl1pPr>
          </a:lstStyle>
          <a:p>
            <a:endParaRPr lang="en-US"/>
          </a:p>
        </p:txBody>
      </p:sp>
      <p:sp>
        <p:nvSpPr>
          <p:cNvPr id="5" name="Rectangle 3"/>
          <p:cNvSpPr>
            <a:spLocks noGrp="true" noChangeArrowheads="true"/>
          </p:cNvSpPr>
          <p:nvPr>
            <p:ph type="sldNum" sz="quarter" idx="11"/>
          </p:nvPr>
        </p:nvSpPr>
        <p:spPr/>
        <p:txBody>
          <a:bodyPr/>
          <a:lstStyle>
            <a:lvl1pPr>
              <a:defRPr/>
            </a:lvl1pPr>
          </a:lstStyle>
          <a:p>
            <a:fld id="{DC6B2C4F-975D-40AF-9203-CD9202CF4CB0}" type="slidenum">
              <a:rPr lang="en-US" smtClean="0"/>
            </a:fld>
            <a:endParaRPr lang="en-US"/>
          </a:p>
        </p:txBody>
      </p:sp>
      <p:sp>
        <p:nvSpPr>
          <p:cNvPr id="6" name="Rectangle 16"/>
          <p:cNvSpPr>
            <a:spLocks noGrp="true" noChangeArrowheads="true"/>
          </p:cNvSpPr>
          <p:nvPr>
            <p:ph type="dt" sz="half" idx="12"/>
          </p:nvPr>
        </p:nvSpPr>
        <p:spPr/>
        <p:txBody>
          <a:bodyPr/>
          <a:lstStyle>
            <a:lvl1pPr>
              <a:defRPr/>
            </a:lvl1pPr>
          </a:lstStyle>
          <a:p>
            <a:fld id="{B56A2648-0B74-4128-9C51-1864835E22C2}" type="datetimeFigureOut">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image" Target="../media/image4.png"/><Relationship Id="rId23" Type="http://schemas.openxmlformats.org/officeDocument/2006/relationships/image" Target="../media/image2.png"/><Relationship Id="rId22" Type="http://schemas.openxmlformats.org/officeDocument/2006/relationships/image" Target="../media/image3.pn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2"/>
          <p:cNvPicPr>
            <a:picLocks noChangeAspect="true" noChangeArrowheads="true"/>
          </p:cNvPicPr>
          <p:nvPr/>
        </p:nvPicPr>
        <p:blipFill>
          <a:blip r:embed="rId22" cstate="print">
            <a:extLst>
              <a:ext uri="{28A0092B-C50C-407E-A947-70E740481C1C}">
                <a14:useLocalDpi xmlns:a14="http://schemas.microsoft.com/office/drawing/2010/main" val="false"/>
              </a:ext>
            </a:extLst>
          </a:blip>
          <a:srcRect/>
          <a:stretch>
            <a:fillRect/>
          </a:stretch>
        </p:blipFill>
        <p:spPr bwMode="auto">
          <a:xfrm>
            <a:off x="715433" y="1349375"/>
            <a:ext cx="3048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Rectangle 2"/>
          <p:cNvSpPr>
            <a:spLocks noGrp="true" noChangeArrowheads="true"/>
          </p:cNvSpPr>
          <p:nvPr>
            <p:ph type="ftr" sz="quarter" idx="3"/>
          </p:nvPr>
        </p:nvSpPr>
        <p:spPr bwMode="auto">
          <a:xfrm>
            <a:off x="4165600" y="6540501"/>
            <a:ext cx="3860800" cy="261937"/>
          </a:xfrm>
          <a:prstGeom prst="rect">
            <a:avLst/>
          </a:prstGeom>
          <a:noFill/>
          <a:ln w="9525">
            <a:noFill/>
            <a:miter lim="800000"/>
          </a:ln>
          <a:effectLst/>
        </p:spPr>
        <p:txBody>
          <a:bodyPr vert="horz" wrap="square" lIns="91440" tIns="45720" rIns="91440" bIns="45720" numCol="1" anchor="b" anchorCtr="false" compatLnSpc="true"/>
          <a:lstStyle>
            <a:lvl1pPr algn="ctr">
              <a:defRPr sz="1200" b="0" baseline="0">
                <a:solidFill>
                  <a:schemeClr val="tx1"/>
                </a:solidFill>
                <a:latin typeface="Arial" panose="02080604020202020204" pitchFamily="34" charset="0"/>
                <a:ea typeface="黑体" panose="02010609060101010101" pitchFamily="49" charset="-122"/>
              </a:defRPr>
            </a:lvl1pPr>
          </a:lstStyle>
          <a:p>
            <a:endParaRPr lang="en-US"/>
          </a:p>
        </p:txBody>
      </p:sp>
      <p:sp>
        <p:nvSpPr>
          <p:cNvPr id="49155" name="Rectangle 3"/>
          <p:cNvSpPr>
            <a:spLocks noGrp="true" noChangeArrowheads="true"/>
          </p:cNvSpPr>
          <p:nvPr>
            <p:ph type="sldNum" sz="quarter" idx="4"/>
          </p:nvPr>
        </p:nvSpPr>
        <p:spPr bwMode="auto">
          <a:xfrm>
            <a:off x="9241367" y="6540501"/>
            <a:ext cx="2844800" cy="261937"/>
          </a:xfrm>
          <a:prstGeom prst="rect">
            <a:avLst/>
          </a:prstGeom>
          <a:noFill/>
          <a:ln w="9525">
            <a:noFill/>
            <a:miter lim="800000"/>
          </a:ln>
          <a:effectLst/>
        </p:spPr>
        <p:txBody>
          <a:bodyPr vert="horz" wrap="square" lIns="91440" tIns="45720" rIns="91440" bIns="45720" numCol="1" anchor="b" anchorCtr="false" compatLnSpc="true"/>
          <a:lstStyle>
            <a:lvl1pPr algn="r">
              <a:lnSpc>
                <a:spcPct val="100000"/>
              </a:lnSpc>
              <a:spcBef>
                <a:spcPct val="0"/>
              </a:spcBef>
              <a:buClrTx/>
              <a:buSzTx/>
              <a:buFontTx/>
              <a:buNone/>
              <a:defRPr sz="1200" b="0" baseline="0">
                <a:solidFill>
                  <a:schemeClr val="tx1"/>
                </a:solidFill>
                <a:latin typeface="Arial" panose="02080604020202020204" pitchFamily="34" charset="0"/>
                <a:ea typeface="黑体" panose="02010609060101010101" pitchFamily="49" charset="-122"/>
                <a:cs typeface="Arial" panose="02080604020202020204" pitchFamily="34" charset="0"/>
              </a:defRPr>
            </a:lvl1pPr>
          </a:lstStyle>
          <a:p>
            <a:fld id="{DC6B2C4F-975D-40AF-9203-CD9202CF4CB0}" type="slidenum">
              <a:rPr lang="en-US" smtClean="0"/>
            </a:fld>
            <a:endParaRPr lang="en-US"/>
          </a:p>
        </p:txBody>
      </p:sp>
      <p:sp>
        <p:nvSpPr>
          <p:cNvPr id="2053" name="Rectangle 14"/>
          <p:cNvSpPr>
            <a:spLocks noGrp="true" noChangeArrowheads="true"/>
          </p:cNvSpPr>
          <p:nvPr>
            <p:ph type="title"/>
          </p:nvPr>
        </p:nvSpPr>
        <p:spPr bwMode="auto">
          <a:xfrm>
            <a:off x="1606551" y="250825"/>
            <a:ext cx="9451307" cy="658813"/>
          </a:xfrm>
          <a:prstGeom prst="rect">
            <a:avLst/>
          </a:prstGeom>
          <a:noFill/>
          <a:ln w="9525">
            <a:noFill/>
            <a:miter lim="800000"/>
          </a:ln>
        </p:spPr>
        <p:txBody>
          <a:bodyPr vert="horz" wrap="square" lIns="91440" tIns="45720" rIns="91440" bIns="45720" numCol="1" anchor="ctr" anchorCtr="false" compatLnSpc="true"/>
          <a:lstStyle/>
          <a:p>
            <a:pPr lvl="0"/>
            <a:r>
              <a:rPr lang="zh-CN" altLang="en-US" dirty="0"/>
              <a:t>单击此处编辑母版标题样式</a:t>
            </a:r>
            <a:endParaRPr lang="zh-CN" altLang="en-US" dirty="0"/>
          </a:p>
        </p:txBody>
      </p:sp>
      <p:sp>
        <p:nvSpPr>
          <p:cNvPr id="1030" name="Rectangle 15"/>
          <p:cNvSpPr>
            <a:spLocks noGrp="true" noChangeArrowheads="true"/>
          </p:cNvSpPr>
          <p:nvPr>
            <p:ph type="body" idx="1"/>
          </p:nvPr>
        </p:nvSpPr>
        <p:spPr bwMode="auto">
          <a:xfrm>
            <a:off x="1102784" y="1347788"/>
            <a:ext cx="10479616"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false" compatLnSpc="true"/>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9168" name="Rectangle 16"/>
          <p:cNvSpPr>
            <a:spLocks noGrp="true" noChangeArrowheads="true"/>
          </p:cNvSpPr>
          <p:nvPr>
            <p:ph type="dt" sz="half" idx="2"/>
          </p:nvPr>
        </p:nvSpPr>
        <p:spPr bwMode="auto">
          <a:xfrm>
            <a:off x="806451" y="6532563"/>
            <a:ext cx="2844800" cy="277812"/>
          </a:xfrm>
          <a:prstGeom prst="rect">
            <a:avLst/>
          </a:prstGeom>
          <a:noFill/>
          <a:ln w="9525">
            <a:noFill/>
            <a:miter lim="800000"/>
          </a:ln>
          <a:effectLst/>
        </p:spPr>
        <p:txBody>
          <a:bodyPr vert="horz" wrap="square" lIns="91440" tIns="45720" rIns="91440" bIns="45720" numCol="1" anchor="b" anchorCtr="false" compatLnSpc="true"/>
          <a:lstStyle>
            <a:lvl1pPr algn="l">
              <a:lnSpc>
                <a:spcPct val="100000"/>
              </a:lnSpc>
              <a:spcBef>
                <a:spcPct val="0"/>
              </a:spcBef>
              <a:buClrTx/>
              <a:buSzTx/>
              <a:buFontTx/>
              <a:buNone/>
              <a:defRPr sz="1200" b="0" baseline="0" smtClean="0">
                <a:solidFill>
                  <a:schemeClr val="tx1"/>
                </a:solidFill>
                <a:latin typeface="Arial" panose="02080604020202020204" pitchFamily="34" charset="0"/>
                <a:ea typeface="黑体" panose="02010609060101010101" pitchFamily="49" charset="-122"/>
              </a:defRPr>
            </a:lvl1pPr>
          </a:lstStyle>
          <a:p>
            <a:fld id="{B56A2648-0B74-4128-9C51-1864835E22C2}" type="datetimeFigureOut">
              <a:rPr lang="en-US" smtClean="0"/>
            </a:fld>
            <a:endParaRPr lang="en-US"/>
          </a:p>
        </p:txBody>
      </p:sp>
      <p:pic>
        <p:nvPicPr>
          <p:cNvPr id="1032" name="Picture 25" descr="logo"/>
          <p:cNvPicPr>
            <a:picLocks noChangeAspect="true" noChangeArrowheads="true"/>
          </p:cNvPicPr>
          <p:nvPr/>
        </p:nvPicPr>
        <p:blipFill>
          <a:blip r:embed="rId23" cstate="print">
            <a:extLst>
              <a:ext uri="{28A0092B-C50C-407E-A947-70E740481C1C}">
                <a14:useLocalDpi xmlns:a14="http://schemas.microsoft.com/office/drawing/2010/main" val="false"/>
              </a:ext>
            </a:extLst>
          </a:blip>
          <a:srcRect l="13129" b="12930"/>
          <a:stretch>
            <a:fillRect/>
          </a:stretch>
        </p:blipFill>
        <p:spPr bwMode="auto">
          <a:xfrm>
            <a:off x="112184" y="188913"/>
            <a:ext cx="116628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3" name="Group 4"/>
          <p:cNvGrpSpPr/>
          <p:nvPr/>
        </p:nvGrpSpPr>
        <p:grpSpPr bwMode="auto">
          <a:xfrm>
            <a:off x="518584" y="893763"/>
            <a:ext cx="11042649" cy="474662"/>
            <a:chOff x="0" y="0"/>
            <a:chExt cx="5760" cy="344"/>
          </a:xfrm>
        </p:grpSpPr>
        <p:sp>
          <p:nvSpPr>
            <p:cNvPr id="49157" name="Rectangle 5"/>
            <p:cNvSpPr>
              <a:spLocks noChangeArrowheads="true"/>
            </p:cNvSpPr>
            <p:nvPr/>
          </p:nvSpPr>
          <p:spPr bwMode="auto">
            <a:xfrm>
              <a:off x="0" y="0"/>
              <a:ext cx="180" cy="336"/>
            </a:xfrm>
            <a:prstGeom prst="rect">
              <a:avLst/>
            </a:prstGeom>
            <a:gradFill rotWithShape="false">
              <a:gsLst>
                <a:gs pos="0">
                  <a:schemeClr val="folHlink"/>
                </a:gs>
                <a:gs pos="100000">
                  <a:schemeClr val="bg1"/>
                </a:gs>
              </a:gsLst>
              <a:lin ang="0" scaled="true"/>
            </a:gradFill>
            <a:ln w="9525">
              <a:noFill/>
              <a:miter lim="800000"/>
            </a:ln>
            <a:effectLst/>
          </p:spPr>
          <p:txBody>
            <a:bodyPr wrap="none" anchor="ctr"/>
            <a:lstStyle/>
            <a:p>
              <a:pPr algn="ctr">
                <a:defRPr/>
              </a:pPr>
              <a:endParaRPr lang="zh-CN" altLang="zh-CN" sz="2400" b="0">
                <a:latin typeface="Times New Roman" panose="02020603050405020304" pitchFamily="18" charset="0"/>
              </a:endParaRPr>
            </a:p>
          </p:txBody>
        </p:sp>
        <p:sp>
          <p:nvSpPr>
            <p:cNvPr id="49158" name="Rectangle 6"/>
            <p:cNvSpPr>
              <a:spLocks noChangeArrowheads="true"/>
            </p:cNvSpPr>
            <p:nvPr/>
          </p:nvSpPr>
          <p:spPr bwMode="auto">
            <a:xfrm>
              <a:off x="259" y="85"/>
              <a:ext cx="5501" cy="173"/>
            </a:xfrm>
            <a:prstGeom prst="rect">
              <a:avLst/>
            </a:prstGeom>
            <a:gradFill rotWithShape="false">
              <a:gsLst>
                <a:gs pos="0">
                  <a:schemeClr val="bg2"/>
                </a:gs>
                <a:gs pos="100000">
                  <a:schemeClr val="bg1"/>
                </a:gs>
              </a:gsLst>
              <a:lin ang="0" scaled="true"/>
            </a:gradFill>
            <a:ln w="9525">
              <a:noFill/>
              <a:miter lim="800000"/>
            </a:ln>
          </p:spPr>
          <p:txBody>
            <a:bodyPr/>
            <a:lstStyle/>
            <a:p>
              <a:pPr>
                <a:defRPr/>
              </a:pPr>
              <a:endParaRPr lang="zh-CN" altLang="zh-CN" sz="2400" b="0">
                <a:latin typeface="Times New Roman" panose="02020603050405020304" pitchFamily="18" charset="0"/>
              </a:endParaRPr>
            </a:p>
          </p:txBody>
        </p:sp>
        <p:sp>
          <p:nvSpPr>
            <p:cNvPr id="49159" name="Rectangle 7"/>
            <p:cNvSpPr>
              <a:spLocks noChangeArrowheads="true"/>
            </p:cNvSpPr>
            <p:nvPr/>
          </p:nvSpPr>
          <p:spPr bwMode="auto">
            <a:xfrm>
              <a:off x="258" y="85"/>
              <a:ext cx="88" cy="89"/>
            </a:xfrm>
            <a:prstGeom prst="rect">
              <a:avLst/>
            </a:prstGeom>
            <a:solidFill>
              <a:schemeClr val="folHlink"/>
            </a:solidFill>
            <a:ln w="9525">
              <a:noFill/>
              <a:miter lim="800000"/>
            </a:ln>
          </p:spPr>
          <p:txBody>
            <a:bodyPr/>
            <a:lstStyle/>
            <a:p>
              <a:pPr>
                <a:defRPr/>
              </a:pPr>
              <a:endParaRPr lang="zh-CN" altLang="zh-CN" b="0">
                <a:solidFill>
                  <a:schemeClr val="hlink"/>
                </a:solidFill>
                <a:latin typeface="Arial" panose="02080604020202020204" pitchFamily="34" charset="0"/>
              </a:endParaRPr>
            </a:p>
          </p:txBody>
        </p:sp>
        <p:sp>
          <p:nvSpPr>
            <p:cNvPr id="49160" name="Rectangle 8"/>
            <p:cNvSpPr>
              <a:spLocks noChangeArrowheads="true"/>
            </p:cNvSpPr>
            <p:nvPr/>
          </p:nvSpPr>
          <p:spPr bwMode="auto">
            <a:xfrm>
              <a:off x="344" y="0"/>
              <a:ext cx="88" cy="87"/>
            </a:xfrm>
            <a:prstGeom prst="rect">
              <a:avLst/>
            </a:prstGeom>
            <a:solidFill>
              <a:schemeClr val="folHlink"/>
            </a:solidFill>
            <a:ln w="9525">
              <a:noFill/>
              <a:miter lim="800000"/>
            </a:ln>
          </p:spPr>
          <p:txBody>
            <a:bodyPr/>
            <a:lstStyle/>
            <a:p>
              <a:pPr>
                <a:defRPr/>
              </a:pPr>
              <a:endParaRPr lang="zh-CN" altLang="zh-CN" b="0">
                <a:solidFill>
                  <a:schemeClr val="hlink"/>
                </a:solidFill>
                <a:latin typeface="Arial" panose="02080604020202020204" pitchFamily="34" charset="0"/>
              </a:endParaRPr>
            </a:p>
          </p:txBody>
        </p:sp>
        <p:sp>
          <p:nvSpPr>
            <p:cNvPr id="49161" name="Rectangle 9"/>
            <p:cNvSpPr>
              <a:spLocks noChangeArrowheads="true"/>
            </p:cNvSpPr>
            <p:nvPr/>
          </p:nvSpPr>
          <p:spPr bwMode="auto">
            <a:xfrm>
              <a:off x="344" y="85"/>
              <a:ext cx="88" cy="89"/>
            </a:xfrm>
            <a:prstGeom prst="rect">
              <a:avLst/>
            </a:prstGeom>
            <a:solidFill>
              <a:schemeClr val="accent2"/>
            </a:solidFill>
            <a:ln w="9525">
              <a:noFill/>
              <a:miter lim="800000"/>
            </a:ln>
          </p:spPr>
          <p:txBody>
            <a:bodyPr/>
            <a:lstStyle/>
            <a:p>
              <a:pPr>
                <a:defRPr/>
              </a:pPr>
              <a:endParaRPr lang="zh-CN" altLang="zh-CN" b="0">
                <a:solidFill>
                  <a:schemeClr val="accent2"/>
                </a:solidFill>
                <a:latin typeface="Arial" panose="02080604020202020204" pitchFamily="34" charset="0"/>
              </a:endParaRPr>
            </a:p>
          </p:txBody>
        </p:sp>
        <p:sp>
          <p:nvSpPr>
            <p:cNvPr id="49162" name="Rectangle 10"/>
            <p:cNvSpPr>
              <a:spLocks noChangeArrowheads="true"/>
            </p:cNvSpPr>
            <p:nvPr/>
          </p:nvSpPr>
          <p:spPr bwMode="auto">
            <a:xfrm>
              <a:off x="173" y="173"/>
              <a:ext cx="86" cy="87"/>
            </a:xfrm>
            <a:prstGeom prst="rect">
              <a:avLst/>
            </a:prstGeom>
            <a:solidFill>
              <a:schemeClr val="folHlink"/>
            </a:solidFill>
            <a:ln w="9525">
              <a:noFill/>
              <a:miter lim="800000"/>
            </a:ln>
          </p:spPr>
          <p:txBody>
            <a:bodyPr/>
            <a:lstStyle/>
            <a:p>
              <a:pPr>
                <a:defRPr/>
              </a:pPr>
              <a:endParaRPr lang="zh-CN" altLang="zh-CN" b="0">
                <a:solidFill>
                  <a:schemeClr val="hlink"/>
                </a:solidFill>
                <a:latin typeface="Arial" panose="02080604020202020204" pitchFamily="34" charset="0"/>
              </a:endParaRPr>
            </a:p>
          </p:txBody>
        </p:sp>
        <p:sp>
          <p:nvSpPr>
            <p:cNvPr id="49163" name="Rectangle 11"/>
            <p:cNvSpPr>
              <a:spLocks noChangeArrowheads="true"/>
            </p:cNvSpPr>
            <p:nvPr/>
          </p:nvSpPr>
          <p:spPr bwMode="auto">
            <a:xfrm>
              <a:off x="83" y="86"/>
              <a:ext cx="89" cy="86"/>
            </a:xfrm>
            <a:prstGeom prst="rect">
              <a:avLst/>
            </a:prstGeom>
            <a:solidFill>
              <a:schemeClr val="bg2"/>
            </a:solidFill>
            <a:ln w="9525">
              <a:noFill/>
              <a:miter lim="800000"/>
            </a:ln>
          </p:spPr>
          <p:txBody>
            <a:bodyPr/>
            <a:lstStyle/>
            <a:p>
              <a:pPr>
                <a:defRPr/>
              </a:pPr>
              <a:endParaRPr lang="zh-CN" altLang="zh-CN" sz="2400" b="0">
                <a:latin typeface="Times New Roman" panose="02020603050405020304" pitchFamily="18" charset="0"/>
              </a:endParaRPr>
            </a:p>
          </p:txBody>
        </p:sp>
        <p:sp>
          <p:nvSpPr>
            <p:cNvPr id="49164" name="Rectangle 12"/>
            <p:cNvSpPr>
              <a:spLocks noChangeArrowheads="true"/>
            </p:cNvSpPr>
            <p:nvPr/>
          </p:nvSpPr>
          <p:spPr bwMode="auto">
            <a:xfrm>
              <a:off x="258" y="171"/>
              <a:ext cx="88" cy="86"/>
            </a:xfrm>
            <a:prstGeom prst="rect">
              <a:avLst/>
            </a:prstGeom>
            <a:solidFill>
              <a:schemeClr val="accent2"/>
            </a:solidFill>
            <a:ln w="9525">
              <a:noFill/>
              <a:miter lim="800000"/>
            </a:ln>
          </p:spPr>
          <p:txBody>
            <a:bodyPr/>
            <a:lstStyle/>
            <a:p>
              <a:pPr>
                <a:defRPr/>
              </a:pPr>
              <a:endParaRPr lang="zh-CN" altLang="zh-CN" b="0">
                <a:solidFill>
                  <a:schemeClr val="accent2"/>
                </a:solidFill>
                <a:latin typeface="Arial" panose="02080604020202020204" pitchFamily="34" charset="0"/>
              </a:endParaRPr>
            </a:p>
          </p:txBody>
        </p:sp>
        <p:sp>
          <p:nvSpPr>
            <p:cNvPr id="49165" name="Rectangle 13"/>
            <p:cNvSpPr>
              <a:spLocks noChangeArrowheads="true"/>
            </p:cNvSpPr>
            <p:nvPr/>
          </p:nvSpPr>
          <p:spPr bwMode="auto">
            <a:xfrm>
              <a:off x="173" y="258"/>
              <a:ext cx="86" cy="86"/>
            </a:xfrm>
            <a:prstGeom prst="rect">
              <a:avLst/>
            </a:prstGeom>
            <a:solidFill>
              <a:schemeClr val="accent2"/>
            </a:solidFill>
            <a:ln w="9525">
              <a:noFill/>
              <a:miter lim="800000"/>
            </a:ln>
          </p:spPr>
          <p:txBody>
            <a:bodyPr/>
            <a:lstStyle/>
            <a:p>
              <a:pPr>
                <a:defRPr/>
              </a:pPr>
              <a:endParaRPr lang="zh-CN" altLang="zh-CN" b="0">
                <a:solidFill>
                  <a:schemeClr val="accent2"/>
                </a:solidFill>
                <a:latin typeface="Arial" panose="02080604020202020204" pitchFamily="34" charset="0"/>
              </a:endParaRPr>
            </a:p>
          </p:txBody>
        </p:sp>
      </p:grpSp>
      <p:pic>
        <p:nvPicPr>
          <p:cNvPr id="1034" name="Picture 26" descr="logo－zi-shu"/>
          <p:cNvPicPr>
            <a:picLocks noChangeAspect="true" noChangeArrowheads="true"/>
          </p:cNvPicPr>
          <p:nvPr/>
        </p:nvPicPr>
        <p:blipFill>
          <a:blip r:embed="rId24" cstate="print">
            <a:extLst>
              <a:ext uri="{28A0092B-C50C-407E-A947-70E740481C1C}">
                <a14:useLocalDpi xmlns:a14="http://schemas.microsoft.com/office/drawing/2010/main" val="false"/>
              </a:ext>
            </a:extLst>
          </a:blip>
          <a:srcRect/>
          <a:stretch>
            <a:fillRect/>
          </a:stretch>
        </p:blipFill>
        <p:spPr bwMode="auto">
          <a:xfrm>
            <a:off x="177800" y="1617663"/>
            <a:ext cx="330200" cy="17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9" name="Text Box 27"/>
          <p:cNvSpPr txBox="true">
            <a:spLocks noChangeArrowheads="true"/>
          </p:cNvSpPr>
          <p:nvPr/>
        </p:nvSpPr>
        <p:spPr bwMode="auto">
          <a:xfrm>
            <a:off x="247016" y="3441700"/>
            <a:ext cx="305435" cy="3436938"/>
          </a:xfrm>
          <a:prstGeom prst="rect">
            <a:avLst/>
          </a:prstGeom>
          <a:noFill/>
          <a:ln w="9525">
            <a:noFill/>
            <a:miter lim="800000"/>
          </a:ln>
          <a:effectLst/>
        </p:spPr>
        <p:txBody>
          <a:bodyPr vert="eaVert">
            <a:spAutoFit/>
          </a:bodyPr>
          <a:lstStyle/>
          <a:p>
            <a:pPr>
              <a:defRPr/>
            </a:pPr>
            <a:r>
              <a:rPr lang="en-US" altLang="zh-CN" sz="800" dirty="0">
                <a:solidFill>
                  <a:srgbClr val="F62A4C"/>
                </a:solidFill>
                <a:latin typeface="Arial" panose="02080604020202020204" pitchFamily="34" charset="0"/>
              </a:rPr>
              <a:t>Institute of Computing Technology, Chinese Academy of Sciences</a:t>
            </a:r>
            <a:endParaRPr lang="zh-CN" altLang="en-US" sz="800" dirty="0">
              <a:solidFill>
                <a:srgbClr val="F62A4C"/>
              </a:solidFill>
              <a:latin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rtl="0" eaLnBrk="1" fontAlgn="base" hangingPunct="1">
        <a:spcBef>
          <a:spcPct val="0"/>
        </a:spcBef>
        <a:spcAft>
          <a:spcPct val="0"/>
        </a:spcAft>
        <a:defRPr sz="3600" baseline="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000">
          <a:solidFill>
            <a:srgbClr val="C00000"/>
          </a:solidFill>
          <a:latin typeface="Arial" panose="02080604020202020204" pitchFamily="34" charset="0"/>
          <a:ea typeface="黑体" panose="02010609060101010101" pitchFamily="49" charset="-122"/>
        </a:defRPr>
      </a:lvl2pPr>
      <a:lvl3pPr algn="l" rtl="0" eaLnBrk="1" fontAlgn="base" hangingPunct="1">
        <a:spcBef>
          <a:spcPct val="0"/>
        </a:spcBef>
        <a:spcAft>
          <a:spcPct val="0"/>
        </a:spcAft>
        <a:defRPr sz="4000">
          <a:solidFill>
            <a:srgbClr val="C00000"/>
          </a:solidFill>
          <a:latin typeface="Arial" panose="02080604020202020204" pitchFamily="34" charset="0"/>
          <a:ea typeface="黑体" panose="02010609060101010101" pitchFamily="49" charset="-122"/>
        </a:defRPr>
      </a:lvl3pPr>
      <a:lvl4pPr algn="l" rtl="0" eaLnBrk="1" fontAlgn="base" hangingPunct="1">
        <a:spcBef>
          <a:spcPct val="0"/>
        </a:spcBef>
        <a:spcAft>
          <a:spcPct val="0"/>
        </a:spcAft>
        <a:defRPr sz="4000">
          <a:solidFill>
            <a:srgbClr val="C00000"/>
          </a:solidFill>
          <a:latin typeface="Arial" panose="02080604020202020204" pitchFamily="34" charset="0"/>
          <a:ea typeface="黑体" panose="02010609060101010101" pitchFamily="49" charset="-122"/>
        </a:defRPr>
      </a:lvl4pPr>
      <a:lvl5pPr algn="l" rtl="0" eaLnBrk="1" fontAlgn="base" hangingPunct="1">
        <a:spcBef>
          <a:spcPct val="0"/>
        </a:spcBef>
        <a:spcAft>
          <a:spcPct val="0"/>
        </a:spcAft>
        <a:defRPr sz="4000">
          <a:solidFill>
            <a:srgbClr val="C00000"/>
          </a:solidFill>
          <a:latin typeface="Arial" panose="02080604020202020204" pitchFamily="34" charset="0"/>
          <a:ea typeface="黑体" panose="02010609060101010101" pitchFamily="49" charset="-122"/>
        </a:defRPr>
      </a:lvl5pPr>
      <a:lvl6pPr marL="457200" algn="l" rtl="0" eaLnBrk="1" fontAlgn="base" hangingPunct="1">
        <a:spcBef>
          <a:spcPct val="0"/>
        </a:spcBef>
        <a:spcAft>
          <a:spcPct val="0"/>
        </a:spcAft>
        <a:defRPr sz="4400" b="1">
          <a:solidFill>
            <a:schemeClr val="tx1"/>
          </a:solidFill>
          <a:latin typeface="Arial" panose="02080604020202020204" pitchFamily="34" charset="0"/>
          <a:ea typeface="宋体" pitchFamily="2" charset="-122"/>
        </a:defRPr>
      </a:lvl6pPr>
      <a:lvl7pPr marL="914400" algn="l" rtl="0" eaLnBrk="1" fontAlgn="base" hangingPunct="1">
        <a:spcBef>
          <a:spcPct val="0"/>
        </a:spcBef>
        <a:spcAft>
          <a:spcPct val="0"/>
        </a:spcAft>
        <a:defRPr sz="4400" b="1">
          <a:solidFill>
            <a:schemeClr val="tx1"/>
          </a:solidFill>
          <a:latin typeface="Arial" panose="02080604020202020204" pitchFamily="34" charset="0"/>
          <a:ea typeface="宋体" pitchFamily="2" charset="-122"/>
        </a:defRPr>
      </a:lvl7pPr>
      <a:lvl8pPr marL="1371600" algn="l" rtl="0" eaLnBrk="1" fontAlgn="base" hangingPunct="1">
        <a:spcBef>
          <a:spcPct val="0"/>
        </a:spcBef>
        <a:spcAft>
          <a:spcPct val="0"/>
        </a:spcAft>
        <a:defRPr sz="4400" b="1">
          <a:solidFill>
            <a:schemeClr val="tx1"/>
          </a:solidFill>
          <a:latin typeface="Arial" panose="02080604020202020204" pitchFamily="34" charset="0"/>
          <a:ea typeface="宋体" pitchFamily="2" charset="-122"/>
        </a:defRPr>
      </a:lvl8pPr>
      <a:lvl9pPr marL="1828800" algn="l" rtl="0" eaLnBrk="1" fontAlgn="base" hangingPunct="1">
        <a:spcBef>
          <a:spcPct val="0"/>
        </a:spcBef>
        <a:spcAft>
          <a:spcPct val="0"/>
        </a:spcAft>
        <a:defRPr sz="4400" b="1">
          <a:solidFill>
            <a:schemeClr val="tx1"/>
          </a:solidFill>
          <a:latin typeface="Arial" panose="02080604020202020204" pitchFamily="34" charset="0"/>
          <a:ea typeface="宋体" pitchFamily="2" charset="-122"/>
        </a:defRPr>
      </a:lvl9pPr>
    </p:titleStyle>
    <p:bodyStyle>
      <a:lvl1pPr marL="342900" indent="-342900" algn="l" rtl="0" eaLnBrk="1" fontAlgn="base" hangingPunct="1">
        <a:spcBef>
          <a:spcPct val="10000"/>
        </a:spcBef>
        <a:spcAft>
          <a:spcPct val="0"/>
        </a:spcAft>
        <a:buClr>
          <a:schemeClr val="bg2"/>
        </a:buClr>
        <a:buSzPct val="75000"/>
        <a:buFont typeface="Wingdings" panose="05000000000000000000" pitchFamily="2" charset="2"/>
        <a:buChar char="n"/>
        <a:defRPr sz="2800" baseline="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10000"/>
        </a:spcBef>
        <a:spcAft>
          <a:spcPct val="0"/>
        </a:spcAft>
        <a:buClr>
          <a:schemeClr val="accent2"/>
        </a:buClr>
        <a:buSzPct val="80000"/>
        <a:buFont typeface="Wingdings" panose="05000000000000000000" pitchFamily="2" charset="2"/>
        <a:buChar char="¨"/>
        <a:defRPr sz="2400" baseline="0">
          <a:solidFill>
            <a:schemeClr val="tx1"/>
          </a:solidFill>
          <a:latin typeface="微软雅黑" panose="020B0503020204020204" pitchFamily="34" charset="-122"/>
          <a:ea typeface="微软雅黑" panose="020B0503020204020204" pitchFamily="34" charset="-122"/>
        </a:defRPr>
      </a:lvl2pPr>
      <a:lvl3pPr marL="1143000" indent="-228600" algn="l" rtl="0" eaLnBrk="1" fontAlgn="base" hangingPunct="1">
        <a:spcBef>
          <a:spcPct val="10000"/>
        </a:spcBef>
        <a:spcAft>
          <a:spcPct val="0"/>
        </a:spcAft>
        <a:buClr>
          <a:schemeClr val="bg2"/>
        </a:buClr>
        <a:buSzPct val="65000"/>
        <a:buFont typeface="Wingdings" panose="05000000000000000000" pitchFamily="2" charset="2"/>
        <a:buChar char="n"/>
        <a:defRPr sz="2000" baseline="0">
          <a:solidFill>
            <a:schemeClr val="tx1"/>
          </a:solidFill>
          <a:latin typeface="微软雅黑" panose="020B0503020204020204" pitchFamily="34" charset="-122"/>
          <a:ea typeface="微软雅黑" panose="020B0503020204020204" pitchFamily="34" charset="-122"/>
        </a:defRPr>
      </a:lvl3pPr>
      <a:lvl4pPr marL="1600200" indent="-228600" algn="l" rtl="0" eaLnBrk="1" fontAlgn="base" hangingPunct="1">
        <a:spcBef>
          <a:spcPct val="10000"/>
        </a:spcBef>
        <a:spcAft>
          <a:spcPct val="0"/>
        </a:spcAft>
        <a:buClr>
          <a:schemeClr val="accent2"/>
        </a:buClr>
        <a:buSzPct val="70000"/>
        <a:buFont typeface="Wingdings" panose="05000000000000000000" pitchFamily="2" charset="2"/>
        <a:buChar char="¨"/>
        <a:defRPr sz="1800" baseline="0">
          <a:solidFill>
            <a:schemeClr val="tx1"/>
          </a:solidFill>
          <a:latin typeface="微软雅黑" panose="020B0503020204020204" pitchFamily="34" charset="-122"/>
          <a:ea typeface="微软雅黑" panose="020B0503020204020204" pitchFamily="34" charset="-122"/>
        </a:defRPr>
      </a:lvl4pPr>
      <a:lvl5pPr marL="2057400" indent="-228600" algn="l" rtl="0" eaLnBrk="1" fontAlgn="base" hangingPunct="1">
        <a:spcBef>
          <a:spcPct val="10000"/>
        </a:spcBef>
        <a:spcAft>
          <a:spcPct val="0"/>
        </a:spcAft>
        <a:buClr>
          <a:schemeClr val="bg2"/>
        </a:buClr>
        <a:buFont typeface="Wingdings" panose="05000000000000000000" pitchFamily="2" charset="2"/>
        <a:buChar char="§"/>
        <a:defRPr sz="1800" baseline="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图像去雾作业</a:t>
            </a:r>
            <a:endParaRPr lang="zh-CN" altLang="en-US" dirty="0"/>
          </a:p>
        </p:txBody>
      </p:sp>
      <p:sp>
        <p:nvSpPr>
          <p:cNvPr id="3" name="内容占位符 2"/>
          <p:cNvSpPr>
            <a:spLocks noGrp="true"/>
          </p:cNvSpPr>
          <p:nvPr>
            <p:ph idx="1"/>
          </p:nvPr>
        </p:nvSpPr>
        <p:spPr>
          <a:xfrm>
            <a:off x="1248834" y="1295400"/>
            <a:ext cx="10479616" cy="5181599"/>
          </a:xfrm>
        </p:spPr>
        <p:txBody>
          <a:bodyPr/>
          <a:lstStyle/>
          <a:p>
            <a:r>
              <a:rPr lang="zh-CN" altLang="en-US" dirty="0"/>
              <a:t>依据课堂介绍实现图像去雾算法</a:t>
            </a:r>
            <a:endParaRPr lang="en-US" altLang="zh-CN" dirty="0"/>
          </a:p>
          <a:p>
            <a:pPr marL="0" indent="0">
              <a:buNone/>
            </a:pPr>
            <a:r>
              <a:rPr lang="zh-CN" altLang="en-US" dirty="0"/>
              <a:t>鼓励自己复现和调优所实现的方法或者提出对算法自己的理解</a:t>
            </a:r>
            <a:endParaRPr lang="en-US" altLang="zh-CN" dirty="0"/>
          </a:p>
          <a:p>
            <a:pPr marL="0" indent="0">
              <a:buNone/>
            </a:pPr>
            <a:endParaRPr lang="en-US" altLang="zh-CN" dirty="0"/>
          </a:p>
          <a:p>
            <a:pPr marL="0" indent="0">
              <a:buNone/>
            </a:pPr>
            <a:endParaRPr lang="en-US" altLang="zh-CN" dirty="0"/>
          </a:p>
          <a:p>
            <a:r>
              <a:rPr lang="zh-CN" altLang="en-US" dirty="0"/>
              <a:t>提供材料</a:t>
            </a:r>
            <a:endParaRPr lang="en-US" altLang="zh-CN" dirty="0"/>
          </a:p>
          <a:p>
            <a:pPr marL="0" indent="0">
              <a:buNone/>
            </a:pPr>
            <a:r>
              <a:rPr lang="zh-CN" altLang="en-US" dirty="0"/>
              <a:t>有雾图像见 （“去雾算法测试图像</a:t>
            </a:r>
            <a:r>
              <a:rPr lang="en-US" altLang="zh-CN" dirty="0"/>
              <a:t>.zip</a:t>
            </a:r>
            <a:r>
              <a:rPr lang="zh-CN" altLang="en-US" dirty="0"/>
              <a:t>”）</a:t>
            </a:r>
            <a:endParaRPr lang="en-US" altLang="zh-CN" dirty="0"/>
          </a:p>
          <a:p>
            <a:pPr marL="0" indent="0">
              <a:buNone/>
            </a:pPr>
            <a:endParaRPr lang="en-US" altLang="zh-CN" dirty="0"/>
          </a:p>
          <a:p>
            <a:pPr marL="0" indent="0">
              <a:buNone/>
            </a:pPr>
            <a:r>
              <a:rPr lang="zh-CN" altLang="en-US" dirty="0"/>
              <a:t>提供材料中有论文实现结果，在展示结果时可以对比比较自己的复现结果和论文的结果是否有差别并思考差别的原因。</a:t>
            </a:r>
            <a:endParaRPr lang="en-US" altLang="zh-CN" dirty="0"/>
          </a:p>
          <a:p>
            <a:pPr marL="0" indent="0">
              <a:buNone/>
            </a:pPr>
            <a:endParaRPr lang="en-US" altLang="zh-CN" dirty="0"/>
          </a:p>
        </p:txBody>
      </p:sp>
    </p:spTree>
  </p:cSld>
  <p:clrMapOvr>
    <a:masterClrMapping/>
  </p:clrMapOvr>
</p:sld>
</file>

<file path=ppt/theme/theme1.xml><?xml version="1.0" encoding="utf-8"?>
<a:theme xmlns:a="http://schemas.openxmlformats.org/drawingml/2006/main" name="ICT">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342900" marR="0" indent="-34290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Char char="n"/>
          <a:defRPr kumimoji="0" lang="zh-CN" altLang="en-US" sz="1800" b="1" i="0" u="none" strike="noStrike" cap="none" normalizeH="0" baseline="0" smtClean="0">
            <a:ln>
              <a:noFill/>
            </a:ln>
            <a:solidFill>
              <a:schemeClr val="tx1"/>
            </a:solidFill>
            <a:effectLst/>
            <a:latin typeface="Arial" panose="02080604020202020204" pitchFamily="34" charset="0"/>
            <a:ea typeface="宋体" pitchFamily="2" charset="-122"/>
            <a:sym typeface="Symbol" panose="05050102010706020507" pitchFamily="18" charset="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342900" marR="0" indent="-34290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Char char="n"/>
          <a:defRPr kumimoji="0" lang="zh-CN" altLang="en-US" sz="1800" b="1" i="0" u="none" strike="noStrike" cap="none" normalizeH="0" baseline="0" smtClean="0">
            <a:ln>
              <a:noFill/>
            </a:ln>
            <a:solidFill>
              <a:schemeClr val="tx1"/>
            </a:solidFill>
            <a:effectLst/>
            <a:latin typeface="Arial" panose="02080604020202020204" pitchFamily="34" charset="0"/>
            <a:ea typeface="宋体" pitchFamily="2" charset="-122"/>
            <a:sym typeface="Symbol" panose="05050102010706020507" pitchFamily="18" charset="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Template>
  <TotalTime>0</TotalTime>
  <Words>125</Words>
  <Application>WPS Presentation</Application>
  <PresentationFormat>宽屏</PresentationFormat>
  <Paragraphs>12</Paragraphs>
  <Slides>1</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vt:i4>
      </vt:variant>
    </vt:vector>
  </HeadingPairs>
  <TitlesOfParts>
    <vt:vector size="21" baseType="lpstr">
      <vt:lpstr>Arial</vt:lpstr>
      <vt:lpstr>宋体</vt:lpstr>
      <vt:lpstr>Wingdings</vt:lpstr>
      <vt:lpstr>Standard Symbols PS</vt:lpstr>
      <vt:lpstr>Nimbus Roman No9 L</vt:lpstr>
      <vt:lpstr>Droid Sans Fallback</vt:lpstr>
      <vt:lpstr>Symbol</vt:lpstr>
      <vt:lpstr>黑体</vt:lpstr>
      <vt:lpstr>Times New Roman</vt:lpstr>
      <vt:lpstr>微软雅黑</vt:lpstr>
      <vt:lpstr>Segoe UI Light</vt:lpstr>
      <vt:lpstr>Noto Music</vt:lpstr>
      <vt:lpstr>Verdana</vt:lpstr>
      <vt:lpstr>Open Sans</vt:lpstr>
      <vt:lpstr>Courier New</vt:lpstr>
      <vt:lpstr>DejaVu Sans</vt:lpstr>
      <vt:lpstr>宋体</vt:lpstr>
      <vt:lpstr>Arial Unicode MS</vt:lpstr>
      <vt:lpstr>Calibri</vt:lpstr>
      <vt:lpstr>ICT</vt:lpstr>
      <vt:lpstr>图像去雾作业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Demographics Estimation from Face Images</dc:title>
  <dc:creator>Windows User</dc:creator>
  <cp:lastModifiedBy>yude</cp:lastModifiedBy>
  <cp:revision>1844</cp:revision>
  <cp:lastPrinted>2021-05-18T12:04:19Z</cp:lastPrinted>
  <dcterms:created xsi:type="dcterms:W3CDTF">2021-05-18T12:04:19Z</dcterms:created>
  <dcterms:modified xsi:type="dcterms:W3CDTF">2021-05-18T12:04:19Z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