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B450D3A-4D5F-4524-A541-18EEF9FB0DC5}" type="datetimeFigureOut">
              <a:rPr lang="en-US" smtClean="0"/>
              <a:t>9/29/2023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A413503-6E72-49A7-97A8-4ED4E87DA9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50D3A-4D5F-4524-A541-18EEF9FB0DC5}"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13503-6E72-49A7-97A8-4ED4E87DA9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50D3A-4D5F-4524-A541-18EEF9FB0DC5}"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13503-6E72-49A7-97A8-4ED4E87DA9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50D3A-4D5F-4524-A541-18EEF9FB0DC5}"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13503-6E72-49A7-97A8-4ED4E87DA9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450D3A-4D5F-4524-A541-18EEF9FB0DC5}"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13503-6E72-49A7-97A8-4ED4E87DA9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450D3A-4D5F-4524-A541-18EEF9FB0DC5}"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13503-6E72-49A7-97A8-4ED4E87DA9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450D3A-4D5F-4524-A541-18EEF9FB0DC5}"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413503-6E72-49A7-97A8-4ED4E87DA9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450D3A-4D5F-4524-A541-18EEF9FB0DC5}"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13503-6E72-49A7-97A8-4ED4E87DA9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50D3A-4D5F-4524-A541-18EEF9FB0DC5}"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413503-6E72-49A7-97A8-4ED4E87DA9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450D3A-4D5F-4524-A541-18EEF9FB0DC5}"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13503-6E72-49A7-97A8-4ED4E87DA9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450D3A-4D5F-4524-A541-18EEF9FB0DC5}"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A413503-6E72-49A7-97A8-4ED4E87DA97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B450D3A-4D5F-4524-A541-18EEF9FB0DC5}" type="datetimeFigureOut">
              <a:rPr lang="en-US" smtClean="0"/>
              <a:t>9/29/2023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A413503-6E72-49A7-97A8-4ED4E87DA97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4290"/>
            <a:ext cx="7851648" cy="2143140"/>
          </a:xfrm>
        </p:spPr>
        <p:txBody>
          <a:bodyPr/>
          <a:lstStyle/>
          <a:p>
            <a:r>
              <a:rPr lang="en-US" dirty="0" smtClean="0">
                <a:solidFill>
                  <a:schemeClr val="tx1"/>
                </a:solidFill>
              </a:rPr>
              <a:t>EMAIL/ATTACHMENT</a:t>
            </a:r>
            <a:endParaRPr lang="en-US" dirty="0">
              <a:solidFill>
                <a:schemeClr val="tx1"/>
              </a:solidFill>
            </a:endParaRPr>
          </a:p>
        </p:txBody>
      </p:sp>
      <p:sp>
        <p:nvSpPr>
          <p:cNvPr id="3" name="Subtitle 2"/>
          <p:cNvSpPr>
            <a:spLocks noGrp="1"/>
          </p:cNvSpPr>
          <p:nvPr>
            <p:ph type="subTitle" idx="1"/>
          </p:nvPr>
        </p:nvSpPr>
        <p:spPr>
          <a:xfrm>
            <a:off x="785786" y="3214686"/>
            <a:ext cx="7854696" cy="2700794"/>
          </a:xfrm>
        </p:spPr>
        <p:txBody>
          <a:bodyPr>
            <a:noAutofit/>
          </a:bodyPr>
          <a:lstStyle/>
          <a:p>
            <a:pPr algn="ctr"/>
            <a:r>
              <a:rPr lang="en-US" sz="2000" dirty="0" smtClean="0"/>
              <a:t>PRESENT BY :</a:t>
            </a:r>
          </a:p>
          <a:p>
            <a:endParaRPr lang="en-US" sz="2000" dirty="0" smtClean="0"/>
          </a:p>
          <a:p>
            <a:r>
              <a:rPr lang="en-US" sz="2000" dirty="0" smtClean="0">
                <a:solidFill>
                  <a:srgbClr val="FFFF00"/>
                </a:solidFill>
              </a:rPr>
              <a:t>RAYJADA  VIDHIBA</a:t>
            </a:r>
          </a:p>
          <a:p>
            <a:r>
              <a:rPr lang="en-US" sz="2000" dirty="0" smtClean="0">
                <a:solidFill>
                  <a:srgbClr val="FFFF00"/>
                </a:solidFill>
              </a:rPr>
              <a:t>ZALA  DHRUVI</a:t>
            </a:r>
          </a:p>
          <a:p>
            <a:r>
              <a:rPr lang="en-US" sz="2000" dirty="0" smtClean="0">
                <a:solidFill>
                  <a:srgbClr val="FFFF00"/>
                </a:solidFill>
              </a:rPr>
              <a:t>DUBAL VIDHI</a:t>
            </a:r>
          </a:p>
          <a:p>
            <a:r>
              <a:rPr lang="en-US" sz="2000" dirty="0" smtClean="0">
                <a:solidFill>
                  <a:srgbClr val="FFFF00"/>
                </a:solidFill>
              </a:rPr>
              <a:t>JOBANPUTRA  DIYA</a:t>
            </a:r>
          </a:p>
          <a:p>
            <a:r>
              <a:rPr lang="en-US" sz="2000" dirty="0" smtClean="0">
                <a:solidFill>
                  <a:srgbClr val="FFFF00"/>
                </a:solidFill>
              </a:rPr>
              <a:t>KHERADIYA PRIYANSHIBA</a:t>
            </a:r>
          </a:p>
          <a:p>
            <a:r>
              <a:rPr lang="en-US" sz="2000" dirty="0" smtClean="0">
                <a:solidFill>
                  <a:srgbClr val="FFFF00"/>
                </a:solidFill>
              </a:rPr>
              <a:t>MARAKANA  BHARGAVI</a:t>
            </a:r>
            <a:endParaRPr lang="en-US" sz="2000" dirty="0">
              <a:solidFill>
                <a:srgbClr val="FFFF00"/>
              </a:solidFill>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EMAIL  ?</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r>
              <a:rPr lang="en-US" sz="3200" dirty="0" smtClean="0"/>
              <a:t>Electronic </a:t>
            </a:r>
            <a:r>
              <a:rPr lang="en-US" sz="3200" dirty="0" smtClean="0"/>
              <a:t>mail, commonly shortened to “email,” is a communication method that uses electronic devices to deliver messages across computer networks. "Email" refers to both the delivery system and individual messages that are sent and received</a:t>
            </a:r>
            <a:r>
              <a:rPr lang="en-US" sz="3200" dirty="0" smtClean="0"/>
              <a:t>.</a:t>
            </a:r>
            <a:r>
              <a:rPr lang="en-US" sz="3200" dirty="0" smtClean="0"/>
              <a:t/>
            </a:r>
            <a:br>
              <a:rPr lang="en-US" sz="3200" dirty="0" smtClean="0"/>
            </a:br>
            <a:endParaRPr lang="en-US" sz="3200"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HISTORY OF EMAIL</a:t>
            </a:r>
            <a:endParaRPr lang="en-US" dirty="0"/>
          </a:p>
        </p:txBody>
      </p:sp>
      <p:sp>
        <p:nvSpPr>
          <p:cNvPr id="3" name="Content Placeholder 2"/>
          <p:cNvSpPr>
            <a:spLocks noGrp="1"/>
          </p:cNvSpPr>
          <p:nvPr>
            <p:ph idx="1"/>
          </p:nvPr>
        </p:nvSpPr>
        <p:spPr/>
        <p:txBody>
          <a:bodyPr>
            <a:normAutofit/>
          </a:bodyPr>
          <a:lstStyle/>
          <a:p>
            <a:r>
              <a:rPr lang="en-US" sz="3200" dirty="0" smtClean="0"/>
              <a:t>In 1971, the first electronic mail (email) system was created by Ray Tomlinson. It was developed with the help of a program called CPYNET. Interestingly, the @ symbol was used in email addresses since its inception. In 1976, Queen Elizabeth sent an email and became the first monarch to do so.</a:t>
            </a:r>
            <a:endParaRPr lang="en-US" sz="3200" dirty="0"/>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INFORMATION</a:t>
            </a:r>
            <a:endParaRPr lang="en-US" dirty="0"/>
          </a:p>
        </p:txBody>
      </p:sp>
      <p:sp>
        <p:nvSpPr>
          <p:cNvPr id="3" name="Content Placeholder 2"/>
          <p:cNvSpPr>
            <a:spLocks noGrp="1"/>
          </p:cNvSpPr>
          <p:nvPr>
            <p:ph idx="1"/>
          </p:nvPr>
        </p:nvSpPr>
        <p:spPr/>
        <p:txBody>
          <a:bodyPr>
            <a:normAutofit/>
          </a:bodyPr>
          <a:lstStyle/>
          <a:p>
            <a:r>
              <a:rPr lang="en-US" sz="3200" dirty="0" smtClean="0"/>
              <a:t>Electronic mail (email) is a digital mechanism for exchanging message through internet or  internet communication platforms.</a:t>
            </a:r>
          </a:p>
          <a:p>
            <a:r>
              <a:rPr lang="en-US" sz="3200" dirty="0" smtClean="0"/>
              <a:t>Email messages are relayed through email  servers, which are provided by all internet service providers(ISP).</a:t>
            </a:r>
            <a:endParaRPr lang="en-US" sz="3200"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endParaRPr lang="en-US" dirty="0" smtClean="0"/>
          </a:p>
          <a:p>
            <a:endParaRPr lang="en-US" dirty="0" smtClean="0"/>
          </a:p>
          <a:p>
            <a:r>
              <a:rPr lang="en-US" sz="3200" dirty="0" smtClean="0"/>
              <a:t>Emails are transmitted between two dedicated server folders: sender and recipient. A sender saves, sender or forwards email messages, whereas a recipient reads or downloads emails by accessing an email server,</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attachment  ?</a:t>
            </a:r>
            <a:endParaRPr lang="en-US" dirty="0"/>
          </a:p>
        </p:txBody>
      </p:sp>
      <p:sp>
        <p:nvSpPr>
          <p:cNvPr id="3" name="Content Placeholder 2"/>
          <p:cNvSpPr>
            <a:spLocks noGrp="1"/>
          </p:cNvSpPr>
          <p:nvPr>
            <p:ph idx="1"/>
          </p:nvPr>
        </p:nvSpPr>
        <p:spPr/>
        <p:txBody>
          <a:bodyPr>
            <a:normAutofit/>
          </a:bodyPr>
          <a:lstStyle/>
          <a:p>
            <a:endParaRPr lang="en-US" sz="3200" dirty="0" smtClean="0"/>
          </a:p>
          <a:p>
            <a:r>
              <a:rPr lang="en-US" sz="3200" dirty="0" smtClean="0"/>
              <a:t>Attachments </a:t>
            </a:r>
            <a:r>
              <a:rPr lang="en-US" sz="3200" dirty="0" smtClean="0"/>
              <a:t>are files embedded within online communication channels such as emails, instant messages, or social networks. File attachments can come in any form, such as images, documents, or programs.</a:t>
            </a:r>
            <a:endParaRPr lang="en-IN" sz="3200" dirty="0" smtClean="0"/>
          </a:p>
          <a:p>
            <a:pPr>
              <a:buNone/>
            </a:pPr>
            <a:r>
              <a:rPr lang="en-US" sz="3200" dirty="0" smtClean="0"/>
              <a:t/>
            </a:r>
            <a:br>
              <a:rPr lang="en-US" sz="3200" dirty="0" smtClean="0"/>
            </a:b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INFORMATION</a:t>
            </a:r>
            <a:endParaRPr lang="en-US" dirty="0"/>
          </a:p>
        </p:txBody>
      </p:sp>
      <p:sp>
        <p:nvSpPr>
          <p:cNvPr id="3" name="Content Placeholder 2"/>
          <p:cNvSpPr>
            <a:spLocks noGrp="1"/>
          </p:cNvSpPr>
          <p:nvPr>
            <p:ph idx="1"/>
          </p:nvPr>
        </p:nvSpPr>
        <p:spPr/>
        <p:txBody>
          <a:bodyPr/>
          <a:lstStyle/>
          <a:p>
            <a:endParaRPr lang="en-US" sz="3200" dirty="0" smtClean="0"/>
          </a:p>
          <a:p>
            <a:r>
              <a:rPr lang="en-US" sz="3200" dirty="0" smtClean="0"/>
              <a:t>An email attachment is a computer file sent along with an email message, one or more files can attached to any email message, and be sent along with it to the recipient. this is typically used a simple methods to share document and images</a:t>
            </a:r>
            <a:r>
              <a:rPr lang="en-US" dirty="0" smtClean="0"/>
              <a:t>.</a:t>
            </a:r>
            <a:endParaRPr lang="en-US" dirty="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 you.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TotalTime>
  <Words>225</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EMAIL/ATTACHMENT</vt:lpstr>
      <vt:lpstr>                WHAT IS EMAIL  ?</vt:lpstr>
      <vt:lpstr>           HISTORY OF EMAIL</vt:lpstr>
      <vt:lpstr>                 INFORMATION</vt:lpstr>
      <vt:lpstr>Slide 5</vt:lpstr>
      <vt:lpstr>What is attachment  ?</vt:lpstr>
      <vt:lpstr>              INFORMATION</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EMAIL/ATTACHMENT</dc:title>
  <dc:creator>PC_4</dc:creator>
  <cp:lastModifiedBy>PC_4</cp:lastModifiedBy>
  <cp:revision>4</cp:revision>
  <dcterms:created xsi:type="dcterms:W3CDTF">2023-09-29T09:57:27Z</dcterms:created>
  <dcterms:modified xsi:type="dcterms:W3CDTF">2023-09-29T10:27:44Z</dcterms:modified>
</cp:coreProperties>
</file>