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 id="2147484506" r:id="rId2"/>
  </p:sldMasterIdLst>
  <p:notesMasterIdLst>
    <p:notesMasterId r:id="rId71"/>
  </p:notesMasterIdLst>
  <p:handoutMasterIdLst>
    <p:handoutMasterId r:id="rId72"/>
  </p:handoutMasterIdLst>
  <p:sldIdLst>
    <p:sldId id="397" r:id="rId3"/>
    <p:sldId id="404" r:id="rId4"/>
    <p:sldId id="304" r:id="rId5"/>
    <p:sldId id="437" r:id="rId6"/>
    <p:sldId id="305" r:id="rId7"/>
    <p:sldId id="306" r:id="rId8"/>
    <p:sldId id="442" r:id="rId9"/>
    <p:sldId id="308" r:id="rId10"/>
    <p:sldId id="378" r:id="rId11"/>
    <p:sldId id="358" r:id="rId12"/>
    <p:sldId id="362" r:id="rId13"/>
    <p:sldId id="363" r:id="rId14"/>
    <p:sldId id="319" r:id="rId15"/>
    <p:sldId id="443" r:id="rId16"/>
    <p:sldId id="441" r:id="rId17"/>
    <p:sldId id="438" r:id="rId18"/>
    <p:sldId id="379" r:id="rId19"/>
    <p:sldId id="365" r:id="rId20"/>
    <p:sldId id="416" r:id="rId21"/>
    <p:sldId id="433" r:id="rId22"/>
    <p:sldId id="417" r:id="rId23"/>
    <p:sldId id="317" r:id="rId24"/>
    <p:sldId id="367" r:id="rId25"/>
    <p:sldId id="444" r:id="rId26"/>
    <p:sldId id="368" r:id="rId27"/>
    <p:sldId id="369" r:id="rId28"/>
    <p:sldId id="370" r:id="rId29"/>
    <p:sldId id="371" r:id="rId30"/>
    <p:sldId id="435" r:id="rId31"/>
    <p:sldId id="436" r:id="rId32"/>
    <p:sldId id="372" r:id="rId33"/>
    <p:sldId id="373" r:id="rId34"/>
    <p:sldId id="323" r:id="rId35"/>
    <p:sldId id="374" r:id="rId36"/>
    <p:sldId id="375" r:id="rId37"/>
    <p:sldId id="415" r:id="rId38"/>
    <p:sldId id="419" r:id="rId39"/>
    <p:sldId id="376" r:id="rId40"/>
    <p:sldId id="410" r:id="rId41"/>
    <p:sldId id="414" r:id="rId42"/>
    <p:sldId id="377" r:id="rId43"/>
    <p:sldId id="329" r:id="rId44"/>
    <p:sldId id="439" r:id="rId45"/>
    <p:sldId id="328" r:id="rId46"/>
    <p:sldId id="434" r:id="rId47"/>
    <p:sldId id="398" r:id="rId48"/>
    <p:sldId id="380" r:id="rId49"/>
    <p:sldId id="420" r:id="rId50"/>
    <p:sldId id="383" r:id="rId51"/>
    <p:sldId id="384" r:id="rId52"/>
    <p:sldId id="421" r:id="rId53"/>
    <p:sldId id="426" r:id="rId54"/>
    <p:sldId id="422" r:id="rId55"/>
    <p:sldId id="390" r:id="rId56"/>
    <p:sldId id="411" r:id="rId57"/>
    <p:sldId id="412" r:id="rId58"/>
    <p:sldId id="413" r:id="rId59"/>
    <p:sldId id="392" r:id="rId60"/>
    <p:sldId id="428" r:id="rId61"/>
    <p:sldId id="429" r:id="rId62"/>
    <p:sldId id="430" r:id="rId63"/>
    <p:sldId id="431" r:id="rId64"/>
    <p:sldId id="432" r:id="rId65"/>
    <p:sldId id="402" r:id="rId66"/>
    <p:sldId id="403" r:id="rId67"/>
    <p:sldId id="418" r:id="rId68"/>
    <p:sldId id="440" r:id="rId69"/>
    <p:sldId id="423" r:id="rId70"/>
  </p:sldIdLst>
  <p:sldSz cx="9144000" cy="6858000" type="screen4x3"/>
  <p:notesSz cx="10234613" cy="70993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96" autoAdjust="0"/>
  </p:normalViewPr>
  <p:slideViewPr>
    <p:cSldViewPr>
      <p:cViewPr varScale="1">
        <p:scale>
          <a:sx n="72" d="100"/>
          <a:sy n="72" d="100"/>
        </p:scale>
        <p:origin x="1762"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7618" name="Rectangle 2">
            <a:extLst>
              <a:ext uri="{FF2B5EF4-FFF2-40B4-BE49-F238E27FC236}">
                <a16:creationId xmlns:a16="http://schemas.microsoft.com/office/drawing/2014/main" id="{E05FA1D3-BA42-0628-D577-CBB2662EAC07}"/>
              </a:ext>
            </a:extLst>
          </p:cNvPr>
          <p:cNvSpPr>
            <a:spLocks noGrp="1" noChangeArrowheads="1"/>
          </p:cNvSpPr>
          <p:nvPr>
            <p:ph type="hdr" sz="quarter"/>
          </p:nvPr>
        </p:nvSpPr>
        <p:spPr bwMode="auto">
          <a:xfrm>
            <a:off x="0" y="0"/>
            <a:ext cx="4435475" cy="354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367619" name="Rectangle 3">
            <a:extLst>
              <a:ext uri="{FF2B5EF4-FFF2-40B4-BE49-F238E27FC236}">
                <a16:creationId xmlns:a16="http://schemas.microsoft.com/office/drawing/2014/main" id="{6DBDD614-0D32-845A-8A69-5554233C9363}"/>
              </a:ext>
            </a:extLst>
          </p:cNvPr>
          <p:cNvSpPr>
            <a:spLocks noGrp="1" noChangeArrowheads="1"/>
          </p:cNvSpPr>
          <p:nvPr>
            <p:ph type="dt" sz="quarter" idx="1"/>
          </p:nvPr>
        </p:nvSpPr>
        <p:spPr bwMode="auto">
          <a:xfrm>
            <a:off x="5797550" y="0"/>
            <a:ext cx="4435475" cy="354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67620" name="Rectangle 4">
            <a:extLst>
              <a:ext uri="{FF2B5EF4-FFF2-40B4-BE49-F238E27FC236}">
                <a16:creationId xmlns:a16="http://schemas.microsoft.com/office/drawing/2014/main" id="{9BF149C1-0C92-E75A-FFA9-8CD8AC2933BF}"/>
              </a:ext>
            </a:extLst>
          </p:cNvPr>
          <p:cNvSpPr>
            <a:spLocks noGrp="1" noChangeArrowheads="1"/>
          </p:cNvSpPr>
          <p:nvPr>
            <p:ph type="ftr" sz="quarter" idx="2"/>
          </p:nvPr>
        </p:nvSpPr>
        <p:spPr bwMode="auto">
          <a:xfrm>
            <a:off x="0" y="6743700"/>
            <a:ext cx="443547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367621" name="Rectangle 5">
            <a:extLst>
              <a:ext uri="{FF2B5EF4-FFF2-40B4-BE49-F238E27FC236}">
                <a16:creationId xmlns:a16="http://schemas.microsoft.com/office/drawing/2014/main" id="{52DC8544-0CFF-CCFF-BA41-2F9650328018}"/>
              </a:ext>
            </a:extLst>
          </p:cNvPr>
          <p:cNvSpPr>
            <a:spLocks noGrp="1" noChangeArrowheads="1"/>
          </p:cNvSpPr>
          <p:nvPr>
            <p:ph type="sldNum" sz="quarter" idx="3"/>
          </p:nvPr>
        </p:nvSpPr>
        <p:spPr bwMode="auto">
          <a:xfrm>
            <a:off x="5797550" y="6743700"/>
            <a:ext cx="443547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D829AA0-CE6B-444C-83EC-9C8B50E9D67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63376564-F92C-45D3-467B-A16B08607635}"/>
              </a:ext>
            </a:extLst>
          </p:cNvPr>
          <p:cNvSpPr>
            <a:spLocks noGrp="1" noChangeArrowheads="1"/>
          </p:cNvSpPr>
          <p:nvPr>
            <p:ph type="hdr" sz="quarter"/>
          </p:nvPr>
        </p:nvSpPr>
        <p:spPr bwMode="auto">
          <a:xfrm>
            <a:off x="0" y="0"/>
            <a:ext cx="4435475" cy="35401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defRPr>
            </a:lvl1pPr>
          </a:lstStyle>
          <a:p>
            <a:pPr>
              <a:defRPr/>
            </a:pPr>
            <a:endParaRPr lang="en-US" altLang="zh-CN"/>
          </a:p>
        </p:txBody>
      </p:sp>
      <p:sp>
        <p:nvSpPr>
          <p:cNvPr id="68611" name="Rectangle 3">
            <a:extLst>
              <a:ext uri="{FF2B5EF4-FFF2-40B4-BE49-F238E27FC236}">
                <a16:creationId xmlns:a16="http://schemas.microsoft.com/office/drawing/2014/main" id="{1E71359E-37A9-580F-54ED-23755FD06F57}"/>
              </a:ext>
            </a:extLst>
          </p:cNvPr>
          <p:cNvSpPr>
            <a:spLocks noGrp="1" noChangeArrowheads="1"/>
          </p:cNvSpPr>
          <p:nvPr>
            <p:ph type="dt" idx="1"/>
          </p:nvPr>
        </p:nvSpPr>
        <p:spPr bwMode="auto">
          <a:xfrm>
            <a:off x="5797550" y="0"/>
            <a:ext cx="4435475" cy="354013"/>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defRPr>
            </a:lvl1pPr>
          </a:lstStyle>
          <a:p>
            <a:pPr>
              <a:defRPr/>
            </a:pPr>
            <a:endParaRPr lang="en-US" altLang="zh-CN"/>
          </a:p>
        </p:txBody>
      </p:sp>
      <p:sp>
        <p:nvSpPr>
          <p:cNvPr id="29700" name="Rectangle 4">
            <a:extLst>
              <a:ext uri="{FF2B5EF4-FFF2-40B4-BE49-F238E27FC236}">
                <a16:creationId xmlns:a16="http://schemas.microsoft.com/office/drawing/2014/main" id="{73F65B25-CD90-D88A-8EC5-3F987ED64140}"/>
              </a:ext>
            </a:extLst>
          </p:cNvPr>
          <p:cNvSpPr>
            <a:spLocks noRot="1" noChangeArrowheads="1" noTextEdit="1"/>
          </p:cNvSpPr>
          <p:nvPr>
            <p:ph type="sldImg" idx="2"/>
          </p:nvPr>
        </p:nvSpPr>
        <p:spPr bwMode="auto">
          <a:xfrm>
            <a:off x="3343275" y="533400"/>
            <a:ext cx="3548063" cy="26606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3" name="Rectangle 5">
            <a:extLst>
              <a:ext uri="{FF2B5EF4-FFF2-40B4-BE49-F238E27FC236}">
                <a16:creationId xmlns:a16="http://schemas.microsoft.com/office/drawing/2014/main" id="{E14BB8AF-5711-5B4A-7071-8D434F57A282}"/>
              </a:ext>
            </a:extLst>
          </p:cNvPr>
          <p:cNvSpPr>
            <a:spLocks noGrp="1" noChangeArrowheads="1"/>
          </p:cNvSpPr>
          <p:nvPr>
            <p:ph type="body" sz="quarter" idx="3"/>
          </p:nvPr>
        </p:nvSpPr>
        <p:spPr bwMode="auto">
          <a:xfrm>
            <a:off x="1022350" y="3371850"/>
            <a:ext cx="8189913" cy="319405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8614" name="Rectangle 6">
            <a:extLst>
              <a:ext uri="{FF2B5EF4-FFF2-40B4-BE49-F238E27FC236}">
                <a16:creationId xmlns:a16="http://schemas.microsoft.com/office/drawing/2014/main" id="{354E3F6A-672D-8AEC-C300-85CA39894343}"/>
              </a:ext>
            </a:extLst>
          </p:cNvPr>
          <p:cNvSpPr>
            <a:spLocks noGrp="1" noChangeArrowheads="1"/>
          </p:cNvSpPr>
          <p:nvPr>
            <p:ph type="ftr" sz="quarter" idx="4"/>
          </p:nvPr>
        </p:nvSpPr>
        <p:spPr bwMode="auto">
          <a:xfrm>
            <a:off x="0" y="6743700"/>
            <a:ext cx="4435475" cy="354013"/>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defRPr>
            </a:lvl1pPr>
          </a:lstStyle>
          <a:p>
            <a:pPr>
              <a:defRPr/>
            </a:pPr>
            <a:endParaRPr lang="en-US" altLang="zh-CN"/>
          </a:p>
        </p:txBody>
      </p:sp>
      <p:sp>
        <p:nvSpPr>
          <p:cNvPr id="68615" name="Rectangle 7">
            <a:extLst>
              <a:ext uri="{FF2B5EF4-FFF2-40B4-BE49-F238E27FC236}">
                <a16:creationId xmlns:a16="http://schemas.microsoft.com/office/drawing/2014/main" id="{6C16B9A3-A3AC-37EC-F450-B7406F2A1D91}"/>
              </a:ext>
            </a:extLst>
          </p:cNvPr>
          <p:cNvSpPr>
            <a:spLocks noGrp="1" noChangeArrowheads="1"/>
          </p:cNvSpPr>
          <p:nvPr>
            <p:ph type="sldNum" sz="quarter" idx="5"/>
          </p:nvPr>
        </p:nvSpPr>
        <p:spPr bwMode="auto">
          <a:xfrm>
            <a:off x="5797550" y="6743700"/>
            <a:ext cx="4435475" cy="354013"/>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21A493C0-E3A0-425E-949E-9F50032136B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楷体_GB2312" pitchFamily="49"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楷体_GB2312" pitchFamily="49"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楷体_GB2312" pitchFamily="49"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楷体_GB2312" pitchFamily="49"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楷体_GB2312"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5B517169-8791-3194-8373-059BE11957AF}"/>
              </a:ext>
            </a:extLst>
          </p:cNvPr>
          <p:cNvSpPr>
            <a:spLocks noGrp="1" noRot="1" noChangeAspect="1" noChangeArrowheads="1" noTextEdit="1"/>
          </p:cNvSpPr>
          <p:nvPr>
            <p:ph type="sldImg"/>
          </p:nvPr>
        </p:nvSpPr>
        <p:spPr>
          <a:ln/>
        </p:spPr>
      </p:sp>
      <p:sp>
        <p:nvSpPr>
          <p:cNvPr id="33795" name="备注占位符 2">
            <a:extLst>
              <a:ext uri="{FF2B5EF4-FFF2-40B4-BE49-F238E27FC236}">
                <a16:creationId xmlns:a16="http://schemas.microsoft.com/office/drawing/2014/main" id="{A2376171-9271-31D3-643E-E14E9DA87C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3796" name="灯片编号占位符 3">
            <a:extLst>
              <a:ext uri="{FF2B5EF4-FFF2-40B4-BE49-F238E27FC236}">
                <a16:creationId xmlns:a16="http://schemas.microsoft.com/office/drawing/2014/main" id="{A51E1A38-4821-99A2-9D3A-ABE659B2E7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楷体_GB2312" pitchFamily="49" charset="-122"/>
              </a:defRPr>
            </a:lvl1pPr>
            <a:lvl2pPr marL="742950" indent="-285750" defTabSz="990600">
              <a:defRPr>
                <a:solidFill>
                  <a:schemeClr val="tx1"/>
                </a:solidFill>
                <a:latin typeface="Arial" panose="020B0604020202020204" pitchFamily="34" charset="0"/>
                <a:ea typeface="楷体_GB2312" pitchFamily="49" charset="-122"/>
              </a:defRPr>
            </a:lvl2pPr>
            <a:lvl3pPr marL="1143000" indent="-228600" defTabSz="990600">
              <a:defRPr>
                <a:solidFill>
                  <a:schemeClr val="tx1"/>
                </a:solidFill>
                <a:latin typeface="Arial" panose="020B0604020202020204" pitchFamily="34" charset="0"/>
                <a:ea typeface="楷体_GB2312" pitchFamily="49" charset="-122"/>
              </a:defRPr>
            </a:lvl3pPr>
            <a:lvl4pPr marL="1600200" indent="-228600" defTabSz="990600">
              <a:defRPr>
                <a:solidFill>
                  <a:schemeClr val="tx1"/>
                </a:solidFill>
                <a:latin typeface="Arial" panose="020B0604020202020204" pitchFamily="34" charset="0"/>
                <a:ea typeface="楷体_GB2312" pitchFamily="49" charset="-122"/>
              </a:defRPr>
            </a:lvl4pPr>
            <a:lvl5pPr marL="2057400" indent="-228600" defTabSz="990600">
              <a:defRPr>
                <a:solidFill>
                  <a:schemeClr val="tx1"/>
                </a:solidFill>
                <a:latin typeface="Arial" panose="020B0604020202020204" pitchFamily="34" charset="0"/>
                <a:ea typeface="楷体_GB2312" pitchFamily="49"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4A4AC32C-7BD9-494F-8329-188B2E65A9AC}" type="slidenum">
              <a:rPr lang="en-US" altLang="zh-CN" smtClean="0"/>
              <a:pPr/>
              <a:t>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D2FC7B5F-E239-588A-EC38-1D05EE5B267C}"/>
              </a:ext>
            </a:extLst>
          </p:cNvPr>
          <p:cNvSpPr>
            <a:spLocks noGrp="1" noRot="1" noChangeAspect="1" noChangeArrowheads="1" noTextEdit="1"/>
          </p:cNvSpPr>
          <p:nvPr>
            <p:ph type="sldImg"/>
          </p:nvPr>
        </p:nvSpPr>
        <p:spPr>
          <a:ln/>
        </p:spPr>
      </p:sp>
      <p:sp>
        <p:nvSpPr>
          <p:cNvPr id="35843" name="备注占位符 2">
            <a:extLst>
              <a:ext uri="{FF2B5EF4-FFF2-40B4-BE49-F238E27FC236}">
                <a16:creationId xmlns:a16="http://schemas.microsoft.com/office/drawing/2014/main" id="{31429304-14E9-A736-67B0-00DCC0E0692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5844" name="灯片编号占位符 3">
            <a:extLst>
              <a:ext uri="{FF2B5EF4-FFF2-40B4-BE49-F238E27FC236}">
                <a16:creationId xmlns:a16="http://schemas.microsoft.com/office/drawing/2014/main" id="{C1902D33-8723-605B-67AF-4A48292B401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楷体_GB2312" pitchFamily="49" charset="-122"/>
              </a:defRPr>
            </a:lvl1pPr>
            <a:lvl2pPr marL="742950" indent="-285750" defTabSz="990600">
              <a:defRPr>
                <a:solidFill>
                  <a:schemeClr val="tx1"/>
                </a:solidFill>
                <a:latin typeface="Arial" panose="020B0604020202020204" pitchFamily="34" charset="0"/>
                <a:ea typeface="楷体_GB2312" pitchFamily="49" charset="-122"/>
              </a:defRPr>
            </a:lvl2pPr>
            <a:lvl3pPr marL="1143000" indent="-228600" defTabSz="990600">
              <a:defRPr>
                <a:solidFill>
                  <a:schemeClr val="tx1"/>
                </a:solidFill>
                <a:latin typeface="Arial" panose="020B0604020202020204" pitchFamily="34" charset="0"/>
                <a:ea typeface="楷体_GB2312" pitchFamily="49" charset="-122"/>
              </a:defRPr>
            </a:lvl3pPr>
            <a:lvl4pPr marL="1600200" indent="-228600" defTabSz="990600">
              <a:defRPr>
                <a:solidFill>
                  <a:schemeClr val="tx1"/>
                </a:solidFill>
                <a:latin typeface="Arial" panose="020B0604020202020204" pitchFamily="34" charset="0"/>
                <a:ea typeface="楷体_GB2312" pitchFamily="49" charset="-122"/>
              </a:defRPr>
            </a:lvl4pPr>
            <a:lvl5pPr marL="2057400" indent="-228600" defTabSz="990600">
              <a:defRPr>
                <a:solidFill>
                  <a:schemeClr val="tx1"/>
                </a:solidFill>
                <a:latin typeface="Arial" panose="020B0604020202020204" pitchFamily="34" charset="0"/>
                <a:ea typeface="楷体_GB2312" pitchFamily="49"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92CBEF1C-9688-4B03-B180-6418B3373D70}" type="slidenum">
              <a:rPr lang="en-US" altLang="zh-CN" smtClean="0"/>
              <a:pPr/>
              <a:t>3</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2CC2B91D-99F8-D51C-B16F-2CC279A7E1AC}"/>
              </a:ext>
            </a:extLst>
          </p:cNvPr>
          <p:cNvSpPr>
            <a:spLocks noGrp="1" noRot="1" noChangeAspect="1" noChangeArrowheads="1" noTextEdit="1"/>
          </p:cNvSpPr>
          <p:nvPr>
            <p:ph type="sldImg"/>
          </p:nvPr>
        </p:nvSpPr>
        <p:spPr>
          <a:ln/>
        </p:spPr>
      </p:sp>
      <p:sp>
        <p:nvSpPr>
          <p:cNvPr id="40963" name="备注占位符 2">
            <a:extLst>
              <a:ext uri="{FF2B5EF4-FFF2-40B4-BE49-F238E27FC236}">
                <a16:creationId xmlns:a16="http://schemas.microsoft.com/office/drawing/2014/main" id="{B8475B32-43AF-C5F3-64EE-09247330A6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0964" name="灯片编号占位符 3">
            <a:extLst>
              <a:ext uri="{FF2B5EF4-FFF2-40B4-BE49-F238E27FC236}">
                <a16:creationId xmlns:a16="http://schemas.microsoft.com/office/drawing/2014/main" id="{10A27C35-B963-69CA-82C2-6C99D571BF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楷体_GB2312" pitchFamily="49" charset="-122"/>
              </a:defRPr>
            </a:lvl1pPr>
            <a:lvl2pPr marL="742950" indent="-285750" defTabSz="990600">
              <a:defRPr>
                <a:solidFill>
                  <a:schemeClr val="tx1"/>
                </a:solidFill>
                <a:latin typeface="Arial" panose="020B0604020202020204" pitchFamily="34" charset="0"/>
                <a:ea typeface="楷体_GB2312" pitchFamily="49" charset="-122"/>
              </a:defRPr>
            </a:lvl2pPr>
            <a:lvl3pPr marL="1143000" indent="-228600" defTabSz="990600">
              <a:defRPr>
                <a:solidFill>
                  <a:schemeClr val="tx1"/>
                </a:solidFill>
                <a:latin typeface="Arial" panose="020B0604020202020204" pitchFamily="34" charset="0"/>
                <a:ea typeface="楷体_GB2312" pitchFamily="49" charset="-122"/>
              </a:defRPr>
            </a:lvl3pPr>
            <a:lvl4pPr marL="1600200" indent="-228600" defTabSz="990600">
              <a:defRPr>
                <a:solidFill>
                  <a:schemeClr val="tx1"/>
                </a:solidFill>
                <a:latin typeface="Arial" panose="020B0604020202020204" pitchFamily="34" charset="0"/>
                <a:ea typeface="楷体_GB2312" pitchFamily="49" charset="-122"/>
              </a:defRPr>
            </a:lvl4pPr>
            <a:lvl5pPr marL="2057400" indent="-228600" defTabSz="990600">
              <a:defRPr>
                <a:solidFill>
                  <a:schemeClr val="tx1"/>
                </a:solidFill>
                <a:latin typeface="Arial" panose="020B0604020202020204" pitchFamily="34" charset="0"/>
                <a:ea typeface="楷体_GB2312" pitchFamily="49"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1DC129FC-0636-4C3D-9382-56CF63A79DBF}" type="slidenum">
              <a:rPr lang="en-US" altLang="zh-CN" smtClean="0"/>
              <a:pPr/>
              <a:t>7</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6C20F97E-2767-5367-6618-CBE3D7E2DC1A}"/>
              </a:ext>
            </a:extLst>
          </p:cNvPr>
          <p:cNvSpPr>
            <a:spLocks noGrp="1" noRot="1" noChangeAspect="1" noChangeArrowheads="1" noTextEdit="1"/>
          </p:cNvSpPr>
          <p:nvPr>
            <p:ph type="sldImg"/>
          </p:nvPr>
        </p:nvSpPr>
        <p:spPr>
          <a:ln/>
        </p:spPr>
      </p:sp>
      <p:sp>
        <p:nvSpPr>
          <p:cNvPr id="49155" name="备注占位符 2">
            <a:extLst>
              <a:ext uri="{FF2B5EF4-FFF2-40B4-BE49-F238E27FC236}">
                <a16:creationId xmlns:a16="http://schemas.microsoft.com/office/drawing/2014/main" id="{6D32EB8A-11ED-F18E-3DA9-4A6D1374BA7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9156" name="灯片编号占位符 3">
            <a:extLst>
              <a:ext uri="{FF2B5EF4-FFF2-40B4-BE49-F238E27FC236}">
                <a16:creationId xmlns:a16="http://schemas.microsoft.com/office/drawing/2014/main" id="{CD2837B9-3A69-761F-A8EF-7EF867AB28F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楷体_GB2312" pitchFamily="49" charset="-122"/>
              </a:defRPr>
            </a:lvl1pPr>
            <a:lvl2pPr marL="742950" indent="-285750" defTabSz="990600">
              <a:defRPr>
                <a:solidFill>
                  <a:schemeClr val="tx1"/>
                </a:solidFill>
                <a:latin typeface="Arial" panose="020B0604020202020204" pitchFamily="34" charset="0"/>
                <a:ea typeface="楷体_GB2312" pitchFamily="49" charset="-122"/>
              </a:defRPr>
            </a:lvl2pPr>
            <a:lvl3pPr marL="1143000" indent="-228600" defTabSz="990600">
              <a:defRPr>
                <a:solidFill>
                  <a:schemeClr val="tx1"/>
                </a:solidFill>
                <a:latin typeface="Arial" panose="020B0604020202020204" pitchFamily="34" charset="0"/>
                <a:ea typeface="楷体_GB2312" pitchFamily="49" charset="-122"/>
              </a:defRPr>
            </a:lvl3pPr>
            <a:lvl4pPr marL="1600200" indent="-228600" defTabSz="990600">
              <a:defRPr>
                <a:solidFill>
                  <a:schemeClr val="tx1"/>
                </a:solidFill>
                <a:latin typeface="Arial" panose="020B0604020202020204" pitchFamily="34" charset="0"/>
                <a:ea typeface="楷体_GB2312" pitchFamily="49" charset="-122"/>
              </a:defRPr>
            </a:lvl4pPr>
            <a:lvl5pPr marL="2057400" indent="-228600" defTabSz="990600">
              <a:defRPr>
                <a:solidFill>
                  <a:schemeClr val="tx1"/>
                </a:solidFill>
                <a:latin typeface="Arial" panose="020B0604020202020204" pitchFamily="34" charset="0"/>
                <a:ea typeface="楷体_GB2312" pitchFamily="49"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6C0B6598-A810-4B82-A997-04A5853B509A}" type="slidenum">
              <a:rPr lang="en-US" altLang="zh-CN" smtClean="0"/>
              <a:pPr/>
              <a:t>14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FC27CED0-1757-D87B-85C9-A885927AD79B}"/>
              </a:ext>
            </a:extLst>
          </p:cNvPr>
          <p:cNvSpPr>
            <a:spLocks noGrp="1" noRot="1" noChangeAspect="1" noChangeArrowheads="1" noTextEdit="1"/>
          </p:cNvSpPr>
          <p:nvPr>
            <p:ph type="sldImg"/>
          </p:nvPr>
        </p:nvSpPr>
        <p:spPr>
          <a:ln/>
        </p:spPr>
      </p:sp>
      <p:sp>
        <p:nvSpPr>
          <p:cNvPr id="55299" name="备注占位符 2">
            <a:extLst>
              <a:ext uri="{FF2B5EF4-FFF2-40B4-BE49-F238E27FC236}">
                <a16:creationId xmlns:a16="http://schemas.microsoft.com/office/drawing/2014/main" id="{CD292544-6F19-1DBF-1407-1292B9C75D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5300" name="灯片编号占位符 3">
            <a:extLst>
              <a:ext uri="{FF2B5EF4-FFF2-40B4-BE49-F238E27FC236}">
                <a16:creationId xmlns:a16="http://schemas.microsoft.com/office/drawing/2014/main" id="{9168A67B-2C01-F813-E5B7-CCA4C408E7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楷体_GB2312" pitchFamily="49" charset="-122"/>
              </a:defRPr>
            </a:lvl1pPr>
            <a:lvl2pPr marL="742950" indent="-285750" defTabSz="990600">
              <a:defRPr>
                <a:solidFill>
                  <a:schemeClr val="tx1"/>
                </a:solidFill>
                <a:latin typeface="Arial" panose="020B0604020202020204" pitchFamily="34" charset="0"/>
                <a:ea typeface="楷体_GB2312" pitchFamily="49" charset="-122"/>
              </a:defRPr>
            </a:lvl2pPr>
            <a:lvl3pPr marL="1143000" indent="-228600" defTabSz="990600">
              <a:defRPr>
                <a:solidFill>
                  <a:schemeClr val="tx1"/>
                </a:solidFill>
                <a:latin typeface="Arial" panose="020B0604020202020204" pitchFamily="34" charset="0"/>
                <a:ea typeface="楷体_GB2312" pitchFamily="49" charset="-122"/>
              </a:defRPr>
            </a:lvl3pPr>
            <a:lvl4pPr marL="1600200" indent="-228600" defTabSz="990600">
              <a:defRPr>
                <a:solidFill>
                  <a:schemeClr val="tx1"/>
                </a:solidFill>
                <a:latin typeface="Arial" panose="020B0604020202020204" pitchFamily="34" charset="0"/>
                <a:ea typeface="楷体_GB2312" pitchFamily="49" charset="-122"/>
              </a:defRPr>
            </a:lvl4pPr>
            <a:lvl5pPr marL="2057400" indent="-228600" defTabSz="990600">
              <a:defRPr>
                <a:solidFill>
                  <a:schemeClr val="tx1"/>
                </a:solidFill>
                <a:latin typeface="Arial" panose="020B0604020202020204" pitchFamily="34" charset="0"/>
                <a:ea typeface="楷体_GB2312" pitchFamily="49"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D7CCE7A4-6116-4E40-BEE0-0C108A471AD6}" type="slidenum">
              <a:rPr lang="en-US" altLang="zh-CN" smtClean="0"/>
              <a:pPr/>
              <a:t>19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AF9E58DD-75F1-BEC8-22F0-07AE8A232202}"/>
              </a:ext>
            </a:extLst>
          </p:cNvPr>
          <p:cNvSpPr>
            <a:spLocks noGrp="1" noRot="1" noChangeAspect="1" noChangeArrowheads="1" noTextEdit="1"/>
          </p:cNvSpPr>
          <p:nvPr>
            <p:ph type="sldImg"/>
          </p:nvPr>
        </p:nvSpPr>
        <p:spPr>
          <a:ln/>
        </p:spPr>
      </p:sp>
      <p:sp>
        <p:nvSpPr>
          <p:cNvPr id="61443" name="备注占位符 2">
            <a:extLst>
              <a:ext uri="{FF2B5EF4-FFF2-40B4-BE49-F238E27FC236}">
                <a16:creationId xmlns:a16="http://schemas.microsoft.com/office/drawing/2014/main" id="{2589D19F-E514-48C5-1BB4-923FCC669F1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1444" name="灯片编号占位符 3">
            <a:extLst>
              <a:ext uri="{FF2B5EF4-FFF2-40B4-BE49-F238E27FC236}">
                <a16:creationId xmlns:a16="http://schemas.microsoft.com/office/drawing/2014/main" id="{EEDF0067-33A8-F1E0-D9A7-64EDD9C7FB5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楷体_GB2312" pitchFamily="49" charset="-122"/>
              </a:defRPr>
            </a:lvl1pPr>
            <a:lvl2pPr marL="742950" indent="-285750" defTabSz="990600">
              <a:defRPr>
                <a:solidFill>
                  <a:schemeClr val="tx1"/>
                </a:solidFill>
                <a:latin typeface="Arial" panose="020B0604020202020204" pitchFamily="34" charset="0"/>
                <a:ea typeface="楷体_GB2312" pitchFamily="49" charset="-122"/>
              </a:defRPr>
            </a:lvl2pPr>
            <a:lvl3pPr marL="1143000" indent="-228600" defTabSz="990600">
              <a:defRPr>
                <a:solidFill>
                  <a:schemeClr val="tx1"/>
                </a:solidFill>
                <a:latin typeface="Arial" panose="020B0604020202020204" pitchFamily="34" charset="0"/>
                <a:ea typeface="楷体_GB2312" pitchFamily="49" charset="-122"/>
              </a:defRPr>
            </a:lvl3pPr>
            <a:lvl4pPr marL="1600200" indent="-228600" defTabSz="990600">
              <a:defRPr>
                <a:solidFill>
                  <a:schemeClr val="tx1"/>
                </a:solidFill>
                <a:latin typeface="Arial" panose="020B0604020202020204" pitchFamily="34" charset="0"/>
                <a:ea typeface="楷体_GB2312" pitchFamily="49" charset="-122"/>
              </a:defRPr>
            </a:lvl4pPr>
            <a:lvl5pPr marL="2057400" indent="-228600" defTabSz="990600">
              <a:defRPr>
                <a:solidFill>
                  <a:schemeClr val="tx1"/>
                </a:solidFill>
                <a:latin typeface="Arial" panose="020B0604020202020204" pitchFamily="34" charset="0"/>
                <a:ea typeface="楷体_GB2312" pitchFamily="49"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EEF1CCB9-4B63-449D-837A-257D31CC29D3}" type="slidenum">
              <a:rPr lang="en-US" altLang="zh-CN" smtClean="0"/>
              <a:pPr/>
              <a:t>24</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EAA76DB7-74E2-156A-CC81-D18CF05CDA0E}"/>
              </a:ext>
            </a:extLst>
          </p:cNvPr>
          <p:cNvSpPr>
            <a:spLocks noGrp="1" noRot="1" noChangeAspect="1" noChangeArrowheads="1" noTextEdit="1"/>
          </p:cNvSpPr>
          <p:nvPr>
            <p:ph type="sldImg"/>
          </p:nvPr>
        </p:nvSpPr>
        <p:spPr>
          <a:ln/>
        </p:spPr>
      </p:sp>
      <p:sp>
        <p:nvSpPr>
          <p:cNvPr id="68611" name="Notes Placeholder 2">
            <a:extLst>
              <a:ext uri="{FF2B5EF4-FFF2-40B4-BE49-F238E27FC236}">
                <a16:creationId xmlns:a16="http://schemas.microsoft.com/office/drawing/2014/main" id="{ED2C352F-CD99-DF37-E6B3-6CFC7546C2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latin typeface="Cambria Math" panose="02040503050406030204" pitchFamily="18" charset="0"/>
              </a:rPr>
              <a:t>𝑐=(2√2)/3 𝑎</a:t>
            </a:r>
            <a:endParaRPr lang="en-US" altLang="zh-TW">
              <a:latin typeface="Arial" panose="020B0604020202020204" pitchFamily="34" charset="0"/>
            </a:endParaRPr>
          </a:p>
        </p:txBody>
      </p:sp>
      <p:sp>
        <p:nvSpPr>
          <p:cNvPr id="68612" name="Slide Number Placeholder 3">
            <a:extLst>
              <a:ext uri="{FF2B5EF4-FFF2-40B4-BE49-F238E27FC236}">
                <a16:creationId xmlns:a16="http://schemas.microsoft.com/office/drawing/2014/main" id="{D46B9CE2-9E15-65A3-4890-907EF29C60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楷体_GB2312" pitchFamily="49" charset="-122"/>
              </a:defRPr>
            </a:lvl1pPr>
            <a:lvl2pPr marL="742950" indent="-285750" defTabSz="990600">
              <a:defRPr>
                <a:solidFill>
                  <a:schemeClr val="tx1"/>
                </a:solidFill>
                <a:latin typeface="Arial" panose="020B0604020202020204" pitchFamily="34" charset="0"/>
                <a:ea typeface="楷体_GB2312" pitchFamily="49" charset="-122"/>
              </a:defRPr>
            </a:lvl2pPr>
            <a:lvl3pPr marL="1143000" indent="-228600" defTabSz="990600">
              <a:defRPr>
                <a:solidFill>
                  <a:schemeClr val="tx1"/>
                </a:solidFill>
                <a:latin typeface="Arial" panose="020B0604020202020204" pitchFamily="34" charset="0"/>
                <a:ea typeface="楷体_GB2312" pitchFamily="49" charset="-122"/>
              </a:defRPr>
            </a:lvl3pPr>
            <a:lvl4pPr marL="1600200" indent="-228600" defTabSz="990600">
              <a:defRPr>
                <a:solidFill>
                  <a:schemeClr val="tx1"/>
                </a:solidFill>
                <a:latin typeface="Arial" panose="020B0604020202020204" pitchFamily="34" charset="0"/>
                <a:ea typeface="楷体_GB2312" pitchFamily="49" charset="-122"/>
              </a:defRPr>
            </a:lvl4pPr>
            <a:lvl5pPr marL="2057400" indent="-228600" defTabSz="990600">
              <a:defRPr>
                <a:solidFill>
                  <a:schemeClr val="tx1"/>
                </a:solidFill>
                <a:latin typeface="Arial" panose="020B0604020202020204" pitchFamily="34" charset="0"/>
                <a:ea typeface="楷体_GB2312" pitchFamily="49"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楷体_GB2312" pitchFamily="49" charset="-122"/>
              </a:defRPr>
            </a:lvl9pPr>
          </a:lstStyle>
          <a:p>
            <a:fld id="{A37A9EE9-D3FA-46A0-83D4-DB4BF7A341E2}" type="slidenum">
              <a:rPr lang="en-US" altLang="zh-CN" smtClean="0"/>
              <a:pPr/>
              <a:t>30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latin typeface="微软雅黑" pitchFamily="34" charset="-122"/>
                <a:ea typeface="微软雅黑"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楷体_GB2312" pitchFamily="49" charset="-122"/>
                <a:ea typeface="楷体_GB2312"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EE3BCE75-F3FF-71A0-B07A-395FE774EB5B}"/>
              </a:ext>
            </a:extLst>
          </p:cNvPr>
          <p:cNvSpPr>
            <a:spLocks noGrp="1"/>
          </p:cNvSpPr>
          <p:nvPr>
            <p:ph type="dt" sz="half" idx="10"/>
          </p:nvPr>
        </p:nvSpPr>
        <p:spPr/>
        <p:txBody>
          <a:bodyPr/>
          <a:lstStyle>
            <a:lvl1pPr>
              <a:defRPr/>
            </a:lvl1pPr>
          </a:lstStyle>
          <a:p>
            <a:pPr>
              <a:defRPr/>
            </a:pPr>
            <a:r>
              <a:rPr lang="zh-CN" altLang="en-US"/>
              <a:t>固体物理（</a:t>
            </a:r>
            <a:r>
              <a:rPr lang="en-US" altLang="zh-CN"/>
              <a:t>2019</a:t>
            </a:r>
            <a:r>
              <a:rPr lang="zh-CN" altLang="en-US"/>
              <a:t>春）</a:t>
            </a:r>
            <a:endParaRPr lang="en-US" altLang="zh-CN" dirty="0"/>
          </a:p>
        </p:txBody>
      </p:sp>
      <p:sp>
        <p:nvSpPr>
          <p:cNvPr id="5" name="页脚占位符 4">
            <a:extLst>
              <a:ext uri="{FF2B5EF4-FFF2-40B4-BE49-F238E27FC236}">
                <a16:creationId xmlns:a16="http://schemas.microsoft.com/office/drawing/2014/main" id="{F68F2C0D-2B82-A817-473D-648BAD4EAE45}"/>
              </a:ext>
            </a:extLst>
          </p:cNvPr>
          <p:cNvSpPr>
            <a:spLocks noGrp="1"/>
          </p:cNvSpPr>
          <p:nvPr>
            <p:ph type="ftr" sz="quarter" idx="11"/>
          </p:nvPr>
        </p:nvSpPr>
        <p:spPr/>
        <p:txBody>
          <a:bodyPr/>
          <a:lstStyle>
            <a:lvl1pPr>
              <a:defRPr/>
            </a:lvl1pPr>
          </a:lstStyle>
          <a:p>
            <a:pPr>
              <a:defRPr/>
            </a:pPr>
            <a:r>
              <a:rPr lang="en-US" altLang="zh-CN"/>
              <a:t>清华大学电子工程系</a:t>
            </a:r>
            <a:r>
              <a:rPr lang="zh-CN" altLang="en-US"/>
              <a:t>  汪莱</a:t>
            </a:r>
            <a:endParaRPr lang="en-US" altLang="zh-CN" dirty="0"/>
          </a:p>
        </p:txBody>
      </p:sp>
      <p:sp>
        <p:nvSpPr>
          <p:cNvPr id="6" name="灯片编号占位符 5">
            <a:extLst>
              <a:ext uri="{FF2B5EF4-FFF2-40B4-BE49-F238E27FC236}">
                <a16:creationId xmlns:a16="http://schemas.microsoft.com/office/drawing/2014/main" id="{586A3CBC-0BA2-A999-8E59-A82304C1C273}"/>
              </a:ext>
            </a:extLst>
          </p:cNvPr>
          <p:cNvSpPr>
            <a:spLocks noGrp="1"/>
          </p:cNvSpPr>
          <p:nvPr>
            <p:ph type="sldNum" sz="quarter" idx="12"/>
          </p:nvPr>
        </p:nvSpPr>
        <p:spPr/>
        <p:txBody>
          <a:bodyPr/>
          <a:lstStyle>
            <a:lvl1pPr>
              <a:defRPr/>
            </a:lvl1pPr>
          </a:lstStyle>
          <a:p>
            <a:pPr>
              <a:defRPr/>
            </a:pPr>
            <a:fld id="{94B90B95-AC4C-4FEA-AE76-06F6A988FC29}" type="slidenum">
              <a:rPr lang="en-US" altLang="zh-CN"/>
              <a:pPr>
                <a:defRPr/>
              </a:pPr>
              <a:t>‹#›</a:t>
            </a:fld>
            <a:endParaRPr lang="en-US" altLang="zh-CN"/>
          </a:p>
        </p:txBody>
      </p:sp>
    </p:spTree>
    <p:extLst>
      <p:ext uri="{BB962C8B-B14F-4D97-AF65-F5344CB8AC3E}">
        <p14:creationId xmlns:p14="http://schemas.microsoft.com/office/powerpoint/2010/main" val="2141583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63B1874-37D5-02CF-A5C8-95EF8D56C444}"/>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a:t>
            </a:r>
            <a:r>
              <a:rPr lang="en-US" altLang="zh-CN"/>
              <a:t>2019</a:t>
            </a:r>
            <a:r>
              <a:rPr lang="zh-CN" altLang="en-US"/>
              <a:t>春）</a:t>
            </a:r>
            <a:endParaRPr lang="en-US" altLang="zh-CN"/>
          </a:p>
        </p:txBody>
      </p:sp>
      <p:sp>
        <p:nvSpPr>
          <p:cNvPr id="5" name="页脚占位符 4">
            <a:extLst>
              <a:ext uri="{FF2B5EF4-FFF2-40B4-BE49-F238E27FC236}">
                <a16:creationId xmlns:a16="http://schemas.microsoft.com/office/drawing/2014/main" id="{C1D24343-5E4F-91D3-FCBF-37DEAC5ED01B}"/>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6" name="灯片编号占位符 5">
            <a:extLst>
              <a:ext uri="{FF2B5EF4-FFF2-40B4-BE49-F238E27FC236}">
                <a16:creationId xmlns:a16="http://schemas.microsoft.com/office/drawing/2014/main" id="{2DA61D74-FCBC-F4A9-FBB1-B76AD30C6D3D}"/>
              </a:ext>
            </a:extLst>
          </p:cNvPr>
          <p:cNvSpPr>
            <a:spLocks noGrp="1"/>
          </p:cNvSpPr>
          <p:nvPr>
            <p:ph type="sldNum" sz="quarter" idx="12"/>
          </p:nvPr>
        </p:nvSpPr>
        <p:spPr>
          <a:xfrm>
            <a:off x="6553200" y="6356350"/>
            <a:ext cx="2133600" cy="365125"/>
          </a:xfrm>
        </p:spPr>
        <p:txBody>
          <a:bodyPr/>
          <a:lstStyle>
            <a:lvl1pPr>
              <a:defRPr/>
            </a:lvl1pPr>
          </a:lstStyle>
          <a:p>
            <a:pPr>
              <a:defRPr/>
            </a:pPr>
            <a:fld id="{A091206D-DB6D-4F41-8C9B-1D08648B0FE9}" type="slidenum">
              <a:rPr lang="en-US" altLang="zh-CN"/>
              <a:pPr>
                <a:defRPr/>
              </a:pPr>
              <a:t>‹#›</a:t>
            </a:fld>
            <a:endParaRPr lang="en-US" altLang="zh-CN"/>
          </a:p>
        </p:txBody>
      </p:sp>
    </p:spTree>
    <p:extLst>
      <p:ext uri="{BB962C8B-B14F-4D97-AF65-F5344CB8AC3E}">
        <p14:creationId xmlns:p14="http://schemas.microsoft.com/office/powerpoint/2010/main" val="169781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C980DE4-BE59-0124-FB25-984811BA5665}"/>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a:t>
            </a:r>
            <a:r>
              <a:rPr lang="en-US" altLang="zh-CN"/>
              <a:t>2019</a:t>
            </a:r>
            <a:r>
              <a:rPr lang="zh-CN" altLang="en-US"/>
              <a:t>春）</a:t>
            </a:r>
            <a:endParaRPr lang="en-US" altLang="zh-CN"/>
          </a:p>
        </p:txBody>
      </p:sp>
      <p:sp>
        <p:nvSpPr>
          <p:cNvPr id="5" name="页脚占位符 4">
            <a:extLst>
              <a:ext uri="{FF2B5EF4-FFF2-40B4-BE49-F238E27FC236}">
                <a16:creationId xmlns:a16="http://schemas.microsoft.com/office/drawing/2014/main" id="{FEFF8935-877A-DD13-9BA3-28A9900EE9E2}"/>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6" name="灯片编号占位符 5">
            <a:extLst>
              <a:ext uri="{FF2B5EF4-FFF2-40B4-BE49-F238E27FC236}">
                <a16:creationId xmlns:a16="http://schemas.microsoft.com/office/drawing/2014/main" id="{4B1C0E83-4C40-41B4-3515-FD6BFB047863}"/>
              </a:ext>
            </a:extLst>
          </p:cNvPr>
          <p:cNvSpPr>
            <a:spLocks noGrp="1"/>
          </p:cNvSpPr>
          <p:nvPr>
            <p:ph type="sldNum" sz="quarter" idx="12"/>
          </p:nvPr>
        </p:nvSpPr>
        <p:spPr>
          <a:xfrm>
            <a:off x="6553200" y="6356350"/>
            <a:ext cx="2133600" cy="365125"/>
          </a:xfrm>
        </p:spPr>
        <p:txBody>
          <a:bodyPr/>
          <a:lstStyle>
            <a:lvl1pPr>
              <a:defRPr/>
            </a:lvl1pPr>
          </a:lstStyle>
          <a:p>
            <a:pPr>
              <a:defRPr/>
            </a:pPr>
            <a:fld id="{F5976F0C-20E8-43E0-BB45-9F1F3B57AF5C}" type="slidenum">
              <a:rPr lang="en-US" altLang="zh-CN"/>
              <a:pPr>
                <a:defRPr/>
              </a:pPr>
              <a:t>‹#›</a:t>
            </a:fld>
            <a:endParaRPr lang="en-US" altLang="zh-CN"/>
          </a:p>
        </p:txBody>
      </p:sp>
    </p:spTree>
    <p:extLst>
      <p:ext uri="{BB962C8B-B14F-4D97-AF65-F5344CB8AC3E}">
        <p14:creationId xmlns:p14="http://schemas.microsoft.com/office/powerpoint/2010/main" val="33834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endParaRPr lang="en-US"/>
          </a:p>
        </p:txBody>
      </p:sp>
      <p:sp>
        <p:nvSpPr>
          <p:cNvPr id="3" name="内容占位符 2"/>
          <p:cNvSpPr>
            <a:spLocks noGrp="1"/>
          </p:cNvSpPr>
          <p:nvPr>
            <p:ph sz="quarter" idx="1"/>
          </p:nvPr>
        </p:nvSpPr>
        <p:spPr>
          <a:xfrm>
            <a:off x="301625" y="1752600"/>
            <a:ext cx="4194175" cy="2058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quarter" idx="2"/>
          </p:nvPr>
        </p:nvSpPr>
        <p:spPr>
          <a:xfrm>
            <a:off x="301625" y="3963988"/>
            <a:ext cx="4194175" cy="2058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half" idx="3"/>
          </p:nvPr>
        </p:nvSpPr>
        <p:spPr>
          <a:xfrm>
            <a:off x="4648200"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Rectangle 4">
            <a:extLst>
              <a:ext uri="{FF2B5EF4-FFF2-40B4-BE49-F238E27FC236}">
                <a16:creationId xmlns:a16="http://schemas.microsoft.com/office/drawing/2014/main" id="{5FD03A58-1B99-7094-95FF-66338C83C658}"/>
              </a:ext>
            </a:extLst>
          </p:cNvPr>
          <p:cNvSpPr>
            <a:spLocks noGrp="1" noChangeArrowheads="1"/>
          </p:cNvSpPr>
          <p:nvPr>
            <p:ph type="dt" sz="half" idx="10"/>
          </p:nvPr>
        </p:nvSpPr>
        <p:spPr/>
        <p:txBody>
          <a:bodyPr/>
          <a:lstStyle>
            <a:lvl1pPr>
              <a:defRPr/>
            </a:lvl1pPr>
          </a:lstStyle>
          <a:p>
            <a:pPr>
              <a:defRPr/>
            </a:pPr>
            <a:r>
              <a:rPr lang="zh-CN" altLang="en-US"/>
              <a:t>固体物理（</a:t>
            </a:r>
            <a:r>
              <a:rPr lang="en-US" altLang="zh-CN"/>
              <a:t>2019</a:t>
            </a:r>
            <a:r>
              <a:rPr lang="zh-CN" altLang="en-US"/>
              <a:t>春）</a:t>
            </a:r>
            <a:endParaRPr lang="en-US" altLang="zh-CN"/>
          </a:p>
        </p:txBody>
      </p:sp>
      <p:sp>
        <p:nvSpPr>
          <p:cNvPr id="7" name="Rectangle 5">
            <a:extLst>
              <a:ext uri="{FF2B5EF4-FFF2-40B4-BE49-F238E27FC236}">
                <a16:creationId xmlns:a16="http://schemas.microsoft.com/office/drawing/2014/main" id="{5F31345D-B763-3618-62FC-94540D67FF18}"/>
              </a:ext>
            </a:extLst>
          </p:cNvPr>
          <p:cNvSpPr>
            <a:spLocks noGrp="1" noChangeArrowheads="1"/>
          </p:cNvSpPr>
          <p:nvPr>
            <p:ph type="ftr" sz="quarter" idx="11"/>
          </p:nvPr>
        </p:nvSpPr>
        <p:spPr/>
        <p:txBody>
          <a:bodyPr/>
          <a:lstStyle>
            <a:lvl1pPr>
              <a:defRPr/>
            </a:lvl1pPr>
          </a:lstStyle>
          <a:p>
            <a:pPr>
              <a:defRPr/>
            </a:pPr>
            <a:r>
              <a:rPr lang="zh-CN" altLang="en-US"/>
              <a:t>清华大学电子工程系  汪莱</a:t>
            </a:r>
            <a:endParaRPr lang="en-US" altLang="zh-CN"/>
          </a:p>
        </p:txBody>
      </p:sp>
      <p:sp>
        <p:nvSpPr>
          <p:cNvPr id="8" name="Rectangle 6">
            <a:extLst>
              <a:ext uri="{FF2B5EF4-FFF2-40B4-BE49-F238E27FC236}">
                <a16:creationId xmlns:a16="http://schemas.microsoft.com/office/drawing/2014/main" id="{9DCC7419-6555-546F-1A5F-C5DF1817848D}"/>
              </a:ext>
            </a:extLst>
          </p:cNvPr>
          <p:cNvSpPr>
            <a:spLocks noGrp="1" noChangeArrowheads="1"/>
          </p:cNvSpPr>
          <p:nvPr>
            <p:ph type="sldNum" sz="quarter" idx="12"/>
          </p:nvPr>
        </p:nvSpPr>
        <p:spPr/>
        <p:txBody>
          <a:bodyPr/>
          <a:lstStyle>
            <a:lvl1pPr>
              <a:defRPr/>
            </a:lvl1pPr>
          </a:lstStyle>
          <a:p>
            <a:pPr>
              <a:defRPr/>
            </a:pPr>
            <a:fld id="{623063A9-AE04-46E4-A43F-3A4489BEF924}" type="slidenum">
              <a:rPr lang="en-US" altLang="zh-CN"/>
              <a:pPr>
                <a:defRPr/>
              </a:pPr>
              <a:t>‹#›</a:t>
            </a:fld>
            <a:endParaRPr lang="en-US" altLang="zh-CN"/>
          </a:p>
        </p:txBody>
      </p:sp>
    </p:spTree>
    <p:extLst>
      <p:ext uri="{BB962C8B-B14F-4D97-AF65-F5344CB8AC3E}">
        <p14:creationId xmlns:p14="http://schemas.microsoft.com/office/powerpoint/2010/main" val="156905237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301625"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quarter" idx="2"/>
          </p:nvPr>
        </p:nvSpPr>
        <p:spPr>
          <a:xfrm>
            <a:off x="4648200" y="1752600"/>
            <a:ext cx="4194175" cy="2058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内容占位符 4"/>
          <p:cNvSpPr>
            <a:spLocks noGrp="1"/>
          </p:cNvSpPr>
          <p:nvPr>
            <p:ph sz="quarter" idx="3"/>
          </p:nvPr>
        </p:nvSpPr>
        <p:spPr>
          <a:xfrm>
            <a:off x="4648200" y="3963988"/>
            <a:ext cx="4194175" cy="2058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Rectangle 4">
            <a:extLst>
              <a:ext uri="{FF2B5EF4-FFF2-40B4-BE49-F238E27FC236}">
                <a16:creationId xmlns:a16="http://schemas.microsoft.com/office/drawing/2014/main" id="{DF35E86E-2941-9CC2-329D-9DAE8D6F3E9B}"/>
              </a:ext>
            </a:extLst>
          </p:cNvPr>
          <p:cNvSpPr>
            <a:spLocks noGrp="1" noChangeArrowheads="1"/>
          </p:cNvSpPr>
          <p:nvPr>
            <p:ph type="dt" sz="half" idx="10"/>
          </p:nvPr>
        </p:nvSpPr>
        <p:spPr/>
        <p:txBody>
          <a:bodyPr/>
          <a:lstStyle>
            <a:lvl1pPr>
              <a:defRPr/>
            </a:lvl1pPr>
          </a:lstStyle>
          <a:p>
            <a:pPr>
              <a:defRPr/>
            </a:pPr>
            <a:r>
              <a:rPr lang="zh-CN" altLang="en-US"/>
              <a:t>固体物理（</a:t>
            </a:r>
            <a:r>
              <a:rPr lang="en-US" altLang="zh-CN"/>
              <a:t>2019</a:t>
            </a:r>
            <a:r>
              <a:rPr lang="zh-CN" altLang="en-US"/>
              <a:t>春）</a:t>
            </a:r>
            <a:endParaRPr lang="en-US" altLang="zh-CN"/>
          </a:p>
        </p:txBody>
      </p:sp>
      <p:sp>
        <p:nvSpPr>
          <p:cNvPr id="7" name="Rectangle 5">
            <a:extLst>
              <a:ext uri="{FF2B5EF4-FFF2-40B4-BE49-F238E27FC236}">
                <a16:creationId xmlns:a16="http://schemas.microsoft.com/office/drawing/2014/main" id="{27FD2825-CFF2-962D-2FB4-619662E4EA7D}"/>
              </a:ext>
            </a:extLst>
          </p:cNvPr>
          <p:cNvSpPr>
            <a:spLocks noGrp="1" noChangeArrowheads="1"/>
          </p:cNvSpPr>
          <p:nvPr>
            <p:ph type="ftr" sz="quarter" idx="11"/>
          </p:nvPr>
        </p:nvSpPr>
        <p:spPr/>
        <p:txBody>
          <a:bodyPr/>
          <a:lstStyle>
            <a:lvl1pPr>
              <a:defRPr/>
            </a:lvl1pPr>
          </a:lstStyle>
          <a:p>
            <a:pPr>
              <a:defRPr/>
            </a:pPr>
            <a:r>
              <a:rPr lang="zh-CN" altLang="en-US"/>
              <a:t>清华大学电子工程系  汪莱</a:t>
            </a:r>
            <a:endParaRPr lang="en-US" altLang="zh-CN"/>
          </a:p>
        </p:txBody>
      </p:sp>
      <p:sp>
        <p:nvSpPr>
          <p:cNvPr id="8" name="Rectangle 6">
            <a:extLst>
              <a:ext uri="{FF2B5EF4-FFF2-40B4-BE49-F238E27FC236}">
                <a16:creationId xmlns:a16="http://schemas.microsoft.com/office/drawing/2014/main" id="{E188CEC5-B293-6801-44D5-256C2FFA2E1F}"/>
              </a:ext>
            </a:extLst>
          </p:cNvPr>
          <p:cNvSpPr>
            <a:spLocks noGrp="1" noChangeArrowheads="1"/>
          </p:cNvSpPr>
          <p:nvPr>
            <p:ph type="sldNum" sz="quarter" idx="12"/>
          </p:nvPr>
        </p:nvSpPr>
        <p:spPr/>
        <p:txBody>
          <a:bodyPr/>
          <a:lstStyle>
            <a:lvl1pPr>
              <a:defRPr/>
            </a:lvl1pPr>
          </a:lstStyle>
          <a:p>
            <a:pPr>
              <a:defRPr/>
            </a:pPr>
            <a:fld id="{24661C39-175F-469D-A202-9C0605BDAAFF}" type="slidenum">
              <a:rPr lang="en-US" altLang="zh-CN"/>
              <a:pPr>
                <a:defRPr/>
              </a:pPr>
              <a:t>‹#›</a:t>
            </a:fld>
            <a:endParaRPr lang="en-US" altLang="zh-CN"/>
          </a:p>
        </p:txBody>
      </p:sp>
    </p:spTree>
    <p:extLst>
      <p:ext uri="{BB962C8B-B14F-4D97-AF65-F5344CB8AC3E}">
        <p14:creationId xmlns:p14="http://schemas.microsoft.com/office/powerpoint/2010/main" val="252856723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latin typeface="微软雅黑" pitchFamily="34" charset="-122"/>
                <a:ea typeface="微软雅黑" pitchFamily="34"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楷体_GB2312" pitchFamily="49" charset="-122"/>
                <a:ea typeface="楷体_GB2312"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114F21CE-11AA-67F3-6629-38ACBC9AC096}"/>
              </a:ext>
            </a:extLst>
          </p:cNvPr>
          <p:cNvSpPr>
            <a:spLocks noGrp="1"/>
          </p:cNvSpPr>
          <p:nvPr>
            <p:ph type="dt" sz="half" idx="10"/>
          </p:nvPr>
        </p:nvSpPr>
        <p:spPr/>
        <p:txBody>
          <a:bodyPr/>
          <a:lstStyle>
            <a:lvl1pPr eaLnBrk="0" hangingPunct="0">
              <a:defRPr/>
            </a:lvl1pPr>
          </a:lstStyle>
          <a:p>
            <a:pPr>
              <a:defRPr/>
            </a:pPr>
            <a:r>
              <a:rPr lang="zh-CN" altLang="en-US"/>
              <a:t>固体物理（</a:t>
            </a:r>
            <a:r>
              <a:rPr lang="en-US" altLang="zh-CN"/>
              <a:t>2019</a:t>
            </a:r>
            <a:r>
              <a:rPr lang="zh-CN" altLang="en-US"/>
              <a:t>春）</a:t>
            </a:r>
            <a:endParaRPr lang="en-US" altLang="zh-CN" dirty="0"/>
          </a:p>
        </p:txBody>
      </p:sp>
      <p:sp>
        <p:nvSpPr>
          <p:cNvPr id="5" name="页脚占位符 4">
            <a:extLst>
              <a:ext uri="{FF2B5EF4-FFF2-40B4-BE49-F238E27FC236}">
                <a16:creationId xmlns:a16="http://schemas.microsoft.com/office/drawing/2014/main" id="{758F0D19-CC05-7DC1-0916-31AD3FE941ED}"/>
              </a:ext>
            </a:extLst>
          </p:cNvPr>
          <p:cNvSpPr>
            <a:spLocks noGrp="1"/>
          </p:cNvSpPr>
          <p:nvPr>
            <p:ph type="ftr" sz="quarter" idx="11"/>
          </p:nvPr>
        </p:nvSpPr>
        <p:spPr/>
        <p:txBody>
          <a:bodyPr/>
          <a:lstStyle>
            <a:lvl1pPr eaLnBrk="0" hangingPunct="0">
              <a:defRPr/>
            </a:lvl1pPr>
          </a:lstStyle>
          <a:p>
            <a:pPr>
              <a:defRPr/>
            </a:pPr>
            <a:r>
              <a:rPr lang="en-US" altLang="zh-CN"/>
              <a:t>清华大学电子工程系</a:t>
            </a:r>
            <a:r>
              <a:rPr lang="zh-CN" altLang="en-US"/>
              <a:t>  汪莱</a:t>
            </a:r>
            <a:endParaRPr lang="en-US" altLang="zh-CN" dirty="0"/>
          </a:p>
        </p:txBody>
      </p:sp>
      <p:sp>
        <p:nvSpPr>
          <p:cNvPr id="6" name="灯片编号占位符 5">
            <a:extLst>
              <a:ext uri="{FF2B5EF4-FFF2-40B4-BE49-F238E27FC236}">
                <a16:creationId xmlns:a16="http://schemas.microsoft.com/office/drawing/2014/main" id="{79D2749C-FBD7-0CD9-8752-E847FDA2BCEF}"/>
              </a:ext>
            </a:extLst>
          </p:cNvPr>
          <p:cNvSpPr>
            <a:spLocks noGrp="1"/>
          </p:cNvSpPr>
          <p:nvPr>
            <p:ph type="sldNum" sz="quarter" idx="12"/>
          </p:nvPr>
        </p:nvSpPr>
        <p:spPr/>
        <p:txBody>
          <a:bodyPr/>
          <a:lstStyle>
            <a:lvl1pPr eaLnBrk="0" hangingPunct="0">
              <a:defRPr/>
            </a:lvl1pPr>
          </a:lstStyle>
          <a:p>
            <a:pPr>
              <a:defRPr/>
            </a:pPr>
            <a:fld id="{4E76AB93-901F-4A44-9422-29FEC37CFBED}" type="slidenum">
              <a:rPr lang="en-US" altLang="zh-CN"/>
              <a:pPr>
                <a:defRPr/>
              </a:pPr>
              <a:t>‹#›</a:t>
            </a:fld>
            <a:endParaRPr lang="en-US" altLang="zh-CN"/>
          </a:p>
        </p:txBody>
      </p:sp>
    </p:spTree>
    <p:extLst>
      <p:ext uri="{BB962C8B-B14F-4D97-AF65-F5344CB8AC3E}">
        <p14:creationId xmlns:p14="http://schemas.microsoft.com/office/powerpoint/2010/main" val="40644638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楷体_GB2312" pitchFamily="49" charset="-122"/>
                <a:ea typeface="楷体_GB2312" pitchFamily="49" charset="-122"/>
              </a:defRPr>
            </a:lvl1pPr>
            <a:lvl2pPr>
              <a:defRPr>
                <a:latin typeface="楷体_GB2312" pitchFamily="49" charset="-122"/>
                <a:ea typeface="楷体_GB2312" pitchFamily="49" charset="-122"/>
              </a:defRPr>
            </a:lvl2pPr>
            <a:lvl3pPr>
              <a:defRPr>
                <a:latin typeface="楷体_GB2312" pitchFamily="49" charset="-122"/>
                <a:ea typeface="楷体_GB2312" pitchFamily="49" charset="-122"/>
              </a:defRPr>
            </a:lvl3pPr>
            <a:lvl4pPr>
              <a:defRPr>
                <a:latin typeface="楷体_GB2312" pitchFamily="49" charset="-122"/>
                <a:ea typeface="楷体_GB2312" pitchFamily="49" charset="-122"/>
              </a:defRPr>
            </a:lvl4pPr>
            <a:lvl5pPr>
              <a:defRPr>
                <a:latin typeface="楷体_GB2312" pitchFamily="49" charset="-122"/>
                <a:ea typeface="楷体_GB2312"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770F07D5-2CA6-82AD-B207-145952EE64BB}"/>
              </a:ext>
            </a:extLst>
          </p:cNvPr>
          <p:cNvSpPr>
            <a:spLocks noGrp="1"/>
          </p:cNvSpPr>
          <p:nvPr>
            <p:ph type="dt" sz="half" idx="10"/>
          </p:nvPr>
        </p:nvSpPr>
        <p:spPr/>
        <p:txBody>
          <a:bodyPr/>
          <a:lstStyle>
            <a:lvl1pPr eaLnBrk="0" hangingPunct="0">
              <a:defRPr/>
            </a:lvl1pPr>
          </a:lstStyle>
          <a:p>
            <a:pPr>
              <a:defRPr/>
            </a:pPr>
            <a:r>
              <a:rPr lang="zh-CN" altLang="en-US"/>
              <a:t>固体物理（</a:t>
            </a:r>
            <a:r>
              <a:rPr lang="en-US" altLang="zh-CN"/>
              <a:t>2019</a:t>
            </a:r>
            <a:r>
              <a:rPr lang="zh-CN" altLang="en-US"/>
              <a:t>春）</a:t>
            </a:r>
            <a:endParaRPr lang="en-US" altLang="zh-CN" dirty="0"/>
          </a:p>
        </p:txBody>
      </p:sp>
      <p:sp>
        <p:nvSpPr>
          <p:cNvPr id="5" name="页脚占位符 4">
            <a:extLst>
              <a:ext uri="{FF2B5EF4-FFF2-40B4-BE49-F238E27FC236}">
                <a16:creationId xmlns:a16="http://schemas.microsoft.com/office/drawing/2014/main" id="{5339B086-0229-AE34-EAE9-2ABD3A2641F5}"/>
              </a:ext>
            </a:extLst>
          </p:cNvPr>
          <p:cNvSpPr>
            <a:spLocks noGrp="1"/>
          </p:cNvSpPr>
          <p:nvPr>
            <p:ph type="ftr" sz="quarter" idx="11"/>
          </p:nvPr>
        </p:nvSpPr>
        <p:spPr/>
        <p:txBody>
          <a:bodyPr/>
          <a:lstStyle>
            <a:lvl1pPr eaLnBrk="0" hangingPunct="0">
              <a:defRPr/>
            </a:lvl1pPr>
          </a:lstStyle>
          <a:p>
            <a:pPr>
              <a:defRPr/>
            </a:pPr>
            <a:r>
              <a:rPr lang="en-US" altLang="zh-CN"/>
              <a:t>清华大学电子工程系</a:t>
            </a:r>
            <a:r>
              <a:rPr lang="zh-CN" altLang="en-US"/>
              <a:t>  汪莱</a:t>
            </a:r>
            <a:endParaRPr lang="en-US" altLang="zh-CN" dirty="0"/>
          </a:p>
        </p:txBody>
      </p:sp>
      <p:sp>
        <p:nvSpPr>
          <p:cNvPr id="6" name="灯片编号占位符 5">
            <a:extLst>
              <a:ext uri="{FF2B5EF4-FFF2-40B4-BE49-F238E27FC236}">
                <a16:creationId xmlns:a16="http://schemas.microsoft.com/office/drawing/2014/main" id="{07459EA2-A1A3-3B4A-0458-DDA0FB0BA836}"/>
              </a:ext>
            </a:extLst>
          </p:cNvPr>
          <p:cNvSpPr>
            <a:spLocks noGrp="1"/>
          </p:cNvSpPr>
          <p:nvPr>
            <p:ph type="sldNum" sz="quarter" idx="12"/>
          </p:nvPr>
        </p:nvSpPr>
        <p:spPr/>
        <p:txBody>
          <a:bodyPr/>
          <a:lstStyle>
            <a:lvl1pPr eaLnBrk="0" hangingPunct="0">
              <a:defRPr/>
            </a:lvl1pPr>
          </a:lstStyle>
          <a:p>
            <a:pPr>
              <a:defRPr/>
            </a:pPr>
            <a:fld id="{328A5E5B-7753-4B08-8451-17991731F8DD}" type="slidenum">
              <a:rPr lang="en-US" altLang="zh-CN"/>
              <a:pPr>
                <a:defRPr/>
              </a:pPr>
              <a:t>‹#›</a:t>
            </a:fld>
            <a:endParaRPr lang="en-US" altLang="zh-CN"/>
          </a:p>
        </p:txBody>
      </p:sp>
    </p:spTree>
    <p:extLst>
      <p:ext uri="{BB962C8B-B14F-4D97-AF65-F5344CB8AC3E}">
        <p14:creationId xmlns:p14="http://schemas.microsoft.com/office/powerpoint/2010/main" val="3791353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B40CF0F-49CD-F831-68A8-222EF9EB0F35}"/>
              </a:ext>
            </a:extLst>
          </p:cNvPr>
          <p:cNvSpPr>
            <a:spLocks noGrp="1"/>
          </p:cNvSpPr>
          <p:nvPr>
            <p:ph type="dt" sz="half" idx="10"/>
          </p:nvPr>
        </p:nvSpPr>
        <p:spPr>
          <a:xfrm>
            <a:off x="457200" y="6356350"/>
            <a:ext cx="2133600" cy="365125"/>
          </a:xfrm>
        </p:spPr>
        <p:txBody>
          <a:bodyPr/>
          <a:lstStyle>
            <a:lvl1pPr eaLnBrk="0" hangingPunct="0">
              <a:defRPr/>
            </a:lvl1pPr>
          </a:lstStyle>
          <a:p>
            <a:pPr>
              <a:defRPr/>
            </a:pPr>
            <a:r>
              <a:rPr lang="zh-CN" altLang="en-US"/>
              <a:t>固体物理（</a:t>
            </a:r>
            <a:r>
              <a:rPr lang="en-US" altLang="zh-CN"/>
              <a:t>2019</a:t>
            </a:r>
            <a:r>
              <a:rPr lang="zh-CN" altLang="en-US"/>
              <a:t>春）</a:t>
            </a:r>
            <a:endParaRPr lang="en-US" altLang="zh-CN"/>
          </a:p>
        </p:txBody>
      </p:sp>
      <p:sp>
        <p:nvSpPr>
          <p:cNvPr id="5" name="页脚占位符 4">
            <a:extLst>
              <a:ext uri="{FF2B5EF4-FFF2-40B4-BE49-F238E27FC236}">
                <a16:creationId xmlns:a16="http://schemas.microsoft.com/office/drawing/2014/main" id="{782BEA74-106B-8C60-0A41-D0A467DD8D94}"/>
              </a:ext>
            </a:extLst>
          </p:cNvPr>
          <p:cNvSpPr>
            <a:spLocks noGrp="1"/>
          </p:cNvSpPr>
          <p:nvPr>
            <p:ph type="ftr" sz="quarter" idx="11"/>
          </p:nvPr>
        </p:nvSpPr>
        <p:spPr>
          <a:xfrm>
            <a:off x="3124200" y="6356350"/>
            <a:ext cx="2895600" cy="365125"/>
          </a:xfrm>
        </p:spPr>
        <p:txBody>
          <a:bodyPr/>
          <a:lstStyle>
            <a:lvl1pPr eaLnBrk="0" hangingPunct="0">
              <a:defRPr/>
            </a:lvl1pPr>
          </a:lstStyle>
          <a:p>
            <a:pPr>
              <a:defRPr/>
            </a:pPr>
            <a:r>
              <a:rPr lang="zh-CN" altLang="en-US"/>
              <a:t>清华大学电子工程系  汪莱</a:t>
            </a:r>
            <a:endParaRPr lang="en-US" altLang="zh-CN"/>
          </a:p>
        </p:txBody>
      </p:sp>
      <p:sp>
        <p:nvSpPr>
          <p:cNvPr id="6" name="灯片编号占位符 5">
            <a:extLst>
              <a:ext uri="{FF2B5EF4-FFF2-40B4-BE49-F238E27FC236}">
                <a16:creationId xmlns:a16="http://schemas.microsoft.com/office/drawing/2014/main" id="{6E9E045B-8468-268B-1A37-2066B9AD6C68}"/>
              </a:ext>
            </a:extLst>
          </p:cNvPr>
          <p:cNvSpPr>
            <a:spLocks noGrp="1"/>
          </p:cNvSpPr>
          <p:nvPr>
            <p:ph type="sldNum" sz="quarter" idx="12"/>
          </p:nvPr>
        </p:nvSpPr>
        <p:spPr>
          <a:xfrm>
            <a:off x="6553200" y="6356350"/>
            <a:ext cx="2133600" cy="365125"/>
          </a:xfrm>
        </p:spPr>
        <p:txBody>
          <a:bodyPr/>
          <a:lstStyle>
            <a:lvl1pPr eaLnBrk="0" hangingPunct="0">
              <a:defRPr/>
            </a:lvl1pPr>
          </a:lstStyle>
          <a:p>
            <a:pPr>
              <a:defRPr/>
            </a:pPr>
            <a:fld id="{C12624F5-9ADD-4DEE-907B-C0AF558401F1}" type="slidenum">
              <a:rPr lang="en-US" altLang="zh-CN"/>
              <a:pPr>
                <a:defRPr/>
              </a:pPr>
              <a:t>‹#›</a:t>
            </a:fld>
            <a:endParaRPr lang="en-US" altLang="zh-CN"/>
          </a:p>
        </p:txBody>
      </p:sp>
    </p:spTree>
    <p:extLst>
      <p:ext uri="{BB962C8B-B14F-4D97-AF65-F5344CB8AC3E}">
        <p14:creationId xmlns:p14="http://schemas.microsoft.com/office/powerpoint/2010/main" val="581136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5BC12F3-F6DF-702A-5912-EA687866B0C5}"/>
              </a:ext>
            </a:extLst>
          </p:cNvPr>
          <p:cNvSpPr>
            <a:spLocks noGrp="1"/>
          </p:cNvSpPr>
          <p:nvPr>
            <p:ph type="dt" sz="half" idx="10"/>
          </p:nvPr>
        </p:nvSpPr>
        <p:spPr>
          <a:xfrm>
            <a:off x="457200" y="6356350"/>
            <a:ext cx="2133600" cy="365125"/>
          </a:xfrm>
        </p:spPr>
        <p:txBody>
          <a:bodyPr/>
          <a:lstStyle>
            <a:lvl1pPr eaLnBrk="0" hangingPunct="0">
              <a:defRPr/>
            </a:lvl1pPr>
          </a:lstStyle>
          <a:p>
            <a:pPr>
              <a:defRPr/>
            </a:pPr>
            <a:r>
              <a:rPr lang="zh-CN" altLang="en-US"/>
              <a:t>固体物理（</a:t>
            </a:r>
            <a:r>
              <a:rPr lang="en-US" altLang="zh-CN"/>
              <a:t>2019</a:t>
            </a:r>
            <a:r>
              <a:rPr lang="zh-CN" altLang="en-US"/>
              <a:t>春）</a:t>
            </a:r>
            <a:endParaRPr lang="en-US" altLang="zh-CN"/>
          </a:p>
        </p:txBody>
      </p:sp>
      <p:sp>
        <p:nvSpPr>
          <p:cNvPr id="6" name="页脚占位符 5">
            <a:extLst>
              <a:ext uri="{FF2B5EF4-FFF2-40B4-BE49-F238E27FC236}">
                <a16:creationId xmlns:a16="http://schemas.microsoft.com/office/drawing/2014/main" id="{2E658C26-1B40-F01B-2A83-07B5C17FFD50}"/>
              </a:ext>
            </a:extLst>
          </p:cNvPr>
          <p:cNvSpPr>
            <a:spLocks noGrp="1"/>
          </p:cNvSpPr>
          <p:nvPr>
            <p:ph type="ftr" sz="quarter" idx="11"/>
          </p:nvPr>
        </p:nvSpPr>
        <p:spPr>
          <a:xfrm>
            <a:off x="3124200" y="6356350"/>
            <a:ext cx="2895600" cy="365125"/>
          </a:xfrm>
        </p:spPr>
        <p:txBody>
          <a:bodyPr/>
          <a:lstStyle>
            <a:lvl1pPr eaLnBrk="0" hangingPunct="0">
              <a:defRPr/>
            </a:lvl1pPr>
          </a:lstStyle>
          <a:p>
            <a:pPr>
              <a:defRPr/>
            </a:pPr>
            <a:r>
              <a:rPr lang="zh-CN" altLang="en-US"/>
              <a:t>清华大学电子工程系  汪莱</a:t>
            </a:r>
            <a:endParaRPr lang="en-US" altLang="zh-CN"/>
          </a:p>
        </p:txBody>
      </p:sp>
      <p:sp>
        <p:nvSpPr>
          <p:cNvPr id="7" name="灯片编号占位符 6">
            <a:extLst>
              <a:ext uri="{FF2B5EF4-FFF2-40B4-BE49-F238E27FC236}">
                <a16:creationId xmlns:a16="http://schemas.microsoft.com/office/drawing/2014/main" id="{AC9A4FC7-CB54-46B8-52B5-A564A4D36287}"/>
              </a:ext>
            </a:extLst>
          </p:cNvPr>
          <p:cNvSpPr>
            <a:spLocks noGrp="1"/>
          </p:cNvSpPr>
          <p:nvPr>
            <p:ph type="sldNum" sz="quarter" idx="12"/>
          </p:nvPr>
        </p:nvSpPr>
        <p:spPr>
          <a:xfrm>
            <a:off x="6553200" y="6356350"/>
            <a:ext cx="2133600" cy="365125"/>
          </a:xfrm>
        </p:spPr>
        <p:txBody>
          <a:bodyPr/>
          <a:lstStyle>
            <a:lvl1pPr eaLnBrk="0" hangingPunct="0">
              <a:defRPr/>
            </a:lvl1pPr>
          </a:lstStyle>
          <a:p>
            <a:pPr>
              <a:defRPr/>
            </a:pPr>
            <a:fld id="{1C017E63-ACE9-4C95-B67A-5E9BDCB6C569}" type="slidenum">
              <a:rPr lang="en-US" altLang="zh-CN"/>
              <a:pPr>
                <a:defRPr/>
              </a:pPr>
              <a:t>‹#›</a:t>
            </a:fld>
            <a:endParaRPr lang="en-US" altLang="zh-CN"/>
          </a:p>
        </p:txBody>
      </p:sp>
    </p:spTree>
    <p:extLst>
      <p:ext uri="{BB962C8B-B14F-4D97-AF65-F5344CB8AC3E}">
        <p14:creationId xmlns:p14="http://schemas.microsoft.com/office/powerpoint/2010/main" val="1364931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D9BF2D61-2F66-103B-B2A3-C0AFB1EFA722}"/>
              </a:ext>
            </a:extLst>
          </p:cNvPr>
          <p:cNvSpPr>
            <a:spLocks noGrp="1"/>
          </p:cNvSpPr>
          <p:nvPr>
            <p:ph type="dt" sz="half" idx="10"/>
          </p:nvPr>
        </p:nvSpPr>
        <p:spPr>
          <a:xfrm>
            <a:off x="457200" y="6356350"/>
            <a:ext cx="2133600" cy="365125"/>
          </a:xfrm>
        </p:spPr>
        <p:txBody>
          <a:bodyPr/>
          <a:lstStyle>
            <a:lvl1pPr eaLnBrk="0" hangingPunct="0">
              <a:defRPr/>
            </a:lvl1pPr>
          </a:lstStyle>
          <a:p>
            <a:pPr>
              <a:defRPr/>
            </a:pPr>
            <a:r>
              <a:rPr lang="zh-CN" altLang="en-US"/>
              <a:t>固体物理（</a:t>
            </a:r>
            <a:r>
              <a:rPr lang="en-US" altLang="zh-CN"/>
              <a:t>2019</a:t>
            </a:r>
            <a:r>
              <a:rPr lang="zh-CN" altLang="en-US"/>
              <a:t>春）</a:t>
            </a:r>
            <a:endParaRPr lang="en-US" altLang="zh-CN"/>
          </a:p>
        </p:txBody>
      </p:sp>
      <p:sp>
        <p:nvSpPr>
          <p:cNvPr id="8" name="页脚占位符 7">
            <a:extLst>
              <a:ext uri="{FF2B5EF4-FFF2-40B4-BE49-F238E27FC236}">
                <a16:creationId xmlns:a16="http://schemas.microsoft.com/office/drawing/2014/main" id="{198C2242-BBF0-819C-FA22-11100D9911E1}"/>
              </a:ext>
            </a:extLst>
          </p:cNvPr>
          <p:cNvSpPr>
            <a:spLocks noGrp="1"/>
          </p:cNvSpPr>
          <p:nvPr>
            <p:ph type="ftr" sz="quarter" idx="11"/>
          </p:nvPr>
        </p:nvSpPr>
        <p:spPr>
          <a:xfrm>
            <a:off x="3124200" y="6356350"/>
            <a:ext cx="2895600" cy="365125"/>
          </a:xfrm>
        </p:spPr>
        <p:txBody>
          <a:bodyPr/>
          <a:lstStyle>
            <a:lvl1pPr eaLnBrk="0" hangingPunct="0">
              <a:defRPr/>
            </a:lvl1pPr>
          </a:lstStyle>
          <a:p>
            <a:pPr>
              <a:defRPr/>
            </a:pPr>
            <a:r>
              <a:rPr lang="zh-CN" altLang="en-US"/>
              <a:t>清华大学电子工程系  汪莱</a:t>
            </a:r>
            <a:endParaRPr lang="en-US" altLang="zh-CN"/>
          </a:p>
        </p:txBody>
      </p:sp>
      <p:sp>
        <p:nvSpPr>
          <p:cNvPr id="9" name="灯片编号占位符 8">
            <a:extLst>
              <a:ext uri="{FF2B5EF4-FFF2-40B4-BE49-F238E27FC236}">
                <a16:creationId xmlns:a16="http://schemas.microsoft.com/office/drawing/2014/main" id="{41EFA185-3D60-38B1-D2A2-1B86BED54E73}"/>
              </a:ext>
            </a:extLst>
          </p:cNvPr>
          <p:cNvSpPr>
            <a:spLocks noGrp="1"/>
          </p:cNvSpPr>
          <p:nvPr>
            <p:ph type="sldNum" sz="quarter" idx="12"/>
          </p:nvPr>
        </p:nvSpPr>
        <p:spPr>
          <a:xfrm>
            <a:off x="6553200" y="6356350"/>
            <a:ext cx="2133600" cy="365125"/>
          </a:xfrm>
        </p:spPr>
        <p:txBody>
          <a:bodyPr/>
          <a:lstStyle>
            <a:lvl1pPr eaLnBrk="0" hangingPunct="0">
              <a:defRPr/>
            </a:lvl1pPr>
          </a:lstStyle>
          <a:p>
            <a:pPr>
              <a:defRPr/>
            </a:pPr>
            <a:fld id="{C9A2B2BC-D72F-4D89-A3A6-F38F194DFBE4}" type="slidenum">
              <a:rPr lang="en-US" altLang="zh-CN"/>
              <a:pPr>
                <a:defRPr/>
              </a:pPr>
              <a:t>‹#›</a:t>
            </a:fld>
            <a:endParaRPr lang="en-US" altLang="zh-CN"/>
          </a:p>
        </p:txBody>
      </p:sp>
    </p:spTree>
    <p:extLst>
      <p:ext uri="{BB962C8B-B14F-4D97-AF65-F5344CB8AC3E}">
        <p14:creationId xmlns:p14="http://schemas.microsoft.com/office/powerpoint/2010/main" val="1733412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D3F8E3E-DC87-BA21-88C1-0AF2472C573A}"/>
              </a:ext>
            </a:extLst>
          </p:cNvPr>
          <p:cNvSpPr>
            <a:spLocks noGrp="1"/>
          </p:cNvSpPr>
          <p:nvPr>
            <p:ph type="dt" sz="half" idx="10"/>
          </p:nvPr>
        </p:nvSpPr>
        <p:spPr>
          <a:xfrm>
            <a:off x="457200" y="6356350"/>
            <a:ext cx="2133600" cy="365125"/>
          </a:xfrm>
        </p:spPr>
        <p:txBody>
          <a:bodyPr/>
          <a:lstStyle>
            <a:lvl1pPr eaLnBrk="0" hangingPunct="0">
              <a:defRPr/>
            </a:lvl1pPr>
          </a:lstStyle>
          <a:p>
            <a:pPr>
              <a:defRPr/>
            </a:pPr>
            <a:r>
              <a:rPr lang="zh-CN" altLang="en-US"/>
              <a:t>固体物理（</a:t>
            </a:r>
            <a:r>
              <a:rPr lang="en-US" altLang="zh-CN"/>
              <a:t>2019</a:t>
            </a:r>
            <a:r>
              <a:rPr lang="zh-CN" altLang="en-US"/>
              <a:t>春）</a:t>
            </a:r>
            <a:endParaRPr lang="en-US" altLang="zh-CN"/>
          </a:p>
        </p:txBody>
      </p:sp>
      <p:sp>
        <p:nvSpPr>
          <p:cNvPr id="4" name="页脚占位符 3">
            <a:extLst>
              <a:ext uri="{FF2B5EF4-FFF2-40B4-BE49-F238E27FC236}">
                <a16:creationId xmlns:a16="http://schemas.microsoft.com/office/drawing/2014/main" id="{797AAFDE-2DD3-7D6A-6B60-1F43FE959134}"/>
              </a:ext>
            </a:extLst>
          </p:cNvPr>
          <p:cNvSpPr>
            <a:spLocks noGrp="1"/>
          </p:cNvSpPr>
          <p:nvPr>
            <p:ph type="ftr" sz="quarter" idx="11"/>
          </p:nvPr>
        </p:nvSpPr>
        <p:spPr>
          <a:xfrm>
            <a:off x="3124200" y="6356350"/>
            <a:ext cx="2895600" cy="365125"/>
          </a:xfrm>
        </p:spPr>
        <p:txBody>
          <a:bodyPr/>
          <a:lstStyle>
            <a:lvl1pPr eaLnBrk="0" hangingPunct="0">
              <a:defRPr/>
            </a:lvl1pPr>
          </a:lstStyle>
          <a:p>
            <a:pPr>
              <a:defRPr/>
            </a:pPr>
            <a:r>
              <a:rPr lang="zh-CN" altLang="en-US"/>
              <a:t>清华大学电子工程系  汪莱</a:t>
            </a:r>
            <a:endParaRPr lang="en-US" altLang="zh-CN"/>
          </a:p>
        </p:txBody>
      </p:sp>
      <p:sp>
        <p:nvSpPr>
          <p:cNvPr id="5" name="灯片编号占位符 4">
            <a:extLst>
              <a:ext uri="{FF2B5EF4-FFF2-40B4-BE49-F238E27FC236}">
                <a16:creationId xmlns:a16="http://schemas.microsoft.com/office/drawing/2014/main" id="{DB4C386B-4DF8-C1E5-DD3B-35EE3208514A}"/>
              </a:ext>
            </a:extLst>
          </p:cNvPr>
          <p:cNvSpPr>
            <a:spLocks noGrp="1"/>
          </p:cNvSpPr>
          <p:nvPr>
            <p:ph type="sldNum" sz="quarter" idx="12"/>
          </p:nvPr>
        </p:nvSpPr>
        <p:spPr>
          <a:xfrm>
            <a:off x="6553200" y="6356350"/>
            <a:ext cx="2133600" cy="365125"/>
          </a:xfrm>
        </p:spPr>
        <p:txBody>
          <a:bodyPr/>
          <a:lstStyle>
            <a:lvl1pPr eaLnBrk="0" hangingPunct="0">
              <a:defRPr/>
            </a:lvl1pPr>
          </a:lstStyle>
          <a:p>
            <a:pPr>
              <a:defRPr/>
            </a:pPr>
            <a:fld id="{826EF97A-DBCF-41A1-AE77-EC8381A511A9}" type="slidenum">
              <a:rPr lang="en-US" altLang="zh-CN"/>
              <a:pPr>
                <a:defRPr/>
              </a:pPr>
              <a:t>‹#›</a:t>
            </a:fld>
            <a:endParaRPr lang="en-US" altLang="zh-CN"/>
          </a:p>
        </p:txBody>
      </p:sp>
    </p:spTree>
    <p:extLst>
      <p:ext uri="{BB962C8B-B14F-4D97-AF65-F5344CB8AC3E}">
        <p14:creationId xmlns:p14="http://schemas.microsoft.com/office/powerpoint/2010/main" val="2255331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7030A0"/>
                </a:solidFill>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1">
                <a:solidFill>
                  <a:srgbClr val="FF0000"/>
                </a:solidFill>
                <a:latin typeface="微软雅黑" panose="020B0503020204020204" pitchFamily="34" charset="-122"/>
                <a:ea typeface="微软雅黑" panose="020B0503020204020204" pitchFamily="34" charset="-122"/>
              </a:defRPr>
            </a:lvl1pPr>
            <a:lvl2pPr>
              <a:defRPr b="1">
                <a:latin typeface="微软雅黑" panose="020B0503020204020204" pitchFamily="34" charset="-122"/>
                <a:ea typeface="微软雅黑" panose="020B0503020204020204" pitchFamily="34" charset="-122"/>
              </a:defRPr>
            </a:lvl2pPr>
            <a:lvl3pPr>
              <a:defRPr b="1">
                <a:latin typeface="微软雅黑" panose="020B0503020204020204" pitchFamily="34" charset="-122"/>
                <a:ea typeface="微软雅黑" panose="020B0503020204020204" pitchFamily="34" charset="-122"/>
              </a:defRPr>
            </a:lvl3pPr>
            <a:lvl4pPr>
              <a:defRPr b="1">
                <a:latin typeface="微软雅黑" panose="020B0503020204020204" pitchFamily="34" charset="-122"/>
                <a:ea typeface="微软雅黑" panose="020B0503020204020204" pitchFamily="34" charset="-122"/>
              </a:defRPr>
            </a:lvl4pPr>
            <a:lvl5pPr>
              <a:defRPr b="1">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5F93A88D-1188-32E6-0017-A3C7A0B2C901}"/>
              </a:ext>
            </a:extLst>
          </p:cNvPr>
          <p:cNvSpPr>
            <a:spLocks noGrp="1"/>
          </p:cNvSpPr>
          <p:nvPr>
            <p:ph type="dt" sz="half" idx="10"/>
          </p:nvPr>
        </p:nvSpPr>
        <p:spPr/>
        <p:txBody>
          <a:bodyPr/>
          <a:lstStyle>
            <a:lvl1pPr>
              <a:defRPr b="1">
                <a:latin typeface="微软雅黑" panose="020B0503020204020204" pitchFamily="34" charset="-122"/>
                <a:ea typeface="微软雅黑" panose="020B0503020204020204" pitchFamily="34" charset="-122"/>
              </a:defRPr>
            </a:lvl1pPr>
          </a:lstStyle>
          <a:p>
            <a:pPr>
              <a:defRPr/>
            </a:pPr>
            <a:r>
              <a:rPr lang="zh-CN" altLang="en-US"/>
              <a:t>固体物理（</a:t>
            </a:r>
            <a:r>
              <a:rPr lang="en-US" altLang="zh-CN"/>
              <a:t>2019</a:t>
            </a:r>
            <a:r>
              <a:rPr lang="zh-CN" altLang="en-US"/>
              <a:t>春）</a:t>
            </a:r>
            <a:endParaRPr lang="en-US" altLang="zh-CN" dirty="0"/>
          </a:p>
        </p:txBody>
      </p:sp>
      <p:sp>
        <p:nvSpPr>
          <p:cNvPr id="5" name="页脚占位符 4">
            <a:extLst>
              <a:ext uri="{FF2B5EF4-FFF2-40B4-BE49-F238E27FC236}">
                <a16:creationId xmlns:a16="http://schemas.microsoft.com/office/drawing/2014/main" id="{B0686E88-6BCB-8B5F-58B8-EEC35DDD7516}"/>
              </a:ext>
            </a:extLst>
          </p:cNvPr>
          <p:cNvSpPr>
            <a:spLocks noGrp="1"/>
          </p:cNvSpPr>
          <p:nvPr>
            <p:ph type="ftr" sz="quarter" idx="11"/>
          </p:nvPr>
        </p:nvSpPr>
        <p:spPr/>
        <p:txBody>
          <a:bodyPr/>
          <a:lstStyle>
            <a:lvl1pPr>
              <a:defRPr b="1">
                <a:latin typeface="微软雅黑" panose="020B0503020204020204" pitchFamily="34" charset="-122"/>
                <a:ea typeface="微软雅黑" panose="020B0503020204020204" pitchFamily="34" charset="-122"/>
              </a:defRPr>
            </a:lvl1pPr>
          </a:lstStyle>
          <a:p>
            <a:pPr>
              <a:defRPr/>
            </a:pPr>
            <a:r>
              <a:rPr lang="en-US" altLang="zh-CN"/>
              <a:t>清华大学电子工程系</a:t>
            </a:r>
            <a:r>
              <a:rPr lang="zh-CN" altLang="en-US"/>
              <a:t>  汪莱</a:t>
            </a:r>
            <a:endParaRPr lang="en-US" altLang="zh-CN" dirty="0"/>
          </a:p>
        </p:txBody>
      </p:sp>
      <p:sp>
        <p:nvSpPr>
          <p:cNvPr id="6" name="灯片编号占位符 5">
            <a:extLst>
              <a:ext uri="{FF2B5EF4-FFF2-40B4-BE49-F238E27FC236}">
                <a16:creationId xmlns:a16="http://schemas.microsoft.com/office/drawing/2014/main" id="{9AF33AB4-BFAF-6809-50FC-DA3F216C3A63}"/>
              </a:ext>
            </a:extLst>
          </p:cNvPr>
          <p:cNvSpPr>
            <a:spLocks noGrp="1"/>
          </p:cNvSpPr>
          <p:nvPr>
            <p:ph type="sldNum" sz="quarter" idx="12"/>
          </p:nvPr>
        </p:nvSpPr>
        <p:spPr/>
        <p:txBody>
          <a:bodyPr/>
          <a:lstStyle>
            <a:lvl1pPr>
              <a:defRPr b="1">
                <a:latin typeface="微软雅黑" panose="020B0503020204020204" pitchFamily="34" charset="-122"/>
                <a:ea typeface="微软雅黑" panose="020B0503020204020204" pitchFamily="34" charset="-122"/>
              </a:defRPr>
            </a:lvl1pPr>
          </a:lstStyle>
          <a:p>
            <a:pPr>
              <a:defRPr/>
            </a:pPr>
            <a:fld id="{C04284E6-62A4-4686-931F-46169495A3A7}" type="slidenum">
              <a:rPr lang="en-US" altLang="zh-CN"/>
              <a:pPr>
                <a:defRPr/>
              </a:pPr>
              <a:t>‹#›</a:t>
            </a:fld>
            <a:endParaRPr lang="en-US" altLang="zh-CN"/>
          </a:p>
        </p:txBody>
      </p:sp>
    </p:spTree>
    <p:extLst>
      <p:ext uri="{BB962C8B-B14F-4D97-AF65-F5344CB8AC3E}">
        <p14:creationId xmlns:p14="http://schemas.microsoft.com/office/powerpoint/2010/main" val="21167795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3294DD1-4AC6-D33F-E122-FE19C6491FFA}"/>
              </a:ext>
            </a:extLst>
          </p:cNvPr>
          <p:cNvSpPr>
            <a:spLocks noGrp="1"/>
          </p:cNvSpPr>
          <p:nvPr>
            <p:ph type="dt" sz="half" idx="10"/>
          </p:nvPr>
        </p:nvSpPr>
        <p:spPr>
          <a:xfrm>
            <a:off x="457200" y="6356350"/>
            <a:ext cx="2133600" cy="365125"/>
          </a:xfrm>
        </p:spPr>
        <p:txBody>
          <a:bodyPr/>
          <a:lstStyle>
            <a:lvl1pPr eaLnBrk="0" hangingPunct="0">
              <a:defRPr/>
            </a:lvl1pPr>
          </a:lstStyle>
          <a:p>
            <a:pPr>
              <a:defRPr/>
            </a:pPr>
            <a:r>
              <a:rPr lang="zh-CN" altLang="en-US"/>
              <a:t>固体物理（</a:t>
            </a:r>
            <a:r>
              <a:rPr lang="en-US" altLang="zh-CN"/>
              <a:t>2019</a:t>
            </a:r>
            <a:r>
              <a:rPr lang="zh-CN" altLang="en-US"/>
              <a:t>春）</a:t>
            </a:r>
            <a:endParaRPr lang="en-US" altLang="zh-CN"/>
          </a:p>
        </p:txBody>
      </p:sp>
      <p:sp>
        <p:nvSpPr>
          <p:cNvPr id="3" name="页脚占位符 2">
            <a:extLst>
              <a:ext uri="{FF2B5EF4-FFF2-40B4-BE49-F238E27FC236}">
                <a16:creationId xmlns:a16="http://schemas.microsoft.com/office/drawing/2014/main" id="{99B501D9-1E21-C179-3396-E4BB7BF69DD9}"/>
              </a:ext>
            </a:extLst>
          </p:cNvPr>
          <p:cNvSpPr>
            <a:spLocks noGrp="1"/>
          </p:cNvSpPr>
          <p:nvPr>
            <p:ph type="ftr" sz="quarter" idx="11"/>
          </p:nvPr>
        </p:nvSpPr>
        <p:spPr>
          <a:xfrm>
            <a:off x="3124200" y="6356350"/>
            <a:ext cx="2895600" cy="365125"/>
          </a:xfrm>
        </p:spPr>
        <p:txBody>
          <a:bodyPr/>
          <a:lstStyle>
            <a:lvl1pPr eaLnBrk="0" hangingPunct="0">
              <a:defRPr/>
            </a:lvl1pPr>
          </a:lstStyle>
          <a:p>
            <a:pPr>
              <a:defRPr/>
            </a:pPr>
            <a:r>
              <a:rPr lang="zh-CN" altLang="en-US"/>
              <a:t>清华大学电子工程系  汪莱</a:t>
            </a:r>
            <a:endParaRPr lang="en-US" altLang="zh-CN"/>
          </a:p>
        </p:txBody>
      </p:sp>
      <p:sp>
        <p:nvSpPr>
          <p:cNvPr id="4" name="灯片编号占位符 3">
            <a:extLst>
              <a:ext uri="{FF2B5EF4-FFF2-40B4-BE49-F238E27FC236}">
                <a16:creationId xmlns:a16="http://schemas.microsoft.com/office/drawing/2014/main" id="{6A34C1CD-775E-8934-594D-898EBC5B6A2E}"/>
              </a:ext>
            </a:extLst>
          </p:cNvPr>
          <p:cNvSpPr>
            <a:spLocks noGrp="1"/>
          </p:cNvSpPr>
          <p:nvPr>
            <p:ph type="sldNum" sz="quarter" idx="12"/>
          </p:nvPr>
        </p:nvSpPr>
        <p:spPr>
          <a:xfrm>
            <a:off x="6553200" y="6356350"/>
            <a:ext cx="2133600" cy="365125"/>
          </a:xfrm>
        </p:spPr>
        <p:txBody>
          <a:bodyPr/>
          <a:lstStyle>
            <a:lvl1pPr eaLnBrk="0" hangingPunct="0">
              <a:defRPr/>
            </a:lvl1pPr>
          </a:lstStyle>
          <a:p>
            <a:pPr>
              <a:defRPr/>
            </a:pPr>
            <a:fld id="{DD362AF6-1846-430C-B770-A7269BCE1A0B}" type="slidenum">
              <a:rPr lang="en-US" altLang="zh-CN"/>
              <a:pPr>
                <a:defRPr/>
              </a:pPr>
              <a:t>‹#›</a:t>
            </a:fld>
            <a:endParaRPr lang="en-US" altLang="zh-CN"/>
          </a:p>
        </p:txBody>
      </p:sp>
    </p:spTree>
    <p:extLst>
      <p:ext uri="{BB962C8B-B14F-4D97-AF65-F5344CB8AC3E}">
        <p14:creationId xmlns:p14="http://schemas.microsoft.com/office/powerpoint/2010/main" val="37599823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EF9B891-D7AB-2FFF-0718-C98D720868CC}"/>
              </a:ext>
            </a:extLst>
          </p:cNvPr>
          <p:cNvSpPr>
            <a:spLocks noGrp="1"/>
          </p:cNvSpPr>
          <p:nvPr>
            <p:ph type="dt" sz="half" idx="10"/>
          </p:nvPr>
        </p:nvSpPr>
        <p:spPr>
          <a:xfrm>
            <a:off x="457200" y="6356350"/>
            <a:ext cx="2133600" cy="365125"/>
          </a:xfrm>
        </p:spPr>
        <p:txBody>
          <a:bodyPr/>
          <a:lstStyle>
            <a:lvl1pPr eaLnBrk="0" hangingPunct="0">
              <a:defRPr/>
            </a:lvl1pPr>
          </a:lstStyle>
          <a:p>
            <a:pPr>
              <a:defRPr/>
            </a:pPr>
            <a:r>
              <a:rPr lang="zh-CN" altLang="en-US"/>
              <a:t>固体物理（</a:t>
            </a:r>
            <a:r>
              <a:rPr lang="en-US" altLang="zh-CN"/>
              <a:t>2019</a:t>
            </a:r>
            <a:r>
              <a:rPr lang="zh-CN" altLang="en-US"/>
              <a:t>春）</a:t>
            </a:r>
            <a:endParaRPr lang="en-US" altLang="zh-CN"/>
          </a:p>
        </p:txBody>
      </p:sp>
      <p:sp>
        <p:nvSpPr>
          <p:cNvPr id="6" name="页脚占位符 5">
            <a:extLst>
              <a:ext uri="{FF2B5EF4-FFF2-40B4-BE49-F238E27FC236}">
                <a16:creationId xmlns:a16="http://schemas.microsoft.com/office/drawing/2014/main" id="{54E7802B-C2F1-F4B1-FDE7-7C55F1CC7CF6}"/>
              </a:ext>
            </a:extLst>
          </p:cNvPr>
          <p:cNvSpPr>
            <a:spLocks noGrp="1"/>
          </p:cNvSpPr>
          <p:nvPr>
            <p:ph type="ftr" sz="quarter" idx="11"/>
          </p:nvPr>
        </p:nvSpPr>
        <p:spPr>
          <a:xfrm>
            <a:off x="3124200" y="6356350"/>
            <a:ext cx="2895600" cy="365125"/>
          </a:xfrm>
        </p:spPr>
        <p:txBody>
          <a:bodyPr/>
          <a:lstStyle>
            <a:lvl1pPr eaLnBrk="0" hangingPunct="0">
              <a:defRPr/>
            </a:lvl1pPr>
          </a:lstStyle>
          <a:p>
            <a:pPr>
              <a:defRPr/>
            </a:pPr>
            <a:r>
              <a:rPr lang="zh-CN" altLang="en-US"/>
              <a:t>清华大学电子工程系  汪莱</a:t>
            </a:r>
            <a:endParaRPr lang="en-US" altLang="zh-CN"/>
          </a:p>
        </p:txBody>
      </p:sp>
      <p:sp>
        <p:nvSpPr>
          <p:cNvPr id="7" name="灯片编号占位符 6">
            <a:extLst>
              <a:ext uri="{FF2B5EF4-FFF2-40B4-BE49-F238E27FC236}">
                <a16:creationId xmlns:a16="http://schemas.microsoft.com/office/drawing/2014/main" id="{54CF21E9-6093-4027-135C-9218BDA712FB}"/>
              </a:ext>
            </a:extLst>
          </p:cNvPr>
          <p:cNvSpPr>
            <a:spLocks noGrp="1"/>
          </p:cNvSpPr>
          <p:nvPr>
            <p:ph type="sldNum" sz="quarter" idx="12"/>
          </p:nvPr>
        </p:nvSpPr>
        <p:spPr>
          <a:xfrm>
            <a:off x="6553200" y="6356350"/>
            <a:ext cx="2133600" cy="365125"/>
          </a:xfrm>
        </p:spPr>
        <p:txBody>
          <a:bodyPr/>
          <a:lstStyle>
            <a:lvl1pPr eaLnBrk="0" hangingPunct="0">
              <a:defRPr/>
            </a:lvl1pPr>
          </a:lstStyle>
          <a:p>
            <a:pPr>
              <a:defRPr/>
            </a:pPr>
            <a:fld id="{2B266956-0324-41B8-9F95-A829D3D1D36F}" type="slidenum">
              <a:rPr lang="en-US" altLang="zh-CN"/>
              <a:pPr>
                <a:defRPr/>
              </a:pPr>
              <a:t>‹#›</a:t>
            </a:fld>
            <a:endParaRPr lang="en-US" altLang="zh-CN"/>
          </a:p>
        </p:txBody>
      </p:sp>
    </p:spTree>
    <p:extLst>
      <p:ext uri="{BB962C8B-B14F-4D97-AF65-F5344CB8AC3E}">
        <p14:creationId xmlns:p14="http://schemas.microsoft.com/office/powerpoint/2010/main" val="22560199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50E56FE-4199-267D-47EF-60B06C26F827}"/>
              </a:ext>
            </a:extLst>
          </p:cNvPr>
          <p:cNvSpPr>
            <a:spLocks noGrp="1"/>
          </p:cNvSpPr>
          <p:nvPr>
            <p:ph type="dt" sz="half" idx="10"/>
          </p:nvPr>
        </p:nvSpPr>
        <p:spPr>
          <a:xfrm>
            <a:off x="457200" y="6356350"/>
            <a:ext cx="2133600" cy="365125"/>
          </a:xfrm>
        </p:spPr>
        <p:txBody>
          <a:bodyPr/>
          <a:lstStyle>
            <a:lvl1pPr eaLnBrk="0" hangingPunct="0">
              <a:defRPr/>
            </a:lvl1pPr>
          </a:lstStyle>
          <a:p>
            <a:pPr>
              <a:defRPr/>
            </a:pPr>
            <a:r>
              <a:rPr lang="zh-CN" altLang="en-US"/>
              <a:t>固体物理（</a:t>
            </a:r>
            <a:r>
              <a:rPr lang="en-US" altLang="zh-CN"/>
              <a:t>2019</a:t>
            </a:r>
            <a:r>
              <a:rPr lang="zh-CN" altLang="en-US"/>
              <a:t>春）</a:t>
            </a:r>
            <a:endParaRPr lang="en-US" altLang="zh-CN"/>
          </a:p>
        </p:txBody>
      </p:sp>
      <p:sp>
        <p:nvSpPr>
          <p:cNvPr id="6" name="页脚占位符 5">
            <a:extLst>
              <a:ext uri="{FF2B5EF4-FFF2-40B4-BE49-F238E27FC236}">
                <a16:creationId xmlns:a16="http://schemas.microsoft.com/office/drawing/2014/main" id="{EE363C31-1340-61BC-8A92-5DD4192A3173}"/>
              </a:ext>
            </a:extLst>
          </p:cNvPr>
          <p:cNvSpPr>
            <a:spLocks noGrp="1"/>
          </p:cNvSpPr>
          <p:nvPr>
            <p:ph type="ftr" sz="quarter" idx="11"/>
          </p:nvPr>
        </p:nvSpPr>
        <p:spPr>
          <a:xfrm>
            <a:off x="3124200" y="6356350"/>
            <a:ext cx="2895600" cy="365125"/>
          </a:xfrm>
        </p:spPr>
        <p:txBody>
          <a:bodyPr/>
          <a:lstStyle>
            <a:lvl1pPr eaLnBrk="0" hangingPunct="0">
              <a:defRPr/>
            </a:lvl1pPr>
          </a:lstStyle>
          <a:p>
            <a:pPr>
              <a:defRPr/>
            </a:pPr>
            <a:r>
              <a:rPr lang="zh-CN" altLang="en-US"/>
              <a:t>清华大学电子工程系  汪莱</a:t>
            </a:r>
            <a:endParaRPr lang="en-US" altLang="zh-CN"/>
          </a:p>
        </p:txBody>
      </p:sp>
      <p:sp>
        <p:nvSpPr>
          <p:cNvPr id="7" name="灯片编号占位符 6">
            <a:extLst>
              <a:ext uri="{FF2B5EF4-FFF2-40B4-BE49-F238E27FC236}">
                <a16:creationId xmlns:a16="http://schemas.microsoft.com/office/drawing/2014/main" id="{B57FE8E7-88E8-8B72-37B8-63CCC11A5FFF}"/>
              </a:ext>
            </a:extLst>
          </p:cNvPr>
          <p:cNvSpPr>
            <a:spLocks noGrp="1"/>
          </p:cNvSpPr>
          <p:nvPr>
            <p:ph type="sldNum" sz="quarter" idx="12"/>
          </p:nvPr>
        </p:nvSpPr>
        <p:spPr>
          <a:xfrm>
            <a:off x="6553200" y="6356350"/>
            <a:ext cx="2133600" cy="365125"/>
          </a:xfrm>
        </p:spPr>
        <p:txBody>
          <a:bodyPr/>
          <a:lstStyle>
            <a:lvl1pPr eaLnBrk="0" hangingPunct="0">
              <a:defRPr/>
            </a:lvl1pPr>
          </a:lstStyle>
          <a:p>
            <a:pPr>
              <a:defRPr/>
            </a:pPr>
            <a:fld id="{A31AB258-72B1-49A1-A4BA-AD1DB6CBA1BC}" type="slidenum">
              <a:rPr lang="en-US" altLang="zh-CN"/>
              <a:pPr>
                <a:defRPr/>
              </a:pPr>
              <a:t>‹#›</a:t>
            </a:fld>
            <a:endParaRPr lang="en-US" altLang="zh-CN"/>
          </a:p>
        </p:txBody>
      </p:sp>
    </p:spTree>
    <p:extLst>
      <p:ext uri="{BB962C8B-B14F-4D97-AF65-F5344CB8AC3E}">
        <p14:creationId xmlns:p14="http://schemas.microsoft.com/office/powerpoint/2010/main" val="26939491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25D34EB-6D2C-6D14-F5A2-F4AD31B037F7}"/>
              </a:ext>
            </a:extLst>
          </p:cNvPr>
          <p:cNvSpPr>
            <a:spLocks noGrp="1"/>
          </p:cNvSpPr>
          <p:nvPr>
            <p:ph type="dt" sz="half" idx="10"/>
          </p:nvPr>
        </p:nvSpPr>
        <p:spPr>
          <a:xfrm>
            <a:off x="457200" y="6356350"/>
            <a:ext cx="2133600" cy="365125"/>
          </a:xfrm>
        </p:spPr>
        <p:txBody>
          <a:bodyPr/>
          <a:lstStyle>
            <a:lvl1pPr eaLnBrk="0" hangingPunct="0">
              <a:defRPr/>
            </a:lvl1pPr>
          </a:lstStyle>
          <a:p>
            <a:pPr>
              <a:defRPr/>
            </a:pPr>
            <a:r>
              <a:rPr lang="zh-CN" altLang="en-US"/>
              <a:t>固体物理（</a:t>
            </a:r>
            <a:r>
              <a:rPr lang="en-US" altLang="zh-CN"/>
              <a:t>2019</a:t>
            </a:r>
            <a:r>
              <a:rPr lang="zh-CN" altLang="en-US"/>
              <a:t>春）</a:t>
            </a:r>
            <a:endParaRPr lang="en-US" altLang="zh-CN"/>
          </a:p>
        </p:txBody>
      </p:sp>
      <p:sp>
        <p:nvSpPr>
          <p:cNvPr id="5" name="页脚占位符 4">
            <a:extLst>
              <a:ext uri="{FF2B5EF4-FFF2-40B4-BE49-F238E27FC236}">
                <a16:creationId xmlns:a16="http://schemas.microsoft.com/office/drawing/2014/main" id="{78C52A93-EDC2-2A08-43CB-CD65A270F7B8}"/>
              </a:ext>
            </a:extLst>
          </p:cNvPr>
          <p:cNvSpPr>
            <a:spLocks noGrp="1"/>
          </p:cNvSpPr>
          <p:nvPr>
            <p:ph type="ftr" sz="quarter" idx="11"/>
          </p:nvPr>
        </p:nvSpPr>
        <p:spPr>
          <a:xfrm>
            <a:off x="3124200" y="6356350"/>
            <a:ext cx="2895600" cy="365125"/>
          </a:xfrm>
        </p:spPr>
        <p:txBody>
          <a:bodyPr/>
          <a:lstStyle>
            <a:lvl1pPr eaLnBrk="0" hangingPunct="0">
              <a:defRPr/>
            </a:lvl1pPr>
          </a:lstStyle>
          <a:p>
            <a:pPr>
              <a:defRPr/>
            </a:pPr>
            <a:r>
              <a:rPr lang="zh-CN" altLang="en-US"/>
              <a:t>清华大学电子工程系  汪莱</a:t>
            </a:r>
            <a:endParaRPr lang="en-US" altLang="zh-CN"/>
          </a:p>
        </p:txBody>
      </p:sp>
      <p:sp>
        <p:nvSpPr>
          <p:cNvPr id="6" name="灯片编号占位符 5">
            <a:extLst>
              <a:ext uri="{FF2B5EF4-FFF2-40B4-BE49-F238E27FC236}">
                <a16:creationId xmlns:a16="http://schemas.microsoft.com/office/drawing/2014/main" id="{02F31AD3-D49D-F1A7-2909-18E6F4896CF5}"/>
              </a:ext>
            </a:extLst>
          </p:cNvPr>
          <p:cNvSpPr>
            <a:spLocks noGrp="1"/>
          </p:cNvSpPr>
          <p:nvPr>
            <p:ph type="sldNum" sz="quarter" idx="12"/>
          </p:nvPr>
        </p:nvSpPr>
        <p:spPr>
          <a:xfrm>
            <a:off x="6553200" y="6356350"/>
            <a:ext cx="2133600" cy="365125"/>
          </a:xfrm>
        </p:spPr>
        <p:txBody>
          <a:bodyPr/>
          <a:lstStyle>
            <a:lvl1pPr eaLnBrk="0" hangingPunct="0">
              <a:defRPr/>
            </a:lvl1pPr>
          </a:lstStyle>
          <a:p>
            <a:pPr>
              <a:defRPr/>
            </a:pPr>
            <a:fld id="{55624545-5DF3-4D95-8303-236CF9AD3F02}" type="slidenum">
              <a:rPr lang="en-US" altLang="zh-CN"/>
              <a:pPr>
                <a:defRPr/>
              </a:pPr>
              <a:t>‹#›</a:t>
            </a:fld>
            <a:endParaRPr lang="en-US" altLang="zh-CN"/>
          </a:p>
        </p:txBody>
      </p:sp>
    </p:spTree>
    <p:extLst>
      <p:ext uri="{BB962C8B-B14F-4D97-AF65-F5344CB8AC3E}">
        <p14:creationId xmlns:p14="http://schemas.microsoft.com/office/powerpoint/2010/main" val="35330178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0AD0AE9-FD87-51FD-7D88-57D55FFF8612}"/>
              </a:ext>
            </a:extLst>
          </p:cNvPr>
          <p:cNvSpPr>
            <a:spLocks noGrp="1"/>
          </p:cNvSpPr>
          <p:nvPr>
            <p:ph type="dt" sz="half" idx="10"/>
          </p:nvPr>
        </p:nvSpPr>
        <p:spPr>
          <a:xfrm>
            <a:off x="457200" y="6356350"/>
            <a:ext cx="2133600" cy="365125"/>
          </a:xfrm>
        </p:spPr>
        <p:txBody>
          <a:bodyPr/>
          <a:lstStyle>
            <a:lvl1pPr eaLnBrk="0" hangingPunct="0">
              <a:defRPr/>
            </a:lvl1pPr>
          </a:lstStyle>
          <a:p>
            <a:pPr>
              <a:defRPr/>
            </a:pPr>
            <a:r>
              <a:rPr lang="zh-CN" altLang="en-US"/>
              <a:t>固体物理（</a:t>
            </a:r>
            <a:r>
              <a:rPr lang="en-US" altLang="zh-CN"/>
              <a:t>2019</a:t>
            </a:r>
            <a:r>
              <a:rPr lang="zh-CN" altLang="en-US"/>
              <a:t>春）</a:t>
            </a:r>
            <a:endParaRPr lang="en-US" altLang="zh-CN"/>
          </a:p>
        </p:txBody>
      </p:sp>
      <p:sp>
        <p:nvSpPr>
          <p:cNvPr id="5" name="页脚占位符 4">
            <a:extLst>
              <a:ext uri="{FF2B5EF4-FFF2-40B4-BE49-F238E27FC236}">
                <a16:creationId xmlns:a16="http://schemas.microsoft.com/office/drawing/2014/main" id="{CF1F9B39-770A-667B-EA2C-5A0C66B39297}"/>
              </a:ext>
            </a:extLst>
          </p:cNvPr>
          <p:cNvSpPr>
            <a:spLocks noGrp="1"/>
          </p:cNvSpPr>
          <p:nvPr>
            <p:ph type="ftr" sz="quarter" idx="11"/>
          </p:nvPr>
        </p:nvSpPr>
        <p:spPr>
          <a:xfrm>
            <a:off x="3124200" y="6356350"/>
            <a:ext cx="2895600" cy="365125"/>
          </a:xfrm>
        </p:spPr>
        <p:txBody>
          <a:bodyPr/>
          <a:lstStyle>
            <a:lvl1pPr eaLnBrk="0" hangingPunct="0">
              <a:defRPr/>
            </a:lvl1pPr>
          </a:lstStyle>
          <a:p>
            <a:pPr>
              <a:defRPr/>
            </a:pPr>
            <a:r>
              <a:rPr lang="zh-CN" altLang="en-US"/>
              <a:t>清华大学电子工程系  汪莱</a:t>
            </a:r>
            <a:endParaRPr lang="en-US" altLang="zh-CN"/>
          </a:p>
        </p:txBody>
      </p:sp>
      <p:sp>
        <p:nvSpPr>
          <p:cNvPr id="6" name="灯片编号占位符 5">
            <a:extLst>
              <a:ext uri="{FF2B5EF4-FFF2-40B4-BE49-F238E27FC236}">
                <a16:creationId xmlns:a16="http://schemas.microsoft.com/office/drawing/2014/main" id="{0EBC079A-3B4F-12A7-8F7D-A7C8E762576C}"/>
              </a:ext>
            </a:extLst>
          </p:cNvPr>
          <p:cNvSpPr>
            <a:spLocks noGrp="1"/>
          </p:cNvSpPr>
          <p:nvPr>
            <p:ph type="sldNum" sz="quarter" idx="12"/>
          </p:nvPr>
        </p:nvSpPr>
        <p:spPr>
          <a:xfrm>
            <a:off x="6553200" y="6356350"/>
            <a:ext cx="2133600" cy="365125"/>
          </a:xfrm>
        </p:spPr>
        <p:txBody>
          <a:bodyPr/>
          <a:lstStyle>
            <a:lvl1pPr eaLnBrk="0" hangingPunct="0">
              <a:defRPr/>
            </a:lvl1pPr>
          </a:lstStyle>
          <a:p>
            <a:pPr>
              <a:defRPr/>
            </a:pPr>
            <a:fld id="{1B7D3B7A-94F5-4945-A2BB-D3CFCA5D29B4}" type="slidenum">
              <a:rPr lang="en-US" altLang="zh-CN"/>
              <a:pPr>
                <a:defRPr/>
              </a:pPr>
              <a:t>‹#›</a:t>
            </a:fld>
            <a:endParaRPr lang="en-US" altLang="zh-CN"/>
          </a:p>
        </p:txBody>
      </p:sp>
    </p:spTree>
    <p:extLst>
      <p:ext uri="{BB962C8B-B14F-4D97-AF65-F5344CB8AC3E}">
        <p14:creationId xmlns:p14="http://schemas.microsoft.com/office/powerpoint/2010/main" val="3983764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AndTx">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endParaRPr lang="en-US"/>
          </a:p>
        </p:txBody>
      </p:sp>
      <p:sp>
        <p:nvSpPr>
          <p:cNvPr id="3" name="内容占位符 2"/>
          <p:cNvSpPr>
            <a:spLocks noGrp="1"/>
          </p:cNvSpPr>
          <p:nvPr>
            <p:ph sz="quarter" idx="1"/>
          </p:nvPr>
        </p:nvSpPr>
        <p:spPr>
          <a:xfrm>
            <a:off x="301625" y="1752600"/>
            <a:ext cx="4194175" cy="2058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quarter" idx="2"/>
          </p:nvPr>
        </p:nvSpPr>
        <p:spPr>
          <a:xfrm>
            <a:off x="301625" y="3963988"/>
            <a:ext cx="4194175" cy="2058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文本占位符 4"/>
          <p:cNvSpPr>
            <a:spLocks noGrp="1"/>
          </p:cNvSpPr>
          <p:nvPr>
            <p:ph type="body" sz="half" idx="3"/>
          </p:nvPr>
        </p:nvSpPr>
        <p:spPr>
          <a:xfrm>
            <a:off x="4648200"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Rectangle 4">
            <a:extLst>
              <a:ext uri="{FF2B5EF4-FFF2-40B4-BE49-F238E27FC236}">
                <a16:creationId xmlns:a16="http://schemas.microsoft.com/office/drawing/2014/main" id="{0C90D907-7071-6E6E-47F2-5BA10A52F0A7}"/>
              </a:ext>
            </a:extLst>
          </p:cNvPr>
          <p:cNvSpPr>
            <a:spLocks noGrp="1" noChangeArrowheads="1"/>
          </p:cNvSpPr>
          <p:nvPr>
            <p:ph type="dt" sz="half" idx="10"/>
          </p:nvPr>
        </p:nvSpPr>
        <p:spPr/>
        <p:txBody>
          <a:bodyPr/>
          <a:lstStyle>
            <a:lvl1pPr eaLnBrk="0" hangingPunct="0">
              <a:defRPr/>
            </a:lvl1pPr>
          </a:lstStyle>
          <a:p>
            <a:pPr>
              <a:defRPr/>
            </a:pPr>
            <a:r>
              <a:rPr lang="zh-CN" altLang="en-US"/>
              <a:t>固体物理（</a:t>
            </a:r>
            <a:r>
              <a:rPr lang="en-US" altLang="zh-CN"/>
              <a:t>2019</a:t>
            </a:r>
            <a:r>
              <a:rPr lang="zh-CN" altLang="en-US"/>
              <a:t>春）</a:t>
            </a:r>
            <a:endParaRPr lang="en-US" altLang="zh-CN"/>
          </a:p>
        </p:txBody>
      </p:sp>
      <p:sp>
        <p:nvSpPr>
          <p:cNvPr id="7" name="Rectangle 5">
            <a:extLst>
              <a:ext uri="{FF2B5EF4-FFF2-40B4-BE49-F238E27FC236}">
                <a16:creationId xmlns:a16="http://schemas.microsoft.com/office/drawing/2014/main" id="{48AC5955-C7A7-AC8C-1ABC-FF674671BC86}"/>
              </a:ext>
            </a:extLst>
          </p:cNvPr>
          <p:cNvSpPr>
            <a:spLocks noGrp="1" noChangeArrowheads="1"/>
          </p:cNvSpPr>
          <p:nvPr>
            <p:ph type="ftr" sz="quarter" idx="11"/>
          </p:nvPr>
        </p:nvSpPr>
        <p:spPr/>
        <p:txBody>
          <a:bodyPr/>
          <a:lstStyle>
            <a:lvl1pPr eaLnBrk="0" hangingPunct="0">
              <a:defRPr/>
            </a:lvl1pPr>
          </a:lstStyle>
          <a:p>
            <a:pPr>
              <a:defRPr/>
            </a:pPr>
            <a:r>
              <a:rPr lang="zh-CN" altLang="en-US"/>
              <a:t>清华大学电子工程系  汪莱</a:t>
            </a:r>
            <a:endParaRPr lang="en-US" altLang="zh-CN"/>
          </a:p>
        </p:txBody>
      </p:sp>
      <p:sp>
        <p:nvSpPr>
          <p:cNvPr id="8" name="Rectangle 6">
            <a:extLst>
              <a:ext uri="{FF2B5EF4-FFF2-40B4-BE49-F238E27FC236}">
                <a16:creationId xmlns:a16="http://schemas.microsoft.com/office/drawing/2014/main" id="{61D2FB20-33EC-BE15-5433-494EF6932A33}"/>
              </a:ext>
            </a:extLst>
          </p:cNvPr>
          <p:cNvSpPr>
            <a:spLocks noGrp="1" noChangeArrowheads="1"/>
          </p:cNvSpPr>
          <p:nvPr>
            <p:ph type="sldNum" sz="quarter" idx="12"/>
          </p:nvPr>
        </p:nvSpPr>
        <p:spPr/>
        <p:txBody>
          <a:bodyPr/>
          <a:lstStyle>
            <a:lvl1pPr eaLnBrk="0" hangingPunct="0">
              <a:defRPr/>
            </a:lvl1pPr>
          </a:lstStyle>
          <a:p>
            <a:pPr>
              <a:defRPr/>
            </a:pPr>
            <a:fld id="{D7C785AD-5F58-4208-82BF-BFCD5C5B7FE1}" type="slidenum">
              <a:rPr lang="en-US" altLang="zh-CN"/>
              <a:pPr>
                <a:defRPr/>
              </a:pPr>
              <a:t>‹#›</a:t>
            </a:fld>
            <a:endParaRPr lang="en-US" altLang="zh-CN"/>
          </a:p>
        </p:txBody>
      </p:sp>
    </p:spTree>
    <p:extLst>
      <p:ext uri="{BB962C8B-B14F-4D97-AF65-F5344CB8AC3E}">
        <p14:creationId xmlns:p14="http://schemas.microsoft.com/office/powerpoint/2010/main" val="221269204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301625"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quarter" idx="2"/>
          </p:nvPr>
        </p:nvSpPr>
        <p:spPr>
          <a:xfrm>
            <a:off x="4648200" y="1752600"/>
            <a:ext cx="4194175" cy="2058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内容占位符 4"/>
          <p:cNvSpPr>
            <a:spLocks noGrp="1"/>
          </p:cNvSpPr>
          <p:nvPr>
            <p:ph sz="quarter" idx="3"/>
          </p:nvPr>
        </p:nvSpPr>
        <p:spPr>
          <a:xfrm>
            <a:off x="4648200" y="3963988"/>
            <a:ext cx="4194175" cy="2058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Rectangle 4">
            <a:extLst>
              <a:ext uri="{FF2B5EF4-FFF2-40B4-BE49-F238E27FC236}">
                <a16:creationId xmlns:a16="http://schemas.microsoft.com/office/drawing/2014/main" id="{6DD1710E-E6E9-159A-79C7-0245E7A50F9F}"/>
              </a:ext>
            </a:extLst>
          </p:cNvPr>
          <p:cNvSpPr>
            <a:spLocks noGrp="1" noChangeArrowheads="1"/>
          </p:cNvSpPr>
          <p:nvPr>
            <p:ph type="dt" sz="half" idx="10"/>
          </p:nvPr>
        </p:nvSpPr>
        <p:spPr/>
        <p:txBody>
          <a:bodyPr/>
          <a:lstStyle>
            <a:lvl1pPr eaLnBrk="0" hangingPunct="0">
              <a:defRPr/>
            </a:lvl1pPr>
          </a:lstStyle>
          <a:p>
            <a:pPr>
              <a:defRPr/>
            </a:pPr>
            <a:r>
              <a:rPr lang="zh-CN" altLang="en-US"/>
              <a:t>固体物理（</a:t>
            </a:r>
            <a:r>
              <a:rPr lang="en-US" altLang="zh-CN"/>
              <a:t>2019</a:t>
            </a:r>
            <a:r>
              <a:rPr lang="zh-CN" altLang="en-US"/>
              <a:t>春）</a:t>
            </a:r>
            <a:endParaRPr lang="en-US" altLang="zh-CN"/>
          </a:p>
        </p:txBody>
      </p:sp>
      <p:sp>
        <p:nvSpPr>
          <p:cNvPr id="7" name="Rectangle 5">
            <a:extLst>
              <a:ext uri="{FF2B5EF4-FFF2-40B4-BE49-F238E27FC236}">
                <a16:creationId xmlns:a16="http://schemas.microsoft.com/office/drawing/2014/main" id="{71304703-B8D1-2524-8665-80A0B98C723B}"/>
              </a:ext>
            </a:extLst>
          </p:cNvPr>
          <p:cNvSpPr>
            <a:spLocks noGrp="1" noChangeArrowheads="1"/>
          </p:cNvSpPr>
          <p:nvPr>
            <p:ph type="ftr" sz="quarter" idx="11"/>
          </p:nvPr>
        </p:nvSpPr>
        <p:spPr/>
        <p:txBody>
          <a:bodyPr/>
          <a:lstStyle>
            <a:lvl1pPr eaLnBrk="0" hangingPunct="0">
              <a:defRPr/>
            </a:lvl1pPr>
          </a:lstStyle>
          <a:p>
            <a:pPr>
              <a:defRPr/>
            </a:pPr>
            <a:r>
              <a:rPr lang="zh-CN" altLang="en-US"/>
              <a:t>清华大学电子工程系  汪莱</a:t>
            </a:r>
            <a:endParaRPr lang="en-US" altLang="zh-CN"/>
          </a:p>
        </p:txBody>
      </p:sp>
      <p:sp>
        <p:nvSpPr>
          <p:cNvPr id="8" name="Rectangle 6">
            <a:extLst>
              <a:ext uri="{FF2B5EF4-FFF2-40B4-BE49-F238E27FC236}">
                <a16:creationId xmlns:a16="http://schemas.microsoft.com/office/drawing/2014/main" id="{E4153FE0-02CC-F345-59BB-9752D7704F4D}"/>
              </a:ext>
            </a:extLst>
          </p:cNvPr>
          <p:cNvSpPr>
            <a:spLocks noGrp="1" noChangeArrowheads="1"/>
          </p:cNvSpPr>
          <p:nvPr>
            <p:ph type="sldNum" sz="quarter" idx="12"/>
          </p:nvPr>
        </p:nvSpPr>
        <p:spPr/>
        <p:txBody>
          <a:bodyPr/>
          <a:lstStyle>
            <a:lvl1pPr eaLnBrk="0" hangingPunct="0">
              <a:defRPr/>
            </a:lvl1pPr>
          </a:lstStyle>
          <a:p>
            <a:pPr>
              <a:defRPr/>
            </a:pPr>
            <a:fld id="{75F0A47A-D112-4D49-81A8-6978F38D9E94}" type="slidenum">
              <a:rPr lang="en-US" altLang="zh-CN"/>
              <a:pPr>
                <a:defRPr/>
              </a:pPr>
              <a:t>‹#›</a:t>
            </a:fld>
            <a:endParaRPr lang="en-US" altLang="zh-CN"/>
          </a:p>
        </p:txBody>
      </p:sp>
    </p:spTree>
    <p:extLst>
      <p:ext uri="{BB962C8B-B14F-4D97-AF65-F5344CB8AC3E}">
        <p14:creationId xmlns:p14="http://schemas.microsoft.com/office/powerpoint/2010/main" val="218869319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endParaRPr lang="en-US"/>
          </a:p>
        </p:txBody>
      </p:sp>
      <p:sp>
        <p:nvSpPr>
          <p:cNvPr id="3" name="文本占位符 2"/>
          <p:cNvSpPr>
            <a:spLocks noGrp="1"/>
          </p:cNvSpPr>
          <p:nvPr>
            <p:ph type="body" sz="half" idx="1"/>
          </p:nvPr>
        </p:nvSpPr>
        <p:spPr>
          <a:xfrm>
            <a:off x="301625"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752600"/>
            <a:ext cx="4194175" cy="42703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a:extLst>
              <a:ext uri="{FF2B5EF4-FFF2-40B4-BE49-F238E27FC236}">
                <a16:creationId xmlns:a16="http://schemas.microsoft.com/office/drawing/2014/main" id="{8CDA4EFA-5696-BF8C-912B-772E611B354D}"/>
              </a:ext>
            </a:extLst>
          </p:cNvPr>
          <p:cNvSpPr>
            <a:spLocks noGrp="1" noChangeArrowheads="1"/>
          </p:cNvSpPr>
          <p:nvPr>
            <p:ph type="dt" sz="half" idx="10"/>
          </p:nvPr>
        </p:nvSpPr>
        <p:spPr/>
        <p:txBody>
          <a:bodyPr/>
          <a:lstStyle>
            <a:lvl1pPr eaLnBrk="0" hangingPunct="0">
              <a:defRPr/>
            </a:lvl1pPr>
          </a:lstStyle>
          <a:p>
            <a:pPr>
              <a:defRPr/>
            </a:pPr>
            <a:r>
              <a:rPr lang="zh-CN" altLang="en-US"/>
              <a:t>固体物理（</a:t>
            </a:r>
            <a:r>
              <a:rPr lang="en-US" altLang="zh-CN"/>
              <a:t>2019</a:t>
            </a:r>
            <a:r>
              <a:rPr lang="zh-CN" altLang="en-US"/>
              <a:t>春）</a:t>
            </a:r>
            <a:endParaRPr lang="en-US" altLang="zh-CN"/>
          </a:p>
        </p:txBody>
      </p:sp>
      <p:sp>
        <p:nvSpPr>
          <p:cNvPr id="6" name="Footer Placeholder 5">
            <a:extLst>
              <a:ext uri="{FF2B5EF4-FFF2-40B4-BE49-F238E27FC236}">
                <a16:creationId xmlns:a16="http://schemas.microsoft.com/office/drawing/2014/main" id="{6ED0DEEB-8579-4D2E-4BB8-0DA21B87155F}"/>
              </a:ext>
            </a:extLst>
          </p:cNvPr>
          <p:cNvSpPr>
            <a:spLocks noGrp="1" noChangeArrowheads="1"/>
          </p:cNvSpPr>
          <p:nvPr>
            <p:ph type="ftr" sz="quarter" idx="11"/>
          </p:nvPr>
        </p:nvSpPr>
        <p:spPr/>
        <p:txBody>
          <a:bodyPr/>
          <a:lstStyle>
            <a:lvl1pPr eaLnBrk="0" hangingPunct="0">
              <a:defRPr/>
            </a:lvl1pPr>
          </a:lstStyle>
          <a:p>
            <a:pPr>
              <a:defRPr/>
            </a:pPr>
            <a:r>
              <a:rPr lang="zh-CN" altLang="en-US"/>
              <a:t>清华大学电子工程系  汪莱</a:t>
            </a:r>
            <a:endParaRPr lang="en-US" altLang="zh-CN"/>
          </a:p>
        </p:txBody>
      </p:sp>
      <p:sp>
        <p:nvSpPr>
          <p:cNvPr id="7" name="Slide Number Placeholder 6">
            <a:extLst>
              <a:ext uri="{FF2B5EF4-FFF2-40B4-BE49-F238E27FC236}">
                <a16:creationId xmlns:a16="http://schemas.microsoft.com/office/drawing/2014/main" id="{A362DBF7-96A7-AEB4-636C-AF557FF7A940}"/>
              </a:ext>
            </a:extLst>
          </p:cNvPr>
          <p:cNvSpPr>
            <a:spLocks noGrp="1" noChangeArrowheads="1"/>
          </p:cNvSpPr>
          <p:nvPr>
            <p:ph type="sldNum" sz="quarter" idx="12"/>
          </p:nvPr>
        </p:nvSpPr>
        <p:spPr/>
        <p:txBody>
          <a:bodyPr/>
          <a:lstStyle>
            <a:lvl1pPr eaLnBrk="0" hangingPunct="0">
              <a:defRPr/>
            </a:lvl1pPr>
          </a:lstStyle>
          <a:p>
            <a:pPr>
              <a:defRPr/>
            </a:pPr>
            <a:fld id="{41716B8F-142F-49C6-A18A-6C4E0ECF78CD}" type="slidenum">
              <a:rPr lang="en-US" altLang="zh-CN"/>
              <a:pPr>
                <a:defRPr/>
              </a:pPr>
              <a:t>‹#›</a:t>
            </a:fld>
            <a:endParaRPr lang="en-US" altLang="zh-CN"/>
          </a:p>
        </p:txBody>
      </p:sp>
    </p:spTree>
    <p:extLst>
      <p:ext uri="{BB962C8B-B14F-4D97-AF65-F5344CB8AC3E}">
        <p14:creationId xmlns:p14="http://schemas.microsoft.com/office/powerpoint/2010/main" val="220288169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364FB52-14AE-5259-2A5C-54217A06AB35}"/>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a:t>
            </a:r>
            <a:r>
              <a:rPr lang="en-US" altLang="zh-CN"/>
              <a:t>2019</a:t>
            </a:r>
            <a:r>
              <a:rPr lang="zh-CN" altLang="en-US"/>
              <a:t>春）</a:t>
            </a:r>
            <a:endParaRPr lang="en-US" altLang="zh-CN"/>
          </a:p>
        </p:txBody>
      </p:sp>
      <p:sp>
        <p:nvSpPr>
          <p:cNvPr id="5" name="页脚占位符 4">
            <a:extLst>
              <a:ext uri="{FF2B5EF4-FFF2-40B4-BE49-F238E27FC236}">
                <a16:creationId xmlns:a16="http://schemas.microsoft.com/office/drawing/2014/main" id="{61DD32DC-E710-A310-838E-E7E12179CDA8}"/>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6" name="灯片编号占位符 5">
            <a:extLst>
              <a:ext uri="{FF2B5EF4-FFF2-40B4-BE49-F238E27FC236}">
                <a16:creationId xmlns:a16="http://schemas.microsoft.com/office/drawing/2014/main" id="{ACD33FFC-C6CA-5737-E51A-C7FF19B24E35}"/>
              </a:ext>
            </a:extLst>
          </p:cNvPr>
          <p:cNvSpPr>
            <a:spLocks noGrp="1"/>
          </p:cNvSpPr>
          <p:nvPr>
            <p:ph type="sldNum" sz="quarter" idx="12"/>
          </p:nvPr>
        </p:nvSpPr>
        <p:spPr>
          <a:xfrm>
            <a:off x="6553200" y="6356350"/>
            <a:ext cx="2133600" cy="365125"/>
          </a:xfrm>
        </p:spPr>
        <p:txBody>
          <a:bodyPr/>
          <a:lstStyle>
            <a:lvl1pPr>
              <a:defRPr/>
            </a:lvl1pPr>
          </a:lstStyle>
          <a:p>
            <a:pPr>
              <a:defRPr/>
            </a:pPr>
            <a:fld id="{C1759539-93CB-44E0-8A6E-15DF54770214}" type="slidenum">
              <a:rPr lang="en-US" altLang="zh-CN"/>
              <a:pPr>
                <a:defRPr/>
              </a:pPr>
              <a:t>‹#›</a:t>
            </a:fld>
            <a:endParaRPr lang="en-US" altLang="zh-CN"/>
          </a:p>
        </p:txBody>
      </p:sp>
    </p:spTree>
    <p:extLst>
      <p:ext uri="{BB962C8B-B14F-4D97-AF65-F5344CB8AC3E}">
        <p14:creationId xmlns:p14="http://schemas.microsoft.com/office/powerpoint/2010/main" val="1623700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7030A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b="1">
                <a:solidFill>
                  <a:srgbClr val="FF0000"/>
                </a:solidFill>
                <a:latin typeface="微软雅黑" panose="020B0503020204020204" pitchFamily="34" charset="-122"/>
                <a:ea typeface="微软雅黑" panose="020B0503020204020204" pitchFamily="34" charset="-122"/>
              </a:defRPr>
            </a:lvl1pPr>
            <a:lvl2pPr>
              <a:defRPr sz="2400" b="1">
                <a:latin typeface="微软雅黑" panose="020B0503020204020204" pitchFamily="34" charset="-122"/>
                <a:ea typeface="微软雅黑" panose="020B0503020204020204" pitchFamily="34" charset="-122"/>
              </a:defRPr>
            </a:lvl2pPr>
            <a:lvl3pPr>
              <a:defRPr sz="2000" b="1">
                <a:latin typeface="微软雅黑" panose="020B0503020204020204" pitchFamily="34" charset="-122"/>
                <a:ea typeface="微软雅黑" panose="020B0503020204020204" pitchFamily="34" charset="-122"/>
              </a:defRPr>
            </a:lvl3pPr>
            <a:lvl4pPr>
              <a:defRPr sz="1800" b="1">
                <a:latin typeface="微软雅黑" panose="020B0503020204020204" pitchFamily="34" charset="-122"/>
                <a:ea typeface="微软雅黑" panose="020B0503020204020204" pitchFamily="34" charset="-122"/>
              </a:defRPr>
            </a:lvl4pPr>
            <a:lvl5pPr>
              <a:defRPr sz="1800" b="1">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600200"/>
            <a:ext cx="4038600" cy="4525963"/>
          </a:xfrm>
        </p:spPr>
        <p:txBody>
          <a:bodyPr/>
          <a:lstStyle>
            <a:lvl1pPr>
              <a:defRPr sz="2800" b="1">
                <a:solidFill>
                  <a:srgbClr val="FF0000"/>
                </a:solidFill>
                <a:latin typeface="微软雅黑" panose="020B0503020204020204" pitchFamily="34" charset="-122"/>
                <a:ea typeface="微软雅黑" panose="020B0503020204020204" pitchFamily="34" charset="-122"/>
              </a:defRPr>
            </a:lvl1pPr>
            <a:lvl2pPr>
              <a:defRPr sz="2400" b="1">
                <a:latin typeface="微软雅黑" panose="020B0503020204020204" pitchFamily="34" charset="-122"/>
                <a:ea typeface="微软雅黑" panose="020B0503020204020204" pitchFamily="34" charset="-122"/>
              </a:defRPr>
            </a:lvl2pPr>
            <a:lvl3pPr>
              <a:defRPr sz="2000" b="1">
                <a:latin typeface="微软雅黑" panose="020B0503020204020204" pitchFamily="34" charset="-122"/>
                <a:ea typeface="微软雅黑" panose="020B0503020204020204" pitchFamily="34" charset="-122"/>
              </a:defRPr>
            </a:lvl3pPr>
            <a:lvl4pPr>
              <a:defRPr sz="1800" b="1">
                <a:latin typeface="微软雅黑" panose="020B0503020204020204" pitchFamily="34" charset="-122"/>
                <a:ea typeface="微软雅黑" panose="020B0503020204020204" pitchFamily="34" charset="-122"/>
              </a:defRPr>
            </a:lvl4pPr>
            <a:lvl5pPr>
              <a:defRPr sz="1800" b="1">
                <a:latin typeface="微软雅黑" panose="020B0503020204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a:extLst>
              <a:ext uri="{FF2B5EF4-FFF2-40B4-BE49-F238E27FC236}">
                <a16:creationId xmlns:a16="http://schemas.microsoft.com/office/drawing/2014/main" id="{B5A7B434-3FB0-58AC-8214-303348A0A66E}"/>
              </a:ext>
            </a:extLst>
          </p:cNvPr>
          <p:cNvSpPr>
            <a:spLocks noGrp="1"/>
          </p:cNvSpPr>
          <p:nvPr>
            <p:ph type="dt" sz="half" idx="10"/>
          </p:nvPr>
        </p:nvSpPr>
        <p:spPr>
          <a:xfrm>
            <a:off x="457200" y="6356350"/>
            <a:ext cx="2133600" cy="365125"/>
          </a:xfrm>
        </p:spPr>
        <p:txBody>
          <a:bodyPr/>
          <a:lstStyle>
            <a:lvl1pPr>
              <a:defRPr b="1">
                <a:latin typeface="微软雅黑" panose="020B0503020204020204" pitchFamily="34" charset="-122"/>
                <a:ea typeface="微软雅黑" panose="020B0503020204020204" pitchFamily="34" charset="-122"/>
              </a:defRPr>
            </a:lvl1pPr>
          </a:lstStyle>
          <a:p>
            <a:pPr>
              <a:defRPr/>
            </a:pPr>
            <a:r>
              <a:rPr lang="zh-CN" altLang="en-US"/>
              <a:t>固体物理（</a:t>
            </a:r>
            <a:r>
              <a:rPr lang="en-US" altLang="zh-CN"/>
              <a:t>2019</a:t>
            </a:r>
            <a:r>
              <a:rPr lang="zh-CN" altLang="en-US"/>
              <a:t>春）</a:t>
            </a:r>
            <a:endParaRPr lang="en-US" altLang="zh-CN"/>
          </a:p>
        </p:txBody>
      </p:sp>
      <p:sp>
        <p:nvSpPr>
          <p:cNvPr id="6" name="页脚占位符 5">
            <a:extLst>
              <a:ext uri="{FF2B5EF4-FFF2-40B4-BE49-F238E27FC236}">
                <a16:creationId xmlns:a16="http://schemas.microsoft.com/office/drawing/2014/main" id="{11906DB1-5CDD-7FD6-0D2F-A40EFED393ED}"/>
              </a:ext>
            </a:extLst>
          </p:cNvPr>
          <p:cNvSpPr>
            <a:spLocks noGrp="1"/>
          </p:cNvSpPr>
          <p:nvPr>
            <p:ph type="ftr" sz="quarter" idx="11"/>
          </p:nvPr>
        </p:nvSpPr>
        <p:spPr>
          <a:xfrm>
            <a:off x="3124200" y="6356350"/>
            <a:ext cx="2895600" cy="365125"/>
          </a:xfrm>
        </p:spPr>
        <p:txBody>
          <a:bodyPr/>
          <a:lstStyle>
            <a:lvl1pPr>
              <a:defRPr b="1">
                <a:latin typeface="微软雅黑" panose="020B0503020204020204" pitchFamily="34" charset="-122"/>
                <a:ea typeface="微软雅黑" panose="020B0503020204020204" pitchFamily="34" charset="-122"/>
              </a:defRPr>
            </a:lvl1pPr>
          </a:lstStyle>
          <a:p>
            <a:pPr>
              <a:defRPr/>
            </a:pPr>
            <a:r>
              <a:rPr lang="zh-CN" altLang="en-US"/>
              <a:t>清华大学电子工程系  汪莱</a:t>
            </a:r>
            <a:endParaRPr lang="en-US" altLang="zh-CN"/>
          </a:p>
        </p:txBody>
      </p:sp>
      <p:sp>
        <p:nvSpPr>
          <p:cNvPr id="7" name="灯片编号占位符 6">
            <a:extLst>
              <a:ext uri="{FF2B5EF4-FFF2-40B4-BE49-F238E27FC236}">
                <a16:creationId xmlns:a16="http://schemas.microsoft.com/office/drawing/2014/main" id="{DAE613C5-72D3-8ED6-4C3F-B736238BCC2E}"/>
              </a:ext>
            </a:extLst>
          </p:cNvPr>
          <p:cNvSpPr>
            <a:spLocks noGrp="1"/>
          </p:cNvSpPr>
          <p:nvPr>
            <p:ph type="sldNum" sz="quarter" idx="12"/>
          </p:nvPr>
        </p:nvSpPr>
        <p:spPr>
          <a:xfrm>
            <a:off x="6553200" y="6356350"/>
            <a:ext cx="2133600" cy="365125"/>
          </a:xfrm>
        </p:spPr>
        <p:txBody>
          <a:bodyPr/>
          <a:lstStyle>
            <a:lvl1pPr>
              <a:defRPr b="1">
                <a:latin typeface="微软雅黑" panose="020B0503020204020204" pitchFamily="34" charset="-122"/>
                <a:ea typeface="微软雅黑" panose="020B0503020204020204" pitchFamily="34" charset="-122"/>
              </a:defRPr>
            </a:lvl1pPr>
          </a:lstStyle>
          <a:p>
            <a:pPr>
              <a:defRPr/>
            </a:pPr>
            <a:fld id="{67BD871B-D5EC-4ADC-BF83-8446ECF4A3E3}" type="slidenum">
              <a:rPr lang="en-US" altLang="zh-CN"/>
              <a:pPr>
                <a:defRPr/>
              </a:pPr>
              <a:t>‹#›</a:t>
            </a:fld>
            <a:endParaRPr lang="en-US" altLang="zh-CN"/>
          </a:p>
        </p:txBody>
      </p:sp>
    </p:spTree>
    <p:extLst>
      <p:ext uri="{BB962C8B-B14F-4D97-AF65-F5344CB8AC3E}">
        <p14:creationId xmlns:p14="http://schemas.microsoft.com/office/powerpoint/2010/main" val="135807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F350C7B0-6600-A4B1-97D9-06197E63F9B2}"/>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a:t>
            </a:r>
            <a:r>
              <a:rPr lang="en-US" altLang="zh-CN"/>
              <a:t>2019</a:t>
            </a:r>
            <a:r>
              <a:rPr lang="zh-CN" altLang="en-US"/>
              <a:t>春）</a:t>
            </a:r>
            <a:endParaRPr lang="en-US" altLang="zh-CN"/>
          </a:p>
        </p:txBody>
      </p:sp>
      <p:sp>
        <p:nvSpPr>
          <p:cNvPr id="8" name="页脚占位符 7">
            <a:extLst>
              <a:ext uri="{FF2B5EF4-FFF2-40B4-BE49-F238E27FC236}">
                <a16:creationId xmlns:a16="http://schemas.microsoft.com/office/drawing/2014/main" id="{9740D351-AA11-E698-7B07-2A0ABB6B5160}"/>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9" name="灯片编号占位符 8">
            <a:extLst>
              <a:ext uri="{FF2B5EF4-FFF2-40B4-BE49-F238E27FC236}">
                <a16:creationId xmlns:a16="http://schemas.microsoft.com/office/drawing/2014/main" id="{358BEC75-0455-7BB5-B62D-A641A2BD5999}"/>
              </a:ext>
            </a:extLst>
          </p:cNvPr>
          <p:cNvSpPr>
            <a:spLocks noGrp="1"/>
          </p:cNvSpPr>
          <p:nvPr>
            <p:ph type="sldNum" sz="quarter" idx="12"/>
          </p:nvPr>
        </p:nvSpPr>
        <p:spPr>
          <a:xfrm>
            <a:off x="6553200" y="6356350"/>
            <a:ext cx="2133600" cy="365125"/>
          </a:xfrm>
        </p:spPr>
        <p:txBody>
          <a:bodyPr/>
          <a:lstStyle>
            <a:lvl1pPr>
              <a:defRPr/>
            </a:lvl1pPr>
          </a:lstStyle>
          <a:p>
            <a:pPr>
              <a:defRPr/>
            </a:pPr>
            <a:fld id="{BDDD5449-D3FF-4F85-8C18-1883D5863A33}" type="slidenum">
              <a:rPr lang="en-US" altLang="zh-CN"/>
              <a:pPr>
                <a:defRPr/>
              </a:pPr>
              <a:t>‹#›</a:t>
            </a:fld>
            <a:endParaRPr lang="en-US" altLang="zh-CN"/>
          </a:p>
        </p:txBody>
      </p:sp>
    </p:spTree>
    <p:extLst>
      <p:ext uri="{BB962C8B-B14F-4D97-AF65-F5344CB8AC3E}">
        <p14:creationId xmlns:p14="http://schemas.microsoft.com/office/powerpoint/2010/main" val="101617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7030A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日期占位符 2">
            <a:extLst>
              <a:ext uri="{FF2B5EF4-FFF2-40B4-BE49-F238E27FC236}">
                <a16:creationId xmlns:a16="http://schemas.microsoft.com/office/drawing/2014/main" id="{9289C474-DA23-E2EC-0B13-EAA42A7B095B}"/>
              </a:ext>
            </a:extLst>
          </p:cNvPr>
          <p:cNvSpPr>
            <a:spLocks noGrp="1"/>
          </p:cNvSpPr>
          <p:nvPr>
            <p:ph type="dt" sz="half" idx="10"/>
          </p:nvPr>
        </p:nvSpPr>
        <p:spPr>
          <a:xfrm>
            <a:off x="457200" y="6356350"/>
            <a:ext cx="2133600" cy="365125"/>
          </a:xfrm>
        </p:spPr>
        <p:txBody>
          <a:bodyPr/>
          <a:lstStyle>
            <a:lvl1pPr>
              <a:defRPr b="1">
                <a:latin typeface="微软雅黑" panose="020B0503020204020204" pitchFamily="34" charset="-122"/>
                <a:ea typeface="微软雅黑" panose="020B0503020204020204" pitchFamily="34" charset="-122"/>
              </a:defRPr>
            </a:lvl1pPr>
          </a:lstStyle>
          <a:p>
            <a:pPr>
              <a:defRPr/>
            </a:pPr>
            <a:r>
              <a:rPr lang="zh-CN" altLang="en-US"/>
              <a:t>固体物理（</a:t>
            </a:r>
            <a:r>
              <a:rPr lang="en-US" altLang="zh-CN"/>
              <a:t>2019</a:t>
            </a:r>
            <a:r>
              <a:rPr lang="zh-CN" altLang="en-US"/>
              <a:t>春）</a:t>
            </a:r>
            <a:endParaRPr lang="en-US" altLang="zh-CN"/>
          </a:p>
        </p:txBody>
      </p:sp>
      <p:sp>
        <p:nvSpPr>
          <p:cNvPr id="4" name="页脚占位符 3">
            <a:extLst>
              <a:ext uri="{FF2B5EF4-FFF2-40B4-BE49-F238E27FC236}">
                <a16:creationId xmlns:a16="http://schemas.microsoft.com/office/drawing/2014/main" id="{8D985110-32D4-E775-FCF0-FCB88D5E845F}"/>
              </a:ext>
            </a:extLst>
          </p:cNvPr>
          <p:cNvSpPr>
            <a:spLocks noGrp="1"/>
          </p:cNvSpPr>
          <p:nvPr>
            <p:ph type="ftr" sz="quarter" idx="11"/>
          </p:nvPr>
        </p:nvSpPr>
        <p:spPr>
          <a:xfrm>
            <a:off x="3124200" y="6356350"/>
            <a:ext cx="2895600" cy="365125"/>
          </a:xfrm>
        </p:spPr>
        <p:txBody>
          <a:bodyPr/>
          <a:lstStyle>
            <a:lvl1pPr>
              <a:defRPr b="1">
                <a:latin typeface="微软雅黑" panose="020B0503020204020204" pitchFamily="34" charset="-122"/>
                <a:ea typeface="微软雅黑" panose="020B0503020204020204" pitchFamily="34" charset="-122"/>
              </a:defRPr>
            </a:lvl1pPr>
          </a:lstStyle>
          <a:p>
            <a:pPr>
              <a:defRPr/>
            </a:pPr>
            <a:r>
              <a:rPr lang="zh-CN" altLang="en-US"/>
              <a:t>清华大学电子工程系  汪莱</a:t>
            </a:r>
            <a:endParaRPr lang="en-US" altLang="zh-CN"/>
          </a:p>
        </p:txBody>
      </p:sp>
      <p:sp>
        <p:nvSpPr>
          <p:cNvPr id="5" name="灯片编号占位符 4">
            <a:extLst>
              <a:ext uri="{FF2B5EF4-FFF2-40B4-BE49-F238E27FC236}">
                <a16:creationId xmlns:a16="http://schemas.microsoft.com/office/drawing/2014/main" id="{AE091A67-65DB-00CF-F2E0-81EB5A7220D9}"/>
              </a:ext>
            </a:extLst>
          </p:cNvPr>
          <p:cNvSpPr>
            <a:spLocks noGrp="1"/>
          </p:cNvSpPr>
          <p:nvPr>
            <p:ph type="sldNum" sz="quarter" idx="12"/>
          </p:nvPr>
        </p:nvSpPr>
        <p:spPr>
          <a:xfrm>
            <a:off x="6553200" y="6356350"/>
            <a:ext cx="2133600" cy="365125"/>
          </a:xfrm>
        </p:spPr>
        <p:txBody>
          <a:bodyPr/>
          <a:lstStyle>
            <a:lvl1pPr>
              <a:defRPr b="1">
                <a:latin typeface="微软雅黑" panose="020B0503020204020204" pitchFamily="34" charset="-122"/>
                <a:ea typeface="微软雅黑" panose="020B0503020204020204" pitchFamily="34" charset="-122"/>
              </a:defRPr>
            </a:lvl1pPr>
          </a:lstStyle>
          <a:p>
            <a:pPr>
              <a:defRPr/>
            </a:pPr>
            <a:fld id="{A4FF982C-A27B-4E62-8E2B-9B204827C4E4}" type="slidenum">
              <a:rPr lang="en-US" altLang="zh-CN"/>
              <a:pPr>
                <a:defRPr/>
              </a:pPr>
              <a:t>‹#›</a:t>
            </a:fld>
            <a:endParaRPr lang="en-US" altLang="zh-CN"/>
          </a:p>
        </p:txBody>
      </p:sp>
    </p:spTree>
    <p:extLst>
      <p:ext uri="{BB962C8B-B14F-4D97-AF65-F5344CB8AC3E}">
        <p14:creationId xmlns:p14="http://schemas.microsoft.com/office/powerpoint/2010/main" val="170436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6797B3-4729-3DCD-E995-4A549D60709E}"/>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a:t>
            </a:r>
            <a:r>
              <a:rPr lang="en-US" altLang="zh-CN"/>
              <a:t>2019</a:t>
            </a:r>
            <a:r>
              <a:rPr lang="zh-CN" altLang="en-US"/>
              <a:t>春）</a:t>
            </a:r>
            <a:endParaRPr lang="en-US" altLang="zh-CN"/>
          </a:p>
        </p:txBody>
      </p:sp>
      <p:sp>
        <p:nvSpPr>
          <p:cNvPr id="3" name="页脚占位符 2">
            <a:extLst>
              <a:ext uri="{FF2B5EF4-FFF2-40B4-BE49-F238E27FC236}">
                <a16:creationId xmlns:a16="http://schemas.microsoft.com/office/drawing/2014/main" id="{D9B4F8D7-5872-FC70-F34F-64FC82AE1372}"/>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4" name="灯片编号占位符 3">
            <a:extLst>
              <a:ext uri="{FF2B5EF4-FFF2-40B4-BE49-F238E27FC236}">
                <a16:creationId xmlns:a16="http://schemas.microsoft.com/office/drawing/2014/main" id="{451E9E6F-2CC0-9F4C-0465-2AE881F2DB88}"/>
              </a:ext>
            </a:extLst>
          </p:cNvPr>
          <p:cNvSpPr>
            <a:spLocks noGrp="1"/>
          </p:cNvSpPr>
          <p:nvPr>
            <p:ph type="sldNum" sz="quarter" idx="12"/>
          </p:nvPr>
        </p:nvSpPr>
        <p:spPr>
          <a:xfrm>
            <a:off x="6553200" y="6356350"/>
            <a:ext cx="2133600" cy="365125"/>
          </a:xfrm>
        </p:spPr>
        <p:txBody>
          <a:bodyPr/>
          <a:lstStyle>
            <a:lvl1pPr>
              <a:defRPr/>
            </a:lvl1pPr>
          </a:lstStyle>
          <a:p>
            <a:pPr>
              <a:defRPr/>
            </a:pPr>
            <a:fld id="{52071E06-2C05-48CD-9716-B0EC247327C5}" type="slidenum">
              <a:rPr lang="en-US" altLang="zh-CN"/>
              <a:pPr>
                <a:defRPr/>
              </a:pPr>
              <a:t>‹#›</a:t>
            </a:fld>
            <a:endParaRPr lang="en-US" altLang="zh-CN"/>
          </a:p>
        </p:txBody>
      </p:sp>
    </p:spTree>
    <p:extLst>
      <p:ext uri="{BB962C8B-B14F-4D97-AF65-F5344CB8AC3E}">
        <p14:creationId xmlns:p14="http://schemas.microsoft.com/office/powerpoint/2010/main" val="251148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F062AF6-B6A4-A52A-3192-45CC2B294A5C}"/>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a:t>
            </a:r>
            <a:r>
              <a:rPr lang="en-US" altLang="zh-CN"/>
              <a:t>2019</a:t>
            </a:r>
            <a:r>
              <a:rPr lang="zh-CN" altLang="en-US"/>
              <a:t>春）</a:t>
            </a:r>
            <a:endParaRPr lang="en-US" altLang="zh-CN"/>
          </a:p>
        </p:txBody>
      </p:sp>
      <p:sp>
        <p:nvSpPr>
          <p:cNvPr id="6" name="页脚占位符 5">
            <a:extLst>
              <a:ext uri="{FF2B5EF4-FFF2-40B4-BE49-F238E27FC236}">
                <a16:creationId xmlns:a16="http://schemas.microsoft.com/office/drawing/2014/main" id="{1B5BA734-FCEB-2194-7907-A71854C66E83}"/>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7" name="灯片编号占位符 6">
            <a:extLst>
              <a:ext uri="{FF2B5EF4-FFF2-40B4-BE49-F238E27FC236}">
                <a16:creationId xmlns:a16="http://schemas.microsoft.com/office/drawing/2014/main" id="{BDB89BE8-55CD-F419-91BA-FF33F260A58F}"/>
              </a:ext>
            </a:extLst>
          </p:cNvPr>
          <p:cNvSpPr>
            <a:spLocks noGrp="1"/>
          </p:cNvSpPr>
          <p:nvPr>
            <p:ph type="sldNum" sz="quarter" idx="12"/>
          </p:nvPr>
        </p:nvSpPr>
        <p:spPr>
          <a:xfrm>
            <a:off x="6553200" y="6356350"/>
            <a:ext cx="2133600" cy="365125"/>
          </a:xfrm>
        </p:spPr>
        <p:txBody>
          <a:bodyPr/>
          <a:lstStyle>
            <a:lvl1pPr>
              <a:defRPr/>
            </a:lvl1pPr>
          </a:lstStyle>
          <a:p>
            <a:pPr>
              <a:defRPr/>
            </a:pPr>
            <a:fld id="{002F3402-D28B-43C4-9523-44350ADDB516}" type="slidenum">
              <a:rPr lang="en-US" altLang="zh-CN"/>
              <a:pPr>
                <a:defRPr/>
              </a:pPr>
              <a:t>‹#›</a:t>
            </a:fld>
            <a:endParaRPr lang="en-US" altLang="zh-CN"/>
          </a:p>
        </p:txBody>
      </p:sp>
    </p:spTree>
    <p:extLst>
      <p:ext uri="{BB962C8B-B14F-4D97-AF65-F5344CB8AC3E}">
        <p14:creationId xmlns:p14="http://schemas.microsoft.com/office/powerpoint/2010/main" val="1876873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7ACC17-57E9-A739-5FE2-0BFBF22662F5}"/>
              </a:ext>
            </a:extLst>
          </p:cNvPr>
          <p:cNvSpPr>
            <a:spLocks noGrp="1"/>
          </p:cNvSpPr>
          <p:nvPr>
            <p:ph type="dt" sz="half" idx="10"/>
          </p:nvPr>
        </p:nvSpPr>
        <p:spPr>
          <a:xfrm>
            <a:off x="457200" y="6356350"/>
            <a:ext cx="2133600" cy="365125"/>
          </a:xfrm>
        </p:spPr>
        <p:txBody>
          <a:bodyPr/>
          <a:lstStyle>
            <a:lvl1pPr>
              <a:defRPr/>
            </a:lvl1pPr>
          </a:lstStyle>
          <a:p>
            <a:pPr>
              <a:defRPr/>
            </a:pPr>
            <a:r>
              <a:rPr lang="zh-CN" altLang="en-US"/>
              <a:t>固体物理（</a:t>
            </a:r>
            <a:r>
              <a:rPr lang="en-US" altLang="zh-CN"/>
              <a:t>2019</a:t>
            </a:r>
            <a:r>
              <a:rPr lang="zh-CN" altLang="en-US"/>
              <a:t>春）</a:t>
            </a:r>
            <a:endParaRPr lang="en-US" altLang="zh-CN"/>
          </a:p>
        </p:txBody>
      </p:sp>
      <p:sp>
        <p:nvSpPr>
          <p:cNvPr id="6" name="页脚占位符 5">
            <a:extLst>
              <a:ext uri="{FF2B5EF4-FFF2-40B4-BE49-F238E27FC236}">
                <a16:creationId xmlns:a16="http://schemas.microsoft.com/office/drawing/2014/main" id="{B1EE0794-4C5D-0DF0-E10B-0727EAA958A1}"/>
              </a:ext>
            </a:extLst>
          </p:cNvPr>
          <p:cNvSpPr>
            <a:spLocks noGrp="1"/>
          </p:cNvSpPr>
          <p:nvPr>
            <p:ph type="ftr" sz="quarter" idx="11"/>
          </p:nvPr>
        </p:nvSpPr>
        <p:spPr>
          <a:xfrm>
            <a:off x="3124200" y="6356350"/>
            <a:ext cx="2895600" cy="365125"/>
          </a:xfrm>
        </p:spPr>
        <p:txBody>
          <a:bodyPr/>
          <a:lstStyle>
            <a:lvl1pPr>
              <a:defRPr/>
            </a:lvl1pPr>
          </a:lstStyle>
          <a:p>
            <a:pPr>
              <a:defRPr/>
            </a:pPr>
            <a:r>
              <a:rPr lang="zh-CN" altLang="en-US"/>
              <a:t>清华大学电子工程系  汪莱</a:t>
            </a:r>
            <a:endParaRPr lang="en-US" altLang="zh-CN"/>
          </a:p>
        </p:txBody>
      </p:sp>
      <p:sp>
        <p:nvSpPr>
          <p:cNvPr id="7" name="灯片编号占位符 6">
            <a:extLst>
              <a:ext uri="{FF2B5EF4-FFF2-40B4-BE49-F238E27FC236}">
                <a16:creationId xmlns:a16="http://schemas.microsoft.com/office/drawing/2014/main" id="{A3339A39-2580-4E22-84C9-56F558E0F1E9}"/>
              </a:ext>
            </a:extLst>
          </p:cNvPr>
          <p:cNvSpPr>
            <a:spLocks noGrp="1"/>
          </p:cNvSpPr>
          <p:nvPr>
            <p:ph type="sldNum" sz="quarter" idx="12"/>
          </p:nvPr>
        </p:nvSpPr>
        <p:spPr>
          <a:xfrm>
            <a:off x="6553200" y="6356350"/>
            <a:ext cx="2133600" cy="365125"/>
          </a:xfrm>
        </p:spPr>
        <p:txBody>
          <a:bodyPr/>
          <a:lstStyle>
            <a:lvl1pPr>
              <a:defRPr/>
            </a:lvl1pPr>
          </a:lstStyle>
          <a:p>
            <a:pPr>
              <a:defRPr/>
            </a:pPr>
            <a:fld id="{C7864137-78CE-4E04-90FD-BD7BB637DCB7}" type="slidenum">
              <a:rPr lang="en-US" altLang="zh-CN"/>
              <a:pPr>
                <a:defRPr/>
              </a:pPr>
              <a:t>‹#›</a:t>
            </a:fld>
            <a:endParaRPr lang="en-US" altLang="zh-CN"/>
          </a:p>
        </p:txBody>
      </p:sp>
    </p:spTree>
    <p:extLst>
      <p:ext uri="{BB962C8B-B14F-4D97-AF65-F5344CB8AC3E}">
        <p14:creationId xmlns:p14="http://schemas.microsoft.com/office/powerpoint/2010/main" val="167284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513B9B19-3D64-AB91-B18A-66C43DB944A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FFB6D469-4287-6713-91E5-E0078A3D2E4C}"/>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68864C99-CB4B-C61B-E7E2-4E3944282E0E}"/>
              </a:ext>
            </a:extLst>
          </p:cNvPr>
          <p:cNvSpPr>
            <a:spLocks noGrp="1"/>
          </p:cNvSpPr>
          <p:nvPr>
            <p:ph type="dt" sz="half" idx="2"/>
          </p:nvPr>
        </p:nvSpPr>
        <p:spPr>
          <a:xfrm>
            <a:off x="3175" y="6469063"/>
            <a:ext cx="2133600" cy="365125"/>
          </a:xfrm>
          <a:prstGeom prst="rect">
            <a:avLst/>
          </a:prstGeom>
        </p:spPr>
        <p:txBody>
          <a:bodyPr anchor="ctr" anchorCtr="0"/>
          <a:lstStyle>
            <a:lvl1pPr eaLnBrk="1" hangingPunct="1">
              <a:defRPr sz="1200">
                <a:latin typeface="Arial" pitchFamily="34" charset="0"/>
              </a:defRPr>
            </a:lvl1pPr>
          </a:lstStyle>
          <a:p>
            <a:pPr>
              <a:defRPr/>
            </a:pPr>
            <a:r>
              <a:rPr lang="zh-CN" altLang="en-US"/>
              <a:t>固体物理（</a:t>
            </a:r>
            <a:r>
              <a:rPr lang="en-US" altLang="zh-CN"/>
              <a:t>2019</a:t>
            </a:r>
            <a:r>
              <a:rPr lang="zh-CN" altLang="en-US"/>
              <a:t>春）</a:t>
            </a:r>
            <a:endParaRPr lang="en-US" altLang="zh-CN" dirty="0"/>
          </a:p>
        </p:txBody>
      </p:sp>
      <p:sp>
        <p:nvSpPr>
          <p:cNvPr id="8" name="页脚占位符 4">
            <a:extLst>
              <a:ext uri="{FF2B5EF4-FFF2-40B4-BE49-F238E27FC236}">
                <a16:creationId xmlns:a16="http://schemas.microsoft.com/office/drawing/2014/main" id="{08DFA8E6-26D3-2E2D-7C71-73ADEA31D1C9}"/>
              </a:ext>
            </a:extLst>
          </p:cNvPr>
          <p:cNvSpPr>
            <a:spLocks noGrp="1"/>
          </p:cNvSpPr>
          <p:nvPr>
            <p:ph type="ftr" sz="quarter" idx="3"/>
          </p:nvPr>
        </p:nvSpPr>
        <p:spPr>
          <a:xfrm>
            <a:off x="3124200" y="6470650"/>
            <a:ext cx="2895600" cy="365125"/>
          </a:xfrm>
          <a:prstGeom prst="rect">
            <a:avLst/>
          </a:prstGeom>
        </p:spPr>
        <p:txBody>
          <a:bodyPr anchor="ctr" anchorCtr="0"/>
          <a:lstStyle>
            <a:lvl1pPr algn="ctr" eaLnBrk="1" hangingPunct="1">
              <a:defRPr sz="1200">
                <a:latin typeface="Arial" pitchFamily="34" charset="0"/>
              </a:defRPr>
            </a:lvl1pPr>
          </a:lstStyle>
          <a:p>
            <a:pPr>
              <a:defRPr/>
            </a:pPr>
            <a:r>
              <a:rPr lang="en-US" altLang="zh-CN"/>
              <a:t>清华大学电子工程系</a:t>
            </a:r>
            <a:r>
              <a:rPr lang="zh-CN" altLang="en-US"/>
              <a:t>  汪莱</a:t>
            </a:r>
            <a:endParaRPr lang="en-US" altLang="zh-CN" dirty="0"/>
          </a:p>
        </p:txBody>
      </p:sp>
      <p:sp>
        <p:nvSpPr>
          <p:cNvPr id="9" name="灯片编号占位符 5">
            <a:extLst>
              <a:ext uri="{FF2B5EF4-FFF2-40B4-BE49-F238E27FC236}">
                <a16:creationId xmlns:a16="http://schemas.microsoft.com/office/drawing/2014/main" id="{CB1E6217-7366-00CE-FCE5-1CC156C96F7C}"/>
              </a:ext>
            </a:extLst>
          </p:cNvPr>
          <p:cNvSpPr>
            <a:spLocks noGrp="1"/>
          </p:cNvSpPr>
          <p:nvPr>
            <p:ph type="sldNum" sz="quarter" idx="4"/>
          </p:nvPr>
        </p:nvSpPr>
        <p:spPr>
          <a:xfrm>
            <a:off x="6988175" y="64706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lvl1pPr>
          </a:lstStyle>
          <a:p>
            <a:pPr>
              <a:defRPr/>
            </a:pPr>
            <a:fld id="{EDC43B39-9D5A-4CED-A382-3DF3C1FE63A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6441" r:id="rId1"/>
    <p:sldLayoutId id="2147486442" r:id="rId2"/>
    <p:sldLayoutId id="2147486443" r:id="rId3"/>
    <p:sldLayoutId id="2147486444" r:id="rId4"/>
    <p:sldLayoutId id="2147486445" r:id="rId5"/>
    <p:sldLayoutId id="2147486446" r:id="rId6"/>
    <p:sldLayoutId id="2147486447" r:id="rId7"/>
    <p:sldLayoutId id="2147486448" r:id="rId8"/>
    <p:sldLayoutId id="2147486449" r:id="rId9"/>
    <p:sldLayoutId id="2147486450" r:id="rId10"/>
    <p:sldLayoutId id="2147486451" r:id="rId11"/>
    <p:sldLayoutId id="2147486452" r:id="rId12"/>
    <p:sldLayoutId id="2147486453"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9B6DCB2E-7FF1-A183-FBBC-2EA7C2DFD7E3}"/>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8C1C1AA3-B8AF-88A9-5C4E-97B0970248C3}"/>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8911E39F-E347-43D3-AFB8-3505339994DD}"/>
              </a:ext>
            </a:extLst>
          </p:cNvPr>
          <p:cNvSpPr>
            <a:spLocks noGrp="1"/>
          </p:cNvSpPr>
          <p:nvPr>
            <p:ph type="dt" sz="half" idx="2"/>
          </p:nvPr>
        </p:nvSpPr>
        <p:spPr>
          <a:xfrm>
            <a:off x="3175" y="6469063"/>
            <a:ext cx="2133600" cy="365125"/>
          </a:xfrm>
          <a:prstGeom prst="rect">
            <a:avLst/>
          </a:prstGeom>
        </p:spPr>
        <p:txBody>
          <a:bodyPr anchor="ctr" anchorCtr="0"/>
          <a:lstStyle>
            <a:lvl1pPr eaLnBrk="1" hangingPunct="1">
              <a:defRPr sz="1200">
                <a:solidFill>
                  <a:prstClr val="black"/>
                </a:solidFill>
                <a:latin typeface="Arial" pitchFamily="34" charset="0"/>
              </a:defRPr>
            </a:lvl1pPr>
          </a:lstStyle>
          <a:p>
            <a:pPr>
              <a:defRPr/>
            </a:pPr>
            <a:r>
              <a:rPr lang="zh-CN" altLang="en-US"/>
              <a:t>固体物理（</a:t>
            </a:r>
            <a:r>
              <a:rPr lang="en-US" altLang="zh-CN"/>
              <a:t>2019</a:t>
            </a:r>
            <a:r>
              <a:rPr lang="zh-CN" altLang="en-US"/>
              <a:t>春）</a:t>
            </a:r>
            <a:endParaRPr lang="en-US" altLang="zh-CN" dirty="0"/>
          </a:p>
        </p:txBody>
      </p:sp>
      <p:sp>
        <p:nvSpPr>
          <p:cNvPr id="8" name="页脚占位符 4">
            <a:extLst>
              <a:ext uri="{FF2B5EF4-FFF2-40B4-BE49-F238E27FC236}">
                <a16:creationId xmlns:a16="http://schemas.microsoft.com/office/drawing/2014/main" id="{BF641287-018D-7773-FEBA-E5664FC2F2C5}"/>
              </a:ext>
            </a:extLst>
          </p:cNvPr>
          <p:cNvSpPr>
            <a:spLocks noGrp="1"/>
          </p:cNvSpPr>
          <p:nvPr>
            <p:ph type="ftr" sz="quarter" idx="3"/>
          </p:nvPr>
        </p:nvSpPr>
        <p:spPr>
          <a:xfrm>
            <a:off x="3124200" y="6470650"/>
            <a:ext cx="2895600" cy="365125"/>
          </a:xfrm>
          <a:prstGeom prst="rect">
            <a:avLst/>
          </a:prstGeom>
        </p:spPr>
        <p:txBody>
          <a:bodyPr anchor="ctr" anchorCtr="0"/>
          <a:lstStyle>
            <a:lvl1pPr algn="ctr" eaLnBrk="1" hangingPunct="1">
              <a:defRPr sz="1200">
                <a:solidFill>
                  <a:prstClr val="black"/>
                </a:solidFill>
                <a:latin typeface="Arial" pitchFamily="34" charset="0"/>
              </a:defRPr>
            </a:lvl1pPr>
          </a:lstStyle>
          <a:p>
            <a:pPr>
              <a:defRPr/>
            </a:pPr>
            <a:r>
              <a:rPr lang="en-US" altLang="zh-CN"/>
              <a:t>清华大学电子工程系</a:t>
            </a:r>
            <a:r>
              <a:rPr lang="zh-CN" altLang="en-US"/>
              <a:t>  汪莱</a:t>
            </a:r>
            <a:endParaRPr lang="en-US" altLang="zh-CN" dirty="0"/>
          </a:p>
        </p:txBody>
      </p:sp>
      <p:sp>
        <p:nvSpPr>
          <p:cNvPr id="9" name="灯片编号占位符 5">
            <a:extLst>
              <a:ext uri="{FF2B5EF4-FFF2-40B4-BE49-F238E27FC236}">
                <a16:creationId xmlns:a16="http://schemas.microsoft.com/office/drawing/2014/main" id="{349A4F57-6A95-9D19-70B2-7EB6EF404043}"/>
              </a:ext>
            </a:extLst>
          </p:cNvPr>
          <p:cNvSpPr>
            <a:spLocks noGrp="1"/>
          </p:cNvSpPr>
          <p:nvPr>
            <p:ph type="sldNum" sz="quarter" idx="4"/>
          </p:nvPr>
        </p:nvSpPr>
        <p:spPr>
          <a:xfrm>
            <a:off x="6988175" y="64706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000000"/>
                </a:solidFill>
              </a:defRPr>
            </a:lvl1pPr>
          </a:lstStyle>
          <a:p>
            <a:pPr>
              <a:defRPr/>
            </a:pPr>
            <a:fld id="{404A947F-F3F6-495D-8591-8E39EF01FE3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6454" r:id="rId1"/>
    <p:sldLayoutId id="2147486455" r:id="rId2"/>
    <p:sldLayoutId id="2147486456" r:id="rId3"/>
    <p:sldLayoutId id="2147486457" r:id="rId4"/>
    <p:sldLayoutId id="2147486458" r:id="rId5"/>
    <p:sldLayoutId id="2147486459" r:id="rId6"/>
    <p:sldLayoutId id="2147486460" r:id="rId7"/>
    <p:sldLayoutId id="2147486461" r:id="rId8"/>
    <p:sldLayoutId id="2147486462" r:id="rId9"/>
    <p:sldLayoutId id="2147486463" r:id="rId10"/>
    <p:sldLayoutId id="2147486464" r:id="rId11"/>
    <p:sldLayoutId id="2147486465" r:id="rId12"/>
    <p:sldLayoutId id="2147486466" r:id="rId13"/>
    <p:sldLayoutId id="2147486467" r:id="rId1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upload.wikimedia.org/wikipedia/commons/c/c9/Cubic-face-centered.svg" TargetMode="External"/><Relationship Id="rId5" Type="http://schemas.openxmlformats.org/officeDocument/2006/relationships/image" Target="../media/image2.png"/><Relationship Id="rId10" Type="http://schemas.openxmlformats.org/officeDocument/2006/relationships/image" Target="../media/image5.png"/><Relationship Id="rId4" Type="http://schemas.openxmlformats.org/officeDocument/2006/relationships/hyperlink" Target="http://upload.wikimedia.org/wikipedia/commons/a/a3/Cubic-body-centered.svg" TargetMode="External"/><Relationship Id="rId9"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upload.wikimedia.org/wikipedia/commons/a/a3/Cubic-body-centered.sv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2.wmf"/></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wmf"/><Relationship Id="rId1" Type="http://schemas.openxmlformats.org/officeDocument/2006/relationships/slideLayout" Target="../slideLayouts/slideLayout7.xml"/><Relationship Id="rId5" Type="http://schemas.openxmlformats.org/officeDocument/2006/relationships/image" Target="../media/image25.wmf"/><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hyperlink" Target="http://upload.wikimedia.org/wikipedia/commons/a/a3/Cubic-body-centered.svg" TargetMode="Externa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4.png"/><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3.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7.bin"/><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42.wmf"/><Relationship Id="rId3" Type="http://schemas.openxmlformats.org/officeDocument/2006/relationships/image" Target="../media/image37.wmf"/><Relationship Id="rId7" Type="http://schemas.openxmlformats.org/officeDocument/2006/relationships/image" Target="../media/image39.wmf"/><Relationship Id="rId12" Type="http://schemas.openxmlformats.org/officeDocument/2006/relationships/oleObject" Target="../embeddings/oleObject13.bin"/><Relationship Id="rId2" Type="http://schemas.openxmlformats.org/officeDocument/2006/relationships/oleObject" Target="../embeddings/oleObject8.bin"/><Relationship Id="rId1" Type="http://schemas.openxmlformats.org/officeDocument/2006/relationships/slideLayout" Target="../slideLayouts/slideLayout6.xml"/><Relationship Id="rId6" Type="http://schemas.openxmlformats.org/officeDocument/2006/relationships/oleObject" Target="../embeddings/oleObject10.bin"/><Relationship Id="rId11" Type="http://schemas.openxmlformats.org/officeDocument/2006/relationships/image" Target="../media/image41.wmf"/><Relationship Id="rId5" Type="http://schemas.openxmlformats.org/officeDocument/2006/relationships/image" Target="../media/image38.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40.wmf"/></Relationships>
</file>

<file path=ppt/slides/_rels/slide37.x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0.wmf"/><Relationship Id="rId2" Type="http://schemas.openxmlformats.org/officeDocument/2006/relationships/oleObject" Target="../embeddings/oleObject14.bin"/><Relationship Id="rId1" Type="http://schemas.openxmlformats.org/officeDocument/2006/relationships/slideLayout" Target="../slideLayouts/slideLayout6.xml"/><Relationship Id="rId6" Type="http://schemas.openxmlformats.org/officeDocument/2006/relationships/oleObject" Target="../embeddings/oleObject16.bin"/><Relationship Id="rId5" Type="http://schemas.openxmlformats.org/officeDocument/2006/relationships/image" Target="../media/image39.wmf"/><Relationship Id="rId4" Type="http://schemas.openxmlformats.org/officeDocument/2006/relationships/oleObject" Target="../embeddings/oleObject15.bin"/></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hyperlink" Target="http://upload.wikimedia.org/wikipedia/commons/a/a3/Cubic-body-centered.svg"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43.wmf"/><Relationship Id="rId7" Type="http://schemas.openxmlformats.org/officeDocument/2006/relationships/image" Target="../media/image45.wmf"/><Relationship Id="rId2" Type="http://schemas.openxmlformats.org/officeDocument/2006/relationships/oleObject" Target="../embeddings/oleObject17.bin"/><Relationship Id="rId1" Type="http://schemas.openxmlformats.org/officeDocument/2006/relationships/slideLayout" Target="../slideLayouts/slideLayout7.xml"/><Relationship Id="rId6" Type="http://schemas.openxmlformats.org/officeDocument/2006/relationships/oleObject" Target="../embeddings/oleObject19.bin"/><Relationship Id="rId5" Type="http://schemas.openxmlformats.org/officeDocument/2006/relationships/image" Target="../media/image44.wmf"/><Relationship Id="rId4" Type="http://schemas.openxmlformats.org/officeDocument/2006/relationships/oleObject" Target="../embeddings/oleObject18.bin"/></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47.png"/><Relationship Id="rId7" Type="http://schemas.openxmlformats.org/officeDocument/2006/relationships/image" Target="../media/image49.wmf"/><Relationship Id="rId2" Type="http://schemas.openxmlformats.org/officeDocument/2006/relationships/image" Target="../media/image46.png"/><Relationship Id="rId1" Type="http://schemas.openxmlformats.org/officeDocument/2006/relationships/slideLayout" Target="../slideLayouts/slideLayout6.xml"/><Relationship Id="rId6" Type="http://schemas.openxmlformats.org/officeDocument/2006/relationships/oleObject" Target="../embeddings/oleObject21.bin"/><Relationship Id="rId5" Type="http://schemas.openxmlformats.org/officeDocument/2006/relationships/image" Target="../media/image48.wmf"/><Relationship Id="rId4" Type="http://schemas.openxmlformats.org/officeDocument/2006/relationships/oleObject" Target="../embeddings/oleObject20.bin"/><Relationship Id="rId9" Type="http://schemas.openxmlformats.org/officeDocument/2006/relationships/image" Target="../media/image50.wmf"/></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wmf"/><Relationship Id="rId4" Type="http://schemas.openxmlformats.org/officeDocument/2006/relationships/image" Target="../media/image56.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59.wmf"/><Relationship Id="rId5" Type="http://schemas.openxmlformats.org/officeDocument/2006/relationships/oleObject" Target="../embeddings/oleObject24.bin"/><Relationship Id="rId4" Type="http://schemas.openxmlformats.org/officeDocument/2006/relationships/image" Target="../media/image58.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emf"/><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6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2.emf"/><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6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2.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2.emf"/><Relationship Id="rId1" Type="http://schemas.openxmlformats.org/officeDocument/2006/relationships/slideLayout" Target="../slideLayouts/slideLayout7.xml"/><Relationship Id="rId4" Type="http://schemas.openxmlformats.org/officeDocument/2006/relationships/image" Target="../media/image72.png"/></Relationships>
</file>

<file path=ppt/slides/_rels/slide6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6C545C97-EF2A-8E97-EC87-A28CE3D3E05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D425BA4-980F-4426-B672-4AA1E319BEF9}" type="slidenum">
              <a:rPr lang="en-US" altLang="zh-CN" sz="1200" smtClean="0">
                <a:latin typeface="微软雅黑" panose="020B0503020204020204" pitchFamily="34" charset="-122"/>
                <a:ea typeface="微软雅黑" panose="020B0503020204020204" pitchFamily="34" charset="-122"/>
              </a:rPr>
              <a:pPr>
                <a:spcBef>
                  <a:spcPct val="0"/>
                </a:spcBef>
                <a:buFontTx/>
                <a:buNone/>
              </a:pPr>
              <a:t>1</a:t>
            </a:fld>
            <a:endParaRPr lang="en-US" altLang="zh-CN" sz="1200">
              <a:latin typeface="微软雅黑" panose="020B0503020204020204" pitchFamily="34" charset="-122"/>
              <a:ea typeface="微软雅黑" panose="020B0503020204020204" pitchFamily="34" charset="-122"/>
            </a:endParaRPr>
          </a:p>
        </p:txBody>
      </p:sp>
      <p:sp>
        <p:nvSpPr>
          <p:cNvPr id="31747" name="Rectangle 2">
            <a:extLst>
              <a:ext uri="{FF2B5EF4-FFF2-40B4-BE49-F238E27FC236}">
                <a16:creationId xmlns:a16="http://schemas.microsoft.com/office/drawing/2014/main" id="{F7F2660E-4B3B-C2DD-C5E6-90CD3F792435}"/>
              </a:ext>
            </a:extLst>
          </p:cNvPr>
          <p:cNvSpPr>
            <a:spLocks noGrp="1" noRot="1"/>
          </p:cNvSpPr>
          <p:nvPr>
            <p:ph type="title"/>
          </p:nvPr>
        </p:nvSpPr>
        <p:spPr>
          <a:xfrm>
            <a:off x="457200" y="341313"/>
            <a:ext cx="8229600" cy="1143000"/>
          </a:xfrm>
        </p:spPr>
        <p:txBody>
          <a:bodyPr/>
          <a:lstStyle/>
          <a:p>
            <a:pPr eaLnBrk="1" hangingPunct="1"/>
            <a:r>
              <a:rPr lang="zh-CN" altLang="en-US">
                <a:cs typeface="Arial" panose="020B0604020202020204" pitchFamily="34" charset="0"/>
              </a:rPr>
              <a:t>本章主要内容</a:t>
            </a:r>
          </a:p>
        </p:txBody>
      </p:sp>
      <p:sp>
        <p:nvSpPr>
          <p:cNvPr id="31748" name="Rectangle 3">
            <a:extLst>
              <a:ext uri="{FF2B5EF4-FFF2-40B4-BE49-F238E27FC236}">
                <a16:creationId xmlns:a16="http://schemas.microsoft.com/office/drawing/2014/main" id="{C6AFD077-2201-6C24-496C-B988C60F669C}"/>
              </a:ext>
            </a:extLst>
          </p:cNvPr>
          <p:cNvSpPr>
            <a:spLocks noGrp="1" noRot="1"/>
          </p:cNvSpPr>
          <p:nvPr>
            <p:ph type="body" idx="1"/>
          </p:nvPr>
        </p:nvSpPr>
        <p:spPr>
          <a:xfrm>
            <a:off x="457200" y="1700213"/>
            <a:ext cx="8229600" cy="4321175"/>
          </a:xfrm>
        </p:spPr>
        <p:txBody>
          <a:bodyPr/>
          <a:lstStyle/>
          <a:p>
            <a:pPr eaLnBrk="1" hangingPunct="1"/>
            <a:r>
              <a:rPr lang="zh-CN" altLang="en-US" sz="4000">
                <a:cs typeface="Arial" panose="020B0604020202020204" pitchFamily="34" charset="0"/>
              </a:rPr>
              <a:t>主要内容</a:t>
            </a:r>
          </a:p>
          <a:p>
            <a:pPr lvl="1" eaLnBrk="1" hangingPunct="1"/>
            <a:r>
              <a:rPr lang="en-US" altLang="zh-CN" sz="3600">
                <a:solidFill>
                  <a:srgbClr val="0000FF"/>
                </a:solidFill>
                <a:cs typeface="Arial" panose="020B0604020202020204" pitchFamily="34" charset="0"/>
              </a:rPr>
              <a:t>1.1 </a:t>
            </a:r>
            <a:r>
              <a:rPr lang="zh-CN" altLang="en-US" sz="3600">
                <a:solidFill>
                  <a:srgbClr val="0000FF"/>
                </a:solidFill>
                <a:cs typeface="Arial" panose="020B0604020202020204" pitchFamily="34" charset="0"/>
              </a:rPr>
              <a:t>晶体结构</a:t>
            </a:r>
            <a:endParaRPr lang="en-US" altLang="zh-CN" sz="3600">
              <a:solidFill>
                <a:srgbClr val="0000FF"/>
              </a:solidFill>
              <a:cs typeface="Arial" panose="020B0604020202020204" pitchFamily="34" charset="0"/>
            </a:endParaRPr>
          </a:p>
          <a:p>
            <a:pPr lvl="1" eaLnBrk="1" hangingPunct="1"/>
            <a:r>
              <a:rPr lang="en-US" altLang="zh-CN" sz="3600">
                <a:cs typeface="Arial" panose="020B0604020202020204" pitchFamily="34" charset="0"/>
              </a:rPr>
              <a:t>1.2 </a:t>
            </a:r>
            <a:r>
              <a:rPr lang="zh-CN" altLang="en-US" sz="3600">
                <a:cs typeface="Arial" panose="020B0604020202020204" pitchFamily="34" charset="0"/>
              </a:rPr>
              <a:t>晶体的对称性</a:t>
            </a:r>
            <a:endParaRPr lang="en-US" altLang="zh-CN" sz="3600">
              <a:cs typeface="Arial" panose="020B0604020202020204" pitchFamily="34" charset="0"/>
            </a:endParaRPr>
          </a:p>
          <a:p>
            <a:pPr lvl="1" eaLnBrk="1" hangingPunct="1"/>
            <a:r>
              <a:rPr lang="en-US" altLang="zh-CN" sz="3600">
                <a:cs typeface="Arial" panose="020B0604020202020204" pitchFamily="34" charset="0"/>
              </a:rPr>
              <a:t>1.3 </a:t>
            </a:r>
            <a:r>
              <a:rPr lang="zh-CN" altLang="en-US" sz="3600">
                <a:cs typeface="Arial" panose="020B0604020202020204" pitchFamily="34" charset="0"/>
              </a:rPr>
              <a:t>倒格子</a:t>
            </a:r>
            <a:endParaRPr lang="en-US" altLang="zh-CN" sz="3600">
              <a:cs typeface="Arial" panose="020B0604020202020204" pitchFamily="34" charset="0"/>
            </a:endParaRPr>
          </a:p>
          <a:p>
            <a:pPr lvl="1" eaLnBrk="1" hangingPunct="1"/>
            <a:r>
              <a:rPr lang="en-US" altLang="zh-CN" sz="3600">
                <a:cs typeface="Arial" panose="020B0604020202020204" pitchFamily="34" charset="0"/>
              </a:rPr>
              <a:t>1.4 </a:t>
            </a:r>
            <a:r>
              <a:rPr lang="zh-CN" altLang="en-US" sz="3600">
                <a:cs typeface="Arial" panose="020B0604020202020204" pitchFamily="34" charset="0"/>
              </a:rPr>
              <a:t>晶体的</a:t>
            </a:r>
            <a:r>
              <a:rPr lang="en-US" altLang="zh-CN" sz="3600">
                <a:cs typeface="Arial" panose="020B0604020202020204" pitchFamily="34" charset="0"/>
              </a:rPr>
              <a:t>X</a:t>
            </a:r>
            <a:r>
              <a:rPr lang="zh-CN" altLang="en-US" sz="3600">
                <a:cs typeface="Arial" panose="020B0604020202020204" pitchFamily="34" charset="0"/>
              </a:rPr>
              <a:t>射线衍射</a:t>
            </a:r>
            <a:endParaRPr lang="en-US" altLang="zh-CN" sz="3600">
              <a:cs typeface="Arial" panose="020B0604020202020204" pitchFamily="34" charset="0"/>
            </a:endParaRPr>
          </a:p>
          <a:p>
            <a:pPr lvl="1" eaLnBrk="1" hangingPunct="1"/>
            <a:r>
              <a:rPr lang="en-US" altLang="zh-CN" sz="3600">
                <a:cs typeface="Arial" panose="020B0604020202020204" pitchFamily="34" charset="0"/>
              </a:rPr>
              <a:t>1.5 </a:t>
            </a:r>
            <a:r>
              <a:rPr lang="zh-CN" altLang="en-US" sz="3600">
                <a:cs typeface="Arial" panose="020B0604020202020204" pitchFamily="34" charset="0"/>
              </a:rPr>
              <a:t>晶体中的缺陷</a:t>
            </a:r>
            <a:endParaRPr lang="en-US" altLang="zh-CN" sz="3600">
              <a:cs typeface="Arial" panose="020B0604020202020204" pitchFamily="34"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Text Box 2">
            <a:extLst>
              <a:ext uri="{FF2B5EF4-FFF2-40B4-BE49-F238E27FC236}">
                <a16:creationId xmlns:a16="http://schemas.microsoft.com/office/drawing/2014/main" id="{4356BD22-DA5A-888A-B955-823310EDF3F4}"/>
              </a:ext>
            </a:extLst>
          </p:cNvPr>
          <p:cNvSpPr txBox="1">
            <a:spLocks noChangeArrowheads="1"/>
          </p:cNvSpPr>
          <p:nvPr/>
        </p:nvSpPr>
        <p:spPr bwMode="auto">
          <a:xfrm>
            <a:off x="465138" y="2565400"/>
            <a:ext cx="80645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rPr>
              <a:t>布拉菲点阵 （布拉菲格子）</a:t>
            </a:r>
          </a:p>
          <a:p>
            <a:pPr eaLnBrk="1" hangingPunct="1">
              <a:spcBef>
                <a:spcPct val="0"/>
              </a:spcBef>
              <a:buFontTx/>
              <a:buNone/>
            </a:pPr>
            <a:r>
              <a:rPr lang="zh-CN" altLang="en-US" sz="2400" b="1">
                <a:solidFill>
                  <a:srgbClr val="663300"/>
                </a:solidFill>
                <a:latin typeface="微软雅黑" panose="020B0503020204020204" pitchFamily="34" charset="-122"/>
                <a:ea typeface="微软雅黑" panose="020B0503020204020204" pitchFamily="34" charset="-122"/>
              </a:rPr>
              <a:t>     </a:t>
            </a:r>
            <a:r>
              <a:rPr lang="zh-CN" altLang="en-US" sz="2400" b="1">
                <a:latin typeface="微软雅黑" panose="020B0503020204020204" pitchFamily="34" charset="-122"/>
                <a:ea typeface="微软雅黑" panose="020B0503020204020204" pitchFamily="34" charset="-122"/>
              </a:rPr>
              <a:t>没有边界的无穷大点阵，其中</a:t>
            </a:r>
            <a:r>
              <a:rPr lang="zh-CN" altLang="en-US" sz="2400" b="1">
                <a:solidFill>
                  <a:srgbClr val="0000FF"/>
                </a:solidFill>
                <a:latin typeface="微软雅黑" panose="020B0503020204020204" pitchFamily="34" charset="-122"/>
                <a:ea typeface="微软雅黑" panose="020B0503020204020204" pitchFamily="34" charset="-122"/>
              </a:rPr>
              <a:t>所有的点都是等价的</a:t>
            </a:r>
          </a:p>
        </p:txBody>
      </p:sp>
      <p:sp>
        <p:nvSpPr>
          <p:cNvPr id="44035" name="Text Box 3">
            <a:extLst>
              <a:ext uri="{FF2B5EF4-FFF2-40B4-BE49-F238E27FC236}">
                <a16:creationId xmlns:a16="http://schemas.microsoft.com/office/drawing/2014/main" id="{F7925AD1-BC6C-B1B6-6E8B-7151495FCA40}"/>
              </a:ext>
            </a:extLst>
          </p:cNvPr>
          <p:cNvSpPr txBox="1">
            <a:spLocks noChangeArrowheads="1"/>
          </p:cNvSpPr>
          <p:nvPr/>
        </p:nvSpPr>
        <p:spPr bwMode="auto">
          <a:xfrm>
            <a:off x="2128838" y="477838"/>
            <a:ext cx="4886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rPr>
              <a:t>点阵</a:t>
            </a:r>
            <a:r>
              <a:rPr lang="en-US" altLang="zh-CN" sz="4000" b="1">
                <a:solidFill>
                  <a:srgbClr val="7030A0"/>
                </a:solidFill>
                <a:latin typeface="微软雅黑" panose="020B0503020204020204" pitchFamily="34" charset="-122"/>
                <a:ea typeface="微软雅黑" panose="020B0503020204020204" pitchFamily="34" charset="-122"/>
              </a:rPr>
              <a:t>——</a:t>
            </a:r>
            <a:r>
              <a:rPr lang="zh-CN" altLang="en-US" sz="4000" b="1">
                <a:solidFill>
                  <a:srgbClr val="7030A0"/>
                </a:solidFill>
                <a:latin typeface="微软雅黑" panose="020B0503020204020204" pitchFamily="34" charset="-122"/>
                <a:ea typeface="微软雅黑" panose="020B0503020204020204" pitchFamily="34" charset="-122"/>
              </a:rPr>
              <a:t>布拉菲点阵</a:t>
            </a:r>
          </a:p>
        </p:txBody>
      </p:sp>
      <p:sp>
        <p:nvSpPr>
          <p:cNvPr id="44036" name="Text Box 4">
            <a:extLst>
              <a:ext uri="{FF2B5EF4-FFF2-40B4-BE49-F238E27FC236}">
                <a16:creationId xmlns:a16="http://schemas.microsoft.com/office/drawing/2014/main" id="{6DFC583B-9D8F-2856-499F-99052B98D380}"/>
              </a:ext>
            </a:extLst>
          </p:cNvPr>
          <p:cNvSpPr txBox="1">
            <a:spLocks noChangeArrowheads="1"/>
          </p:cNvSpPr>
          <p:nvPr/>
        </p:nvSpPr>
        <p:spPr bwMode="auto">
          <a:xfrm>
            <a:off x="465138" y="1284288"/>
            <a:ext cx="82010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rPr>
              <a:t>当完美晶体中的每个原子被位于原子振动平衡位置的几何点替代的时候，与晶体的几何特性相同的无任何物理实质的几何图形，称为</a:t>
            </a:r>
            <a:r>
              <a:rPr lang="zh-CN" altLang="en-US" sz="2400" b="1">
                <a:solidFill>
                  <a:srgbClr val="0000FF"/>
                </a:solidFill>
                <a:latin typeface="微软雅黑" panose="020B0503020204020204" pitchFamily="34" charset="-122"/>
                <a:ea typeface="微软雅黑" panose="020B0503020204020204" pitchFamily="34" charset="-122"/>
              </a:rPr>
              <a:t>点阵</a:t>
            </a:r>
            <a:r>
              <a:rPr lang="en-US" altLang="zh-CN" sz="2400" b="1">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数学上的抽象 </a:t>
            </a:r>
          </a:p>
        </p:txBody>
      </p:sp>
      <p:sp>
        <p:nvSpPr>
          <p:cNvPr id="673800" name="Rectangle 8">
            <a:extLst>
              <a:ext uri="{FF2B5EF4-FFF2-40B4-BE49-F238E27FC236}">
                <a16:creationId xmlns:a16="http://schemas.microsoft.com/office/drawing/2014/main" id="{D0D5B68D-2DD7-93CB-6CD3-D563BA71908C}"/>
              </a:ext>
            </a:extLst>
          </p:cNvPr>
          <p:cNvSpPr>
            <a:spLocks noChangeArrowheads="1"/>
          </p:cNvSpPr>
          <p:nvPr/>
        </p:nvSpPr>
        <p:spPr bwMode="auto">
          <a:xfrm>
            <a:off x="465138" y="4318000"/>
            <a:ext cx="8201025" cy="19399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2400" b="1">
                <a:latin typeface="微软雅黑" panose="020B0503020204020204" pitchFamily="34" charset="-122"/>
                <a:ea typeface="微软雅黑" panose="020B0503020204020204" pitchFamily="34" charset="-122"/>
                <a:cs typeface="Arial" panose="020B0604020202020204" pitchFamily="34" charset="0"/>
              </a:rPr>
              <a:t>法国晶体学家布拉菲（</a:t>
            </a:r>
            <a:r>
              <a:rPr lang="en-US" altLang="zh-CN" sz="2400" b="1">
                <a:latin typeface="微软雅黑" panose="020B0503020204020204" pitchFamily="34" charset="-122"/>
                <a:ea typeface="微软雅黑" panose="020B0503020204020204" pitchFamily="34" charset="-122"/>
                <a:cs typeface="Arial" panose="020B0604020202020204" pitchFamily="34" charset="0"/>
              </a:rPr>
              <a:t>A.Bravais</a:t>
            </a:r>
            <a:r>
              <a:rPr lang="zh-CN" altLang="en-US" sz="2400" b="1">
                <a:latin typeface="微软雅黑" panose="020B0503020204020204" pitchFamily="34" charset="-122"/>
                <a:ea typeface="微软雅黑" panose="020B0503020204020204" pitchFamily="34" charset="-122"/>
                <a:cs typeface="Arial" panose="020B0604020202020204" pitchFamily="34" charset="0"/>
              </a:rPr>
              <a:t>）于</a:t>
            </a:r>
            <a:r>
              <a:rPr lang="en-US" altLang="zh-CN" sz="2400" b="1">
                <a:latin typeface="微软雅黑" panose="020B0503020204020204" pitchFamily="34" charset="-122"/>
                <a:ea typeface="微软雅黑" panose="020B0503020204020204" pitchFamily="34" charset="-122"/>
                <a:cs typeface="Arial" panose="020B0604020202020204" pitchFamily="34" charset="0"/>
              </a:rPr>
              <a:t>1850</a:t>
            </a:r>
            <a:r>
              <a:rPr lang="zh-CN" altLang="en-US" sz="2400" b="1">
                <a:latin typeface="微软雅黑" panose="020B0503020204020204" pitchFamily="34" charset="-122"/>
                <a:ea typeface="微软雅黑" panose="020B0503020204020204" pitchFamily="34" charset="-122"/>
                <a:cs typeface="Arial" panose="020B0604020202020204" pitchFamily="34" charset="0"/>
              </a:rPr>
              <a:t>年用数学群论的方法推导出空间点阵只能有</a:t>
            </a:r>
            <a:r>
              <a:rPr lang="zh-CN" altLang="en-US" sz="2400" b="1">
                <a:solidFill>
                  <a:srgbClr val="0000FF"/>
                </a:solidFill>
                <a:latin typeface="微软雅黑" panose="020B0503020204020204" pitchFamily="34" charset="-122"/>
                <a:ea typeface="微软雅黑" panose="020B0503020204020204" pitchFamily="34" charset="-122"/>
                <a:cs typeface="Arial" panose="020B0604020202020204" pitchFamily="34" charset="0"/>
              </a:rPr>
              <a:t>十四种</a:t>
            </a:r>
            <a:r>
              <a:rPr lang="en-US" altLang="zh-CN" sz="2400" b="1">
                <a:latin typeface="微软雅黑" panose="020B0503020204020204" pitchFamily="34" charset="-122"/>
                <a:ea typeface="微软雅黑" panose="020B0503020204020204" pitchFamily="34" charset="-122"/>
                <a:cs typeface="Arial" panose="020B0604020202020204" pitchFamily="34" charset="0"/>
              </a:rPr>
              <a:t>: </a:t>
            </a:r>
            <a:r>
              <a:rPr lang="zh-CN" altLang="en-US" sz="2400" b="1">
                <a:latin typeface="微软雅黑" panose="020B0503020204020204" pitchFamily="34" charset="-122"/>
                <a:ea typeface="微软雅黑" panose="020B0503020204020204" pitchFamily="34" charset="-122"/>
                <a:cs typeface="Arial" panose="020B0604020202020204" pitchFamily="34" charset="0"/>
              </a:rPr>
              <a:t>简单三斜、简单单斜、底心单斜、简单正交、底心正交、体心正交、面心正交、简单六方、简单菱方、简单四方、体心四方、简单立方、体心立方、面心立方。根据其对称特点，它们分别属于七个晶系</a:t>
            </a:r>
          </a:p>
        </p:txBody>
      </p:sp>
      <p:sp>
        <p:nvSpPr>
          <p:cNvPr id="44038" name="灯片编号占位符 7">
            <a:extLst>
              <a:ext uri="{FF2B5EF4-FFF2-40B4-BE49-F238E27FC236}">
                <a16:creationId xmlns:a16="http://schemas.microsoft.com/office/drawing/2014/main" id="{768C34E8-DDEC-5B91-2E40-32089462C980}"/>
              </a:ext>
            </a:extLst>
          </p:cNvPr>
          <p:cNvSpPr>
            <a:spLocks noGrp="1"/>
          </p:cNvSpPr>
          <p:nvPr>
            <p:ph type="sldNum" sz="quarter" idx="12"/>
          </p:nvPr>
        </p:nvSpPr>
        <p:spPr bwMode="auto">
          <a:xfrm>
            <a:off x="6975475" y="644842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AD7128D-173E-4424-B52E-BD2D78A6FB84}"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10</a:t>
            </a:fld>
            <a:endParaRPr lang="en-US" altLang="zh-CN" sz="1200" b="1">
              <a:latin typeface="微软雅黑" panose="020B0503020204020204" pitchFamily="34" charset="-122"/>
              <a:ea typeface="微软雅黑" panose="020B0503020204020204" pitchFamily="34" charset="-122"/>
            </a:endParaRPr>
          </a:p>
        </p:txBody>
      </p:sp>
      <p:sp>
        <p:nvSpPr>
          <p:cNvPr id="37897" name="TextBox 1">
            <a:extLst>
              <a:ext uri="{FF2B5EF4-FFF2-40B4-BE49-F238E27FC236}">
                <a16:creationId xmlns:a16="http://schemas.microsoft.com/office/drawing/2014/main" id="{C5953B5D-8594-F334-1199-8025BD062A8A}"/>
              </a:ext>
            </a:extLst>
          </p:cNvPr>
          <p:cNvSpPr txBox="1">
            <a:spLocks noChangeArrowheads="1"/>
          </p:cNvSpPr>
          <p:nvPr/>
        </p:nvSpPr>
        <p:spPr bwMode="auto">
          <a:xfrm>
            <a:off x="465138" y="3625850"/>
            <a:ext cx="62880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rPr>
              <a:t>简单晶格</a:t>
            </a:r>
            <a:r>
              <a:rPr lang="en-US" altLang="zh-CN" sz="28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a:solidFill>
                  <a:srgbClr val="FF0000"/>
                </a:solidFill>
                <a:latin typeface="微软雅黑" panose="020B0503020204020204" pitchFamily="34" charset="-122"/>
                <a:ea typeface="微软雅黑" panose="020B0503020204020204" pitchFamily="34" charset="-122"/>
              </a:rPr>
              <a:t>布拉菲点阵（布拉菲格子）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73794"/>
                                        </p:tgtEl>
                                        <p:attrNameLst>
                                          <p:attrName>style.visibility</p:attrName>
                                        </p:attrNameLst>
                                      </p:cBhvr>
                                      <p:to>
                                        <p:strVal val="visible"/>
                                      </p:to>
                                    </p:set>
                                    <p:animEffect transition="in" filter="dissolve">
                                      <p:cBhvr>
                                        <p:cTn id="7" dur="500"/>
                                        <p:tgtEl>
                                          <p:spTgt spid="673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789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673800"/>
                                        </p:tgtEl>
                                        <p:attrNameLst>
                                          <p:attrName>style.visibility</p:attrName>
                                        </p:attrNameLst>
                                      </p:cBhvr>
                                      <p:to>
                                        <p:strVal val="visible"/>
                                      </p:to>
                                    </p:set>
                                    <p:animEffect transition="in" filter="dissolve">
                                      <p:cBhvr>
                                        <p:cTn id="16" dur="500"/>
                                        <p:tgtEl>
                                          <p:spTgt spid="673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4" grpId="0"/>
      <p:bldP spid="673800" grpId="0" animBg="1"/>
      <p:bldP spid="3789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a16="http://schemas.microsoft.com/office/drawing/2014/main" id="{A5CCB7A7-3E7F-F4E9-FDE6-2C9531DA7F14}"/>
              </a:ext>
            </a:extLst>
          </p:cNvPr>
          <p:cNvSpPr txBox="1">
            <a:spLocks noChangeArrowheads="1"/>
          </p:cNvSpPr>
          <p:nvPr/>
        </p:nvSpPr>
        <p:spPr bwMode="auto">
          <a:xfrm>
            <a:off x="261938" y="1425575"/>
            <a:ext cx="806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rgbClr val="FF0000"/>
                </a:solidFill>
                <a:latin typeface="微软雅黑" panose="020B0503020204020204" pitchFamily="34" charset="-122"/>
                <a:ea typeface="微软雅黑" panose="020B0503020204020204" pitchFamily="34" charset="-122"/>
                <a:cs typeface="Arial" panose="020B0604020202020204" pitchFamily="34" charset="0"/>
              </a:rPr>
              <a:t>简单晶格：</a:t>
            </a:r>
            <a:r>
              <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rPr>
              <a:t>布拉菲点阵 （布拉菲格子）</a:t>
            </a:r>
          </a:p>
        </p:txBody>
      </p:sp>
      <p:sp>
        <p:nvSpPr>
          <p:cNvPr id="45059" name="Text Box 3">
            <a:extLst>
              <a:ext uri="{FF2B5EF4-FFF2-40B4-BE49-F238E27FC236}">
                <a16:creationId xmlns:a16="http://schemas.microsoft.com/office/drawing/2014/main" id="{59A64E7B-D996-249C-C092-56D6F6DBD640}"/>
              </a:ext>
            </a:extLst>
          </p:cNvPr>
          <p:cNvSpPr txBox="1">
            <a:spLocks noChangeArrowheads="1"/>
          </p:cNvSpPr>
          <p:nvPr/>
        </p:nvSpPr>
        <p:spPr bwMode="auto">
          <a:xfrm>
            <a:off x="2139950" y="490538"/>
            <a:ext cx="48847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rPr>
              <a:t>点阵</a:t>
            </a:r>
            <a:r>
              <a:rPr lang="en-US" altLang="zh-CN" sz="4000" b="1">
                <a:solidFill>
                  <a:srgbClr val="7030A0"/>
                </a:solidFill>
                <a:latin typeface="微软雅黑" panose="020B0503020204020204" pitchFamily="34" charset="-122"/>
                <a:ea typeface="微软雅黑" panose="020B0503020204020204" pitchFamily="34" charset="-122"/>
              </a:rPr>
              <a:t>——</a:t>
            </a:r>
            <a:r>
              <a:rPr lang="zh-CN" altLang="en-US" sz="4000" b="1">
                <a:solidFill>
                  <a:srgbClr val="7030A0"/>
                </a:solidFill>
                <a:latin typeface="微软雅黑" panose="020B0503020204020204" pitchFamily="34" charset="-122"/>
                <a:ea typeface="微软雅黑" panose="020B0503020204020204" pitchFamily="34" charset="-122"/>
              </a:rPr>
              <a:t>布拉菲点阵</a:t>
            </a:r>
          </a:p>
        </p:txBody>
      </p:sp>
      <p:sp>
        <p:nvSpPr>
          <p:cNvPr id="663559" name="Text Box 7">
            <a:extLst>
              <a:ext uri="{FF2B5EF4-FFF2-40B4-BE49-F238E27FC236}">
                <a16:creationId xmlns:a16="http://schemas.microsoft.com/office/drawing/2014/main" id="{B5B942CF-797E-67D9-F1FC-4314E6787D38}"/>
              </a:ext>
            </a:extLst>
          </p:cNvPr>
          <p:cNvSpPr txBox="1">
            <a:spLocks noChangeArrowheads="1"/>
          </p:cNvSpPr>
          <p:nvPr/>
        </p:nvSpPr>
        <p:spPr bwMode="auto">
          <a:xfrm>
            <a:off x="261938" y="2205038"/>
            <a:ext cx="8642350" cy="13239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rgbClr val="FF0000"/>
                </a:solidFill>
                <a:latin typeface="微软雅黑" panose="020B0503020204020204" pitchFamily="34" charset="-122"/>
                <a:ea typeface="微软雅黑" panose="020B0503020204020204" pitchFamily="34" charset="-122"/>
                <a:cs typeface="Arial" panose="020B0604020202020204" pitchFamily="34" charset="0"/>
              </a:rPr>
              <a:t>复式晶格：</a:t>
            </a:r>
            <a:r>
              <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rPr>
              <a:t>非布拉菲点阵</a:t>
            </a:r>
            <a:endParaRPr lang="en-US" altLang="zh-CN" b="1">
              <a:solidFill>
                <a:srgbClr val="0000FF"/>
              </a:solidFill>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ct val="0"/>
              </a:spcBef>
              <a:buFontTx/>
              <a:buNone/>
            </a:pPr>
            <a:r>
              <a:rPr lang="zh-CN" altLang="en-US" sz="2400" b="1">
                <a:latin typeface="微软雅黑" panose="020B0503020204020204" pitchFamily="34" charset="-122"/>
                <a:ea typeface="微软雅黑" panose="020B0503020204020204" pitchFamily="34" charset="-122"/>
                <a:cs typeface="Arial" panose="020B0604020202020204" pitchFamily="34" charset="0"/>
              </a:rPr>
              <a:t>没有边界的无穷大点阵，其中有些格点与另一些格点不等价，这种不等价可以来自化学元素的不同或空间几何构形的不同。</a:t>
            </a:r>
          </a:p>
        </p:txBody>
      </p:sp>
      <p:sp>
        <p:nvSpPr>
          <p:cNvPr id="663560" name="Text Box 8">
            <a:extLst>
              <a:ext uri="{FF2B5EF4-FFF2-40B4-BE49-F238E27FC236}">
                <a16:creationId xmlns:a16="http://schemas.microsoft.com/office/drawing/2014/main" id="{FDE461AE-4001-EE01-633A-C00716B6E50F}"/>
              </a:ext>
            </a:extLst>
          </p:cNvPr>
          <p:cNvSpPr txBox="1">
            <a:spLocks noChangeArrowheads="1"/>
          </p:cNvSpPr>
          <p:nvPr/>
        </p:nvSpPr>
        <p:spPr bwMode="auto">
          <a:xfrm>
            <a:off x="233363" y="3817938"/>
            <a:ext cx="8661400" cy="23082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pPr>
            <a:r>
              <a:rPr lang="zh-CN" altLang="en-US" sz="2400" b="1">
                <a:latin typeface="微软雅黑" panose="020B0503020204020204" pitchFamily="34" charset="-122"/>
                <a:ea typeface="微软雅黑" panose="020B0503020204020204" pitchFamily="34" charset="-122"/>
                <a:cs typeface="Arial" panose="020B0604020202020204" pitchFamily="34" charset="0"/>
              </a:rPr>
              <a:t>在定义一组不等价的格点构成的基元以后，非布拉菲点阵可以转换为布拉菲点阵</a:t>
            </a:r>
            <a:endParaRPr lang="en-US" altLang="zh-CN" sz="2400" b="1">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ct val="0"/>
              </a:spcBef>
            </a:pPr>
            <a:r>
              <a:rPr lang="zh-CN" altLang="en-US" sz="2400" b="1">
                <a:latin typeface="微软雅黑" panose="020B0503020204020204" pitchFamily="34" charset="-122"/>
                <a:ea typeface="微软雅黑" panose="020B0503020204020204" pitchFamily="34" charset="-122"/>
                <a:cs typeface="Arial" panose="020B0604020202020204" pitchFamily="34" charset="0"/>
              </a:rPr>
              <a:t>基元可以是原子群</a:t>
            </a:r>
            <a:endParaRPr lang="en-US" altLang="zh-CN" sz="2400" b="1">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ct val="0"/>
              </a:spcBef>
            </a:pPr>
            <a:r>
              <a:rPr lang="zh-CN" altLang="en-US" sz="2400" b="1">
                <a:latin typeface="微软雅黑" panose="020B0503020204020204" pitchFamily="34" charset="-122"/>
                <a:ea typeface="微软雅黑" panose="020B0503020204020204" pitchFamily="34" charset="-122"/>
                <a:cs typeface="Arial" panose="020B0604020202020204" pitchFamily="34" charset="0"/>
              </a:rPr>
              <a:t>晶体中的所有基元是等同的，即它的组成、位形和取向都是全同的</a:t>
            </a:r>
            <a:endParaRPr lang="en-US" altLang="zh-CN" sz="2400" b="1">
              <a:latin typeface="微软雅黑" panose="020B0503020204020204" pitchFamily="34" charset="-122"/>
              <a:ea typeface="微软雅黑" panose="020B0503020204020204" pitchFamily="34" charset="-122"/>
              <a:cs typeface="Arial" panose="020B0604020202020204" pitchFamily="34" charset="0"/>
            </a:endParaRPr>
          </a:p>
          <a:p>
            <a:pPr eaLnBrk="1" hangingPunct="1">
              <a:spcBef>
                <a:spcPct val="0"/>
              </a:spcBef>
            </a:pPr>
            <a:r>
              <a:rPr lang="zh-CN" altLang="en-US" sz="2400" b="1">
                <a:latin typeface="微软雅黑" panose="020B0503020204020204" pitchFamily="34" charset="-122"/>
                <a:ea typeface="微软雅黑" panose="020B0503020204020204" pitchFamily="34" charset="-122"/>
                <a:cs typeface="Arial" panose="020B0604020202020204" pitchFamily="34" charset="0"/>
              </a:rPr>
              <a:t>基元的选择是不唯一的</a:t>
            </a:r>
          </a:p>
        </p:txBody>
      </p:sp>
      <p:sp>
        <p:nvSpPr>
          <p:cNvPr id="45062" name="灯片编号占位符 8">
            <a:extLst>
              <a:ext uri="{FF2B5EF4-FFF2-40B4-BE49-F238E27FC236}">
                <a16:creationId xmlns:a16="http://schemas.microsoft.com/office/drawing/2014/main" id="{AE04D50B-4F7B-27EC-A16B-151DA9380B3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E3D9D99-09F7-4DFF-BD38-84722546B3A7}"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11</a:t>
            </a:fld>
            <a:endParaRPr lang="en-US" altLang="zh-CN" sz="12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63559"/>
                                        </p:tgtEl>
                                        <p:attrNameLst>
                                          <p:attrName>style.visibility</p:attrName>
                                        </p:attrNameLst>
                                      </p:cBhvr>
                                      <p:to>
                                        <p:strVal val="visible"/>
                                      </p:to>
                                    </p:set>
                                    <p:animEffect transition="in" filter="dissolve">
                                      <p:cBhvr>
                                        <p:cTn id="7" dur="500"/>
                                        <p:tgtEl>
                                          <p:spTgt spid="6635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663560"/>
                                        </p:tgtEl>
                                        <p:attrNameLst>
                                          <p:attrName>style.visibility</p:attrName>
                                        </p:attrNameLst>
                                      </p:cBhvr>
                                      <p:to>
                                        <p:strVal val="visible"/>
                                      </p:to>
                                    </p:set>
                                    <p:anim calcmode="lin" valueType="num">
                                      <p:cBhvr additive="base">
                                        <p:cTn id="12" dur="500" fill="hold"/>
                                        <p:tgtEl>
                                          <p:spTgt spid="663560"/>
                                        </p:tgtEl>
                                        <p:attrNameLst>
                                          <p:attrName>ppt_x</p:attrName>
                                        </p:attrNameLst>
                                      </p:cBhvr>
                                      <p:tavLst>
                                        <p:tav tm="0">
                                          <p:val>
                                            <p:strVal val="#ppt_x"/>
                                          </p:val>
                                        </p:tav>
                                        <p:tav tm="100000">
                                          <p:val>
                                            <p:strVal val="#ppt_x"/>
                                          </p:val>
                                        </p:tav>
                                      </p:tavLst>
                                    </p:anim>
                                    <p:anim calcmode="lin" valueType="num">
                                      <p:cBhvr additive="base">
                                        <p:cTn id="13" dur="500" fill="hold"/>
                                        <p:tgtEl>
                                          <p:spTgt spid="6635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559" grpId="0" animBg="1"/>
      <p:bldP spid="66356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A86F96AC-5D3F-80A5-690E-E108EAE3CA08}"/>
              </a:ext>
            </a:extLst>
          </p:cNvPr>
          <p:cNvGrpSpPr>
            <a:grpSpLocks/>
          </p:cNvGrpSpPr>
          <p:nvPr/>
        </p:nvGrpSpPr>
        <p:grpSpPr bwMode="auto">
          <a:xfrm>
            <a:off x="1600200" y="914400"/>
            <a:ext cx="5988050" cy="3978275"/>
            <a:chOff x="1008" y="576"/>
            <a:chExt cx="3772" cy="2506"/>
          </a:xfrm>
        </p:grpSpPr>
        <p:sp>
          <p:nvSpPr>
            <p:cNvPr id="46491" name="Text Box 3">
              <a:extLst>
                <a:ext uri="{FF2B5EF4-FFF2-40B4-BE49-F238E27FC236}">
                  <a16:creationId xmlns:a16="http://schemas.microsoft.com/office/drawing/2014/main" id="{CAA430F0-A8CC-8384-E47E-0C540367798E}"/>
                </a:ext>
              </a:extLst>
            </p:cNvPr>
            <p:cNvSpPr txBox="1">
              <a:spLocks noChangeAspect="1" noChangeArrowheads="1"/>
            </p:cNvSpPr>
            <p:nvPr/>
          </p:nvSpPr>
          <p:spPr bwMode="auto">
            <a:xfrm>
              <a:off x="1981" y="921"/>
              <a:ext cx="440"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en-US" altLang="zh-CN" sz="1800">
                  <a:latin typeface="Arial" panose="020B0604020202020204" pitchFamily="34" charset="0"/>
                </a:rPr>
                <a:t>B</a:t>
              </a:r>
            </a:p>
          </p:txBody>
        </p:sp>
        <p:grpSp>
          <p:nvGrpSpPr>
            <p:cNvPr id="46492" name="Group 4">
              <a:extLst>
                <a:ext uri="{FF2B5EF4-FFF2-40B4-BE49-F238E27FC236}">
                  <a16:creationId xmlns:a16="http://schemas.microsoft.com/office/drawing/2014/main" id="{537B4D38-DC78-F15B-E123-E2B87E4023A5}"/>
                </a:ext>
              </a:extLst>
            </p:cNvPr>
            <p:cNvGrpSpPr>
              <a:grpSpLocks noChangeAspect="1"/>
            </p:cNvGrpSpPr>
            <p:nvPr/>
          </p:nvGrpSpPr>
          <p:grpSpPr bwMode="auto">
            <a:xfrm>
              <a:off x="1008" y="576"/>
              <a:ext cx="3772" cy="2506"/>
              <a:chOff x="2981" y="7579"/>
              <a:chExt cx="6019" cy="4001"/>
            </a:xfrm>
          </p:grpSpPr>
          <p:sp>
            <p:nvSpPr>
              <p:cNvPr id="46494" name="Text Box 5">
                <a:extLst>
                  <a:ext uri="{FF2B5EF4-FFF2-40B4-BE49-F238E27FC236}">
                    <a16:creationId xmlns:a16="http://schemas.microsoft.com/office/drawing/2014/main" id="{70CB6968-3F6B-D4F7-8D3E-B5F0AFFD41CE}"/>
                  </a:ext>
                </a:extLst>
              </p:cNvPr>
              <p:cNvSpPr txBox="1">
                <a:spLocks noChangeAspect="1" noChangeArrowheads="1"/>
              </p:cNvSpPr>
              <p:nvPr/>
            </p:nvSpPr>
            <p:spPr bwMode="auto">
              <a:xfrm>
                <a:off x="4013" y="7579"/>
                <a:ext cx="608" cy="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lang="en-US" altLang="zh-CN" sz="1800">
                    <a:solidFill>
                      <a:srgbClr val="FF0000"/>
                    </a:solidFill>
                    <a:latin typeface="Arial" panose="020B0604020202020204" pitchFamily="34" charset="0"/>
                  </a:rPr>
                  <a:t>A</a:t>
                </a:r>
              </a:p>
            </p:txBody>
          </p:sp>
          <p:grpSp>
            <p:nvGrpSpPr>
              <p:cNvPr id="46495" name="Group 6">
                <a:extLst>
                  <a:ext uri="{FF2B5EF4-FFF2-40B4-BE49-F238E27FC236}">
                    <a16:creationId xmlns:a16="http://schemas.microsoft.com/office/drawing/2014/main" id="{38814C78-AF73-945A-38E7-25DD15ECE489}"/>
                  </a:ext>
                </a:extLst>
              </p:cNvPr>
              <p:cNvGrpSpPr>
                <a:grpSpLocks noChangeAspect="1"/>
              </p:cNvGrpSpPr>
              <p:nvPr/>
            </p:nvGrpSpPr>
            <p:grpSpPr bwMode="auto">
              <a:xfrm>
                <a:off x="2981" y="7722"/>
                <a:ext cx="6019" cy="3858"/>
                <a:chOff x="2520" y="7485"/>
                <a:chExt cx="6019" cy="3858"/>
              </a:xfrm>
            </p:grpSpPr>
            <p:sp>
              <p:nvSpPr>
                <p:cNvPr id="418823" name="AutoShape 7">
                  <a:extLst>
                    <a:ext uri="{FF2B5EF4-FFF2-40B4-BE49-F238E27FC236}">
                      <a16:creationId xmlns:a16="http://schemas.microsoft.com/office/drawing/2014/main" id="{CC855439-73F2-2279-E76D-3E0049DB0187}"/>
                    </a:ext>
                  </a:extLst>
                </p:cNvPr>
                <p:cNvSpPr>
                  <a:spLocks noChangeAspect="1" noChangeArrowheads="1"/>
                </p:cNvSpPr>
                <p:nvPr/>
              </p:nvSpPr>
              <p:spPr bwMode="auto">
                <a:xfrm>
                  <a:off x="3894" y="7564"/>
                  <a:ext cx="294"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24" name="AutoShape 8">
                  <a:extLst>
                    <a:ext uri="{FF2B5EF4-FFF2-40B4-BE49-F238E27FC236}">
                      <a16:creationId xmlns:a16="http://schemas.microsoft.com/office/drawing/2014/main" id="{51D8B2A8-0C26-4653-2301-A19D2790FBC5}"/>
                    </a:ext>
                  </a:extLst>
                </p:cNvPr>
                <p:cNvSpPr>
                  <a:spLocks noChangeAspect="1" noChangeArrowheads="1"/>
                </p:cNvSpPr>
                <p:nvPr/>
              </p:nvSpPr>
              <p:spPr bwMode="auto">
                <a:xfrm>
                  <a:off x="3712" y="8057"/>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25" name="AutoShape 9">
                  <a:extLst>
                    <a:ext uri="{FF2B5EF4-FFF2-40B4-BE49-F238E27FC236}">
                      <a16:creationId xmlns:a16="http://schemas.microsoft.com/office/drawing/2014/main" id="{E9F6F294-ABF3-FAD6-B07D-E410046670CA}"/>
                    </a:ext>
                  </a:extLst>
                </p:cNvPr>
                <p:cNvSpPr>
                  <a:spLocks noChangeAspect="1" noChangeArrowheads="1"/>
                </p:cNvSpPr>
                <p:nvPr/>
              </p:nvSpPr>
              <p:spPr bwMode="auto">
                <a:xfrm>
                  <a:off x="3530" y="8536"/>
                  <a:ext cx="295"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26" name="AutoShape 10">
                  <a:extLst>
                    <a:ext uri="{FF2B5EF4-FFF2-40B4-BE49-F238E27FC236}">
                      <a16:creationId xmlns:a16="http://schemas.microsoft.com/office/drawing/2014/main" id="{8B24DD67-F5E5-78BD-BD9D-44C5E33D7FB7}"/>
                    </a:ext>
                  </a:extLst>
                </p:cNvPr>
                <p:cNvSpPr>
                  <a:spLocks noChangeAspect="1" noChangeArrowheads="1"/>
                </p:cNvSpPr>
                <p:nvPr/>
              </p:nvSpPr>
              <p:spPr bwMode="auto">
                <a:xfrm>
                  <a:off x="3358" y="9012"/>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27" name="AutoShape 11">
                  <a:extLst>
                    <a:ext uri="{FF2B5EF4-FFF2-40B4-BE49-F238E27FC236}">
                      <a16:creationId xmlns:a16="http://schemas.microsoft.com/office/drawing/2014/main" id="{63149BD9-F33B-A1DC-B47B-6CAD9B1114FA}"/>
                    </a:ext>
                  </a:extLst>
                </p:cNvPr>
                <p:cNvSpPr>
                  <a:spLocks noChangeAspect="1" noChangeArrowheads="1"/>
                </p:cNvSpPr>
                <p:nvPr/>
              </p:nvSpPr>
              <p:spPr bwMode="auto">
                <a:xfrm>
                  <a:off x="3197" y="9486"/>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28" name="AutoShape 12">
                  <a:extLst>
                    <a:ext uri="{FF2B5EF4-FFF2-40B4-BE49-F238E27FC236}">
                      <a16:creationId xmlns:a16="http://schemas.microsoft.com/office/drawing/2014/main" id="{8C17457A-4808-9E57-1B41-A2EA823068F3}"/>
                    </a:ext>
                  </a:extLst>
                </p:cNvPr>
                <p:cNvSpPr>
                  <a:spLocks noChangeAspect="1" noChangeArrowheads="1"/>
                </p:cNvSpPr>
                <p:nvPr/>
              </p:nvSpPr>
              <p:spPr bwMode="auto">
                <a:xfrm>
                  <a:off x="3019" y="9964"/>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29" name="AutoShape 13">
                  <a:extLst>
                    <a:ext uri="{FF2B5EF4-FFF2-40B4-BE49-F238E27FC236}">
                      <a16:creationId xmlns:a16="http://schemas.microsoft.com/office/drawing/2014/main" id="{CDBB9D3B-356C-2312-FBEF-7651E29941BE}"/>
                    </a:ext>
                  </a:extLst>
                </p:cNvPr>
                <p:cNvSpPr>
                  <a:spLocks noChangeAspect="1" noChangeArrowheads="1"/>
                </p:cNvSpPr>
                <p:nvPr/>
              </p:nvSpPr>
              <p:spPr bwMode="auto">
                <a:xfrm>
                  <a:off x="2838" y="10459"/>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30" name="AutoShape 14">
                  <a:extLst>
                    <a:ext uri="{FF2B5EF4-FFF2-40B4-BE49-F238E27FC236}">
                      <a16:creationId xmlns:a16="http://schemas.microsoft.com/office/drawing/2014/main" id="{707EC96B-8635-DA6E-045B-B006D5CD2160}"/>
                    </a:ext>
                  </a:extLst>
                </p:cNvPr>
                <p:cNvSpPr>
                  <a:spLocks noChangeAspect="1" noChangeArrowheads="1"/>
                </p:cNvSpPr>
                <p:nvPr/>
              </p:nvSpPr>
              <p:spPr bwMode="auto">
                <a:xfrm>
                  <a:off x="2665" y="10917"/>
                  <a:ext cx="295"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31" name="AutoShape 15">
                  <a:extLst>
                    <a:ext uri="{FF2B5EF4-FFF2-40B4-BE49-F238E27FC236}">
                      <a16:creationId xmlns:a16="http://schemas.microsoft.com/office/drawing/2014/main" id="{749408EA-E4C4-CB2A-8E1C-78EA29380CA7}"/>
                    </a:ext>
                  </a:extLst>
                </p:cNvPr>
                <p:cNvSpPr>
                  <a:spLocks noChangeAspect="1" noChangeArrowheads="1"/>
                </p:cNvSpPr>
                <p:nvPr/>
              </p:nvSpPr>
              <p:spPr bwMode="auto">
                <a:xfrm>
                  <a:off x="4486" y="7564"/>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32" name="AutoShape 16">
                  <a:extLst>
                    <a:ext uri="{FF2B5EF4-FFF2-40B4-BE49-F238E27FC236}">
                      <a16:creationId xmlns:a16="http://schemas.microsoft.com/office/drawing/2014/main" id="{36D4371E-B8A8-A6A9-CAEF-CA45549C6523}"/>
                    </a:ext>
                  </a:extLst>
                </p:cNvPr>
                <p:cNvSpPr>
                  <a:spLocks noChangeAspect="1" noChangeArrowheads="1"/>
                </p:cNvSpPr>
                <p:nvPr/>
              </p:nvSpPr>
              <p:spPr bwMode="auto">
                <a:xfrm>
                  <a:off x="4304" y="8057"/>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33" name="AutoShape 17">
                  <a:extLst>
                    <a:ext uri="{FF2B5EF4-FFF2-40B4-BE49-F238E27FC236}">
                      <a16:creationId xmlns:a16="http://schemas.microsoft.com/office/drawing/2014/main" id="{675CC7C5-362A-F21E-2DD5-292115A0F4D4}"/>
                    </a:ext>
                  </a:extLst>
                </p:cNvPr>
                <p:cNvSpPr>
                  <a:spLocks noChangeAspect="1" noChangeArrowheads="1"/>
                </p:cNvSpPr>
                <p:nvPr/>
              </p:nvSpPr>
              <p:spPr bwMode="auto">
                <a:xfrm>
                  <a:off x="4138" y="8536"/>
                  <a:ext cx="295"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34" name="AutoShape 18">
                  <a:extLst>
                    <a:ext uri="{FF2B5EF4-FFF2-40B4-BE49-F238E27FC236}">
                      <a16:creationId xmlns:a16="http://schemas.microsoft.com/office/drawing/2014/main" id="{A7ACDF51-C2BA-9E73-9E27-CF72E01F8B31}"/>
                    </a:ext>
                  </a:extLst>
                </p:cNvPr>
                <p:cNvSpPr>
                  <a:spLocks noChangeAspect="1" noChangeArrowheads="1"/>
                </p:cNvSpPr>
                <p:nvPr/>
              </p:nvSpPr>
              <p:spPr bwMode="auto">
                <a:xfrm>
                  <a:off x="3956" y="9020"/>
                  <a:ext cx="295"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35" name="AutoShape 19">
                  <a:extLst>
                    <a:ext uri="{FF2B5EF4-FFF2-40B4-BE49-F238E27FC236}">
                      <a16:creationId xmlns:a16="http://schemas.microsoft.com/office/drawing/2014/main" id="{F4411B3E-F5E4-8299-FF1B-E01D4B3856A7}"/>
                    </a:ext>
                  </a:extLst>
                </p:cNvPr>
                <p:cNvSpPr>
                  <a:spLocks noChangeAspect="1" noChangeArrowheads="1"/>
                </p:cNvSpPr>
                <p:nvPr/>
              </p:nvSpPr>
              <p:spPr bwMode="auto">
                <a:xfrm>
                  <a:off x="3795" y="9486"/>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36" name="AutoShape 20">
                  <a:extLst>
                    <a:ext uri="{FF2B5EF4-FFF2-40B4-BE49-F238E27FC236}">
                      <a16:creationId xmlns:a16="http://schemas.microsoft.com/office/drawing/2014/main" id="{43AB90E2-0901-5BD1-FB62-EC647B7F743A}"/>
                    </a:ext>
                  </a:extLst>
                </p:cNvPr>
                <p:cNvSpPr>
                  <a:spLocks noChangeAspect="1" noChangeArrowheads="1"/>
                </p:cNvSpPr>
                <p:nvPr/>
              </p:nvSpPr>
              <p:spPr bwMode="auto">
                <a:xfrm>
                  <a:off x="3608" y="9964"/>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37" name="AutoShape 21">
                  <a:extLst>
                    <a:ext uri="{FF2B5EF4-FFF2-40B4-BE49-F238E27FC236}">
                      <a16:creationId xmlns:a16="http://schemas.microsoft.com/office/drawing/2014/main" id="{7A96ABA4-04EE-22FA-3DA4-53147AFB459D}"/>
                    </a:ext>
                  </a:extLst>
                </p:cNvPr>
                <p:cNvSpPr>
                  <a:spLocks noChangeAspect="1" noChangeArrowheads="1"/>
                </p:cNvSpPr>
                <p:nvPr/>
              </p:nvSpPr>
              <p:spPr bwMode="auto">
                <a:xfrm>
                  <a:off x="3446" y="10459"/>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38" name="AutoShape 22">
                  <a:extLst>
                    <a:ext uri="{FF2B5EF4-FFF2-40B4-BE49-F238E27FC236}">
                      <a16:creationId xmlns:a16="http://schemas.microsoft.com/office/drawing/2014/main" id="{EA22B080-404E-8004-9AD5-35330267B22D}"/>
                    </a:ext>
                  </a:extLst>
                </p:cNvPr>
                <p:cNvSpPr>
                  <a:spLocks noChangeAspect="1" noChangeArrowheads="1"/>
                </p:cNvSpPr>
                <p:nvPr/>
              </p:nvSpPr>
              <p:spPr bwMode="auto">
                <a:xfrm>
                  <a:off x="3265" y="10917"/>
                  <a:ext cx="295"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39" name="AutoShape 23">
                  <a:extLst>
                    <a:ext uri="{FF2B5EF4-FFF2-40B4-BE49-F238E27FC236}">
                      <a16:creationId xmlns:a16="http://schemas.microsoft.com/office/drawing/2014/main" id="{05E6D51F-15E8-3A16-93A1-16C55B8CA1DE}"/>
                    </a:ext>
                  </a:extLst>
                </p:cNvPr>
                <p:cNvSpPr>
                  <a:spLocks noChangeAspect="1" noChangeArrowheads="1"/>
                </p:cNvSpPr>
                <p:nvPr/>
              </p:nvSpPr>
              <p:spPr bwMode="auto">
                <a:xfrm>
                  <a:off x="5084" y="7567"/>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40" name="AutoShape 24">
                  <a:extLst>
                    <a:ext uri="{FF2B5EF4-FFF2-40B4-BE49-F238E27FC236}">
                      <a16:creationId xmlns:a16="http://schemas.microsoft.com/office/drawing/2014/main" id="{1E9E9B5E-B5AC-C90B-5C91-076267F2950A}"/>
                    </a:ext>
                  </a:extLst>
                </p:cNvPr>
                <p:cNvSpPr>
                  <a:spLocks noChangeAspect="1" noChangeArrowheads="1"/>
                </p:cNvSpPr>
                <p:nvPr/>
              </p:nvSpPr>
              <p:spPr bwMode="auto">
                <a:xfrm>
                  <a:off x="4923" y="8057"/>
                  <a:ext cx="295"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41" name="AutoShape 25">
                  <a:extLst>
                    <a:ext uri="{FF2B5EF4-FFF2-40B4-BE49-F238E27FC236}">
                      <a16:creationId xmlns:a16="http://schemas.microsoft.com/office/drawing/2014/main" id="{3E60D87B-6735-75E2-86F2-2014100CE3D9}"/>
                    </a:ext>
                  </a:extLst>
                </p:cNvPr>
                <p:cNvSpPr>
                  <a:spLocks noChangeAspect="1" noChangeArrowheads="1"/>
                </p:cNvSpPr>
                <p:nvPr/>
              </p:nvSpPr>
              <p:spPr bwMode="auto">
                <a:xfrm>
                  <a:off x="4741" y="8536"/>
                  <a:ext cx="295"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42" name="AutoShape 26">
                  <a:extLst>
                    <a:ext uri="{FF2B5EF4-FFF2-40B4-BE49-F238E27FC236}">
                      <a16:creationId xmlns:a16="http://schemas.microsoft.com/office/drawing/2014/main" id="{88580DA9-09BC-8B27-384D-7F0760ECC120}"/>
                    </a:ext>
                  </a:extLst>
                </p:cNvPr>
                <p:cNvSpPr>
                  <a:spLocks noChangeAspect="1" noChangeArrowheads="1"/>
                </p:cNvSpPr>
                <p:nvPr/>
              </p:nvSpPr>
              <p:spPr bwMode="auto">
                <a:xfrm>
                  <a:off x="4558" y="9020"/>
                  <a:ext cx="294"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43" name="AutoShape 27">
                  <a:extLst>
                    <a:ext uri="{FF2B5EF4-FFF2-40B4-BE49-F238E27FC236}">
                      <a16:creationId xmlns:a16="http://schemas.microsoft.com/office/drawing/2014/main" id="{0BECB8C3-6DE3-1617-3B24-052F09C8FE70}"/>
                    </a:ext>
                  </a:extLst>
                </p:cNvPr>
                <p:cNvSpPr>
                  <a:spLocks noChangeAspect="1" noChangeArrowheads="1"/>
                </p:cNvSpPr>
                <p:nvPr/>
              </p:nvSpPr>
              <p:spPr bwMode="auto">
                <a:xfrm>
                  <a:off x="4392" y="9486"/>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44" name="AutoShape 28">
                  <a:extLst>
                    <a:ext uri="{FF2B5EF4-FFF2-40B4-BE49-F238E27FC236}">
                      <a16:creationId xmlns:a16="http://schemas.microsoft.com/office/drawing/2014/main" id="{3E7D7C64-3BE7-4001-15EF-39AA5612E842}"/>
                    </a:ext>
                  </a:extLst>
                </p:cNvPr>
                <p:cNvSpPr>
                  <a:spLocks noChangeAspect="1" noChangeArrowheads="1"/>
                </p:cNvSpPr>
                <p:nvPr/>
              </p:nvSpPr>
              <p:spPr bwMode="auto">
                <a:xfrm>
                  <a:off x="4211" y="9964"/>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45" name="AutoShape 29">
                  <a:extLst>
                    <a:ext uri="{FF2B5EF4-FFF2-40B4-BE49-F238E27FC236}">
                      <a16:creationId xmlns:a16="http://schemas.microsoft.com/office/drawing/2014/main" id="{F22AFCDF-C546-E413-FD01-37BE384F6C39}"/>
                    </a:ext>
                  </a:extLst>
                </p:cNvPr>
                <p:cNvSpPr>
                  <a:spLocks noChangeAspect="1" noChangeArrowheads="1"/>
                </p:cNvSpPr>
                <p:nvPr/>
              </p:nvSpPr>
              <p:spPr bwMode="auto">
                <a:xfrm>
                  <a:off x="4026" y="10459"/>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46" name="AutoShape 30">
                  <a:extLst>
                    <a:ext uri="{FF2B5EF4-FFF2-40B4-BE49-F238E27FC236}">
                      <a16:creationId xmlns:a16="http://schemas.microsoft.com/office/drawing/2014/main" id="{328502E1-BE5B-7292-4071-35CAB4C33C48}"/>
                    </a:ext>
                  </a:extLst>
                </p:cNvPr>
                <p:cNvSpPr>
                  <a:spLocks noChangeAspect="1" noChangeArrowheads="1"/>
                </p:cNvSpPr>
                <p:nvPr/>
              </p:nvSpPr>
              <p:spPr bwMode="auto">
                <a:xfrm>
                  <a:off x="3872" y="10917"/>
                  <a:ext cx="295"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47" name="AutoShape 31">
                  <a:extLst>
                    <a:ext uri="{FF2B5EF4-FFF2-40B4-BE49-F238E27FC236}">
                      <a16:creationId xmlns:a16="http://schemas.microsoft.com/office/drawing/2014/main" id="{AC549154-389D-38E6-7333-913A0E635794}"/>
                    </a:ext>
                  </a:extLst>
                </p:cNvPr>
                <p:cNvSpPr>
                  <a:spLocks noChangeAspect="1" noChangeArrowheads="1"/>
                </p:cNvSpPr>
                <p:nvPr/>
              </p:nvSpPr>
              <p:spPr bwMode="auto">
                <a:xfrm>
                  <a:off x="5697" y="7564"/>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48" name="AutoShape 32">
                  <a:extLst>
                    <a:ext uri="{FF2B5EF4-FFF2-40B4-BE49-F238E27FC236}">
                      <a16:creationId xmlns:a16="http://schemas.microsoft.com/office/drawing/2014/main" id="{D83802C4-9A36-C12B-F663-604C6055D069}"/>
                    </a:ext>
                  </a:extLst>
                </p:cNvPr>
                <p:cNvSpPr>
                  <a:spLocks noChangeAspect="1" noChangeArrowheads="1"/>
                </p:cNvSpPr>
                <p:nvPr/>
              </p:nvSpPr>
              <p:spPr bwMode="auto">
                <a:xfrm>
                  <a:off x="5531" y="8057"/>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49" name="AutoShape 33">
                  <a:extLst>
                    <a:ext uri="{FF2B5EF4-FFF2-40B4-BE49-F238E27FC236}">
                      <a16:creationId xmlns:a16="http://schemas.microsoft.com/office/drawing/2014/main" id="{DE39EF13-9BD0-845E-7BE7-35947AE6E523}"/>
                    </a:ext>
                  </a:extLst>
                </p:cNvPr>
                <p:cNvSpPr>
                  <a:spLocks noChangeAspect="1" noChangeArrowheads="1"/>
                </p:cNvSpPr>
                <p:nvPr/>
              </p:nvSpPr>
              <p:spPr bwMode="auto">
                <a:xfrm>
                  <a:off x="5349" y="8536"/>
                  <a:ext cx="295"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50" name="AutoShape 34">
                  <a:extLst>
                    <a:ext uri="{FF2B5EF4-FFF2-40B4-BE49-F238E27FC236}">
                      <a16:creationId xmlns:a16="http://schemas.microsoft.com/office/drawing/2014/main" id="{27F22D3B-8DEF-B596-15C9-37D4B1AE8A25}"/>
                    </a:ext>
                  </a:extLst>
                </p:cNvPr>
                <p:cNvSpPr>
                  <a:spLocks noChangeAspect="1" noChangeArrowheads="1"/>
                </p:cNvSpPr>
                <p:nvPr/>
              </p:nvSpPr>
              <p:spPr bwMode="auto">
                <a:xfrm>
                  <a:off x="5177" y="9015"/>
                  <a:ext cx="295"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51" name="AutoShape 35">
                  <a:extLst>
                    <a:ext uri="{FF2B5EF4-FFF2-40B4-BE49-F238E27FC236}">
                      <a16:creationId xmlns:a16="http://schemas.microsoft.com/office/drawing/2014/main" id="{06298DB8-29BF-23E3-7240-FA4A9AD6F4B7}"/>
                    </a:ext>
                  </a:extLst>
                </p:cNvPr>
                <p:cNvSpPr>
                  <a:spLocks noChangeAspect="1" noChangeArrowheads="1"/>
                </p:cNvSpPr>
                <p:nvPr/>
              </p:nvSpPr>
              <p:spPr bwMode="auto">
                <a:xfrm>
                  <a:off x="5006" y="9486"/>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52" name="AutoShape 36">
                  <a:extLst>
                    <a:ext uri="{FF2B5EF4-FFF2-40B4-BE49-F238E27FC236}">
                      <a16:creationId xmlns:a16="http://schemas.microsoft.com/office/drawing/2014/main" id="{C5AC689C-2870-C302-E0E2-74D0C9AF77D4}"/>
                    </a:ext>
                  </a:extLst>
                </p:cNvPr>
                <p:cNvSpPr>
                  <a:spLocks noChangeAspect="1" noChangeArrowheads="1"/>
                </p:cNvSpPr>
                <p:nvPr/>
              </p:nvSpPr>
              <p:spPr bwMode="auto">
                <a:xfrm>
                  <a:off x="4829" y="9964"/>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53" name="AutoShape 37">
                  <a:extLst>
                    <a:ext uri="{FF2B5EF4-FFF2-40B4-BE49-F238E27FC236}">
                      <a16:creationId xmlns:a16="http://schemas.microsoft.com/office/drawing/2014/main" id="{22DBA043-CE5E-9337-078F-734C2349DCD3}"/>
                    </a:ext>
                  </a:extLst>
                </p:cNvPr>
                <p:cNvSpPr>
                  <a:spLocks noChangeAspect="1" noChangeArrowheads="1"/>
                </p:cNvSpPr>
                <p:nvPr/>
              </p:nvSpPr>
              <p:spPr bwMode="auto">
                <a:xfrm>
                  <a:off x="4647" y="10459"/>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54" name="AutoShape 38">
                  <a:extLst>
                    <a:ext uri="{FF2B5EF4-FFF2-40B4-BE49-F238E27FC236}">
                      <a16:creationId xmlns:a16="http://schemas.microsoft.com/office/drawing/2014/main" id="{79D3B9D4-8115-C503-B877-517A028D1ED3}"/>
                    </a:ext>
                  </a:extLst>
                </p:cNvPr>
                <p:cNvSpPr>
                  <a:spLocks noChangeAspect="1" noChangeArrowheads="1"/>
                </p:cNvSpPr>
                <p:nvPr/>
              </p:nvSpPr>
              <p:spPr bwMode="auto">
                <a:xfrm>
                  <a:off x="4486" y="10917"/>
                  <a:ext cx="295"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55" name="AutoShape 39">
                  <a:extLst>
                    <a:ext uri="{FF2B5EF4-FFF2-40B4-BE49-F238E27FC236}">
                      <a16:creationId xmlns:a16="http://schemas.microsoft.com/office/drawing/2014/main" id="{1CE1C84F-B78A-E698-14D6-6AE81982EC07}"/>
                    </a:ext>
                  </a:extLst>
                </p:cNvPr>
                <p:cNvSpPr>
                  <a:spLocks noChangeAspect="1" noChangeArrowheads="1"/>
                </p:cNvSpPr>
                <p:nvPr/>
              </p:nvSpPr>
              <p:spPr bwMode="auto">
                <a:xfrm>
                  <a:off x="5936" y="8536"/>
                  <a:ext cx="295"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56" name="AutoShape 40">
                  <a:extLst>
                    <a:ext uri="{FF2B5EF4-FFF2-40B4-BE49-F238E27FC236}">
                      <a16:creationId xmlns:a16="http://schemas.microsoft.com/office/drawing/2014/main" id="{A95F1EB1-B8FB-FA46-9775-9B2BA7BED692}"/>
                    </a:ext>
                  </a:extLst>
                </p:cNvPr>
                <p:cNvSpPr>
                  <a:spLocks noChangeAspect="1" noChangeArrowheads="1"/>
                </p:cNvSpPr>
                <p:nvPr/>
              </p:nvSpPr>
              <p:spPr bwMode="auto">
                <a:xfrm>
                  <a:off x="5593" y="9486"/>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57" name="AutoShape 41">
                  <a:extLst>
                    <a:ext uri="{FF2B5EF4-FFF2-40B4-BE49-F238E27FC236}">
                      <a16:creationId xmlns:a16="http://schemas.microsoft.com/office/drawing/2014/main" id="{7C69826C-CC3D-118D-C9D5-74BC9E17F78C}"/>
                    </a:ext>
                  </a:extLst>
                </p:cNvPr>
                <p:cNvSpPr>
                  <a:spLocks noChangeAspect="1" noChangeArrowheads="1"/>
                </p:cNvSpPr>
                <p:nvPr/>
              </p:nvSpPr>
              <p:spPr bwMode="auto">
                <a:xfrm>
                  <a:off x="5766" y="9015"/>
                  <a:ext cx="294"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58" name="AutoShape 42">
                  <a:extLst>
                    <a:ext uri="{FF2B5EF4-FFF2-40B4-BE49-F238E27FC236}">
                      <a16:creationId xmlns:a16="http://schemas.microsoft.com/office/drawing/2014/main" id="{DA205999-255B-861E-D785-9767CAC46D0F}"/>
                    </a:ext>
                  </a:extLst>
                </p:cNvPr>
                <p:cNvSpPr>
                  <a:spLocks noChangeAspect="1" noChangeArrowheads="1"/>
                </p:cNvSpPr>
                <p:nvPr/>
              </p:nvSpPr>
              <p:spPr bwMode="auto">
                <a:xfrm>
                  <a:off x="5416" y="9970"/>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59" name="AutoShape 43">
                  <a:extLst>
                    <a:ext uri="{FF2B5EF4-FFF2-40B4-BE49-F238E27FC236}">
                      <a16:creationId xmlns:a16="http://schemas.microsoft.com/office/drawing/2014/main" id="{CEB993EE-0297-FF21-48FF-0EEF0CE728DC}"/>
                    </a:ext>
                  </a:extLst>
                </p:cNvPr>
                <p:cNvSpPr>
                  <a:spLocks noChangeAspect="1" noChangeArrowheads="1"/>
                </p:cNvSpPr>
                <p:nvPr/>
              </p:nvSpPr>
              <p:spPr bwMode="auto">
                <a:xfrm>
                  <a:off x="5245" y="10459"/>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60" name="AutoShape 44">
                  <a:extLst>
                    <a:ext uri="{FF2B5EF4-FFF2-40B4-BE49-F238E27FC236}">
                      <a16:creationId xmlns:a16="http://schemas.microsoft.com/office/drawing/2014/main" id="{6216C21A-9FAE-85F5-93B4-8787184122E3}"/>
                    </a:ext>
                  </a:extLst>
                </p:cNvPr>
                <p:cNvSpPr>
                  <a:spLocks noChangeAspect="1" noChangeArrowheads="1"/>
                </p:cNvSpPr>
                <p:nvPr/>
              </p:nvSpPr>
              <p:spPr bwMode="auto">
                <a:xfrm>
                  <a:off x="5073" y="10917"/>
                  <a:ext cx="295"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61" name="AutoShape 45">
                  <a:extLst>
                    <a:ext uri="{FF2B5EF4-FFF2-40B4-BE49-F238E27FC236}">
                      <a16:creationId xmlns:a16="http://schemas.microsoft.com/office/drawing/2014/main" id="{CFD73189-4F35-F5F8-8EDD-29214A6E9131}"/>
                    </a:ext>
                  </a:extLst>
                </p:cNvPr>
                <p:cNvSpPr>
                  <a:spLocks noChangeAspect="1" noChangeArrowheads="1"/>
                </p:cNvSpPr>
                <p:nvPr/>
              </p:nvSpPr>
              <p:spPr bwMode="auto">
                <a:xfrm>
                  <a:off x="6284" y="7570"/>
                  <a:ext cx="295"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62" name="AutoShape 46">
                  <a:extLst>
                    <a:ext uri="{FF2B5EF4-FFF2-40B4-BE49-F238E27FC236}">
                      <a16:creationId xmlns:a16="http://schemas.microsoft.com/office/drawing/2014/main" id="{DD428110-234D-FD2B-D2D2-9AA1BCBAE46E}"/>
                    </a:ext>
                  </a:extLst>
                </p:cNvPr>
                <p:cNvSpPr>
                  <a:spLocks noChangeAspect="1" noChangeArrowheads="1"/>
                </p:cNvSpPr>
                <p:nvPr/>
              </p:nvSpPr>
              <p:spPr bwMode="auto">
                <a:xfrm>
                  <a:off x="6114" y="8057"/>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63" name="AutoShape 47">
                  <a:extLst>
                    <a:ext uri="{FF2B5EF4-FFF2-40B4-BE49-F238E27FC236}">
                      <a16:creationId xmlns:a16="http://schemas.microsoft.com/office/drawing/2014/main" id="{71645746-D08F-76BA-98DC-05276FEF1C68}"/>
                    </a:ext>
                  </a:extLst>
                </p:cNvPr>
                <p:cNvSpPr>
                  <a:spLocks noChangeAspect="1" noChangeArrowheads="1"/>
                </p:cNvSpPr>
                <p:nvPr/>
              </p:nvSpPr>
              <p:spPr bwMode="auto">
                <a:xfrm>
                  <a:off x="6741" y="8067"/>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64" name="AutoShape 48">
                  <a:extLst>
                    <a:ext uri="{FF2B5EF4-FFF2-40B4-BE49-F238E27FC236}">
                      <a16:creationId xmlns:a16="http://schemas.microsoft.com/office/drawing/2014/main" id="{F4D4222A-C47A-E59E-B56B-218ED65023EE}"/>
                    </a:ext>
                  </a:extLst>
                </p:cNvPr>
                <p:cNvSpPr>
                  <a:spLocks noChangeAspect="1" noChangeArrowheads="1"/>
                </p:cNvSpPr>
                <p:nvPr/>
              </p:nvSpPr>
              <p:spPr bwMode="auto">
                <a:xfrm>
                  <a:off x="6907" y="7562"/>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65" name="AutoShape 49">
                  <a:extLst>
                    <a:ext uri="{FF2B5EF4-FFF2-40B4-BE49-F238E27FC236}">
                      <a16:creationId xmlns:a16="http://schemas.microsoft.com/office/drawing/2014/main" id="{455BA978-663D-5A05-7E81-B8A5DBD03269}"/>
                    </a:ext>
                  </a:extLst>
                </p:cNvPr>
                <p:cNvSpPr>
                  <a:spLocks noChangeAspect="1" noChangeArrowheads="1"/>
                </p:cNvSpPr>
                <p:nvPr/>
              </p:nvSpPr>
              <p:spPr bwMode="auto">
                <a:xfrm>
                  <a:off x="6548" y="8555"/>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66" name="AutoShape 50">
                  <a:extLst>
                    <a:ext uri="{FF2B5EF4-FFF2-40B4-BE49-F238E27FC236}">
                      <a16:creationId xmlns:a16="http://schemas.microsoft.com/office/drawing/2014/main" id="{70CDF0AA-85BF-BFBE-D737-4CDEBBDF6BD0}"/>
                    </a:ext>
                  </a:extLst>
                </p:cNvPr>
                <p:cNvSpPr>
                  <a:spLocks noChangeAspect="1" noChangeArrowheads="1"/>
                </p:cNvSpPr>
                <p:nvPr/>
              </p:nvSpPr>
              <p:spPr bwMode="auto">
                <a:xfrm>
                  <a:off x="6382" y="9017"/>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67" name="AutoShape 51">
                  <a:extLst>
                    <a:ext uri="{FF2B5EF4-FFF2-40B4-BE49-F238E27FC236}">
                      <a16:creationId xmlns:a16="http://schemas.microsoft.com/office/drawing/2014/main" id="{7EF94D13-ABA7-501E-72F1-16BACF8F5583}"/>
                    </a:ext>
                  </a:extLst>
                </p:cNvPr>
                <p:cNvSpPr>
                  <a:spLocks noChangeAspect="1" noChangeArrowheads="1"/>
                </p:cNvSpPr>
                <p:nvPr/>
              </p:nvSpPr>
              <p:spPr bwMode="auto">
                <a:xfrm>
                  <a:off x="6209" y="9496"/>
                  <a:ext cx="295"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68" name="AutoShape 52">
                  <a:extLst>
                    <a:ext uri="{FF2B5EF4-FFF2-40B4-BE49-F238E27FC236}">
                      <a16:creationId xmlns:a16="http://schemas.microsoft.com/office/drawing/2014/main" id="{8FC7E30A-D478-5930-DB0B-BF89C23A2532}"/>
                    </a:ext>
                  </a:extLst>
                </p:cNvPr>
                <p:cNvSpPr>
                  <a:spLocks noChangeAspect="1" noChangeArrowheads="1"/>
                </p:cNvSpPr>
                <p:nvPr/>
              </p:nvSpPr>
              <p:spPr bwMode="auto">
                <a:xfrm>
                  <a:off x="6034" y="9964"/>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69" name="AutoShape 53">
                  <a:extLst>
                    <a:ext uri="{FF2B5EF4-FFF2-40B4-BE49-F238E27FC236}">
                      <a16:creationId xmlns:a16="http://schemas.microsoft.com/office/drawing/2014/main" id="{BEC6AB11-DE32-1DBB-6D79-F0BD911CD4AA}"/>
                    </a:ext>
                  </a:extLst>
                </p:cNvPr>
                <p:cNvSpPr>
                  <a:spLocks noChangeAspect="1" noChangeArrowheads="1"/>
                </p:cNvSpPr>
                <p:nvPr/>
              </p:nvSpPr>
              <p:spPr bwMode="auto">
                <a:xfrm>
                  <a:off x="5861" y="10459"/>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70" name="AutoShape 54">
                  <a:extLst>
                    <a:ext uri="{FF2B5EF4-FFF2-40B4-BE49-F238E27FC236}">
                      <a16:creationId xmlns:a16="http://schemas.microsoft.com/office/drawing/2014/main" id="{0CAE3308-04FB-47B3-E43C-E619B21044AE}"/>
                    </a:ext>
                  </a:extLst>
                </p:cNvPr>
                <p:cNvSpPr>
                  <a:spLocks noChangeAspect="1" noChangeArrowheads="1"/>
                </p:cNvSpPr>
                <p:nvPr/>
              </p:nvSpPr>
              <p:spPr bwMode="auto">
                <a:xfrm>
                  <a:off x="5691" y="10914"/>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71" name="AutoShape 55">
                  <a:extLst>
                    <a:ext uri="{FF2B5EF4-FFF2-40B4-BE49-F238E27FC236}">
                      <a16:creationId xmlns:a16="http://schemas.microsoft.com/office/drawing/2014/main" id="{37008CCA-CE2D-C6D7-D337-7E2E0ABA87F7}"/>
                    </a:ext>
                  </a:extLst>
                </p:cNvPr>
                <p:cNvSpPr>
                  <a:spLocks noChangeAspect="1" noChangeArrowheads="1"/>
                </p:cNvSpPr>
                <p:nvPr/>
              </p:nvSpPr>
              <p:spPr bwMode="auto">
                <a:xfrm>
                  <a:off x="6283" y="10926"/>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72" name="AutoShape 56">
                  <a:extLst>
                    <a:ext uri="{FF2B5EF4-FFF2-40B4-BE49-F238E27FC236}">
                      <a16:creationId xmlns:a16="http://schemas.microsoft.com/office/drawing/2014/main" id="{52F4888A-C312-2235-1FF3-0DEA978C6052}"/>
                    </a:ext>
                  </a:extLst>
                </p:cNvPr>
                <p:cNvSpPr>
                  <a:spLocks noChangeAspect="1" noChangeArrowheads="1"/>
                </p:cNvSpPr>
                <p:nvPr/>
              </p:nvSpPr>
              <p:spPr bwMode="auto">
                <a:xfrm>
                  <a:off x="6455" y="10459"/>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73" name="AutoShape 57">
                  <a:extLst>
                    <a:ext uri="{FF2B5EF4-FFF2-40B4-BE49-F238E27FC236}">
                      <a16:creationId xmlns:a16="http://schemas.microsoft.com/office/drawing/2014/main" id="{0B1CD88F-065D-8BFC-31A3-2842FDE278C8}"/>
                    </a:ext>
                  </a:extLst>
                </p:cNvPr>
                <p:cNvSpPr>
                  <a:spLocks noChangeAspect="1" noChangeArrowheads="1"/>
                </p:cNvSpPr>
                <p:nvPr/>
              </p:nvSpPr>
              <p:spPr bwMode="auto">
                <a:xfrm>
                  <a:off x="6626" y="9964"/>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74" name="AutoShape 58">
                  <a:extLst>
                    <a:ext uri="{FF2B5EF4-FFF2-40B4-BE49-F238E27FC236}">
                      <a16:creationId xmlns:a16="http://schemas.microsoft.com/office/drawing/2014/main" id="{3625E786-5840-2B7B-AF83-5BCC494DA9BA}"/>
                    </a:ext>
                  </a:extLst>
                </p:cNvPr>
                <p:cNvSpPr>
                  <a:spLocks noChangeAspect="1" noChangeArrowheads="1"/>
                </p:cNvSpPr>
                <p:nvPr/>
              </p:nvSpPr>
              <p:spPr bwMode="auto">
                <a:xfrm>
                  <a:off x="6803" y="9497"/>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75" name="AutoShape 59">
                  <a:extLst>
                    <a:ext uri="{FF2B5EF4-FFF2-40B4-BE49-F238E27FC236}">
                      <a16:creationId xmlns:a16="http://schemas.microsoft.com/office/drawing/2014/main" id="{CF33CAE5-01C0-8512-F3DC-5F40BE684578}"/>
                    </a:ext>
                  </a:extLst>
                </p:cNvPr>
                <p:cNvSpPr>
                  <a:spLocks noChangeAspect="1" noChangeArrowheads="1"/>
                </p:cNvSpPr>
                <p:nvPr/>
              </p:nvSpPr>
              <p:spPr bwMode="auto">
                <a:xfrm>
                  <a:off x="6980" y="9020"/>
                  <a:ext cx="295"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76" name="AutoShape 60">
                  <a:extLst>
                    <a:ext uri="{FF2B5EF4-FFF2-40B4-BE49-F238E27FC236}">
                      <a16:creationId xmlns:a16="http://schemas.microsoft.com/office/drawing/2014/main" id="{F7880673-D34B-002F-A243-B142F4F4D954}"/>
                    </a:ext>
                  </a:extLst>
                </p:cNvPr>
                <p:cNvSpPr>
                  <a:spLocks noChangeAspect="1" noChangeArrowheads="1"/>
                </p:cNvSpPr>
                <p:nvPr/>
              </p:nvSpPr>
              <p:spPr bwMode="auto">
                <a:xfrm>
                  <a:off x="7148" y="8555"/>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77" name="AutoShape 61">
                  <a:extLst>
                    <a:ext uri="{FF2B5EF4-FFF2-40B4-BE49-F238E27FC236}">
                      <a16:creationId xmlns:a16="http://schemas.microsoft.com/office/drawing/2014/main" id="{610F3F12-D879-4207-D047-CC8AB37D52B0}"/>
                    </a:ext>
                  </a:extLst>
                </p:cNvPr>
                <p:cNvSpPr>
                  <a:spLocks noChangeAspect="1" noChangeArrowheads="1"/>
                </p:cNvSpPr>
                <p:nvPr/>
              </p:nvSpPr>
              <p:spPr bwMode="auto">
                <a:xfrm>
                  <a:off x="7329" y="8062"/>
                  <a:ext cx="295"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78" name="AutoShape 62">
                  <a:extLst>
                    <a:ext uri="{FF2B5EF4-FFF2-40B4-BE49-F238E27FC236}">
                      <a16:creationId xmlns:a16="http://schemas.microsoft.com/office/drawing/2014/main" id="{E37557B8-0F8B-C297-C253-C2D0EF00E9AC}"/>
                    </a:ext>
                  </a:extLst>
                </p:cNvPr>
                <p:cNvSpPr>
                  <a:spLocks noChangeAspect="1" noChangeArrowheads="1"/>
                </p:cNvSpPr>
                <p:nvPr/>
              </p:nvSpPr>
              <p:spPr bwMode="auto">
                <a:xfrm>
                  <a:off x="7505" y="7572"/>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79" name="AutoShape 63">
                  <a:extLst>
                    <a:ext uri="{FF2B5EF4-FFF2-40B4-BE49-F238E27FC236}">
                      <a16:creationId xmlns:a16="http://schemas.microsoft.com/office/drawing/2014/main" id="{A3B39EAA-5763-E4E0-9333-D381D72888BC}"/>
                    </a:ext>
                  </a:extLst>
                </p:cNvPr>
                <p:cNvSpPr>
                  <a:spLocks noChangeAspect="1" noChangeArrowheads="1"/>
                </p:cNvSpPr>
                <p:nvPr/>
              </p:nvSpPr>
              <p:spPr bwMode="auto">
                <a:xfrm>
                  <a:off x="7229" y="9975"/>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80" name="AutoShape 64">
                  <a:extLst>
                    <a:ext uri="{FF2B5EF4-FFF2-40B4-BE49-F238E27FC236}">
                      <a16:creationId xmlns:a16="http://schemas.microsoft.com/office/drawing/2014/main" id="{43E2159F-98CE-34BF-3EBF-3713A040EDB9}"/>
                    </a:ext>
                  </a:extLst>
                </p:cNvPr>
                <p:cNvSpPr>
                  <a:spLocks noChangeAspect="1" noChangeArrowheads="1"/>
                </p:cNvSpPr>
                <p:nvPr/>
              </p:nvSpPr>
              <p:spPr bwMode="auto">
                <a:xfrm>
                  <a:off x="7052" y="10470"/>
                  <a:ext cx="295"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81" name="AutoShape 65">
                  <a:extLst>
                    <a:ext uri="{FF2B5EF4-FFF2-40B4-BE49-F238E27FC236}">
                      <a16:creationId xmlns:a16="http://schemas.microsoft.com/office/drawing/2014/main" id="{51477980-69B4-25FB-75FB-7F54FF5A82D9}"/>
                    </a:ext>
                  </a:extLst>
                </p:cNvPr>
                <p:cNvSpPr>
                  <a:spLocks noChangeAspect="1" noChangeArrowheads="1"/>
                </p:cNvSpPr>
                <p:nvPr/>
              </p:nvSpPr>
              <p:spPr bwMode="auto">
                <a:xfrm>
                  <a:off x="6881" y="10926"/>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82" name="AutoShape 66">
                  <a:extLst>
                    <a:ext uri="{FF2B5EF4-FFF2-40B4-BE49-F238E27FC236}">
                      <a16:creationId xmlns:a16="http://schemas.microsoft.com/office/drawing/2014/main" id="{19062CDD-59F6-0D8F-C68F-88B1F225CD05}"/>
                    </a:ext>
                  </a:extLst>
                </p:cNvPr>
                <p:cNvSpPr>
                  <a:spLocks noChangeAspect="1" noChangeArrowheads="1"/>
                </p:cNvSpPr>
                <p:nvPr/>
              </p:nvSpPr>
              <p:spPr bwMode="auto">
                <a:xfrm>
                  <a:off x="7401" y="9507"/>
                  <a:ext cx="295"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83" name="AutoShape 67">
                  <a:extLst>
                    <a:ext uri="{FF2B5EF4-FFF2-40B4-BE49-F238E27FC236}">
                      <a16:creationId xmlns:a16="http://schemas.microsoft.com/office/drawing/2014/main" id="{A824146A-4D0F-F622-2F91-A500EE803519}"/>
                    </a:ext>
                  </a:extLst>
                </p:cNvPr>
                <p:cNvSpPr>
                  <a:spLocks noChangeAspect="1" noChangeArrowheads="1"/>
                </p:cNvSpPr>
                <p:nvPr/>
              </p:nvSpPr>
              <p:spPr bwMode="auto">
                <a:xfrm>
                  <a:off x="7567" y="9031"/>
                  <a:ext cx="295"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84" name="AutoShape 68">
                  <a:extLst>
                    <a:ext uri="{FF2B5EF4-FFF2-40B4-BE49-F238E27FC236}">
                      <a16:creationId xmlns:a16="http://schemas.microsoft.com/office/drawing/2014/main" id="{7602BAF6-A95E-0379-F134-D295CC65850B}"/>
                    </a:ext>
                  </a:extLst>
                </p:cNvPr>
                <p:cNvSpPr>
                  <a:spLocks noChangeAspect="1" noChangeArrowheads="1"/>
                </p:cNvSpPr>
                <p:nvPr/>
              </p:nvSpPr>
              <p:spPr bwMode="auto">
                <a:xfrm>
                  <a:off x="7931" y="8062"/>
                  <a:ext cx="295" cy="294"/>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85" name="AutoShape 69">
                  <a:extLst>
                    <a:ext uri="{FF2B5EF4-FFF2-40B4-BE49-F238E27FC236}">
                      <a16:creationId xmlns:a16="http://schemas.microsoft.com/office/drawing/2014/main" id="{D441B56D-C5FE-72A7-8EE0-635B8E409DE0}"/>
                    </a:ext>
                  </a:extLst>
                </p:cNvPr>
                <p:cNvSpPr>
                  <a:spLocks noChangeAspect="1" noChangeArrowheads="1"/>
                </p:cNvSpPr>
                <p:nvPr/>
              </p:nvSpPr>
              <p:spPr bwMode="auto">
                <a:xfrm>
                  <a:off x="7756" y="8549"/>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sp>
              <p:nvSpPr>
                <p:cNvPr id="418886" name="AutoShape 70">
                  <a:extLst>
                    <a:ext uri="{FF2B5EF4-FFF2-40B4-BE49-F238E27FC236}">
                      <a16:creationId xmlns:a16="http://schemas.microsoft.com/office/drawing/2014/main" id="{E500F379-0CF5-6F85-B23E-560188DD35F9}"/>
                    </a:ext>
                  </a:extLst>
                </p:cNvPr>
                <p:cNvSpPr>
                  <a:spLocks noChangeAspect="1" noChangeArrowheads="1"/>
                </p:cNvSpPr>
                <p:nvPr/>
              </p:nvSpPr>
              <p:spPr bwMode="auto">
                <a:xfrm>
                  <a:off x="8102" y="7572"/>
                  <a:ext cx="295" cy="295"/>
                </a:xfrm>
                <a:prstGeom prst="star5">
                  <a:avLst/>
                </a:prstGeom>
                <a:solidFill>
                  <a:srgbClr val="FFFF99"/>
                </a:solidFill>
                <a:ln w="9525">
                  <a:solidFill>
                    <a:srgbClr val="000000"/>
                  </a:solidFill>
                  <a:miter lim="800000"/>
                  <a:headEnd/>
                  <a:tailEnd/>
                </a:ln>
              </p:spPr>
              <p:txBody>
                <a:bodyPr/>
                <a:lstStyle/>
                <a:p>
                  <a:pPr eaLnBrk="1" hangingPunct="1">
                    <a:defRPr/>
                  </a:pPr>
                  <a:endParaRPr lang="zh-CN" altLang="en-US">
                    <a:latin typeface="Arial" charset="0"/>
                  </a:endParaRPr>
                </a:p>
              </p:txBody>
            </p:sp>
            <p:grpSp>
              <p:nvGrpSpPr>
                <p:cNvPr id="46560" name="Group 71">
                  <a:extLst>
                    <a:ext uri="{FF2B5EF4-FFF2-40B4-BE49-F238E27FC236}">
                      <a16:creationId xmlns:a16="http://schemas.microsoft.com/office/drawing/2014/main" id="{7138845B-A99A-8C82-DDC9-25BBA5954223}"/>
                    </a:ext>
                  </a:extLst>
                </p:cNvPr>
                <p:cNvGrpSpPr>
                  <a:grpSpLocks noChangeAspect="1"/>
                </p:cNvGrpSpPr>
                <p:nvPr/>
              </p:nvGrpSpPr>
              <p:grpSpPr bwMode="auto">
                <a:xfrm>
                  <a:off x="2520" y="7485"/>
                  <a:ext cx="6019" cy="3858"/>
                  <a:chOff x="2520" y="7485"/>
                  <a:chExt cx="6019" cy="3858"/>
                </a:xfrm>
              </p:grpSpPr>
              <p:grpSp>
                <p:nvGrpSpPr>
                  <p:cNvPr id="46561" name="Group 72">
                    <a:extLst>
                      <a:ext uri="{FF2B5EF4-FFF2-40B4-BE49-F238E27FC236}">
                        <a16:creationId xmlns:a16="http://schemas.microsoft.com/office/drawing/2014/main" id="{76A0374A-727D-DA35-B790-35189D0989D5}"/>
                      </a:ext>
                    </a:extLst>
                  </p:cNvPr>
                  <p:cNvGrpSpPr>
                    <a:grpSpLocks noChangeAspect="1"/>
                  </p:cNvGrpSpPr>
                  <p:nvPr/>
                </p:nvGrpSpPr>
                <p:grpSpPr bwMode="auto">
                  <a:xfrm>
                    <a:off x="3738" y="7702"/>
                    <a:ext cx="4801" cy="74"/>
                    <a:chOff x="3597" y="2032"/>
                    <a:chExt cx="3695" cy="57"/>
                  </a:xfrm>
                </p:grpSpPr>
                <p:grpSp>
                  <p:nvGrpSpPr>
                    <p:cNvPr id="46937" name="Group 73">
                      <a:extLst>
                        <a:ext uri="{FF2B5EF4-FFF2-40B4-BE49-F238E27FC236}">
                          <a16:creationId xmlns:a16="http://schemas.microsoft.com/office/drawing/2014/main" id="{663FC4FD-242B-60EC-8C40-7AF3E38DC3A2}"/>
                        </a:ext>
                      </a:extLst>
                    </p:cNvPr>
                    <p:cNvGrpSpPr>
                      <a:grpSpLocks noChangeAspect="1"/>
                    </p:cNvGrpSpPr>
                    <p:nvPr/>
                  </p:nvGrpSpPr>
                  <p:grpSpPr bwMode="auto">
                    <a:xfrm>
                      <a:off x="3597" y="2032"/>
                      <a:ext cx="454" cy="57"/>
                      <a:chOff x="3597" y="2032"/>
                      <a:chExt cx="454" cy="57"/>
                    </a:xfrm>
                  </p:grpSpPr>
                  <p:sp>
                    <p:nvSpPr>
                      <p:cNvPr id="46959" name="Line 74">
                        <a:extLst>
                          <a:ext uri="{FF2B5EF4-FFF2-40B4-BE49-F238E27FC236}">
                            <a16:creationId xmlns:a16="http://schemas.microsoft.com/office/drawing/2014/main" id="{96AC4514-BDB4-9B1A-05AE-72A3023DCDA5}"/>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60" name="Oval 75">
                        <a:extLst>
                          <a:ext uri="{FF2B5EF4-FFF2-40B4-BE49-F238E27FC236}">
                            <a16:creationId xmlns:a16="http://schemas.microsoft.com/office/drawing/2014/main" id="{15981B12-916D-FCA6-2CE0-509667C99088}"/>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938" name="Group 76">
                      <a:extLst>
                        <a:ext uri="{FF2B5EF4-FFF2-40B4-BE49-F238E27FC236}">
                          <a16:creationId xmlns:a16="http://schemas.microsoft.com/office/drawing/2014/main" id="{8AF69716-63E4-B318-B33F-7BDDE2D07BCB}"/>
                        </a:ext>
                      </a:extLst>
                    </p:cNvPr>
                    <p:cNvGrpSpPr>
                      <a:grpSpLocks noChangeAspect="1"/>
                    </p:cNvGrpSpPr>
                    <p:nvPr/>
                  </p:nvGrpSpPr>
                  <p:grpSpPr bwMode="auto">
                    <a:xfrm>
                      <a:off x="4066" y="2032"/>
                      <a:ext cx="454" cy="57"/>
                      <a:chOff x="3597" y="2032"/>
                      <a:chExt cx="454" cy="57"/>
                    </a:xfrm>
                  </p:grpSpPr>
                  <p:sp>
                    <p:nvSpPr>
                      <p:cNvPr id="46957" name="Line 77">
                        <a:extLst>
                          <a:ext uri="{FF2B5EF4-FFF2-40B4-BE49-F238E27FC236}">
                            <a16:creationId xmlns:a16="http://schemas.microsoft.com/office/drawing/2014/main" id="{6DF1CF7E-02C4-CBE4-9ED8-7B73801F3472}"/>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58" name="Oval 78">
                        <a:extLst>
                          <a:ext uri="{FF2B5EF4-FFF2-40B4-BE49-F238E27FC236}">
                            <a16:creationId xmlns:a16="http://schemas.microsoft.com/office/drawing/2014/main" id="{45567043-8C78-3B88-10A3-5BBB83995389}"/>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939" name="Group 79">
                      <a:extLst>
                        <a:ext uri="{FF2B5EF4-FFF2-40B4-BE49-F238E27FC236}">
                          <a16:creationId xmlns:a16="http://schemas.microsoft.com/office/drawing/2014/main" id="{9FAF5CF7-A82B-D5EF-A2AF-9A1902320658}"/>
                        </a:ext>
                      </a:extLst>
                    </p:cNvPr>
                    <p:cNvGrpSpPr>
                      <a:grpSpLocks noChangeAspect="1"/>
                    </p:cNvGrpSpPr>
                    <p:nvPr/>
                  </p:nvGrpSpPr>
                  <p:grpSpPr bwMode="auto">
                    <a:xfrm>
                      <a:off x="4530" y="2032"/>
                      <a:ext cx="454" cy="57"/>
                      <a:chOff x="3597" y="2032"/>
                      <a:chExt cx="454" cy="57"/>
                    </a:xfrm>
                  </p:grpSpPr>
                  <p:sp>
                    <p:nvSpPr>
                      <p:cNvPr id="46955" name="Line 80">
                        <a:extLst>
                          <a:ext uri="{FF2B5EF4-FFF2-40B4-BE49-F238E27FC236}">
                            <a16:creationId xmlns:a16="http://schemas.microsoft.com/office/drawing/2014/main" id="{3F726024-8F13-2740-16B0-CC3B18280F3F}"/>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56" name="Oval 81">
                        <a:extLst>
                          <a:ext uri="{FF2B5EF4-FFF2-40B4-BE49-F238E27FC236}">
                            <a16:creationId xmlns:a16="http://schemas.microsoft.com/office/drawing/2014/main" id="{FE0DE6A0-1A88-E301-6CF0-8B472482C0EB}"/>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940" name="Group 82">
                      <a:extLst>
                        <a:ext uri="{FF2B5EF4-FFF2-40B4-BE49-F238E27FC236}">
                          <a16:creationId xmlns:a16="http://schemas.microsoft.com/office/drawing/2014/main" id="{7D8175E9-518E-62FD-9B45-37023867D030}"/>
                        </a:ext>
                      </a:extLst>
                    </p:cNvPr>
                    <p:cNvGrpSpPr>
                      <a:grpSpLocks noChangeAspect="1"/>
                    </p:cNvGrpSpPr>
                    <p:nvPr/>
                  </p:nvGrpSpPr>
                  <p:grpSpPr bwMode="auto">
                    <a:xfrm>
                      <a:off x="4998" y="2032"/>
                      <a:ext cx="454" cy="57"/>
                      <a:chOff x="3597" y="2032"/>
                      <a:chExt cx="454" cy="57"/>
                    </a:xfrm>
                  </p:grpSpPr>
                  <p:sp>
                    <p:nvSpPr>
                      <p:cNvPr id="46953" name="Line 83">
                        <a:extLst>
                          <a:ext uri="{FF2B5EF4-FFF2-40B4-BE49-F238E27FC236}">
                            <a16:creationId xmlns:a16="http://schemas.microsoft.com/office/drawing/2014/main" id="{7F701E38-A4FB-DB35-D7C5-6D9376520E94}"/>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54" name="Oval 84">
                        <a:extLst>
                          <a:ext uri="{FF2B5EF4-FFF2-40B4-BE49-F238E27FC236}">
                            <a16:creationId xmlns:a16="http://schemas.microsoft.com/office/drawing/2014/main" id="{F4761743-55E3-BF81-03B2-89955E3C7DAA}"/>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941" name="Group 85">
                      <a:extLst>
                        <a:ext uri="{FF2B5EF4-FFF2-40B4-BE49-F238E27FC236}">
                          <a16:creationId xmlns:a16="http://schemas.microsoft.com/office/drawing/2014/main" id="{AFE080D1-6076-C75C-7A59-08A0A5D33E56}"/>
                        </a:ext>
                      </a:extLst>
                    </p:cNvPr>
                    <p:cNvGrpSpPr>
                      <a:grpSpLocks noChangeAspect="1"/>
                    </p:cNvGrpSpPr>
                    <p:nvPr/>
                  </p:nvGrpSpPr>
                  <p:grpSpPr bwMode="auto">
                    <a:xfrm>
                      <a:off x="5454" y="2032"/>
                      <a:ext cx="454" cy="57"/>
                      <a:chOff x="3597" y="2032"/>
                      <a:chExt cx="454" cy="57"/>
                    </a:xfrm>
                  </p:grpSpPr>
                  <p:sp>
                    <p:nvSpPr>
                      <p:cNvPr id="46951" name="Line 86">
                        <a:extLst>
                          <a:ext uri="{FF2B5EF4-FFF2-40B4-BE49-F238E27FC236}">
                            <a16:creationId xmlns:a16="http://schemas.microsoft.com/office/drawing/2014/main" id="{724F4AE9-8AE1-68CF-0396-F5FC61935C40}"/>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52" name="Oval 87">
                        <a:extLst>
                          <a:ext uri="{FF2B5EF4-FFF2-40B4-BE49-F238E27FC236}">
                            <a16:creationId xmlns:a16="http://schemas.microsoft.com/office/drawing/2014/main" id="{EDA83B66-A9DC-CDC9-8D97-3A026747CCF9}"/>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942" name="Group 88">
                      <a:extLst>
                        <a:ext uri="{FF2B5EF4-FFF2-40B4-BE49-F238E27FC236}">
                          <a16:creationId xmlns:a16="http://schemas.microsoft.com/office/drawing/2014/main" id="{EBCA01E8-B643-BECF-9AE1-E3C01FB1C16F}"/>
                        </a:ext>
                      </a:extLst>
                    </p:cNvPr>
                    <p:cNvGrpSpPr>
                      <a:grpSpLocks noChangeAspect="1"/>
                    </p:cNvGrpSpPr>
                    <p:nvPr/>
                  </p:nvGrpSpPr>
                  <p:grpSpPr bwMode="auto">
                    <a:xfrm>
                      <a:off x="5922" y="2032"/>
                      <a:ext cx="454" cy="57"/>
                      <a:chOff x="3597" y="2032"/>
                      <a:chExt cx="454" cy="57"/>
                    </a:xfrm>
                  </p:grpSpPr>
                  <p:sp>
                    <p:nvSpPr>
                      <p:cNvPr id="46949" name="Line 89">
                        <a:extLst>
                          <a:ext uri="{FF2B5EF4-FFF2-40B4-BE49-F238E27FC236}">
                            <a16:creationId xmlns:a16="http://schemas.microsoft.com/office/drawing/2014/main" id="{A6651D1B-D7F9-7F6D-6F24-7DD1FD9D67C7}"/>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50" name="Oval 90">
                        <a:extLst>
                          <a:ext uri="{FF2B5EF4-FFF2-40B4-BE49-F238E27FC236}">
                            <a16:creationId xmlns:a16="http://schemas.microsoft.com/office/drawing/2014/main" id="{4D624376-90CC-4277-00DA-FA53C8ECB3C2}"/>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943" name="Group 91">
                      <a:extLst>
                        <a:ext uri="{FF2B5EF4-FFF2-40B4-BE49-F238E27FC236}">
                          <a16:creationId xmlns:a16="http://schemas.microsoft.com/office/drawing/2014/main" id="{9E71F3EB-4511-AA65-1891-632D9C6BF0A7}"/>
                        </a:ext>
                      </a:extLst>
                    </p:cNvPr>
                    <p:cNvGrpSpPr>
                      <a:grpSpLocks noChangeAspect="1"/>
                    </p:cNvGrpSpPr>
                    <p:nvPr/>
                  </p:nvGrpSpPr>
                  <p:grpSpPr bwMode="auto">
                    <a:xfrm>
                      <a:off x="6382" y="2032"/>
                      <a:ext cx="454" cy="57"/>
                      <a:chOff x="3597" y="2032"/>
                      <a:chExt cx="454" cy="57"/>
                    </a:xfrm>
                  </p:grpSpPr>
                  <p:sp>
                    <p:nvSpPr>
                      <p:cNvPr id="46947" name="Line 92">
                        <a:extLst>
                          <a:ext uri="{FF2B5EF4-FFF2-40B4-BE49-F238E27FC236}">
                            <a16:creationId xmlns:a16="http://schemas.microsoft.com/office/drawing/2014/main" id="{819A2733-F96E-53FE-544C-1DA9938BBA13}"/>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48" name="Oval 93">
                        <a:extLst>
                          <a:ext uri="{FF2B5EF4-FFF2-40B4-BE49-F238E27FC236}">
                            <a16:creationId xmlns:a16="http://schemas.microsoft.com/office/drawing/2014/main" id="{0B2EC6C9-2B6D-3E81-2B11-36D29567BC95}"/>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944" name="Group 94">
                      <a:extLst>
                        <a:ext uri="{FF2B5EF4-FFF2-40B4-BE49-F238E27FC236}">
                          <a16:creationId xmlns:a16="http://schemas.microsoft.com/office/drawing/2014/main" id="{C1878B2A-ED42-5718-A287-96297617CEC2}"/>
                        </a:ext>
                      </a:extLst>
                    </p:cNvPr>
                    <p:cNvGrpSpPr>
                      <a:grpSpLocks noChangeAspect="1"/>
                    </p:cNvGrpSpPr>
                    <p:nvPr/>
                  </p:nvGrpSpPr>
                  <p:grpSpPr bwMode="auto">
                    <a:xfrm>
                      <a:off x="6838" y="2032"/>
                      <a:ext cx="454" cy="57"/>
                      <a:chOff x="3597" y="2032"/>
                      <a:chExt cx="454" cy="57"/>
                    </a:xfrm>
                  </p:grpSpPr>
                  <p:sp>
                    <p:nvSpPr>
                      <p:cNvPr id="46945" name="Line 95">
                        <a:extLst>
                          <a:ext uri="{FF2B5EF4-FFF2-40B4-BE49-F238E27FC236}">
                            <a16:creationId xmlns:a16="http://schemas.microsoft.com/office/drawing/2014/main" id="{BB2D2A09-6769-6B89-C088-2BF8C1802EFD}"/>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46" name="Oval 96">
                        <a:extLst>
                          <a:ext uri="{FF2B5EF4-FFF2-40B4-BE49-F238E27FC236}">
                            <a16:creationId xmlns:a16="http://schemas.microsoft.com/office/drawing/2014/main" id="{DAF331D0-DB2F-770D-28AC-EFAF1917BB5C}"/>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562" name="Group 97">
                    <a:extLst>
                      <a:ext uri="{FF2B5EF4-FFF2-40B4-BE49-F238E27FC236}">
                        <a16:creationId xmlns:a16="http://schemas.microsoft.com/office/drawing/2014/main" id="{94D7E833-E0B5-6B49-CDB4-DBA8CAA9DD78}"/>
                      </a:ext>
                    </a:extLst>
                  </p:cNvPr>
                  <p:cNvGrpSpPr>
                    <a:grpSpLocks noChangeAspect="1"/>
                  </p:cNvGrpSpPr>
                  <p:nvPr/>
                </p:nvGrpSpPr>
                <p:grpSpPr bwMode="auto">
                  <a:xfrm>
                    <a:off x="2794" y="7489"/>
                    <a:ext cx="1292" cy="3853"/>
                    <a:chOff x="2794" y="7489"/>
                    <a:chExt cx="1292" cy="3853"/>
                  </a:xfrm>
                </p:grpSpPr>
                <p:grpSp>
                  <p:nvGrpSpPr>
                    <p:cNvPr id="46913" name="Group 98">
                      <a:extLst>
                        <a:ext uri="{FF2B5EF4-FFF2-40B4-BE49-F238E27FC236}">
                          <a16:creationId xmlns:a16="http://schemas.microsoft.com/office/drawing/2014/main" id="{4BFDBFE2-8177-B8C7-A567-08CD85EA1AFC}"/>
                        </a:ext>
                      </a:extLst>
                    </p:cNvPr>
                    <p:cNvGrpSpPr>
                      <a:grpSpLocks noChangeAspect="1"/>
                    </p:cNvGrpSpPr>
                    <p:nvPr/>
                  </p:nvGrpSpPr>
                  <p:grpSpPr bwMode="auto">
                    <a:xfrm>
                      <a:off x="4012" y="7489"/>
                      <a:ext cx="74" cy="500"/>
                      <a:chOff x="4012" y="7489"/>
                      <a:chExt cx="74" cy="500"/>
                    </a:xfrm>
                  </p:grpSpPr>
                  <p:sp>
                    <p:nvSpPr>
                      <p:cNvPr id="46935" name="Line 99">
                        <a:extLst>
                          <a:ext uri="{FF2B5EF4-FFF2-40B4-BE49-F238E27FC236}">
                            <a16:creationId xmlns:a16="http://schemas.microsoft.com/office/drawing/2014/main" id="{A69C5881-008B-FF0B-83F5-5362DFD4DDCE}"/>
                          </a:ext>
                        </a:extLst>
                      </p:cNvPr>
                      <p:cNvSpPr>
                        <a:spLocks noChangeAspect="1" noChangeShapeType="1"/>
                      </p:cNvSpPr>
                      <p:nvPr/>
                    </p:nvSpPr>
                    <p:spPr bwMode="auto">
                      <a:xfrm rot="6600000">
                        <a:off x="3795" y="7739"/>
                        <a:ext cx="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36" name="Oval 100">
                        <a:extLst>
                          <a:ext uri="{FF2B5EF4-FFF2-40B4-BE49-F238E27FC236}">
                            <a16:creationId xmlns:a16="http://schemas.microsoft.com/office/drawing/2014/main" id="{95B488D3-B83E-C4DC-F1AB-520A14673180}"/>
                          </a:ext>
                        </a:extLst>
                      </p:cNvPr>
                      <p:cNvSpPr>
                        <a:spLocks noChangeAspect="1" noChangeArrowheads="1"/>
                      </p:cNvSpPr>
                      <p:nvPr/>
                    </p:nvSpPr>
                    <p:spPr bwMode="auto">
                      <a:xfrm rot="6600000">
                        <a:off x="4017" y="7704"/>
                        <a:ext cx="63"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914" name="Group 101">
                      <a:extLst>
                        <a:ext uri="{FF2B5EF4-FFF2-40B4-BE49-F238E27FC236}">
                          <a16:creationId xmlns:a16="http://schemas.microsoft.com/office/drawing/2014/main" id="{590B52F2-4640-3897-0C58-ABA416170FE5}"/>
                        </a:ext>
                      </a:extLst>
                    </p:cNvPr>
                    <p:cNvGrpSpPr>
                      <a:grpSpLocks noChangeAspect="1"/>
                    </p:cNvGrpSpPr>
                    <p:nvPr/>
                  </p:nvGrpSpPr>
                  <p:grpSpPr bwMode="auto">
                    <a:xfrm rot="6600000">
                      <a:off x="3624" y="8189"/>
                      <a:ext cx="500" cy="74"/>
                      <a:chOff x="3597" y="2032"/>
                      <a:chExt cx="454" cy="57"/>
                    </a:xfrm>
                  </p:grpSpPr>
                  <p:sp>
                    <p:nvSpPr>
                      <p:cNvPr id="46933" name="Line 102">
                        <a:extLst>
                          <a:ext uri="{FF2B5EF4-FFF2-40B4-BE49-F238E27FC236}">
                            <a16:creationId xmlns:a16="http://schemas.microsoft.com/office/drawing/2014/main" id="{185378B3-EF87-5C88-6FD4-C6DD26B5884D}"/>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34" name="Oval 103">
                        <a:extLst>
                          <a:ext uri="{FF2B5EF4-FFF2-40B4-BE49-F238E27FC236}">
                            <a16:creationId xmlns:a16="http://schemas.microsoft.com/office/drawing/2014/main" id="{C35679BC-92A6-B8EA-8AFE-1FF198BD2F73}"/>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915" name="Group 104">
                      <a:extLst>
                        <a:ext uri="{FF2B5EF4-FFF2-40B4-BE49-F238E27FC236}">
                          <a16:creationId xmlns:a16="http://schemas.microsoft.com/office/drawing/2014/main" id="{8F1CB8E0-34F7-F01A-A83E-0A297B4EEAD6}"/>
                        </a:ext>
                      </a:extLst>
                    </p:cNvPr>
                    <p:cNvGrpSpPr>
                      <a:grpSpLocks noChangeAspect="1"/>
                    </p:cNvGrpSpPr>
                    <p:nvPr/>
                  </p:nvGrpSpPr>
                  <p:grpSpPr bwMode="auto">
                    <a:xfrm rot="6600000">
                      <a:off x="3449" y="8669"/>
                      <a:ext cx="499" cy="74"/>
                      <a:chOff x="3597" y="2032"/>
                      <a:chExt cx="454" cy="57"/>
                    </a:xfrm>
                  </p:grpSpPr>
                  <p:sp>
                    <p:nvSpPr>
                      <p:cNvPr id="46931" name="Line 105">
                        <a:extLst>
                          <a:ext uri="{FF2B5EF4-FFF2-40B4-BE49-F238E27FC236}">
                            <a16:creationId xmlns:a16="http://schemas.microsoft.com/office/drawing/2014/main" id="{E1DCE37B-14E8-6AA3-6972-3CD192D0B0D7}"/>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32" name="Oval 106">
                        <a:extLst>
                          <a:ext uri="{FF2B5EF4-FFF2-40B4-BE49-F238E27FC236}">
                            <a16:creationId xmlns:a16="http://schemas.microsoft.com/office/drawing/2014/main" id="{0E845307-C5F7-10DB-CA5B-0EEC5EDA1CF4}"/>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916" name="Group 107">
                      <a:extLst>
                        <a:ext uri="{FF2B5EF4-FFF2-40B4-BE49-F238E27FC236}">
                          <a16:creationId xmlns:a16="http://schemas.microsoft.com/office/drawing/2014/main" id="{5A5F07C2-C688-EA16-1678-C0112FA8734D}"/>
                        </a:ext>
                      </a:extLst>
                    </p:cNvPr>
                    <p:cNvGrpSpPr>
                      <a:grpSpLocks noChangeAspect="1"/>
                    </p:cNvGrpSpPr>
                    <p:nvPr/>
                  </p:nvGrpSpPr>
                  <p:grpSpPr bwMode="auto">
                    <a:xfrm rot="6600000">
                      <a:off x="3273" y="9153"/>
                      <a:ext cx="499" cy="74"/>
                      <a:chOff x="3597" y="2032"/>
                      <a:chExt cx="454" cy="57"/>
                    </a:xfrm>
                  </p:grpSpPr>
                  <p:sp>
                    <p:nvSpPr>
                      <p:cNvPr id="46929" name="Line 108">
                        <a:extLst>
                          <a:ext uri="{FF2B5EF4-FFF2-40B4-BE49-F238E27FC236}">
                            <a16:creationId xmlns:a16="http://schemas.microsoft.com/office/drawing/2014/main" id="{7A4624F8-9BBA-84BF-A07D-13F4EDED88BF}"/>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30" name="Oval 109">
                        <a:extLst>
                          <a:ext uri="{FF2B5EF4-FFF2-40B4-BE49-F238E27FC236}">
                            <a16:creationId xmlns:a16="http://schemas.microsoft.com/office/drawing/2014/main" id="{6E92C3F7-546B-18D5-EAC6-1D34110167AE}"/>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917" name="Group 110">
                      <a:extLst>
                        <a:ext uri="{FF2B5EF4-FFF2-40B4-BE49-F238E27FC236}">
                          <a16:creationId xmlns:a16="http://schemas.microsoft.com/office/drawing/2014/main" id="{C95DF361-E51C-7E59-5E6C-6058197226EF}"/>
                        </a:ext>
                      </a:extLst>
                    </p:cNvPr>
                    <p:cNvGrpSpPr>
                      <a:grpSpLocks noChangeAspect="1"/>
                    </p:cNvGrpSpPr>
                    <p:nvPr/>
                  </p:nvGrpSpPr>
                  <p:grpSpPr bwMode="auto">
                    <a:xfrm rot="6600000">
                      <a:off x="3102" y="9624"/>
                      <a:ext cx="500" cy="74"/>
                      <a:chOff x="3597" y="2032"/>
                      <a:chExt cx="454" cy="57"/>
                    </a:xfrm>
                  </p:grpSpPr>
                  <p:sp>
                    <p:nvSpPr>
                      <p:cNvPr id="46927" name="Line 111">
                        <a:extLst>
                          <a:ext uri="{FF2B5EF4-FFF2-40B4-BE49-F238E27FC236}">
                            <a16:creationId xmlns:a16="http://schemas.microsoft.com/office/drawing/2014/main" id="{1C81BE14-3E01-A86D-FFA3-904F3E807099}"/>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28" name="Oval 112">
                        <a:extLst>
                          <a:ext uri="{FF2B5EF4-FFF2-40B4-BE49-F238E27FC236}">
                            <a16:creationId xmlns:a16="http://schemas.microsoft.com/office/drawing/2014/main" id="{30BC61BF-A021-3770-BF6A-44045171D519}"/>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918" name="Group 113">
                      <a:extLst>
                        <a:ext uri="{FF2B5EF4-FFF2-40B4-BE49-F238E27FC236}">
                          <a16:creationId xmlns:a16="http://schemas.microsoft.com/office/drawing/2014/main" id="{C9DB4F1F-6533-3EEF-FEA2-AC7547C87CB3}"/>
                        </a:ext>
                      </a:extLst>
                    </p:cNvPr>
                    <p:cNvGrpSpPr>
                      <a:grpSpLocks noChangeAspect="1"/>
                    </p:cNvGrpSpPr>
                    <p:nvPr/>
                  </p:nvGrpSpPr>
                  <p:grpSpPr bwMode="auto">
                    <a:xfrm rot="6600000">
                      <a:off x="2925" y="10108"/>
                      <a:ext cx="500" cy="74"/>
                      <a:chOff x="3597" y="2032"/>
                      <a:chExt cx="454" cy="57"/>
                    </a:xfrm>
                  </p:grpSpPr>
                  <p:sp>
                    <p:nvSpPr>
                      <p:cNvPr id="46925" name="Line 114">
                        <a:extLst>
                          <a:ext uri="{FF2B5EF4-FFF2-40B4-BE49-F238E27FC236}">
                            <a16:creationId xmlns:a16="http://schemas.microsoft.com/office/drawing/2014/main" id="{61EBD730-9DE8-7109-DD59-F4C1B76C5B4B}"/>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26" name="Oval 115">
                        <a:extLst>
                          <a:ext uri="{FF2B5EF4-FFF2-40B4-BE49-F238E27FC236}">
                            <a16:creationId xmlns:a16="http://schemas.microsoft.com/office/drawing/2014/main" id="{3C735621-555B-0B95-EB11-7BA9511BFCEA}"/>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919" name="Group 116">
                      <a:extLst>
                        <a:ext uri="{FF2B5EF4-FFF2-40B4-BE49-F238E27FC236}">
                          <a16:creationId xmlns:a16="http://schemas.microsoft.com/office/drawing/2014/main" id="{08AC31F1-7648-E877-7B7D-C6E1FC7D6CC5}"/>
                        </a:ext>
                      </a:extLst>
                    </p:cNvPr>
                    <p:cNvGrpSpPr>
                      <a:grpSpLocks noChangeAspect="1"/>
                    </p:cNvGrpSpPr>
                    <p:nvPr/>
                  </p:nvGrpSpPr>
                  <p:grpSpPr bwMode="auto">
                    <a:xfrm rot="6600000">
                      <a:off x="2752" y="10584"/>
                      <a:ext cx="499" cy="74"/>
                      <a:chOff x="3597" y="2032"/>
                      <a:chExt cx="454" cy="57"/>
                    </a:xfrm>
                  </p:grpSpPr>
                  <p:sp>
                    <p:nvSpPr>
                      <p:cNvPr id="46923" name="Line 117">
                        <a:extLst>
                          <a:ext uri="{FF2B5EF4-FFF2-40B4-BE49-F238E27FC236}">
                            <a16:creationId xmlns:a16="http://schemas.microsoft.com/office/drawing/2014/main" id="{28540ABF-2E86-9AAD-CB2D-B5D52F2072F0}"/>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24" name="Oval 118">
                        <a:extLst>
                          <a:ext uri="{FF2B5EF4-FFF2-40B4-BE49-F238E27FC236}">
                            <a16:creationId xmlns:a16="http://schemas.microsoft.com/office/drawing/2014/main" id="{5C0D2D1F-1D40-0CD7-AF38-D16EA0D46E84}"/>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920" name="Group 119">
                      <a:extLst>
                        <a:ext uri="{FF2B5EF4-FFF2-40B4-BE49-F238E27FC236}">
                          <a16:creationId xmlns:a16="http://schemas.microsoft.com/office/drawing/2014/main" id="{2AEAE02A-ABC4-782E-D2C5-E321A9734611}"/>
                        </a:ext>
                      </a:extLst>
                    </p:cNvPr>
                    <p:cNvGrpSpPr>
                      <a:grpSpLocks noChangeAspect="1"/>
                    </p:cNvGrpSpPr>
                    <p:nvPr/>
                  </p:nvGrpSpPr>
                  <p:grpSpPr bwMode="auto">
                    <a:xfrm rot="6600000">
                      <a:off x="2581" y="11055"/>
                      <a:ext cx="500" cy="74"/>
                      <a:chOff x="3597" y="2032"/>
                      <a:chExt cx="454" cy="57"/>
                    </a:xfrm>
                  </p:grpSpPr>
                  <p:sp>
                    <p:nvSpPr>
                      <p:cNvPr id="46921" name="Line 120">
                        <a:extLst>
                          <a:ext uri="{FF2B5EF4-FFF2-40B4-BE49-F238E27FC236}">
                            <a16:creationId xmlns:a16="http://schemas.microsoft.com/office/drawing/2014/main" id="{28189922-BB41-F3E0-6C6A-4090072CE30C}"/>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22" name="Oval 121">
                        <a:extLst>
                          <a:ext uri="{FF2B5EF4-FFF2-40B4-BE49-F238E27FC236}">
                            <a16:creationId xmlns:a16="http://schemas.microsoft.com/office/drawing/2014/main" id="{62004059-BC1C-2B88-2B52-88BEDA63E5CE}"/>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563" name="Group 122">
                    <a:extLst>
                      <a:ext uri="{FF2B5EF4-FFF2-40B4-BE49-F238E27FC236}">
                        <a16:creationId xmlns:a16="http://schemas.microsoft.com/office/drawing/2014/main" id="{CF67A2CB-776A-EB5D-E3CE-A37714CA8AD6}"/>
                      </a:ext>
                    </a:extLst>
                  </p:cNvPr>
                  <p:cNvGrpSpPr>
                    <a:grpSpLocks noChangeAspect="1"/>
                  </p:cNvGrpSpPr>
                  <p:nvPr/>
                </p:nvGrpSpPr>
                <p:grpSpPr bwMode="auto">
                  <a:xfrm>
                    <a:off x="3376" y="7490"/>
                    <a:ext cx="1292" cy="3853"/>
                    <a:chOff x="3376" y="7490"/>
                    <a:chExt cx="1292" cy="3853"/>
                  </a:xfrm>
                </p:grpSpPr>
                <p:grpSp>
                  <p:nvGrpSpPr>
                    <p:cNvPr id="46889" name="Group 123">
                      <a:extLst>
                        <a:ext uri="{FF2B5EF4-FFF2-40B4-BE49-F238E27FC236}">
                          <a16:creationId xmlns:a16="http://schemas.microsoft.com/office/drawing/2014/main" id="{35425431-D80A-15E0-DEA1-7BAE248EAD2C}"/>
                        </a:ext>
                      </a:extLst>
                    </p:cNvPr>
                    <p:cNvGrpSpPr>
                      <a:grpSpLocks noChangeAspect="1"/>
                    </p:cNvGrpSpPr>
                    <p:nvPr/>
                  </p:nvGrpSpPr>
                  <p:grpSpPr bwMode="auto">
                    <a:xfrm>
                      <a:off x="4594" y="7490"/>
                      <a:ext cx="74" cy="500"/>
                      <a:chOff x="4594" y="7490"/>
                      <a:chExt cx="74" cy="500"/>
                    </a:xfrm>
                  </p:grpSpPr>
                  <p:sp>
                    <p:nvSpPr>
                      <p:cNvPr id="46911" name="Line 124">
                        <a:extLst>
                          <a:ext uri="{FF2B5EF4-FFF2-40B4-BE49-F238E27FC236}">
                            <a16:creationId xmlns:a16="http://schemas.microsoft.com/office/drawing/2014/main" id="{4FB70365-B3C6-AF52-5836-FC5425958EBD}"/>
                          </a:ext>
                        </a:extLst>
                      </p:cNvPr>
                      <p:cNvSpPr>
                        <a:spLocks noChangeAspect="1" noChangeShapeType="1"/>
                      </p:cNvSpPr>
                      <p:nvPr/>
                    </p:nvSpPr>
                    <p:spPr bwMode="auto">
                      <a:xfrm rot="6600000">
                        <a:off x="4377" y="7740"/>
                        <a:ext cx="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12" name="Oval 125">
                        <a:extLst>
                          <a:ext uri="{FF2B5EF4-FFF2-40B4-BE49-F238E27FC236}">
                            <a16:creationId xmlns:a16="http://schemas.microsoft.com/office/drawing/2014/main" id="{8ED21758-5592-F243-3AEE-5E1B11687A33}"/>
                          </a:ext>
                        </a:extLst>
                      </p:cNvPr>
                      <p:cNvSpPr>
                        <a:spLocks noChangeAspect="1" noChangeArrowheads="1"/>
                      </p:cNvSpPr>
                      <p:nvPr/>
                    </p:nvSpPr>
                    <p:spPr bwMode="auto">
                      <a:xfrm rot="6600000">
                        <a:off x="4599" y="7705"/>
                        <a:ext cx="63"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90" name="Group 126">
                      <a:extLst>
                        <a:ext uri="{FF2B5EF4-FFF2-40B4-BE49-F238E27FC236}">
                          <a16:creationId xmlns:a16="http://schemas.microsoft.com/office/drawing/2014/main" id="{9CD7598B-243E-A16A-FB2C-3C96A6452BD5}"/>
                        </a:ext>
                      </a:extLst>
                    </p:cNvPr>
                    <p:cNvGrpSpPr>
                      <a:grpSpLocks noChangeAspect="1"/>
                    </p:cNvGrpSpPr>
                    <p:nvPr/>
                  </p:nvGrpSpPr>
                  <p:grpSpPr bwMode="auto">
                    <a:xfrm rot="6600000">
                      <a:off x="4206" y="8190"/>
                      <a:ext cx="500" cy="74"/>
                      <a:chOff x="3597" y="2032"/>
                      <a:chExt cx="454" cy="57"/>
                    </a:xfrm>
                  </p:grpSpPr>
                  <p:sp>
                    <p:nvSpPr>
                      <p:cNvPr id="46909" name="Line 127">
                        <a:extLst>
                          <a:ext uri="{FF2B5EF4-FFF2-40B4-BE49-F238E27FC236}">
                            <a16:creationId xmlns:a16="http://schemas.microsoft.com/office/drawing/2014/main" id="{3F2243F9-89A7-0FD0-5FA4-F68A8A9E73A8}"/>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10" name="Oval 128">
                        <a:extLst>
                          <a:ext uri="{FF2B5EF4-FFF2-40B4-BE49-F238E27FC236}">
                            <a16:creationId xmlns:a16="http://schemas.microsoft.com/office/drawing/2014/main" id="{89B5C1F1-6951-3925-BF51-289667BDA213}"/>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91" name="Group 129">
                      <a:extLst>
                        <a:ext uri="{FF2B5EF4-FFF2-40B4-BE49-F238E27FC236}">
                          <a16:creationId xmlns:a16="http://schemas.microsoft.com/office/drawing/2014/main" id="{C0097E4E-7202-A255-540D-A9FC4923A266}"/>
                        </a:ext>
                      </a:extLst>
                    </p:cNvPr>
                    <p:cNvGrpSpPr>
                      <a:grpSpLocks noChangeAspect="1"/>
                    </p:cNvGrpSpPr>
                    <p:nvPr/>
                  </p:nvGrpSpPr>
                  <p:grpSpPr bwMode="auto">
                    <a:xfrm rot="6600000">
                      <a:off x="4031" y="8670"/>
                      <a:ext cx="499" cy="74"/>
                      <a:chOff x="3597" y="2032"/>
                      <a:chExt cx="454" cy="57"/>
                    </a:xfrm>
                  </p:grpSpPr>
                  <p:sp>
                    <p:nvSpPr>
                      <p:cNvPr id="46907" name="Line 130">
                        <a:extLst>
                          <a:ext uri="{FF2B5EF4-FFF2-40B4-BE49-F238E27FC236}">
                            <a16:creationId xmlns:a16="http://schemas.microsoft.com/office/drawing/2014/main" id="{31FD7DD9-79F2-4EB8-AED0-8525B92D5569}"/>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08" name="Oval 131">
                        <a:extLst>
                          <a:ext uri="{FF2B5EF4-FFF2-40B4-BE49-F238E27FC236}">
                            <a16:creationId xmlns:a16="http://schemas.microsoft.com/office/drawing/2014/main" id="{6F0334CD-529A-0F25-6B8D-FC23CE6CD495}"/>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92" name="Group 132">
                      <a:extLst>
                        <a:ext uri="{FF2B5EF4-FFF2-40B4-BE49-F238E27FC236}">
                          <a16:creationId xmlns:a16="http://schemas.microsoft.com/office/drawing/2014/main" id="{B42C904E-DDBF-98B9-5FB2-CF998FA80A89}"/>
                        </a:ext>
                      </a:extLst>
                    </p:cNvPr>
                    <p:cNvGrpSpPr>
                      <a:grpSpLocks noChangeAspect="1"/>
                    </p:cNvGrpSpPr>
                    <p:nvPr/>
                  </p:nvGrpSpPr>
                  <p:grpSpPr bwMode="auto">
                    <a:xfrm rot="6600000">
                      <a:off x="3855" y="9154"/>
                      <a:ext cx="499" cy="74"/>
                      <a:chOff x="3597" y="2032"/>
                      <a:chExt cx="454" cy="57"/>
                    </a:xfrm>
                  </p:grpSpPr>
                  <p:sp>
                    <p:nvSpPr>
                      <p:cNvPr id="46905" name="Line 133">
                        <a:extLst>
                          <a:ext uri="{FF2B5EF4-FFF2-40B4-BE49-F238E27FC236}">
                            <a16:creationId xmlns:a16="http://schemas.microsoft.com/office/drawing/2014/main" id="{60D8FC93-3725-86C5-853C-AAE6504526C0}"/>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06" name="Oval 134">
                        <a:extLst>
                          <a:ext uri="{FF2B5EF4-FFF2-40B4-BE49-F238E27FC236}">
                            <a16:creationId xmlns:a16="http://schemas.microsoft.com/office/drawing/2014/main" id="{75583A96-FCDE-F7CB-83C5-D26603B13D7E}"/>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93" name="Group 135">
                      <a:extLst>
                        <a:ext uri="{FF2B5EF4-FFF2-40B4-BE49-F238E27FC236}">
                          <a16:creationId xmlns:a16="http://schemas.microsoft.com/office/drawing/2014/main" id="{A4AAC82C-1D40-05AF-FBB7-4878F66BC67F}"/>
                        </a:ext>
                      </a:extLst>
                    </p:cNvPr>
                    <p:cNvGrpSpPr>
                      <a:grpSpLocks noChangeAspect="1"/>
                    </p:cNvGrpSpPr>
                    <p:nvPr/>
                  </p:nvGrpSpPr>
                  <p:grpSpPr bwMode="auto">
                    <a:xfrm rot="6600000">
                      <a:off x="3684" y="9625"/>
                      <a:ext cx="500" cy="74"/>
                      <a:chOff x="3597" y="2032"/>
                      <a:chExt cx="454" cy="57"/>
                    </a:xfrm>
                  </p:grpSpPr>
                  <p:sp>
                    <p:nvSpPr>
                      <p:cNvPr id="46903" name="Line 136">
                        <a:extLst>
                          <a:ext uri="{FF2B5EF4-FFF2-40B4-BE49-F238E27FC236}">
                            <a16:creationId xmlns:a16="http://schemas.microsoft.com/office/drawing/2014/main" id="{F9BF7FCF-F5AB-9569-6961-B8C525D7A961}"/>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04" name="Oval 137">
                        <a:extLst>
                          <a:ext uri="{FF2B5EF4-FFF2-40B4-BE49-F238E27FC236}">
                            <a16:creationId xmlns:a16="http://schemas.microsoft.com/office/drawing/2014/main" id="{8684148B-E0DD-7D48-D556-B5C98DBA4365}"/>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94" name="Group 138">
                      <a:extLst>
                        <a:ext uri="{FF2B5EF4-FFF2-40B4-BE49-F238E27FC236}">
                          <a16:creationId xmlns:a16="http://schemas.microsoft.com/office/drawing/2014/main" id="{2B471220-FB09-9142-9C8C-56FD32BFCFF7}"/>
                        </a:ext>
                      </a:extLst>
                    </p:cNvPr>
                    <p:cNvGrpSpPr>
                      <a:grpSpLocks noChangeAspect="1"/>
                    </p:cNvGrpSpPr>
                    <p:nvPr/>
                  </p:nvGrpSpPr>
                  <p:grpSpPr bwMode="auto">
                    <a:xfrm rot="6600000">
                      <a:off x="3507" y="10109"/>
                      <a:ext cx="500" cy="74"/>
                      <a:chOff x="3597" y="2032"/>
                      <a:chExt cx="454" cy="57"/>
                    </a:xfrm>
                  </p:grpSpPr>
                  <p:sp>
                    <p:nvSpPr>
                      <p:cNvPr id="46901" name="Line 139">
                        <a:extLst>
                          <a:ext uri="{FF2B5EF4-FFF2-40B4-BE49-F238E27FC236}">
                            <a16:creationId xmlns:a16="http://schemas.microsoft.com/office/drawing/2014/main" id="{BB06D31C-D377-FE33-BF73-C49AD6F4D5EC}"/>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02" name="Oval 140">
                        <a:extLst>
                          <a:ext uri="{FF2B5EF4-FFF2-40B4-BE49-F238E27FC236}">
                            <a16:creationId xmlns:a16="http://schemas.microsoft.com/office/drawing/2014/main" id="{6FB8E1C3-BA25-EF0C-9F4F-9BB245736322}"/>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95" name="Group 141">
                      <a:extLst>
                        <a:ext uri="{FF2B5EF4-FFF2-40B4-BE49-F238E27FC236}">
                          <a16:creationId xmlns:a16="http://schemas.microsoft.com/office/drawing/2014/main" id="{2D076278-296C-7101-7B36-099D574B11FA}"/>
                        </a:ext>
                      </a:extLst>
                    </p:cNvPr>
                    <p:cNvGrpSpPr>
                      <a:grpSpLocks noChangeAspect="1"/>
                    </p:cNvGrpSpPr>
                    <p:nvPr/>
                  </p:nvGrpSpPr>
                  <p:grpSpPr bwMode="auto">
                    <a:xfrm rot="6600000">
                      <a:off x="3334" y="10585"/>
                      <a:ext cx="499" cy="74"/>
                      <a:chOff x="3597" y="2032"/>
                      <a:chExt cx="454" cy="57"/>
                    </a:xfrm>
                  </p:grpSpPr>
                  <p:sp>
                    <p:nvSpPr>
                      <p:cNvPr id="46899" name="Line 142">
                        <a:extLst>
                          <a:ext uri="{FF2B5EF4-FFF2-40B4-BE49-F238E27FC236}">
                            <a16:creationId xmlns:a16="http://schemas.microsoft.com/office/drawing/2014/main" id="{7645D4EF-DA1A-0168-5E6D-C192425FC8CF}"/>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900" name="Oval 143">
                        <a:extLst>
                          <a:ext uri="{FF2B5EF4-FFF2-40B4-BE49-F238E27FC236}">
                            <a16:creationId xmlns:a16="http://schemas.microsoft.com/office/drawing/2014/main" id="{D89F6822-62F0-2BB5-60C4-7D96B20B58C4}"/>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96" name="Group 144">
                      <a:extLst>
                        <a:ext uri="{FF2B5EF4-FFF2-40B4-BE49-F238E27FC236}">
                          <a16:creationId xmlns:a16="http://schemas.microsoft.com/office/drawing/2014/main" id="{09713436-1202-F57F-F345-4AFE619A04E3}"/>
                        </a:ext>
                      </a:extLst>
                    </p:cNvPr>
                    <p:cNvGrpSpPr>
                      <a:grpSpLocks noChangeAspect="1"/>
                    </p:cNvGrpSpPr>
                    <p:nvPr/>
                  </p:nvGrpSpPr>
                  <p:grpSpPr bwMode="auto">
                    <a:xfrm rot="6600000">
                      <a:off x="3163" y="11056"/>
                      <a:ext cx="500" cy="74"/>
                      <a:chOff x="3597" y="2032"/>
                      <a:chExt cx="454" cy="57"/>
                    </a:xfrm>
                  </p:grpSpPr>
                  <p:sp>
                    <p:nvSpPr>
                      <p:cNvPr id="46897" name="Line 145">
                        <a:extLst>
                          <a:ext uri="{FF2B5EF4-FFF2-40B4-BE49-F238E27FC236}">
                            <a16:creationId xmlns:a16="http://schemas.microsoft.com/office/drawing/2014/main" id="{930BF097-6E97-1228-BC34-9E4184CC75F9}"/>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98" name="Oval 146">
                        <a:extLst>
                          <a:ext uri="{FF2B5EF4-FFF2-40B4-BE49-F238E27FC236}">
                            <a16:creationId xmlns:a16="http://schemas.microsoft.com/office/drawing/2014/main" id="{6AB33A32-F233-38CA-3E5A-DC4A8C83F73C}"/>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564" name="Group 147">
                    <a:extLst>
                      <a:ext uri="{FF2B5EF4-FFF2-40B4-BE49-F238E27FC236}">
                        <a16:creationId xmlns:a16="http://schemas.microsoft.com/office/drawing/2014/main" id="{CF5A54D1-995C-23D9-DF8A-7D8E6C67F205}"/>
                      </a:ext>
                    </a:extLst>
                  </p:cNvPr>
                  <p:cNvGrpSpPr>
                    <a:grpSpLocks noChangeAspect="1"/>
                  </p:cNvGrpSpPr>
                  <p:nvPr/>
                </p:nvGrpSpPr>
                <p:grpSpPr bwMode="auto">
                  <a:xfrm>
                    <a:off x="3977" y="7485"/>
                    <a:ext cx="1292" cy="3853"/>
                    <a:chOff x="3977" y="7485"/>
                    <a:chExt cx="1292" cy="3853"/>
                  </a:xfrm>
                </p:grpSpPr>
                <p:grpSp>
                  <p:nvGrpSpPr>
                    <p:cNvPr id="46865" name="Group 148">
                      <a:extLst>
                        <a:ext uri="{FF2B5EF4-FFF2-40B4-BE49-F238E27FC236}">
                          <a16:creationId xmlns:a16="http://schemas.microsoft.com/office/drawing/2014/main" id="{7550D874-4FDD-8ECE-7C19-EDED4B4BB366}"/>
                        </a:ext>
                      </a:extLst>
                    </p:cNvPr>
                    <p:cNvGrpSpPr>
                      <a:grpSpLocks noChangeAspect="1"/>
                    </p:cNvGrpSpPr>
                    <p:nvPr/>
                  </p:nvGrpSpPr>
                  <p:grpSpPr bwMode="auto">
                    <a:xfrm>
                      <a:off x="5195" y="7485"/>
                      <a:ext cx="74" cy="500"/>
                      <a:chOff x="5195" y="7485"/>
                      <a:chExt cx="74" cy="500"/>
                    </a:xfrm>
                  </p:grpSpPr>
                  <p:sp>
                    <p:nvSpPr>
                      <p:cNvPr id="46887" name="Line 149">
                        <a:extLst>
                          <a:ext uri="{FF2B5EF4-FFF2-40B4-BE49-F238E27FC236}">
                            <a16:creationId xmlns:a16="http://schemas.microsoft.com/office/drawing/2014/main" id="{A1045F27-F225-6900-48F0-78BE88CFC009}"/>
                          </a:ext>
                        </a:extLst>
                      </p:cNvPr>
                      <p:cNvSpPr>
                        <a:spLocks noChangeAspect="1" noChangeShapeType="1"/>
                      </p:cNvSpPr>
                      <p:nvPr/>
                    </p:nvSpPr>
                    <p:spPr bwMode="auto">
                      <a:xfrm rot="6600000">
                        <a:off x="4978" y="7735"/>
                        <a:ext cx="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88" name="Oval 150">
                        <a:extLst>
                          <a:ext uri="{FF2B5EF4-FFF2-40B4-BE49-F238E27FC236}">
                            <a16:creationId xmlns:a16="http://schemas.microsoft.com/office/drawing/2014/main" id="{81E4B883-63E7-DF69-828C-7CB3B85C9F09}"/>
                          </a:ext>
                        </a:extLst>
                      </p:cNvPr>
                      <p:cNvSpPr>
                        <a:spLocks noChangeAspect="1" noChangeArrowheads="1"/>
                      </p:cNvSpPr>
                      <p:nvPr/>
                    </p:nvSpPr>
                    <p:spPr bwMode="auto">
                      <a:xfrm rot="6600000">
                        <a:off x="5200" y="7700"/>
                        <a:ext cx="63"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66" name="Group 151">
                      <a:extLst>
                        <a:ext uri="{FF2B5EF4-FFF2-40B4-BE49-F238E27FC236}">
                          <a16:creationId xmlns:a16="http://schemas.microsoft.com/office/drawing/2014/main" id="{4F95743E-1982-A295-1CB7-403EC6537A19}"/>
                        </a:ext>
                      </a:extLst>
                    </p:cNvPr>
                    <p:cNvGrpSpPr>
                      <a:grpSpLocks noChangeAspect="1"/>
                    </p:cNvGrpSpPr>
                    <p:nvPr/>
                  </p:nvGrpSpPr>
                  <p:grpSpPr bwMode="auto">
                    <a:xfrm>
                      <a:off x="5019" y="7970"/>
                      <a:ext cx="74" cy="500"/>
                      <a:chOff x="5019" y="7970"/>
                      <a:chExt cx="74" cy="500"/>
                    </a:xfrm>
                  </p:grpSpPr>
                  <p:sp>
                    <p:nvSpPr>
                      <p:cNvPr id="46885" name="Line 152">
                        <a:extLst>
                          <a:ext uri="{FF2B5EF4-FFF2-40B4-BE49-F238E27FC236}">
                            <a16:creationId xmlns:a16="http://schemas.microsoft.com/office/drawing/2014/main" id="{93C66F0D-A4DE-DD61-7896-7AE140CE24A2}"/>
                          </a:ext>
                        </a:extLst>
                      </p:cNvPr>
                      <p:cNvSpPr>
                        <a:spLocks noChangeAspect="1" noChangeShapeType="1"/>
                      </p:cNvSpPr>
                      <p:nvPr/>
                    </p:nvSpPr>
                    <p:spPr bwMode="auto">
                      <a:xfrm rot="6600000">
                        <a:off x="4802" y="8220"/>
                        <a:ext cx="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86" name="Oval 153">
                        <a:extLst>
                          <a:ext uri="{FF2B5EF4-FFF2-40B4-BE49-F238E27FC236}">
                            <a16:creationId xmlns:a16="http://schemas.microsoft.com/office/drawing/2014/main" id="{CA3ABD5A-F14C-E33D-C187-C15C56DF3F3C}"/>
                          </a:ext>
                        </a:extLst>
                      </p:cNvPr>
                      <p:cNvSpPr>
                        <a:spLocks noChangeAspect="1" noChangeArrowheads="1"/>
                      </p:cNvSpPr>
                      <p:nvPr/>
                    </p:nvSpPr>
                    <p:spPr bwMode="auto">
                      <a:xfrm rot="6600000">
                        <a:off x="5024" y="8185"/>
                        <a:ext cx="63" cy="74"/>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67" name="Group 154">
                      <a:extLst>
                        <a:ext uri="{FF2B5EF4-FFF2-40B4-BE49-F238E27FC236}">
                          <a16:creationId xmlns:a16="http://schemas.microsoft.com/office/drawing/2014/main" id="{8C73389C-F21E-6735-6574-F40DE18E8326}"/>
                        </a:ext>
                      </a:extLst>
                    </p:cNvPr>
                    <p:cNvGrpSpPr>
                      <a:grpSpLocks noChangeAspect="1"/>
                    </p:cNvGrpSpPr>
                    <p:nvPr/>
                  </p:nvGrpSpPr>
                  <p:grpSpPr bwMode="auto">
                    <a:xfrm>
                      <a:off x="4845" y="8450"/>
                      <a:ext cx="74" cy="499"/>
                      <a:chOff x="4845" y="8450"/>
                      <a:chExt cx="74" cy="499"/>
                    </a:xfrm>
                  </p:grpSpPr>
                  <p:sp>
                    <p:nvSpPr>
                      <p:cNvPr id="46883" name="Line 155">
                        <a:extLst>
                          <a:ext uri="{FF2B5EF4-FFF2-40B4-BE49-F238E27FC236}">
                            <a16:creationId xmlns:a16="http://schemas.microsoft.com/office/drawing/2014/main" id="{985D1536-9C6B-E06C-DADA-190628DE296A}"/>
                          </a:ext>
                        </a:extLst>
                      </p:cNvPr>
                      <p:cNvSpPr>
                        <a:spLocks noChangeAspect="1" noChangeShapeType="1"/>
                      </p:cNvSpPr>
                      <p:nvPr/>
                    </p:nvSpPr>
                    <p:spPr bwMode="auto">
                      <a:xfrm rot="6600000">
                        <a:off x="4627" y="8700"/>
                        <a:ext cx="49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84" name="Oval 156">
                        <a:extLst>
                          <a:ext uri="{FF2B5EF4-FFF2-40B4-BE49-F238E27FC236}">
                            <a16:creationId xmlns:a16="http://schemas.microsoft.com/office/drawing/2014/main" id="{0E520254-6C27-26E4-8932-26756E39D858}"/>
                          </a:ext>
                        </a:extLst>
                      </p:cNvPr>
                      <p:cNvSpPr>
                        <a:spLocks noChangeAspect="1" noChangeArrowheads="1"/>
                      </p:cNvSpPr>
                      <p:nvPr/>
                    </p:nvSpPr>
                    <p:spPr bwMode="auto">
                      <a:xfrm rot="6600000">
                        <a:off x="4851" y="8665"/>
                        <a:ext cx="62" cy="74"/>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68" name="Group 157">
                      <a:extLst>
                        <a:ext uri="{FF2B5EF4-FFF2-40B4-BE49-F238E27FC236}">
                          <a16:creationId xmlns:a16="http://schemas.microsoft.com/office/drawing/2014/main" id="{F8FD9220-9BE8-B829-F90B-4B4B89B0FDB1}"/>
                        </a:ext>
                      </a:extLst>
                    </p:cNvPr>
                    <p:cNvGrpSpPr>
                      <a:grpSpLocks noChangeAspect="1"/>
                    </p:cNvGrpSpPr>
                    <p:nvPr/>
                  </p:nvGrpSpPr>
                  <p:grpSpPr bwMode="auto">
                    <a:xfrm rot="6600000">
                      <a:off x="4456" y="9149"/>
                      <a:ext cx="499" cy="74"/>
                      <a:chOff x="3597" y="2032"/>
                      <a:chExt cx="454" cy="57"/>
                    </a:xfrm>
                  </p:grpSpPr>
                  <p:sp>
                    <p:nvSpPr>
                      <p:cNvPr id="46881" name="Line 158">
                        <a:extLst>
                          <a:ext uri="{FF2B5EF4-FFF2-40B4-BE49-F238E27FC236}">
                            <a16:creationId xmlns:a16="http://schemas.microsoft.com/office/drawing/2014/main" id="{6026E59F-AE07-F44E-5EE8-A255AAF690EA}"/>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82" name="Oval 159">
                        <a:extLst>
                          <a:ext uri="{FF2B5EF4-FFF2-40B4-BE49-F238E27FC236}">
                            <a16:creationId xmlns:a16="http://schemas.microsoft.com/office/drawing/2014/main" id="{CFA2A281-8FCB-02F1-F99D-1EF1AC632921}"/>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69" name="Group 160">
                      <a:extLst>
                        <a:ext uri="{FF2B5EF4-FFF2-40B4-BE49-F238E27FC236}">
                          <a16:creationId xmlns:a16="http://schemas.microsoft.com/office/drawing/2014/main" id="{D524BD39-F8C0-8C47-0352-C65C4BB50D9A}"/>
                        </a:ext>
                      </a:extLst>
                    </p:cNvPr>
                    <p:cNvGrpSpPr>
                      <a:grpSpLocks noChangeAspect="1"/>
                    </p:cNvGrpSpPr>
                    <p:nvPr/>
                  </p:nvGrpSpPr>
                  <p:grpSpPr bwMode="auto">
                    <a:xfrm rot="6600000">
                      <a:off x="4285" y="9620"/>
                      <a:ext cx="500" cy="74"/>
                      <a:chOff x="3597" y="2032"/>
                      <a:chExt cx="454" cy="57"/>
                    </a:xfrm>
                  </p:grpSpPr>
                  <p:sp>
                    <p:nvSpPr>
                      <p:cNvPr id="46879" name="Line 161">
                        <a:extLst>
                          <a:ext uri="{FF2B5EF4-FFF2-40B4-BE49-F238E27FC236}">
                            <a16:creationId xmlns:a16="http://schemas.microsoft.com/office/drawing/2014/main" id="{9B83AF29-762C-A5FF-2B5A-9E369588A9A3}"/>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80" name="Oval 162">
                        <a:extLst>
                          <a:ext uri="{FF2B5EF4-FFF2-40B4-BE49-F238E27FC236}">
                            <a16:creationId xmlns:a16="http://schemas.microsoft.com/office/drawing/2014/main" id="{081DB0B7-695C-ACA5-033F-82702C337FD8}"/>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70" name="Group 163">
                      <a:extLst>
                        <a:ext uri="{FF2B5EF4-FFF2-40B4-BE49-F238E27FC236}">
                          <a16:creationId xmlns:a16="http://schemas.microsoft.com/office/drawing/2014/main" id="{5F8CD2FD-39D9-8930-0350-9820FD6689C7}"/>
                        </a:ext>
                      </a:extLst>
                    </p:cNvPr>
                    <p:cNvGrpSpPr>
                      <a:grpSpLocks noChangeAspect="1"/>
                    </p:cNvGrpSpPr>
                    <p:nvPr/>
                  </p:nvGrpSpPr>
                  <p:grpSpPr bwMode="auto">
                    <a:xfrm rot="6600000">
                      <a:off x="4108" y="10104"/>
                      <a:ext cx="500" cy="74"/>
                      <a:chOff x="3597" y="2032"/>
                      <a:chExt cx="454" cy="57"/>
                    </a:xfrm>
                  </p:grpSpPr>
                  <p:sp>
                    <p:nvSpPr>
                      <p:cNvPr id="46877" name="Line 164">
                        <a:extLst>
                          <a:ext uri="{FF2B5EF4-FFF2-40B4-BE49-F238E27FC236}">
                            <a16:creationId xmlns:a16="http://schemas.microsoft.com/office/drawing/2014/main" id="{AB89C060-9337-EF5B-7242-7630079F7757}"/>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78" name="Oval 165">
                        <a:extLst>
                          <a:ext uri="{FF2B5EF4-FFF2-40B4-BE49-F238E27FC236}">
                            <a16:creationId xmlns:a16="http://schemas.microsoft.com/office/drawing/2014/main" id="{DF0C4992-AC40-8552-E387-64592CCE2918}"/>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71" name="Group 166">
                      <a:extLst>
                        <a:ext uri="{FF2B5EF4-FFF2-40B4-BE49-F238E27FC236}">
                          <a16:creationId xmlns:a16="http://schemas.microsoft.com/office/drawing/2014/main" id="{495686B5-4A48-7ADF-03C9-436CE1AD19FB}"/>
                        </a:ext>
                      </a:extLst>
                    </p:cNvPr>
                    <p:cNvGrpSpPr>
                      <a:grpSpLocks noChangeAspect="1"/>
                    </p:cNvGrpSpPr>
                    <p:nvPr/>
                  </p:nvGrpSpPr>
                  <p:grpSpPr bwMode="auto">
                    <a:xfrm rot="6600000">
                      <a:off x="3935" y="10580"/>
                      <a:ext cx="499" cy="74"/>
                      <a:chOff x="3597" y="2032"/>
                      <a:chExt cx="454" cy="57"/>
                    </a:xfrm>
                  </p:grpSpPr>
                  <p:sp>
                    <p:nvSpPr>
                      <p:cNvPr id="46875" name="Line 167">
                        <a:extLst>
                          <a:ext uri="{FF2B5EF4-FFF2-40B4-BE49-F238E27FC236}">
                            <a16:creationId xmlns:a16="http://schemas.microsoft.com/office/drawing/2014/main" id="{199DA1E5-809F-EAE2-921F-41A332D1200B}"/>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76" name="Oval 168">
                        <a:extLst>
                          <a:ext uri="{FF2B5EF4-FFF2-40B4-BE49-F238E27FC236}">
                            <a16:creationId xmlns:a16="http://schemas.microsoft.com/office/drawing/2014/main" id="{F9F4FBAB-7DC8-06FC-426C-71D76C0D48DB}"/>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72" name="Group 169">
                      <a:extLst>
                        <a:ext uri="{FF2B5EF4-FFF2-40B4-BE49-F238E27FC236}">
                          <a16:creationId xmlns:a16="http://schemas.microsoft.com/office/drawing/2014/main" id="{71B3792F-D555-C517-460F-8632BA241582}"/>
                        </a:ext>
                      </a:extLst>
                    </p:cNvPr>
                    <p:cNvGrpSpPr>
                      <a:grpSpLocks noChangeAspect="1"/>
                    </p:cNvGrpSpPr>
                    <p:nvPr/>
                  </p:nvGrpSpPr>
                  <p:grpSpPr bwMode="auto">
                    <a:xfrm rot="6600000">
                      <a:off x="3764" y="11051"/>
                      <a:ext cx="500" cy="74"/>
                      <a:chOff x="3597" y="2032"/>
                      <a:chExt cx="454" cy="57"/>
                    </a:xfrm>
                  </p:grpSpPr>
                  <p:sp>
                    <p:nvSpPr>
                      <p:cNvPr id="46873" name="Line 170">
                        <a:extLst>
                          <a:ext uri="{FF2B5EF4-FFF2-40B4-BE49-F238E27FC236}">
                            <a16:creationId xmlns:a16="http://schemas.microsoft.com/office/drawing/2014/main" id="{DD63ACF2-06BE-0408-86F0-41AA8BD8FD29}"/>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74" name="Oval 171">
                        <a:extLst>
                          <a:ext uri="{FF2B5EF4-FFF2-40B4-BE49-F238E27FC236}">
                            <a16:creationId xmlns:a16="http://schemas.microsoft.com/office/drawing/2014/main" id="{E75E0EFB-0F32-5A02-EC4B-A1905ECB2DEC}"/>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565" name="Group 172">
                    <a:extLst>
                      <a:ext uri="{FF2B5EF4-FFF2-40B4-BE49-F238E27FC236}">
                        <a16:creationId xmlns:a16="http://schemas.microsoft.com/office/drawing/2014/main" id="{656DE1F0-2AA2-AAC4-EA2A-F5DDA7DC0C46}"/>
                      </a:ext>
                    </a:extLst>
                  </p:cNvPr>
                  <p:cNvGrpSpPr>
                    <a:grpSpLocks noChangeAspect="1"/>
                  </p:cNvGrpSpPr>
                  <p:nvPr/>
                </p:nvGrpSpPr>
                <p:grpSpPr bwMode="auto">
                  <a:xfrm>
                    <a:off x="4596" y="7485"/>
                    <a:ext cx="1292" cy="3853"/>
                    <a:chOff x="4596" y="7485"/>
                    <a:chExt cx="1292" cy="3853"/>
                  </a:xfrm>
                </p:grpSpPr>
                <p:grpSp>
                  <p:nvGrpSpPr>
                    <p:cNvPr id="46841" name="Group 173">
                      <a:extLst>
                        <a:ext uri="{FF2B5EF4-FFF2-40B4-BE49-F238E27FC236}">
                          <a16:creationId xmlns:a16="http://schemas.microsoft.com/office/drawing/2014/main" id="{C9132389-E6A4-9484-43EB-91A415FBE060}"/>
                        </a:ext>
                      </a:extLst>
                    </p:cNvPr>
                    <p:cNvGrpSpPr>
                      <a:grpSpLocks noChangeAspect="1"/>
                    </p:cNvGrpSpPr>
                    <p:nvPr/>
                  </p:nvGrpSpPr>
                  <p:grpSpPr bwMode="auto">
                    <a:xfrm>
                      <a:off x="5814" y="7485"/>
                      <a:ext cx="74" cy="500"/>
                      <a:chOff x="5814" y="7485"/>
                      <a:chExt cx="74" cy="500"/>
                    </a:xfrm>
                  </p:grpSpPr>
                  <p:sp>
                    <p:nvSpPr>
                      <p:cNvPr id="46863" name="Line 174">
                        <a:extLst>
                          <a:ext uri="{FF2B5EF4-FFF2-40B4-BE49-F238E27FC236}">
                            <a16:creationId xmlns:a16="http://schemas.microsoft.com/office/drawing/2014/main" id="{1D5FBBEB-492A-3BF0-D259-550091DF921A}"/>
                          </a:ext>
                        </a:extLst>
                      </p:cNvPr>
                      <p:cNvSpPr>
                        <a:spLocks noChangeAspect="1" noChangeShapeType="1"/>
                      </p:cNvSpPr>
                      <p:nvPr/>
                    </p:nvSpPr>
                    <p:spPr bwMode="auto">
                      <a:xfrm rot="6600000">
                        <a:off x="5597" y="7735"/>
                        <a:ext cx="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64" name="Oval 175">
                        <a:extLst>
                          <a:ext uri="{FF2B5EF4-FFF2-40B4-BE49-F238E27FC236}">
                            <a16:creationId xmlns:a16="http://schemas.microsoft.com/office/drawing/2014/main" id="{012225FC-ED67-8B7B-CE79-B48667E3B486}"/>
                          </a:ext>
                        </a:extLst>
                      </p:cNvPr>
                      <p:cNvSpPr>
                        <a:spLocks noChangeAspect="1" noChangeArrowheads="1"/>
                      </p:cNvSpPr>
                      <p:nvPr/>
                    </p:nvSpPr>
                    <p:spPr bwMode="auto">
                      <a:xfrm rot="6600000">
                        <a:off x="5819" y="7700"/>
                        <a:ext cx="63"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42" name="Group 176">
                      <a:extLst>
                        <a:ext uri="{FF2B5EF4-FFF2-40B4-BE49-F238E27FC236}">
                          <a16:creationId xmlns:a16="http://schemas.microsoft.com/office/drawing/2014/main" id="{C43BAD18-A9FB-E4BD-9027-90BC275CFC27}"/>
                        </a:ext>
                      </a:extLst>
                    </p:cNvPr>
                    <p:cNvGrpSpPr>
                      <a:grpSpLocks noChangeAspect="1"/>
                    </p:cNvGrpSpPr>
                    <p:nvPr/>
                  </p:nvGrpSpPr>
                  <p:grpSpPr bwMode="auto">
                    <a:xfrm rot="6600000">
                      <a:off x="5426" y="8185"/>
                      <a:ext cx="500" cy="74"/>
                      <a:chOff x="3597" y="2032"/>
                      <a:chExt cx="454" cy="57"/>
                    </a:xfrm>
                  </p:grpSpPr>
                  <p:sp>
                    <p:nvSpPr>
                      <p:cNvPr id="46861" name="Line 177">
                        <a:extLst>
                          <a:ext uri="{FF2B5EF4-FFF2-40B4-BE49-F238E27FC236}">
                            <a16:creationId xmlns:a16="http://schemas.microsoft.com/office/drawing/2014/main" id="{824B6D6D-7061-6425-CC6D-BA0633360D61}"/>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62" name="Oval 178">
                        <a:extLst>
                          <a:ext uri="{FF2B5EF4-FFF2-40B4-BE49-F238E27FC236}">
                            <a16:creationId xmlns:a16="http://schemas.microsoft.com/office/drawing/2014/main" id="{E55B5B2F-CFDC-949B-2AC0-1C0FC0613B50}"/>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43" name="Group 179">
                      <a:extLst>
                        <a:ext uri="{FF2B5EF4-FFF2-40B4-BE49-F238E27FC236}">
                          <a16:creationId xmlns:a16="http://schemas.microsoft.com/office/drawing/2014/main" id="{E22FF86A-D853-A1E3-229B-91DABFD3B405}"/>
                        </a:ext>
                      </a:extLst>
                    </p:cNvPr>
                    <p:cNvGrpSpPr>
                      <a:grpSpLocks noChangeAspect="1"/>
                    </p:cNvGrpSpPr>
                    <p:nvPr/>
                  </p:nvGrpSpPr>
                  <p:grpSpPr bwMode="auto">
                    <a:xfrm rot="6600000">
                      <a:off x="5251" y="8665"/>
                      <a:ext cx="499" cy="74"/>
                      <a:chOff x="3597" y="2032"/>
                      <a:chExt cx="454" cy="57"/>
                    </a:xfrm>
                  </p:grpSpPr>
                  <p:sp>
                    <p:nvSpPr>
                      <p:cNvPr id="46859" name="Line 180">
                        <a:extLst>
                          <a:ext uri="{FF2B5EF4-FFF2-40B4-BE49-F238E27FC236}">
                            <a16:creationId xmlns:a16="http://schemas.microsoft.com/office/drawing/2014/main" id="{442FB8BE-906B-C846-6B8A-884C7BDFDA78}"/>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60" name="Oval 181">
                        <a:extLst>
                          <a:ext uri="{FF2B5EF4-FFF2-40B4-BE49-F238E27FC236}">
                            <a16:creationId xmlns:a16="http://schemas.microsoft.com/office/drawing/2014/main" id="{C038A294-337F-10AF-52C9-00ADF0206D89}"/>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44" name="Group 182">
                      <a:extLst>
                        <a:ext uri="{FF2B5EF4-FFF2-40B4-BE49-F238E27FC236}">
                          <a16:creationId xmlns:a16="http://schemas.microsoft.com/office/drawing/2014/main" id="{3227C5D0-C4F9-A994-7B88-19EDFC118153}"/>
                        </a:ext>
                      </a:extLst>
                    </p:cNvPr>
                    <p:cNvGrpSpPr>
                      <a:grpSpLocks noChangeAspect="1"/>
                    </p:cNvGrpSpPr>
                    <p:nvPr/>
                  </p:nvGrpSpPr>
                  <p:grpSpPr bwMode="auto">
                    <a:xfrm rot="6600000">
                      <a:off x="5075" y="9149"/>
                      <a:ext cx="499" cy="74"/>
                      <a:chOff x="3597" y="2032"/>
                      <a:chExt cx="454" cy="57"/>
                    </a:xfrm>
                  </p:grpSpPr>
                  <p:sp>
                    <p:nvSpPr>
                      <p:cNvPr id="46857" name="Line 183">
                        <a:extLst>
                          <a:ext uri="{FF2B5EF4-FFF2-40B4-BE49-F238E27FC236}">
                            <a16:creationId xmlns:a16="http://schemas.microsoft.com/office/drawing/2014/main" id="{190800C6-B494-25DF-E60D-6F197A153C65}"/>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58" name="Oval 184">
                        <a:extLst>
                          <a:ext uri="{FF2B5EF4-FFF2-40B4-BE49-F238E27FC236}">
                            <a16:creationId xmlns:a16="http://schemas.microsoft.com/office/drawing/2014/main" id="{40B25D21-95FE-2AB4-B69B-A887A5BCCA56}"/>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45" name="Group 185">
                      <a:extLst>
                        <a:ext uri="{FF2B5EF4-FFF2-40B4-BE49-F238E27FC236}">
                          <a16:creationId xmlns:a16="http://schemas.microsoft.com/office/drawing/2014/main" id="{ACC1D8CF-C210-9F18-5CB1-5AAB84B8D3F4}"/>
                        </a:ext>
                      </a:extLst>
                    </p:cNvPr>
                    <p:cNvGrpSpPr>
                      <a:grpSpLocks noChangeAspect="1"/>
                    </p:cNvGrpSpPr>
                    <p:nvPr/>
                  </p:nvGrpSpPr>
                  <p:grpSpPr bwMode="auto">
                    <a:xfrm rot="6600000">
                      <a:off x="4904" y="9620"/>
                      <a:ext cx="500" cy="74"/>
                      <a:chOff x="3597" y="2032"/>
                      <a:chExt cx="454" cy="57"/>
                    </a:xfrm>
                  </p:grpSpPr>
                  <p:sp>
                    <p:nvSpPr>
                      <p:cNvPr id="46855" name="Line 186">
                        <a:extLst>
                          <a:ext uri="{FF2B5EF4-FFF2-40B4-BE49-F238E27FC236}">
                            <a16:creationId xmlns:a16="http://schemas.microsoft.com/office/drawing/2014/main" id="{EE387A56-2A32-64E2-48FD-3E49E545AE71}"/>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56" name="Oval 187">
                        <a:extLst>
                          <a:ext uri="{FF2B5EF4-FFF2-40B4-BE49-F238E27FC236}">
                            <a16:creationId xmlns:a16="http://schemas.microsoft.com/office/drawing/2014/main" id="{7D8E2D9D-A861-0EEE-1355-21943CE1423C}"/>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46" name="Group 188">
                      <a:extLst>
                        <a:ext uri="{FF2B5EF4-FFF2-40B4-BE49-F238E27FC236}">
                          <a16:creationId xmlns:a16="http://schemas.microsoft.com/office/drawing/2014/main" id="{BBBD1F57-77B5-4730-F1A7-513DE5B23151}"/>
                        </a:ext>
                      </a:extLst>
                    </p:cNvPr>
                    <p:cNvGrpSpPr>
                      <a:grpSpLocks noChangeAspect="1"/>
                    </p:cNvGrpSpPr>
                    <p:nvPr/>
                  </p:nvGrpSpPr>
                  <p:grpSpPr bwMode="auto">
                    <a:xfrm rot="6600000">
                      <a:off x="4727" y="10104"/>
                      <a:ext cx="500" cy="74"/>
                      <a:chOff x="3597" y="2032"/>
                      <a:chExt cx="454" cy="57"/>
                    </a:xfrm>
                  </p:grpSpPr>
                  <p:sp>
                    <p:nvSpPr>
                      <p:cNvPr id="46853" name="Line 189">
                        <a:extLst>
                          <a:ext uri="{FF2B5EF4-FFF2-40B4-BE49-F238E27FC236}">
                            <a16:creationId xmlns:a16="http://schemas.microsoft.com/office/drawing/2014/main" id="{DEBFAFA2-EBA7-58D3-1202-1DC25D7F6E74}"/>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54" name="Oval 190">
                        <a:extLst>
                          <a:ext uri="{FF2B5EF4-FFF2-40B4-BE49-F238E27FC236}">
                            <a16:creationId xmlns:a16="http://schemas.microsoft.com/office/drawing/2014/main" id="{FBBFCDF1-A643-EBCF-DE34-E671160EA937}"/>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47" name="Group 191">
                      <a:extLst>
                        <a:ext uri="{FF2B5EF4-FFF2-40B4-BE49-F238E27FC236}">
                          <a16:creationId xmlns:a16="http://schemas.microsoft.com/office/drawing/2014/main" id="{D8C2D4D4-ABE2-1D24-E5A4-C8D21D6DE95A}"/>
                        </a:ext>
                      </a:extLst>
                    </p:cNvPr>
                    <p:cNvGrpSpPr>
                      <a:grpSpLocks noChangeAspect="1"/>
                    </p:cNvGrpSpPr>
                    <p:nvPr/>
                  </p:nvGrpSpPr>
                  <p:grpSpPr bwMode="auto">
                    <a:xfrm rot="6600000">
                      <a:off x="4554" y="10580"/>
                      <a:ext cx="499" cy="74"/>
                      <a:chOff x="3597" y="2032"/>
                      <a:chExt cx="454" cy="57"/>
                    </a:xfrm>
                  </p:grpSpPr>
                  <p:sp>
                    <p:nvSpPr>
                      <p:cNvPr id="46851" name="Line 192">
                        <a:extLst>
                          <a:ext uri="{FF2B5EF4-FFF2-40B4-BE49-F238E27FC236}">
                            <a16:creationId xmlns:a16="http://schemas.microsoft.com/office/drawing/2014/main" id="{1F76255B-172B-E3CE-6DC1-FD67E2813E82}"/>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52" name="Oval 193">
                        <a:extLst>
                          <a:ext uri="{FF2B5EF4-FFF2-40B4-BE49-F238E27FC236}">
                            <a16:creationId xmlns:a16="http://schemas.microsoft.com/office/drawing/2014/main" id="{26E6B5BB-CB68-A78D-8A8D-8E193E9B124C}"/>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48" name="Group 194">
                      <a:extLst>
                        <a:ext uri="{FF2B5EF4-FFF2-40B4-BE49-F238E27FC236}">
                          <a16:creationId xmlns:a16="http://schemas.microsoft.com/office/drawing/2014/main" id="{6955B19C-634C-0F7C-8207-3A2CFEF7D79A}"/>
                        </a:ext>
                      </a:extLst>
                    </p:cNvPr>
                    <p:cNvGrpSpPr>
                      <a:grpSpLocks noChangeAspect="1"/>
                    </p:cNvGrpSpPr>
                    <p:nvPr/>
                  </p:nvGrpSpPr>
                  <p:grpSpPr bwMode="auto">
                    <a:xfrm rot="6600000">
                      <a:off x="4383" y="11051"/>
                      <a:ext cx="500" cy="74"/>
                      <a:chOff x="3597" y="2032"/>
                      <a:chExt cx="454" cy="57"/>
                    </a:xfrm>
                  </p:grpSpPr>
                  <p:sp>
                    <p:nvSpPr>
                      <p:cNvPr id="46849" name="Line 195">
                        <a:extLst>
                          <a:ext uri="{FF2B5EF4-FFF2-40B4-BE49-F238E27FC236}">
                            <a16:creationId xmlns:a16="http://schemas.microsoft.com/office/drawing/2014/main" id="{D863E092-C579-532F-BC43-498C0974D091}"/>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50" name="Oval 196">
                        <a:extLst>
                          <a:ext uri="{FF2B5EF4-FFF2-40B4-BE49-F238E27FC236}">
                            <a16:creationId xmlns:a16="http://schemas.microsoft.com/office/drawing/2014/main" id="{3DE9A050-C982-8A25-6260-2121FE86E2E4}"/>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566" name="Group 197">
                    <a:extLst>
                      <a:ext uri="{FF2B5EF4-FFF2-40B4-BE49-F238E27FC236}">
                        <a16:creationId xmlns:a16="http://schemas.microsoft.com/office/drawing/2014/main" id="{7ED38791-CB82-71EE-FB53-BF8B09815B7C}"/>
                      </a:ext>
                    </a:extLst>
                  </p:cNvPr>
                  <p:cNvGrpSpPr>
                    <a:grpSpLocks noChangeAspect="1"/>
                  </p:cNvGrpSpPr>
                  <p:nvPr/>
                </p:nvGrpSpPr>
                <p:grpSpPr bwMode="auto">
                  <a:xfrm>
                    <a:off x="5183" y="7485"/>
                    <a:ext cx="1292" cy="3853"/>
                    <a:chOff x="5183" y="7485"/>
                    <a:chExt cx="1292" cy="3853"/>
                  </a:xfrm>
                </p:grpSpPr>
                <p:grpSp>
                  <p:nvGrpSpPr>
                    <p:cNvPr id="46817" name="Group 198">
                      <a:extLst>
                        <a:ext uri="{FF2B5EF4-FFF2-40B4-BE49-F238E27FC236}">
                          <a16:creationId xmlns:a16="http://schemas.microsoft.com/office/drawing/2014/main" id="{4854A157-A1F5-23E2-F1E1-4495EBF49050}"/>
                        </a:ext>
                      </a:extLst>
                    </p:cNvPr>
                    <p:cNvGrpSpPr>
                      <a:grpSpLocks noChangeAspect="1"/>
                    </p:cNvGrpSpPr>
                    <p:nvPr/>
                  </p:nvGrpSpPr>
                  <p:grpSpPr bwMode="auto">
                    <a:xfrm>
                      <a:off x="6401" y="7485"/>
                      <a:ext cx="74" cy="500"/>
                      <a:chOff x="6401" y="7485"/>
                      <a:chExt cx="74" cy="500"/>
                    </a:xfrm>
                  </p:grpSpPr>
                  <p:sp>
                    <p:nvSpPr>
                      <p:cNvPr id="46839" name="Line 199">
                        <a:extLst>
                          <a:ext uri="{FF2B5EF4-FFF2-40B4-BE49-F238E27FC236}">
                            <a16:creationId xmlns:a16="http://schemas.microsoft.com/office/drawing/2014/main" id="{B6949E43-396D-8FE4-E30E-43330D328296}"/>
                          </a:ext>
                        </a:extLst>
                      </p:cNvPr>
                      <p:cNvSpPr>
                        <a:spLocks noChangeAspect="1" noChangeShapeType="1"/>
                      </p:cNvSpPr>
                      <p:nvPr/>
                    </p:nvSpPr>
                    <p:spPr bwMode="auto">
                      <a:xfrm rot="6600000">
                        <a:off x="6184" y="7735"/>
                        <a:ext cx="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40" name="Oval 200">
                        <a:extLst>
                          <a:ext uri="{FF2B5EF4-FFF2-40B4-BE49-F238E27FC236}">
                            <a16:creationId xmlns:a16="http://schemas.microsoft.com/office/drawing/2014/main" id="{6A7F3B29-62CC-A56E-54E9-90C5BB993033}"/>
                          </a:ext>
                        </a:extLst>
                      </p:cNvPr>
                      <p:cNvSpPr>
                        <a:spLocks noChangeAspect="1" noChangeArrowheads="1"/>
                      </p:cNvSpPr>
                      <p:nvPr/>
                    </p:nvSpPr>
                    <p:spPr bwMode="auto">
                      <a:xfrm rot="6600000">
                        <a:off x="6406" y="7700"/>
                        <a:ext cx="63"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18" name="Group 201">
                      <a:extLst>
                        <a:ext uri="{FF2B5EF4-FFF2-40B4-BE49-F238E27FC236}">
                          <a16:creationId xmlns:a16="http://schemas.microsoft.com/office/drawing/2014/main" id="{345E66D1-C93E-03D6-0ED5-2208B595E197}"/>
                        </a:ext>
                      </a:extLst>
                    </p:cNvPr>
                    <p:cNvGrpSpPr>
                      <a:grpSpLocks noChangeAspect="1"/>
                    </p:cNvGrpSpPr>
                    <p:nvPr/>
                  </p:nvGrpSpPr>
                  <p:grpSpPr bwMode="auto">
                    <a:xfrm rot="6600000">
                      <a:off x="6013" y="8185"/>
                      <a:ext cx="500" cy="74"/>
                      <a:chOff x="3597" y="2032"/>
                      <a:chExt cx="454" cy="57"/>
                    </a:xfrm>
                  </p:grpSpPr>
                  <p:sp>
                    <p:nvSpPr>
                      <p:cNvPr id="46837" name="Line 202">
                        <a:extLst>
                          <a:ext uri="{FF2B5EF4-FFF2-40B4-BE49-F238E27FC236}">
                            <a16:creationId xmlns:a16="http://schemas.microsoft.com/office/drawing/2014/main" id="{4AAF8F40-907F-38C1-79FE-ABB5F5B15F22}"/>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38" name="Oval 203">
                        <a:extLst>
                          <a:ext uri="{FF2B5EF4-FFF2-40B4-BE49-F238E27FC236}">
                            <a16:creationId xmlns:a16="http://schemas.microsoft.com/office/drawing/2014/main" id="{404CEA8E-E6C8-B2F6-E2BC-0C4EB521BE4A}"/>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19" name="Group 204">
                      <a:extLst>
                        <a:ext uri="{FF2B5EF4-FFF2-40B4-BE49-F238E27FC236}">
                          <a16:creationId xmlns:a16="http://schemas.microsoft.com/office/drawing/2014/main" id="{72F82C47-F32F-378F-0318-01FC978B60DB}"/>
                        </a:ext>
                      </a:extLst>
                    </p:cNvPr>
                    <p:cNvGrpSpPr>
                      <a:grpSpLocks noChangeAspect="1"/>
                    </p:cNvGrpSpPr>
                    <p:nvPr/>
                  </p:nvGrpSpPr>
                  <p:grpSpPr bwMode="auto">
                    <a:xfrm rot="6600000">
                      <a:off x="5838" y="8665"/>
                      <a:ext cx="499" cy="74"/>
                      <a:chOff x="3597" y="2032"/>
                      <a:chExt cx="454" cy="57"/>
                    </a:xfrm>
                  </p:grpSpPr>
                  <p:sp>
                    <p:nvSpPr>
                      <p:cNvPr id="46835" name="Line 205">
                        <a:extLst>
                          <a:ext uri="{FF2B5EF4-FFF2-40B4-BE49-F238E27FC236}">
                            <a16:creationId xmlns:a16="http://schemas.microsoft.com/office/drawing/2014/main" id="{AD9A9C71-E4A9-40E9-FAF7-120322F89531}"/>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36" name="Oval 206">
                        <a:extLst>
                          <a:ext uri="{FF2B5EF4-FFF2-40B4-BE49-F238E27FC236}">
                            <a16:creationId xmlns:a16="http://schemas.microsoft.com/office/drawing/2014/main" id="{6C4B2332-E1B6-3ECA-1CCF-EC6D9EBD5E59}"/>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20" name="Group 207">
                      <a:extLst>
                        <a:ext uri="{FF2B5EF4-FFF2-40B4-BE49-F238E27FC236}">
                          <a16:creationId xmlns:a16="http://schemas.microsoft.com/office/drawing/2014/main" id="{1A847863-1AF1-4FA3-2463-DD58403FB4B6}"/>
                        </a:ext>
                      </a:extLst>
                    </p:cNvPr>
                    <p:cNvGrpSpPr>
                      <a:grpSpLocks noChangeAspect="1"/>
                    </p:cNvGrpSpPr>
                    <p:nvPr/>
                  </p:nvGrpSpPr>
                  <p:grpSpPr bwMode="auto">
                    <a:xfrm rot="6600000">
                      <a:off x="5662" y="9149"/>
                      <a:ext cx="499" cy="74"/>
                      <a:chOff x="3597" y="2032"/>
                      <a:chExt cx="454" cy="57"/>
                    </a:xfrm>
                  </p:grpSpPr>
                  <p:sp>
                    <p:nvSpPr>
                      <p:cNvPr id="46833" name="Line 208">
                        <a:extLst>
                          <a:ext uri="{FF2B5EF4-FFF2-40B4-BE49-F238E27FC236}">
                            <a16:creationId xmlns:a16="http://schemas.microsoft.com/office/drawing/2014/main" id="{7CC1D796-7E43-F09D-75D9-B014977528CF}"/>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34" name="Oval 209">
                        <a:extLst>
                          <a:ext uri="{FF2B5EF4-FFF2-40B4-BE49-F238E27FC236}">
                            <a16:creationId xmlns:a16="http://schemas.microsoft.com/office/drawing/2014/main" id="{BCBE69F7-BFF4-C428-9717-86B9FFF05D5C}"/>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21" name="Group 210">
                      <a:extLst>
                        <a:ext uri="{FF2B5EF4-FFF2-40B4-BE49-F238E27FC236}">
                          <a16:creationId xmlns:a16="http://schemas.microsoft.com/office/drawing/2014/main" id="{BA86AC7E-EDE5-7B3E-4B14-946489DECEB2}"/>
                        </a:ext>
                      </a:extLst>
                    </p:cNvPr>
                    <p:cNvGrpSpPr>
                      <a:grpSpLocks noChangeAspect="1"/>
                    </p:cNvGrpSpPr>
                    <p:nvPr/>
                  </p:nvGrpSpPr>
                  <p:grpSpPr bwMode="auto">
                    <a:xfrm rot="6600000">
                      <a:off x="5491" y="9620"/>
                      <a:ext cx="500" cy="74"/>
                      <a:chOff x="3597" y="2032"/>
                      <a:chExt cx="454" cy="57"/>
                    </a:xfrm>
                  </p:grpSpPr>
                  <p:sp>
                    <p:nvSpPr>
                      <p:cNvPr id="46831" name="Line 211">
                        <a:extLst>
                          <a:ext uri="{FF2B5EF4-FFF2-40B4-BE49-F238E27FC236}">
                            <a16:creationId xmlns:a16="http://schemas.microsoft.com/office/drawing/2014/main" id="{7BC5AA36-85AA-517C-53B2-D11F89CADE95}"/>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32" name="Oval 212">
                        <a:extLst>
                          <a:ext uri="{FF2B5EF4-FFF2-40B4-BE49-F238E27FC236}">
                            <a16:creationId xmlns:a16="http://schemas.microsoft.com/office/drawing/2014/main" id="{C709D2F2-1E0C-E033-823E-C7B5E82E2CF9}"/>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22" name="Group 213">
                      <a:extLst>
                        <a:ext uri="{FF2B5EF4-FFF2-40B4-BE49-F238E27FC236}">
                          <a16:creationId xmlns:a16="http://schemas.microsoft.com/office/drawing/2014/main" id="{4FD7079B-D9BC-0119-88CF-2D5155ED9714}"/>
                        </a:ext>
                      </a:extLst>
                    </p:cNvPr>
                    <p:cNvGrpSpPr>
                      <a:grpSpLocks noChangeAspect="1"/>
                    </p:cNvGrpSpPr>
                    <p:nvPr/>
                  </p:nvGrpSpPr>
                  <p:grpSpPr bwMode="auto">
                    <a:xfrm rot="6600000">
                      <a:off x="5314" y="10104"/>
                      <a:ext cx="500" cy="74"/>
                      <a:chOff x="3597" y="2032"/>
                      <a:chExt cx="454" cy="57"/>
                    </a:xfrm>
                  </p:grpSpPr>
                  <p:sp>
                    <p:nvSpPr>
                      <p:cNvPr id="46829" name="Line 214">
                        <a:extLst>
                          <a:ext uri="{FF2B5EF4-FFF2-40B4-BE49-F238E27FC236}">
                            <a16:creationId xmlns:a16="http://schemas.microsoft.com/office/drawing/2014/main" id="{790B52BD-3902-0443-AB22-9B2DECB1E75F}"/>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30" name="Oval 215">
                        <a:extLst>
                          <a:ext uri="{FF2B5EF4-FFF2-40B4-BE49-F238E27FC236}">
                            <a16:creationId xmlns:a16="http://schemas.microsoft.com/office/drawing/2014/main" id="{3250DFB7-D904-B3EA-19FC-359D59522AE2}"/>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23" name="Group 216">
                      <a:extLst>
                        <a:ext uri="{FF2B5EF4-FFF2-40B4-BE49-F238E27FC236}">
                          <a16:creationId xmlns:a16="http://schemas.microsoft.com/office/drawing/2014/main" id="{9AFF9116-D611-7FE8-B817-4674BECA0BB0}"/>
                        </a:ext>
                      </a:extLst>
                    </p:cNvPr>
                    <p:cNvGrpSpPr>
                      <a:grpSpLocks noChangeAspect="1"/>
                    </p:cNvGrpSpPr>
                    <p:nvPr/>
                  </p:nvGrpSpPr>
                  <p:grpSpPr bwMode="auto">
                    <a:xfrm rot="6600000">
                      <a:off x="5141" y="10580"/>
                      <a:ext cx="499" cy="74"/>
                      <a:chOff x="3597" y="2032"/>
                      <a:chExt cx="454" cy="57"/>
                    </a:xfrm>
                  </p:grpSpPr>
                  <p:sp>
                    <p:nvSpPr>
                      <p:cNvPr id="46827" name="Line 217">
                        <a:extLst>
                          <a:ext uri="{FF2B5EF4-FFF2-40B4-BE49-F238E27FC236}">
                            <a16:creationId xmlns:a16="http://schemas.microsoft.com/office/drawing/2014/main" id="{685CE83F-8F90-3494-8F4B-C1EA9A704566}"/>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28" name="Oval 218">
                        <a:extLst>
                          <a:ext uri="{FF2B5EF4-FFF2-40B4-BE49-F238E27FC236}">
                            <a16:creationId xmlns:a16="http://schemas.microsoft.com/office/drawing/2014/main" id="{2D24096A-8796-B2A6-4281-F7FBB56BBAC4}"/>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24" name="Group 219">
                      <a:extLst>
                        <a:ext uri="{FF2B5EF4-FFF2-40B4-BE49-F238E27FC236}">
                          <a16:creationId xmlns:a16="http://schemas.microsoft.com/office/drawing/2014/main" id="{A2751024-6EFC-E0BF-15EC-CA57081B4064}"/>
                        </a:ext>
                      </a:extLst>
                    </p:cNvPr>
                    <p:cNvGrpSpPr>
                      <a:grpSpLocks noChangeAspect="1"/>
                    </p:cNvGrpSpPr>
                    <p:nvPr/>
                  </p:nvGrpSpPr>
                  <p:grpSpPr bwMode="auto">
                    <a:xfrm rot="6600000">
                      <a:off x="4970" y="11051"/>
                      <a:ext cx="500" cy="74"/>
                      <a:chOff x="3597" y="2032"/>
                      <a:chExt cx="454" cy="57"/>
                    </a:xfrm>
                  </p:grpSpPr>
                  <p:sp>
                    <p:nvSpPr>
                      <p:cNvPr id="46825" name="Line 220">
                        <a:extLst>
                          <a:ext uri="{FF2B5EF4-FFF2-40B4-BE49-F238E27FC236}">
                            <a16:creationId xmlns:a16="http://schemas.microsoft.com/office/drawing/2014/main" id="{6D02E3CB-FE53-1543-95F1-78F8ED2317F2}"/>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26" name="Oval 221">
                        <a:extLst>
                          <a:ext uri="{FF2B5EF4-FFF2-40B4-BE49-F238E27FC236}">
                            <a16:creationId xmlns:a16="http://schemas.microsoft.com/office/drawing/2014/main" id="{8672F716-9B59-747B-0E88-AD2E1D0FF499}"/>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567" name="Group 222">
                    <a:extLst>
                      <a:ext uri="{FF2B5EF4-FFF2-40B4-BE49-F238E27FC236}">
                        <a16:creationId xmlns:a16="http://schemas.microsoft.com/office/drawing/2014/main" id="{90A799F0-ADEF-D87B-1486-0583E4341F6C}"/>
                      </a:ext>
                    </a:extLst>
                  </p:cNvPr>
                  <p:cNvGrpSpPr>
                    <a:grpSpLocks noChangeAspect="1"/>
                  </p:cNvGrpSpPr>
                  <p:nvPr/>
                </p:nvGrpSpPr>
                <p:grpSpPr bwMode="auto">
                  <a:xfrm>
                    <a:off x="5802" y="7490"/>
                    <a:ext cx="1292" cy="3853"/>
                    <a:chOff x="5802" y="7490"/>
                    <a:chExt cx="1292" cy="3853"/>
                  </a:xfrm>
                </p:grpSpPr>
                <p:grpSp>
                  <p:nvGrpSpPr>
                    <p:cNvPr id="46793" name="Group 223">
                      <a:extLst>
                        <a:ext uri="{FF2B5EF4-FFF2-40B4-BE49-F238E27FC236}">
                          <a16:creationId xmlns:a16="http://schemas.microsoft.com/office/drawing/2014/main" id="{8155BD54-D83C-F692-50BA-D7AF55743542}"/>
                        </a:ext>
                      </a:extLst>
                    </p:cNvPr>
                    <p:cNvGrpSpPr>
                      <a:grpSpLocks noChangeAspect="1"/>
                    </p:cNvGrpSpPr>
                    <p:nvPr/>
                  </p:nvGrpSpPr>
                  <p:grpSpPr bwMode="auto">
                    <a:xfrm>
                      <a:off x="7020" y="7490"/>
                      <a:ext cx="74" cy="500"/>
                      <a:chOff x="7020" y="7490"/>
                      <a:chExt cx="74" cy="500"/>
                    </a:xfrm>
                  </p:grpSpPr>
                  <p:sp>
                    <p:nvSpPr>
                      <p:cNvPr id="46815" name="Line 224">
                        <a:extLst>
                          <a:ext uri="{FF2B5EF4-FFF2-40B4-BE49-F238E27FC236}">
                            <a16:creationId xmlns:a16="http://schemas.microsoft.com/office/drawing/2014/main" id="{F0D343BD-2F3B-62BD-618F-D1A33580A980}"/>
                          </a:ext>
                        </a:extLst>
                      </p:cNvPr>
                      <p:cNvSpPr>
                        <a:spLocks noChangeAspect="1" noChangeShapeType="1"/>
                      </p:cNvSpPr>
                      <p:nvPr/>
                    </p:nvSpPr>
                    <p:spPr bwMode="auto">
                      <a:xfrm rot="6600000">
                        <a:off x="6803" y="7740"/>
                        <a:ext cx="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16" name="Oval 225">
                        <a:extLst>
                          <a:ext uri="{FF2B5EF4-FFF2-40B4-BE49-F238E27FC236}">
                            <a16:creationId xmlns:a16="http://schemas.microsoft.com/office/drawing/2014/main" id="{1A0F210F-5EA0-7B5F-6B17-C5282B1B9C75}"/>
                          </a:ext>
                        </a:extLst>
                      </p:cNvPr>
                      <p:cNvSpPr>
                        <a:spLocks noChangeAspect="1" noChangeArrowheads="1"/>
                      </p:cNvSpPr>
                      <p:nvPr/>
                    </p:nvSpPr>
                    <p:spPr bwMode="auto">
                      <a:xfrm rot="6600000">
                        <a:off x="7025" y="7705"/>
                        <a:ext cx="63"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94" name="Group 226">
                      <a:extLst>
                        <a:ext uri="{FF2B5EF4-FFF2-40B4-BE49-F238E27FC236}">
                          <a16:creationId xmlns:a16="http://schemas.microsoft.com/office/drawing/2014/main" id="{D82936A7-E318-6AAB-B265-F17725D095B2}"/>
                        </a:ext>
                      </a:extLst>
                    </p:cNvPr>
                    <p:cNvGrpSpPr>
                      <a:grpSpLocks noChangeAspect="1"/>
                    </p:cNvGrpSpPr>
                    <p:nvPr/>
                  </p:nvGrpSpPr>
                  <p:grpSpPr bwMode="auto">
                    <a:xfrm rot="6600000">
                      <a:off x="6632" y="8190"/>
                      <a:ext cx="500" cy="74"/>
                      <a:chOff x="3597" y="2032"/>
                      <a:chExt cx="454" cy="57"/>
                    </a:xfrm>
                  </p:grpSpPr>
                  <p:sp>
                    <p:nvSpPr>
                      <p:cNvPr id="46813" name="Line 227">
                        <a:extLst>
                          <a:ext uri="{FF2B5EF4-FFF2-40B4-BE49-F238E27FC236}">
                            <a16:creationId xmlns:a16="http://schemas.microsoft.com/office/drawing/2014/main" id="{2ACA6395-700C-FF59-D4DD-490568DF3DCB}"/>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14" name="Oval 228">
                        <a:extLst>
                          <a:ext uri="{FF2B5EF4-FFF2-40B4-BE49-F238E27FC236}">
                            <a16:creationId xmlns:a16="http://schemas.microsoft.com/office/drawing/2014/main" id="{457AD4BF-6055-50DD-629F-8613B468C261}"/>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95" name="Group 229">
                      <a:extLst>
                        <a:ext uri="{FF2B5EF4-FFF2-40B4-BE49-F238E27FC236}">
                          <a16:creationId xmlns:a16="http://schemas.microsoft.com/office/drawing/2014/main" id="{1AE2B089-72CB-47C8-34EF-2F8CAC8A5CBF}"/>
                        </a:ext>
                      </a:extLst>
                    </p:cNvPr>
                    <p:cNvGrpSpPr>
                      <a:grpSpLocks noChangeAspect="1"/>
                    </p:cNvGrpSpPr>
                    <p:nvPr/>
                  </p:nvGrpSpPr>
                  <p:grpSpPr bwMode="auto">
                    <a:xfrm rot="6600000">
                      <a:off x="6457" y="8670"/>
                      <a:ext cx="499" cy="74"/>
                      <a:chOff x="3597" y="2032"/>
                      <a:chExt cx="454" cy="57"/>
                    </a:xfrm>
                  </p:grpSpPr>
                  <p:sp>
                    <p:nvSpPr>
                      <p:cNvPr id="46811" name="Line 230">
                        <a:extLst>
                          <a:ext uri="{FF2B5EF4-FFF2-40B4-BE49-F238E27FC236}">
                            <a16:creationId xmlns:a16="http://schemas.microsoft.com/office/drawing/2014/main" id="{07DC984B-6B2F-9046-2813-7C4B0C58B1D4}"/>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12" name="Oval 231">
                        <a:extLst>
                          <a:ext uri="{FF2B5EF4-FFF2-40B4-BE49-F238E27FC236}">
                            <a16:creationId xmlns:a16="http://schemas.microsoft.com/office/drawing/2014/main" id="{0D6D5FA7-2BD7-1AB0-B519-B9291431C7F6}"/>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96" name="Group 232">
                      <a:extLst>
                        <a:ext uri="{FF2B5EF4-FFF2-40B4-BE49-F238E27FC236}">
                          <a16:creationId xmlns:a16="http://schemas.microsoft.com/office/drawing/2014/main" id="{415139FF-5778-CEAA-EF60-29B1633DF282}"/>
                        </a:ext>
                      </a:extLst>
                    </p:cNvPr>
                    <p:cNvGrpSpPr>
                      <a:grpSpLocks noChangeAspect="1"/>
                    </p:cNvGrpSpPr>
                    <p:nvPr/>
                  </p:nvGrpSpPr>
                  <p:grpSpPr bwMode="auto">
                    <a:xfrm rot="6600000">
                      <a:off x="6281" y="9154"/>
                      <a:ext cx="499" cy="74"/>
                      <a:chOff x="3597" y="2032"/>
                      <a:chExt cx="454" cy="57"/>
                    </a:xfrm>
                  </p:grpSpPr>
                  <p:sp>
                    <p:nvSpPr>
                      <p:cNvPr id="46809" name="Line 233">
                        <a:extLst>
                          <a:ext uri="{FF2B5EF4-FFF2-40B4-BE49-F238E27FC236}">
                            <a16:creationId xmlns:a16="http://schemas.microsoft.com/office/drawing/2014/main" id="{31643C85-93DB-058C-A494-7B2CAE468A07}"/>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10" name="Oval 234">
                        <a:extLst>
                          <a:ext uri="{FF2B5EF4-FFF2-40B4-BE49-F238E27FC236}">
                            <a16:creationId xmlns:a16="http://schemas.microsoft.com/office/drawing/2014/main" id="{94467D54-4E9B-2EB3-DDBF-0F7B7BAB4F71}"/>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97" name="Group 235">
                      <a:extLst>
                        <a:ext uri="{FF2B5EF4-FFF2-40B4-BE49-F238E27FC236}">
                          <a16:creationId xmlns:a16="http://schemas.microsoft.com/office/drawing/2014/main" id="{671DEA23-EBEC-F269-1AF0-99348477093B}"/>
                        </a:ext>
                      </a:extLst>
                    </p:cNvPr>
                    <p:cNvGrpSpPr>
                      <a:grpSpLocks noChangeAspect="1"/>
                    </p:cNvGrpSpPr>
                    <p:nvPr/>
                  </p:nvGrpSpPr>
                  <p:grpSpPr bwMode="auto">
                    <a:xfrm rot="6600000">
                      <a:off x="6110" y="9625"/>
                      <a:ext cx="500" cy="74"/>
                      <a:chOff x="3597" y="2032"/>
                      <a:chExt cx="454" cy="57"/>
                    </a:xfrm>
                  </p:grpSpPr>
                  <p:sp>
                    <p:nvSpPr>
                      <p:cNvPr id="46807" name="Line 236">
                        <a:extLst>
                          <a:ext uri="{FF2B5EF4-FFF2-40B4-BE49-F238E27FC236}">
                            <a16:creationId xmlns:a16="http://schemas.microsoft.com/office/drawing/2014/main" id="{AB88CD5F-4CC8-1256-1B2A-54001D54315C}"/>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08" name="Oval 237">
                        <a:extLst>
                          <a:ext uri="{FF2B5EF4-FFF2-40B4-BE49-F238E27FC236}">
                            <a16:creationId xmlns:a16="http://schemas.microsoft.com/office/drawing/2014/main" id="{858201BA-6E16-B50C-67B8-29B0F72DEBE6}"/>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98" name="Group 238">
                      <a:extLst>
                        <a:ext uri="{FF2B5EF4-FFF2-40B4-BE49-F238E27FC236}">
                          <a16:creationId xmlns:a16="http://schemas.microsoft.com/office/drawing/2014/main" id="{95DBF81E-836A-0CCD-7298-B50524FC274D}"/>
                        </a:ext>
                      </a:extLst>
                    </p:cNvPr>
                    <p:cNvGrpSpPr>
                      <a:grpSpLocks noChangeAspect="1"/>
                    </p:cNvGrpSpPr>
                    <p:nvPr/>
                  </p:nvGrpSpPr>
                  <p:grpSpPr bwMode="auto">
                    <a:xfrm rot="6600000">
                      <a:off x="5933" y="10109"/>
                      <a:ext cx="500" cy="74"/>
                      <a:chOff x="3597" y="2032"/>
                      <a:chExt cx="454" cy="57"/>
                    </a:xfrm>
                  </p:grpSpPr>
                  <p:sp>
                    <p:nvSpPr>
                      <p:cNvPr id="46805" name="Line 239">
                        <a:extLst>
                          <a:ext uri="{FF2B5EF4-FFF2-40B4-BE49-F238E27FC236}">
                            <a16:creationId xmlns:a16="http://schemas.microsoft.com/office/drawing/2014/main" id="{7B033956-85AC-ED8C-2599-2EBF2852EBD9}"/>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06" name="Oval 240">
                        <a:extLst>
                          <a:ext uri="{FF2B5EF4-FFF2-40B4-BE49-F238E27FC236}">
                            <a16:creationId xmlns:a16="http://schemas.microsoft.com/office/drawing/2014/main" id="{5203B5E8-5D6A-CDE1-79CC-A45676C35B47}"/>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99" name="Group 241">
                      <a:extLst>
                        <a:ext uri="{FF2B5EF4-FFF2-40B4-BE49-F238E27FC236}">
                          <a16:creationId xmlns:a16="http://schemas.microsoft.com/office/drawing/2014/main" id="{7F4602EE-C76B-8510-75B6-93FF1F413BFB}"/>
                        </a:ext>
                      </a:extLst>
                    </p:cNvPr>
                    <p:cNvGrpSpPr>
                      <a:grpSpLocks noChangeAspect="1"/>
                    </p:cNvGrpSpPr>
                    <p:nvPr/>
                  </p:nvGrpSpPr>
                  <p:grpSpPr bwMode="auto">
                    <a:xfrm rot="6600000">
                      <a:off x="5760" y="10585"/>
                      <a:ext cx="499" cy="74"/>
                      <a:chOff x="3597" y="2032"/>
                      <a:chExt cx="454" cy="57"/>
                    </a:xfrm>
                  </p:grpSpPr>
                  <p:sp>
                    <p:nvSpPr>
                      <p:cNvPr id="46803" name="Line 242">
                        <a:extLst>
                          <a:ext uri="{FF2B5EF4-FFF2-40B4-BE49-F238E27FC236}">
                            <a16:creationId xmlns:a16="http://schemas.microsoft.com/office/drawing/2014/main" id="{4F25C6B9-8BBF-9133-C141-C6733FECF269}"/>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04" name="Oval 243">
                        <a:extLst>
                          <a:ext uri="{FF2B5EF4-FFF2-40B4-BE49-F238E27FC236}">
                            <a16:creationId xmlns:a16="http://schemas.microsoft.com/office/drawing/2014/main" id="{6BC739DE-361F-980E-C076-2297F86355EA}"/>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800" name="Group 244">
                      <a:extLst>
                        <a:ext uri="{FF2B5EF4-FFF2-40B4-BE49-F238E27FC236}">
                          <a16:creationId xmlns:a16="http://schemas.microsoft.com/office/drawing/2014/main" id="{6F943D87-F807-05CF-2F87-652E6E69037D}"/>
                        </a:ext>
                      </a:extLst>
                    </p:cNvPr>
                    <p:cNvGrpSpPr>
                      <a:grpSpLocks noChangeAspect="1"/>
                    </p:cNvGrpSpPr>
                    <p:nvPr/>
                  </p:nvGrpSpPr>
                  <p:grpSpPr bwMode="auto">
                    <a:xfrm rot="6600000">
                      <a:off x="5589" y="11056"/>
                      <a:ext cx="500" cy="74"/>
                      <a:chOff x="3597" y="2032"/>
                      <a:chExt cx="454" cy="57"/>
                    </a:xfrm>
                  </p:grpSpPr>
                  <p:sp>
                    <p:nvSpPr>
                      <p:cNvPr id="46801" name="Line 245">
                        <a:extLst>
                          <a:ext uri="{FF2B5EF4-FFF2-40B4-BE49-F238E27FC236}">
                            <a16:creationId xmlns:a16="http://schemas.microsoft.com/office/drawing/2014/main" id="{95207DE1-3463-B281-5AF2-FAB83A0ECA84}"/>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802" name="Oval 246">
                        <a:extLst>
                          <a:ext uri="{FF2B5EF4-FFF2-40B4-BE49-F238E27FC236}">
                            <a16:creationId xmlns:a16="http://schemas.microsoft.com/office/drawing/2014/main" id="{BB476BE0-673C-D79E-3F4B-7926D3FCA122}"/>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568" name="Group 247">
                    <a:extLst>
                      <a:ext uri="{FF2B5EF4-FFF2-40B4-BE49-F238E27FC236}">
                        <a16:creationId xmlns:a16="http://schemas.microsoft.com/office/drawing/2014/main" id="{8347C382-E0C9-713D-68B3-4DFD6DB4665D}"/>
                      </a:ext>
                    </a:extLst>
                  </p:cNvPr>
                  <p:cNvGrpSpPr>
                    <a:grpSpLocks noChangeAspect="1"/>
                  </p:cNvGrpSpPr>
                  <p:nvPr/>
                </p:nvGrpSpPr>
                <p:grpSpPr bwMode="auto">
                  <a:xfrm>
                    <a:off x="6394" y="7485"/>
                    <a:ext cx="1292" cy="3853"/>
                    <a:chOff x="6394" y="7485"/>
                    <a:chExt cx="1292" cy="3853"/>
                  </a:xfrm>
                </p:grpSpPr>
                <p:grpSp>
                  <p:nvGrpSpPr>
                    <p:cNvPr id="46769" name="Group 248">
                      <a:extLst>
                        <a:ext uri="{FF2B5EF4-FFF2-40B4-BE49-F238E27FC236}">
                          <a16:creationId xmlns:a16="http://schemas.microsoft.com/office/drawing/2014/main" id="{B3556484-0740-408D-30AC-94901B0AE76D}"/>
                        </a:ext>
                      </a:extLst>
                    </p:cNvPr>
                    <p:cNvGrpSpPr>
                      <a:grpSpLocks noChangeAspect="1"/>
                    </p:cNvGrpSpPr>
                    <p:nvPr/>
                  </p:nvGrpSpPr>
                  <p:grpSpPr bwMode="auto">
                    <a:xfrm>
                      <a:off x="7612" y="7485"/>
                      <a:ext cx="74" cy="500"/>
                      <a:chOff x="7612" y="7485"/>
                      <a:chExt cx="74" cy="500"/>
                    </a:xfrm>
                  </p:grpSpPr>
                  <p:sp>
                    <p:nvSpPr>
                      <p:cNvPr id="46791" name="Line 249">
                        <a:extLst>
                          <a:ext uri="{FF2B5EF4-FFF2-40B4-BE49-F238E27FC236}">
                            <a16:creationId xmlns:a16="http://schemas.microsoft.com/office/drawing/2014/main" id="{340A792E-7681-C1F1-F939-84DFD5065D69}"/>
                          </a:ext>
                        </a:extLst>
                      </p:cNvPr>
                      <p:cNvSpPr>
                        <a:spLocks noChangeAspect="1" noChangeShapeType="1"/>
                      </p:cNvSpPr>
                      <p:nvPr/>
                    </p:nvSpPr>
                    <p:spPr bwMode="auto">
                      <a:xfrm rot="6600000">
                        <a:off x="7395" y="7735"/>
                        <a:ext cx="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92" name="Oval 250">
                        <a:extLst>
                          <a:ext uri="{FF2B5EF4-FFF2-40B4-BE49-F238E27FC236}">
                            <a16:creationId xmlns:a16="http://schemas.microsoft.com/office/drawing/2014/main" id="{88948415-592C-A57A-CEB3-6C0CF4E41798}"/>
                          </a:ext>
                        </a:extLst>
                      </p:cNvPr>
                      <p:cNvSpPr>
                        <a:spLocks noChangeAspect="1" noChangeArrowheads="1"/>
                      </p:cNvSpPr>
                      <p:nvPr/>
                    </p:nvSpPr>
                    <p:spPr bwMode="auto">
                      <a:xfrm rot="6600000">
                        <a:off x="7617" y="7700"/>
                        <a:ext cx="63"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70" name="Group 251">
                      <a:extLst>
                        <a:ext uri="{FF2B5EF4-FFF2-40B4-BE49-F238E27FC236}">
                          <a16:creationId xmlns:a16="http://schemas.microsoft.com/office/drawing/2014/main" id="{0A4360E1-0E58-FCB5-800E-389BD7299082}"/>
                        </a:ext>
                      </a:extLst>
                    </p:cNvPr>
                    <p:cNvGrpSpPr>
                      <a:grpSpLocks noChangeAspect="1"/>
                    </p:cNvGrpSpPr>
                    <p:nvPr/>
                  </p:nvGrpSpPr>
                  <p:grpSpPr bwMode="auto">
                    <a:xfrm rot="6600000">
                      <a:off x="7224" y="8185"/>
                      <a:ext cx="500" cy="74"/>
                      <a:chOff x="3597" y="2032"/>
                      <a:chExt cx="454" cy="57"/>
                    </a:xfrm>
                  </p:grpSpPr>
                  <p:sp>
                    <p:nvSpPr>
                      <p:cNvPr id="46789" name="Line 252">
                        <a:extLst>
                          <a:ext uri="{FF2B5EF4-FFF2-40B4-BE49-F238E27FC236}">
                            <a16:creationId xmlns:a16="http://schemas.microsoft.com/office/drawing/2014/main" id="{734BF211-9916-519E-D1B1-09B139664408}"/>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90" name="Oval 253">
                        <a:extLst>
                          <a:ext uri="{FF2B5EF4-FFF2-40B4-BE49-F238E27FC236}">
                            <a16:creationId xmlns:a16="http://schemas.microsoft.com/office/drawing/2014/main" id="{9DC73095-2601-5B3C-88BA-C2C6D09D2DFA}"/>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71" name="Group 254">
                      <a:extLst>
                        <a:ext uri="{FF2B5EF4-FFF2-40B4-BE49-F238E27FC236}">
                          <a16:creationId xmlns:a16="http://schemas.microsoft.com/office/drawing/2014/main" id="{F7301B72-B9BE-8ABC-DA6F-00485B166203}"/>
                        </a:ext>
                      </a:extLst>
                    </p:cNvPr>
                    <p:cNvGrpSpPr>
                      <a:grpSpLocks noChangeAspect="1"/>
                    </p:cNvGrpSpPr>
                    <p:nvPr/>
                  </p:nvGrpSpPr>
                  <p:grpSpPr bwMode="auto">
                    <a:xfrm rot="6600000">
                      <a:off x="7049" y="8665"/>
                      <a:ext cx="499" cy="74"/>
                      <a:chOff x="3597" y="2032"/>
                      <a:chExt cx="454" cy="57"/>
                    </a:xfrm>
                  </p:grpSpPr>
                  <p:sp>
                    <p:nvSpPr>
                      <p:cNvPr id="46787" name="Line 255">
                        <a:extLst>
                          <a:ext uri="{FF2B5EF4-FFF2-40B4-BE49-F238E27FC236}">
                            <a16:creationId xmlns:a16="http://schemas.microsoft.com/office/drawing/2014/main" id="{4B2BF565-36F9-5378-381D-7CBD02BC87DF}"/>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88" name="Oval 256">
                        <a:extLst>
                          <a:ext uri="{FF2B5EF4-FFF2-40B4-BE49-F238E27FC236}">
                            <a16:creationId xmlns:a16="http://schemas.microsoft.com/office/drawing/2014/main" id="{44877F5C-D30F-F2FF-1EBF-9A332B5BF234}"/>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72" name="Group 257">
                      <a:extLst>
                        <a:ext uri="{FF2B5EF4-FFF2-40B4-BE49-F238E27FC236}">
                          <a16:creationId xmlns:a16="http://schemas.microsoft.com/office/drawing/2014/main" id="{3FCCB6B4-C257-3FEB-5D30-2F2B37F0E18F}"/>
                        </a:ext>
                      </a:extLst>
                    </p:cNvPr>
                    <p:cNvGrpSpPr>
                      <a:grpSpLocks noChangeAspect="1"/>
                    </p:cNvGrpSpPr>
                    <p:nvPr/>
                  </p:nvGrpSpPr>
                  <p:grpSpPr bwMode="auto">
                    <a:xfrm rot="6600000">
                      <a:off x="6873" y="9149"/>
                      <a:ext cx="499" cy="74"/>
                      <a:chOff x="3597" y="2032"/>
                      <a:chExt cx="454" cy="57"/>
                    </a:xfrm>
                  </p:grpSpPr>
                  <p:sp>
                    <p:nvSpPr>
                      <p:cNvPr id="46785" name="Line 258">
                        <a:extLst>
                          <a:ext uri="{FF2B5EF4-FFF2-40B4-BE49-F238E27FC236}">
                            <a16:creationId xmlns:a16="http://schemas.microsoft.com/office/drawing/2014/main" id="{5CC790F7-7976-3645-65EB-3445B20B210C}"/>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86" name="Oval 259">
                        <a:extLst>
                          <a:ext uri="{FF2B5EF4-FFF2-40B4-BE49-F238E27FC236}">
                            <a16:creationId xmlns:a16="http://schemas.microsoft.com/office/drawing/2014/main" id="{D919EAA4-E2EF-5E07-F62F-76FDD814DBCF}"/>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73" name="Group 260">
                      <a:extLst>
                        <a:ext uri="{FF2B5EF4-FFF2-40B4-BE49-F238E27FC236}">
                          <a16:creationId xmlns:a16="http://schemas.microsoft.com/office/drawing/2014/main" id="{E7CEF65A-BB43-36B2-985A-070E6A37E635}"/>
                        </a:ext>
                      </a:extLst>
                    </p:cNvPr>
                    <p:cNvGrpSpPr>
                      <a:grpSpLocks noChangeAspect="1"/>
                    </p:cNvGrpSpPr>
                    <p:nvPr/>
                  </p:nvGrpSpPr>
                  <p:grpSpPr bwMode="auto">
                    <a:xfrm rot="6600000">
                      <a:off x="6702" y="9620"/>
                      <a:ext cx="500" cy="74"/>
                      <a:chOff x="3597" y="2032"/>
                      <a:chExt cx="454" cy="57"/>
                    </a:xfrm>
                  </p:grpSpPr>
                  <p:sp>
                    <p:nvSpPr>
                      <p:cNvPr id="46783" name="Line 261">
                        <a:extLst>
                          <a:ext uri="{FF2B5EF4-FFF2-40B4-BE49-F238E27FC236}">
                            <a16:creationId xmlns:a16="http://schemas.microsoft.com/office/drawing/2014/main" id="{99CF72E6-C1C8-131C-70E4-15F5548F8401}"/>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84" name="Oval 262">
                        <a:extLst>
                          <a:ext uri="{FF2B5EF4-FFF2-40B4-BE49-F238E27FC236}">
                            <a16:creationId xmlns:a16="http://schemas.microsoft.com/office/drawing/2014/main" id="{EF3F3004-0B43-641C-B115-3F4B7E4D86A2}"/>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74" name="Group 263">
                      <a:extLst>
                        <a:ext uri="{FF2B5EF4-FFF2-40B4-BE49-F238E27FC236}">
                          <a16:creationId xmlns:a16="http://schemas.microsoft.com/office/drawing/2014/main" id="{F5235088-A63B-83A6-E994-F8458F65616E}"/>
                        </a:ext>
                      </a:extLst>
                    </p:cNvPr>
                    <p:cNvGrpSpPr>
                      <a:grpSpLocks noChangeAspect="1"/>
                    </p:cNvGrpSpPr>
                    <p:nvPr/>
                  </p:nvGrpSpPr>
                  <p:grpSpPr bwMode="auto">
                    <a:xfrm rot="6600000">
                      <a:off x="6525" y="10104"/>
                      <a:ext cx="500" cy="74"/>
                      <a:chOff x="3597" y="2032"/>
                      <a:chExt cx="454" cy="57"/>
                    </a:xfrm>
                  </p:grpSpPr>
                  <p:sp>
                    <p:nvSpPr>
                      <p:cNvPr id="46781" name="Line 264">
                        <a:extLst>
                          <a:ext uri="{FF2B5EF4-FFF2-40B4-BE49-F238E27FC236}">
                            <a16:creationId xmlns:a16="http://schemas.microsoft.com/office/drawing/2014/main" id="{833D629C-04C6-31E6-5476-6883A3B22DD2}"/>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82" name="Oval 265">
                        <a:extLst>
                          <a:ext uri="{FF2B5EF4-FFF2-40B4-BE49-F238E27FC236}">
                            <a16:creationId xmlns:a16="http://schemas.microsoft.com/office/drawing/2014/main" id="{59ACADD1-A391-C064-3481-5365F6803B1A}"/>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75" name="Group 266">
                      <a:extLst>
                        <a:ext uri="{FF2B5EF4-FFF2-40B4-BE49-F238E27FC236}">
                          <a16:creationId xmlns:a16="http://schemas.microsoft.com/office/drawing/2014/main" id="{F1D0D4D4-4D7A-C59F-F841-BF8202E07975}"/>
                        </a:ext>
                      </a:extLst>
                    </p:cNvPr>
                    <p:cNvGrpSpPr>
                      <a:grpSpLocks noChangeAspect="1"/>
                    </p:cNvGrpSpPr>
                    <p:nvPr/>
                  </p:nvGrpSpPr>
                  <p:grpSpPr bwMode="auto">
                    <a:xfrm rot="6600000">
                      <a:off x="6352" y="10580"/>
                      <a:ext cx="499" cy="74"/>
                      <a:chOff x="3597" y="2032"/>
                      <a:chExt cx="454" cy="57"/>
                    </a:xfrm>
                  </p:grpSpPr>
                  <p:sp>
                    <p:nvSpPr>
                      <p:cNvPr id="46779" name="Line 267">
                        <a:extLst>
                          <a:ext uri="{FF2B5EF4-FFF2-40B4-BE49-F238E27FC236}">
                            <a16:creationId xmlns:a16="http://schemas.microsoft.com/office/drawing/2014/main" id="{0A93FBB9-A5F6-53E4-6324-C68CBD778522}"/>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80" name="Oval 268">
                        <a:extLst>
                          <a:ext uri="{FF2B5EF4-FFF2-40B4-BE49-F238E27FC236}">
                            <a16:creationId xmlns:a16="http://schemas.microsoft.com/office/drawing/2014/main" id="{BF0B0AB9-3495-59A4-1B53-0AC8E35CDD61}"/>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76" name="Group 269">
                      <a:extLst>
                        <a:ext uri="{FF2B5EF4-FFF2-40B4-BE49-F238E27FC236}">
                          <a16:creationId xmlns:a16="http://schemas.microsoft.com/office/drawing/2014/main" id="{79DE2B02-FBA0-0A55-BC56-72166A0DEC58}"/>
                        </a:ext>
                      </a:extLst>
                    </p:cNvPr>
                    <p:cNvGrpSpPr>
                      <a:grpSpLocks noChangeAspect="1"/>
                    </p:cNvGrpSpPr>
                    <p:nvPr/>
                  </p:nvGrpSpPr>
                  <p:grpSpPr bwMode="auto">
                    <a:xfrm rot="6600000">
                      <a:off x="6181" y="11051"/>
                      <a:ext cx="500" cy="74"/>
                      <a:chOff x="3597" y="2032"/>
                      <a:chExt cx="454" cy="57"/>
                    </a:xfrm>
                  </p:grpSpPr>
                  <p:sp>
                    <p:nvSpPr>
                      <p:cNvPr id="46777" name="Line 270">
                        <a:extLst>
                          <a:ext uri="{FF2B5EF4-FFF2-40B4-BE49-F238E27FC236}">
                            <a16:creationId xmlns:a16="http://schemas.microsoft.com/office/drawing/2014/main" id="{83FAF43A-BEB0-0990-3149-85A4932A08D7}"/>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78" name="Oval 271">
                        <a:extLst>
                          <a:ext uri="{FF2B5EF4-FFF2-40B4-BE49-F238E27FC236}">
                            <a16:creationId xmlns:a16="http://schemas.microsoft.com/office/drawing/2014/main" id="{0388AB09-F65B-C624-7BF4-FFFF5DF33DC7}"/>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569" name="Group 272">
                    <a:extLst>
                      <a:ext uri="{FF2B5EF4-FFF2-40B4-BE49-F238E27FC236}">
                        <a16:creationId xmlns:a16="http://schemas.microsoft.com/office/drawing/2014/main" id="{97A2CFD3-BAE5-1F12-783C-D83EE5236D00}"/>
                      </a:ext>
                    </a:extLst>
                  </p:cNvPr>
                  <p:cNvGrpSpPr>
                    <a:grpSpLocks noChangeAspect="1"/>
                  </p:cNvGrpSpPr>
                  <p:nvPr/>
                </p:nvGrpSpPr>
                <p:grpSpPr bwMode="auto">
                  <a:xfrm>
                    <a:off x="6993" y="7490"/>
                    <a:ext cx="1292" cy="3853"/>
                    <a:chOff x="6993" y="7490"/>
                    <a:chExt cx="1292" cy="3853"/>
                  </a:xfrm>
                </p:grpSpPr>
                <p:grpSp>
                  <p:nvGrpSpPr>
                    <p:cNvPr id="46745" name="Group 273">
                      <a:extLst>
                        <a:ext uri="{FF2B5EF4-FFF2-40B4-BE49-F238E27FC236}">
                          <a16:creationId xmlns:a16="http://schemas.microsoft.com/office/drawing/2014/main" id="{0C3F1572-E9FF-99F3-A45D-8F88A508FFA8}"/>
                        </a:ext>
                      </a:extLst>
                    </p:cNvPr>
                    <p:cNvGrpSpPr>
                      <a:grpSpLocks noChangeAspect="1"/>
                    </p:cNvGrpSpPr>
                    <p:nvPr/>
                  </p:nvGrpSpPr>
                  <p:grpSpPr bwMode="auto">
                    <a:xfrm>
                      <a:off x="8211" y="7490"/>
                      <a:ext cx="74" cy="500"/>
                      <a:chOff x="8211" y="7490"/>
                      <a:chExt cx="74" cy="500"/>
                    </a:xfrm>
                  </p:grpSpPr>
                  <p:sp>
                    <p:nvSpPr>
                      <p:cNvPr id="46767" name="Line 274">
                        <a:extLst>
                          <a:ext uri="{FF2B5EF4-FFF2-40B4-BE49-F238E27FC236}">
                            <a16:creationId xmlns:a16="http://schemas.microsoft.com/office/drawing/2014/main" id="{57B9BE44-ACAE-ABDC-F36F-E86D2343B73E}"/>
                          </a:ext>
                        </a:extLst>
                      </p:cNvPr>
                      <p:cNvSpPr>
                        <a:spLocks noChangeAspect="1" noChangeShapeType="1"/>
                      </p:cNvSpPr>
                      <p:nvPr/>
                    </p:nvSpPr>
                    <p:spPr bwMode="auto">
                      <a:xfrm rot="6600000">
                        <a:off x="7994" y="7740"/>
                        <a:ext cx="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68" name="Oval 275">
                        <a:extLst>
                          <a:ext uri="{FF2B5EF4-FFF2-40B4-BE49-F238E27FC236}">
                            <a16:creationId xmlns:a16="http://schemas.microsoft.com/office/drawing/2014/main" id="{C4D06F13-4D38-1110-0CE9-7EC85D736BB1}"/>
                          </a:ext>
                        </a:extLst>
                      </p:cNvPr>
                      <p:cNvSpPr>
                        <a:spLocks noChangeAspect="1" noChangeArrowheads="1"/>
                      </p:cNvSpPr>
                      <p:nvPr/>
                    </p:nvSpPr>
                    <p:spPr bwMode="auto">
                      <a:xfrm rot="6600000">
                        <a:off x="8216" y="7705"/>
                        <a:ext cx="63"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46" name="Group 276">
                      <a:extLst>
                        <a:ext uri="{FF2B5EF4-FFF2-40B4-BE49-F238E27FC236}">
                          <a16:creationId xmlns:a16="http://schemas.microsoft.com/office/drawing/2014/main" id="{6CA5D3FB-EB7A-190A-A500-808EEA38E5CA}"/>
                        </a:ext>
                      </a:extLst>
                    </p:cNvPr>
                    <p:cNvGrpSpPr>
                      <a:grpSpLocks noChangeAspect="1"/>
                    </p:cNvGrpSpPr>
                    <p:nvPr/>
                  </p:nvGrpSpPr>
                  <p:grpSpPr bwMode="auto">
                    <a:xfrm rot="6600000">
                      <a:off x="7823" y="8190"/>
                      <a:ext cx="500" cy="74"/>
                      <a:chOff x="3597" y="2032"/>
                      <a:chExt cx="454" cy="57"/>
                    </a:xfrm>
                  </p:grpSpPr>
                  <p:sp>
                    <p:nvSpPr>
                      <p:cNvPr id="46765" name="Line 277">
                        <a:extLst>
                          <a:ext uri="{FF2B5EF4-FFF2-40B4-BE49-F238E27FC236}">
                            <a16:creationId xmlns:a16="http://schemas.microsoft.com/office/drawing/2014/main" id="{C5665D9B-344A-586C-88A8-A69AB507BA04}"/>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66" name="Oval 278">
                        <a:extLst>
                          <a:ext uri="{FF2B5EF4-FFF2-40B4-BE49-F238E27FC236}">
                            <a16:creationId xmlns:a16="http://schemas.microsoft.com/office/drawing/2014/main" id="{EC246379-A6F5-F6A4-0C9E-B0B0B6A7282D}"/>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47" name="Group 279">
                      <a:extLst>
                        <a:ext uri="{FF2B5EF4-FFF2-40B4-BE49-F238E27FC236}">
                          <a16:creationId xmlns:a16="http://schemas.microsoft.com/office/drawing/2014/main" id="{A881B273-CCF8-BDB0-54D6-8120B6DDF0DE}"/>
                        </a:ext>
                      </a:extLst>
                    </p:cNvPr>
                    <p:cNvGrpSpPr>
                      <a:grpSpLocks noChangeAspect="1"/>
                    </p:cNvGrpSpPr>
                    <p:nvPr/>
                  </p:nvGrpSpPr>
                  <p:grpSpPr bwMode="auto">
                    <a:xfrm rot="6600000">
                      <a:off x="7648" y="8670"/>
                      <a:ext cx="499" cy="74"/>
                      <a:chOff x="3597" y="2032"/>
                      <a:chExt cx="454" cy="57"/>
                    </a:xfrm>
                  </p:grpSpPr>
                  <p:sp>
                    <p:nvSpPr>
                      <p:cNvPr id="46763" name="Line 280">
                        <a:extLst>
                          <a:ext uri="{FF2B5EF4-FFF2-40B4-BE49-F238E27FC236}">
                            <a16:creationId xmlns:a16="http://schemas.microsoft.com/office/drawing/2014/main" id="{50B377F9-3936-5B76-0649-340416A8FEC5}"/>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64" name="Oval 281">
                        <a:extLst>
                          <a:ext uri="{FF2B5EF4-FFF2-40B4-BE49-F238E27FC236}">
                            <a16:creationId xmlns:a16="http://schemas.microsoft.com/office/drawing/2014/main" id="{4381F08D-8E49-DCF0-4B0C-25EF54792191}"/>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48" name="Group 282">
                      <a:extLst>
                        <a:ext uri="{FF2B5EF4-FFF2-40B4-BE49-F238E27FC236}">
                          <a16:creationId xmlns:a16="http://schemas.microsoft.com/office/drawing/2014/main" id="{EE56F516-09B2-8225-CF23-21D247A0F221}"/>
                        </a:ext>
                      </a:extLst>
                    </p:cNvPr>
                    <p:cNvGrpSpPr>
                      <a:grpSpLocks noChangeAspect="1"/>
                    </p:cNvGrpSpPr>
                    <p:nvPr/>
                  </p:nvGrpSpPr>
                  <p:grpSpPr bwMode="auto">
                    <a:xfrm rot="6600000">
                      <a:off x="7472" y="9154"/>
                      <a:ext cx="499" cy="74"/>
                      <a:chOff x="3597" y="2032"/>
                      <a:chExt cx="454" cy="57"/>
                    </a:xfrm>
                  </p:grpSpPr>
                  <p:sp>
                    <p:nvSpPr>
                      <p:cNvPr id="46761" name="Line 283">
                        <a:extLst>
                          <a:ext uri="{FF2B5EF4-FFF2-40B4-BE49-F238E27FC236}">
                            <a16:creationId xmlns:a16="http://schemas.microsoft.com/office/drawing/2014/main" id="{10B499C4-9471-28F6-ECA6-C57E7356CE83}"/>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62" name="Oval 284">
                        <a:extLst>
                          <a:ext uri="{FF2B5EF4-FFF2-40B4-BE49-F238E27FC236}">
                            <a16:creationId xmlns:a16="http://schemas.microsoft.com/office/drawing/2014/main" id="{E46C8D88-7E92-F02F-F4FB-D76E7C61E46E}"/>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49" name="Group 285">
                      <a:extLst>
                        <a:ext uri="{FF2B5EF4-FFF2-40B4-BE49-F238E27FC236}">
                          <a16:creationId xmlns:a16="http://schemas.microsoft.com/office/drawing/2014/main" id="{5DDDA73C-CBBD-4D2F-2A24-EC9E72A3C905}"/>
                        </a:ext>
                      </a:extLst>
                    </p:cNvPr>
                    <p:cNvGrpSpPr>
                      <a:grpSpLocks noChangeAspect="1"/>
                    </p:cNvGrpSpPr>
                    <p:nvPr/>
                  </p:nvGrpSpPr>
                  <p:grpSpPr bwMode="auto">
                    <a:xfrm rot="6600000">
                      <a:off x="7301" y="9625"/>
                      <a:ext cx="500" cy="74"/>
                      <a:chOff x="3597" y="2032"/>
                      <a:chExt cx="454" cy="57"/>
                    </a:xfrm>
                  </p:grpSpPr>
                  <p:sp>
                    <p:nvSpPr>
                      <p:cNvPr id="46759" name="Line 286">
                        <a:extLst>
                          <a:ext uri="{FF2B5EF4-FFF2-40B4-BE49-F238E27FC236}">
                            <a16:creationId xmlns:a16="http://schemas.microsoft.com/office/drawing/2014/main" id="{76867898-D301-3C00-AB08-2E0CB7BBEA93}"/>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60" name="Oval 287">
                        <a:extLst>
                          <a:ext uri="{FF2B5EF4-FFF2-40B4-BE49-F238E27FC236}">
                            <a16:creationId xmlns:a16="http://schemas.microsoft.com/office/drawing/2014/main" id="{81C9D6BA-0F83-ADC1-98AB-DF7DC521A42D}"/>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50" name="Group 288">
                      <a:extLst>
                        <a:ext uri="{FF2B5EF4-FFF2-40B4-BE49-F238E27FC236}">
                          <a16:creationId xmlns:a16="http://schemas.microsoft.com/office/drawing/2014/main" id="{FE2CF740-7DEF-2DFF-466C-807D98876885}"/>
                        </a:ext>
                      </a:extLst>
                    </p:cNvPr>
                    <p:cNvGrpSpPr>
                      <a:grpSpLocks noChangeAspect="1"/>
                    </p:cNvGrpSpPr>
                    <p:nvPr/>
                  </p:nvGrpSpPr>
                  <p:grpSpPr bwMode="auto">
                    <a:xfrm rot="6600000">
                      <a:off x="7124" y="10109"/>
                      <a:ext cx="500" cy="74"/>
                      <a:chOff x="3597" y="2032"/>
                      <a:chExt cx="454" cy="57"/>
                    </a:xfrm>
                  </p:grpSpPr>
                  <p:sp>
                    <p:nvSpPr>
                      <p:cNvPr id="46757" name="Line 289">
                        <a:extLst>
                          <a:ext uri="{FF2B5EF4-FFF2-40B4-BE49-F238E27FC236}">
                            <a16:creationId xmlns:a16="http://schemas.microsoft.com/office/drawing/2014/main" id="{9CB11507-5212-16CD-FDA5-98770940A548}"/>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58" name="Oval 290">
                        <a:extLst>
                          <a:ext uri="{FF2B5EF4-FFF2-40B4-BE49-F238E27FC236}">
                            <a16:creationId xmlns:a16="http://schemas.microsoft.com/office/drawing/2014/main" id="{BE480AF8-BC97-EA17-829C-82883C89A53B}"/>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51" name="Group 291">
                      <a:extLst>
                        <a:ext uri="{FF2B5EF4-FFF2-40B4-BE49-F238E27FC236}">
                          <a16:creationId xmlns:a16="http://schemas.microsoft.com/office/drawing/2014/main" id="{989A8881-9660-5440-7787-D5A9DDFBB3A1}"/>
                        </a:ext>
                      </a:extLst>
                    </p:cNvPr>
                    <p:cNvGrpSpPr>
                      <a:grpSpLocks noChangeAspect="1"/>
                    </p:cNvGrpSpPr>
                    <p:nvPr/>
                  </p:nvGrpSpPr>
                  <p:grpSpPr bwMode="auto">
                    <a:xfrm rot="6600000">
                      <a:off x="6951" y="10585"/>
                      <a:ext cx="499" cy="74"/>
                      <a:chOff x="3597" y="2032"/>
                      <a:chExt cx="454" cy="57"/>
                    </a:xfrm>
                  </p:grpSpPr>
                  <p:sp>
                    <p:nvSpPr>
                      <p:cNvPr id="46755" name="Line 292">
                        <a:extLst>
                          <a:ext uri="{FF2B5EF4-FFF2-40B4-BE49-F238E27FC236}">
                            <a16:creationId xmlns:a16="http://schemas.microsoft.com/office/drawing/2014/main" id="{377A0607-D248-2900-16F9-4F366D79B36F}"/>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56" name="Oval 293">
                        <a:extLst>
                          <a:ext uri="{FF2B5EF4-FFF2-40B4-BE49-F238E27FC236}">
                            <a16:creationId xmlns:a16="http://schemas.microsoft.com/office/drawing/2014/main" id="{BBC0FC90-F9D3-120F-6E38-07603A8879D3}"/>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52" name="Group 294">
                      <a:extLst>
                        <a:ext uri="{FF2B5EF4-FFF2-40B4-BE49-F238E27FC236}">
                          <a16:creationId xmlns:a16="http://schemas.microsoft.com/office/drawing/2014/main" id="{34DB84B1-0188-B0C1-E3A7-D51947AAC731}"/>
                        </a:ext>
                      </a:extLst>
                    </p:cNvPr>
                    <p:cNvGrpSpPr>
                      <a:grpSpLocks noChangeAspect="1"/>
                    </p:cNvGrpSpPr>
                    <p:nvPr/>
                  </p:nvGrpSpPr>
                  <p:grpSpPr bwMode="auto">
                    <a:xfrm rot="6600000">
                      <a:off x="6780" y="11056"/>
                      <a:ext cx="500" cy="74"/>
                      <a:chOff x="3597" y="2032"/>
                      <a:chExt cx="454" cy="57"/>
                    </a:xfrm>
                  </p:grpSpPr>
                  <p:sp>
                    <p:nvSpPr>
                      <p:cNvPr id="46753" name="Line 295">
                        <a:extLst>
                          <a:ext uri="{FF2B5EF4-FFF2-40B4-BE49-F238E27FC236}">
                            <a16:creationId xmlns:a16="http://schemas.microsoft.com/office/drawing/2014/main" id="{BDC59115-E809-C097-1B73-55465CFA20C7}"/>
                          </a:ext>
                        </a:extLst>
                      </p:cNvPr>
                      <p:cNvSpPr>
                        <a:spLocks noChangeAspect="1" noChangeShapeType="1"/>
                      </p:cNvSpPr>
                      <p:nvPr/>
                    </p:nvSpPr>
                    <p:spPr bwMode="auto">
                      <a:xfrm>
                        <a:off x="3597" y="2064"/>
                        <a:ext cx="45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54" name="Oval 296">
                        <a:extLst>
                          <a:ext uri="{FF2B5EF4-FFF2-40B4-BE49-F238E27FC236}">
                            <a16:creationId xmlns:a16="http://schemas.microsoft.com/office/drawing/2014/main" id="{B86DC1E7-8256-4AB9-7DC4-E6A85EF821EA}"/>
                          </a:ext>
                        </a:extLst>
                      </p:cNvPr>
                      <p:cNvSpPr>
                        <a:spLocks noChangeAspect="1" noChangeArrowheads="1"/>
                      </p:cNvSpPr>
                      <p:nvPr/>
                    </p:nvSpPr>
                    <p:spPr bwMode="auto">
                      <a:xfrm>
                        <a:off x="3796" y="2032"/>
                        <a:ext cx="57" cy="57"/>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570" name="Group 297">
                    <a:extLst>
                      <a:ext uri="{FF2B5EF4-FFF2-40B4-BE49-F238E27FC236}">
                        <a16:creationId xmlns:a16="http://schemas.microsoft.com/office/drawing/2014/main" id="{D6E4EBBA-4E2B-9944-F811-1E13E074EF70}"/>
                      </a:ext>
                    </a:extLst>
                  </p:cNvPr>
                  <p:cNvGrpSpPr>
                    <a:grpSpLocks noChangeAspect="1"/>
                  </p:cNvGrpSpPr>
                  <p:nvPr/>
                </p:nvGrpSpPr>
                <p:grpSpPr bwMode="auto">
                  <a:xfrm>
                    <a:off x="3575" y="8184"/>
                    <a:ext cx="4802" cy="74"/>
                    <a:chOff x="3575" y="8184"/>
                    <a:chExt cx="4802" cy="74"/>
                  </a:xfrm>
                </p:grpSpPr>
                <p:grpSp>
                  <p:nvGrpSpPr>
                    <p:cNvPr id="46721" name="Group 298">
                      <a:extLst>
                        <a:ext uri="{FF2B5EF4-FFF2-40B4-BE49-F238E27FC236}">
                          <a16:creationId xmlns:a16="http://schemas.microsoft.com/office/drawing/2014/main" id="{E2922BB5-BD39-8A31-F635-A99CF9D4A23C}"/>
                        </a:ext>
                      </a:extLst>
                    </p:cNvPr>
                    <p:cNvGrpSpPr>
                      <a:grpSpLocks noChangeAspect="1"/>
                    </p:cNvGrpSpPr>
                    <p:nvPr/>
                  </p:nvGrpSpPr>
                  <p:grpSpPr bwMode="auto">
                    <a:xfrm>
                      <a:off x="3575" y="8184"/>
                      <a:ext cx="590" cy="74"/>
                      <a:chOff x="3575" y="8184"/>
                      <a:chExt cx="590" cy="74"/>
                    </a:xfrm>
                  </p:grpSpPr>
                  <p:sp>
                    <p:nvSpPr>
                      <p:cNvPr id="46743" name="Line 299">
                        <a:extLst>
                          <a:ext uri="{FF2B5EF4-FFF2-40B4-BE49-F238E27FC236}">
                            <a16:creationId xmlns:a16="http://schemas.microsoft.com/office/drawing/2014/main" id="{90EC8C57-F4B1-76DD-D7E3-E15CF537F115}"/>
                          </a:ext>
                        </a:extLst>
                      </p:cNvPr>
                      <p:cNvSpPr>
                        <a:spLocks noChangeAspect="1" noChangeShapeType="1"/>
                      </p:cNvSpPr>
                      <p:nvPr/>
                    </p:nvSpPr>
                    <p:spPr bwMode="auto">
                      <a:xfrm>
                        <a:off x="3575" y="8226"/>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44" name="Oval 300">
                        <a:extLst>
                          <a:ext uri="{FF2B5EF4-FFF2-40B4-BE49-F238E27FC236}">
                            <a16:creationId xmlns:a16="http://schemas.microsoft.com/office/drawing/2014/main" id="{A5B66A51-8913-DAE8-558B-A2065275307B}"/>
                          </a:ext>
                        </a:extLst>
                      </p:cNvPr>
                      <p:cNvSpPr>
                        <a:spLocks noChangeAspect="1" noChangeArrowheads="1"/>
                      </p:cNvSpPr>
                      <p:nvPr/>
                    </p:nvSpPr>
                    <p:spPr bwMode="auto">
                      <a:xfrm>
                        <a:off x="3834" y="8184"/>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22" name="Group 301">
                      <a:extLst>
                        <a:ext uri="{FF2B5EF4-FFF2-40B4-BE49-F238E27FC236}">
                          <a16:creationId xmlns:a16="http://schemas.microsoft.com/office/drawing/2014/main" id="{0EC436BB-94FE-C7F9-E60E-C7EAA066130D}"/>
                        </a:ext>
                      </a:extLst>
                    </p:cNvPr>
                    <p:cNvGrpSpPr>
                      <a:grpSpLocks noChangeAspect="1"/>
                    </p:cNvGrpSpPr>
                    <p:nvPr/>
                  </p:nvGrpSpPr>
                  <p:grpSpPr bwMode="auto">
                    <a:xfrm>
                      <a:off x="4185" y="8184"/>
                      <a:ext cx="590" cy="74"/>
                      <a:chOff x="4185" y="8184"/>
                      <a:chExt cx="590" cy="74"/>
                    </a:xfrm>
                  </p:grpSpPr>
                  <p:sp>
                    <p:nvSpPr>
                      <p:cNvPr id="46741" name="Line 302">
                        <a:extLst>
                          <a:ext uri="{FF2B5EF4-FFF2-40B4-BE49-F238E27FC236}">
                            <a16:creationId xmlns:a16="http://schemas.microsoft.com/office/drawing/2014/main" id="{4D71E61D-A212-850B-A826-FE23B8E7868F}"/>
                          </a:ext>
                        </a:extLst>
                      </p:cNvPr>
                      <p:cNvSpPr>
                        <a:spLocks noChangeAspect="1" noChangeShapeType="1"/>
                      </p:cNvSpPr>
                      <p:nvPr/>
                    </p:nvSpPr>
                    <p:spPr bwMode="auto">
                      <a:xfrm>
                        <a:off x="4185" y="8226"/>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42" name="Oval 303">
                        <a:extLst>
                          <a:ext uri="{FF2B5EF4-FFF2-40B4-BE49-F238E27FC236}">
                            <a16:creationId xmlns:a16="http://schemas.microsoft.com/office/drawing/2014/main" id="{1C7B88F8-F55A-8F2F-89AC-48E961641CE6}"/>
                          </a:ext>
                        </a:extLst>
                      </p:cNvPr>
                      <p:cNvSpPr>
                        <a:spLocks noChangeAspect="1" noChangeArrowheads="1"/>
                      </p:cNvSpPr>
                      <p:nvPr/>
                    </p:nvSpPr>
                    <p:spPr bwMode="auto">
                      <a:xfrm>
                        <a:off x="4444" y="8184"/>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23" name="Group 304">
                      <a:extLst>
                        <a:ext uri="{FF2B5EF4-FFF2-40B4-BE49-F238E27FC236}">
                          <a16:creationId xmlns:a16="http://schemas.microsoft.com/office/drawing/2014/main" id="{28C708B2-55B5-4FB8-D6DA-19F60FBBC49B}"/>
                        </a:ext>
                      </a:extLst>
                    </p:cNvPr>
                    <p:cNvGrpSpPr>
                      <a:grpSpLocks noChangeAspect="1"/>
                    </p:cNvGrpSpPr>
                    <p:nvPr/>
                  </p:nvGrpSpPr>
                  <p:grpSpPr bwMode="auto">
                    <a:xfrm>
                      <a:off x="4788" y="8184"/>
                      <a:ext cx="590" cy="74"/>
                      <a:chOff x="4788" y="8184"/>
                      <a:chExt cx="590" cy="74"/>
                    </a:xfrm>
                  </p:grpSpPr>
                  <p:sp>
                    <p:nvSpPr>
                      <p:cNvPr id="46739" name="Line 305">
                        <a:extLst>
                          <a:ext uri="{FF2B5EF4-FFF2-40B4-BE49-F238E27FC236}">
                            <a16:creationId xmlns:a16="http://schemas.microsoft.com/office/drawing/2014/main" id="{DFFDD8D1-4126-9666-F757-7F812EB2C13E}"/>
                          </a:ext>
                        </a:extLst>
                      </p:cNvPr>
                      <p:cNvSpPr>
                        <a:spLocks noChangeAspect="1" noChangeShapeType="1"/>
                      </p:cNvSpPr>
                      <p:nvPr/>
                    </p:nvSpPr>
                    <p:spPr bwMode="auto">
                      <a:xfrm>
                        <a:off x="4788" y="8226"/>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40" name="Oval 306">
                        <a:extLst>
                          <a:ext uri="{FF2B5EF4-FFF2-40B4-BE49-F238E27FC236}">
                            <a16:creationId xmlns:a16="http://schemas.microsoft.com/office/drawing/2014/main" id="{604A462C-A7F1-BE89-9075-5487440E8D5C}"/>
                          </a:ext>
                        </a:extLst>
                      </p:cNvPr>
                      <p:cNvSpPr>
                        <a:spLocks noChangeAspect="1" noChangeArrowheads="1"/>
                      </p:cNvSpPr>
                      <p:nvPr/>
                    </p:nvSpPr>
                    <p:spPr bwMode="auto">
                      <a:xfrm>
                        <a:off x="5047" y="8184"/>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24" name="Group 307">
                      <a:extLst>
                        <a:ext uri="{FF2B5EF4-FFF2-40B4-BE49-F238E27FC236}">
                          <a16:creationId xmlns:a16="http://schemas.microsoft.com/office/drawing/2014/main" id="{F44059E7-3B0A-1629-6CBC-CDDB31EC9948}"/>
                        </a:ext>
                      </a:extLst>
                    </p:cNvPr>
                    <p:cNvGrpSpPr>
                      <a:grpSpLocks noChangeAspect="1"/>
                    </p:cNvGrpSpPr>
                    <p:nvPr/>
                  </p:nvGrpSpPr>
                  <p:grpSpPr bwMode="auto">
                    <a:xfrm>
                      <a:off x="5396" y="8184"/>
                      <a:ext cx="590" cy="74"/>
                      <a:chOff x="5396" y="8184"/>
                      <a:chExt cx="590" cy="74"/>
                    </a:xfrm>
                  </p:grpSpPr>
                  <p:sp>
                    <p:nvSpPr>
                      <p:cNvPr id="46737" name="Line 308">
                        <a:extLst>
                          <a:ext uri="{FF2B5EF4-FFF2-40B4-BE49-F238E27FC236}">
                            <a16:creationId xmlns:a16="http://schemas.microsoft.com/office/drawing/2014/main" id="{392DFBE3-82BD-85BB-D763-ED40D4115517}"/>
                          </a:ext>
                        </a:extLst>
                      </p:cNvPr>
                      <p:cNvSpPr>
                        <a:spLocks noChangeAspect="1" noChangeShapeType="1"/>
                      </p:cNvSpPr>
                      <p:nvPr/>
                    </p:nvSpPr>
                    <p:spPr bwMode="auto">
                      <a:xfrm>
                        <a:off x="5396" y="8226"/>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38" name="Oval 309">
                        <a:extLst>
                          <a:ext uri="{FF2B5EF4-FFF2-40B4-BE49-F238E27FC236}">
                            <a16:creationId xmlns:a16="http://schemas.microsoft.com/office/drawing/2014/main" id="{E88BD017-8A34-0A3E-4361-4C637FF23E9B}"/>
                          </a:ext>
                        </a:extLst>
                      </p:cNvPr>
                      <p:cNvSpPr>
                        <a:spLocks noChangeAspect="1" noChangeArrowheads="1"/>
                      </p:cNvSpPr>
                      <p:nvPr/>
                    </p:nvSpPr>
                    <p:spPr bwMode="auto">
                      <a:xfrm>
                        <a:off x="5655" y="8184"/>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25" name="Group 310">
                      <a:extLst>
                        <a:ext uri="{FF2B5EF4-FFF2-40B4-BE49-F238E27FC236}">
                          <a16:creationId xmlns:a16="http://schemas.microsoft.com/office/drawing/2014/main" id="{0E81762D-63A7-FFD2-1345-8771E613638B}"/>
                        </a:ext>
                      </a:extLst>
                    </p:cNvPr>
                    <p:cNvGrpSpPr>
                      <a:grpSpLocks noChangeAspect="1"/>
                    </p:cNvGrpSpPr>
                    <p:nvPr/>
                  </p:nvGrpSpPr>
                  <p:grpSpPr bwMode="auto">
                    <a:xfrm>
                      <a:off x="5988" y="8184"/>
                      <a:ext cx="590" cy="74"/>
                      <a:chOff x="5988" y="8184"/>
                      <a:chExt cx="590" cy="74"/>
                    </a:xfrm>
                  </p:grpSpPr>
                  <p:sp>
                    <p:nvSpPr>
                      <p:cNvPr id="46735" name="Line 311">
                        <a:extLst>
                          <a:ext uri="{FF2B5EF4-FFF2-40B4-BE49-F238E27FC236}">
                            <a16:creationId xmlns:a16="http://schemas.microsoft.com/office/drawing/2014/main" id="{9C9C7731-B61E-CDCA-FB40-4BE35C8B0F8A}"/>
                          </a:ext>
                        </a:extLst>
                      </p:cNvPr>
                      <p:cNvSpPr>
                        <a:spLocks noChangeAspect="1" noChangeShapeType="1"/>
                      </p:cNvSpPr>
                      <p:nvPr/>
                    </p:nvSpPr>
                    <p:spPr bwMode="auto">
                      <a:xfrm>
                        <a:off x="5988" y="8226"/>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36" name="Oval 312">
                        <a:extLst>
                          <a:ext uri="{FF2B5EF4-FFF2-40B4-BE49-F238E27FC236}">
                            <a16:creationId xmlns:a16="http://schemas.microsoft.com/office/drawing/2014/main" id="{0CE28AF4-417D-9BC1-177C-6B280264DFC0}"/>
                          </a:ext>
                        </a:extLst>
                      </p:cNvPr>
                      <p:cNvSpPr>
                        <a:spLocks noChangeAspect="1" noChangeArrowheads="1"/>
                      </p:cNvSpPr>
                      <p:nvPr/>
                    </p:nvSpPr>
                    <p:spPr bwMode="auto">
                      <a:xfrm>
                        <a:off x="6247" y="8184"/>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26" name="Group 313">
                      <a:extLst>
                        <a:ext uri="{FF2B5EF4-FFF2-40B4-BE49-F238E27FC236}">
                          <a16:creationId xmlns:a16="http://schemas.microsoft.com/office/drawing/2014/main" id="{31B5E66F-24F3-17D9-5955-4DD67F896929}"/>
                        </a:ext>
                      </a:extLst>
                    </p:cNvPr>
                    <p:cNvGrpSpPr>
                      <a:grpSpLocks noChangeAspect="1"/>
                    </p:cNvGrpSpPr>
                    <p:nvPr/>
                  </p:nvGrpSpPr>
                  <p:grpSpPr bwMode="auto">
                    <a:xfrm>
                      <a:off x="6597" y="8184"/>
                      <a:ext cx="590" cy="74"/>
                      <a:chOff x="6597" y="8184"/>
                      <a:chExt cx="590" cy="74"/>
                    </a:xfrm>
                  </p:grpSpPr>
                  <p:sp>
                    <p:nvSpPr>
                      <p:cNvPr id="46733" name="Line 314">
                        <a:extLst>
                          <a:ext uri="{FF2B5EF4-FFF2-40B4-BE49-F238E27FC236}">
                            <a16:creationId xmlns:a16="http://schemas.microsoft.com/office/drawing/2014/main" id="{77A16450-39A9-8848-53C6-ECCDA81B379B}"/>
                          </a:ext>
                        </a:extLst>
                      </p:cNvPr>
                      <p:cNvSpPr>
                        <a:spLocks noChangeAspect="1" noChangeShapeType="1"/>
                      </p:cNvSpPr>
                      <p:nvPr/>
                    </p:nvSpPr>
                    <p:spPr bwMode="auto">
                      <a:xfrm>
                        <a:off x="6597" y="8226"/>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34" name="Oval 315">
                        <a:extLst>
                          <a:ext uri="{FF2B5EF4-FFF2-40B4-BE49-F238E27FC236}">
                            <a16:creationId xmlns:a16="http://schemas.microsoft.com/office/drawing/2014/main" id="{4FC2BE53-EC53-4C44-2877-2B7323DA57E6}"/>
                          </a:ext>
                        </a:extLst>
                      </p:cNvPr>
                      <p:cNvSpPr>
                        <a:spLocks noChangeAspect="1" noChangeArrowheads="1"/>
                      </p:cNvSpPr>
                      <p:nvPr/>
                    </p:nvSpPr>
                    <p:spPr bwMode="auto">
                      <a:xfrm>
                        <a:off x="6856" y="8184"/>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27" name="Group 316">
                      <a:extLst>
                        <a:ext uri="{FF2B5EF4-FFF2-40B4-BE49-F238E27FC236}">
                          <a16:creationId xmlns:a16="http://schemas.microsoft.com/office/drawing/2014/main" id="{05DF1909-01A2-6D49-8278-C97378476538}"/>
                        </a:ext>
                      </a:extLst>
                    </p:cNvPr>
                    <p:cNvGrpSpPr>
                      <a:grpSpLocks noChangeAspect="1"/>
                    </p:cNvGrpSpPr>
                    <p:nvPr/>
                  </p:nvGrpSpPr>
                  <p:grpSpPr bwMode="auto">
                    <a:xfrm>
                      <a:off x="7194" y="8184"/>
                      <a:ext cx="590" cy="74"/>
                      <a:chOff x="7194" y="8184"/>
                      <a:chExt cx="590" cy="74"/>
                    </a:xfrm>
                  </p:grpSpPr>
                  <p:sp>
                    <p:nvSpPr>
                      <p:cNvPr id="46731" name="Line 317">
                        <a:extLst>
                          <a:ext uri="{FF2B5EF4-FFF2-40B4-BE49-F238E27FC236}">
                            <a16:creationId xmlns:a16="http://schemas.microsoft.com/office/drawing/2014/main" id="{5A088098-0509-232A-9F6A-D8E8A4A26AC7}"/>
                          </a:ext>
                        </a:extLst>
                      </p:cNvPr>
                      <p:cNvSpPr>
                        <a:spLocks noChangeAspect="1" noChangeShapeType="1"/>
                      </p:cNvSpPr>
                      <p:nvPr/>
                    </p:nvSpPr>
                    <p:spPr bwMode="auto">
                      <a:xfrm>
                        <a:off x="7194" y="8226"/>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32" name="Oval 318">
                        <a:extLst>
                          <a:ext uri="{FF2B5EF4-FFF2-40B4-BE49-F238E27FC236}">
                            <a16:creationId xmlns:a16="http://schemas.microsoft.com/office/drawing/2014/main" id="{C744E274-B401-0FB4-70D9-E9E252B33454}"/>
                          </a:ext>
                        </a:extLst>
                      </p:cNvPr>
                      <p:cNvSpPr>
                        <a:spLocks noChangeAspect="1" noChangeArrowheads="1"/>
                      </p:cNvSpPr>
                      <p:nvPr/>
                    </p:nvSpPr>
                    <p:spPr bwMode="auto">
                      <a:xfrm>
                        <a:off x="7453" y="8184"/>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28" name="Group 319">
                      <a:extLst>
                        <a:ext uri="{FF2B5EF4-FFF2-40B4-BE49-F238E27FC236}">
                          <a16:creationId xmlns:a16="http://schemas.microsoft.com/office/drawing/2014/main" id="{710AD815-15D8-1ABD-5E88-666895ECF647}"/>
                        </a:ext>
                      </a:extLst>
                    </p:cNvPr>
                    <p:cNvGrpSpPr>
                      <a:grpSpLocks noChangeAspect="1"/>
                    </p:cNvGrpSpPr>
                    <p:nvPr/>
                  </p:nvGrpSpPr>
                  <p:grpSpPr bwMode="auto">
                    <a:xfrm>
                      <a:off x="7787" y="8184"/>
                      <a:ext cx="590" cy="74"/>
                      <a:chOff x="7787" y="8184"/>
                      <a:chExt cx="590" cy="74"/>
                    </a:xfrm>
                  </p:grpSpPr>
                  <p:sp>
                    <p:nvSpPr>
                      <p:cNvPr id="46729" name="Line 320">
                        <a:extLst>
                          <a:ext uri="{FF2B5EF4-FFF2-40B4-BE49-F238E27FC236}">
                            <a16:creationId xmlns:a16="http://schemas.microsoft.com/office/drawing/2014/main" id="{B6796272-5D3A-1D02-A7C7-086A30E4D33C}"/>
                          </a:ext>
                        </a:extLst>
                      </p:cNvPr>
                      <p:cNvSpPr>
                        <a:spLocks noChangeAspect="1" noChangeShapeType="1"/>
                      </p:cNvSpPr>
                      <p:nvPr/>
                    </p:nvSpPr>
                    <p:spPr bwMode="auto">
                      <a:xfrm>
                        <a:off x="7787" y="8226"/>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30" name="Oval 321">
                        <a:extLst>
                          <a:ext uri="{FF2B5EF4-FFF2-40B4-BE49-F238E27FC236}">
                            <a16:creationId xmlns:a16="http://schemas.microsoft.com/office/drawing/2014/main" id="{D75058A7-221F-F91B-6756-9FC7A5C667F3}"/>
                          </a:ext>
                        </a:extLst>
                      </p:cNvPr>
                      <p:cNvSpPr>
                        <a:spLocks noChangeAspect="1" noChangeArrowheads="1"/>
                      </p:cNvSpPr>
                      <p:nvPr/>
                    </p:nvSpPr>
                    <p:spPr bwMode="auto">
                      <a:xfrm>
                        <a:off x="8046" y="8184"/>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571" name="Group 322">
                    <a:extLst>
                      <a:ext uri="{FF2B5EF4-FFF2-40B4-BE49-F238E27FC236}">
                        <a16:creationId xmlns:a16="http://schemas.microsoft.com/office/drawing/2014/main" id="{D27BA5BF-0013-1D06-E078-C6A0ABD86CD5}"/>
                      </a:ext>
                    </a:extLst>
                  </p:cNvPr>
                  <p:cNvGrpSpPr>
                    <a:grpSpLocks noChangeAspect="1"/>
                  </p:cNvGrpSpPr>
                  <p:nvPr/>
                </p:nvGrpSpPr>
                <p:grpSpPr bwMode="auto">
                  <a:xfrm>
                    <a:off x="3383" y="8673"/>
                    <a:ext cx="4801" cy="74"/>
                    <a:chOff x="3383" y="8673"/>
                    <a:chExt cx="4801" cy="74"/>
                  </a:xfrm>
                </p:grpSpPr>
                <p:grpSp>
                  <p:nvGrpSpPr>
                    <p:cNvPr id="46697" name="Group 323">
                      <a:extLst>
                        <a:ext uri="{FF2B5EF4-FFF2-40B4-BE49-F238E27FC236}">
                          <a16:creationId xmlns:a16="http://schemas.microsoft.com/office/drawing/2014/main" id="{8AC4B2DC-CC7A-87EA-FE84-FEFF42A87DFB}"/>
                        </a:ext>
                      </a:extLst>
                    </p:cNvPr>
                    <p:cNvGrpSpPr>
                      <a:grpSpLocks noChangeAspect="1"/>
                    </p:cNvGrpSpPr>
                    <p:nvPr/>
                  </p:nvGrpSpPr>
                  <p:grpSpPr bwMode="auto">
                    <a:xfrm>
                      <a:off x="3383" y="8673"/>
                      <a:ext cx="590" cy="74"/>
                      <a:chOff x="3383" y="8673"/>
                      <a:chExt cx="590" cy="74"/>
                    </a:xfrm>
                  </p:grpSpPr>
                  <p:sp>
                    <p:nvSpPr>
                      <p:cNvPr id="46719" name="Line 324">
                        <a:extLst>
                          <a:ext uri="{FF2B5EF4-FFF2-40B4-BE49-F238E27FC236}">
                            <a16:creationId xmlns:a16="http://schemas.microsoft.com/office/drawing/2014/main" id="{C1660B83-133E-F3ED-6A8E-4AFCBE176B33}"/>
                          </a:ext>
                        </a:extLst>
                      </p:cNvPr>
                      <p:cNvSpPr>
                        <a:spLocks noChangeAspect="1" noChangeShapeType="1"/>
                      </p:cNvSpPr>
                      <p:nvPr/>
                    </p:nvSpPr>
                    <p:spPr bwMode="auto">
                      <a:xfrm>
                        <a:off x="3383" y="8715"/>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20" name="Oval 325">
                        <a:extLst>
                          <a:ext uri="{FF2B5EF4-FFF2-40B4-BE49-F238E27FC236}">
                            <a16:creationId xmlns:a16="http://schemas.microsoft.com/office/drawing/2014/main" id="{DEB6C719-F45A-1388-F56F-0BA870121600}"/>
                          </a:ext>
                        </a:extLst>
                      </p:cNvPr>
                      <p:cNvSpPr>
                        <a:spLocks noChangeAspect="1" noChangeArrowheads="1"/>
                      </p:cNvSpPr>
                      <p:nvPr/>
                    </p:nvSpPr>
                    <p:spPr bwMode="auto">
                      <a:xfrm>
                        <a:off x="3642" y="8673"/>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98" name="Group 326">
                      <a:extLst>
                        <a:ext uri="{FF2B5EF4-FFF2-40B4-BE49-F238E27FC236}">
                          <a16:creationId xmlns:a16="http://schemas.microsoft.com/office/drawing/2014/main" id="{F86B407E-B5C1-1F14-68D1-90D62EDCED66}"/>
                        </a:ext>
                      </a:extLst>
                    </p:cNvPr>
                    <p:cNvGrpSpPr>
                      <a:grpSpLocks noChangeAspect="1"/>
                    </p:cNvGrpSpPr>
                    <p:nvPr/>
                  </p:nvGrpSpPr>
                  <p:grpSpPr bwMode="auto">
                    <a:xfrm>
                      <a:off x="3992" y="8673"/>
                      <a:ext cx="590" cy="74"/>
                      <a:chOff x="3992" y="8673"/>
                      <a:chExt cx="590" cy="74"/>
                    </a:xfrm>
                  </p:grpSpPr>
                  <p:sp>
                    <p:nvSpPr>
                      <p:cNvPr id="46717" name="Line 327">
                        <a:extLst>
                          <a:ext uri="{FF2B5EF4-FFF2-40B4-BE49-F238E27FC236}">
                            <a16:creationId xmlns:a16="http://schemas.microsoft.com/office/drawing/2014/main" id="{BFF20411-1E9D-6908-52BC-17503C8FB321}"/>
                          </a:ext>
                        </a:extLst>
                      </p:cNvPr>
                      <p:cNvSpPr>
                        <a:spLocks noChangeAspect="1" noChangeShapeType="1"/>
                      </p:cNvSpPr>
                      <p:nvPr/>
                    </p:nvSpPr>
                    <p:spPr bwMode="auto">
                      <a:xfrm>
                        <a:off x="3992" y="8715"/>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18" name="Oval 328">
                        <a:extLst>
                          <a:ext uri="{FF2B5EF4-FFF2-40B4-BE49-F238E27FC236}">
                            <a16:creationId xmlns:a16="http://schemas.microsoft.com/office/drawing/2014/main" id="{8DBB948C-0F4C-3604-E3CF-42B174DC7BCD}"/>
                          </a:ext>
                        </a:extLst>
                      </p:cNvPr>
                      <p:cNvSpPr>
                        <a:spLocks noChangeAspect="1" noChangeArrowheads="1"/>
                      </p:cNvSpPr>
                      <p:nvPr/>
                    </p:nvSpPr>
                    <p:spPr bwMode="auto">
                      <a:xfrm>
                        <a:off x="4251" y="8673"/>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99" name="Group 329">
                      <a:extLst>
                        <a:ext uri="{FF2B5EF4-FFF2-40B4-BE49-F238E27FC236}">
                          <a16:creationId xmlns:a16="http://schemas.microsoft.com/office/drawing/2014/main" id="{D470F9D9-3B0F-03B5-4439-DF2F6C4832E8}"/>
                        </a:ext>
                      </a:extLst>
                    </p:cNvPr>
                    <p:cNvGrpSpPr>
                      <a:grpSpLocks noChangeAspect="1"/>
                    </p:cNvGrpSpPr>
                    <p:nvPr/>
                  </p:nvGrpSpPr>
                  <p:grpSpPr bwMode="auto">
                    <a:xfrm>
                      <a:off x="4595" y="8673"/>
                      <a:ext cx="590" cy="74"/>
                      <a:chOff x="4595" y="8673"/>
                      <a:chExt cx="590" cy="74"/>
                    </a:xfrm>
                  </p:grpSpPr>
                  <p:sp>
                    <p:nvSpPr>
                      <p:cNvPr id="46715" name="Line 330">
                        <a:extLst>
                          <a:ext uri="{FF2B5EF4-FFF2-40B4-BE49-F238E27FC236}">
                            <a16:creationId xmlns:a16="http://schemas.microsoft.com/office/drawing/2014/main" id="{FA7B41DB-746F-0736-6C06-878D4E3FC339}"/>
                          </a:ext>
                        </a:extLst>
                      </p:cNvPr>
                      <p:cNvSpPr>
                        <a:spLocks noChangeAspect="1" noChangeShapeType="1"/>
                      </p:cNvSpPr>
                      <p:nvPr/>
                    </p:nvSpPr>
                    <p:spPr bwMode="auto">
                      <a:xfrm>
                        <a:off x="4595" y="8715"/>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16" name="Oval 331">
                        <a:extLst>
                          <a:ext uri="{FF2B5EF4-FFF2-40B4-BE49-F238E27FC236}">
                            <a16:creationId xmlns:a16="http://schemas.microsoft.com/office/drawing/2014/main" id="{EABEF1F7-3ABC-827E-A3A3-6E72B1612BC2}"/>
                          </a:ext>
                        </a:extLst>
                      </p:cNvPr>
                      <p:cNvSpPr>
                        <a:spLocks noChangeAspect="1" noChangeArrowheads="1"/>
                      </p:cNvSpPr>
                      <p:nvPr/>
                    </p:nvSpPr>
                    <p:spPr bwMode="auto">
                      <a:xfrm>
                        <a:off x="4854" y="8673"/>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00" name="Group 332">
                      <a:extLst>
                        <a:ext uri="{FF2B5EF4-FFF2-40B4-BE49-F238E27FC236}">
                          <a16:creationId xmlns:a16="http://schemas.microsoft.com/office/drawing/2014/main" id="{6BF0AD15-4752-FABF-813F-242C27348ADC}"/>
                        </a:ext>
                      </a:extLst>
                    </p:cNvPr>
                    <p:cNvGrpSpPr>
                      <a:grpSpLocks noChangeAspect="1"/>
                    </p:cNvGrpSpPr>
                    <p:nvPr/>
                  </p:nvGrpSpPr>
                  <p:grpSpPr bwMode="auto">
                    <a:xfrm>
                      <a:off x="5203" y="8673"/>
                      <a:ext cx="590" cy="74"/>
                      <a:chOff x="5203" y="8673"/>
                      <a:chExt cx="590" cy="74"/>
                    </a:xfrm>
                  </p:grpSpPr>
                  <p:sp>
                    <p:nvSpPr>
                      <p:cNvPr id="46713" name="Line 333">
                        <a:extLst>
                          <a:ext uri="{FF2B5EF4-FFF2-40B4-BE49-F238E27FC236}">
                            <a16:creationId xmlns:a16="http://schemas.microsoft.com/office/drawing/2014/main" id="{4E00D226-A5DA-A041-5E75-60ABDAA974B5}"/>
                          </a:ext>
                        </a:extLst>
                      </p:cNvPr>
                      <p:cNvSpPr>
                        <a:spLocks noChangeAspect="1" noChangeShapeType="1"/>
                      </p:cNvSpPr>
                      <p:nvPr/>
                    </p:nvSpPr>
                    <p:spPr bwMode="auto">
                      <a:xfrm>
                        <a:off x="5203" y="8715"/>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14" name="Oval 334">
                        <a:extLst>
                          <a:ext uri="{FF2B5EF4-FFF2-40B4-BE49-F238E27FC236}">
                            <a16:creationId xmlns:a16="http://schemas.microsoft.com/office/drawing/2014/main" id="{A7EA3EA4-07EC-1970-4D3A-4EAA694D1FCB}"/>
                          </a:ext>
                        </a:extLst>
                      </p:cNvPr>
                      <p:cNvSpPr>
                        <a:spLocks noChangeAspect="1" noChangeArrowheads="1"/>
                      </p:cNvSpPr>
                      <p:nvPr/>
                    </p:nvSpPr>
                    <p:spPr bwMode="auto">
                      <a:xfrm>
                        <a:off x="5462" y="8673"/>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01" name="Group 335">
                      <a:extLst>
                        <a:ext uri="{FF2B5EF4-FFF2-40B4-BE49-F238E27FC236}">
                          <a16:creationId xmlns:a16="http://schemas.microsoft.com/office/drawing/2014/main" id="{B5F3AF1B-A801-1D8F-BA6D-6FE64DA53BFD}"/>
                        </a:ext>
                      </a:extLst>
                    </p:cNvPr>
                    <p:cNvGrpSpPr>
                      <a:grpSpLocks noChangeAspect="1"/>
                    </p:cNvGrpSpPr>
                    <p:nvPr/>
                  </p:nvGrpSpPr>
                  <p:grpSpPr bwMode="auto">
                    <a:xfrm>
                      <a:off x="5796" y="8673"/>
                      <a:ext cx="590" cy="74"/>
                      <a:chOff x="5796" y="8673"/>
                      <a:chExt cx="590" cy="74"/>
                    </a:xfrm>
                  </p:grpSpPr>
                  <p:sp>
                    <p:nvSpPr>
                      <p:cNvPr id="46711" name="Line 336">
                        <a:extLst>
                          <a:ext uri="{FF2B5EF4-FFF2-40B4-BE49-F238E27FC236}">
                            <a16:creationId xmlns:a16="http://schemas.microsoft.com/office/drawing/2014/main" id="{A90213B6-9206-42A6-B4F3-7FF5E2010BF1}"/>
                          </a:ext>
                        </a:extLst>
                      </p:cNvPr>
                      <p:cNvSpPr>
                        <a:spLocks noChangeAspect="1" noChangeShapeType="1"/>
                      </p:cNvSpPr>
                      <p:nvPr/>
                    </p:nvSpPr>
                    <p:spPr bwMode="auto">
                      <a:xfrm>
                        <a:off x="5796" y="8715"/>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12" name="Oval 337">
                        <a:extLst>
                          <a:ext uri="{FF2B5EF4-FFF2-40B4-BE49-F238E27FC236}">
                            <a16:creationId xmlns:a16="http://schemas.microsoft.com/office/drawing/2014/main" id="{2083889C-FEF8-88D1-0479-BAD211417C05}"/>
                          </a:ext>
                        </a:extLst>
                      </p:cNvPr>
                      <p:cNvSpPr>
                        <a:spLocks noChangeAspect="1" noChangeArrowheads="1"/>
                      </p:cNvSpPr>
                      <p:nvPr/>
                    </p:nvSpPr>
                    <p:spPr bwMode="auto">
                      <a:xfrm>
                        <a:off x="6055" y="8673"/>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02" name="Group 338">
                      <a:extLst>
                        <a:ext uri="{FF2B5EF4-FFF2-40B4-BE49-F238E27FC236}">
                          <a16:creationId xmlns:a16="http://schemas.microsoft.com/office/drawing/2014/main" id="{416AE53D-C0B3-01E3-A917-30E1131FC2E8}"/>
                        </a:ext>
                      </a:extLst>
                    </p:cNvPr>
                    <p:cNvGrpSpPr>
                      <a:grpSpLocks noChangeAspect="1"/>
                    </p:cNvGrpSpPr>
                    <p:nvPr/>
                  </p:nvGrpSpPr>
                  <p:grpSpPr bwMode="auto">
                    <a:xfrm>
                      <a:off x="6404" y="8673"/>
                      <a:ext cx="590" cy="74"/>
                      <a:chOff x="6404" y="8673"/>
                      <a:chExt cx="590" cy="74"/>
                    </a:xfrm>
                  </p:grpSpPr>
                  <p:sp>
                    <p:nvSpPr>
                      <p:cNvPr id="46709" name="Line 339">
                        <a:extLst>
                          <a:ext uri="{FF2B5EF4-FFF2-40B4-BE49-F238E27FC236}">
                            <a16:creationId xmlns:a16="http://schemas.microsoft.com/office/drawing/2014/main" id="{848DA004-E48B-2C7C-E1ED-EBFA0F4FCFB1}"/>
                          </a:ext>
                        </a:extLst>
                      </p:cNvPr>
                      <p:cNvSpPr>
                        <a:spLocks noChangeAspect="1" noChangeShapeType="1"/>
                      </p:cNvSpPr>
                      <p:nvPr/>
                    </p:nvSpPr>
                    <p:spPr bwMode="auto">
                      <a:xfrm>
                        <a:off x="6404" y="8715"/>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10" name="Oval 340">
                        <a:extLst>
                          <a:ext uri="{FF2B5EF4-FFF2-40B4-BE49-F238E27FC236}">
                            <a16:creationId xmlns:a16="http://schemas.microsoft.com/office/drawing/2014/main" id="{CB41DDDC-8284-3D53-7634-38AAA6E5CDC1}"/>
                          </a:ext>
                        </a:extLst>
                      </p:cNvPr>
                      <p:cNvSpPr>
                        <a:spLocks noChangeAspect="1" noChangeArrowheads="1"/>
                      </p:cNvSpPr>
                      <p:nvPr/>
                    </p:nvSpPr>
                    <p:spPr bwMode="auto">
                      <a:xfrm>
                        <a:off x="6663" y="8673"/>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03" name="Group 341">
                      <a:extLst>
                        <a:ext uri="{FF2B5EF4-FFF2-40B4-BE49-F238E27FC236}">
                          <a16:creationId xmlns:a16="http://schemas.microsoft.com/office/drawing/2014/main" id="{66C98DBD-4530-3F0E-A618-79A093F02EBC}"/>
                        </a:ext>
                      </a:extLst>
                    </p:cNvPr>
                    <p:cNvGrpSpPr>
                      <a:grpSpLocks noChangeAspect="1"/>
                    </p:cNvGrpSpPr>
                    <p:nvPr/>
                  </p:nvGrpSpPr>
                  <p:grpSpPr bwMode="auto">
                    <a:xfrm>
                      <a:off x="7002" y="8673"/>
                      <a:ext cx="590" cy="74"/>
                      <a:chOff x="7002" y="8673"/>
                      <a:chExt cx="590" cy="74"/>
                    </a:xfrm>
                  </p:grpSpPr>
                  <p:sp>
                    <p:nvSpPr>
                      <p:cNvPr id="46707" name="Line 342">
                        <a:extLst>
                          <a:ext uri="{FF2B5EF4-FFF2-40B4-BE49-F238E27FC236}">
                            <a16:creationId xmlns:a16="http://schemas.microsoft.com/office/drawing/2014/main" id="{76A222BB-CA0C-57DB-0DD2-25B57AC3AB0F}"/>
                          </a:ext>
                        </a:extLst>
                      </p:cNvPr>
                      <p:cNvSpPr>
                        <a:spLocks noChangeAspect="1" noChangeShapeType="1"/>
                      </p:cNvSpPr>
                      <p:nvPr/>
                    </p:nvSpPr>
                    <p:spPr bwMode="auto">
                      <a:xfrm>
                        <a:off x="7002" y="8715"/>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08" name="Oval 343">
                        <a:extLst>
                          <a:ext uri="{FF2B5EF4-FFF2-40B4-BE49-F238E27FC236}">
                            <a16:creationId xmlns:a16="http://schemas.microsoft.com/office/drawing/2014/main" id="{349EDFB0-72EC-91F1-ECC5-8B32953543E7}"/>
                          </a:ext>
                        </a:extLst>
                      </p:cNvPr>
                      <p:cNvSpPr>
                        <a:spLocks noChangeAspect="1" noChangeArrowheads="1"/>
                      </p:cNvSpPr>
                      <p:nvPr/>
                    </p:nvSpPr>
                    <p:spPr bwMode="auto">
                      <a:xfrm>
                        <a:off x="7261" y="8673"/>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704" name="Group 344">
                      <a:extLst>
                        <a:ext uri="{FF2B5EF4-FFF2-40B4-BE49-F238E27FC236}">
                          <a16:creationId xmlns:a16="http://schemas.microsoft.com/office/drawing/2014/main" id="{22DFD691-4D23-988F-BE80-4FB17F297528}"/>
                        </a:ext>
                      </a:extLst>
                    </p:cNvPr>
                    <p:cNvGrpSpPr>
                      <a:grpSpLocks noChangeAspect="1"/>
                    </p:cNvGrpSpPr>
                    <p:nvPr/>
                  </p:nvGrpSpPr>
                  <p:grpSpPr bwMode="auto">
                    <a:xfrm>
                      <a:off x="7594" y="8673"/>
                      <a:ext cx="590" cy="74"/>
                      <a:chOff x="7594" y="8673"/>
                      <a:chExt cx="590" cy="74"/>
                    </a:xfrm>
                  </p:grpSpPr>
                  <p:sp>
                    <p:nvSpPr>
                      <p:cNvPr id="46705" name="Line 345">
                        <a:extLst>
                          <a:ext uri="{FF2B5EF4-FFF2-40B4-BE49-F238E27FC236}">
                            <a16:creationId xmlns:a16="http://schemas.microsoft.com/office/drawing/2014/main" id="{F3035B10-F01B-0CF7-6E6F-B9C06A626B72}"/>
                          </a:ext>
                        </a:extLst>
                      </p:cNvPr>
                      <p:cNvSpPr>
                        <a:spLocks noChangeAspect="1" noChangeShapeType="1"/>
                      </p:cNvSpPr>
                      <p:nvPr/>
                    </p:nvSpPr>
                    <p:spPr bwMode="auto">
                      <a:xfrm>
                        <a:off x="7594" y="8715"/>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706" name="Oval 346">
                        <a:extLst>
                          <a:ext uri="{FF2B5EF4-FFF2-40B4-BE49-F238E27FC236}">
                            <a16:creationId xmlns:a16="http://schemas.microsoft.com/office/drawing/2014/main" id="{FB9FE42D-E21F-4EF1-FBB8-0F26C032EB6E}"/>
                          </a:ext>
                        </a:extLst>
                      </p:cNvPr>
                      <p:cNvSpPr>
                        <a:spLocks noChangeAspect="1" noChangeArrowheads="1"/>
                      </p:cNvSpPr>
                      <p:nvPr/>
                    </p:nvSpPr>
                    <p:spPr bwMode="auto">
                      <a:xfrm>
                        <a:off x="7853" y="8673"/>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572" name="Group 347">
                    <a:extLst>
                      <a:ext uri="{FF2B5EF4-FFF2-40B4-BE49-F238E27FC236}">
                        <a16:creationId xmlns:a16="http://schemas.microsoft.com/office/drawing/2014/main" id="{14513488-6023-25BB-A1AB-1DDDFDD0A793}"/>
                      </a:ext>
                    </a:extLst>
                  </p:cNvPr>
                  <p:cNvGrpSpPr>
                    <a:grpSpLocks noChangeAspect="1"/>
                  </p:cNvGrpSpPr>
                  <p:nvPr/>
                </p:nvGrpSpPr>
                <p:grpSpPr bwMode="auto">
                  <a:xfrm>
                    <a:off x="3211" y="9151"/>
                    <a:ext cx="4802" cy="74"/>
                    <a:chOff x="3211" y="9151"/>
                    <a:chExt cx="4802" cy="74"/>
                  </a:xfrm>
                </p:grpSpPr>
                <p:grpSp>
                  <p:nvGrpSpPr>
                    <p:cNvPr id="46673" name="Group 348">
                      <a:extLst>
                        <a:ext uri="{FF2B5EF4-FFF2-40B4-BE49-F238E27FC236}">
                          <a16:creationId xmlns:a16="http://schemas.microsoft.com/office/drawing/2014/main" id="{3393EC4B-35EA-2FF0-0CFF-E2DF755BD93C}"/>
                        </a:ext>
                      </a:extLst>
                    </p:cNvPr>
                    <p:cNvGrpSpPr>
                      <a:grpSpLocks noChangeAspect="1"/>
                    </p:cNvGrpSpPr>
                    <p:nvPr/>
                  </p:nvGrpSpPr>
                  <p:grpSpPr bwMode="auto">
                    <a:xfrm>
                      <a:off x="3211" y="9151"/>
                      <a:ext cx="590" cy="74"/>
                      <a:chOff x="3211" y="9151"/>
                      <a:chExt cx="590" cy="74"/>
                    </a:xfrm>
                  </p:grpSpPr>
                  <p:sp>
                    <p:nvSpPr>
                      <p:cNvPr id="46695" name="Line 349">
                        <a:extLst>
                          <a:ext uri="{FF2B5EF4-FFF2-40B4-BE49-F238E27FC236}">
                            <a16:creationId xmlns:a16="http://schemas.microsoft.com/office/drawing/2014/main" id="{A5DAF852-0741-83C7-599D-A6D516D87221}"/>
                          </a:ext>
                        </a:extLst>
                      </p:cNvPr>
                      <p:cNvSpPr>
                        <a:spLocks noChangeAspect="1" noChangeShapeType="1"/>
                      </p:cNvSpPr>
                      <p:nvPr/>
                    </p:nvSpPr>
                    <p:spPr bwMode="auto">
                      <a:xfrm>
                        <a:off x="3211" y="9193"/>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96" name="Oval 350">
                        <a:extLst>
                          <a:ext uri="{FF2B5EF4-FFF2-40B4-BE49-F238E27FC236}">
                            <a16:creationId xmlns:a16="http://schemas.microsoft.com/office/drawing/2014/main" id="{94BCF221-A2BC-DCC6-7C94-FBE4099A275E}"/>
                          </a:ext>
                        </a:extLst>
                      </p:cNvPr>
                      <p:cNvSpPr>
                        <a:spLocks noChangeAspect="1" noChangeArrowheads="1"/>
                      </p:cNvSpPr>
                      <p:nvPr/>
                    </p:nvSpPr>
                    <p:spPr bwMode="auto">
                      <a:xfrm>
                        <a:off x="3470" y="9151"/>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74" name="Group 351">
                      <a:extLst>
                        <a:ext uri="{FF2B5EF4-FFF2-40B4-BE49-F238E27FC236}">
                          <a16:creationId xmlns:a16="http://schemas.microsoft.com/office/drawing/2014/main" id="{5C76710D-7E8E-76C9-61D4-0826889B2EAD}"/>
                        </a:ext>
                      </a:extLst>
                    </p:cNvPr>
                    <p:cNvGrpSpPr>
                      <a:grpSpLocks noChangeAspect="1"/>
                    </p:cNvGrpSpPr>
                    <p:nvPr/>
                  </p:nvGrpSpPr>
                  <p:grpSpPr bwMode="auto">
                    <a:xfrm>
                      <a:off x="3821" y="9151"/>
                      <a:ext cx="590" cy="74"/>
                      <a:chOff x="3821" y="9151"/>
                      <a:chExt cx="590" cy="74"/>
                    </a:xfrm>
                  </p:grpSpPr>
                  <p:sp>
                    <p:nvSpPr>
                      <p:cNvPr id="46693" name="Line 352">
                        <a:extLst>
                          <a:ext uri="{FF2B5EF4-FFF2-40B4-BE49-F238E27FC236}">
                            <a16:creationId xmlns:a16="http://schemas.microsoft.com/office/drawing/2014/main" id="{3F520391-9D69-A97E-006F-AF435CF08F48}"/>
                          </a:ext>
                        </a:extLst>
                      </p:cNvPr>
                      <p:cNvSpPr>
                        <a:spLocks noChangeAspect="1" noChangeShapeType="1"/>
                      </p:cNvSpPr>
                      <p:nvPr/>
                    </p:nvSpPr>
                    <p:spPr bwMode="auto">
                      <a:xfrm>
                        <a:off x="3821" y="9193"/>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94" name="Oval 353">
                        <a:extLst>
                          <a:ext uri="{FF2B5EF4-FFF2-40B4-BE49-F238E27FC236}">
                            <a16:creationId xmlns:a16="http://schemas.microsoft.com/office/drawing/2014/main" id="{45F3BDBF-87CD-5B69-1228-AC6BDE0A07AC}"/>
                          </a:ext>
                        </a:extLst>
                      </p:cNvPr>
                      <p:cNvSpPr>
                        <a:spLocks noChangeAspect="1" noChangeArrowheads="1"/>
                      </p:cNvSpPr>
                      <p:nvPr/>
                    </p:nvSpPr>
                    <p:spPr bwMode="auto">
                      <a:xfrm>
                        <a:off x="4080" y="9151"/>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75" name="Group 354">
                      <a:extLst>
                        <a:ext uri="{FF2B5EF4-FFF2-40B4-BE49-F238E27FC236}">
                          <a16:creationId xmlns:a16="http://schemas.microsoft.com/office/drawing/2014/main" id="{4E15DADB-AA45-C9E2-467E-F3C45016730D}"/>
                        </a:ext>
                      </a:extLst>
                    </p:cNvPr>
                    <p:cNvGrpSpPr>
                      <a:grpSpLocks noChangeAspect="1"/>
                    </p:cNvGrpSpPr>
                    <p:nvPr/>
                  </p:nvGrpSpPr>
                  <p:grpSpPr bwMode="auto">
                    <a:xfrm>
                      <a:off x="4424" y="9151"/>
                      <a:ext cx="590" cy="74"/>
                      <a:chOff x="4424" y="9151"/>
                      <a:chExt cx="590" cy="74"/>
                    </a:xfrm>
                  </p:grpSpPr>
                  <p:sp>
                    <p:nvSpPr>
                      <p:cNvPr id="46691" name="Line 355">
                        <a:extLst>
                          <a:ext uri="{FF2B5EF4-FFF2-40B4-BE49-F238E27FC236}">
                            <a16:creationId xmlns:a16="http://schemas.microsoft.com/office/drawing/2014/main" id="{178DDA03-7740-1B50-B911-C808D2DDBA8B}"/>
                          </a:ext>
                        </a:extLst>
                      </p:cNvPr>
                      <p:cNvSpPr>
                        <a:spLocks noChangeAspect="1" noChangeShapeType="1"/>
                      </p:cNvSpPr>
                      <p:nvPr/>
                    </p:nvSpPr>
                    <p:spPr bwMode="auto">
                      <a:xfrm>
                        <a:off x="4424" y="9193"/>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92" name="Oval 356">
                        <a:extLst>
                          <a:ext uri="{FF2B5EF4-FFF2-40B4-BE49-F238E27FC236}">
                            <a16:creationId xmlns:a16="http://schemas.microsoft.com/office/drawing/2014/main" id="{9F274BED-5E29-21D8-FB9C-118934BD45C3}"/>
                          </a:ext>
                        </a:extLst>
                      </p:cNvPr>
                      <p:cNvSpPr>
                        <a:spLocks noChangeAspect="1" noChangeArrowheads="1"/>
                      </p:cNvSpPr>
                      <p:nvPr/>
                    </p:nvSpPr>
                    <p:spPr bwMode="auto">
                      <a:xfrm>
                        <a:off x="4683" y="9151"/>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76" name="Group 357">
                      <a:extLst>
                        <a:ext uri="{FF2B5EF4-FFF2-40B4-BE49-F238E27FC236}">
                          <a16:creationId xmlns:a16="http://schemas.microsoft.com/office/drawing/2014/main" id="{CDEB06F5-8B65-8D54-9EE8-6D2B322038F4}"/>
                        </a:ext>
                      </a:extLst>
                    </p:cNvPr>
                    <p:cNvGrpSpPr>
                      <a:grpSpLocks noChangeAspect="1"/>
                    </p:cNvGrpSpPr>
                    <p:nvPr/>
                  </p:nvGrpSpPr>
                  <p:grpSpPr bwMode="auto">
                    <a:xfrm>
                      <a:off x="5032" y="9151"/>
                      <a:ext cx="590" cy="74"/>
                      <a:chOff x="5032" y="9151"/>
                      <a:chExt cx="590" cy="74"/>
                    </a:xfrm>
                  </p:grpSpPr>
                  <p:sp>
                    <p:nvSpPr>
                      <p:cNvPr id="46689" name="Line 358">
                        <a:extLst>
                          <a:ext uri="{FF2B5EF4-FFF2-40B4-BE49-F238E27FC236}">
                            <a16:creationId xmlns:a16="http://schemas.microsoft.com/office/drawing/2014/main" id="{1626E2B3-F0C4-87AB-A893-CF40236BA27D}"/>
                          </a:ext>
                        </a:extLst>
                      </p:cNvPr>
                      <p:cNvSpPr>
                        <a:spLocks noChangeAspect="1" noChangeShapeType="1"/>
                      </p:cNvSpPr>
                      <p:nvPr/>
                    </p:nvSpPr>
                    <p:spPr bwMode="auto">
                      <a:xfrm>
                        <a:off x="5032" y="9193"/>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90" name="Oval 359">
                        <a:extLst>
                          <a:ext uri="{FF2B5EF4-FFF2-40B4-BE49-F238E27FC236}">
                            <a16:creationId xmlns:a16="http://schemas.microsoft.com/office/drawing/2014/main" id="{B1C502DF-170E-E6C5-2900-4B910B5B8CD1}"/>
                          </a:ext>
                        </a:extLst>
                      </p:cNvPr>
                      <p:cNvSpPr>
                        <a:spLocks noChangeAspect="1" noChangeArrowheads="1"/>
                      </p:cNvSpPr>
                      <p:nvPr/>
                    </p:nvSpPr>
                    <p:spPr bwMode="auto">
                      <a:xfrm>
                        <a:off x="5291" y="9151"/>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77" name="Group 360">
                      <a:extLst>
                        <a:ext uri="{FF2B5EF4-FFF2-40B4-BE49-F238E27FC236}">
                          <a16:creationId xmlns:a16="http://schemas.microsoft.com/office/drawing/2014/main" id="{5A623FCD-B044-8327-ED99-D3D27C8311E2}"/>
                        </a:ext>
                      </a:extLst>
                    </p:cNvPr>
                    <p:cNvGrpSpPr>
                      <a:grpSpLocks noChangeAspect="1"/>
                    </p:cNvGrpSpPr>
                    <p:nvPr/>
                  </p:nvGrpSpPr>
                  <p:grpSpPr bwMode="auto">
                    <a:xfrm>
                      <a:off x="5624" y="9151"/>
                      <a:ext cx="590" cy="74"/>
                      <a:chOff x="5624" y="9151"/>
                      <a:chExt cx="590" cy="74"/>
                    </a:xfrm>
                  </p:grpSpPr>
                  <p:sp>
                    <p:nvSpPr>
                      <p:cNvPr id="46687" name="Line 361">
                        <a:extLst>
                          <a:ext uri="{FF2B5EF4-FFF2-40B4-BE49-F238E27FC236}">
                            <a16:creationId xmlns:a16="http://schemas.microsoft.com/office/drawing/2014/main" id="{34BF702F-9603-F9AB-4165-F003F132BE30}"/>
                          </a:ext>
                        </a:extLst>
                      </p:cNvPr>
                      <p:cNvSpPr>
                        <a:spLocks noChangeAspect="1" noChangeShapeType="1"/>
                      </p:cNvSpPr>
                      <p:nvPr/>
                    </p:nvSpPr>
                    <p:spPr bwMode="auto">
                      <a:xfrm>
                        <a:off x="5624" y="9193"/>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88" name="Oval 362">
                        <a:extLst>
                          <a:ext uri="{FF2B5EF4-FFF2-40B4-BE49-F238E27FC236}">
                            <a16:creationId xmlns:a16="http://schemas.microsoft.com/office/drawing/2014/main" id="{95A2D69F-3775-39FA-18E2-ADEF41D09E92}"/>
                          </a:ext>
                        </a:extLst>
                      </p:cNvPr>
                      <p:cNvSpPr>
                        <a:spLocks noChangeAspect="1" noChangeArrowheads="1"/>
                      </p:cNvSpPr>
                      <p:nvPr/>
                    </p:nvSpPr>
                    <p:spPr bwMode="auto">
                      <a:xfrm>
                        <a:off x="5883" y="9151"/>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78" name="Group 363">
                      <a:extLst>
                        <a:ext uri="{FF2B5EF4-FFF2-40B4-BE49-F238E27FC236}">
                          <a16:creationId xmlns:a16="http://schemas.microsoft.com/office/drawing/2014/main" id="{8F83381A-71C8-A6F9-B27F-0FC488B51B45}"/>
                        </a:ext>
                      </a:extLst>
                    </p:cNvPr>
                    <p:cNvGrpSpPr>
                      <a:grpSpLocks noChangeAspect="1"/>
                    </p:cNvGrpSpPr>
                    <p:nvPr/>
                  </p:nvGrpSpPr>
                  <p:grpSpPr bwMode="auto">
                    <a:xfrm>
                      <a:off x="6233" y="9151"/>
                      <a:ext cx="590" cy="74"/>
                      <a:chOff x="6233" y="9151"/>
                      <a:chExt cx="590" cy="74"/>
                    </a:xfrm>
                  </p:grpSpPr>
                  <p:sp>
                    <p:nvSpPr>
                      <p:cNvPr id="46685" name="Line 364">
                        <a:extLst>
                          <a:ext uri="{FF2B5EF4-FFF2-40B4-BE49-F238E27FC236}">
                            <a16:creationId xmlns:a16="http://schemas.microsoft.com/office/drawing/2014/main" id="{BEBC09BA-07BA-89AC-0C37-68BA32905F27}"/>
                          </a:ext>
                        </a:extLst>
                      </p:cNvPr>
                      <p:cNvSpPr>
                        <a:spLocks noChangeAspect="1" noChangeShapeType="1"/>
                      </p:cNvSpPr>
                      <p:nvPr/>
                    </p:nvSpPr>
                    <p:spPr bwMode="auto">
                      <a:xfrm>
                        <a:off x="6233" y="9193"/>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86" name="Oval 365">
                        <a:extLst>
                          <a:ext uri="{FF2B5EF4-FFF2-40B4-BE49-F238E27FC236}">
                            <a16:creationId xmlns:a16="http://schemas.microsoft.com/office/drawing/2014/main" id="{35399A25-AE61-6912-899F-578A49B3FB08}"/>
                          </a:ext>
                        </a:extLst>
                      </p:cNvPr>
                      <p:cNvSpPr>
                        <a:spLocks noChangeAspect="1" noChangeArrowheads="1"/>
                      </p:cNvSpPr>
                      <p:nvPr/>
                    </p:nvSpPr>
                    <p:spPr bwMode="auto">
                      <a:xfrm>
                        <a:off x="6492" y="9151"/>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79" name="Group 366">
                      <a:extLst>
                        <a:ext uri="{FF2B5EF4-FFF2-40B4-BE49-F238E27FC236}">
                          <a16:creationId xmlns:a16="http://schemas.microsoft.com/office/drawing/2014/main" id="{15C2C31F-2DC8-5754-ADC6-4F86BADA408B}"/>
                        </a:ext>
                      </a:extLst>
                    </p:cNvPr>
                    <p:cNvGrpSpPr>
                      <a:grpSpLocks noChangeAspect="1"/>
                    </p:cNvGrpSpPr>
                    <p:nvPr/>
                  </p:nvGrpSpPr>
                  <p:grpSpPr bwMode="auto">
                    <a:xfrm>
                      <a:off x="6830" y="9151"/>
                      <a:ext cx="590" cy="74"/>
                      <a:chOff x="6830" y="9151"/>
                      <a:chExt cx="590" cy="74"/>
                    </a:xfrm>
                  </p:grpSpPr>
                  <p:sp>
                    <p:nvSpPr>
                      <p:cNvPr id="46683" name="Line 367">
                        <a:extLst>
                          <a:ext uri="{FF2B5EF4-FFF2-40B4-BE49-F238E27FC236}">
                            <a16:creationId xmlns:a16="http://schemas.microsoft.com/office/drawing/2014/main" id="{85F4B418-B7AE-EB04-DC47-69976D2F764F}"/>
                          </a:ext>
                        </a:extLst>
                      </p:cNvPr>
                      <p:cNvSpPr>
                        <a:spLocks noChangeAspect="1" noChangeShapeType="1"/>
                      </p:cNvSpPr>
                      <p:nvPr/>
                    </p:nvSpPr>
                    <p:spPr bwMode="auto">
                      <a:xfrm>
                        <a:off x="6830" y="9193"/>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84" name="Oval 368">
                        <a:extLst>
                          <a:ext uri="{FF2B5EF4-FFF2-40B4-BE49-F238E27FC236}">
                            <a16:creationId xmlns:a16="http://schemas.microsoft.com/office/drawing/2014/main" id="{440C1885-59B9-3914-4D37-DECC4CB1044F}"/>
                          </a:ext>
                        </a:extLst>
                      </p:cNvPr>
                      <p:cNvSpPr>
                        <a:spLocks noChangeAspect="1" noChangeArrowheads="1"/>
                      </p:cNvSpPr>
                      <p:nvPr/>
                    </p:nvSpPr>
                    <p:spPr bwMode="auto">
                      <a:xfrm>
                        <a:off x="7089" y="9151"/>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80" name="Group 369">
                      <a:extLst>
                        <a:ext uri="{FF2B5EF4-FFF2-40B4-BE49-F238E27FC236}">
                          <a16:creationId xmlns:a16="http://schemas.microsoft.com/office/drawing/2014/main" id="{F636D485-2B26-8E26-FC4E-ECBC5B125D0F}"/>
                        </a:ext>
                      </a:extLst>
                    </p:cNvPr>
                    <p:cNvGrpSpPr>
                      <a:grpSpLocks noChangeAspect="1"/>
                    </p:cNvGrpSpPr>
                    <p:nvPr/>
                  </p:nvGrpSpPr>
                  <p:grpSpPr bwMode="auto">
                    <a:xfrm>
                      <a:off x="7423" y="9151"/>
                      <a:ext cx="590" cy="74"/>
                      <a:chOff x="7423" y="9151"/>
                      <a:chExt cx="590" cy="74"/>
                    </a:xfrm>
                  </p:grpSpPr>
                  <p:sp>
                    <p:nvSpPr>
                      <p:cNvPr id="46681" name="Line 370">
                        <a:extLst>
                          <a:ext uri="{FF2B5EF4-FFF2-40B4-BE49-F238E27FC236}">
                            <a16:creationId xmlns:a16="http://schemas.microsoft.com/office/drawing/2014/main" id="{3D74DA6B-4B8A-BC66-5C37-BA63F5966D1C}"/>
                          </a:ext>
                        </a:extLst>
                      </p:cNvPr>
                      <p:cNvSpPr>
                        <a:spLocks noChangeAspect="1" noChangeShapeType="1"/>
                      </p:cNvSpPr>
                      <p:nvPr/>
                    </p:nvSpPr>
                    <p:spPr bwMode="auto">
                      <a:xfrm>
                        <a:off x="7423" y="9193"/>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82" name="Oval 371">
                        <a:extLst>
                          <a:ext uri="{FF2B5EF4-FFF2-40B4-BE49-F238E27FC236}">
                            <a16:creationId xmlns:a16="http://schemas.microsoft.com/office/drawing/2014/main" id="{09DA1452-5528-C5D0-ED00-8C202E71D39E}"/>
                          </a:ext>
                        </a:extLst>
                      </p:cNvPr>
                      <p:cNvSpPr>
                        <a:spLocks noChangeAspect="1" noChangeArrowheads="1"/>
                      </p:cNvSpPr>
                      <p:nvPr/>
                    </p:nvSpPr>
                    <p:spPr bwMode="auto">
                      <a:xfrm>
                        <a:off x="7682" y="9151"/>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573" name="Group 372">
                    <a:extLst>
                      <a:ext uri="{FF2B5EF4-FFF2-40B4-BE49-F238E27FC236}">
                        <a16:creationId xmlns:a16="http://schemas.microsoft.com/office/drawing/2014/main" id="{00601522-D2B3-405B-6C9A-E37D8CC86CC3}"/>
                      </a:ext>
                    </a:extLst>
                  </p:cNvPr>
                  <p:cNvGrpSpPr>
                    <a:grpSpLocks noChangeAspect="1"/>
                  </p:cNvGrpSpPr>
                  <p:nvPr/>
                </p:nvGrpSpPr>
                <p:grpSpPr bwMode="auto">
                  <a:xfrm>
                    <a:off x="3045" y="9629"/>
                    <a:ext cx="4801" cy="74"/>
                    <a:chOff x="3045" y="9629"/>
                    <a:chExt cx="4801" cy="74"/>
                  </a:xfrm>
                </p:grpSpPr>
                <p:grpSp>
                  <p:nvGrpSpPr>
                    <p:cNvPr id="46649" name="Group 373">
                      <a:extLst>
                        <a:ext uri="{FF2B5EF4-FFF2-40B4-BE49-F238E27FC236}">
                          <a16:creationId xmlns:a16="http://schemas.microsoft.com/office/drawing/2014/main" id="{2B04C810-5D06-9AED-84BD-3C5BE7BF96E8}"/>
                        </a:ext>
                      </a:extLst>
                    </p:cNvPr>
                    <p:cNvGrpSpPr>
                      <a:grpSpLocks noChangeAspect="1"/>
                    </p:cNvGrpSpPr>
                    <p:nvPr/>
                  </p:nvGrpSpPr>
                  <p:grpSpPr bwMode="auto">
                    <a:xfrm>
                      <a:off x="3045" y="9629"/>
                      <a:ext cx="590" cy="74"/>
                      <a:chOff x="3045" y="9629"/>
                      <a:chExt cx="590" cy="74"/>
                    </a:xfrm>
                  </p:grpSpPr>
                  <p:sp>
                    <p:nvSpPr>
                      <p:cNvPr id="46671" name="Line 374">
                        <a:extLst>
                          <a:ext uri="{FF2B5EF4-FFF2-40B4-BE49-F238E27FC236}">
                            <a16:creationId xmlns:a16="http://schemas.microsoft.com/office/drawing/2014/main" id="{B110417C-7598-304B-006A-BE1939BEA358}"/>
                          </a:ext>
                        </a:extLst>
                      </p:cNvPr>
                      <p:cNvSpPr>
                        <a:spLocks noChangeAspect="1" noChangeShapeType="1"/>
                      </p:cNvSpPr>
                      <p:nvPr/>
                    </p:nvSpPr>
                    <p:spPr bwMode="auto">
                      <a:xfrm>
                        <a:off x="3045" y="9671"/>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72" name="Oval 375">
                        <a:extLst>
                          <a:ext uri="{FF2B5EF4-FFF2-40B4-BE49-F238E27FC236}">
                            <a16:creationId xmlns:a16="http://schemas.microsoft.com/office/drawing/2014/main" id="{145332B0-E284-7205-DB4D-9CFC4765B1F4}"/>
                          </a:ext>
                        </a:extLst>
                      </p:cNvPr>
                      <p:cNvSpPr>
                        <a:spLocks noChangeAspect="1" noChangeArrowheads="1"/>
                      </p:cNvSpPr>
                      <p:nvPr/>
                    </p:nvSpPr>
                    <p:spPr bwMode="auto">
                      <a:xfrm>
                        <a:off x="3304" y="9629"/>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50" name="Group 376">
                      <a:extLst>
                        <a:ext uri="{FF2B5EF4-FFF2-40B4-BE49-F238E27FC236}">
                          <a16:creationId xmlns:a16="http://schemas.microsoft.com/office/drawing/2014/main" id="{FB16CE15-7EE1-1AF2-B227-260E9958117C}"/>
                        </a:ext>
                      </a:extLst>
                    </p:cNvPr>
                    <p:cNvGrpSpPr>
                      <a:grpSpLocks noChangeAspect="1"/>
                    </p:cNvGrpSpPr>
                    <p:nvPr/>
                  </p:nvGrpSpPr>
                  <p:grpSpPr bwMode="auto">
                    <a:xfrm>
                      <a:off x="3654" y="9629"/>
                      <a:ext cx="590" cy="74"/>
                      <a:chOff x="3654" y="9629"/>
                      <a:chExt cx="590" cy="74"/>
                    </a:xfrm>
                  </p:grpSpPr>
                  <p:sp>
                    <p:nvSpPr>
                      <p:cNvPr id="46669" name="Line 377">
                        <a:extLst>
                          <a:ext uri="{FF2B5EF4-FFF2-40B4-BE49-F238E27FC236}">
                            <a16:creationId xmlns:a16="http://schemas.microsoft.com/office/drawing/2014/main" id="{D8411E9E-C74B-C2DC-C910-06B6E3DFE712}"/>
                          </a:ext>
                        </a:extLst>
                      </p:cNvPr>
                      <p:cNvSpPr>
                        <a:spLocks noChangeAspect="1" noChangeShapeType="1"/>
                      </p:cNvSpPr>
                      <p:nvPr/>
                    </p:nvSpPr>
                    <p:spPr bwMode="auto">
                      <a:xfrm>
                        <a:off x="3654" y="9671"/>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70" name="Oval 378">
                        <a:extLst>
                          <a:ext uri="{FF2B5EF4-FFF2-40B4-BE49-F238E27FC236}">
                            <a16:creationId xmlns:a16="http://schemas.microsoft.com/office/drawing/2014/main" id="{C3A3F065-F44E-0AE4-6DB8-E13FECDA699F}"/>
                          </a:ext>
                        </a:extLst>
                      </p:cNvPr>
                      <p:cNvSpPr>
                        <a:spLocks noChangeAspect="1" noChangeArrowheads="1"/>
                      </p:cNvSpPr>
                      <p:nvPr/>
                    </p:nvSpPr>
                    <p:spPr bwMode="auto">
                      <a:xfrm>
                        <a:off x="3913" y="9629"/>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51" name="Group 379">
                      <a:extLst>
                        <a:ext uri="{FF2B5EF4-FFF2-40B4-BE49-F238E27FC236}">
                          <a16:creationId xmlns:a16="http://schemas.microsoft.com/office/drawing/2014/main" id="{9C611EC1-3FD3-6EEC-C16C-738D03A11CC2}"/>
                        </a:ext>
                      </a:extLst>
                    </p:cNvPr>
                    <p:cNvGrpSpPr>
                      <a:grpSpLocks noChangeAspect="1"/>
                    </p:cNvGrpSpPr>
                    <p:nvPr/>
                  </p:nvGrpSpPr>
                  <p:grpSpPr bwMode="auto">
                    <a:xfrm>
                      <a:off x="4257" y="9629"/>
                      <a:ext cx="590" cy="74"/>
                      <a:chOff x="4257" y="9629"/>
                      <a:chExt cx="590" cy="74"/>
                    </a:xfrm>
                  </p:grpSpPr>
                  <p:sp>
                    <p:nvSpPr>
                      <p:cNvPr id="46667" name="Line 380">
                        <a:extLst>
                          <a:ext uri="{FF2B5EF4-FFF2-40B4-BE49-F238E27FC236}">
                            <a16:creationId xmlns:a16="http://schemas.microsoft.com/office/drawing/2014/main" id="{A82849D7-A5D6-CABE-6536-6A0DC4C5A8A1}"/>
                          </a:ext>
                        </a:extLst>
                      </p:cNvPr>
                      <p:cNvSpPr>
                        <a:spLocks noChangeAspect="1" noChangeShapeType="1"/>
                      </p:cNvSpPr>
                      <p:nvPr/>
                    </p:nvSpPr>
                    <p:spPr bwMode="auto">
                      <a:xfrm>
                        <a:off x="4257" y="9671"/>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68" name="Oval 381">
                        <a:extLst>
                          <a:ext uri="{FF2B5EF4-FFF2-40B4-BE49-F238E27FC236}">
                            <a16:creationId xmlns:a16="http://schemas.microsoft.com/office/drawing/2014/main" id="{7F2AE8C1-2934-A704-3747-CEDB92020320}"/>
                          </a:ext>
                        </a:extLst>
                      </p:cNvPr>
                      <p:cNvSpPr>
                        <a:spLocks noChangeAspect="1" noChangeArrowheads="1"/>
                      </p:cNvSpPr>
                      <p:nvPr/>
                    </p:nvSpPr>
                    <p:spPr bwMode="auto">
                      <a:xfrm>
                        <a:off x="4516" y="9629"/>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52" name="Group 382">
                      <a:extLst>
                        <a:ext uri="{FF2B5EF4-FFF2-40B4-BE49-F238E27FC236}">
                          <a16:creationId xmlns:a16="http://schemas.microsoft.com/office/drawing/2014/main" id="{CA51EDD2-304B-870A-0528-754B1D986796}"/>
                        </a:ext>
                      </a:extLst>
                    </p:cNvPr>
                    <p:cNvGrpSpPr>
                      <a:grpSpLocks noChangeAspect="1"/>
                    </p:cNvGrpSpPr>
                    <p:nvPr/>
                  </p:nvGrpSpPr>
                  <p:grpSpPr bwMode="auto">
                    <a:xfrm>
                      <a:off x="4865" y="9629"/>
                      <a:ext cx="590" cy="74"/>
                      <a:chOff x="4865" y="9629"/>
                      <a:chExt cx="590" cy="74"/>
                    </a:xfrm>
                  </p:grpSpPr>
                  <p:sp>
                    <p:nvSpPr>
                      <p:cNvPr id="46665" name="Line 383">
                        <a:extLst>
                          <a:ext uri="{FF2B5EF4-FFF2-40B4-BE49-F238E27FC236}">
                            <a16:creationId xmlns:a16="http://schemas.microsoft.com/office/drawing/2014/main" id="{BC9FF321-3E8C-E7D2-C525-28956542AA0C}"/>
                          </a:ext>
                        </a:extLst>
                      </p:cNvPr>
                      <p:cNvSpPr>
                        <a:spLocks noChangeAspect="1" noChangeShapeType="1"/>
                      </p:cNvSpPr>
                      <p:nvPr/>
                    </p:nvSpPr>
                    <p:spPr bwMode="auto">
                      <a:xfrm>
                        <a:off x="4865" y="9671"/>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66" name="Oval 384">
                        <a:extLst>
                          <a:ext uri="{FF2B5EF4-FFF2-40B4-BE49-F238E27FC236}">
                            <a16:creationId xmlns:a16="http://schemas.microsoft.com/office/drawing/2014/main" id="{64FAC4D1-652C-193A-66B4-B5BA9D0C693D}"/>
                          </a:ext>
                        </a:extLst>
                      </p:cNvPr>
                      <p:cNvSpPr>
                        <a:spLocks noChangeAspect="1" noChangeArrowheads="1"/>
                      </p:cNvSpPr>
                      <p:nvPr/>
                    </p:nvSpPr>
                    <p:spPr bwMode="auto">
                      <a:xfrm>
                        <a:off x="5124" y="9629"/>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53" name="Group 385">
                      <a:extLst>
                        <a:ext uri="{FF2B5EF4-FFF2-40B4-BE49-F238E27FC236}">
                          <a16:creationId xmlns:a16="http://schemas.microsoft.com/office/drawing/2014/main" id="{15A01AEB-4E99-7C8E-B185-89BF9EBC2D5C}"/>
                        </a:ext>
                      </a:extLst>
                    </p:cNvPr>
                    <p:cNvGrpSpPr>
                      <a:grpSpLocks noChangeAspect="1"/>
                    </p:cNvGrpSpPr>
                    <p:nvPr/>
                  </p:nvGrpSpPr>
                  <p:grpSpPr bwMode="auto">
                    <a:xfrm>
                      <a:off x="5458" y="9629"/>
                      <a:ext cx="590" cy="74"/>
                      <a:chOff x="5458" y="9629"/>
                      <a:chExt cx="590" cy="74"/>
                    </a:xfrm>
                  </p:grpSpPr>
                  <p:sp>
                    <p:nvSpPr>
                      <p:cNvPr id="46663" name="Line 386">
                        <a:extLst>
                          <a:ext uri="{FF2B5EF4-FFF2-40B4-BE49-F238E27FC236}">
                            <a16:creationId xmlns:a16="http://schemas.microsoft.com/office/drawing/2014/main" id="{D3AE20DF-1B27-93EB-2608-75778BCF8A05}"/>
                          </a:ext>
                        </a:extLst>
                      </p:cNvPr>
                      <p:cNvSpPr>
                        <a:spLocks noChangeAspect="1" noChangeShapeType="1"/>
                      </p:cNvSpPr>
                      <p:nvPr/>
                    </p:nvSpPr>
                    <p:spPr bwMode="auto">
                      <a:xfrm>
                        <a:off x="5458" y="9671"/>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64" name="Oval 387">
                        <a:extLst>
                          <a:ext uri="{FF2B5EF4-FFF2-40B4-BE49-F238E27FC236}">
                            <a16:creationId xmlns:a16="http://schemas.microsoft.com/office/drawing/2014/main" id="{25E24F19-2589-C6A9-C25B-CC6245EAF836}"/>
                          </a:ext>
                        </a:extLst>
                      </p:cNvPr>
                      <p:cNvSpPr>
                        <a:spLocks noChangeAspect="1" noChangeArrowheads="1"/>
                      </p:cNvSpPr>
                      <p:nvPr/>
                    </p:nvSpPr>
                    <p:spPr bwMode="auto">
                      <a:xfrm>
                        <a:off x="5717" y="9629"/>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54" name="Group 388">
                      <a:extLst>
                        <a:ext uri="{FF2B5EF4-FFF2-40B4-BE49-F238E27FC236}">
                          <a16:creationId xmlns:a16="http://schemas.microsoft.com/office/drawing/2014/main" id="{C57D3DE8-17AC-832E-0429-C6D0FCA52005}"/>
                        </a:ext>
                      </a:extLst>
                    </p:cNvPr>
                    <p:cNvGrpSpPr>
                      <a:grpSpLocks noChangeAspect="1"/>
                    </p:cNvGrpSpPr>
                    <p:nvPr/>
                  </p:nvGrpSpPr>
                  <p:grpSpPr bwMode="auto">
                    <a:xfrm>
                      <a:off x="6066" y="9629"/>
                      <a:ext cx="590" cy="74"/>
                      <a:chOff x="6066" y="9629"/>
                      <a:chExt cx="590" cy="74"/>
                    </a:xfrm>
                  </p:grpSpPr>
                  <p:sp>
                    <p:nvSpPr>
                      <p:cNvPr id="46661" name="Line 389">
                        <a:extLst>
                          <a:ext uri="{FF2B5EF4-FFF2-40B4-BE49-F238E27FC236}">
                            <a16:creationId xmlns:a16="http://schemas.microsoft.com/office/drawing/2014/main" id="{CE8605FA-0F51-9973-89B3-D32371278B27}"/>
                          </a:ext>
                        </a:extLst>
                      </p:cNvPr>
                      <p:cNvSpPr>
                        <a:spLocks noChangeAspect="1" noChangeShapeType="1"/>
                      </p:cNvSpPr>
                      <p:nvPr/>
                    </p:nvSpPr>
                    <p:spPr bwMode="auto">
                      <a:xfrm>
                        <a:off x="6066" y="9671"/>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62" name="Oval 390">
                        <a:extLst>
                          <a:ext uri="{FF2B5EF4-FFF2-40B4-BE49-F238E27FC236}">
                            <a16:creationId xmlns:a16="http://schemas.microsoft.com/office/drawing/2014/main" id="{FADF1271-46A0-48A4-8664-6889047838A8}"/>
                          </a:ext>
                        </a:extLst>
                      </p:cNvPr>
                      <p:cNvSpPr>
                        <a:spLocks noChangeAspect="1" noChangeArrowheads="1"/>
                      </p:cNvSpPr>
                      <p:nvPr/>
                    </p:nvSpPr>
                    <p:spPr bwMode="auto">
                      <a:xfrm>
                        <a:off x="6325" y="9629"/>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55" name="Group 391">
                      <a:extLst>
                        <a:ext uri="{FF2B5EF4-FFF2-40B4-BE49-F238E27FC236}">
                          <a16:creationId xmlns:a16="http://schemas.microsoft.com/office/drawing/2014/main" id="{19DA16AE-AB90-CD84-3FAF-C5BFEA44950D}"/>
                        </a:ext>
                      </a:extLst>
                    </p:cNvPr>
                    <p:cNvGrpSpPr>
                      <a:grpSpLocks noChangeAspect="1"/>
                    </p:cNvGrpSpPr>
                    <p:nvPr/>
                  </p:nvGrpSpPr>
                  <p:grpSpPr bwMode="auto">
                    <a:xfrm>
                      <a:off x="6664" y="9629"/>
                      <a:ext cx="590" cy="74"/>
                      <a:chOff x="6664" y="9629"/>
                      <a:chExt cx="590" cy="74"/>
                    </a:xfrm>
                  </p:grpSpPr>
                  <p:sp>
                    <p:nvSpPr>
                      <p:cNvPr id="46659" name="Line 392">
                        <a:extLst>
                          <a:ext uri="{FF2B5EF4-FFF2-40B4-BE49-F238E27FC236}">
                            <a16:creationId xmlns:a16="http://schemas.microsoft.com/office/drawing/2014/main" id="{E67950B9-26F0-7E3E-44EF-D00B0E0961B2}"/>
                          </a:ext>
                        </a:extLst>
                      </p:cNvPr>
                      <p:cNvSpPr>
                        <a:spLocks noChangeAspect="1" noChangeShapeType="1"/>
                      </p:cNvSpPr>
                      <p:nvPr/>
                    </p:nvSpPr>
                    <p:spPr bwMode="auto">
                      <a:xfrm>
                        <a:off x="6664" y="9671"/>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60" name="Oval 393">
                        <a:extLst>
                          <a:ext uri="{FF2B5EF4-FFF2-40B4-BE49-F238E27FC236}">
                            <a16:creationId xmlns:a16="http://schemas.microsoft.com/office/drawing/2014/main" id="{EC44CA87-34F2-914D-F155-3B51800AA9FA}"/>
                          </a:ext>
                        </a:extLst>
                      </p:cNvPr>
                      <p:cNvSpPr>
                        <a:spLocks noChangeAspect="1" noChangeArrowheads="1"/>
                      </p:cNvSpPr>
                      <p:nvPr/>
                    </p:nvSpPr>
                    <p:spPr bwMode="auto">
                      <a:xfrm>
                        <a:off x="6923" y="9629"/>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56" name="Group 394">
                      <a:extLst>
                        <a:ext uri="{FF2B5EF4-FFF2-40B4-BE49-F238E27FC236}">
                          <a16:creationId xmlns:a16="http://schemas.microsoft.com/office/drawing/2014/main" id="{58C93B8E-F8B5-9E2E-8FE3-BD605323A792}"/>
                        </a:ext>
                      </a:extLst>
                    </p:cNvPr>
                    <p:cNvGrpSpPr>
                      <a:grpSpLocks noChangeAspect="1"/>
                    </p:cNvGrpSpPr>
                    <p:nvPr/>
                  </p:nvGrpSpPr>
                  <p:grpSpPr bwMode="auto">
                    <a:xfrm>
                      <a:off x="7256" y="9629"/>
                      <a:ext cx="590" cy="74"/>
                      <a:chOff x="7256" y="9629"/>
                      <a:chExt cx="590" cy="74"/>
                    </a:xfrm>
                  </p:grpSpPr>
                  <p:sp>
                    <p:nvSpPr>
                      <p:cNvPr id="46657" name="Line 395">
                        <a:extLst>
                          <a:ext uri="{FF2B5EF4-FFF2-40B4-BE49-F238E27FC236}">
                            <a16:creationId xmlns:a16="http://schemas.microsoft.com/office/drawing/2014/main" id="{7007B0B6-42BE-EDE8-718C-432AF8E04589}"/>
                          </a:ext>
                        </a:extLst>
                      </p:cNvPr>
                      <p:cNvSpPr>
                        <a:spLocks noChangeAspect="1" noChangeShapeType="1"/>
                      </p:cNvSpPr>
                      <p:nvPr/>
                    </p:nvSpPr>
                    <p:spPr bwMode="auto">
                      <a:xfrm>
                        <a:off x="7256" y="9671"/>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58" name="Oval 396">
                        <a:extLst>
                          <a:ext uri="{FF2B5EF4-FFF2-40B4-BE49-F238E27FC236}">
                            <a16:creationId xmlns:a16="http://schemas.microsoft.com/office/drawing/2014/main" id="{FC8CA1CA-8E56-417C-12D9-CFED96D6306B}"/>
                          </a:ext>
                        </a:extLst>
                      </p:cNvPr>
                      <p:cNvSpPr>
                        <a:spLocks noChangeAspect="1" noChangeArrowheads="1"/>
                      </p:cNvSpPr>
                      <p:nvPr/>
                    </p:nvSpPr>
                    <p:spPr bwMode="auto">
                      <a:xfrm>
                        <a:off x="7515" y="9629"/>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574" name="Group 397">
                    <a:extLst>
                      <a:ext uri="{FF2B5EF4-FFF2-40B4-BE49-F238E27FC236}">
                        <a16:creationId xmlns:a16="http://schemas.microsoft.com/office/drawing/2014/main" id="{D0F32347-E9E3-8A98-9801-F427C830E2B8}"/>
                      </a:ext>
                    </a:extLst>
                  </p:cNvPr>
                  <p:cNvGrpSpPr>
                    <a:grpSpLocks noChangeAspect="1"/>
                  </p:cNvGrpSpPr>
                  <p:nvPr/>
                </p:nvGrpSpPr>
                <p:grpSpPr bwMode="auto">
                  <a:xfrm>
                    <a:off x="2863" y="10102"/>
                    <a:ext cx="4801" cy="74"/>
                    <a:chOff x="2863" y="10102"/>
                    <a:chExt cx="4801" cy="74"/>
                  </a:xfrm>
                </p:grpSpPr>
                <p:grpSp>
                  <p:nvGrpSpPr>
                    <p:cNvPr id="46625" name="Group 398">
                      <a:extLst>
                        <a:ext uri="{FF2B5EF4-FFF2-40B4-BE49-F238E27FC236}">
                          <a16:creationId xmlns:a16="http://schemas.microsoft.com/office/drawing/2014/main" id="{0A4E67B1-50F7-A6AB-79A0-BF458630CA82}"/>
                        </a:ext>
                      </a:extLst>
                    </p:cNvPr>
                    <p:cNvGrpSpPr>
                      <a:grpSpLocks noChangeAspect="1"/>
                    </p:cNvGrpSpPr>
                    <p:nvPr/>
                  </p:nvGrpSpPr>
                  <p:grpSpPr bwMode="auto">
                    <a:xfrm>
                      <a:off x="2863" y="10102"/>
                      <a:ext cx="590" cy="74"/>
                      <a:chOff x="2863" y="10102"/>
                      <a:chExt cx="590" cy="74"/>
                    </a:xfrm>
                  </p:grpSpPr>
                  <p:sp>
                    <p:nvSpPr>
                      <p:cNvPr id="46647" name="Line 399">
                        <a:extLst>
                          <a:ext uri="{FF2B5EF4-FFF2-40B4-BE49-F238E27FC236}">
                            <a16:creationId xmlns:a16="http://schemas.microsoft.com/office/drawing/2014/main" id="{CBC920FD-FB10-9DD0-12C2-1002B0CCE5BB}"/>
                          </a:ext>
                        </a:extLst>
                      </p:cNvPr>
                      <p:cNvSpPr>
                        <a:spLocks noChangeAspect="1" noChangeShapeType="1"/>
                      </p:cNvSpPr>
                      <p:nvPr/>
                    </p:nvSpPr>
                    <p:spPr bwMode="auto">
                      <a:xfrm>
                        <a:off x="2863" y="10144"/>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48" name="Oval 400">
                        <a:extLst>
                          <a:ext uri="{FF2B5EF4-FFF2-40B4-BE49-F238E27FC236}">
                            <a16:creationId xmlns:a16="http://schemas.microsoft.com/office/drawing/2014/main" id="{5EF37335-6957-E73B-E4B6-3124A1FAABF0}"/>
                          </a:ext>
                        </a:extLst>
                      </p:cNvPr>
                      <p:cNvSpPr>
                        <a:spLocks noChangeAspect="1" noChangeArrowheads="1"/>
                      </p:cNvSpPr>
                      <p:nvPr/>
                    </p:nvSpPr>
                    <p:spPr bwMode="auto">
                      <a:xfrm>
                        <a:off x="3122" y="10102"/>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26" name="Group 401">
                      <a:extLst>
                        <a:ext uri="{FF2B5EF4-FFF2-40B4-BE49-F238E27FC236}">
                          <a16:creationId xmlns:a16="http://schemas.microsoft.com/office/drawing/2014/main" id="{4B47FF55-C01C-B9DE-ADD7-5FBDD48BB401}"/>
                        </a:ext>
                      </a:extLst>
                    </p:cNvPr>
                    <p:cNvGrpSpPr>
                      <a:grpSpLocks noChangeAspect="1"/>
                    </p:cNvGrpSpPr>
                    <p:nvPr/>
                  </p:nvGrpSpPr>
                  <p:grpSpPr bwMode="auto">
                    <a:xfrm>
                      <a:off x="3472" y="10102"/>
                      <a:ext cx="590" cy="74"/>
                      <a:chOff x="3472" y="10102"/>
                      <a:chExt cx="590" cy="74"/>
                    </a:xfrm>
                  </p:grpSpPr>
                  <p:sp>
                    <p:nvSpPr>
                      <p:cNvPr id="46645" name="Line 402">
                        <a:extLst>
                          <a:ext uri="{FF2B5EF4-FFF2-40B4-BE49-F238E27FC236}">
                            <a16:creationId xmlns:a16="http://schemas.microsoft.com/office/drawing/2014/main" id="{38EFA94A-EA93-D458-E9F5-1F4380801D7D}"/>
                          </a:ext>
                        </a:extLst>
                      </p:cNvPr>
                      <p:cNvSpPr>
                        <a:spLocks noChangeAspect="1" noChangeShapeType="1"/>
                      </p:cNvSpPr>
                      <p:nvPr/>
                    </p:nvSpPr>
                    <p:spPr bwMode="auto">
                      <a:xfrm>
                        <a:off x="3472" y="10144"/>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46" name="Oval 403">
                        <a:extLst>
                          <a:ext uri="{FF2B5EF4-FFF2-40B4-BE49-F238E27FC236}">
                            <a16:creationId xmlns:a16="http://schemas.microsoft.com/office/drawing/2014/main" id="{3013E2BD-4A55-3A8D-6BCB-C4578C3E72FC}"/>
                          </a:ext>
                        </a:extLst>
                      </p:cNvPr>
                      <p:cNvSpPr>
                        <a:spLocks noChangeAspect="1" noChangeArrowheads="1"/>
                      </p:cNvSpPr>
                      <p:nvPr/>
                    </p:nvSpPr>
                    <p:spPr bwMode="auto">
                      <a:xfrm>
                        <a:off x="3731" y="10102"/>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27" name="Group 404">
                      <a:extLst>
                        <a:ext uri="{FF2B5EF4-FFF2-40B4-BE49-F238E27FC236}">
                          <a16:creationId xmlns:a16="http://schemas.microsoft.com/office/drawing/2014/main" id="{71C948CA-9CF6-B876-2692-0392C0F3027B}"/>
                        </a:ext>
                      </a:extLst>
                    </p:cNvPr>
                    <p:cNvGrpSpPr>
                      <a:grpSpLocks noChangeAspect="1"/>
                    </p:cNvGrpSpPr>
                    <p:nvPr/>
                  </p:nvGrpSpPr>
                  <p:grpSpPr bwMode="auto">
                    <a:xfrm>
                      <a:off x="4075" y="10102"/>
                      <a:ext cx="590" cy="74"/>
                      <a:chOff x="4075" y="10102"/>
                      <a:chExt cx="590" cy="74"/>
                    </a:xfrm>
                  </p:grpSpPr>
                  <p:sp>
                    <p:nvSpPr>
                      <p:cNvPr id="46643" name="Line 405">
                        <a:extLst>
                          <a:ext uri="{FF2B5EF4-FFF2-40B4-BE49-F238E27FC236}">
                            <a16:creationId xmlns:a16="http://schemas.microsoft.com/office/drawing/2014/main" id="{2BE87A08-B4E2-7936-04A7-27E07DA094D3}"/>
                          </a:ext>
                        </a:extLst>
                      </p:cNvPr>
                      <p:cNvSpPr>
                        <a:spLocks noChangeAspect="1" noChangeShapeType="1"/>
                      </p:cNvSpPr>
                      <p:nvPr/>
                    </p:nvSpPr>
                    <p:spPr bwMode="auto">
                      <a:xfrm>
                        <a:off x="4075" y="10144"/>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44" name="Oval 406">
                        <a:extLst>
                          <a:ext uri="{FF2B5EF4-FFF2-40B4-BE49-F238E27FC236}">
                            <a16:creationId xmlns:a16="http://schemas.microsoft.com/office/drawing/2014/main" id="{471529DE-7C3F-B903-A967-AC7312B7CCFC}"/>
                          </a:ext>
                        </a:extLst>
                      </p:cNvPr>
                      <p:cNvSpPr>
                        <a:spLocks noChangeAspect="1" noChangeArrowheads="1"/>
                      </p:cNvSpPr>
                      <p:nvPr/>
                    </p:nvSpPr>
                    <p:spPr bwMode="auto">
                      <a:xfrm>
                        <a:off x="4334" y="10102"/>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28" name="Group 407">
                      <a:extLst>
                        <a:ext uri="{FF2B5EF4-FFF2-40B4-BE49-F238E27FC236}">
                          <a16:creationId xmlns:a16="http://schemas.microsoft.com/office/drawing/2014/main" id="{5CC77D4A-7838-20D9-6881-FD81176CEAB2}"/>
                        </a:ext>
                      </a:extLst>
                    </p:cNvPr>
                    <p:cNvGrpSpPr>
                      <a:grpSpLocks noChangeAspect="1"/>
                    </p:cNvGrpSpPr>
                    <p:nvPr/>
                  </p:nvGrpSpPr>
                  <p:grpSpPr bwMode="auto">
                    <a:xfrm>
                      <a:off x="4683" y="10102"/>
                      <a:ext cx="590" cy="74"/>
                      <a:chOff x="4683" y="10102"/>
                      <a:chExt cx="590" cy="74"/>
                    </a:xfrm>
                  </p:grpSpPr>
                  <p:sp>
                    <p:nvSpPr>
                      <p:cNvPr id="46641" name="Line 408">
                        <a:extLst>
                          <a:ext uri="{FF2B5EF4-FFF2-40B4-BE49-F238E27FC236}">
                            <a16:creationId xmlns:a16="http://schemas.microsoft.com/office/drawing/2014/main" id="{EF9C9BEF-E037-3DBD-2455-CB5937080092}"/>
                          </a:ext>
                        </a:extLst>
                      </p:cNvPr>
                      <p:cNvSpPr>
                        <a:spLocks noChangeAspect="1" noChangeShapeType="1"/>
                      </p:cNvSpPr>
                      <p:nvPr/>
                    </p:nvSpPr>
                    <p:spPr bwMode="auto">
                      <a:xfrm>
                        <a:off x="4683" y="10144"/>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42" name="Oval 409">
                        <a:extLst>
                          <a:ext uri="{FF2B5EF4-FFF2-40B4-BE49-F238E27FC236}">
                            <a16:creationId xmlns:a16="http://schemas.microsoft.com/office/drawing/2014/main" id="{9A822629-D42F-E7DD-0275-4652EBF6EF2E}"/>
                          </a:ext>
                        </a:extLst>
                      </p:cNvPr>
                      <p:cNvSpPr>
                        <a:spLocks noChangeAspect="1" noChangeArrowheads="1"/>
                      </p:cNvSpPr>
                      <p:nvPr/>
                    </p:nvSpPr>
                    <p:spPr bwMode="auto">
                      <a:xfrm>
                        <a:off x="4942" y="10102"/>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29" name="Group 410">
                      <a:extLst>
                        <a:ext uri="{FF2B5EF4-FFF2-40B4-BE49-F238E27FC236}">
                          <a16:creationId xmlns:a16="http://schemas.microsoft.com/office/drawing/2014/main" id="{1A43575B-234F-4AA4-C149-16F5FE67F2F6}"/>
                        </a:ext>
                      </a:extLst>
                    </p:cNvPr>
                    <p:cNvGrpSpPr>
                      <a:grpSpLocks noChangeAspect="1"/>
                    </p:cNvGrpSpPr>
                    <p:nvPr/>
                  </p:nvGrpSpPr>
                  <p:grpSpPr bwMode="auto">
                    <a:xfrm>
                      <a:off x="5276" y="10102"/>
                      <a:ext cx="590" cy="74"/>
                      <a:chOff x="5276" y="10102"/>
                      <a:chExt cx="590" cy="74"/>
                    </a:xfrm>
                  </p:grpSpPr>
                  <p:sp>
                    <p:nvSpPr>
                      <p:cNvPr id="46639" name="Line 411">
                        <a:extLst>
                          <a:ext uri="{FF2B5EF4-FFF2-40B4-BE49-F238E27FC236}">
                            <a16:creationId xmlns:a16="http://schemas.microsoft.com/office/drawing/2014/main" id="{9171285E-05CA-81F3-7016-C17382F8FB85}"/>
                          </a:ext>
                        </a:extLst>
                      </p:cNvPr>
                      <p:cNvSpPr>
                        <a:spLocks noChangeAspect="1" noChangeShapeType="1"/>
                      </p:cNvSpPr>
                      <p:nvPr/>
                    </p:nvSpPr>
                    <p:spPr bwMode="auto">
                      <a:xfrm>
                        <a:off x="5276" y="10144"/>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40" name="Oval 412">
                        <a:extLst>
                          <a:ext uri="{FF2B5EF4-FFF2-40B4-BE49-F238E27FC236}">
                            <a16:creationId xmlns:a16="http://schemas.microsoft.com/office/drawing/2014/main" id="{B7F78C7F-FD9A-0EEF-AA9F-3DD6FFD5BD23}"/>
                          </a:ext>
                        </a:extLst>
                      </p:cNvPr>
                      <p:cNvSpPr>
                        <a:spLocks noChangeAspect="1" noChangeArrowheads="1"/>
                      </p:cNvSpPr>
                      <p:nvPr/>
                    </p:nvSpPr>
                    <p:spPr bwMode="auto">
                      <a:xfrm>
                        <a:off x="5535" y="10102"/>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30" name="Group 413">
                      <a:extLst>
                        <a:ext uri="{FF2B5EF4-FFF2-40B4-BE49-F238E27FC236}">
                          <a16:creationId xmlns:a16="http://schemas.microsoft.com/office/drawing/2014/main" id="{71BD99C5-25CC-8571-50C6-7F858595711C}"/>
                        </a:ext>
                      </a:extLst>
                    </p:cNvPr>
                    <p:cNvGrpSpPr>
                      <a:grpSpLocks noChangeAspect="1"/>
                    </p:cNvGrpSpPr>
                    <p:nvPr/>
                  </p:nvGrpSpPr>
                  <p:grpSpPr bwMode="auto">
                    <a:xfrm>
                      <a:off x="5884" y="10102"/>
                      <a:ext cx="590" cy="74"/>
                      <a:chOff x="5884" y="10102"/>
                      <a:chExt cx="590" cy="74"/>
                    </a:xfrm>
                  </p:grpSpPr>
                  <p:sp>
                    <p:nvSpPr>
                      <p:cNvPr id="46637" name="Line 414">
                        <a:extLst>
                          <a:ext uri="{FF2B5EF4-FFF2-40B4-BE49-F238E27FC236}">
                            <a16:creationId xmlns:a16="http://schemas.microsoft.com/office/drawing/2014/main" id="{1478105A-0EED-E526-60A6-26082E419411}"/>
                          </a:ext>
                        </a:extLst>
                      </p:cNvPr>
                      <p:cNvSpPr>
                        <a:spLocks noChangeAspect="1" noChangeShapeType="1"/>
                      </p:cNvSpPr>
                      <p:nvPr/>
                    </p:nvSpPr>
                    <p:spPr bwMode="auto">
                      <a:xfrm>
                        <a:off x="5884" y="10144"/>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38" name="Oval 415">
                        <a:extLst>
                          <a:ext uri="{FF2B5EF4-FFF2-40B4-BE49-F238E27FC236}">
                            <a16:creationId xmlns:a16="http://schemas.microsoft.com/office/drawing/2014/main" id="{60109FAF-8C0B-7183-94B4-358FB4C0716B}"/>
                          </a:ext>
                        </a:extLst>
                      </p:cNvPr>
                      <p:cNvSpPr>
                        <a:spLocks noChangeAspect="1" noChangeArrowheads="1"/>
                      </p:cNvSpPr>
                      <p:nvPr/>
                    </p:nvSpPr>
                    <p:spPr bwMode="auto">
                      <a:xfrm>
                        <a:off x="6143" y="10102"/>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31" name="Group 416">
                      <a:extLst>
                        <a:ext uri="{FF2B5EF4-FFF2-40B4-BE49-F238E27FC236}">
                          <a16:creationId xmlns:a16="http://schemas.microsoft.com/office/drawing/2014/main" id="{4F58E85A-349F-DE55-085F-6953E2E840F4}"/>
                        </a:ext>
                      </a:extLst>
                    </p:cNvPr>
                    <p:cNvGrpSpPr>
                      <a:grpSpLocks noChangeAspect="1"/>
                    </p:cNvGrpSpPr>
                    <p:nvPr/>
                  </p:nvGrpSpPr>
                  <p:grpSpPr bwMode="auto">
                    <a:xfrm>
                      <a:off x="6482" y="10102"/>
                      <a:ext cx="590" cy="74"/>
                      <a:chOff x="6482" y="10102"/>
                      <a:chExt cx="590" cy="74"/>
                    </a:xfrm>
                  </p:grpSpPr>
                  <p:sp>
                    <p:nvSpPr>
                      <p:cNvPr id="46635" name="Line 417">
                        <a:extLst>
                          <a:ext uri="{FF2B5EF4-FFF2-40B4-BE49-F238E27FC236}">
                            <a16:creationId xmlns:a16="http://schemas.microsoft.com/office/drawing/2014/main" id="{0DD47BDA-6E3B-4BFB-5FF9-FC837D46E1BA}"/>
                          </a:ext>
                        </a:extLst>
                      </p:cNvPr>
                      <p:cNvSpPr>
                        <a:spLocks noChangeAspect="1" noChangeShapeType="1"/>
                      </p:cNvSpPr>
                      <p:nvPr/>
                    </p:nvSpPr>
                    <p:spPr bwMode="auto">
                      <a:xfrm>
                        <a:off x="6482" y="10144"/>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36" name="Oval 418">
                        <a:extLst>
                          <a:ext uri="{FF2B5EF4-FFF2-40B4-BE49-F238E27FC236}">
                            <a16:creationId xmlns:a16="http://schemas.microsoft.com/office/drawing/2014/main" id="{2F0DA891-331D-5E01-DBE2-26BF0973273B}"/>
                          </a:ext>
                        </a:extLst>
                      </p:cNvPr>
                      <p:cNvSpPr>
                        <a:spLocks noChangeAspect="1" noChangeArrowheads="1"/>
                      </p:cNvSpPr>
                      <p:nvPr/>
                    </p:nvSpPr>
                    <p:spPr bwMode="auto">
                      <a:xfrm>
                        <a:off x="6741" y="10102"/>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32" name="Group 419">
                      <a:extLst>
                        <a:ext uri="{FF2B5EF4-FFF2-40B4-BE49-F238E27FC236}">
                          <a16:creationId xmlns:a16="http://schemas.microsoft.com/office/drawing/2014/main" id="{C1B8EEDE-6525-ADFC-7105-78A32FF5D94A}"/>
                        </a:ext>
                      </a:extLst>
                    </p:cNvPr>
                    <p:cNvGrpSpPr>
                      <a:grpSpLocks noChangeAspect="1"/>
                    </p:cNvGrpSpPr>
                    <p:nvPr/>
                  </p:nvGrpSpPr>
                  <p:grpSpPr bwMode="auto">
                    <a:xfrm>
                      <a:off x="7074" y="10102"/>
                      <a:ext cx="590" cy="74"/>
                      <a:chOff x="7074" y="10102"/>
                      <a:chExt cx="590" cy="74"/>
                    </a:xfrm>
                  </p:grpSpPr>
                  <p:sp>
                    <p:nvSpPr>
                      <p:cNvPr id="46633" name="Line 420">
                        <a:extLst>
                          <a:ext uri="{FF2B5EF4-FFF2-40B4-BE49-F238E27FC236}">
                            <a16:creationId xmlns:a16="http://schemas.microsoft.com/office/drawing/2014/main" id="{F7593A20-917F-7898-A7D3-651B4583B43A}"/>
                          </a:ext>
                        </a:extLst>
                      </p:cNvPr>
                      <p:cNvSpPr>
                        <a:spLocks noChangeAspect="1" noChangeShapeType="1"/>
                      </p:cNvSpPr>
                      <p:nvPr/>
                    </p:nvSpPr>
                    <p:spPr bwMode="auto">
                      <a:xfrm>
                        <a:off x="7074" y="10144"/>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34" name="Oval 421">
                        <a:extLst>
                          <a:ext uri="{FF2B5EF4-FFF2-40B4-BE49-F238E27FC236}">
                            <a16:creationId xmlns:a16="http://schemas.microsoft.com/office/drawing/2014/main" id="{E553CF17-0AC2-229A-BA89-2A68AF763A79}"/>
                          </a:ext>
                        </a:extLst>
                      </p:cNvPr>
                      <p:cNvSpPr>
                        <a:spLocks noChangeAspect="1" noChangeArrowheads="1"/>
                      </p:cNvSpPr>
                      <p:nvPr/>
                    </p:nvSpPr>
                    <p:spPr bwMode="auto">
                      <a:xfrm>
                        <a:off x="7333" y="10102"/>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575" name="Group 422">
                    <a:extLst>
                      <a:ext uri="{FF2B5EF4-FFF2-40B4-BE49-F238E27FC236}">
                        <a16:creationId xmlns:a16="http://schemas.microsoft.com/office/drawing/2014/main" id="{F6EE711A-0D80-0109-D77B-AE15BDB8DC14}"/>
                      </a:ext>
                    </a:extLst>
                  </p:cNvPr>
                  <p:cNvGrpSpPr>
                    <a:grpSpLocks noChangeAspect="1"/>
                  </p:cNvGrpSpPr>
                  <p:nvPr/>
                </p:nvGrpSpPr>
                <p:grpSpPr bwMode="auto">
                  <a:xfrm>
                    <a:off x="2692" y="10591"/>
                    <a:ext cx="4801" cy="74"/>
                    <a:chOff x="2692" y="10591"/>
                    <a:chExt cx="4801" cy="74"/>
                  </a:xfrm>
                </p:grpSpPr>
                <p:grpSp>
                  <p:nvGrpSpPr>
                    <p:cNvPr id="46601" name="Group 423">
                      <a:extLst>
                        <a:ext uri="{FF2B5EF4-FFF2-40B4-BE49-F238E27FC236}">
                          <a16:creationId xmlns:a16="http://schemas.microsoft.com/office/drawing/2014/main" id="{F201EDD4-86A9-06BD-1684-EEDA90876FB4}"/>
                        </a:ext>
                      </a:extLst>
                    </p:cNvPr>
                    <p:cNvGrpSpPr>
                      <a:grpSpLocks noChangeAspect="1"/>
                    </p:cNvGrpSpPr>
                    <p:nvPr/>
                  </p:nvGrpSpPr>
                  <p:grpSpPr bwMode="auto">
                    <a:xfrm>
                      <a:off x="2692" y="10591"/>
                      <a:ext cx="590" cy="74"/>
                      <a:chOff x="2692" y="10591"/>
                      <a:chExt cx="590" cy="74"/>
                    </a:xfrm>
                  </p:grpSpPr>
                  <p:sp>
                    <p:nvSpPr>
                      <p:cNvPr id="46623" name="Line 424">
                        <a:extLst>
                          <a:ext uri="{FF2B5EF4-FFF2-40B4-BE49-F238E27FC236}">
                            <a16:creationId xmlns:a16="http://schemas.microsoft.com/office/drawing/2014/main" id="{0C2A3619-7CF0-7A5C-A912-8FF7C1EBAFC7}"/>
                          </a:ext>
                        </a:extLst>
                      </p:cNvPr>
                      <p:cNvSpPr>
                        <a:spLocks noChangeAspect="1" noChangeShapeType="1"/>
                      </p:cNvSpPr>
                      <p:nvPr/>
                    </p:nvSpPr>
                    <p:spPr bwMode="auto">
                      <a:xfrm>
                        <a:off x="2692" y="10633"/>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24" name="Oval 425">
                        <a:extLst>
                          <a:ext uri="{FF2B5EF4-FFF2-40B4-BE49-F238E27FC236}">
                            <a16:creationId xmlns:a16="http://schemas.microsoft.com/office/drawing/2014/main" id="{227F9D99-B4BF-5AA8-8367-55FF1E7E6048}"/>
                          </a:ext>
                        </a:extLst>
                      </p:cNvPr>
                      <p:cNvSpPr>
                        <a:spLocks noChangeAspect="1" noChangeArrowheads="1"/>
                      </p:cNvSpPr>
                      <p:nvPr/>
                    </p:nvSpPr>
                    <p:spPr bwMode="auto">
                      <a:xfrm>
                        <a:off x="2951" y="10591"/>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02" name="Group 426">
                      <a:extLst>
                        <a:ext uri="{FF2B5EF4-FFF2-40B4-BE49-F238E27FC236}">
                          <a16:creationId xmlns:a16="http://schemas.microsoft.com/office/drawing/2014/main" id="{5373BCB7-3588-55B6-DF99-08816AB749B5}"/>
                        </a:ext>
                      </a:extLst>
                    </p:cNvPr>
                    <p:cNvGrpSpPr>
                      <a:grpSpLocks noChangeAspect="1"/>
                    </p:cNvGrpSpPr>
                    <p:nvPr/>
                  </p:nvGrpSpPr>
                  <p:grpSpPr bwMode="auto">
                    <a:xfrm>
                      <a:off x="3301" y="10591"/>
                      <a:ext cx="590" cy="74"/>
                      <a:chOff x="3301" y="10591"/>
                      <a:chExt cx="590" cy="74"/>
                    </a:xfrm>
                  </p:grpSpPr>
                  <p:sp>
                    <p:nvSpPr>
                      <p:cNvPr id="46621" name="Line 427">
                        <a:extLst>
                          <a:ext uri="{FF2B5EF4-FFF2-40B4-BE49-F238E27FC236}">
                            <a16:creationId xmlns:a16="http://schemas.microsoft.com/office/drawing/2014/main" id="{22C08BEE-06A0-EFF8-7048-0C3E936200C3}"/>
                          </a:ext>
                        </a:extLst>
                      </p:cNvPr>
                      <p:cNvSpPr>
                        <a:spLocks noChangeAspect="1" noChangeShapeType="1"/>
                      </p:cNvSpPr>
                      <p:nvPr/>
                    </p:nvSpPr>
                    <p:spPr bwMode="auto">
                      <a:xfrm>
                        <a:off x="3301" y="10633"/>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22" name="Oval 428">
                        <a:extLst>
                          <a:ext uri="{FF2B5EF4-FFF2-40B4-BE49-F238E27FC236}">
                            <a16:creationId xmlns:a16="http://schemas.microsoft.com/office/drawing/2014/main" id="{B555724D-9EF5-6888-4A28-446BC5D36BCF}"/>
                          </a:ext>
                        </a:extLst>
                      </p:cNvPr>
                      <p:cNvSpPr>
                        <a:spLocks noChangeAspect="1" noChangeArrowheads="1"/>
                      </p:cNvSpPr>
                      <p:nvPr/>
                    </p:nvSpPr>
                    <p:spPr bwMode="auto">
                      <a:xfrm>
                        <a:off x="3560" y="10591"/>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03" name="Group 429">
                      <a:extLst>
                        <a:ext uri="{FF2B5EF4-FFF2-40B4-BE49-F238E27FC236}">
                          <a16:creationId xmlns:a16="http://schemas.microsoft.com/office/drawing/2014/main" id="{13BB9219-A156-6351-5D0A-318C7EC3EA73}"/>
                        </a:ext>
                      </a:extLst>
                    </p:cNvPr>
                    <p:cNvGrpSpPr>
                      <a:grpSpLocks noChangeAspect="1"/>
                    </p:cNvGrpSpPr>
                    <p:nvPr/>
                  </p:nvGrpSpPr>
                  <p:grpSpPr bwMode="auto">
                    <a:xfrm>
                      <a:off x="3904" y="10591"/>
                      <a:ext cx="590" cy="74"/>
                      <a:chOff x="3904" y="10591"/>
                      <a:chExt cx="590" cy="74"/>
                    </a:xfrm>
                  </p:grpSpPr>
                  <p:sp>
                    <p:nvSpPr>
                      <p:cNvPr id="46619" name="Line 430">
                        <a:extLst>
                          <a:ext uri="{FF2B5EF4-FFF2-40B4-BE49-F238E27FC236}">
                            <a16:creationId xmlns:a16="http://schemas.microsoft.com/office/drawing/2014/main" id="{23477619-1A85-562C-FB1B-CEC4AC5E9B74}"/>
                          </a:ext>
                        </a:extLst>
                      </p:cNvPr>
                      <p:cNvSpPr>
                        <a:spLocks noChangeAspect="1" noChangeShapeType="1"/>
                      </p:cNvSpPr>
                      <p:nvPr/>
                    </p:nvSpPr>
                    <p:spPr bwMode="auto">
                      <a:xfrm>
                        <a:off x="3904" y="10633"/>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20" name="Oval 431">
                        <a:extLst>
                          <a:ext uri="{FF2B5EF4-FFF2-40B4-BE49-F238E27FC236}">
                            <a16:creationId xmlns:a16="http://schemas.microsoft.com/office/drawing/2014/main" id="{686E69CB-725A-BA03-6ED3-375527ACA4B8}"/>
                          </a:ext>
                        </a:extLst>
                      </p:cNvPr>
                      <p:cNvSpPr>
                        <a:spLocks noChangeAspect="1" noChangeArrowheads="1"/>
                      </p:cNvSpPr>
                      <p:nvPr/>
                    </p:nvSpPr>
                    <p:spPr bwMode="auto">
                      <a:xfrm>
                        <a:off x="4163" y="10591"/>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04" name="Group 432">
                      <a:extLst>
                        <a:ext uri="{FF2B5EF4-FFF2-40B4-BE49-F238E27FC236}">
                          <a16:creationId xmlns:a16="http://schemas.microsoft.com/office/drawing/2014/main" id="{05CE6B10-E2AA-797E-A089-1998F55C7A43}"/>
                        </a:ext>
                      </a:extLst>
                    </p:cNvPr>
                    <p:cNvGrpSpPr>
                      <a:grpSpLocks noChangeAspect="1"/>
                    </p:cNvGrpSpPr>
                    <p:nvPr/>
                  </p:nvGrpSpPr>
                  <p:grpSpPr bwMode="auto">
                    <a:xfrm>
                      <a:off x="4512" y="10591"/>
                      <a:ext cx="590" cy="74"/>
                      <a:chOff x="4512" y="10591"/>
                      <a:chExt cx="590" cy="74"/>
                    </a:xfrm>
                  </p:grpSpPr>
                  <p:sp>
                    <p:nvSpPr>
                      <p:cNvPr id="46617" name="Line 433">
                        <a:extLst>
                          <a:ext uri="{FF2B5EF4-FFF2-40B4-BE49-F238E27FC236}">
                            <a16:creationId xmlns:a16="http://schemas.microsoft.com/office/drawing/2014/main" id="{3CD1D7A8-8173-F4BD-BCFE-562FFD2A20A3}"/>
                          </a:ext>
                        </a:extLst>
                      </p:cNvPr>
                      <p:cNvSpPr>
                        <a:spLocks noChangeAspect="1" noChangeShapeType="1"/>
                      </p:cNvSpPr>
                      <p:nvPr/>
                    </p:nvSpPr>
                    <p:spPr bwMode="auto">
                      <a:xfrm>
                        <a:off x="4512" y="10633"/>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18" name="Oval 434">
                        <a:extLst>
                          <a:ext uri="{FF2B5EF4-FFF2-40B4-BE49-F238E27FC236}">
                            <a16:creationId xmlns:a16="http://schemas.microsoft.com/office/drawing/2014/main" id="{2C5A87BC-9482-BAEB-9A2C-012217CE1B2B}"/>
                          </a:ext>
                        </a:extLst>
                      </p:cNvPr>
                      <p:cNvSpPr>
                        <a:spLocks noChangeAspect="1" noChangeArrowheads="1"/>
                      </p:cNvSpPr>
                      <p:nvPr/>
                    </p:nvSpPr>
                    <p:spPr bwMode="auto">
                      <a:xfrm>
                        <a:off x="4771" y="10591"/>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05" name="Group 435">
                      <a:extLst>
                        <a:ext uri="{FF2B5EF4-FFF2-40B4-BE49-F238E27FC236}">
                          <a16:creationId xmlns:a16="http://schemas.microsoft.com/office/drawing/2014/main" id="{D5EF9032-C1F9-3B8C-3141-391E51C03DCE}"/>
                        </a:ext>
                      </a:extLst>
                    </p:cNvPr>
                    <p:cNvGrpSpPr>
                      <a:grpSpLocks noChangeAspect="1"/>
                    </p:cNvGrpSpPr>
                    <p:nvPr/>
                  </p:nvGrpSpPr>
                  <p:grpSpPr bwMode="auto">
                    <a:xfrm>
                      <a:off x="5105" y="10591"/>
                      <a:ext cx="590" cy="74"/>
                      <a:chOff x="5105" y="10591"/>
                      <a:chExt cx="590" cy="74"/>
                    </a:xfrm>
                  </p:grpSpPr>
                  <p:sp>
                    <p:nvSpPr>
                      <p:cNvPr id="46615" name="Line 436">
                        <a:extLst>
                          <a:ext uri="{FF2B5EF4-FFF2-40B4-BE49-F238E27FC236}">
                            <a16:creationId xmlns:a16="http://schemas.microsoft.com/office/drawing/2014/main" id="{53D868CE-A073-065A-E1EE-E84B517AF90E}"/>
                          </a:ext>
                        </a:extLst>
                      </p:cNvPr>
                      <p:cNvSpPr>
                        <a:spLocks noChangeAspect="1" noChangeShapeType="1"/>
                      </p:cNvSpPr>
                      <p:nvPr/>
                    </p:nvSpPr>
                    <p:spPr bwMode="auto">
                      <a:xfrm>
                        <a:off x="5105" y="10633"/>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16" name="Oval 437">
                        <a:extLst>
                          <a:ext uri="{FF2B5EF4-FFF2-40B4-BE49-F238E27FC236}">
                            <a16:creationId xmlns:a16="http://schemas.microsoft.com/office/drawing/2014/main" id="{42F13EE8-49FC-9C38-F29B-75D36B650B9F}"/>
                          </a:ext>
                        </a:extLst>
                      </p:cNvPr>
                      <p:cNvSpPr>
                        <a:spLocks noChangeAspect="1" noChangeArrowheads="1"/>
                      </p:cNvSpPr>
                      <p:nvPr/>
                    </p:nvSpPr>
                    <p:spPr bwMode="auto">
                      <a:xfrm>
                        <a:off x="5364" y="10591"/>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06" name="Group 438">
                      <a:extLst>
                        <a:ext uri="{FF2B5EF4-FFF2-40B4-BE49-F238E27FC236}">
                          <a16:creationId xmlns:a16="http://schemas.microsoft.com/office/drawing/2014/main" id="{3A970D0A-CB2E-26EA-4CCE-37F8D9FE39E8}"/>
                        </a:ext>
                      </a:extLst>
                    </p:cNvPr>
                    <p:cNvGrpSpPr>
                      <a:grpSpLocks noChangeAspect="1"/>
                    </p:cNvGrpSpPr>
                    <p:nvPr/>
                  </p:nvGrpSpPr>
                  <p:grpSpPr bwMode="auto">
                    <a:xfrm>
                      <a:off x="5713" y="10591"/>
                      <a:ext cx="590" cy="74"/>
                      <a:chOff x="5713" y="10591"/>
                      <a:chExt cx="590" cy="74"/>
                    </a:xfrm>
                  </p:grpSpPr>
                  <p:sp>
                    <p:nvSpPr>
                      <p:cNvPr id="46613" name="Line 439">
                        <a:extLst>
                          <a:ext uri="{FF2B5EF4-FFF2-40B4-BE49-F238E27FC236}">
                            <a16:creationId xmlns:a16="http://schemas.microsoft.com/office/drawing/2014/main" id="{2EF4C7DC-8ACF-C17E-F926-3915232DF34F}"/>
                          </a:ext>
                        </a:extLst>
                      </p:cNvPr>
                      <p:cNvSpPr>
                        <a:spLocks noChangeAspect="1" noChangeShapeType="1"/>
                      </p:cNvSpPr>
                      <p:nvPr/>
                    </p:nvSpPr>
                    <p:spPr bwMode="auto">
                      <a:xfrm>
                        <a:off x="5713" y="10633"/>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14" name="Oval 440">
                        <a:extLst>
                          <a:ext uri="{FF2B5EF4-FFF2-40B4-BE49-F238E27FC236}">
                            <a16:creationId xmlns:a16="http://schemas.microsoft.com/office/drawing/2014/main" id="{8F372FD1-8115-AFCF-40EB-A2F12566E421}"/>
                          </a:ext>
                        </a:extLst>
                      </p:cNvPr>
                      <p:cNvSpPr>
                        <a:spLocks noChangeAspect="1" noChangeArrowheads="1"/>
                      </p:cNvSpPr>
                      <p:nvPr/>
                    </p:nvSpPr>
                    <p:spPr bwMode="auto">
                      <a:xfrm>
                        <a:off x="5972" y="10591"/>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07" name="Group 441">
                      <a:extLst>
                        <a:ext uri="{FF2B5EF4-FFF2-40B4-BE49-F238E27FC236}">
                          <a16:creationId xmlns:a16="http://schemas.microsoft.com/office/drawing/2014/main" id="{FE77B3B9-493D-9CE4-AAD3-4285BAB3D81B}"/>
                        </a:ext>
                      </a:extLst>
                    </p:cNvPr>
                    <p:cNvGrpSpPr>
                      <a:grpSpLocks noChangeAspect="1"/>
                    </p:cNvGrpSpPr>
                    <p:nvPr/>
                  </p:nvGrpSpPr>
                  <p:grpSpPr bwMode="auto">
                    <a:xfrm>
                      <a:off x="6311" y="10591"/>
                      <a:ext cx="590" cy="74"/>
                      <a:chOff x="6311" y="10591"/>
                      <a:chExt cx="590" cy="74"/>
                    </a:xfrm>
                  </p:grpSpPr>
                  <p:sp>
                    <p:nvSpPr>
                      <p:cNvPr id="46611" name="Line 442">
                        <a:extLst>
                          <a:ext uri="{FF2B5EF4-FFF2-40B4-BE49-F238E27FC236}">
                            <a16:creationId xmlns:a16="http://schemas.microsoft.com/office/drawing/2014/main" id="{2AE242BC-39B6-EEA8-38F9-D755F2BDA0DC}"/>
                          </a:ext>
                        </a:extLst>
                      </p:cNvPr>
                      <p:cNvSpPr>
                        <a:spLocks noChangeAspect="1" noChangeShapeType="1"/>
                      </p:cNvSpPr>
                      <p:nvPr/>
                    </p:nvSpPr>
                    <p:spPr bwMode="auto">
                      <a:xfrm>
                        <a:off x="6311" y="10633"/>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12" name="Oval 443">
                        <a:extLst>
                          <a:ext uri="{FF2B5EF4-FFF2-40B4-BE49-F238E27FC236}">
                            <a16:creationId xmlns:a16="http://schemas.microsoft.com/office/drawing/2014/main" id="{C86480F4-13E7-FB8F-4A08-078B5A64E6EA}"/>
                          </a:ext>
                        </a:extLst>
                      </p:cNvPr>
                      <p:cNvSpPr>
                        <a:spLocks noChangeAspect="1" noChangeArrowheads="1"/>
                      </p:cNvSpPr>
                      <p:nvPr/>
                    </p:nvSpPr>
                    <p:spPr bwMode="auto">
                      <a:xfrm>
                        <a:off x="6570" y="10591"/>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608" name="Group 444">
                      <a:extLst>
                        <a:ext uri="{FF2B5EF4-FFF2-40B4-BE49-F238E27FC236}">
                          <a16:creationId xmlns:a16="http://schemas.microsoft.com/office/drawing/2014/main" id="{CB23FBDA-8EB8-13CE-B8C3-CFE1E9731AB1}"/>
                        </a:ext>
                      </a:extLst>
                    </p:cNvPr>
                    <p:cNvGrpSpPr>
                      <a:grpSpLocks noChangeAspect="1"/>
                    </p:cNvGrpSpPr>
                    <p:nvPr/>
                  </p:nvGrpSpPr>
                  <p:grpSpPr bwMode="auto">
                    <a:xfrm>
                      <a:off x="6903" y="10591"/>
                      <a:ext cx="590" cy="74"/>
                      <a:chOff x="6903" y="10591"/>
                      <a:chExt cx="590" cy="74"/>
                    </a:xfrm>
                  </p:grpSpPr>
                  <p:sp>
                    <p:nvSpPr>
                      <p:cNvPr id="46609" name="Line 445">
                        <a:extLst>
                          <a:ext uri="{FF2B5EF4-FFF2-40B4-BE49-F238E27FC236}">
                            <a16:creationId xmlns:a16="http://schemas.microsoft.com/office/drawing/2014/main" id="{989A0431-42B8-E875-FA4B-B908CE556E19}"/>
                          </a:ext>
                        </a:extLst>
                      </p:cNvPr>
                      <p:cNvSpPr>
                        <a:spLocks noChangeAspect="1" noChangeShapeType="1"/>
                      </p:cNvSpPr>
                      <p:nvPr/>
                    </p:nvSpPr>
                    <p:spPr bwMode="auto">
                      <a:xfrm>
                        <a:off x="6903" y="10633"/>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10" name="Oval 446">
                        <a:extLst>
                          <a:ext uri="{FF2B5EF4-FFF2-40B4-BE49-F238E27FC236}">
                            <a16:creationId xmlns:a16="http://schemas.microsoft.com/office/drawing/2014/main" id="{884698F2-ABD8-C98A-DE76-DE58A50144D1}"/>
                          </a:ext>
                        </a:extLst>
                      </p:cNvPr>
                      <p:cNvSpPr>
                        <a:spLocks noChangeAspect="1" noChangeArrowheads="1"/>
                      </p:cNvSpPr>
                      <p:nvPr/>
                    </p:nvSpPr>
                    <p:spPr bwMode="auto">
                      <a:xfrm>
                        <a:off x="7162" y="10591"/>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576" name="Group 447">
                    <a:extLst>
                      <a:ext uri="{FF2B5EF4-FFF2-40B4-BE49-F238E27FC236}">
                        <a16:creationId xmlns:a16="http://schemas.microsoft.com/office/drawing/2014/main" id="{911C9A43-24B0-BB2F-DB74-DB99DCA273DF}"/>
                      </a:ext>
                    </a:extLst>
                  </p:cNvPr>
                  <p:cNvGrpSpPr>
                    <a:grpSpLocks noChangeAspect="1"/>
                  </p:cNvGrpSpPr>
                  <p:nvPr/>
                </p:nvGrpSpPr>
                <p:grpSpPr bwMode="auto">
                  <a:xfrm>
                    <a:off x="2520" y="11053"/>
                    <a:ext cx="4801" cy="74"/>
                    <a:chOff x="2520" y="11053"/>
                    <a:chExt cx="4801" cy="74"/>
                  </a:xfrm>
                </p:grpSpPr>
                <p:grpSp>
                  <p:nvGrpSpPr>
                    <p:cNvPr id="46577" name="Group 448">
                      <a:extLst>
                        <a:ext uri="{FF2B5EF4-FFF2-40B4-BE49-F238E27FC236}">
                          <a16:creationId xmlns:a16="http://schemas.microsoft.com/office/drawing/2014/main" id="{85783654-DBC6-B2DE-0376-0EBF28A8B7BC}"/>
                        </a:ext>
                      </a:extLst>
                    </p:cNvPr>
                    <p:cNvGrpSpPr>
                      <a:grpSpLocks noChangeAspect="1"/>
                    </p:cNvGrpSpPr>
                    <p:nvPr/>
                  </p:nvGrpSpPr>
                  <p:grpSpPr bwMode="auto">
                    <a:xfrm>
                      <a:off x="2520" y="11053"/>
                      <a:ext cx="590" cy="74"/>
                      <a:chOff x="2520" y="11053"/>
                      <a:chExt cx="590" cy="74"/>
                    </a:xfrm>
                  </p:grpSpPr>
                  <p:sp>
                    <p:nvSpPr>
                      <p:cNvPr id="46599" name="Line 449">
                        <a:extLst>
                          <a:ext uri="{FF2B5EF4-FFF2-40B4-BE49-F238E27FC236}">
                            <a16:creationId xmlns:a16="http://schemas.microsoft.com/office/drawing/2014/main" id="{0C0F8ACB-0ECF-23DB-4A3B-DD48C55E757A}"/>
                          </a:ext>
                        </a:extLst>
                      </p:cNvPr>
                      <p:cNvSpPr>
                        <a:spLocks noChangeAspect="1" noChangeShapeType="1"/>
                      </p:cNvSpPr>
                      <p:nvPr/>
                    </p:nvSpPr>
                    <p:spPr bwMode="auto">
                      <a:xfrm>
                        <a:off x="2520" y="11095"/>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600" name="Oval 450">
                        <a:extLst>
                          <a:ext uri="{FF2B5EF4-FFF2-40B4-BE49-F238E27FC236}">
                            <a16:creationId xmlns:a16="http://schemas.microsoft.com/office/drawing/2014/main" id="{C943193A-5CEB-B36A-96B5-7681902A70DB}"/>
                          </a:ext>
                        </a:extLst>
                      </p:cNvPr>
                      <p:cNvSpPr>
                        <a:spLocks noChangeAspect="1" noChangeArrowheads="1"/>
                      </p:cNvSpPr>
                      <p:nvPr/>
                    </p:nvSpPr>
                    <p:spPr bwMode="auto">
                      <a:xfrm>
                        <a:off x="2779" y="11053"/>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578" name="Group 451">
                      <a:extLst>
                        <a:ext uri="{FF2B5EF4-FFF2-40B4-BE49-F238E27FC236}">
                          <a16:creationId xmlns:a16="http://schemas.microsoft.com/office/drawing/2014/main" id="{04B9F282-EFCD-1752-9D19-CE4DC27AB0A5}"/>
                        </a:ext>
                      </a:extLst>
                    </p:cNvPr>
                    <p:cNvGrpSpPr>
                      <a:grpSpLocks noChangeAspect="1"/>
                    </p:cNvGrpSpPr>
                    <p:nvPr/>
                  </p:nvGrpSpPr>
                  <p:grpSpPr bwMode="auto">
                    <a:xfrm>
                      <a:off x="3129" y="11053"/>
                      <a:ext cx="590" cy="74"/>
                      <a:chOff x="3129" y="11053"/>
                      <a:chExt cx="590" cy="74"/>
                    </a:xfrm>
                  </p:grpSpPr>
                  <p:sp>
                    <p:nvSpPr>
                      <p:cNvPr id="46597" name="Line 452">
                        <a:extLst>
                          <a:ext uri="{FF2B5EF4-FFF2-40B4-BE49-F238E27FC236}">
                            <a16:creationId xmlns:a16="http://schemas.microsoft.com/office/drawing/2014/main" id="{1CE821DA-76D8-87B2-422D-01787F2904F9}"/>
                          </a:ext>
                        </a:extLst>
                      </p:cNvPr>
                      <p:cNvSpPr>
                        <a:spLocks noChangeAspect="1" noChangeShapeType="1"/>
                      </p:cNvSpPr>
                      <p:nvPr/>
                    </p:nvSpPr>
                    <p:spPr bwMode="auto">
                      <a:xfrm>
                        <a:off x="3129" y="11095"/>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598" name="Oval 453">
                        <a:extLst>
                          <a:ext uri="{FF2B5EF4-FFF2-40B4-BE49-F238E27FC236}">
                            <a16:creationId xmlns:a16="http://schemas.microsoft.com/office/drawing/2014/main" id="{C1150DC9-8347-BEA7-70CD-43E5B67CD217}"/>
                          </a:ext>
                        </a:extLst>
                      </p:cNvPr>
                      <p:cNvSpPr>
                        <a:spLocks noChangeAspect="1" noChangeArrowheads="1"/>
                      </p:cNvSpPr>
                      <p:nvPr/>
                    </p:nvSpPr>
                    <p:spPr bwMode="auto">
                      <a:xfrm>
                        <a:off x="3388" y="11053"/>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579" name="Group 454">
                      <a:extLst>
                        <a:ext uri="{FF2B5EF4-FFF2-40B4-BE49-F238E27FC236}">
                          <a16:creationId xmlns:a16="http://schemas.microsoft.com/office/drawing/2014/main" id="{395C94CB-DBC9-DD4E-57C8-1EC4D8C99227}"/>
                        </a:ext>
                      </a:extLst>
                    </p:cNvPr>
                    <p:cNvGrpSpPr>
                      <a:grpSpLocks noChangeAspect="1"/>
                    </p:cNvGrpSpPr>
                    <p:nvPr/>
                  </p:nvGrpSpPr>
                  <p:grpSpPr bwMode="auto">
                    <a:xfrm>
                      <a:off x="3732" y="11053"/>
                      <a:ext cx="590" cy="74"/>
                      <a:chOff x="3732" y="11053"/>
                      <a:chExt cx="590" cy="74"/>
                    </a:xfrm>
                  </p:grpSpPr>
                  <p:sp>
                    <p:nvSpPr>
                      <p:cNvPr id="46595" name="Line 455">
                        <a:extLst>
                          <a:ext uri="{FF2B5EF4-FFF2-40B4-BE49-F238E27FC236}">
                            <a16:creationId xmlns:a16="http://schemas.microsoft.com/office/drawing/2014/main" id="{676A6B66-C029-7EFC-DD3B-99EB27FC8270}"/>
                          </a:ext>
                        </a:extLst>
                      </p:cNvPr>
                      <p:cNvSpPr>
                        <a:spLocks noChangeAspect="1" noChangeShapeType="1"/>
                      </p:cNvSpPr>
                      <p:nvPr/>
                    </p:nvSpPr>
                    <p:spPr bwMode="auto">
                      <a:xfrm>
                        <a:off x="3732" y="11095"/>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596" name="Oval 456">
                        <a:extLst>
                          <a:ext uri="{FF2B5EF4-FFF2-40B4-BE49-F238E27FC236}">
                            <a16:creationId xmlns:a16="http://schemas.microsoft.com/office/drawing/2014/main" id="{FC2E66DB-FB90-53FD-AE40-4FEE576501DF}"/>
                          </a:ext>
                        </a:extLst>
                      </p:cNvPr>
                      <p:cNvSpPr>
                        <a:spLocks noChangeAspect="1" noChangeArrowheads="1"/>
                      </p:cNvSpPr>
                      <p:nvPr/>
                    </p:nvSpPr>
                    <p:spPr bwMode="auto">
                      <a:xfrm>
                        <a:off x="3991" y="11053"/>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580" name="Group 457">
                      <a:extLst>
                        <a:ext uri="{FF2B5EF4-FFF2-40B4-BE49-F238E27FC236}">
                          <a16:creationId xmlns:a16="http://schemas.microsoft.com/office/drawing/2014/main" id="{A006C8FF-006F-0A6E-974C-C30E4F789E4F}"/>
                        </a:ext>
                      </a:extLst>
                    </p:cNvPr>
                    <p:cNvGrpSpPr>
                      <a:grpSpLocks noChangeAspect="1"/>
                    </p:cNvGrpSpPr>
                    <p:nvPr/>
                  </p:nvGrpSpPr>
                  <p:grpSpPr bwMode="auto">
                    <a:xfrm>
                      <a:off x="4340" y="11053"/>
                      <a:ext cx="590" cy="74"/>
                      <a:chOff x="4340" y="11053"/>
                      <a:chExt cx="590" cy="74"/>
                    </a:xfrm>
                  </p:grpSpPr>
                  <p:sp>
                    <p:nvSpPr>
                      <p:cNvPr id="46593" name="Line 458">
                        <a:extLst>
                          <a:ext uri="{FF2B5EF4-FFF2-40B4-BE49-F238E27FC236}">
                            <a16:creationId xmlns:a16="http://schemas.microsoft.com/office/drawing/2014/main" id="{786D7B39-96CB-D562-0ABA-F3B8D265BD98}"/>
                          </a:ext>
                        </a:extLst>
                      </p:cNvPr>
                      <p:cNvSpPr>
                        <a:spLocks noChangeAspect="1" noChangeShapeType="1"/>
                      </p:cNvSpPr>
                      <p:nvPr/>
                    </p:nvSpPr>
                    <p:spPr bwMode="auto">
                      <a:xfrm>
                        <a:off x="4340" y="11095"/>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594" name="Oval 459">
                        <a:extLst>
                          <a:ext uri="{FF2B5EF4-FFF2-40B4-BE49-F238E27FC236}">
                            <a16:creationId xmlns:a16="http://schemas.microsoft.com/office/drawing/2014/main" id="{4EEAAA2C-5140-324B-E4F2-6653822ED0B1}"/>
                          </a:ext>
                        </a:extLst>
                      </p:cNvPr>
                      <p:cNvSpPr>
                        <a:spLocks noChangeAspect="1" noChangeArrowheads="1"/>
                      </p:cNvSpPr>
                      <p:nvPr/>
                    </p:nvSpPr>
                    <p:spPr bwMode="auto">
                      <a:xfrm>
                        <a:off x="4599" y="11053"/>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581" name="Group 460">
                      <a:extLst>
                        <a:ext uri="{FF2B5EF4-FFF2-40B4-BE49-F238E27FC236}">
                          <a16:creationId xmlns:a16="http://schemas.microsoft.com/office/drawing/2014/main" id="{6F3211F4-BBA4-CB54-23AC-DAF5A6DE2D7E}"/>
                        </a:ext>
                      </a:extLst>
                    </p:cNvPr>
                    <p:cNvGrpSpPr>
                      <a:grpSpLocks noChangeAspect="1"/>
                    </p:cNvGrpSpPr>
                    <p:nvPr/>
                  </p:nvGrpSpPr>
                  <p:grpSpPr bwMode="auto">
                    <a:xfrm>
                      <a:off x="4933" y="11053"/>
                      <a:ext cx="590" cy="74"/>
                      <a:chOff x="4933" y="11053"/>
                      <a:chExt cx="590" cy="74"/>
                    </a:xfrm>
                  </p:grpSpPr>
                  <p:sp>
                    <p:nvSpPr>
                      <p:cNvPr id="46591" name="Line 461">
                        <a:extLst>
                          <a:ext uri="{FF2B5EF4-FFF2-40B4-BE49-F238E27FC236}">
                            <a16:creationId xmlns:a16="http://schemas.microsoft.com/office/drawing/2014/main" id="{B89E84D4-C664-4F06-538F-0FDDF687D4E4}"/>
                          </a:ext>
                        </a:extLst>
                      </p:cNvPr>
                      <p:cNvSpPr>
                        <a:spLocks noChangeAspect="1" noChangeShapeType="1"/>
                      </p:cNvSpPr>
                      <p:nvPr/>
                    </p:nvSpPr>
                    <p:spPr bwMode="auto">
                      <a:xfrm>
                        <a:off x="4933" y="11095"/>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592" name="Oval 462">
                        <a:extLst>
                          <a:ext uri="{FF2B5EF4-FFF2-40B4-BE49-F238E27FC236}">
                            <a16:creationId xmlns:a16="http://schemas.microsoft.com/office/drawing/2014/main" id="{659B271E-AED4-A921-04E6-8679A55B36AF}"/>
                          </a:ext>
                        </a:extLst>
                      </p:cNvPr>
                      <p:cNvSpPr>
                        <a:spLocks noChangeAspect="1" noChangeArrowheads="1"/>
                      </p:cNvSpPr>
                      <p:nvPr/>
                    </p:nvSpPr>
                    <p:spPr bwMode="auto">
                      <a:xfrm>
                        <a:off x="5192" y="11053"/>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582" name="Group 463">
                      <a:extLst>
                        <a:ext uri="{FF2B5EF4-FFF2-40B4-BE49-F238E27FC236}">
                          <a16:creationId xmlns:a16="http://schemas.microsoft.com/office/drawing/2014/main" id="{61E7A6C3-31B4-EB0E-F932-E7F7F9E20AD2}"/>
                        </a:ext>
                      </a:extLst>
                    </p:cNvPr>
                    <p:cNvGrpSpPr>
                      <a:grpSpLocks noChangeAspect="1"/>
                    </p:cNvGrpSpPr>
                    <p:nvPr/>
                  </p:nvGrpSpPr>
                  <p:grpSpPr bwMode="auto">
                    <a:xfrm>
                      <a:off x="5541" y="11053"/>
                      <a:ext cx="590" cy="74"/>
                      <a:chOff x="5541" y="11053"/>
                      <a:chExt cx="590" cy="74"/>
                    </a:xfrm>
                  </p:grpSpPr>
                  <p:sp>
                    <p:nvSpPr>
                      <p:cNvPr id="46589" name="Line 464">
                        <a:extLst>
                          <a:ext uri="{FF2B5EF4-FFF2-40B4-BE49-F238E27FC236}">
                            <a16:creationId xmlns:a16="http://schemas.microsoft.com/office/drawing/2014/main" id="{9B783FE9-AEB3-BBBE-6EC6-1642F4EEF8C0}"/>
                          </a:ext>
                        </a:extLst>
                      </p:cNvPr>
                      <p:cNvSpPr>
                        <a:spLocks noChangeAspect="1" noChangeShapeType="1"/>
                      </p:cNvSpPr>
                      <p:nvPr/>
                    </p:nvSpPr>
                    <p:spPr bwMode="auto">
                      <a:xfrm>
                        <a:off x="5541" y="11095"/>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590" name="Oval 465">
                        <a:extLst>
                          <a:ext uri="{FF2B5EF4-FFF2-40B4-BE49-F238E27FC236}">
                            <a16:creationId xmlns:a16="http://schemas.microsoft.com/office/drawing/2014/main" id="{02301681-D167-DC87-EA2D-5F8581669957}"/>
                          </a:ext>
                        </a:extLst>
                      </p:cNvPr>
                      <p:cNvSpPr>
                        <a:spLocks noChangeAspect="1" noChangeArrowheads="1"/>
                      </p:cNvSpPr>
                      <p:nvPr/>
                    </p:nvSpPr>
                    <p:spPr bwMode="auto">
                      <a:xfrm>
                        <a:off x="5800" y="11053"/>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583" name="Group 466">
                      <a:extLst>
                        <a:ext uri="{FF2B5EF4-FFF2-40B4-BE49-F238E27FC236}">
                          <a16:creationId xmlns:a16="http://schemas.microsoft.com/office/drawing/2014/main" id="{F9AEE681-61C7-2471-88C5-CF8B9D2E7D26}"/>
                        </a:ext>
                      </a:extLst>
                    </p:cNvPr>
                    <p:cNvGrpSpPr>
                      <a:grpSpLocks noChangeAspect="1"/>
                    </p:cNvGrpSpPr>
                    <p:nvPr/>
                  </p:nvGrpSpPr>
                  <p:grpSpPr bwMode="auto">
                    <a:xfrm>
                      <a:off x="6139" y="11053"/>
                      <a:ext cx="590" cy="74"/>
                      <a:chOff x="6139" y="11053"/>
                      <a:chExt cx="590" cy="74"/>
                    </a:xfrm>
                  </p:grpSpPr>
                  <p:sp>
                    <p:nvSpPr>
                      <p:cNvPr id="46587" name="Line 467">
                        <a:extLst>
                          <a:ext uri="{FF2B5EF4-FFF2-40B4-BE49-F238E27FC236}">
                            <a16:creationId xmlns:a16="http://schemas.microsoft.com/office/drawing/2014/main" id="{4AC37878-184D-2152-65A8-45B0D68D155B}"/>
                          </a:ext>
                        </a:extLst>
                      </p:cNvPr>
                      <p:cNvSpPr>
                        <a:spLocks noChangeAspect="1" noChangeShapeType="1"/>
                      </p:cNvSpPr>
                      <p:nvPr/>
                    </p:nvSpPr>
                    <p:spPr bwMode="auto">
                      <a:xfrm>
                        <a:off x="6139" y="11095"/>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588" name="Oval 468">
                        <a:extLst>
                          <a:ext uri="{FF2B5EF4-FFF2-40B4-BE49-F238E27FC236}">
                            <a16:creationId xmlns:a16="http://schemas.microsoft.com/office/drawing/2014/main" id="{05ACE5C2-1500-A531-F0D8-ADF15FC57E05}"/>
                          </a:ext>
                        </a:extLst>
                      </p:cNvPr>
                      <p:cNvSpPr>
                        <a:spLocks noChangeAspect="1" noChangeArrowheads="1"/>
                      </p:cNvSpPr>
                      <p:nvPr/>
                    </p:nvSpPr>
                    <p:spPr bwMode="auto">
                      <a:xfrm>
                        <a:off x="6398" y="11053"/>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584" name="Group 469">
                      <a:extLst>
                        <a:ext uri="{FF2B5EF4-FFF2-40B4-BE49-F238E27FC236}">
                          <a16:creationId xmlns:a16="http://schemas.microsoft.com/office/drawing/2014/main" id="{7A8F9443-6C13-2C10-114E-11D0F032B9AB}"/>
                        </a:ext>
                      </a:extLst>
                    </p:cNvPr>
                    <p:cNvGrpSpPr>
                      <a:grpSpLocks noChangeAspect="1"/>
                    </p:cNvGrpSpPr>
                    <p:nvPr/>
                  </p:nvGrpSpPr>
                  <p:grpSpPr bwMode="auto">
                    <a:xfrm>
                      <a:off x="6731" y="11053"/>
                      <a:ext cx="590" cy="74"/>
                      <a:chOff x="6731" y="11053"/>
                      <a:chExt cx="590" cy="74"/>
                    </a:xfrm>
                  </p:grpSpPr>
                  <p:sp>
                    <p:nvSpPr>
                      <p:cNvPr id="46585" name="Line 470">
                        <a:extLst>
                          <a:ext uri="{FF2B5EF4-FFF2-40B4-BE49-F238E27FC236}">
                            <a16:creationId xmlns:a16="http://schemas.microsoft.com/office/drawing/2014/main" id="{6C9682DE-2A65-1265-96F7-7B10ED30C889}"/>
                          </a:ext>
                        </a:extLst>
                      </p:cNvPr>
                      <p:cNvSpPr>
                        <a:spLocks noChangeAspect="1" noChangeShapeType="1"/>
                      </p:cNvSpPr>
                      <p:nvPr/>
                    </p:nvSpPr>
                    <p:spPr bwMode="auto">
                      <a:xfrm>
                        <a:off x="6731" y="11095"/>
                        <a:ext cx="59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586" name="Oval 471">
                        <a:extLst>
                          <a:ext uri="{FF2B5EF4-FFF2-40B4-BE49-F238E27FC236}">
                            <a16:creationId xmlns:a16="http://schemas.microsoft.com/office/drawing/2014/main" id="{3B05DA85-9601-EFEC-A973-30E4284F21D4}"/>
                          </a:ext>
                        </a:extLst>
                      </p:cNvPr>
                      <p:cNvSpPr>
                        <a:spLocks noChangeAspect="1" noChangeArrowheads="1"/>
                      </p:cNvSpPr>
                      <p:nvPr/>
                    </p:nvSpPr>
                    <p:spPr bwMode="auto">
                      <a:xfrm>
                        <a:off x="6990" y="11053"/>
                        <a:ext cx="74" cy="74"/>
                      </a:xfrm>
                      <a:prstGeom prst="ellipse">
                        <a:avLst/>
                      </a:prstGeom>
                      <a:solidFill>
                        <a:srgbClr val="FF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grpSp>
        </p:grpSp>
        <p:sp>
          <p:nvSpPr>
            <p:cNvPr id="46493" name="Oval 472">
              <a:extLst>
                <a:ext uri="{FF2B5EF4-FFF2-40B4-BE49-F238E27FC236}">
                  <a16:creationId xmlns:a16="http://schemas.microsoft.com/office/drawing/2014/main" id="{2F1B58EA-BB0F-9A47-5BCC-ABABECF9B57F}"/>
                </a:ext>
              </a:extLst>
            </p:cNvPr>
            <p:cNvSpPr>
              <a:spLocks noChangeAspect="1" noChangeArrowheads="1"/>
            </p:cNvSpPr>
            <p:nvPr/>
          </p:nvSpPr>
          <p:spPr bwMode="auto">
            <a:xfrm>
              <a:off x="2014" y="924"/>
              <a:ext cx="36" cy="36"/>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sp>
        <p:nvSpPr>
          <p:cNvPr id="419289" name="Rectangle 473">
            <a:extLst>
              <a:ext uri="{FF2B5EF4-FFF2-40B4-BE49-F238E27FC236}">
                <a16:creationId xmlns:a16="http://schemas.microsoft.com/office/drawing/2014/main" id="{4D44B4C7-7DF3-52C3-9AF8-CC23DD4D16C9}"/>
              </a:ext>
            </a:extLst>
          </p:cNvPr>
          <p:cNvSpPr>
            <a:spLocks noChangeArrowheads="1"/>
          </p:cNvSpPr>
          <p:nvPr/>
        </p:nvSpPr>
        <p:spPr bwMode="auto">
          <a:xfrm>
            <a:off x="1143000" y="533400"/>
            <a:ext cx="6934200" cy="5181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nvGrpSpPr>
          <p:cNvPr id="418822" name="Group 474">
            <a:extLst>
              <a:ext uri="{FF2B5EF4-FFF2-40B4-BE49-F238E27FC236}">
                <a16:creationId xmlns:a16="http://schemas.microsoft.com/office/drawing/2014/main" id="{7A99E6C8-ABE7-49F5-2230-C25ADAD14810}"/>
              </a:ext>
            </a:extLst>
          </p:cNvPr>
          <p:cNvGrpSpPr>
            <a:grpSpLocks/>
          </p:cNvGrpSpPr>
          <p:nvPr/>
        </p:nvGrpSpPr>
        <p:grpSpPr bwMode="auto">
          <a:xfrm>
            <a:off x="1692275" y="1196975"/>
            <a:ext cx="6002338" cy="3843338"/>
            <a:chOff x="3161" y="2637"/>
            <a:chExt cx="6019" cy="3856"/>
          </a:xfrm>
        </p:grpSpPr>
        <p:grpSp>
          <p:nvGrpSpPr>
            <p:cNvPr id="46091" name="Group 475">
              <a:extLst>
                <a:ext uri="{FF2B5EF4-FFF2-40B4-BE49-F238E27FC236}">
                  <a16:creationId xmlns:a16="http://schemas.microsoft.com/office/drawing/2014/main" id="{9F8F15DD-A22A-56A5-ACE5-F155B3A49314}"/>
                </a:ext>
              </a:extLst>
            </p:cNvPr>
            <p:cNvGrpSpPr>
              <a:grpSpLocks/>
            </p:cNvGrpSpPr>
            <p:nvPr/>
          </p:nvGrpSpPr>
          <p:grpSpPr bwMode="auto">
            <a:xfrm>
              <a:off x="4379" y="2854"/>
              <a:ext cx="4801" cy="74"/>
              <a:chOff x="4379" y="2854"/>
              <a:chExt cx="4801" cy="74"/>
            </a:xfrm>
          </p:grpSpPr>
          <p:grpSp>
            <p:nvGrpSpPr>
              <p:cNvPr id="46467" name="Group 476">
                <a:extLst>
                  <a:ext uri="{FF2B5EF4-FFF2-40B4-BE49-F238E27FC236}">
                    <a16:creationId xmlns:a16="http://schemas.microsoft.com/office/drawing/2014/main" id="{90D44900-B7BC-06AD-435A-292681B71D68}"/>
                  </a:ext>
                </a:extLst>
              </p:cNvPr>
              <p:cNvGrpSpPr>
                <a:grpSpLocks/>
              </p:cNvGrpSpPr>
              <p:nvPr/>
            </p:nvGrpSpPr>
            <p:grpSpPr bwMode="auto">
              <a:xfrm>
                <a:off x="4379" y="2854"/>
                <a:ext cx="590" cy="74"/>
                <a:chOff x="4379" y="2854"/>
                <a:chExt cx="590" cy="74"/>
              </a:xfrm>
            </p:grpSpPr>
            <p:sp>
              <p:nvSpPr>
                <p:cNvPr id="46489" name="Line 477">
                  <a:extLst>
                    <a:ext uri="{FF2B5EF4-FFF2-40B4-BE49-F238E27FC236}">
                      <a16:creationId xmlns:a16="http://schemas.microsoft.com/office/drawing/2014/main" id="{A1CEA2A1-CB02-3187-56CE-796D8F102E76}"/>
                    </a:ext>
                  </a:extLst>
                </p:cNvPr>
                <p:cNvSpPr>
                  <a:spLocks noChangeShapeType="1"/>
                </p:cNvSpPr>
                <p:nvPr/>
              </p:nvSpPr>
              <p:spPr bwMode="auto">
                <a:xfrm>
                  <a:off x="4379" y="2896"/>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90" name="Oval 478">
                  <a:extLst>
                    <a:ext uri="{FF2B5EF4-FFF2-40B4-BE49-F238E27FC236}">
                      <a16:creationId xmlns:a16="http://schemas.microsoft.com/office/drawing/2014/main" id="{DBCF9697-85D1-D61D-2AF9-D401CC662C28}"/>
                    </a:ext>
                  </a:extLst>
                </p:cNvPr>
                <p:cNvSpPr>
                  <a:spLocks noChangeArrowheads="1"/>
                </p:cNvSpPr>
                <p:nvPr/>
              </p:nvSpPr>
              <p:spPr bwMode="auto">
                <a:xfrm>
                  <a:off x="4638" y="2854"/>
                  <a:ext cx="74"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68" name="Group 479">
                <a:extLst>
                  <a:ext uri="{FF2B5EF4-FFF2-40B4-BE49-F238E27FC236}">
                    <a16:creationId xmlns:a16="http://schemas.microsoft.com/office/drawing/2014/main" id="{9AC1EAD7-DBB5-EFB3-A479-2737B93BAD8A}"/>
                  </a:ext>
                </a:extLst>
              </p:cNvPr>
              <p:cNvGrpSpPr>
                <a:grpSpLocks/>
              </p:cNvGrpSpPr>
              <p:nvPr/>
            </p:nvGrpSpPr>
            <p:grpSpPr bwMode="auto">
              <a:xfrm>
                <a:off x="4988" y="2854"/>
                <a:ext cx="590" cy="74"/>
                <a:chOff x="4988" y="2854"/>
                <a:chExt cx="590" cy="74"/>
              </a:xfrm>
            </p:grpSpPr>
            <p:sp>
              <p:nvSpPr>
                <p:cNvPr id="46487" name="Line 480">
                  <a:extLst>
                    <a:ext uri="{FF2B5EF4-FFF2-40B4-BE49-F238E27FC236}">
                      <a16:creationId xmlns:a16="http://schemas.microsoft.com/office/drawing/2014/main" id="{D100FC47-236A-2D20-0AFF-22FF71AB11C9}"/>
                    </a:ext>
                  </a:extLst>
                </p:cNvPr>
                <p:cNvSpPr>
                  <a:spLocks noChangeShapeType="1"/>
                </p:cNvSpPr>
                <p:nvPr/>
              </p:nvSpPr>
              <p:spPr bwMode="auto">
                <a:xfrm>
                  <a:off x="4988" y="2896"/>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88" name="Oval 481">
                  <a:extLst>
                    <a:ext uri="{FF2B5EF4-FFF2-40B4-BE49-F238E27FC236}">
                      <a16:creationId xmlns:a16="http://schemas.microsoft.com/office/drawing/2014/main" id="{DD157F22-ADA4-878F-0102-C757AA8D68DA}"/>
                    </a:ext>
                  </a:extLst>
                </p:cNvPr>
                <p:cNvSpPr>
                  <a:spLocks noChangeArrowheads="1"/>
                </p:cNvSpPr>
                <p:nvPr/>
              </p:nvSpPr>
              <p:spPr bwMode="auto">
                <a:xfrm>
                  <a:off x="5247" y="2854"/>
                  <a:ext cx="74"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69" name="Group 482">
                <a:extLst>
                  <a:ext uri="{FF2B5EF4-FFF2-40B4-BE49-F238E27FC236}">
                    <a16:creationId xmlns:a16="http://schemas.microsoft.com/office/drawing/2014/main" id="{9DA5E136-F01C-82A0-F8A6-F27A05B938B3}"/>
                  </a:ext>
                </a:extLst>
              </p:cNvPr>
              <p:cNvGrpSpPr>
                <a:grpSpLocks/>
              </p:cNvGrpSpPr>
              <p:nvPr/>
            </p:nvGrpSpPr>
            <p:grpSpPr bwMode="auto">
              <a:xfrm>
                <a:off x="5591" y="2854"/>
                <a:ext cx="590" cy="57"/>
                <a:chOff x="5591" y="2854"/>
                <a:chExt cx="590" cy="57"/>
              </a:xfrm>
            </p:grpSpPr>
            <p:sp>
              <p:nvSpPr>
                <p:cNvPr id="46485" name="Line 483">
                  <a:extLst>
                    <a:ext uri="{FF2B5EF4-FFF2-40B4-BE49-F238E27FC236}">
                      <a16:creationId xmlns:a16="http://schemas.microsoft.com/office/drawing/2014/main" id="{27D21759-6A5D-42A7-A680-9D0A6DAC85EE}"/>
                    </a:ext>
                  </a:extLst>
                </p:cNvPr>
                <p:cNvSpPr>
                  <a:spLocks noChangeShapeType="1"/>
                </p:cNvSpPr>
                <p:nvPr/>
              </p:nvSpPr>
              <p:spPr bwMode="auto">
                <a:xfrm>
                  <a:off x="5591" y="2896"/>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86" name="Oval 484">
                  <a:extLst>
                    <a:ext uri="{FF2B5EF4-FFF2-40B4-BE49-F238E27FC236}">
                      <a16:creationId xmlns:a16="http://schemas.microsoft.com/office/drawing/2014/main" id="{4D6C7A3A-E9F7-E718-E9EF-645DBCFBCCA0}"/>
                    </a:ext>
                  </a:extLst>
                </p:cNvPr>
                <p:cNvSpPr>
                  <a:spLocks noChangeArrowheads="1"/>
                </p:cNvSpPr>
                <p:nvPr/>
              </p:nvSpPr>
              <p:spPr bwMode="auto">
                <a:xfrm>
                  <a:off x="5850" y="2854"/>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70" name="Group 485">
                <a:extLst>
                  <a:ext uri="{FF2B5EF4-FFF2-40B4-BE49-F238E27FC236}">
                    <a16:creationId xmlns:a16="http://schemas.microsoft.com/office/drawing/2014/main" id="{43E3BB0A-A1F7-44F1-5309-63E32228925A}"/>
                  </a:ext>
                </a:extLst>
              </p:cNvPr>
              <p:cNvGrpSpPr>
                <a:grpSpLocks/>
              </p:cNvGrpSpPr>
              <p:nvPr/>
            </p:nvGrpSpPr>
            <p:grpSpPr bwMode="auto">
              <a:xfrm>
                <a:off x="6199" y="2854"/>
                <a:ext cx="590" cy="74"/>
                <a:chOff x="6199" y="2854"/>
                <a:chExt cx="590" cy="74"/>
              </a:xfrm>
            </p:grpSpPr>
            <p:sp>
              <p:nvSpPr>
                <p:cNvPr id="46483" name="Line 486">
                  <a:extLst>
                    <a:ext uri="{FF2B5EF4-FFF2-40B4-BE49-F238E27FC236}">
                      <a16:creationId xmlns:a16="http://schemas.microsoft.com/office/drawing/2014/main" id="{0131908B-63C4-6414-5159-3425467A1BD5}"/>
                    </a:ext>
                  </a:extLst>
                </p:cNvPr>
                <p:cNvSpPr>
                  <a:spLocks noChangeShapeType="1"/>
                </p:cNvSpPr>
                <p:nvPr/>
              </p:nvSpPr>
              <p:spPr bwMode="auto">
                <a:xfrm>
                  <a:off x="6199" y="2896"/>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84" name="Oval 487">
                  <a:extLst>
                    <a:ext uri="{FF2B5EF4-FFF2-40B4-BE49-F238E27FC236}">
                      <a16:creationId xmlns:a16="http://schemas.microsoft.com/office/drawing/2014/main" id="{B54210CC-3889-19C8-72F7-BCA7E2D0A490}"/>
                    </a:ext>
                  </a:extLst>
                </p:cNvPr>
                <p:cNvSpPr>
                  <a:spLocks noChangeArrowheads="1"/>
                </p:cNvSpPr>
                <p:nvPr/>
              </p:nvSpPr>
              <p:spPr bwMode="auto">
                <a:xfrm>
                  <a:off x="6458" y="2854"/>
                  <a:ext cx="74"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71" name="Group 488">
                <a:extLst>
                  <a:ext uri="{FF2B5EF4-FFF2-40B4-BE49-F238E27FC236}">
                    <a16:creationId xmlns:a16="http://schemas.microsoft.com/office/drawing/2014/main" id="{5C286DD9-442C-8675-810E-A66B974C379B}"/>
                  </a:ext>
                </a:extLst>
              </p:cNvPr>
              <p:cNvGrpSpPr>
                <a:grpSpLocks/>
              </p:cNvGrpSpPr>
              <p:nvPr/>
            </p:nvGrpSpPr>
            <p:grpSpPr bwMode="auto">
              <a:xfrm>
                <a:off x="6792" y="2854"/>
                <a:ext cx="590" cy="74"/>
                <a:chOff x="6792" y="2854"/>
                <a:chExt cx="590" cy="74"/>
              </a:xfrm>
            </p:grpSpPr>
            <p:sp>
              <p:nvSpPr>
                <p:cNvPr id="46481" name="Line 489">
                  <a:extLst>
                    <a:ext uri="{FF2B5EF4-FFF2-40B4-BE49-F238E27FC236}">
                      <a16:creationId xmlns:a16="http://schemas.microsoft.com/office/drawing/2014/main" id="{33641483-E57B-BC08-8266-1D0AEE1A8144}"/>
                    </a:ext>
                  </a:extLst>
                </p:cNvPr>
                <p:cNvSpPr>
                  <a:spLocks noChangeShapeType="1"/>
                </p:cNvSpPr>
                <p:nvPr/>
              </p:nvSpPr>
              <p:spPr bwMode="auto">
                <a:xfrm>
                  <a:off x="6792" y="2896"/>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82" name="Oval 490">
                  <a:extLst>
                    <a:ext uri="{FF2B5EF4-FFF2-40B4-BE49-F238E27FC236}">
                      <a16:creationId xmlns:a16="http://schemas.microsoft.com/office/drawing/2014/main" id="{9E5206A1-23D7-4D99-15E2-A1672ED4BB23}"/>
                    </a:ext>
                  </a:extLst>
                </p:cNvPr>
                <p:cNvSpPr>
                  <a:spLocks noChangeArrowheads="1"/>
                </p:cNvSpPr>
                <p:nvPr/>
              </p:nvSpPr>
              <p:spPr bwMode="auto">
                <a:xfrm>
                  <a:off x="7051" y="2854"/>
                  <a:ext cx="74"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72" name="Group 491">
                <a:extLst>
                  <a:ext uri="{FF2B5EF4-FFF2-40B4-BE49-F238E27FC236}">
                    <a16:creationId xmlns:a16="http://schemas.microsoft.com/office/drawing/2014/main" id="{5C8B13AA-1A5B-B82D-4389-B6082FB81315}"/>
                  </a:ext>
                </a:extLst>
              </p:cNvPr>
              <p:cNvGrpSpPr>
                <a:grpSpLocks/>
              </p:cNvGrpSpPr>
              <p:nvPr/>
            </p:nvGrpSpPr>
            <p:grpSpPr bwMode="auto">
              <a:xfrm>
                <a:off x="7400" y="2854"/>
                <a:ext cx="590" cy="74"/>
                <a:chOff x="7400" y="2854"/>
                <a:chExt cx="590" cy="74"/>
              </a:xfrm>
            </p:grpSpPr>
            <p:sp>
              <p:nvSpPr>
                <p:cNvPr id="46479" name="Line 492">
                  <a:extLst>
                    <a:ext uri="{FF2B5EF4-FFF2-40B4-BE49-F238E27FC236}">
                      <a16:creationId xmlns:a16="http://schemas.microsoft.com/office/drawing/2014/main" id="{471D10F2-A58D-A529-6971-F751025CC54A}"/>
                    </a:ext>
                  </a:extLst>
                </p:cNvPr>
                <p:cNvSpPr>
                  <a:spLocks noChangeShapeType="1"/>
                </p:cNvSpPr>
                <p:nvPr/>
              </p:nvSpPr>
              <p:spPr bwMode="auto">
                <a:xfrm>
                  <a:off x="7400" y="2896"/>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80" name="Oval 493">
                  <a:extLst>
                    <a:ext uri="{FF2B5EF4-FFF2-40B4-BE49-F238E27FC236}">
                      <a16:creationId xmlns:a16="http://schemas.microsoft.com/office/drawing/2014/main" id="{4097FDE3-9FB4-693D-7490-428EDF9CC845}"/>
                    </a:ext>
                  </a:extLst>
                </p:cNvPr>
                <p:cNvSpPr>
                  <a:spLocks noChangeArrowheads="1"/>
                </p:cNvSpPr>
                <p:nvPr/>
              </p:nvSpPr>
              <p:spPr bwMode="auto">
                <a:xfrm>
                  <a:off x="7659" y="2854"/>
                  <a:ext cx="74"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73" name="Group 494">
                <a:extLst>
                  <a:ext uri="{FF2B5EF4-FFF2-40B4-BE49-F238E27FC236}">
                    <a16:creationId xmlns:a16="http://schemas.microsoft.com/office/drawing/2014/main" id="{A01FD8EC-DE7F-E7DA-9CA7-0134DFA4A6EF}"/>
                  </a:ext>
                </a:extLst>
              </p:cNvPr>
              <p:cNvGrpSpPr>
                <a:grpSpLocks/>
              </p:cNvGrpSpPr>
              <p:nvPr/>
            </p:nvGrpSpPr>
            <p:grpSpPr bwMode="auto">
              <a:xfrm>
                <a:off x="7998" y="2854"/>
                <a:ext cx="590" cy="74"/>
                <a:chOff x="7998" y="2854"/>
                <a:chExt cx="590" cy="74"/>
              </a:xfrm>
            </p:grpSpPr>
            <p:sp>
              <p:nvSpPr>
                <p:cNvPr id="46477" name="Line 495">
                  <a:extLst>
                    <a:ext uri="{FF2B5EF4-FFF2-40B4-BE49-F238E27FC236}">
                      <a16:creationId xmlns:a16="http://schemas.microsoft.com/office/drawing/2014/main" id="{FE4884C2-3BC0-C922-42F3-D8AB76224C5D}"/>
                    </a:ext>
                  </a:extLst>
                </p:cNvPr>
                <p:cNvSpPr>
                  <a:spLocks noChangeShapeType="1"/>
                </p:cNvSpPr>
                <p:nvPr/>
              </p:nvSpPr>
              <p:spPr bwMode="auto">
                <a:xfrm>
                  <a:off x="7998" y="2896"/>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78" name="Oval 496">
                  <a:extLst>
                    <a:ext uri="{FF2B5EF4-FFF2-40B4-BE49-F238E27FC236}">
                      <a16:creationId xmlns:a16="http://schemas.microsoft.com/office/drawing/2014/main" id="{FC7AA2B4-1AE1-2757-FAF7-EA0136E49D5F}"/>
                    </a:ext>
                  </a:extLst>
                </p:cNvPr>
                <p:cNvSpPr>
                  <a:spLocks noChangeArrowheads="1"/>
                </p:cNvSpPr>
                <p:nvPr/>
              </p:nvSpPr>
              <p:spPr bwMode="auto">
                <a:xfrm>
                  <a:off x="8257" y="2854"/>
                  <a:ext cx="74"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74" name="Group 497">
                <a:extLst>
                  <a:ext uri="{FF2B5EF4-FFF2-40B4-BE49-F238E27FC236}">
                    <a16:creationId xmlns:a16="http://schemas.microsoft.com/office/drawing/2014/main" id="{A31E70A7-0BE5-B03B-34AA-9F2AC853AF4C}"/>
                  </a:ext>
                </a:extLst>
              </p:cNvPr>
              <p:cNvGrpSpPr>
                <a:grpSpLocks/>
              </p:cNvGrpSpPr>
              <p:nvPr/>
            </p:nvGrpSpPr>
            <p:grpSpPr bwMode="auto">
              <a:xfrm>
                <a:off x="8590" y="2854"/>
                <a:ext cx="590" cy="74"/>
                <a:chOff x="8590" y="2854"/>
                <a:chExt cx="590" cy="74"/>
              </a:xfrm>
            </p:grpSpPr>
            <p:sp>
              <p:nvSpPr>
                <p:cNvPr id="46475" name="Line 498">
                  <a:extLst>
                    <a:ext uri="{FF2B5EF4-FFF2-40B4-BE49-F238E27FC236}">
                      <a16:creationId xmlns:a16="http://schemas.microsoft.com/office/drawing/2014/main" id="{DB956C1B-083D-0BE0-8DCD-6FD4315EC936}"/>
                    </a:ext>
                  </a:extLst>
                </p:cNvPr>
                <p:cNvSpPr>
                  <a:spLocks noChangeShapeType="1"/>
                </p:cNvSpPr>
                <p:nvPr/>
              </p:nvSpPr>
              <p:spPr bwMode="auto">
                <a:xfrm>
                  <a:off x="8590" y="2896"/>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76" name="Oval 499">
                  <a:extLst>
                    <a:ext uri="{FF2B5EF4-FFF2-40B4-BE49-F238E27FC236}">
                      <a16:creationId xmlns:a16="http://schemas.microsoft.com/office/drawing/2014/main" id="{FF40638C-7C30-B91F-5A29-14410F634BA3}"/>
                    </a:ext>
                  </a:extLst>
                </p:cNvPr>
                <p:cNvSpPr>
                  <a:spLocks noChangeArrowheads="1"/>
                </p:cNvSpPr>
                <p:nvPr/>
              </p:nvSpPr>
              <p:spPr bwMode="auto">
                <a:xfrm>
                  <a:off x="8849" y="2854"/>
                  <a:ext cx="74"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092" name="Group 500">
              <a:extLst>
                <a:ext uri="{FF2B5EF4-FFF2-40B4-BE49-F238E27FC236}">
                  <a16:creationId xmlns:a16="http://schemas.microsoft.com/office/drawing/2014/main" id="{9C86DBDC-A960-6BA6-51FB-315B8CD2C6EE}"/>
                </a:ext>
              </a:extLst>
            </p:cNvPr>
            <p:cNvGrpSpPr>
              <a:grpSpLocks/>
            </p:cNvGrpSpPr>
            <p:nvPr/>
          </p:nvGrpSpPr>
          <p:grpSpPr bwMode="auto">
            <a:xfrm>
              <a:off x="3434" y="2641"/>
              <a:ext cx="1292" cy="3851"/>
              <a:chOff x="3434" y="2641"/>
              <a:chExt cx="1292" cy="3851"/>
            </a:xfrm>
          </p:grpSpPr>
          <p:grpSp>
            <p:nvGrpSpPr>
              <p:cNvPr id="46443" name="Group 501">
                <a:extLst>
                  <a:ext uri="{FF2B5EF4-FFF2-40B4-BE49-F238E27FC236}">
                    <a16:creationId xmlns:a16="http://schemas.microsoft.com/office/drawing/2014/main" id="{E2C6AC4D-EDC9-BB12-C441-9473BEC12F64}"/>
                  </a:ext>
                </a:extLst>
              </p:cNvPr>
              <p:cNvGrpSpPr>
                <a:grpSpLocks/>
              </p:cNvGrpSpPr>
              <p:nvPr/>
            </p:nvGrpSpPr>
            <p:grpSpPr bwMode="auto">
              <a:xfrm>
                <a:off x="4669" y="2641"/>
                <a:ext cx="57" cy="500"/>
                <a:chOff x="4669" y="2641"/>
                <a:chExt cx="57" cy="500"/>
              </a:xfrm>
            </p:grpSpPr>
            <p:sp>
              <p:nvSpPr>
                <p:cNvPr id="46465" name="Line 502">
                  <a:extLst>
                    <a:ext uri="{FF2B5EF4-FFF2-40B4-BE49-F238E27FC236}">
                      <a16:creationId xmlns:a16="http://schemas.microsoft.com/office/drawing/2014/main" id="{744F85A1-0BB7-8605-DF99-B8F586D3145B}"/>
                    </a:ext>
                  </a:extLst>
                </p:cNvPr>
                <p:cNvSpPr>
                  <a:spLocks noChangeShapeType="1"/>
                </p:cNvSpPr>
                <p:nvPr/>
              </p:nvSpPr>
              <p:spPr bwMode="auto">
                <a:xfrm rot="6600000">
                  <a:off x="4436" y="2891"/>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66" name="Oval 503">
                  <a:extLst>
                    <a:ext uri="{FF2B5EF4-FFF2-40B4-BE49-F238E27FC236}">
                      <a16:creationId xmlns:a16="http://schemas.microsoft.com/office/drawing/2014/main" id="{7FD846D9-F418-956D-0C13-9EB2A8921563}"/>
                    </a:ext>
                  </a:extLst>
                </p:cNvPr>
                <p:cNvSpPr>
                  <a:spLocks noChangeArrowheads="1"/>
                </p:cNvSpPr>
                <p:nvPr/>
              </p:nvSpPr>
              <p:spPr bwMode="auto">
                <a:xfrm rot="6600000">
                  <a:off x="4669" y="2863"/>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44" name="Group 504">
                <a:extLst>
                  <a:ext uri="{FF2B5EF4-FFF2-40B4-BE49-F238E27FC236}">
                    <a16:creationId xmlns:a16="http://schemas.microsoft.com/office/drawing/2014/main" id="{5C2FA83A-B744-EF20-BD57-FB02DF29D27E}"/>
                  </a:ext>
                </a:extLst>
              </p:cNvPr>
              <p:cNvGrpSpPr>
                <a:grpSpLocks/>
              </p:cNvGrpSpPr>
              <p:nvPr/>
            </p:nvGrpSpPr>
            <p:grpSpPr bwMode="auto">
              <a:xfrm>
                <a:off x="4477" y="3126"/>
                <a:ext cx="74" cy="500"/>
                <a:chOff x="4477" y="3126"/>
                <a:chExt cx="74" cy="500"/>
              </a:xfrm>
            </p:grpSpPr>
            <p:sp>
              <p:nvSpPr>
                <p:cNvPr id="46463" name="Line 505">
                  <a:extLst>
                    <a:ext uri="{FF2B5EF4-FFF2-40B4-BE49-F238E27FC236}">
                      <a16:creationId xmlns:a16="http://schemas.microsoft.com/office/drawing/2014/main" id="{B5A0AF26-D3F6-A5F0-962E-49602C72DC49}"/>
                    </a:ext>
                  </a:extLst>
                </p:cNvPr>
                <p:cNvSpPr>
                  <a:spLocks noChangeShapeType="1"/>
                </p:cNvSpPr>
                <p:nvPr/>
              </p:nvSpPr>
              <p:spPr bwMode="auto">
                <a:xfrm rot="6600000">
                  <a:off x="4260" y="3376"/>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64" name="Oval 506">
                  <a:extLst>
                    <a:ext uri="{FF2B5EF4-FFF2-40B4-BE49-F238E27FC236}">
                      <a16:creationId xmlns:a16="http://schemas.microsoft.com/office/drawing/2014/main" id="{D21F1B1F-2AFA-2341-A737-40B89CE06119}"/>
                    </a:ext>
                  </a:extLst>
                </p:cNvPr>
                <p:cNvSpPr>
                  <a:spLocks noChangeArrowheads="1"/>
                </p:cNvSpPr>
                <p:nvPr/>
              </p:nvSpPr>
              <p:spPr bwMode="auto">
                <a:xfrm rot="6600000">
                  <a:off x="4482" y="3341"/>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45" name="Group 507">
                <a:extLst>
                  <a:ext uri="{FF2B5EF4-FFF2-40B4-BE49-F238E27FC236}">
                    <a16:creationId xmlns:a16="http://schemas.microsoft.com/office/drawing/2014/main" id="{1151ECEE-A289-0FCD-4BF8-D8BA82C68BC0}"/>
                  </a:ext>
                </a:extLst>
              </p:cNvPr>
              <p:cNvGrpSpPr>
                <a:grpSpLocks/>
              </p:cNvGrpSpPr>
              <p:nvPr/>
            </p:nvGrpSpPr>
            <p:grpSpPr bwMode="auto">
              <a:xfrm>
                <a:off x="4303" y="3606"/>
                <a:ext cx="74" cy="499"/>
                <a:chOff x="4303" y="3606"/>
                <a:chExt cx="74" cy="499"/>
              </a:xfrm>
            </p:grpSpPr>
            <p:sp>
              <p:nvSpPr>
                <p:cNvPr id="46461" name="Line 508">
                  <a:extLst>
                    <a:ext uri="{FF2B5EF4-FFF2-40B4-BE49-F238E27FC236}">
                      <a16:creationId xmlns:a16="http://schemas.microsoft.com/office/drawing/2014/main" id="{78D6751B-F110-586C-8746-3696BB59B730}"/>
                    </a:ext>
                  </a:extLst>
                </p:cNvPr>
                <p:cNvSpPr>
                  <a:spLocks noChangeShapeType="1"/>
                </p:cNvSpPr>
                <p:nvPr/>
              </p:nvSpPr>
              <p:spPr bwMode="auto">
                <a:xfrm rot="6600000">
                  <a:off x="4085" y="3856"/>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62" name="Oval 509">
                  <a:extLst>
                    <a:ext uri="{FF2B5EF4-FFF2-40B4-BE49-F238E27FC236}">
                      <a16:creationId xmlns:a16="http://schemas.microsoft.com/office/drawing/2014/main" id="{E3C8043A-F7DE-6CCB-9155-D672A8BC7A21}"/>
                    </a:ext>
                  </a:extLst>
                </p:cNvPr>
                <p:cNvSpPr>
                  <a:spLocks noChangeArrowheads="1"/>
                </p:cNvSpPr>
                <p:nvPr/>
              </p:nvSpPr>
              <p:spPr bwMode="auto">
                <a:xfrm rot="6600000">
                  <a:off x="4309" y="3821"/>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46" name="Group 510">
                <a:extLst>
                  <a:ext uri="{FF2B5EF4-FFF2-40B4-BE49-F238E27FC236}">
                    <a16:creationId xmlns:a16="http://schemas.microsoft.com/office/drawing/2014/main" id="{33CD0D7A-4318-C97A-CB78-4DB0E184D2C2}"/>
                  </a:ext>
                </a:extLst>
              </p:cNvPr>
              <p:cNvGrpSpPr>
                <a:grpSpLocks/>
              </p:cNvGrpSpPr>
              <p:nvPr/>
            </p:nvGrpSpPr>
            <p:grpSpPr bwMode="auto">
              <a:xfrm>
                <a:off x="4127" y="4090"/>
                <a:ext cx="74" cy="499"/>
                <a:chOff x="4127" y="4090"/>
                <a:chExt cx="74" cy="499"/>
              </a:xfrm>
            </p:grpSpPr>
            <p:sp>
              <p:nvSpPr>
                <p:cNvPr id="46459" name="Line 511">
                  <a:extLst>
                    <a:ext uri="{FF2B5EF4-FFF2-40B4-BE49-F238E27FC236}">
                      <a16:creationId xmlns:a16="http://schemas.microsoft.com/office/drawing/2014/main" id="{12D05C8A-FC11-A461-6F1F-351CDEE88290}"/>
                    </a:ext>
                  </a:extLst>
                </p:cNvPr>
                <p:cNvSpPr>
                  <a:spLocks noChangeShapeType="1"/>
                </p:cNvSpPr>
                <p:nvPr/>
              </p:nvSpPr>
              <p:spPr bwMode="auto">
                <a:xfrm rot="6600000">
                  <a:off x="3909" y="4340"/>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60" name="Oval 512">
                  <a:extLst>
                    <a:ext uri="{FF2B5EF4-FFF2-40B4-BE49-F238E27FC236}">
                      <a16:creationId xmlns:a16="http://schemas.microsoft.com/office/drawing/2014/main" id="{E7C85B83-D650-F452-039A-DB13ADE45600}"/>
                    </a:ext>
                  </a:extLst>
                </p:cNvPr>
                <p:cNvSpPr>
                  <a:spLocks noChangeArrowheads="1"/>
                </p:cNvSpPr>
                <p:nvPr/>
              </p:nvSpPr>
              <p:spPr bwMode="auto">
                <a:xfrm rot="6600000">
                  <a:off x="4133" y="4305"/>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47" name="Group 513">
                <a:extLst>
                  <a:ext uri="{FF2B5EF4-FFF2-40B4-BE49-F238E27FC236}">
                    <a16:creationId xmlns:a16="http://schemas.microsoft.com/office/drawing/2014/main" id="{19BA528A-0336-83DD-8AF3-4A0DCF60765D}"/>
                  </a:ext>
                </a:extLst>
              </p:cNvPr>
              <p:cNvGrpSpPr>
                <a:grpSpLocks/>
              </p:cNvGrpSpPr>
              <p:nvPr/>
            </p:nvGrpSpPr>
            <p:grpSpPr bwMode="auto">
              <a:xfrm>
                <a:off x="3955" y="4561"/>
                <a:ext cx="74" cy="500"/>
                <a:chOff x="3955" y="4561"/>
                <a:chExt cx="74" cy="500"/>
              </a:xfrm>
            </p:grpSpPr>
            <p:sp>
              <p:nvSpPr>
                <p:cNvPr id="46457" name="Line 514">
                  <a:extLst>
                    <a:ext uri="{FF2B5EF4-FFF2-40B4-BE49-F238E27FC236}">
                      <a16:creationId xmlns:a16="http://schemas.microsoft.com/office/drawing/2014/main" id="{E37126E9-FC98-3121-6142-D6FCDD7D7E9F}"/>
                    </a:ext>
                  </a:extLst>
                </p:cNvPr>
                <p:cNvSpPr>
                  <a:spLocks noChangeShapeType="1"/>
                </p:cNvSpPr>
                <p:nvPr/>
              </p:nvSpPr>
              <p:spPr bwMode="auto">
                <a:xfrm rot="6600000">
                  <a:off x="3738" y="4811"/>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58" name="Oval 515">
                  <a:extLst>
                    <a:ext uri="{FF2B5EF4-FFF2-40B4-BE49-F238E27FC236}">
                      <a16:creationId xmlns:a16="http://schemas.microsoft.com/office/drawing/2014/main" id="{1610B95E-B0C6-BC6A-2089-3D7863881A12}"/>
                    </a:ext>
                  </a:extLst>
                </p:cNvPr>
                <p:cNvSpPr>
                  <a:spLocks noChangeArrowheads="1"/>
                </p:cNvSpPr>
                <p:nvPr/>
              </p:nvSpPr>
              <p:spPr bwMode="auto">
                <a:xfrm rot="6600000">
                  <a:off x="3960" y="4776"/>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48" name="Group 516">
                <a:extLst>
                  <a:ext uri="{FF2B5EF4-FFF2-40B4-BE49-F238E27FC236}">
                    <a16:creationId xmlns:a16="http://schemas.microsoft.com/office/drawing/2014/main" id="{84C4C410-6403-022B-0699-F966BF077896}"/>
                  </a:ext>
                </a:extLst>
              </p:cNvPr>
              <p:cNvGrpSpPr>
                <a:grpSpLocks/>
              </p:cNvGrpSpPr>
              <p:nvPr/>
            </p:nvGrpSpPr>
            <p:grpSpPr bwMode="auto">
              <a:xfrm>
                <a:off x="3778" y="5045"/>
                <a:ext cx="74" cy="500"/>
                <a:chOff x="3778" y="5045"/>
                <a:chExt cx="74" cy="500"/>
              </a:xfrm>
            </p:grpSpPr>
            <p:sp>
              <p:nvSpPr>
                <p:cNvPr id="46455" name="Line 517">
                  <a:extLst>
                    <a:ext uri="{FF2B5EF4-FFF2-40B4-BE49-F238E27FC236}">
                      <a16:creationId xmlns:a16="http://schemas.microsoft.com/office/drawing/2014/main" id="{D87F9949-C153-23EE-56B8-4E59DD28FAE2}"/>
                    </a:ext>
                  </a:extLst>
                </p:cNvPr>
                <p:cNvSpPr>
                  <a:spLocks noChangeShapeType="1"/>
                </p:cNvSpPr>
                <p:nvPr/>
              </p:nvSpPr>
              <p:spPr bwMode="auto">
                <a:xfrm rot="6600000">
                  <a:off x="3561" y="5295"/>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56" name="Oval 518">
                  <a:extLst>
                    <a:ext uri="{FF2B5EF4-FFF2-40B4-BE49-F238E27FC236}">
                      <a16:creationId xmlns:a16="http://schemas.microsoft.com/office/drawing/2014/main" id="{B00AA351-67DB-FCF1-EAAF-206877D9B48A}"/>
                    </a:ext>
                  </a:extLst>
                </p:cNvPr>
                <p:cNvSpPr>
                  <a:spLocks noChangeArrowheads="1"/>
                </p:cNvSpPr>
                <p:nvPr/>
              </p:nvSpPr>
              <p:spPr bwMode="auto">
                <a:xfrm rot="6600000">
                  <a:off x="3783" y="5260"/>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49" name="Group 519">
                <a:extLst>
                  <a:ext uri="{FF2B5EF4-FFF2-40B4-BE49-F238E27FC236}">
                    <a16:creationId xmlns:a16="http://schemas.microsoft.com/office/drawing/2014/main" id="{C4DA6031-7114-91F2-6657-B5445C6A981F}"/>
                  </a:ext>
                </a:extLst>
              </p:cNvPr>
              <p:cNvGrpSpPr>
                <a:grpSpLocks/>
              </p:cNvGrpSpPr>
              <p:nvPr/>
            </p:nvGrpSpPr>
            <p:grpSpPr bwMode="auto">
              <a:xfrm>
                <a:off x="3606" y="5521"/>
                <a:ext cx="74" cy="499"/>
                <a:chOff x="3606" y="5521"/>
                <a:chExt cx="74" cy="499"/>
              </a:xfrm>
            </p:grpSpPr>
            <p:sp>
              <p:nvSpPr>
                <p:cNvPr id="46453" name="Line 520">
                  <a:extLst>
                    <a:ext uri="{FF2B5EF4-FFF2-40B4-BE49-F238E27FC236}">
                      <a16:creationId xmlns:a16="http://schemas.microsoft.com/office/drawing/2014/main" id="{63FE942B-0180-9542-987B-4FE6D97AEB99}"/>
                    </a:ext>
                  </a:extLst>
                </p:cNvPr>
                <p:cNvSpPr>
                  <a:spLocks noChangeShapeType="1"/>
                </p:cNvSpPr>
                <p:nvPr/>
              </p:nvSpPr>
              <p:spPr bwMode="auto">
                <a:xfrm rot="6600000">
                  <a:off x="3388" y="5771"/>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54" name="Oval 521">
                  <a:extLst>
                    <a:ext uri="{FF2B5EF4-FFF2-40B4-BE49-F238E27FC236}">
                      <a16:creationId xmlns:a16="http://schemas.microsoft.com/office/drawing/2014/main" id="{F2F7800D-FD92-D92F-9BC9-918279F91341}"/>
                    </a:ext>
                  </a:extLst>
                </p:cNvPr>
                <p:cNvSpPr>
                  <a:spLocks noChangeArrowheads="1"/>
                </p:cNvSpPr>
                <p:nvPr/>
              </p:nvSpPr>
              <p:spPr bwMode="auto">
                <a:xfrm rot="6600000">
                  <a:off x="3612" y="5736"/>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50" name="Group 522">
                <a:extLst>
                  <a:ext uri="{FF2B5EF4-FFF2-40B4-BE49-F238E27FC236}">
                    <a16:creationId xmlns:a16="http://schemas.microsoft.com/office/drawing/2014/main" id="{71C8FB25-2C2A-075E-9D9B-B86DA4674BDC}"/>
                  </a:ext>
                </a:extLst>
              </p:cNvPr>
              <p:cNvGrpSpPr>
                <a:grpSpLocks/>
              </p:cNvGrpSpPr>
              <p:nvPr/>
            </p:nvGrpSpPr>
            <p:grpSpPr bwMode="auto">
              <a:xfrm>
                <a:off x="3434" y="5992"/>
                <a:ext cx="74" cy="500"/>
                <a:chOff x="3434" y="5992"/>
                <a:chExt cx="74" cy="500"/>
              </a:xfrm>
            </p:grpSpPr>
            <p:sp>
              <p:nvSpPr>
                <p:cNvPr id="46451" name="Line 523">
                  <a:extLst>
                    <a:ext uri="{FF2B5EF4-FFF2-40B4-BE49-F238E27FC236}">
                      <a16:creationId xmlns:a16="http://schemas.microsoft.com/office/drawing/2014/main" id="{F7F7E6E0-C3DC-9A14-41EC-7C472E4B2228}"/>
                    </a:ext>
                  </a:extLst>
                </p:cNvPr>
                <p:cNvSpPr>
                  <a:spLocks noChangeShapeType="1"/>
                </p:cNvSpPr>
                <p:nvPr/>
              </p:nvSpPr>
              <p:spPr bwMode="auto">
                <a:xfrm rot="6600000">
                  <a:off x="3217" y="6242"/>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52" name="Oval 524">
                  <a:extLst>
                    <a:ext uri="{FF2B5EF4-FFF2-40B4-BE49-F238E27FC236}">
                      <a16:creationId xmlns:a16="http://schemas.microsoft.com/office/drawing/2014/main" id="{AF7212BA-1418-2BBF-703A-07E5E468BF6E}"/>
                    </a:ext>
                  </a:extLst>
                </p:cNvPr>
                <p:cNvSpPr>
                  <a:spLocks noChangeArrowheads="1"/>
                </p:cNvSpPr>
                <p:nvPr/>
              </p:nvSpPr>
              <p:spPr bwMode="auto">
                <a:xfrm rot="6600000">
                  <a:off x="3439" y="6207"/>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093" name="Group 525">
              <a:extLst>
                <a:ext uri="{FF2B5EF4-FFF2-40B4-BE49-F238E27FC236}">
                  <a16:creationId xmlns:a16="http://schemas.microsoft.com/office/drawing/2014/main" id="{0B4F330D-B752-2F89-CA7F-05053071A40B}"/>
                </a:ext>
              </a:extLst>
            </p:cNvPr>
            <p:cNvGrpSpPr>
              <a:grpSpLocks/>
            </p:cNvGrpSpPr>
            <p:nvPr/>
          </p:nvGrpSpPr>
          <p:grpSpPr bwMode="auto">
            <a:xfrm>
              <a:off x="4016" y="2642"/>
              <a:ext cx="1292" cy="3851"/>
              <a:chOff x="4016" y="2642"/>
              <a:chExt cx="1292" cy="3851"/>
            </a:xfrm>
          </p:grpSpPr>
          <p:grpSp>
            <p:nvGrpSpPr>
              <p:cNvPr id="46419" name="Group 526">
                <a:extLst>
                  <a:ext uri="{FF2B5EF4-FFF2-40B4-BE49-F238E27FC236}">
                    <a16:creationId xmlns:a16="http://schemas.microsoft.com/office/drawing/2014/main" id="{8C22C41B-D55F-500C-0F78-15962C520B69}"/>
                  </a:ext>
                </a:extLst>
              </p:cNvPr>
              <p:cNvGrpSpPr>
                <a:grpSpLocks/>
              </p:cNvGrpSpPr>
              <p:nvPr/>
            </p:nvGrpSpPr>
            <p:grpSpPr bwMode="auto">
              <a:xfrm>
                <a:off x="5251" y="2642"/>
                <a:ext cx="57" cy="500"/>
                <a:chOff x="5251" y="2642"/>
                <a:chExt cx="57" cy="500"/>
              </a:xfrm>
            </p:grpSpPr>
            <p:sp>
              <p:nvSpPr>
                <p:cNvPr id="46441" name="Line 527">
                  <a:extLst>
                    <a:ext uri="{FF2B5EF4-FFF2-40B4-BE49-F238E27FC236}">
                      <a16:creationId xmlns:a16="http://schemas.microsoft.com/office/drawing/2014/main" id="{13E592C9-5666-BECB-9200-07BE1D9F61BE}"/>
                    </a:ext>
                  </a:extLst>
                </p:cNvPr>
                <p:cNvSpPr>
                  <a:spLocks noChangeShapeType="1"/>
                </p:cNvSpPr>
                <p:nvPr/>
              </p:nvSpPr>
              <p:spPr bwMode="auto">
                <a:xfrm rot="6600000">
                  <a:off x="5018" y="2892"/>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42" name="Oval 528">
                  <a:extLst>
                    <a:ext uri="{FF2B5EF4-FFF2-40B4-BE49-F238E27FC236}">
                      <a16:creationId xmlns:a16="http://schemas.microsoft.com/office/drawing/2014/main" id="{8A9DB0C8-1C7B-D7FA-9E7B-461B10076CAC}"/>
                    </a:ext>
                  </a:extLst>
                </p:cNvPr>
                <p:cNvSpPr>
                  <a:spLocks noChangeArrowheads="1"/>
                </p:cNvSpPr>
                <p:nvPr/>
              </p:nvSpPr>
              <p:spPr bwMode="auto">
                <a:xfrm rot="6600000">
                  <a:off x="5251" y="2864"/>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20" name="Group 529">
                <a:extLst>
                  <a:ext uri="{FF2B5EF4-FFF2-40B4-BE49-F238E27FC236}">
                    <a16:creationId xmlns:a16="http://schemas.microsoft.com/office/drawing/2014/main" id="{B4EE6263-9ECD-B035-1480-4E82621CDD30}"/>
                  </a:ext>
                </a:extLst>
              </p:cNvPr>
              <p:cNvGrpSpPr>
                <a:grpSpLocks/>
              </p:cNvGrpSpPr>
              <p:nvPr/>
            </p:nvGrpSpPr>
            <p:grpSpPr bwMode="auto">
              <a:xfrm>
                <a:off x="5059" y="3127"/>
                <a:ext cx="74" cy="500"/>
                <a:chOff x="5059" y="3127"/>
                <a:chExt cx="74" cy="500"/>
              </a:xfrm>
            </p:grpSpPr>
            <p:sp>
              <p:nvSpPr>
                <p:cNvPr id="46439" name="Line 530">
                  <a:extLst>
                    <a:ext uri="{FF2B5EF4-FFF2-40B4-BE49-F238E27FC236}">
                      <a16:creationId xmlns:a16="http://schemas.microsoft.com/office/drawing/2014/main" id="{AB14D85F-5FB7-996D-FFCD-584EE17D0331}"/>
                    </a:ext>
                  </a:extLst>
                </p:cNvPr>
                <p:cNvSpPr>
                  <a:spLocks noChangeShapeType="1"/>
                </p:cNvSpPr>
                <p:nvPr/>
              </p:nvSpPr>
              <p:spPr bwMode="auto">
                <a:xfrm rot="6600000">
                  <a:off x="4842" y="3377"/>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40" name="Oval 531">
                  <a:extLst>
                    <a:ext uri="{FF2B5EF4-FFF2-40B4-BE49-F238E27FC236}">
                      <a16:creationId xmlns:a16="http://schemas.microsoft.com/office/drawing/2014/main" id="{C1BD769B-4568-D031-EB5B-CFD2600532EB}"/>
                    </a:ext>
                  </a:extLst>
                </p:cNvPr>
                <p:cNvSpPr>
                  <a:spLocks noChangeArrowheads="1"/>
                </p:cNvSpPr>
                <p:nvPr/>
              </p:nvSpPr>
              <p:spPr bwMode="auto">
                <a:xfrm rot="6600000">
                  <a:off x="5064" y="3342"/>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21" name="Group 532">
                <a:extLst>
                  <a:ext uri="{FF2B5EF4-FFF2-40B4-BE49-F238E27FC236}">
                    <a16:creationId xmlns:a16="http://schemas.microsoft.com/office/drawing/2014/main" id="{6F50FDC6-3669-8DEA-A95E-49932D8CE187}"/>
                  </a:ext>
                </a:extLst>
              </p:cNvPr>
              <p:cNvGrpSpPr>
                <a:grpSpLocks/>
              </p:cNvGrpSpPr>
              <p:nvPr/>
            </p:nvGrpSpPr>
            <p:grpSpPr bwMode="auto">
              <a:xfrm>
                <a:off x="4885" y="3607"/>
                <a:ext cx="74" cy="499"/>
                <a:chOff x="4885" y="3607"/>
                <a:chExt cx="74" cy="499"/>
              </a:xfrm>
            </p:grpSpPr>
            <p:sp>
              <p:nvSpPr>
                <p:cNvPr id="46437" name="Line 533">
                  <a:extLst>
                    <a:ext uri="{FF2B5EF4-FFF2-40B4-BE49-F238E27FC236}">
                      <a16:creationId xmlns:a16="http://schemas.microsoft.com/office/drawing/2014/main" id="{D5EA948F-93C6-4F0E-F326-566E035B82D0}"/>
                    </a:ext>
                  </a:extLst>
                </p:cNvPr>
                <p:cNvSpPr>
                  <a:spLocks noChangeShapeType="1"/>
                </p:cNvSpPr>
                <p:nvPr/>
              </p:nvSpPr>
              <p:spPr bwMode="auto">
                <a:xfrm rot="6600000">
                  <a:off x="4667" y="3857"/>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38" name="Oval 534">
                  <a:extLst>
                    <a:ext uri="{FF2B5EF4-FFF2-40B4-BE49-F238E27FC236}">
                      <a16:creationId xmlns:a16="http://schemas.microsoft.com/office/drawing/2014/main" id="{D1A44A2C-360B-8C0D-EF51-C63FA05A6AC3}"/>
                    </a:ext>
                  </a:extLst>
                </p:cNvPr>
                <p:cNvSpPr>
                  <a:spLocks noChangeArrowheads="1"/>
                </p:cNvSpPr>
                <p:nvPr/>
              </p:nvSpPr>
              <p:spPr bwMode="auto">
                <a:xfrm rot="6600000">
                  <a:off x="4891" y="3822"/>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22" name="Group 535">
                <a:extLst>
                  <a:ext uri="{FF2B5EF4-FFF2-40B4-BE49-F238E27FC236}">
                    <a16:creationId xmlns:a16="http://schemas.microsoft.com/office/drawing/2014/main" id="{41F2A2A8-FB85-17AF-DE7E-B62F457494C0}"/>
                  </a:ext>
                </a:extLst>
              </p:cNvPr>
              <p:cNvGrpSpPr>
                <a:grpSpLocks/>
              </p:cNvGrpSpPr>
              <p:nvPr/>
            </p:nvGrpSpPr>
            <p:grpSpPr bwMode="auto">
              <a:xfrm>
                <a:off x="4709" y="4091"/>
                <a:ext cx="74" cy="499"/>
                <a:chOff x="4709" y="4091"/>
                <a:chExt cx="74" cy="499"/>
              </a:xfrm>
            </p:grpSpPr>
            <p:sp>
              <p:nvSpPr>
                <p:cNvPr id="46435" name="Line 536">
                  <a:extLst>
                    <a:ext uri="{FF2B5EF4-FFF2-40B4-BE49-F238E27FC236}">
                      <a16:creationId xmlns:a16="http://schemas.microsoft.com/office/drawing/2014/main" id="{C32DDEB3-0197-57F0-FD4E-F328AA02EA02}"/>
                    </a:ext>
                  </a:extLst>
                </p:cNvPr>
                <p:cNvSpPr>
                  <a:spLocks noChangeShapeType="1"/>
                </p:cNvSpPr>
                <p:nvPr/>
              </p:nvSpPr>
              <p:spPr bwMode="auto">
                <a:xfrm rot="6600000">
                  <a:off x="4491" y="4341"/>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36" name="Oval 537">
                  <a:extLst>
                    <a:ext uri="{FF2B5EF4-FFF2-40B4-BE49-F238E27FC236}">
                      <a16:creationId xmlns:a16="http://schemas.microsoft.com/office/drawing/2014/main" id="{96952A62-4FC2-ECAA-5978-F9C976A94754}"/>
                    </a:ext>
                  </a:extLst>
                </p:cNvPr>
                <p:cNvSpPr>
                  <a:spLocks noChangeArrowheads="1"/>
                </p:cNvSpPr>
                <p:nvPr/>
              </p:nvSpPr>
              <p:spPr bwMode="auto">
                <a:xfrm rot="6600000">
                  <a:off x="4715" y="4306"/>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23" name="Group 538">
                <a:extLst>
                  <a:ext uri="{FF2B5EF4-FFF2-40B4-BE49-F238E27FC236}">
                    <a16:creationId xmlns:a16="http://schemas.microsoft.com/office/drawing/2014/main" id="{448A406E-3630-7478-8E3B-5AE7027123C1}"/>
                  </a:ext>
                </a:extLst>
              </p:cNvPr>
              <p:cNvGrpSpPr>
                <a:grpSpLocks/>
              </p:cNvGrpSpPr>
              <p:nvPr/>
            </p:nvGrpSpPr>
            <p:grpSpPr bwMode="auto">
              <a:xfrm>
                <a:off x="4537" y="4562"/>
                <a:ext cx="74" cy="500"/>
                <a:chOff x="4537" y="4562"/>
                <a:chExt cx="74" cy="500"/>
              </a:xfrm>
            </p:grpSpPr>
            <p:sp>
              <p:nvSpPr>
                <p:cNvPr id="46433" name="Line 539">
                  <a:extLst>
                    <a:ext uri="{FF2B5EF4-FFF2-40B4-BE49-F238E27FC236}">
                      <a16:creationId xmlns:a16="http://schemas.microsoft.com/office/drawing/2014/main" id="{D6AD9D7D-2B7A-1898-C242-56ECC062C2DC}"/>
                    </a:ext>
                  </a:extLst>
                </p:cNvPr>
                <p:cNvSpPr>
                  <a:spLocks noChangeShapeType="1"/>
                </p:cNvSpPr>
                <p:nvPr/>
              </p:nvSpPr>
              <p:spPr bwMode="auto">
                <a:xfrm rot="6600000">
                  <a:off x="4320" y="4812"/>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34" name="Oval 540">
                  <a:extLst>
                    <a:ext uri="{FF2B5EF4-FFF2-40B4-BE49-F238E27FC236}">
                      <a16:creationId xmlns:a16="http://schemas.microsoft.com/office/drawing/2014/main" id="{785319DD-83F0-A115-FE75-F0FE818CD605}"/>
                    </a:ext>
                  </a:extLst>
                </p:cNvPr>
                <p:cNvSpPr>
                  <a:spLocks noChangeArrowheads="1"/>
                </p:cNvSpPr>
                <p:nvPr/>
              </p:nvSpPr>
              <p:spPr bwMode="auto">
                <a:xfrm rot="6600000">
                  <a:off x="4542" y="4777"/>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24" name="Group 541">
                <a:extLst>
                  <a:ext uri="{FF2B5EF4-FFF2-40B4-BE49-F238E27FC236}">
                    <a16:creationId xmlns:a16="http://schemas.microsoft.com/office/drawing/2014/main" id="{C8AA4213-A3E9-A526-6A71-CE8C7FF1E019}"/>
                  </a:ext>
                </a:extLst>
              </p:cNvPr>
              <p:cNvGrpSpPr>
                <a:grpSpLocks/>
              </p:cNvGrpSpPr>
              <p:nvPr/>
            </p:nvGrpSpPr>
            <p:grpSpPr bwMode="auto">
              <a:xfrm>
                <a:off x="4360" y="5046"/>
                <a:ext cx="74" cy="500"/>
                <a:chOff x="4360" y="5046"/>
                <a:chExt cx="74" cy="500"/>
              </a:xfrm>
            </p:grpSpPr>
            <p:sp>
              <p:nvSpPr>
                <p:cNvPr id="46431" name="Line 542">
                  <a:extLst>
                    <a:ext uri="{FF2B5EF4-FFF2-40B4-BE49-F238E27FC236}">
                      <a16:creationId xmlns:a16="http://schemas.microsoft.com/office/drawing/2014/main" id="{32A5545C-E055-3459-670C-C389273DD9F6}"/>
                    </a:ext>
                  </a:extLst>
                </p:cNvPr>
                <p:cNvSpPr>
                  <a:spLocks noChangeShapeType="1"/>
                </p:cNvSpPr>
                <p:nvPr/>
              </p:nvSpPr>
              <p:spPr bwMode="auto">
                <a:xfrm rot="6600000">
                  <a:off x="4143" y="5296"/>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32" name="Oval 543">
                  <a:extLst>
                    <a:ext uri="{FF2B5EF4-FFF2-40B4-BE49-F238E27FC236}">
                      <a16:creationId xmlns:a16="http://schemas.microsoft.com/office/drawing/2014/main" id="{EC4C7801-9209-7BC3-A041-9019318CBAD1}"/>
                    </a:ext>
                  </a:extLst>
                </p:cNvPr>
                <p:cNvSpPr>
                  <a:spLocks noChangeArrowheads="1"/>
                </p:cNvSpPr>
                <p:nvPr/>
              </p:nvSpPr>
              <p:spPr bwMode="auto">
                <a:xfrm rot="6600000">
                  <a:off x="4365" y="5261"/>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25" name="Group 544">
                <a:extLst>
                  <a:ext uri="{FF2B5EF4-FFF2-40B4-BE49-F238E27FC236}">
                    <a16:creationId xmlns:a16="http://schemas.microsoft.com/office/drawing/2014/main" id="{033A295C-CE95-71F2-D0A4-378BDBD6DB2B}"/>
                  </a:ext>
                </a:extLst>
              </p:cNvPr>
              <p:cNvGrpSpPr>
                <a:grpSpLocks/>
              </p:cNvGrpSpPr>
              <p:nvPr/>
            </p:nvGrpSpPr>
            <p:grpSpPr bwMode="auto">
              <a:xfrm>
                <a:off x="4188" y="5522"/>
                <a:ext cx="74" cy="499"/>
                <a:chOff x="4188" y="5522"/>
                <a:chExt cx="74" cy="499"/>
              </a:xfrm>
            </p:grpSpPr>
            <p:sp>
              <p:nvSpPr>
                <p:cNvPr id="46429" name="Line 545">
                  <a:extLst>
                    <a:ext uri="{FF2B5EF4-FFF2-40B4-BE49-F238E27FC236}">
                      <a16:creationId xmlns:a16="http://schemas.microsoft.com/office/drawing/2014/main" id="{4C2A176A-24BD-3BE7-F728-961A478A2895}"/>
                    </a:ext>
                  </a:extLst>
                </p:cNvPr>
                <p:cNvSpPr>
                  <a:spLocks noChangeShapeType="1"/>
                </p:cNvSpPr>
                <p:nvPr/>
              </p:nvSpPr>
              <p:spPr bwMode="auto">
                <a:xfrm rot="6600000">
                  <a:off x="3970" y="5772"/>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30" name="Oval 546">
                  <a:extLst>
                    <a:ext uri="{FF2B5EF4-FFF2-40B4-BE49-F238E27FC236}">
                      <a16:creationId xmlns:a16="http://schemas.microsoft.com/office/drawing/2014/main" id="{3FECA9FE-1088-D8AB-EA49-4BE98CD94C24}"/>
                    </a:ext>
                  </a:extLst>
                </p:cNvPr>
                <p:cNvSpPr>
                  <a:spLocks noChangeArrowheads="1"/>
                </p:cNvSpPr>
                <p:nvPr/>
              </p:nvSpPr>
              <p:spPr bwMode="auto">
                <a:xfrm rot="6600000">
                  <a:off x="4194" y="5737"/>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26" name="Group 547">
                <a:extLst>
                  <a:ext uri="{FF2B5EF4-FFF2-40B4-BE49-F238E27FC236}">
                    <a16:creationId xmlns:a16="http://schemas.microsoft.com/office/drawing/2014/main" id="{FBD89B17-FFE9-72B3-9887-414220839803}"/>
                  </a:ext>
                </a:extLst>
              </p:cNvPr>
              <p:cNvGrpSpPr>
                <a:grpSpLocks/>
              </p:cNvGrpSpPr>
              <p:nvPr/>
            </p:nvGrpSpPr>
            <p:grpSpPr bwMode="auto">
              <a:xfrm>
                <a:off x="4016" y="5993"/>
                <a:ext cx="74" cy="500"/>
                <a:chOff x="4016" y="5993"/>
                <a:chExt cx="74" cy="500"/>
              </a:xfrm>
            </p:grpSpPr>
            <p:sp>
              <p:nvSpPr>
                <p:cNvPr id="46427" name="Line 548">
                  <a:extLst>
                    <a:ext uri="{FF2B5EF4-FFF2-40B4-BE49-F238E27FC236}">
                      <a16:creationId xmlns:a16="http://schemas.microsoft.com/office/drawing/2014/main" id="{665C66DC-F56B-64DF-EED4-0BB4A016F312}"/>
                    </a:ext>
                  </a:extLst>
                </p:cNvPr>
                <p:cNvSpPr>
                  <a:spLocks noChangeShapeType="1"/>
                </p:cNvSpPr>
                <p:nvPr/>
              </p:nvSpPr>
              <p:spPr bwMode="auto">
                <a:xfrm rot="6600000">
                  <a:off x="3799" y="6243"/>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28" name="Oval 549">
                  <a:extLst>
                    <a:ext uri="{FF2B5EF4-FFF2-40B4-BE49-F238E27FC236}">
                      <a16:creationId xmlns:a16="http://schemas.microsoft.com/office/drawing/2014/main" id="{14135F76-65A7-87B9-B49A-64BAF4C07754}"/>
                    </a:ext>
                  </a:extLst>
                </p:cNvPr>
                <p:cNvSpPr>
                  <a:spLocks noChangeArrowheads="1"/>
                </p:cNvSpPr>
                <p:nvPr/>
              </p:nvSpPr>
              <p:spPr bwMode="auto">
                <a:xfrm rot="6600000">
                  <a:off x="4021" y="6208"/>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094" name="Group 550">
              <a:extLst>
                <a:ext uri="{FF2B5EF4-FFF2-40B4-BE49-F238E27FC236}">
                  <a16:creationId xmlns:a16="http://schemas.microsoft.com/office/drawing/2014/main" id="{59828625-C40E-0A55-4C1E-02968BE59A48}"/>
                </a:ext>
              </a:extLst>
            </p:cNvPr>
            <p:cNvGrpSpPr>
              <a:grpSpLocks/>
            </p:cNvGrpSpPr>
            <p:nvPr/>
          </p:nvGrpSpPr>
          <p:grpSpPr bwMode="auto">
            <a:xfrm>
              <a:off x="4617" y="2637"/>
              <a:ext cx="1293" cy="3851"/>
              <a:chOff x="4617" y="2637"/>
              <a:chExt cx="1293" cy="3851"/>
            </a:xfrm>
          </p:grpSpPr>
          <p:grpSp>
            <p:nvGrpSpPr>
              <p:cNvPr id="46395" name="Group 551">
                <a:extLst>
                  <a:ext uri="{FF2B5EF4-FFF2-40B4-BE49-F238E27FC236}">
                    <a16:creationId xmlns:a16="http://schemas.microsoft.com/office/drawing/2014/main" id="{D8C7168C-80C5-3C2A-893D-C66005C240D5}"/>
                  </a:ext>
                </a:extLst>
              </p:cNvPr>
              <p:cNvGrpSpPr>
                <a:grpSpLocks/>
              </p:cNvGrpSpPr>
              <p:nvPr/>
            </p:nvGrpSpPr>
            <p:grpSpPr bwMode="auto">
              <a:xfrm>
                <a:off x="5836" y="2637"/>
                <a:ext cx="74" cy="500"/>
                <a:chOff x="5836" y="2637"/>
                <a:chExt cx="74" cy="500"/>
              </a:xfrm>
            </p:grpSpPr>
            <p:sp>
              <p:nvSpPr>
                <p:cNvPr id="46417" name="Line 552">
                  <a:extLst>
                    <a:ext uri="{FF2B5EF4-FFF2-40B4-BE49-F238E27FC236}">
                      <a16:creationId xmlns:a16="http://schemas.microsoft.com/office/drawing/2014/main" id="{4F4CFB8B-009A-EAAD-F727-9CF146E52A15}"/>
                    </a:ext>
                  </a:extLst>
                </p:cNvPr>
                <p:cNvSpPr>
                  <a:spLocks noChangeShapeType="1"/>
                </p:cNvSpPr>
                <p:nvPr/>
              </p:nvSpPr>
              <p:spPr bwMode="auto">
                <a:xfrm rot="6600000">
                  <a:off x="5619" y="2887"/>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18" name="Oval 553">
                  <a:extLst>
                    <a:ext uri="{FF2B5EF4-FFF2-40B4-BE49-F238E27FC236}">
                      <a16:creationId xmlns:a16="http://schemas.microsoft.com/office/drawing/2014/main" id="{DF30EB75-549A-7C41-F801-21F64618DADD}"/>
                    </a:ext>
                  </a:extLst>
                </p:cNvPr>
                <p:cNvSpPr>
                  <a:spLocks noChangeArrowheads="1"/>
                </p:cNvSpPr>
                <p:nvPr/>
              </p:nvSpPr>
              <p:spPr bwMode="auto">
                <a:xfrm rot="6600000">
                  <a:off x="5841" y="2852"/>
                  <a:ext cx="63" cy="74"/>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96" name="Group 554">
                <a:extLst>
                  <a:ext uri="{FF2B5EF4-FFF2-40B4-BE49-F238E27FC236}">
                    <a16:creationId xmlns:a16="http://schemas.microsoft.com/office/drawing/2014/main" id="{205EB375-E6DA-16EB-12A2-733C482AE39A}"/>
                  </a:ext>
                </a:extLst>
              </p:cNvPr>
              <p:cNvGrpSpPr>
                <a:grpSpLocks/>
              </p:cNvGrpSpPr>
              <p:nvPr/>
            </p:nvGrpSpPr>
            <p:grpSpPr bwMode="auto">
              <a:xfrm>
                <a:off x="5660" y="3122"/>
                <a:ext cx="74" cy="500"/>
                <a:chOff x="5660" y="3122"/>
                <a:chExt cx="74" cy="500"/>
              </a:xfrm>
            </p:grpSpPr>
            <p:sp>
              <p:nvSpPr>
                <p:cNvPr id="46415" name="Line 555">
                  <a:extLst>
                    <a:ext uri="{FF2B5EF4-FFF2-40B4-BE49-F238E27FC236}">
                      <a16:creationId xmlns:a16="http://schemas.microsoft.com/office/drawing/2014/main" id="{A8F6BAF4-746D-0797-B412-D9E31689AA9A}"/>
                    </a:ext>
                  </a:extLst>
                </p:cNvPr>
                <p:cNvSpPr>
                  <a:spLocks noChangeShapeType="1"/>
                </p:cNvSpPr>
                <p:nvPr/>
              </p:nvSpPr>
              <p:spPr bwMode="auto">
                <a:xfrm rot="6600000">
                  <a:off x="5443" y="3372"/>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16" name="Oval 556">
                  <a:extLst>
                    <a:ext uri="{FF2B5EF4-FFF2-40B4-BE49-F238E27FC236}">
                      <a16:creationId xmlns:a16="http://schemas.microsoft.com/office/drawing/2014/main" id="{9167049C-B4FC-7865-ADC3-C3209BB18BCD}"/>
                    </a:ext>
                  </a:extLst>
                </p:cNvPr>
                <p:cNvSpPr>
                  <a:spLocks noChangeArrowheads="1"/>
                </p:cNvSpPr>
                <p:nvPr/>
              </p:nvSpPr>
              <p:spPr bwMode="auto">
                <a:xfrm rot="6600000">
                  <a:off x="5665" y="3337"/>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97" name="Group 557">
                <a:extLst>
                  <a:ext uri="{FF2B5EF4-FFF2-40B4-BE49-F238E27FC236}">
                    <a16:creationId xmlns:a16="http://schemas.microsoft.com/office/drawing/2014/main" id="{EAC916CE-A7A3-3D6B-0B83-E4543087E3AA}"/>
                  </a:ext>
                </a:extLst>
              </p:cNvPr>
              <p:cNvGrpSpPr>
                <a:grpSpLocks/>
              </p:cNvGrpSpPr>
              <p:nvPr/>
            </p:nvGrpSpPr>
            <p:grpSpPr bwMode="auto">
              <a:xfrm>
                <a:off x="5486" y="3602"/>
                <a:ext cx="74" cy="499"/>
                <a:chOff x="5486" y="3602"/>
                <a:chExt cx="74" cy="499"/>
              </a:xfrm>
            </p:grpSpPr>
            <p:sp>
              <p:nvSpPr>
                <p:cNvPr id="46413" name="Line 558">
                  <a:extLst>
                    <a:ext uri="{FF2B5EF4-FFF2-40B4-BE49-F238E27FC236}">
                      <a16:creationId xmlns:a16="http://schemas.microsoft.com/office/drawing/2014/main" id="{CF71BC52-5051-614E-0BD9-E3201646DB6F}"/>
                    </a:ext>
                  </a:extLst>
                </p:cNvPr>
                <p:cNvSpPr>
                  <a:spLocks noChangeShapeType="1"/>
                </p:cNvSpPr>
                <p:nvPr/>
              </p:nvSpPr>
              <p:spPr bwMode="auto">
                <a:xfrm rot="6600000">
                  <a:off x="5268" y="3852"/>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14" name="Oval 559">
                  <a:extLst>
                    <a:ext uri="{FF2B5EF4-FFF2-40B4-BE49-F238E27FC236}">
                      <a16:creationId xmlns:a16="http://schemas.microsoft.com/office/drawing/2014/main" id="{9D931D4D-6518-DC65-5420-10A21A5867FB}"/>
                    </a:ext>
                  </a:extLst>
                </p:cNvPr>
                <p:cNvSpPr>
                  <a:spLocks noChangeArrowheads="1"/>
                </p:cNvSpPr>
                <p:nvPr/>
              </p:nvSpPr>
              <p:spPr bwMode="auto">
                <a:xfrm rot="6600000">
                  <a:off x="5492" y="3817"/>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98" name="Group 560">
                <a:extLst>
                  <a:ext uri="{FF2B5EF4-FFF2-40B4-BE49-F238E27FC236}">
                    <a16:creationId xmlns:a16="http://schemas.microsoft.com/office/drawing/2014/main" id="{7F3C460C-9B47-B15F-5C67-EA37C117AE28}"/>
                  </a:ext>
                </a:extLst>
              </p:cNvPr>
              <p:cNvGrpSpPr>
                <a:grpSpLocks/>
              </p:cNvGrpSpPr>
              <p:nvPr/>
            </p:nvGrpSpPr>
            <p:grpSpPr bwMode="auto">
              <a:xfrm>
                <a:off x="5310" y="4086"/>
                <a:ext cx="74" cy="499"/>
                <a:chOff x="5310" y="4086"/>
                <a:chExt cx="74" cy="499"/>
              </a:xfrm>
            </p:grpSpPr>
            <p:sp>
              <p:nvSpPr>
                <p:cNvPr id="46411" name="Line 561">
                  <a:extLst>
                    <a:ext uri="{FF2B5EF4-FFF2-40B4-BE49-F238E27FC236}">
                      <a16:creationId xmlns:a16="http://schemas.microsoft.com/office/drawing/2014/main" id="{B4815DBC-4E2B-7673-FA88-C5EA716CE68D}"/>
                    </a:ext>
                  </a:extLst>
                </p:cNvPr>
                <p:cNvSpPr>
                  <a:spLocks noChangeShapeType="1"/>
                </p:cNvSpPr>
                <p:nvPr/>
              </p:nvSpPr>
              <p:spPr bwMode="auto">
                <a:xfrm rot="6600000">
                  <a:off x="5092" y="4336"/>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12" name="Oval 562">
                  <a:extLst>
                    <a:ext uri="{FF2B5EF4-FFF2-40B4-BE49-F238E27FC236}">
                      <a16:creationId xmlns:a16="http://schemas.microsoft.com/office/drawing/2014/main" id="{38F9F8F0-8D6B-6FD1-3F72-8D3DF5B9A0EA}"/>
                    </a:ext>
                  </a:extLst>
                </p:cNvPr>
                <p:cNvSpPr>
                  <a:spLocks noChangeArrowheads="1"/>
                </p:cNvSpPr>
                <p:nvPr/>
              </p:nvSpPr>
              <p:spPr bwMode="auto">
                <a:xfrm rot="6600000">
                  <a:off x="5316" y="4301"/>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99" name="Group 563">
                <a:extLst>
                  <a:ext uri="{FF2B5EF4-FFF2-40B4-BE49-F238E27FC236}">
                    <a16:creationId xmlns:a16="http://schemas.microsoft.com/office/drawing/2014/main" id="{167145B6-E70C-1100-10AD-95AAB6A5D94C}"/>
                  </a:ext>
                </a:extLst>
              </p:cNvPr>
              <p:cNvGrpSpPr>
                <a:grpSpLocks/>
              </p:cNvGrpSpPr>
              <p:nvPr/>
            </p:nvGrpSpPr>
            <p:grpSpPr bwMode="auto">
              <a:xfrm>
                <a:off x="5138" y="4557"/>
                <a:ext cx="74" cy="500"/>
                <a:chOff x="5138" y="4557"/>
                <a:chExt cx="74" cy="500"/>
              </a:xfrm>
            </p:grpSpPr>
            <p:sp>
              <p:nvSpPr>
                <p:cNvPr id="46409" name="Line 564">
                  <a:extLst>
                    <a:ext uri="{FF2B5EF4-FFF2-40B4-BE49-F238E27FC236}">
                      <a16:creationId xmlns:a16="http://schemas.microsoft.com/office/drawing/2014/main" id="{499DA23A-59AB-6FAB-ECF3-659BB8A00C7F}"/>
                    </a:ext>
                  </a:extLst>
                </p:cNvPr>
                <p:cNvSpPr>
                  <a:spLocks noChangeShapeType="1"/>
                </p:cNvSpPr>
                <p:nvPr/>
              </p:nvSpPr>
              <p:spPr bwMode="auto">
                <a:xfrm rot="6600000">
                  <a:off x="4921" y="4807"/>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10" name="Oval 565">
                  <a:extLst>
                    <a:ext uri="{FF2B5EF4-FFF2-40B4-BE49-F238E27FC236}">
                      <a16:creationId xmlns:a16="http://schemas.microsoft.com/office/drawing/2014/main" id="{25CDBD11-61FE-4C65-7600-11AEFBF7A91E}"/>
                    </a:ext>
                  </a:extLst>
                </p:cNvPr>
                <p:cNvSpPr>
                  <a:spLocks noChangeArrowheads="1"/>
                </p:cNvSpPr>
                <p:nvPr/>
              </p:nvSpPr>
              <p:spPr bwMode="auto">
                <a:xfrm rot="6600000">
                  <a:off x="5143" y="4772"/>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00" name="Group 566">
                <a:extLst>
                  <a:ext uri="{FF2B5EF4-FFF2-40B4-BE49-F238E27FC236}">
                    <a16:creationId xmlns:a16="http://schemas.microsoft.com/office/drawing/2014/main" id="{2F813E63-83AA-5391-3C34-752E53B5AA43}"/>
                  </a:ext>
                </a:extLst>
              </p:cNvPr>
              <p:cNvGrpSpPr>
                <a:grpSpLocks/>
              </p:cNvGrpSpPr>
              <p:nvPr/>
            </p:nvGrpSpPr>
            <p:grpSpPr bwMode="auto">
              <a:xfrm>
                <a:off x="4961" y="5041"/>
                <a:ext cx="74" cy="500"/>
                <a:chOff x="4961" y="5041"/>
                <a:chExt cx="74" cy="500"/>
              </a:xfrm>
            </p:grpSpPr>
            <p:sp>
              <p:nvSpPr>
                <p:cNvPr id="46407" name="Line 567">
                  <a:extLst>
                    <a:ext uri="{FF2B5EF4-FFF2-40B4-BE49-F238E27FC236}">
                      <a16:creationId xmlns:a16="http://schemas.microsoft.com/office/drawing/2014/main" id="{C1426DC3-9297-ABAB-3981-981A9BEE4A8B}"/>
                    </a:ext>
                  </a:extLst>
                </p:cNvPr>
                <p:cNvSpPr>
                  <a:spLocks noChangeShapeType="1"/>
                </p:cNvSpPr>
                <p:nvPr/>
              </p:nvSpPr>
              <p:spPr bwMode="auto">
                <a:xfrm rot="6600000">
                  <a:off x="4744" y="5291"/>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08" name="Oval 568">
                  <a:extLst>
                    <a:ext uri="{FF2B5EF4-FFF2-40B4-BE49-F238E27FC236}">
                      <a16:creationId xmlns:a16="http://schemas.microsoft.com/office/drawing/2014/main" id="{6F60526F-6709-3E95-2C2F-2F7F2867C655}"/>
                    </a:ext>
                  </a:extLst>
                </p:cNvPr>
                <p:cNvSpPr>
                  <a:spLocks noChangeArrowheads="1"/>
                </p:cNvSpPr>
                <p:nvPr/>
              </p:nvSpPr>
              <p:spPr bwMode="auto">
                <a:xfrm rot="6600000">
                  <a:off x="4966" y="5256"/>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01" name="Group 569">
                <a:extLst>
                  <a:ext uri="{FF2B5EF4-FFF2-40B4-BE49-F238E27FC236}">
                    <a16:creationId xmlns:a16="http://schemas.microsoft.com/office/drawing/2014/main" id="{3045BBFC-1C12-00D4-F6D7-BA51FD5DEAAC}"/>
                  </a:ext>
                </a:extLst>
              </p:cNvPr>
              <p:cNvGrpSpPr>
                <a:grpSpLocks/>
              </p:cNvGrpSpPr>
              <p:nvPr/>
            </p:nvGrpSpPr>
            <p:grpSpPr bwMode="auto">
              <a:xfrm>
                <a:off x="4789" y="5517"/>
                <a:ext cx="74" cy="499"/>
                <a:chOff x="4789" y="5517"/>
                <a:chExt cx="74" cy="499"/>
              </a:xfrm>
            </p:grpSpPr>
            <p:sp>
              <p:nvSpPr>
                <p:cNvPr id="46405" name="Line 570">
                  <a:extLst>
                    <a:ext uri="{FF2B5EF4-FFF2-40B4-BE49-F238E27FC236}">
                      <a16:creationId xmlns:a16="http://schemas.microsoft.com/office/drawing/2014/main" id="{D25569A4-C945-ABBD-8071-2D63F358E78D}"/>
                    </a:ext>
                  </a:extLst>
                </p:cNvPr>
                <p:cNvSpPr>
                  <a:spLocks noChangeShapeType="1"/>
                </p:cNvSpPr>
                <p:nvPr/>
              </p:nvSpPr>
              <p:spPr bwMode="auto">
                <a:xfrm rot="6600000">
                  <a:off x="4571" y="5767"/>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06" name="Oval 571">
                  <a:extLst>
                    <a:ext uri="{FF2B5EF4-FFF2-40B4-BE49-F238E27FC236}">
                      <a16:creationId xmlns:a16="http://schemas.microsoft.com/office/drawing/2014/main" id="{DF3EEAFD-08EE-33CC-4B9C-369A4407A79C}"/>
                    </a:ext>
                  </a:extLst>
                </p:cNvPr>
                <p:cNvSpPr>
                  <a:spLocks noChangeArrowheads="1"/>
                </p:cNvSpPr>
                <p:nvPr/>
              </p:nvSpPr>
              <p:spPr bwMode="auto">
                <a:xfrm rot="6600000">
                  <a:off x="4795" y="5732"/>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402" name="Group 572">
                <a:extLst>
                  <a:ext uri="{FF2B5EF4-FFF2-40B4-BE49-F238E27FC236}">
                    <a16:creationId xmlns:a16="http://schemas.microsoft.com/office/drawing/2014/main" id="{AFE2947C-5433-B5C1-95FF-DDF9647ADEB4}"/>
                  </a:ext>
                </a:extLst>
              </p:cNvPr>
              <p:cNvGrpSpPr>
                <a:grpSpLocks/>
              </p:cNvGrpSpPr>
              <p:nvPr/>
            </p:nvGrpSpPr>
            <p:grpSpPr bwMode="auto">
              <a:xfrm>
                <a:off x="4617" y="5988"/>
                <a:ext cx="74" cy="500"/>
                <a:chOff x="4617" y="5988"/>
                <a:chExt cx="74" cy="500"/>
              </a:xfrm>
            </p:grpSpPr>
            <p:sp>
              <p:nvSpPr>
                <p:cNvPr id="46403" name="Line 573">
                  <a:extLst>
                    <a:ext uri="{FF2B5EF4-FFF2-40B4-BE49-F238E27FC236}">
                      <a16:creationId xmlns:a16="http://schemas.microsoft.com/office/drawing/2014/main" id="{BB7333BE-7970-7019-7D24-D5068640ED7F}"/>
                    </a:ext>
                  </a:extLst>
                </p:cNvPr>
                <p:cNvSpPr>
                  <a:spLocks noChangeShapeType="1"/>
                </p:cNvSpPr>
                <p:nvPr/>
              </p:nvSpPr>
              <p:spPr bwMode="auto">
                <a:xfrm rot="6600000">
                  <a:off x="4400" y="6238"/>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404" name="Oval 574">
                  <a:extLst>
                    <a:ext uri="{FF2B5EF4-FFF2-40B4-BE49-F238E27FC236}">
                      <a16:creationId xmlns:a16="http://schemas.microsoft.com/office/drawing/2014/main" id="{2F9A0955-1ADB-D13C-AD86-52BFBC20AD1A}"/>
                    </a:ext>
                  </a:extLst>
                </p:cNvPr>
                <p:cNvSpPr>
                  <a:spLocks noChangeArrowheads="1"/>
                </p:cNvSpPr>
                <p:nvPr/>
              </p:nvSpPr>
              <p:spPr bwMode="auto">
                <a:xfrm rot="6600000">
                  <a:off x="4622" y="6203"/>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095" name="Group 575">
              <a:extLst>
                <a:ext uri="{FF2B5EF4-FFF2-40B4-BE49-F238E27FC236}">
                  <a16:creationId xmlns:a16="http://schemas.microsoft.com/office/drawing/2014/main" id="{C51E1DF2-44BD-23FD-22C2-E1CBBC308249}"/>
                </a:ext>
              </a:extLst>
            </p:cNvPr>
            <p:cNvGrpSpPr>
              <a:grpSpLocks/>
            </p:cNvGrpSpPr>
            <p:nvPr/>
          </p:nvGrpSpPr>
          <p:grpSpPr bwMode="auto">
            <a:xfrm>
              <a:off x="5236" y="2637"/>
              <a:ext cx="1292" cy="3851"/>
              <a:chOff x="5236" y="2637"/>
              <a:chExt cx="1292" cy="3851"/>
            </a:xfrm>
          </p:grpSpPr>
          <p:grpSp>
            <p:nvGrpSpPr>
              <p:cNvPr id="46371" name="Group 576">
                <a:extLst>
                  <a:ext uri="{FF2B5EF4-FFF2-40B4-BE49-F238E27FC236}">
                    <a16:creationId xmlns:a16="http://schemas.microsoft.com/office/drawing/2014/main" id="{E5DE1EA9-27D6-9945-E2B7-D2B7E4B6D375}"/>
                  </a:ext>
                </a:extLst>
              </p:cNvPr>
              <p:cNvGrpSpPr>
                <a:grpSpLocks/>
              </p:cNvGrpSpPr>
              <p:nvPr/>
            </p:nvGrpSpPr>
            <p:grpSpPr bwMode="auto">
              <a:xfrm>
                <a:off x="6471" y="2637"/>
                <a:ext cx="57" cy="500"/>
                <a:chOff x="6471" y="2637"/>
                <a:chExt cx="57" cy="500"/>
              </a:xfrm>
            </p:grpSpPr>
            <p:sp>
              <p:nvSpPr>
                <p:cNvPr id="46393" name="Line 577">
                  <a:extLst>
                    <a:ext uri="{FF2B5EF4-FFF2-40B4-BE49-F238E27FC236}">
                      <a16:creationId xmlns:a16="http://schemas.microsoft.com/office/drawing/2014/main" id="{1CE4C3F9-7326-FFB8-38F4-ACAAD0CB52CE}"/>
                    </a:ext>
                  </a:extLst>
                </p:cNvPr>
                <p:cNvSpPr>
                  <a:spLocks noChangeShapeType="1"/>
                </p:cNvSpPr>
                <p:nvPr/>
              </p:nvSpPr>
              <p:spPr bwMode="auto">
                <a:xfrm rot="6600000">
                  <a:off x="6238" y="2887"/>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94" name="Oval 578">
                  <a:extLst>
                    <a:ext uri="{FF2B5EF4-FFF2-40B4-BE49-F238E27FC236}">
                      <a16:creationId xmlns:a16="http://schemas.microsoft.com/office/drawing/2014/main" id="{3E6610AF-4B46-3857-20DF-AD49A4CF5510}"/>
                    </a:ext>
                  </a:extLst>
                </p:cNvPr>
                <p:cNvSpPr>
                  <a:spLocks noChangeArrowheads="1"/>
                </p:cNvSpPr>
                <p:nvPr/>
              </p:nvSpPr>
              <p:spPr bwMode="auto">
                <a:xfrm rot="6600000">
                  <a:off x="6471" y="2859"/>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72" name="Group 579">
                <a:extLst>
                  <a:ext uri="{FF2B5EF4-FFF2-40B4-BE49-F238E27FC236}">
                    <a16:creationId xmlns:a16="http://schemas.microsoft.com/office/drawing/2014/main" id="{9A65C663-AD11-D483-42F5-DC098B2CA191}"/>
                  </a:ext>
                </a:extLst>
              </p:cNvPr>
              <p:cNvGrpSpPr>
                <a:grpSpLocks/>
              </p:cNvGrpSpPr>
              <p:nvPr/>
            </p:nvGrpSpPr>
            <p:grpSpPr bwMode="auto">
              <a:xfrm>
                <a:off x="6295" y="3122"/>
                <a:ext cx="57" cy="500"/>
                <a:chOff x="6295" y="3122"/>
                <a:chExt cx="57" cy="500"/>
              </a:xfrm>
            </p:grpSpPr>
            <p:sp>
              <p:nvSpPr>
                <p:cNvPr id="46391" name="Line 580">
                  <a:extLst>
                    <a:ext uri="{FF2B5EF4-FFF2-40B4-BE49-F238E27FC236}">
                      <a16:creationId xmlns:a16="http://schemas.microsoft.com/office/drawing/2014/main" id="{C9AAB17E-36F4-CDA8-FCE3-D12AD07AC747}"/>
                    </a:ext>
                  </a:extLst>
                </p:cNvPr>
                <p:cNvSpPr>
                  <a:spLocks noChangeShapeType="1"/>
                </p:cNvSpPr>
                <p:nvPr/>
              </p:nvSpPr>
              <p:spPr bwMode="auto">
                <a:xfrm rot="6600000">
                  <a:off x="6062" y="3372"/>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92" name="Oval 581">
                  <a:extLst>
                    <a:ext uri="{FF2B5EF4-FFF2-40B4-BE49-F238E27FC236}">
                      <a16:creationId xmlns:a16="http://schemas.microsoft.com/office/drawing/2014/main" id="{FE896138-6053-B539-7F58-C5A53C92EF88}"/>
                    </a:ext>
                  </a:extLst>
                </p:cNvPr>
                <p:cNvSpPr>
                  <a:spLocks noChangeArrowheads="1"/>
                </p:cNvSpPr>
                <p:nvPr/>
              </p:nvSpPr>
              <p:spPr bwMode="auto">
                <a:xfrm rot="6600000">
                  <a:off x="6295" y="3344"/>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73" name="Group 582">
                <a:extLst>
                  <a:ext uri="{FF2B5EF4-FFF2-40B4-BE49-F238E27FC236}">
                    <a16:creationId xmlns:a16="http://schemas.microsoft.com/office/drawing/2014/main" id="{F9F67DFD-2DF3-09AF-3ACF-0AC26C674F95}"/>
                  </a:ext>
                </a:extLst>
              </p:cNvPr>
              <p:cNvGrpSpPr>
                <a:grpSpLocks/>
              </p:cNvGrpSpPr>
              <p:nvPr/>
            </p:nvGrpSpPr>
            <p:grpSpPr bwMode="auto">
              <a:xfrm>
                <a:off x="6105" y="3602"/>
                <a:ext cx="74" cy="499"/>
                <a:chOff x="6105" y="3602"/>
                <a:chExt cx="74" cy="499"/>
              </a:xfrm>
            </p:grpSpPr>
            <p:sp>
              <p:nvSpPr>
                <p:cNvPr id="46389" name="Line 583">
                  <a:extLst>
                    <a:ext uri="{FF2B5EF4-FFF2-40B4-BE49-F238E27FC236}">
                      <a16:creationId xmlns:a16="http://schemas.microsoft.com/office/drawing/2014/main" id="{45FCFF18-7CC5-7C71-DF12-AAE362E662F4}"/>
                    </a:ext>
                  </a:extLst>
                </p:cNvPr>
                <p:cNvSpPr>
                  <a:spLocks noChangeShapeType="1"/>
                </p:cNvSpPr>
                <p:nvPr/>
              </p:nvSpPr>
              <p:spPr bwMode="auto">
                <a:xfrm rot="6600000">
                  <a:off x="5887" y="3852"/>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90" name="Oval 584">
                  <a:extLst>
                    <a:ext uri="{FF2B5EF4-FFF2-40B4-BE49-F238E27FC236}">
                      <a16:creationId xmlns:a16="http://schemas.microsoft.com/office/drawing/2014/main" id="{791825CE-1936-9472-BCFB-FC456CB18B89}"/>
                    </a:ext>
                  </a:extLst>
                </p:cNvPr>
                <p:cNvSpPr>
                  <a:spLocks noChangeArrowheads="1"/>
                </p:cNvSpPr>
                <p:nvPr/>
              </p:nvSpPr>
              <p:spPr bwMode="auto">
                <a:xfrm rot="6600000">
                  <a:off x="6111" y="3817"/>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74" name="Group 585">
                <a:extLst>
                  <a:ext uri="{FF2B5EF4-FFF2-40B4-BE49-F238E27FC236}">
                    <a16:creationId xmlns:a16="http://schemas.microsoft.com/office/drawing/2014/main" id="{BC54955A-A7EC-2197-4975-181F23B5257D}"/>
                  </a:ext>
                </a:extLst>
              </p:cNvPr>
              <p:cNvGrpSpPr>
                <a:grpSpLocks/>
              </p:cNvGrpSpPr>
              <p:nvPr/>
            </p:nvGrpSpPr>
            <p:grpSpPr bwMode="auto">
              <a:xfrm>
                <a:off x="5929" y="4086"/>
                <a:ext cx="74" cy="499"/>
                <a:chOff x="5929" y="4086"/>
                <a:chExt cx="74" cy="499"/>
              </a:xfrm>
            </p:grpSpPr>
            <p:sp>
              <p:nvSpPr>
                <p:cNvPr id="46387" name="Line 586">
                  <a:extLst>
                    <a:ext uri="{FF2B5EF4-FFF2-40B4-BE49-F238E27FC236}">
                      <a16:creationId xmlns:a16="http://schemas.microsoft.com/office/drawing/2014/main" id="{C5E1BB16-2636-46F6-3FA7-CF8E316F8A28}"/>
                    </a:ext>
                  </a:extLst>
                </p:cNvPr>
                <p:cNvSpPr>
                  <a:spLocks noChangeShapeType="1"/>
                </p:cNvSpPr>
                <p:nvPr/>
              </p:nvSpPr>
              <p:spPr bwMode="auto">
                <a:xfrm rot="6600000">
                  <a:off x="5711" y="4336"/>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88" name="Oval 587">
                  <a:extLst>
                    <a:ext uri="{FF2B5EF4-FFF2-40B4-BE49-F238E27FC236}">
                      <a16:creationId xmlns:a16="http://schemas.microsoft.com/office/drawing/2014/main" id="{48AEE4DB-2D55-8FD1-35AB-418D4017C068}"/>
                    </a:ext>
                  </a:extLst>
                </p:cNvPr>
                <p:cNvSpPr>
                  <a:spLocks noChangeArrowheads="1"/>
                </p:cNvSpPr>
                <p:nvPr/>
              </p:nvSpPr>
              <p:spPr bwMode="auto">
                <a:xfrm rot="6600000">
                  <a:off x="5935" y="4301"/>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75" name="Group 588">
                <a:extLst>
                  <a:ext uri="{FF2B5EF4-FFF2-40B4-BE49-F238E27FC236}">
                    <a16:creationId xmlns:a16="http://schemas.microsoft.com/office/drawing/2014/main" id="{E7C65B57-FCE6-EFD6-1293-379DD050BFA9}"/>
                  </a:ext>
                </a:extLst>
              </p:cNvPr>
              <p:cNvGrpSpPr>
                <a:grpSpLocks/>
              </p:cNvGrpSpPr>
              <p:nvPr/>
            </p:nvGrpSpPr>
            <p:grpSpPr bwMode="auto">
              <a:xfrm>
                <a:off x="5757" y="4557"/>
                <a:ext cx="74" cy="500"/>
                <a:chOff x="5757" y="4557"/>
                <a:chExt cx="74" cy="500"/>
              </a:xfrm>
            </p:grpSpPr>
            <p:sp>
              <p:nvSpPr>
                <p:cNvPr id="46385" name="Line 589">
                  <a:extLst>
                    <a:ext uri="{FF2B5EF4-FFF2-40B4-BE49-F238E27FC236}">
                      <a16:creationId xmlns:a16="http://schemas.microsoft.com/office/drawing/2014/main" id="{261C1AE5-37DB-72CC-9EFE-E7AD6592C203}"/>
                    </a:ext>
                  </a:extLst>
                </p:cNvPr>
                <p:cNvSpPr>
                  <a:spLocks noChangeShapeType="1"/>
                </p:cNvSpPr>
                <p:nvPr/>
              </p:nvSpPr>
              <p:spPr bwMode="auto">
                <a:xfrm rot="6600000">
                  <a:off x="5540" y="4807"/>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86" name="Oval 590">
                  <a:extLst>
                    <a:ext uri="{FF2B5EF4-FFF2-40B4-BE49-F238E27FC236}">
                      <a16:creationId xmlns:a16="http://schemas.microsoft.com/office/drawing/2014/main" id="{4BB8B1F4-DEC7-0ACC-0568-67BFF72DAF88}"/>
                    </a:ext>
                  </a:extLst>
                </p:cNvPr>
                <p:cNvSpPr>
                  <a:spLocks noChangeArrowheads="1"/>
                </p:cNvSpPr>
                <p:nvPr/>
              </p:nvSpPr>
              <p:spPr bwMode="auto">
                <a:xfrm rot="6600000">
                  <a:off x="5762" y="4772"/>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76" name="Group 591">
                <a:extLst>
                  <a:ext uri="{FF2B5EF4-FFF2-40B4-BE49-F238E27FC236}">
                    <a16:creationId xmlns:a16="http://schemas.microsoft.com/office/drawing/2014/main" id="{BA3FE3CA-0F03-6D74-9444-2C44CB399841}"/>
                  </a:ext>
                </a:extLst>
              </p:cNvPr>
              <p:cNvGrpSpPr>
                <a:grpSpLocks/>
              </p:cNvGrpSpPr>
              <p:nvPr/>
            </p:nvGrpSpPr>
            <p:grpSpPr bwMode="auto">
              <a:xfrm>
                <a:off x="5580" y="5041"/>
                <a:ext cx="74" cy="500"/>
                <a:chOff x="5580" y="5041"/>
                <a:chExt cx="74" cy="500"/>
              </a:xfrm>
            </p:grpSpPr>
            <p:sp>
              <p:nvSpPr>
                <p:cNvPr id="46383" name="Line 592">
                  <a:extLst>
                    <a:ext uri="{FF2B5EF4-FFF2-40B4-BE49-F238E27FC236}">
                      <a16:creationId xmlns:a16="http://schemas.microsoft.com/office/drawing/2014/main" id="{4C42E417-62B7-B1C2-6ABC-30F9D80CB75B}"/>
                    </a:ext>
                  </a:extLst>
                </p:cNvPr>
                <p:cNvSpPr>
                  <a:spLocks noChangeShapeType="1"/>
                </p:cNvSpPr>
                <p:nvPr/>
              </p:nvSpPr>
              <p:spPr bwMode="auto">
                <a:xfrm rot="6600000">
                  <a:off x="5363" y="5291"/>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84" name="Oval 593">
                  <a:extLst>
                    <a:ext uri="{FF2B5EF4-FFF2-40B4-BE49-F238E27FC236}">
                      <a16:creationId xmlns:a16="http://schemas.microsoft.com/office/drawing/2014/main" id="{1181E351-5236-BA63-A917-6E0233D0314A}"/>
                    </a:ext>
                  </a:extLst>
                </p:cNvPr>
                <p:cNvSpPr>
                  <a:spLocks noChangeArrowheads="1"/>
                </p:cNvSpPr>
                <p:nvPr/>
              </p:nvSpPr>
              <p:spPr bwMode="auto">
                <a:xfrm rot="6600000">
                  <a:off x="5585" y="5256"/>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77" name="Group 594">
                <a:extLst>
                  <a:ext uri="{FF2B5EF4-FFF2-40B4-BE49-F238E27FC236}">
                    <a16:creationId xmlns:a16="http://schemas.microsoft.com/office/drawing/2014/main" id="{516F320C-8603-9F71-8665-F29AD7805873}"/>
                  </a:ext>
                </a:extLst>
              </p:cNvPr>
              <p:cNvGrpSpPr>
                <a:grpSpLocks/>
              </p:cNvGrpSpPr>
              <p:nvPr/>
            </p:nvGrpSpPr>
            <p:grpSpPr bwMode="auto">
              <a:xfrm>
                <a:off x="5408" y="5517"/>
                <a:ext cx="74" cy="499"/>
                <a:chOff x="5408" y="5517"/>
                <a:chExt cx="74" cy="499"/>
              </a:xfrm>
            </p:grpSpPr>
            <p:sp>
              <p:nvSpPr>
                <p:cNvPr id="46381" name="Line 595">
                  <a:extLst>
                    <a:ext uri="{FF2B5EF4-FFF2-40B4-BE49-F238E27FC236}">
                      <a16:creationId xmlns:a16="http://schemas.microsoft.com/office/drawing/2014/main" id="{0A24C404-259D-D465-78C6-247D2483BA52}"/>
                    </a:ext>
                  </a:extLst>
                </p:cNvPr>
                <p:cNvSpPr>
                  <a:spLocks noChangeShapeType="1"/>
                </p:cNvSpPr>
                <p:nvPr/>
              </p:nvSpPr>
              <p:spPr bwMode="auto">
                <a:xfrm rot="6600000">
                  <a:off x="5190" y="5767"/>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82" name="Oval 596">
                  <a:extLst>
                    <a:ext uri="{FF2B5EF4-FFF2-40B4-BE49-F238E27FC236}">
                      <a16:creationId xmlns:a16="http://schemas.microsoft.com/office/drawing/2014/main" id="{C7EE9D74-B968-F7B8-0BD5-171EEAC1D3C7}"/>
                    </a:ext>
                  </a:extLst>
                </p:cNvPr>
                <p:cNvSpPr>
                  <a:spLocks noChangeArrowheads="1"/>
                </p:cNvSpPr>
                <p:nvPr/>
              </p:nvSpPr>
              <p:spPr bwMode="auto">
                <a:xfrm rot="6600000">
                  <a:off x="5414" y="5732"/>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78" name="Group 597">
                <a:extLst>
                  <a:ext uri="{FF2B5EF4-FFF2-40B4-BE49-F238E27FC236}">
                    <a16:creationId xmlns:a16="http://schemas.microsoft.com/office/drawing/2014/main" id="{319BEEDF-0CD6-F44A-B8E0-03B0429FA7BC}"/>
                  </a:ext>
                </a:extLst>
              </p:cNvPr>
              <p:cNvGrpSpPr>
                <a:grpSpLocks/>
              </p:cNvGrpSpPr>
              <p:nvPr/>
            </p:nvGrpSpPr>
            <p:grpSpPr bwMode="auto">
              <a:xfrm>
                <a:off x="5236" y="5988"/>
                <a:ext cx="74" cy="500"/>
                <a:chOff x="5236" y="5988"/>
                <a:chExt cx="74" cy="500"/>
              </a:xfrm>
            </p:grpSpPr>
            <p:sp>
              <p:nvSpPr>
                <p:cNvPr id="46379" name="Line 598">
                  <a:extLst>
                    <a:ext uri="{FF2B5EF4-FFF2-40B4-BE49-F238E27FC236}">
                      <a16:creationId xmlns:a16="http://schemas.microsoft.com/office/drawing/2014/main" id="{D4CF2BE9-AFA1-C0E3-03D1-D4C47A8D6FB3}"/>
                    </a:ext>
                  </a:extLst>
                </p:cNvPr>
                <p:cNvSpPr>
                  <a:spLocks noChangeShapeType="1"/>
                </p:cNvSpPr>
                <p:nvPr/>
              </p:nvSpPr>
              <p:spPr bwMode="auto">
                <a:xfrm rot="6600000">
                  <a:off x="5019" y="6238"/>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80" name="Oval 599">
                  <a:extLst>
                    <a:ext uri="{FF2B5EF4-FFF2-40B4-BE49-F238E27FC236}">
                      <a16:creationId xmlns:a16="http://schemas.microsoft.com/office/drawing/2014/main" id="{7CF9FCD9-BE09-6278-28B0-FDBBE6CFCC70}"/>
                    </a:ext>
                  </a:extLst>
                </p:cNvPr>
                <p:cNvSpPr>
                  <a:spLocks noChangeArrowheads="1"/>
                </p:cNvSpPr>
                <p:nvPr/>
              </p:nvSpPr>
              <p:spPr bwMode="auto">
                <a:xfrm rot="6600000">
                  <a:off x="5241" y="6203"/>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096" name="Group 600">
              <a:extLst>
                <a:ext uri="{FF2B5EF4-FFF2-40B4-BE49-F238E27FC236}">
                  <a16:creationId xmlns:a16="http://schemas.microsoft.com/office/drawing/2014/main" id="{AC2133D7-ECEF-E881-29D8-5EB7C1B88B60}"/>
                </a:ext>
              </a:extLst>
            </p:cNvPr>
            <p:cNvGrpSpPr>
              <a:grpSpLocks/>
            </p:cNvGrpSpPr>
            <p:nvPr/>
          </p:nvGrpSpPr>
          <p:grpSpPr bwMode="auto">
            <a:xfrm>
              <a:off x="5823" y="2637"/>
              <a:ext cx="1292" cy="3851"/>
              <a:chOff x="5823" y="2637"/>
              <a:chExt cx="1292" cy="3851"/>
            </a:xfrm>
          </p:grpSpPr>
          <p:grpSp>
            <p:nvGrpSpPr>
              <p:cNvPr id="46347" name="Group 601">
                <a:extLst>
                  <a:ext uri="{FF2B5EF4-FFF2-40B4-BE49-F238E27FC236}">
                    <a16:creationId xmlns:a16="http://schemas.microsoft.com/office/drawing/2014/main" id="{D363333E-776F-0DD9-408D-6B18472DA79A}"/>
                  </a:ext>
                </a:extLst>
              </p:cNvPr>
              <p:cNvGrpSpPr>
                <a:grpSpLocks/>
              </p:cNvGrpSpPr>
              <p:nvPr/>
            </p:nvGrpSpPr>
            <p:grpSpPr bwMode="auto">
              <a:xfrm>
                <a:off x="7058" y="2637"/>
                <a:ext cx="57" cy="500"/>
                <a:chOff x="7058" y="2637"/>
                <a:chExt cx="57" cy="500"/>
              </a:xfrm>
            </p:grpSpPr>
            <p:sp>
              <p:nvSpPr>
                <p:cNvPr id="46369" name="Line 602">
                  <a:extLst>
                    <a:ext uri="{FF2B5EF4-FFF2-40B4-BE49-F238E27FC236}">
                      <a16:creationId xmlns:a16="http://schemas.microsoft.com/office/drawing/2014/main" id="{524A95CA-4E72-0234-3F6C-2BC7B6FC7D5D}"/>
                    </a:ext>
                  </a:extLst>
                </p:cNvPr>
                <p:cNvSpPr>
                  <a:spLocks noChangeShapeType="1"/>
                </p:cNvSpPr>
                <p:nvPr/>
              </p:nvSpPr>
              <p:spPr bwMode="auto">
                <a:xfrm rot="6600000">
                  <a:off x="6825" y="2887"/>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70" name="Oval 603">
                  <a:extLst>
                    <a:ext uri="{FF2B5EF4-FFF2-40B4-BE49-F238E27FC236}">
                      <a16:creationId xmlns:a16="http://schemas.microsoft.com/office/drawing/2014/main" id="{0CF7E05E-3F3C-60B0-B328-7A638CA69DEF}"/>
                    </a:ext>
                  </a:extLst>
                </p:cNvPr>
                <p:cNvSpPr>
                  <a:spLocks noChangeArrowheads="1"/>
                </p:cNvSpPr>
                <p:nvPr/>
              </p:nvSpPr>
              <p:spPr bwMode="auto">
                <a:xfrm rot="6600000">
                  <a:off x="7058" y="2859"/>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48" name="Group 604">
                <a:extLst>
                  <a:ext uri="{FF2B5EF4-FFF2-40B4-BE49-F238E27FC236}">
                    <a16:creationId xmlns:a16="http://schemas.microsoft.com/office/drawing/2014/main" id="{186E9DF7-D8BC-58C8-F6DE-C6BA4836050A}"/>
                  </a:ext>
                </a:extLst>
              </p:cNvPr>
              <p:cNvGrpSpPr>
                <a:grpSpLocks/>
              </p:cNvGrpSpPr>
              <p:nvPr/>
            </p:nvGrpSpPr>
            <p:grpSpPr bwMode="auto">
              <a:xfrm>
                <a:off x="6866" y="3122"/>
                <a:ext cx="74" cy="500"/>
                <a:chOff x="6866" y="3122"/>
                <a:chExt cx="74" cy="500"/>
              </a:xfrm>
            </p:grpSpPr>
            <p:sp>
              <p:nvSpPr>
                <p:cNvPr id="46367" name="Line 605">
                  <a:extLst>
                    <a:ext uri="{FF2B5EF4-FFF2-40B4-BE49-F238E27FC236}">
                      <a16:creationId xmlns:a16="http://schemas.microsoft.com/office/drawing/2014/main" id="{2DA4258E-8282-9310-041E-7F7175E1DDD0}"/>
                    </a:ext>
                  </a:extLst>
                </p:cNvPr>
                <p:cNvSpPr>
                  <a:spLocks noChangeShapeType="1"/>
                </p:cNvSpPr>
                <p:nvPr/>
              </p:nvSpPr>
              <p:spPr bwMode="auto">
                <a:xfrm rot="6600000">
                  <a:off x="6649" y="3372"/>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68" name="Oval 606">
                  <a:extLst>
                    <a:ext uri="{FF2B5EF4-FFF2-40B4-BE49-F238E27FC236}">
                      <a16:creationId xmlns:a16="http://schemas.microsoft.com/office/drawing/2014/main" id="{33D3CDD0-37B2-08E2-2400-E5E0006B1677}"/>
                    </a:ext>
                  </a:extLst>
                </p:cNvPr>
                <p:cNvSpPr>
                  <a:spLocks noChangeArrowheads="1"/>
                </p:cNvSpPr>
                <p:nvPr/>
              </p:nvSpPr>
              <p:spPr bwMode="auto">
                <a:xfrm rot="6600000">
                  <a:off x="6871" y="3337"/>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49" name="Group 607">
                <a:extLst>
                  <a:ext uri="{FF2B5EF4-FFF2-40B4-BE49-F238E27FC236}">
                    <a16:creationId xmlns:a16="http://schemas.microsoft.com/office/drawing/2014/main" id="{6A541FED-E6C9-D344-136A-E209B4F37E19}"/>
                  </a:ext>
                </a:extLst>
              </p:cNvPr>
              <p:cNvGrpSpPr>
                <a:grpSpLocks/>
              </p:cNvGrpSpPr>
              <p:nvPr/>
            </p:nvGrpSpPr>
            <p:grpSpPr bwMode="auto">
              <a:xfrm>
                <a:off x="6692" y="3602"/>
                <a:ext cx="74" cy="499"/>
                <a:chOff x="6692" y="3602"/>
                <a:chExt cx="74" cy="499"/>
              </a:xfrm>
            </p:grpSpPr>
            <p:sp>
              <p:nvSpPr>
                <p:cNvPr id="46365" name="Line 608">
                  <a:extLst>
                    <a:ext uri="{FF2B5EF4-FFF2-40B4-BE49-F238E27FC236}">
                      <a16:creationId xmlns:a16="http://schemas.microsoft.com/office/drawing/2014/main" id="{FAD78871-D00E-A4B7-CD8B-3CB1866388D8}"/>
                    </a:ext>
                  </a:extLst>
                </p:cNvPr>
                <p:cNvSpPr>
                  <a:spLocks noChangeShapeType="1"/>
                </p:cNvSpPr>
                <p:nvPr/>
              </p:nvSpPr>
              <p:spPr bwMode="auto">
                <a:xfrm rot="6600000">
                  <a:off x="6474" y="3852"/>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66" name="Oval 609">
                  <a:extLst>
                    <a:ext uri="{FF2B5EF4-FFF2-40B4-BE49-F238E27FC236}">
                      <a16:creationId xmlns:a16="http://schemas.microsoft.com/office/drawing/2014/main" id="{A29F7971-668C-A409-6DB8-C0293CE779F9}"/>
                    </a:ext>
                  </a:extLst>
                </p:cNvPr>
                <p:cNvSpPr>
                  <a:spLocks noChangeArrowheads="1"/>
                </p:cNvSpPr>
                <p:nvPr/>
              </p:nvSpPr>
              <p:spPr bwMode="auto">
                <a:xfrm rot="6600000">
                  <a:off x="6698" y="3817"/>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50" name="Group 610">
                <a:extLst>
                  <a:ext uri="{FF2B5EF4-FFF2-40B4-BE49-F238E27FC236}">
                    <a16:creationId xmlns:a16="http://schemas.microsoft.com/office/drawing/2014/main" id="{E0D218FA-440B-401E-C387-54E38A459E1B}"/>
                  </a:ext>
                </a:extLst>
              </p:cNvPr>
              <p:cNvGrpSpPr>
                <a:grpSpLocks/>
              </p:cNvGrpSpPr>
              <p:nvPr/>
            </p:nvGrpSpPr>
            <p:grpSpPr bwMode="auto">
              <a:xfrm>
                <a:off x="6516" y="4086"/>
                <a:ext cx="74" cy="499"/>
                <a:chOff x="6516" y="4086"/>
                <a:chExt cx="74" cy="499"/>
              </a:xfrm>
            </p:grpSpPr>
            <p:sp>
              <p:nvSpPr>
                <p:cNvPr id="46363" name="Line 611">
                  <a:extLst>
                    <a:ext uri="{FF2B5EF4-FFF2-40B4-BE49-F238E27FC236}">
                      <a16:creationId xmlns:a16="http://schemas.microsoft.com/office/drawing/2014/main" id="{34D8DB6C-A06E-A497-ECF0-98EA6FECDF8E}"/>
                    </a:ext>
                  </a:extLst>
                </p:cNvPr>
                <p:cNvSpPr>
                  <a:spLocks noChangeShapeType="1"/>
                </p:cNvSpPr>
                <p:nvPr/>
              </p:nvSpPr>
              <p:spPr bwMode="auto">
                <a:xfrm rot="6600000">
                  <a:off x="6298" y="4336"/>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64" name="Oval 612">
                  <a:extLst>
                    <a:ext uri="{FF2B5EF4-FFF2-40B4-BE49-F238E27FC236}">
                      <a16:creationId xmlns:a16="http://schemas.microsoft.com/office/drawing/2014/main" id="{EEE94AE6-1FBD-266C-994F-4DD402E0A648}"/>
                    </a:ext>
                  </a:extLst>
                </p:cNvPr>
                <p:cNvSpPr>
                  <a:spLocks noChangeArrowheads="1"/>
                </p:cNvSpPr>
                <p:nvPr/>
              </p:nvSpPr>
              <p:spPr bwMode="auto">
                <a:xfrm rot="6600000">
                  <a:off x="6522" y="4301"/>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51" name="Group 613">
                <a:extLst>
                  <a:ext uri="{FF2B5EF4-FFF2-40B4-BE49-F238E27FC236}">
                    <a16:creationId xmlns:a16="http://schemas.microsoft.com/office/drawing/2014/main" id="{86AF501D-AE3F-5761-9A2D-B5F554768B78}"/>
                  </a:ext>
                </a:extLst>
              </p:cNvPr>
              <p:cNvGrpSpPr>
                <a:grpSpLocks/>
              </p:cNvGrpSpPr>
              <p:nvPr/>
            </p:nvGrpSpPr>
            <p:grpSpPr bwMode="auto">
              <a:xfrm>
                <a:off x="6344" y="4557"/>
                <a:ext cx="74" cy="500"/>
                <a:chOff x="6344" y="4557"/>
                <a:chExt cx="74" cy="500"/>
              </a:xfrm>
            </p:grpSpPr>
            <p:sp>
              <p:nvSpPr>
                <p:cNvPr id="46361" name="Line 614">
                  <a:extLst>
                    <a:ext uri="{FF2B5EF4-FFF2-40B4-BE49-F238E27FC236}">
                      <a16:creationId xmlns:a16="http://schemas.microsoft.com/office/drawing/2014/main" id="{46CB298E-DB9D-6884-1370-B19C4254B999}"/>
                    </a:ext>
                  </a:extLst>
                </p:cNvPr>
                <p:cNvSpPr>
                  <a:spLocks noChangeShapeType="1"/>
                </p:cNvSpPr>
                <p:nvPr/>
              </p:nvSpPr>
              <p:spPr bwMode="auto">
                <a:xfrm rot="6600000">
                  <a:off x="6127" y="4807"/>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62" name="Oval 615">
                  <a:extLst>
                    <a:ext uri="{FF2B5EF4-FFF2-40B4-BE49-F238E27FC236}">
                      <a16:creationId xmlns:a16="http://schemas.microsoft.com/office/drawing/2014/main" id="{7A2B62C2-A5EE-36DE-16EA-BF3449D9BDF7}"/>
                    </a:ext>
                  </a:extLst>
                </p:cNvPr>
                <p:cNvSpPr>
                  <a:spLocks noChangeArrowheads="1"/>
                </p:cNvSpPr>
                <p:nvPr/>
              </p:nvSpPr>
              <p:spPr bwMode="auto">
                <a:xfrm rot="6600000">
                  <a:off x="6349" y="4772"/>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52" name="Group 616">
                <a:extLst>
                  <a:ext uri="{FF2B5EF4-FFF2-40B4-BE49-F238E27FC236}">
                    <a16:creationId xmlns:a16="http://schemas.microsoft.com/office/drawing/2014/main" id="{29F6EB6B-EB0D-02E9-425A-1E1E0163FEEA}"/>
                  </a:ext>
                </a:extLst>
              </p:cNvPr>
              <p:cNvGrpSpPr>
                <a:grpSpLocks/>
              </p:cNvGrpSpPr>
              <p:nvPr/>
            </p:nvGrpSpPr>
            <p:grpSpPr bwMode="auto">
              <a:xfrm>
                <a:off x="6167" y="5041"/>
                <a:ext cx="74" cy="500"/>
                <a:chOff x="6167" y="5041"/>
                <a:chExt cx="74" cy="500"/>
              </a:xfrm>
            </p:grpSpPr>
            <p:sp>
              <p:nvSpPr>
                <p:cNvPr id="46359" name="Line 617">
                  <a:extLst>
                    <a:ext uri="{FF2B5EF4-FFF2-40B4-BE49-F238E27FC236}">
                      <a16:creationId xmlns:a16="http://schemas.microsoft.com/office/drawing/2014/main" id="{662923FE-D4C3-6EB6-D1A1-94EE5B9D4143}"/>
                    </a:ext>
                  </a:extLst>
                </p:cNvPr>
                <p:cNvSpPr>
                  <a:spLocks noChangeShapeType="1"/>
                </p:cNvSpPr>
                <p:nvPr/>
              </p:nvSpPr>
              <p:spPr bwMode="auto">
                <a:xfrm rot="6600000">
                  <a:off x="5950" y="5291"/>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60" name="Oval 618">
                  <a:extLst>
                    <a:ext uri="{FF2B5EF4-FFF2-40B4-BE49-F238E27FC236}">
                      <a16:creationId xmlns:a16="http://schemas.microsoft.com/office/drawing/2014/main" id="{E667673D-05B5-88FC-8702-4F4F14873E78}"/>
                    </a:ext>
                  </a:extLst>
                </p:cNvPr>
                <p:cNvSpPr>
                  <a:spLocks noChangeArrowheads="1"/>
                </p:cNvSpPr>
                <p:nvPr/>
              </p:nvSpPr>
              <p:spPr bwMode="auto">
                <a:xfrm rot="6600000">
                  <a:off x="6172" y="5256"/>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53" name="Group 619">
                <a:extLst>
                  <a:ext uri="{FF2B5EF4-FFF2-40B4-BE49-F238E27FC236}">
                    <a16:creationId xmlns:a16="http://schemas.microsoft.com/office/drawing/2014/main" id="{279B5EC3-57C3-145E-9A68-45B3E55BC088}"/>
                  </a:ext>
                </a:extLst>
              </p:cNvPr>
              <p:cNvGrpSpPr>
                <a:grpSpLocks/>
              </p:cNvGrpSpPr>
              <p:nvPr/>
            </p:nvGrpSpPr>
            <p:grpSpPr bwMode="auto">
              <a:xfrm>
                <a:off x="5995" y="5517"/>
                <a:ext cx="74" cy="499"/>
                <a:chOff x="5995" y="5517"/>
                <a:chExt cx="74" cy="499"/>
              </a:xfrm>
            </p:grpSpPr>
            <p:sp>
              <p:nvSpPr>
                <p:cNvPr id="46357" name="Line 620">
                  <a:extLst>
                    <a:ext uri="{FF2B5EF4-FFF2-40B4-BE49-F238E27FC236}">
                      <a16:creationId xmlns:a16="http://schemas.microsoft.com/office/drawing/2014/main" id="{05D3C8BC-455C-1D19-D9F4-D0DD75737B99}"/>
                    </a:ext>
                  </a:extLst>
                </p:cNvPr>
                <p:cNvSpPr>
                  <a:spLocks noChangeShapeType="1"/>
                </p:cNvSpPr>
                <p:nvPr/>
              </p:nvSpPr>
              <p:spPr bwMode="auto">
                <a:xfrm rot="6600000">
                  <a:off x="5777" y="5767"/>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58" name="Oval 621">
                  <a:extLst>
                    <a:ext uri="{FF2B5EF4-FFF2-40B4-BE49-F238E27FC236}">
                      <a16:creationId xmlns:a16="http://schemas.microsoft.com/office/drawing/2014/main" id="{2E0A801A-995D-0A26-241E-58F9B4EB5272}"/>
                    </a:ext>
                  </a:extLst>
                </p:cNvPr>
                <p:cNvSpPr>
                  <a:spLocks noChangeArrowheads="1"/>
                </p:cNvSpPr>
                <p:nvPr/>
              </p:nvSpPr>
              <p:spPr bwMode="auto">
                <a:xfrm rot="6600000">
                  <a:off x="6001" y="5732"/>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54" name="Group 622">
                <a:extLst>
                  <a:ext uri="{FF2B5EF4-FFF2-40B4-BE49-F238E27FC236}">
                    <a16:creationId xmlns:a16="http://schemas.microsoft.com/office/drawing/2014/main" id="{717E36EA-BCD7-7EC4-463D-7B84FE461809}"/>
                  </a:ext>
                </a:extLst>
              </p:cNvPr>
              <p:cNvGrpSpPr>
                <a:grpSpLocks/>
              </p:cNvGrpSpPr>
              <p:nvPr/>
            </p:nvGrpSpPr>
            <p:grpSpPr bwMode="auto">
              <a:xfrm>
                <a:off x="5823" y="5988"/>
                <a:ext cx="74" cy="500"/>
                <a:chOff x="5823" y="5988"/>
                <a:chExt cx="74" cy="500"/>
              </a:xfrm>
            </p:grpSpPr>
            <p:sp>
              <p:nvSpPr>
                <p:cNvPr id="46355" name="Line 623">
                  <a:extLst>
                    <a:ext uri="{FF2B5EF4-FFF2-40B4-BE49-F238E27FC236}">
                      <a16:creationId xmlns:a16="http://schemas.microsoft.com/office/drawing/2014/main" id="{93CAFF67-224C-50CE-6516-C2834393274B}"/>
                    </a:ext>
                  </a:extLst>
                </p:cNvPr>
                <p:cNvSpPr>
                  <a:spLocks noChangeShapeType="1"/>
                </p:cNvSpPr>
                <p:nvPr/>
              </p:nvSpPr>
              <p:spPr bwMode="auto">
                <a:xfrm rot="6600000">
                  <a:off x="5606" y="6238"/>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56" name="Oval 624">
                  <a:extLst>
                    <a:ext uri="{FF2B5EF4-FFF2-40B4-BE49-F238E27FC236}">
                      <a16:creationId xmlns:a16="http://schemas.microsoft.com/office/drawing/2014/main" id="{B37D6488-99E8-287B-B9EF-968BC5B7A7C3}"/>
                    </a:ext>
                  </a:extLst>
                </p:cNvPr>
                <p:cNvSpPr>
                  <a:spLocks noChangeArrowheads="1"/>
                </p:cNvSpPr>
                <p:nvPr/>
              </p:nvSpPr>
              <p:spPr bwMode="auto">
                <a:xfrm rot="6600000">
                  <a:off x="5828" y="6203"/>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097" name="Group 625">
              <a:extLst>
                <a:ext uri="{FF2B5EF4-FFF2-40B4-BE49-F238E27FC236}">
                  <a16:creationId xmlns:a16="http://schemas.microsoft.com/office/drawing/2014/main" id="{97B05EF3-88D0-8EF0-B0E9-328D4EA37836}"/>
                </a:ext>
              </a:extLst>
            </p:cNvPr>
            <p:cNvGrpSpPr>
              <a:grpSpLocks/>
            </p:cNvGrpSpPr>
            <p:nvPr/>
          </p:nvGrpSpPr>
          <p:grpSpPr bwMode="auto">
            <a:xfrm>
              <a:off x="6442" y="2642"/>
              <a:ext cx="1292" cy="3851"/>
              <a:chOff x="6442" y="2642"/>
              <a:chExt cx="1292" cy="3851"/>
            </a:xfrm>
          </p:grpSpPr>
          <p:grpSp>
            <p:nvGrpSpPr>
              <p:cNvPr id="46323" name="Group 626">
                <a:extLst>
                  <a:ext uri="{FF2B5EF4-FFF2-40B4-BE49-F238E27FC236}">
                    <a16:creationId xmlns:a16="http://schemas.microsoft.com/office/drawing/2014/main" id="{6F2D0957-53BE-6185-60D5-29B159B8F593}"/>
                  </a:ext>
                </a:extLst>
              </p:cNvPr>
              <p:cNvGrpSpPr>
                <a:grpSpLocks/>
              </p:cNvGrpSpPr>
              <p:nvPr/>
            </p:nvGrpSpPr>
            <p:grpSpPr bwMode="auto">
              <a:xfrm>
                <a:off x="7677" y="2642"/>
                <a:ext cx="57" cy="500"/>
                <a:chOff x="7677" y="2642"/>
                <a:chExt cx="57" cy="500"/>
              </a:xfrm>
            </p:grpSpPr>
            <p:sp>
              <p:nvSpPr>
                <p:cNvPr id="46345" name="Line 627">
                  <a:extLst>
                    <a:ext uri="{FF2B5EF4-FFF2-40B4-BE49-F238E27FC236}">
                      <a16:creationId xmlns:a16="http://schemas.microsoft.com/office/drawing/2014/main" id="{8F2F1F52-8691-1877-BE9B-73C9A60CA5B0}"/>
                    </a:ext>
                  </a:extLst>
                </p:cNvPr>
                <p:cNvSpPr>
                  <a:spLocks noChangeShapeType="1"/>
                </p:cNvSpPr>
                <p:nvPr/>
              </p:nvSpPr>
              <p:spPr bwMode="auto">
                <a:xfrm rot="6600000">
                  <a:off x="7444" y="2892"/>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46" name="Oval 628">
                  <a:extLst>
                    <a:ext uri="{FF2B5EF4-FFF2-40B4-BE49-F238E27FC236}">
                      <a16:creationId xmlns:a16="http://schemas.microsoft.com/office/drawing/2014/main" id="{37431BC1-6FC6-92C5-6C0C-913663657F99}"/>
                    </a:ext>
                  </a:extLst>
                </p:cNvPr>
                <p:cNvSpPr>
                  <a:spLocks noChangeArrowheads="1"/>
                </p:cNvSpPr>
                <p:nvPr/>
              </p:nvSpPr>
              <p:spPr bwMode="auto">
                <a:xfrm rot="6600000">
                  <a:off x="7677" y="2864"/>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24" name="Group 629">
                <a:extLst>
                  <a:ext uri="{FF2B5EF4-FFF2-40B4-BE49-F238E27FC236}">
                    <a16:creationId xmlns:a16="http://schemas.microsoft.com/office/drawing/2014/main" id="{3A0BB51B-BA1B-85B7-33E7-27621E9767D7}"/>
                  </a:ext>
                </a:extLst>
              </p:cNvPr>
              <p:cNvGrpSpPr>
                <a:grpSpLocks/>
              </p:cNvGrpSpPr>
              <p:nvPr/>
            </p:nvGrpSpPr>
            <p:grpSpPr bwMode="auto">
              <a:xfrm>
                <a:off x="7485" y="3127"/>
                <a:ext cx="74" cy="500"/>
                <a:chOff x="7485" y="3127"/>
                <a:chExt cx="74" cy="500"/>
              </a:xfrm>
            </p:grpSpPr>
            <p:sp>
              <p:nvSpPr>
                <p:cNvPr id="46343" name="Line 630">
                  <a:extLst>
                    <a:ext uri="{FF2B5EF4-FFF2-40B4-BE49-F238E27FC236}">
                      <a16:creationId xmlns:a16="http://schemas.microsoft.com/office/drawing/2014/main" id="{B7605D96-4C09-67F6-6F6D-2F65DB881C56}"/>
                    </a:ext>
                  </a:extLst>
                </p:cNvPr>
                <p:cNvSpPr>
                  <a:spLocks noChangeShapeType="1"/>
                </p:cNvSpPr>
                <p:nvPr/>
              </p:nvSpPr>
              <p:spPr bwMode="auto">
                <a:xfrm rot="6600000">
                  <a:off x="7268" y="3377"/>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44" name="Oval 631">
                  <a:extLst>
                    <a:ext uri="{FF2B5EF4-FFF2-40B4-BE49-F238E27FC236}">
                      <a16:creationId xmlns:a16="http://schemas.microsoft.com/office/drawing/2014/main" id="{2BD9F6E7-34F8-6048-0253-466938F0895D}"/>
                    </a:ext>
                  </a:extLst>
                </p:cNvPr>
                <p:cNvSpPr>
                  <a:spLocks noChangeArrowheads="1"/>
                </p:cNvSpPr>
                <p:nvPr/>
              </p:nvSpPr>
              <p:spPr bwMode="auto">
                <a:xfrm rot="6600000">
                  <a:off x="7490" y="3342"/>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25" name="Group 632">
                <a:extLst>
                  <a:ext uri="{FF2B5EF4-FFF2-40B4-BE49-F238E27FC236}">
                    <a16:creationId xmlns:a16="http://schemas.microsoft.com/office/drawing/2014/main" id="{0D47C465-E6EB-E28B-7DB7-2C79CBFE4562}"/>
                  </a:ext>
                </a:extLst>
              </p:cNvPr>
              <p:cNvGrpSpPr>
                <a:grpSpLocks/>
              </p:cNvGrpSpPr>
              <p:nvPr/>
            </p:nvGrpSpPr>
            <p:grpSpPr bwMode="auto">
              <a:xfrm>
                <a:off x="7311" y="3607"/>
                <a:ext cx="74" cy="499"/>
                <a:chOff x="7311" y="3607"/>
                <a:chExt cx="74" cy="499"/>
              </a:xfrm>
            </p:grpSpPr>
            <p:sp>
              <p:nvSpPr>
                <p:cNvPr id="46341" name="Line 633">
                  <a:extLst>
                    <a:ext uri="{FF2B5EF4-FFF2-40B4-BE49-F238E27FC236}">
                      <a16:creationId xmlns:a16="http://schemas.microsoft.com/office/drawing/2014/main" id="{A2E1BF43-46C6-38C3-4F05-1235EDA353C4}"/>
                    </a:ext>
                  </a:extLst>
                </p:cNvPr>
                <p:cNvSpPr>
                  <a:spLocks noChangeShapeType="1"/>
                </p:cNvSpPr>
                <p:nvPr/>
              </p:nvSpPr>
              <p:spPr bwMode="auto">
                <a:xfrm rot="6600000">
                  <a:off x="7093" y="3857"/>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42" name="Oval 634">
                  <a:extLst>
                    <a:ext uri="{FF2B5EF4-FFF2-40B4-BE49-F238E27FC236}">
                      <a16:creationId xmlns:a16="http://schemas.microsoft.com/office/drawing/2014/main" id="{3E21793A-AEE1-E766-B33F-DC4B02E6B76B}"/>
                    </a:ext>
                  </a:extLst>
                </p:cNvPr>
                <p:cNvSpPr>
                  <a:spLocks noChangeArrowheads="1"/>
                </p:cNvSpPr>
                <p:nvPr/>
              </p:nvSpPr>
              <p:spPr bwMode="auto">
                <a:xfrm rot="6600000">
                  <a:off x="7317" y="3822"/>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26" name="Group 635">
                <a:extLst>
                  <a:ext uri="{FF2B5EF4-FFF2-40B4-BE49-F238E27FC236}">
                    <a16:creationId xmlns:a16="http://schemas.microsoft.com/office/drawing/2014/main" id="{F443EBB4-F7A0-8DF7-F085-BC741A165CDB}"/>
                  </a:ext>
                </a:extLst>
              </p:cNvPr>
              <p:cNvGrpSpPr>
                <a:grpSpLocks/>
              </p:cNvGrpSpPr>
              <p:nvPr/>
            </p:nvGrpSpPr>
            <p:grpSpPr bwMode="auto">
              <a:xfrm>
                <a:off x="7135" y="4091"/>
                <a:ext cx="74" cy="499"/>
                <a:chOff x="7135" y="4091"/>
                <a:chExt cx="74" cy="499"/>
              </a:xfrm>
            </p:grpSpPr>
            <p:sp>
              <p:nvSpPr>
                <p:cNvPr id="46339" name="Line 636">
                  <a:extLst>
                    <a:ext uri="{FF2B5EF4-FFF2-40B4-BE49-F238E27FC236}">
                      <a16:creationId xmlns:a16="http://schemas.microsoft.com/office/drawing/2014/main" id="{67D345D6-BE3A-D688-BFEE-E73CB8A2ED1F}"/>
                    </a:ext>
                  </a:extLst>
                </p:cNvPr>
                <p:cNvSpPr>
                  <a:spLocks noChangeShapeType="1"/>
                </p:cNvSpPr>
                <p:nvPr/>
              </p:nvSpPr>
              <p:spPr bwMode="auto">
                <a:xfrm rot="6600000">
                  <a:off x="6917" y="4341"/>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40" name="Oval 637">
                  <a:extLst>
                    <a:ext uri="{FF2B5EF4-FFF2-40B4-BE49-F238E27FC236}">
                      <a16:creationId xmlns:a16="http://schemas.microsoft.com/office/drawing/2014/main" id="{7ED50EC0-2497-1B85-34A8-9BE4345D58E6}"/>
                    </a:ext>
                  </a:extLst>
                </p:cNvPr>
                <p:cNvSpPr>
                  <a:spLocks noChangeArrowheads="1"/>
                </p:cNvSpPr>
                <p:nvPr/>
              </p:nvSpPr>
              <p:spPr bwMode="auto">
                <a:xfrm rot="6600000">
                  <a:off x="7141" y="4306"/>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27" name="Group 638">
                <a:extLst>
                  <a:ext uri="{FF2B5EF4-FFF2-40B4-BE49-F238E27FC236}">
                    <a16:creationId xmlns:a16="http://schemas.microsoft.com/office/drawing/2014/main" id="{B42C6152-60C0-36C6-E732-E2B2DCAF1D5C}"/>
                  </a:ext>
                </a:extLst>
              </p:cNvPr>
              <p:cNvGrpSpPr>
                <a:grpSpLocks/>
              </p:cNvGrpSpPr>
              <p:nvPr/>
            </p:nvGrpSpPr>
            <p:grpSpPr bwMode="auto">
              <a:xfrm>
                <a:off x="6963" y="4562"/>
                <a:ext cx="74" cy="500"/>
                <a:chOff x="6963" y="4562"/>
                <a:chExt cx="74" cy="500"/>
              </a:xfrm>
            </p:grpSpPr>
            <p:sp>
              <p:nvSpPr>
                <p:cNvPr id="46337" name="Line 639">
                  <a:extLst>
                    <a:ext uri="{FF2B5EF4-FFF2-40B4-BE49-F238E27FC236}">
                      <a16:creationId xmlns:a16="http://schemas.microsoft.com/office/drawing/2014/main" id="{CCBD2C6F-AB43-BD31-EA17-BE21D15EC2CD}"/>
                    </a:ext>
                  </a:extLst>
                </p:cNvPr>
                <p:cNvSpPr>
                  <a:spLocks noChangeShapeType="1"/>
                </p:cNvSpPr>
                <p:nvPr/>
              </p:nvSpPr>
              <p:spPr bwMode="auto">
                <a:xfrm rot="6600000">
                  <a:off x="6746" y="4812"/>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38" name="Oval 640">
                  <a:extLst>
                    <a:ext uri="{FF2B5EF4-FFF2-40B4-BE49-F238E27FC236}">
                      <a16:creationId xmlns:a16="http://schemas.microsoft.com/office/drawing/2014/main" id="{BB878508-CB27-B62E-4733-B6F3B9A20A42}"/>
                    </a:ext>
                  </a:extLst>
                </p:cNvPr>
                <p:cNvSpPr>
                  <a:spLocks noChangeArrowheads="1"/>
                </p:cNvSpPr>
                <p:nvPr/>
              </p:nvSpPr>
              <p:spPr bwMode="auto">
                <a:xfrm rot="6600000">
                  <a:off x="6968" y="4777"/>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28" name="Group 641">
                <a:extLst>
                  <a:ext uri="{FF2B5EF4-FFF2-40B4-BE49-F238E27FC236}">
                    <a16:creationId xmlns:a16="http://schemas.microsoft.com/office/drawing/2014/main" id="{0E5A0074-0E84-B87A-7A16-B268F4CC4829}"/>
                  </a:ext>
                </a:extLst>
              </p:cNvPr>
              <p:cNvGrpSpPr>
                <a:grpSpLocks/>
              </p:cNvGrpSpPr>
              <p:nvPr/>
            </p:nvGrpSpPr>
            <p:grpSpPr bwMode="auto">
              <a:xfrm>
                <a:off x="6786" y="5046"/>
                <a:ext cx="74" cy="500"/>
                <a:chOff x="6786" y="5046"/>
                <a:chExt cx="74" cy="500"/>
              </a:xfrm>
            </p:grpSpPr>
            <p:sp>
              <p:nvSpPr>
                <p:cNvPr id="46335" name="Line 642">
                  <a:extLst>
                    <a:ext uri="{FF2B5EF4-FFF2-40B4-BE49-F238E27FC236}">
                      <a16:creationId xmlns:a16="http://schemas.microsoft.com/office/drawing/2014/main" id="{4A1ACE0E-5FC8-AAA9-4ED7-842D2CE23C07}"/>
                    </a:ext>
                  </a:extLst>
                </p:cNvPr>
                <p:cNvSpPr>
                  <a:spLocks noChangeShapeType="1"/>
                </p:cNvSpPr>
                <p:nvPr/>
              </p:nvSpPr>
              <p:spPr bwMode="auto">
                <a:xfrm rot="6600000">
                  <a:off x="6569" y="5296"/>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36" name="Oval 643">
                  <a:extLst>
                    <a:ext uri="{FF2B5EF4-FFF2-40B4-BE49-F238E27FC236}">
                      <a16:creationId xmlns:a16="http://schemas.microsoft.com/office/drawing/2014/main" id="{2482E7C3-A3D4-EB0A-51B7-D65ED534F048}"/>
                    </a:ext>
                  </a:extLst>
                </p:cNvPr>
                <p:cNvSpPr>
                  <a:spLocks noChangeArrowheads="1"/>
                </p:cNvSpPr>
                <p:nvPr/>
              </p:nvSpPr>
              <p:spPr bwMode="auto">
                <a:xfrm rot="6600000">
                  <a:off x="6791" y="5261"/>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29" name="Group 644">
                <a:extLst>
                  <a:ext uri="{FF2B5EF4-FFF2-40B4-BE49-F238E27FC236}">
                    <a16:creationId xmlns:a16="http://schemas.microsoft.com/office/drawing/2014/main" id="{2FF8C683-52EC-7594-4585-1FB49C604558}"/>
                  </a:ext>
                </a:extLst>
              </p:cNvPr>
              <p:cNvGrpSpPr>
                <a:grpSpLocks/>
              </p:cNvGrpSpPr>
              <p:nvPr/>
            </p:nvGrpSpPr>
            <p:grpSpPr bwMode="auto">
              <a:xfrm>
                <a:off x="6614" y="5522"/>
                <a:ext cx="74" cy="499"/>
                <a:chOff x="6614" y="5522"/>
                <a:chExt cx="74" cy="499"/>
              </a:xfrm>
            </p:grpSpPr>
            <p:sp>
              <p:nvSpPr>
                <p:cNvPr id="46333" name="Line 645">
                  <a:extLst>
                    <a:ext uri="{FF2B5EF4-FFF2-40B4-BE49-F238E27FC236}">
                      <a16:creationId xmlns:a16="http://schemas.microsoft.com/office/drawing/2014/main" id="{AA79CB74-D5C6-899C-766F-717D28C8A62C}"/>
                    </a:ext>
                  </a:extLst>
                </p:cNvPr>
                <p:cNvSpPr>
                  <a:spLocks noChangeShapeType="1"/>
                </p:cNvSpPr>
                <p:nvPr/>
              </p:nvSpPr>
              <p:spPr bwMode="auto">
                <a:xfrm rot="6600000">
                  <a:off x="6396" y="5772"/>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34" name="Oval 646">
                  <a:extLst>
                    <a:ext uri="{FF2B5EF4-FFF2-40B4-BE49-F238E27FC236}">
                      <a16:creationId xmlns:a16="http://schemas.microsoft.com/office/drawing/2014/main" id="{C21AAEC6-5024-E117-4582-5E9D3F26CFFE}"/>
                    </a:ext>
                  </a:extLst>
                </p:cNvPr>
                <p:cNvSpPr>
                  <a:spLocks noChangeArrowheads="1"/>
                </p:cNvSpPr>
                <p:nvPr/>
              </p:nvSpPr>
              <p:spPr bwMode="auto">
                <a:xfrm rot="6600000">
                  <a:off x="6620" y="5737"/>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30" name="Group 647">
                <a:extLst>
                  <a:ext uri="{FF2B5EF4-FFF2-40B4-BE49-F238E27FC236}">
                    <a16:creationId xmlns:a16="http://schemas.microsoft.com/office/drawing/2014/main" id="{CB650580-E26E-289C-3DCD-A5008F23628A}"/>
                  </a:ext>
                </a:extLst>
              </p:cNvPr>
              <p:cNvGrpSpPr>
                <a:grpSpLocks/>
              </p:cNvGrpSpPr>
              <p:nvPr/>
            </p:nvGrpSpPr>
            <p:grpSpPr bwMode="auto">
              <a:xfrm>
                <a:off x="6442" y="5993"/>
                <a:ext cx="74" cy="500"/>
                <a:chOff x="6442" y="5993"/>
                <a:chExt cx="74" cy="500"/>
              </a:xfrm>
            </p:grpSpPr>
            <p:sp>
              <p:nvSpPr>
                <p:cNvPr id="46331" name="Line 648">
                  <a:extLst>
                    <a:ext uri="{FF2B5EF4-FFF2-40B4-BE49-F238E27FC236}">
                      <a16:creationId xmlns:a16="http://schemas.microsoft.com/office/drawing/2014/main" id="{38CEE3B1-A98F-BA7D-4109-5CCC0A6E7E2B}"/>
                    </a:ext>
                  </a:extLst>
                </p:cNvPr>
                <p:cNvSpPr>
                  <a:spLocks noChangeShapeType="1"/>
                </p:cNvSpPr>
                <p:nvPr/>
              </p:nvSpPr>
              <p:spPr bwMode="auto">
                <a:xfrm rot="6600000">
                  <a:off x="6225" y="6243"/>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32" name="Oval 649">
                  <a:extLst>
                    <a:ext uri="{FF2B5EF4-FFF2-40B4-BE49-F238E27FC236}">
                      <a16:creationId xmlns:a16="http://schemas.microsoft.com/office/drawing/2014/main" id="{8C05DFB4-7BA3-A95A-FA8F-C3A6D1E1D8C9}"/>
                    </a:ext>
                  </a:extLst>
                </p:cNvPr>
                <p:cNvSpPr>
                  <a:spLocks noChangeArrowheads="1"/>
                </p:cNvSpPr>
                <p:nvPr/>
              </p:nvSpPr>
              <p:spPr bwMode="auto">
                <a:xfrm rot="6600000">
                  <a:off x="6447" y="6208"/>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098" name="Group 650">
              <a:extLst>
                <a:ext uri="{FF2B5EF4-FFF2-40B4-BE49-F238E27FC236}">
                  <a16:creationId xmlns:a16="http://schemas.microsoft.com/office/drawing/2014/main" id="{73778968-81FC-7B1F-A2A8-F782E731376E}"/>
                </a:ext>
              </a:extLst>
            </p:cNvPr>
            <p:cNvGrpSpPr>
              <a:grpSpLocks/>
            </p:cNvGrpSpPr>
            <p:nvPr/>
          </p:nvGrpSpPr>
          <p:grpSpPr bwMode="auto">
            <a:xfrm>
              <a:off x="7034" y="2637"/>
              <a:ext cx="1292" cy="3851"/>
              <a:chOff x="7034" y="2637"/>
              <a:chExt cx="1292" cy="3851"/>
            </a:xfrm>
          </p:grpSpPr>
          <p:grpSp>
            <p:nvGrpSpPr>
              <p:cNvPr id="46299" name="Group 651">
                <a:extLst>
                  <a:ext uri="{FF2B5EF4-FFF2-40B4-BE49-F238E27FC236}">
                    <a16:creationId xmlns:a16="http://schemas.microsoft.com/office/drawing/2014/main" id="{E4C3021B-2349-B38B-A0BB-68A3BA81979C}"/>
                  </a:ext>
                </a:extLst>
              </p:cNvPr>
              <p:cNvGrpSpPr>
                <a:grpSpLocks/>
              </p:cNvGrpSpPr>
              <p:nvPr/>
            </p:nvGrpSpPr>
            <p:grpSpPr bwMode="auto">
              <a:xfrm>
                <a:off x="8269" y="2637"/>
                <a:ext cx="57" cy="500"/>
                <a:chOff x="8269" y="2637"/>
                <a:chExt cx="57" cy="500"/>
              </a:xfrm>
            </p:grpSpPr>
            <p:sp>
              <p:nvSpPr>
                <p:cNvPr id="46321" name="Line 652">
                  <a:extLst>
                    <a:ext uri="{FF2B5EF4-FFF2-40B4-BE49-F238E27FC236}">
                      <a16:creationId xmlns:a16="http://schemas.microsoft.com/office/drawing/2014/main" id="{8393C0C1-21D9-F083-8125-C32841244ED6}"/>
                    </a:ext>
                  </a:extLst>
                </p:cNvPr>
                <p:cNvSpPr>
                  <a:spLocks noChangeShapeType="1"/>
                </p:cNvSpPr>
                <p:nvPr/>
              </p:nvSpPr>
              <p:spPr bwMode="auto">
                <a:xfrm rot="6600000">
                  <a:off x="8036" y="2887"/>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22" name="Oval 653">
                  <a:extLst>
                    <a:ext uri="{FF2B5EF4-FFF2-40B4-BE49-F238E27FC236}">
                      <a16:creationId xmlns:a16="http://schemas.microsoft.com/office/drawing/2014/main" id="{D970BD95-D330-90B5-573E-FBFF97CCF7ED}"/>
                    </a:ext>
                  </a:extLst>
                </p:cNvPr>
                <p:cNvSpPr>
                  <a:spLocks noChangeArrowheads="1"/>
                </p:cNvSpPr>
                <p:nvPr/>
              </p:nvSpPr>
              <p:spPr bwMode="auto">
                <a:xfrm rot="6600000">
                  <a:off x="8269" y="2859"/>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00" name="Group 654">
                <a:extLst>
                  <a:ext uri="{FF2B5EF4-FFF2-40B4-BE49-F238E27FC236}">
                    <a16:creationId xmlns:a16="http://schemas.microsoft.com/office/drawing/2014/main" id="{BC4D34EA-58F6-51E1-FF1D-D75898DB1E68}"/>
                  </a:ext>
                </a:extLst>
              </p:cNvPr>
              <p:cNvGrpSpPr>
                <a:grpSpLocks/>
              </p:cNvGrpSpPr>
              <p:nvPr/>
            </p:nvGrpSpPr>
            <p:grpSpPr bwMode="auto">
              <a:xfrm>
                <a:off x="8077" y="3122"/>
                <a:ext cx="74" cy="500"/>
                <a:chOff x="8077" y="3122"/>
                <a:chExt cx="74" cy="500"/>
              </a:xfrm>
            </p:grpSpPr>
            <p:sp>
              <p:nvSpPr>
                <p:cNvPr id="46319" name="Line 655">
                  <a:extLst>
                    <a:ext uri="{FF2B5EF4-FFF2-40B4-BE49-F238E27FC236}">
                      <a16:creationId xmlns:a16="http://schemas.microsoft.com/office/drawing/2014/main" id="{03C87C8D-5C18-5182-BDB0-11F7A7490315}"/>
                    </a:ext>
                  </a:extLst>
                </p:cNvPr>
                <p:cNvSpPr>
                  <a:spLocks noChangeShapeType="1"/>
                </p:cNvSpPr>
                <p:nvPr/>
              </p:nvSpPr>
              <p:spPr bwMode="auto">
                <a:xfrm rot="6600000">
                  <a:off x="7860" y="3372"/>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20" name="Oval 656">
                  <a:extLst>
                    <a:ext uri="{FF2B5EF4-FFF2-40B4-BE49-F238E27FC236}">
                      <a16:creationId xmlns:a16="http://schemas.microsoft.com/office/drawing/2014/main" id="{F3E1C36E-3A38-00EE-2BC1-E448B5151AE8}"/>
                    </a:ext>
                  </a:extLst>
                </p:cNvPr>
                <p:cNvSpPr>
                  <a:spLocks noChangeArrowheads="1"/>
                </p:cNvSpPr>
                <p:nvPr/>
              </p:nvSpPr>
              <p:spPr bwMode="auto">
                <a:xfrm rot="6600000">
                  <a:off x="8082" y="3337"/>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01" name="Group 657">
                <a:extLst>
                  <a:ext uri="{FF2B5EF4-FFF2-40B4-BE49-F238E27FC236}">
                    <a16:creationId xmlns:a16="http://schemas.microsoft.com/office/drawing/2014/main" id="{C27159D6-733D-D11C-A62E-5E3658A8DBC4}"/>
                  </a:ext>
                </a:extLst>
              </p:cNvPr>
              <p:cNvGrpSpPr>
                <a:grpSpLocks/>
              </p:cNvGrpSpPr>
              <p:nvPr/>
            </p:nvGrpSpPr>
            <p:grpSpPr bwMode="auto">
              <a:xfrm>
                <a:off x="7903" y="3602"/>
                <a:ext cx="74" cy="499"/>
                <a:chOff x="7903" y="3602"/>
                <a:chExt cx="74" cy="499"/>
              </a:xfrm>
            </p:grpSpPr>
            <p:sp>
              <p:nvSpPr>
                <p:cNvPr id="46317" name="Line 658">
                  <a:extLst>
                    <a:ext uri="{FF2B5EF4-FFF2-40B4-BE49-F238E27FC236}">
                      <a16:creationId xmlns:a16="http://schemas.microsoft.com/office/drawing/2014/main" id="{E6F671D8-543E-82B6-FDB0-C966F4C0670F}"/>
                    </a:ext>
                  </a:extLst>
                </p:cNvPr>
                <p:cNvSpPr>
                  <a:spLocks noChangeShapeType="1"/>
                </p:cNvSpPr>
                <p:nvPr/>
              </p:nvSpPr>
              <p:spPr bwMode="auto">
                <a:xfrm rot="6600000">
                  <a:off x="7685" y="3852"/>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18" name="Oval 659">
                  <a:extLst>
                    <a:ext uri="{FF2B5EF4-FFF2-40B4-BE49-F238E27FC236}">
                      <a16:creationId xmlns:a16="http://schemas.microsoft.com/office/drawing/2014/main" id="{4BC6715C-D1E8-7530-B266-40AD0DFAF9F6}"/>
                    </a:ext>
                  </a:extLst>
                </p:cNvPr>
                <p:cNvSpPr>
                  <a:spLocks noChangeArrowheads="1"/>
                </p:cNvSpPr>
                <p:nvPr/>
              </p:nvSpPr>
              <p:spPr bwMode="auto">
                <a:xfrm rot="6600000">
                  <a:off x="7909" y="3817"/>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02" name="Group 660">
                <a:extLst>
                  <a:ext uri="{FF2B5EF4-FFF2-40B4-BE49-F238E27FC236}">
                    <a16:creationId xmlns:a16="http://schemas.microsoft.com/office/drawing/2014/main" id="{004E6D87-8180-02FA-E9A1-6E7F7E0FD421}"/>
                  </a:ext>
                </a:extLst>
              </p:cNvPr>
              <p:cNvGrpSpPr>
                <a:grpSpLocks/>
              </p:cNvGrpSpPr>
              <p:nvPr/>
            </p:nvGrpSpPr>
            <p:grpSpPr bwMode="auto">
              <a:xfrm>
                <a:off x="7727" y="4086"/>
                <a:ext cx="74" cy="499"/>
                <a:chOff x="7727" y="4086"/>
                <a:chExt cx="74" cy="499"/>
              </a:xfrm>
            </p:grpSpPr>
            <p:sp>
              <p:nvSpPr>
                <p:cNvPr id="46315" name="Line 661">
                  <a:extLst>
                    <a:ext uri="{FF2B5EF4-FFF2-40B4-BE49-F238E27FC236}">
                      <a16:creationId xmlns:a16="http://schemas.microsoft.com/office/drawing/2014/main" id="{8F8C6402-6B9F-6C15-7AFE-7EF002520481}"/>
                    </a:ext>
                  </a:extLst>
                </p:cNvPr>
                <p:cNvSpPr>
                  <a:spLocks noChangeShapeType="1"/>
                </p:cNvSpPr>
                <p:nvPr/>
              </p:nvSpPr>
              <p:spPr bwMode="auto">
                <a:xfrm rot="6600000">
                  <a:off x="7509" y="4336"/>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16" name="Oval 662">
                  <a:extLst>
                    <a:ext uri="{FF2B5EF4-FFF2-40B4-BE49-F238E27FC236}">
                      <a16:creationId xmlns:a16="http://schemas.microsoft.com/office/drawing/2014/main" id="{FAB8500C-79A7-07D4-55B9-E0ACFEB8CB30}"/>
                    </a:ext>
                  </a:extLst>
                </p:cNvPr>
                <p:cNvSpPr>
                  <a:spLocks noChangeArrowheads="1"/>
                </p:cNvSpPr>
                <p:nvPr/>
              </p:nvSpPr>
              <p:spPr bwMode="auto">
                <a:xfrm rot="6600000">
                  <a:off x="7733" y="4301"/>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03" name="Group 663">
                <a:extLst>
                  <a:ext uri="{FF2B5EF4-FFF2-40B4-BE49-F238E27FC236}">
                    <a16:creationId xmlns:a16="http://schemas.microsoft.com/office/drawing/2014/main" id="{2FCC53CE-FCAF-52C0-C1D6-BBDE0C386512}"/>
                  </a:ext>
                </a:extLst>
              </p:cNvPr>
              <p:cNvGrpSpPr>
                <a:grpSpLocks/>
              </p:cNvGrpSpPr>
              <p:nvPr/>
            </p:nvGrpSpPr>
            <p:grpSpPr bwMode="auto">
              <a:xfrm>
                <a:off x="7555" y="4557"/>
                <a:ext cx="74" cy="500"/>
                <a:chOff x="7555" y="4557"/>
                <a:chExt cx="74" cy="500"/>
              </a:xfrm>
            </p:grpSpPr>
            <p:sp>
              <p:nvSpPr>
                <p:cNvPr id="46313" name="Line 664">
                  <a:extLst>
                    <a:ext uri="{FF2B5EF4-FFF2-40B4-BE49-F238E27FC236}">
                      <a16:creationId xmlns:a16="http://schemas.microsoft.com/office/drawing/2014/main" id="{E6AC687D-3653-B83C-0602-64EA7495C3C7}"/>
                    </a:ext>
                  </a:extLst>
                </p:cNvPr>
                <p:cNvSpPr>
                  <a:spLocks noChangeShapeType="1"/>
                </p:cNvSpPr>
                <p:nvPr/>
              </p:nvSpPr>
              <p:spPr bwMode="auto">
                <a:xfrm rot="6600000">
                  <a:off x="7338" y="4807"/>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14" name="Oval 665">
                  <a:extLst>
                    <a:ext uri="{FF2B5EF4-FFF2-40B4-BE49-F238E27FC236}">
                      <a16:creationId xmlns:a16="http://schemas.microsoft.com/office/drawing/2014/main" id="{5F71C8ED-4427-2972-0706-0AA0D254D3C3}"/>
                    </a:ext>
                  </a:extLst>
                </p:cNvPr>
                <p:cNvSpPr>
                  <a:spLocks noChangeArrowheads="1"/>
                </p:cNvSpPr>
                <p:nvPr/>
              </p:nvSpPr>
              <p:spPr bwMode="auto">
                <a:xfrm rot="6600000">
                  <a:off x="7560" y="4772"/>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04" name="Group 666">
                <a:extLst>
                  <a:ext uri="{FF2B5EF4-FFF2-40B4-BE49-F238E27FC236}">
                    <a16:creationId xmlns:a16="http://schemas.microsoft.com/office/drawing/2014/main" id="{F0C5CDDC-CD0A-3BAD-EA76-FB25CD5FF1B1}"/>
                  </a:ext>
                </a:extLst>
              </p:cNvPr>
              <p:cNvGrpSpPr>
                <a:grpSpLocks/>
              </p:cNvGrpSpPr>
              <p:nvPr/>
            </p:nvGrpSpPr>
            <p:grpSpPr bwMode="auto">
              <a:xfrm>
                <a:off x="7378" y="5041"/>
                <a:ext cx="74" cy="500"/>
                <a:chOff x="7378" y="5041"/>
                <a:chExt cx="74" cy="500"/>
              </a:xfrm>
            </p:grpSpPr>
            <p:sp>
              <p:nvSpPr>
                <p:cNvPr id="46311" name="Line 667">
                  <a:extLst>
                    <a:ext uri="{FF2B5EF4-FFF2-40B4-BE49-F238E27FC236}">
                      <a16:creationId xmlns:a16="http://schemas.microsoft.com/office/drawing/2014/main" id="{805DFC6B-0550-2C25-9686-ED01F0CF7AB5}"/>
                    </a:ext>
                  </a:extLst>
                </p:cNvPr>
                <p:cNvSpPr>
                  <a:spLocks noChangeShapeType="1"/>
                </p:cNvSpPr>
                <p:nvPr/>
              </p:nvSpPr>
              <p:spPr bwMode="auto">
                <a:xfrm rot="6600000">
                  <a:off x="7161" y="5291"/>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12" name="Oval 668">
                  <a:extLst>
                    <a:ext uri="{FF2B5EF4-FFF2-40B4-BE49-F238E27FC236}">
                      <a16:creationId xmlns:a16="http://schemas.microsoft.com/office/drawing/2014/main" id="{AC92B4CD-25FC-4BDE-9392-2F91173B5B5C}"/>
                    </a:ext>
                  </a:extLst>
                </p:cNvPr>
                <p:cNvSpPr>
                  <a:spLocks noChangeArrowheads="1"/>
                </p:cNvSpPr>
                <p:nvPr/>
              </p:nvSpPr>
              <p:spPr bwMode="auto">
                <a:xfrm rot="6600000">
                  <a:off x="7383" y="5256"/>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05" name="Group 669">
                <a:extLst>
                  <a:ext uri="{FF2B5EF4-FFF2-40B4-BE49-F238E27FC236}">
                    <a16:creationId xmlns:a16="http://schemas.microsoft.com/office/drawing/2014/main" id="{16ED9075-2DD2-E4CE-B4B2-75D011377E2B}"/>
                  </a:ext>
                </a:extLst>
              </p:cNvPr>
              <p:cNvGrpSpPr>
                <a:grpSpLocks/>
              </p:cNvGrpSpPr>
              <p:nvPr/>
            </p:nvGrpSpPr>
            <p:grpSpPr bwMode="auto">
              <a:xfrm>
                <a:off x="7206" y="5517"/>
                <a:ext cx="74" cy="499"/>
                <a:chOff x="7206" y="5517"/>
                <a:chExt cx="74" cy="499"/>
              </a:xfrm>
            </p:grpSpPr>
            <p:sp>
              <p:nvSpPr>
                <p:cNvPr id="46309" name="Line 670">
                  <a:extLst>
                    <a:ext uri="{FF2B5EF4-FFF2-40B4-BE49-F238E27FC236}">
                      <a16:creationId xmlns:a16="http://schemas.microsoft.com/office/drawing/2014/main" id="{7F257A6E-AD68-9424-9DD0-14A0D25728F1}"/>
                    </a:ext>
                  </a:extLst>
                </p:cNvPr>
                <p:cNvSpPr>
                  <a:spLocks noChangeShapeType="1"/>
                </p:cNvSpPr>
                <p:nvPr/>
              </p:nvSpPr>
              <p:spPr bwMode="auto">
                <a:xfrm rot="6600000">
                  <a:off x="6988" y="5767"/>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10" name="Oval 671">
                  <a:extLst>
                    <a:ext uri="{FF2B5EF4-FFF2-40B4-BE49-F238E27FC236}">
                      <a16:creationId xmlns:a16="http://schemas.microsoft.com/office/drawing/2014/main" id="{87604CA7-8FC8-E0E8-71C3-2E6B13DDC75F}"/>
                    </a:ext>
                  </a:extLst>
                </p:cNvPr>
                <p:cNvSpPr>
                  <a:spLocks noChangeArrowheads="1"/>
                </p:cNvSpPr>
                <p:nvPr/>
              </p:nvSpPr>
              <p:spPr bwMode="auto">
                <a:xfrm rot="6600000">
                  <a:off x="7212" y="5732"/>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306" name="Group 672">
                <a:extLst>
                  <a:ext uri="{FF2B5EF4-FFF2-40B4-BE49-F238E27FC236}">
                    <a16:creationId xmlns:a16="http://schemas.microsoft.com/office/drawing/2014/main" id="{2404024B-0C68-9E5F-11B7-2B73BF86B260}"/>
                  </a:ext>
                </a:extLst>
              </p:cNvPr>
              <p:cNvGrpSpPr>
                <a:grpSpLocks/>
              </p:cNvGrpSpPr>
              <p:nvPr/>
            </p:nvGrpSpPr>
            <p:grpSpPr bwMode="auto">
              <a:xfrm>
                <a:off x="7034" y="5988"/>
                <a:ext cx="74" cy="500"/>
                <a:chOff x="7034" y="5988"/>
                <a:chExt cx="74" cy="500"/>
              </a:xfrm>
            </p:grpSpPr>
            <p:sp>
              <p:nvSpPr>
                <p:cNvPr id="46307" name="Line 673">
                  <a:extLst>
                    <a:ext uri="{FF2B5EF4-FFF2-40B4-BE49-F238E27FC236}">
                      <a16:creationId xmlns:a16="http://schemas.microsoft.com/office/drawing/2014/main" id="{C3CBFCFC-2936-A8BF-E96B-E505BE48BCBD}"/>
                    </a:ext>
                  </a:extLst>
                </p:cNvPr>
                <p:cNvSpPr>
                  <a:spLocks noChangeShapeType="1"/>
                </p:cNvSpPr>
                <p:nvPr/>
              </p:nvSpPr>
              <p:spPr bwMode="auto">
                <a:xfrm rot="6600000">
                  <a:off x="6817" y="6238"/>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308" name="Oval 674">
                  <a:extLst>
                    <a:ext uri="{FF2B5EF4-FFF2-40B4-BE49-F238E27FC236}">
                      <a16:creationId xmlns:a16="http://schemas.microsoft.com/office/drawing/2014/main" id="{A9361A0A-7A45-EF59-F48B-EF88EBE63A33}"/>
                    </a:ext>
                  </a:extLst>
                </p:cNvPr>
                <p:cNvSpPr>
                  <a:spLocks noChangeArrowheads="1"/>
                </p:cNvSpPr>
                <p:nvPr/>
              </p:nvSpPr>
              <p:spPr bwMode="auto">
                <a:xfrm rot="6600000">
                  <a:off x="7039" y="6203"/>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099" name="Group 675">
              <a:extLst>
                <a:ext uri="{FF2B5EF4-FFF2-40B4-BE49-F238E27FC236}">
                  <a16:creationId xmlns:a16="http://schemas.microsoft.com/office/drawing/2014/main" id="{4383323E-277A-3451-D31F-E5BDEBA80330}"/>
                </a:ext>
              </a:extLst>
            </p:cNvPr>
            <p:cNvGrpSpPr>
              <a:grpSpLocks/>
            </p:cNvGrpSpPr>
            <p:nvPr/>
          </p:nvGrpSpPr>
          <p:grpSpPr bwMode="auto">
            <a:xfrm>
              <a:off x="7633" y="2642"/>
              <a:ext cx="1292" cy="3851"/>
              <a:chOff x="7633" y="2642"/>
              <a:chExt cx="1292" cy="3851"/>
            </a:xfrm>
          </p:grpSpPr>
          <p:grpSp>
            <p:nvGrpSpPr>
              <p:cNvPr id="46275" name="Group 676">
                <a:extLst>
                  <a:ext uri="{FF2B5EF4-FFF2-40B4-BE49-F238E27FC236}">
                    <a16:creationId xmlns:a16="http://schemas.microsoft.com/office/drawing/2014/main" id="{1CCC4407-8385-E470-F7F3-3C493F0A9121}"/>
                  </a:ext>
                </a:extLst>
              </p:cNvPr>
              <p:cNvGrpSpPr>
                <a:grpSpLocks/>
              </p:cNvGrpSpPr>
              <p:nvPr/>
            </p:nvGrpSpPr>
            <p:grpSpPr bwMode="auto">
              <a:xfrm>
                <a:off x="8868" y="2642"/>
                <a:ext cx="57" cy="500"/>
                <a:chOff x="8868" y="2642"/>
                <a:chExt cx="57" cy="500"/>
              </a:xfrm>
            </p:grpSpPr>
            <p:sp>
              <p:nvSpPr>
                <p:cNvPr id="46297" name="Line 677">
                  <a:extLst>
                    <a:ext uri="{FF2B5EF4-FFF2-40B4-BE49-F238E27FC236}">
                      <a16:creationId xmlns:a16="http://schemas.microsoft.com/office/drawing/2014/main" id="{50E93A0B-FB86-61E6-168B-7420D433E616}"/>
                    </a:ext>
                  </a:extLst>
                </p:cNvPr>
                <p:cNvSpPr>
                  <a:spLocks noChangeShapeType="1"/>
                </p:cNvSpPr>
                <p:nvPr/>
              </p:nvSpPr>
              <p:spPr bwMode="auto">
                <a:xfrm rot="6600000">
                  <a:off x="8635" y="2892"/>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98" name="Oval 678">
                  <a:extLst>
                    <a:ext uri="{FF2B5EF4-FFF2-40B4-BE49-F238E27FC236}">
                      <a16:creationId xmlns:a16="http://schemas.microsoft.com/office/drawing/2014/main" id="{648152EC-73BC-9D35-561A-40A1746AE44C}"/>
                    </a:ext>
                  </a:extLst>
                </p:cNvPr>
                <p:cNvSpPr>
                  <a:spLocks noChangeArrowheads="1"/>
                </p:cNvSpPr>
                <p:nvPr/>
              </p:nvSpPr>
              <p:spPr bwMode="auto">
                <a:xfrm rot="6600000">
                  <a:off x="8868" y="2864"/>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76" name="Group 679">
                <a:extLst>
                  <a:ext uri="{FF2B5EF4-FFF2-40B4-BE49-F238E27FC236}">
                    <a16:creationId xmlns:a16="http://schemas.microsoft.com/office/drawing/2014/main" id="{6E3D612C-12E7-AA69-8327-5097C347540E}"/>
                  </a:ext>
                </a:extLst>
              </p:cNvPr>
              <p:cNvGrpSpPr>
                <a:grpSpLocks/>
              </p:cNvGrpSpPr>
              <p:nvPr/>
            </p:nvGrpSpPr>
            <p:grpSpPr bwMode="auto">
              <a:xfrm>
                <a:off x="8676" y="3127"/>
                <a:ext cx="74" cy="500"/>
                <a:chOff x="8676" y="3127"/>
                <a:chExt cx="74" cy="500"/>
              </a:xfrm>
            </p:grpSpPr>
            <p:sp>
              <p:nvSpPr>
                <p:cNvPr id="46295" name="Line 680">
                  <a:extLst>
                    <a:ext uri="{FF2B5EF4-FFF2-40B4-BE49-F238E27FC236}">
                      <a16:creationId xmlns:a16="http://schemas.microsoft.com/office/drawing/2014/main" id="{11411D6E-AE36-33D6-A9A1-D81A0BD30344}"/>
                    </a:ext>
                  </a:extLst>
                </p:cNvPr>
                <p:cNvSpPr>
                  <a:spLocks noChangeShapeType="1"/>
                </p:cNvSpPr>
                <p:nvPr/>
              </p:nvSpPr>
              <p:spPr bwMode="auto">
                <a:xfrm rot="6600000">
                  <a:off x="8459" y="3377"/>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96" name="Oval 681">
                  <a:extLst>
                    <a:ext uri="{FF2B5EF4-FFF2-40B4-BE49-F238E27FC236}">
                      <a16:creationId xmlns:a16="http://schemas.microsoft.com/office/drawing/2014/main" id="{E3096E50-C1A7-8518-FB42-8C307DD41960}"/>
                    </a:ext>
                  </a:extLst>
                </p:cNvPr>
                <p:cNvSpPr>
                  <a:spLocks noChangeArrowheads="1"/>
                </p:cNvSpPr>
                <p:nvPr/>
              </p:nvSpPr>
              <p:spPr bwMode="auto">
                <a:xfrm rot="6600000">
                  <a:off x="8681" y="3342"/>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77" name="Group 682">
                <a:extLst>
                  <a:ext uri="{FF2B5EF4-FFF2-40B4-BE49-F238E27FC236}">
                    <a16:creationId xmlns:a16="http://schemas.microsoft.com/office/drawing/2014/main" id="{84F81567-1BD1-9538-227C-6A03970F92EC}"/>
                  </a:ext>
                </a:extLst>
              </p:cNvPr>
              <p:cNvGrpSpPr>
                <a:grpSpLocks/>
              </p:cNvGrpSpPr>
              <p:nvPr/>
            </p:nvGrpSpPr>
            <p:grpSpPr bwMode="auto">
              <a:xfrm>
                <a:off x="8502" y="3607"/>
                <a:ext cx="74" cy="499"/>
                <a:chOff x="8502" y="3607"/>
                <a:chExt cx="74" cy="499"/>
              </a:xfrm>
            </p:grpSpPr>
            <p:sp>
              <p:nvSpPr>
                <p:cNvPr id="46293" name="Line 683">
                  <a:extLst>
                    <a:ext uri="{FF2B5EF4-FFF2-40B4-BE49-F238E27FC236}">
                      <a16:creationId xmlns:a16="http://schemas.microsoft.com/office/drawing/2014/main" id="{189464F6-41DA-50BC-237E-DADF08EFA3EC}"/>
                    </a:ext>
                  </a:extLst>
                </p:cNvPr>
                <p:cNvSpPr>
                  <a:spLocks noChangeShapeType="1"/>
                </p:cNvSpPr>
                <p:nvPr/>
              </p:nvSpPr>
              <p:spPr bwMode="auto">
                <a:xfrm rot="6600000">
                  <a:off x="8284" y="3857"/>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94" name="Oval 684">
                  <a:extLst>
                    <a:ext uri="{FF2B5EF4-FFF2-40B4-BE49-F238E27FC236}">
                      <a16:creationId xmlns:a16="http://schemas.microsoft.com/office/drawing/2014/main" id="{4F5C9E48-76C6-6F69-E6A8-588219512C5C}"/>
                    </a:ext>
                  </a:extLst>
                </p:cNvPr>
                <p:cNvSpPr>
                  <a:spLocks noChangeArrowheads="1"/>
                </p:cNvSpPr>
                <p:nvPr/>
              </p:nvSpPr>
              <p:spPr bwMode="auto">
                <a:xfrm rot="6600000">
                  <a:off x="8508" y="3822"/>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78" name="Group 685">
                <a:extLst>
                  <a:ext uri="{FF2B5EF4-FFF2-40B4-BE49-F238E27FC236}">
                    <a16:creationId xmlns:a16="http://schemas.microsoft.com/office/drawing/2014/main" id="{6A9D963A-5E14-73A2-43C4-0D07B9A5C2B0}"/>
                  </a:ext>
                </a:extLst>
              </p:cNvPr>
              <p:cNvGrpSpPr>
                <a:grpSpLocks/>
              </p:cNvGrpSpPr>
              <p:nvPr/>
            </p:nvGrpSpPr>
            <p:grpSpPr bwMode="auto">
              <a:xfrm>
                <a:off x="8326" y="4091"/>
                <a:ext cx="74" cy="499"/>
                <a:chOff x="8326" y="4091"/>
                <a:chExt cx="74" cy="499"/>
              </a:xfrm>
            </p:grpSpPr>
            <p:sp>
              <p:nvSpPr>
                <p:cNvPr id="46291" name="Line 686">
                  <a:extLst>
                    <a:ext uri="{FF2B5EF4-FFF2-40B4-BE49-F238E27FC236}">
                      <a16:creationId xmlns:a16="http://schemas.microsoft.com/office/drawing/2014/main" id="{DE7727BA-4AA9-C680-A20D-C0F3B4F17C10}"/>
                    </a:ext>
                  </a:extLst>
                </p:cNvPr>
                <p:cNvSpPr>
                  <a:spLocks noChangeShapeType="1"/>
                </p:cNvSpPr>
                <p:nvPr/>
              </p:nvSpPr>
              <p:spPr bwMode="auto">
                <a:xfrm rot="6600000">
                  <a:off x="8108" y="4341"/>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92" name="Oval 687">
                  <a:extLst>
                    <a:ext uri="{FF2B5EF4-FFF2-40B4-BE49-F238E27FC236}">
                      <a16:creationId xmlns:a16="http://schemas.microsoft.com/office/drawing/2014/main" id="{6AC49FCB-AF31-7A30-8111-49281B64FB75}"/>
                    </a:ext>
                  </a:extLst>
                </p:cNvPr>
                <p:cNvSpPr>
                  <a:spLocks noChangeArrowheads="1"/>
                </p:cNvSpPr>
                <p:nvPr/>
              </p:nvSpPr>
              <p:spPr bwMode="auto">
                <a:xfrm rot="6600000">
                  <a:off x="8332" y="4306"/>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79" name="Group 688">
                <a:extLst>
                  <a:ext uri="{FF2B5EF4-FFF2-40B4-BE49-F238E27FC236}">
                    <a16:creationId xmlns:a16="http://schemas.microsoft.com/office/drawing/2014/main" id="{99FF8AD3-F7B8-BD4C-A0DC-B0030060D759}"/>
                  </a:ext>
                </a:extLst>
              </p:cNvPr>
              <p:cNvGrpSpPr>
                <a:grpSpLocks/>
              </p:cNvGrpSpPr>
              <p:nvPr/>
            </p:nvGrpSpPr>
            <p:grpSpPr bwMode="auto">
              <a:xfrm>
                <a:off x="8154" y="4562"/>
                <a:ext cx="74" cy="500"/>
                <a:chOff x="8154" y="4562"/>
                <a:chExt cx="74" cy="500"/>
              </a:xfrm>
            </p:grpSpPr>
            <p:sp>
              <p:nvSpPr>
                <p:cNvPr id="46289" name="Line 689">
                  <a:extLst>
                    <a:ext uri="{FF2B5EF4-FFF2-40B4-BE49-F238E27FC236}">
                      <a16:creationId xmlns:a16="http://schemas.microsoft.com/office/drawing/2014/main" id="{E8E763E5-EAC2-EE00-6CAA-C316453CAA9C}"/>
                    </a:ext>
                  </a:extLst>
                </p:cNvPr>
                <p:cNvSpPr>
                  <a:spLocks noChangeShapeType="1"/>
                </p:cNvSpPr>
                <p:nvPr/>
              </p:nvSpPr>
              <p:spPr bwMode="auto">
                <a:xfrm rot="6600000">
                  <a:off x="7937" y="4812"/>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90" name="Oval 690">
                  <a:extLst>
                    <a:ext uri="{FF2B5EF4-FFF2-40B4-BE49-F238E27FC236}">
                      <a16:creationId xmlns:a16="http://schemas.microsoft.com/office/drawing/2014/main" id="{9A58057B-AEA8-883D-B3A9-49438973B28B}"/>
                    </a:ext>
                  </a:extLst>
                </p:cNvPr>
                <p:cNvSpPr>
                  <a:spLocks noChangeArrowheads="1"/>
                </p:cNvSpPr>
                <p:nvPr/>
              </p:nvSpPr>
              <p:spPr bwMode="auto">
                <a:xfrm rot="6600000">
                  <a:off x="8159" y="4777"/>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80" name="Group 691">
                <a:extLst>
                  <a:ext uri="{FF2B5EF4-FFF2-40B4-BE49-F238E27FC236}">
                    <a16:creationId xmlns:a16="http://schemas.microsoft.com/office/drawing/2014/main" id="{0627279E-0BDB-CA2D-997E-3BE49618237D}"/>
                  </a:ext>
                </a:extLst>
              </p:cNvPr>
              <p:cNvGrpSpPr>
                <a:grpSpLocks/>
              </p:cNvGrpSpPr>
              <p:nvPr/>
            </p:nvGrpSpPr>
            <p:grpSpPr bwMode="auto">
              <a:xfrm>
                <a:off x="7977" y="5046"/>
                <a:ext cx="74" cy="500"/>
                <a:chOff x="7977" y="5046"/>
                <a:chExt cx="74" cy="500"/>
              </a:xfrm>
            </p:grpSpPr>
            <p:sp>
              <p:nvSpPr>
                <p:cNvPr id="46287" name="Line 692">
                  <a:extLst>
                    <a:ext uri="{FF2B5EF4-FFF2-40B4-BE49-F238E27FC236}">
                      <a16:creationId xmlns:a16="http://schemas.microsoft.com/office/drawing/2014/main" id="{ECC314E8-81EB-9AE1-07B0-0A1AB91CBA36}"/>
                    </a:ext>
                  </a:extLst>
                </p:cNvPr>
                <p:cNvSpPr>
                  <a:spLocks noChangeShapeType="1"/>
                </p:cNvSpPr>
                <p:nvPr/>
              </p:nvSpPr>
              <p:spPr bwMode="auto">
                <a:xfrm rot="6600000">
                  <a:off x="7760" y="5296"/>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88" name="Oval 693">
                  <a:extLst>
                    <a:ext uri="{FF2B5EF4-FFF2-40B4-BE49-F238E27FC236}">
                      <a16:creationId xmlns:a16="http://schemas.microsoft.com/office/drawing/2014/main" id="{555D6EB6-60B9-7AE6-3775-3F6047E9185B}"/>
                    </a:ext>
                  </a:extLst>
                </p:cNvPr>
                <p:cNvSpPr>
                  <a:spLocks noChangeArrowheads="1"/>
                </p:cNvSpPr>
                <p:nvPr/>
              </p:nvSpPr>
              <p:spPr bwMode="auto">
                <a:xfrm rot="6600000">
                  <a:off x="7982" y="5261"/>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81" name="Group 694">
                <a:extLst>
                  <a:ext uri="{FF2B5EF4-FFF2-40B4-BE49-F238E27FC236}">
                    <a16:creationId xmlns:a16="http://schemas.microsoft.com/office/drawing/2014/main" id="{5698EDA9-2027-1BB8-4F21-4009A2792A41}"/>
                  </a:ext>
                </a:extLst>
              </p:cNvPr>
              <p:cNvGrpSpPr>
                <a:grpSpLocks/>
              </p:cNvGrpSpPr>
              <p:nvPr/>
            </p:nvGrpSpPr>
            <p:grpSpPr bwMode="auto">
              <a:xfrm>
                <a:off x="7805" y="5522"/>
                <a:ext cx="74" cy="499"/>
                <a:chOff x="7805" y="5522"/>
                <a:chExt cx="74" cy="499"/>
              </a:xfrm>
            </p:grpSpPr>
            <p:sp>
              <p:nvSpPr>
                <p:cNvPr id="46285" name="Line 695">
                  <a:extLst>
                    <a:ext uri="{FF2B5EF4-FFF2-40B4-BE49-F238E27FC236}">
                      <a16:creationId xmlns:a16="http://schemas.microsoft.com/office/drawing/2014/main" id="{718F4B0E-338E-F82B-C72C-867B674B5284}"/>
                    </a:ext>
                  </a:extLst>
                </p:cNvPr>
                <p:cNvSpPr>
                  <a:spLocks noChangeShapeType="1"/>
                </p:cNvSpPr>
                <p:nvPr/>
              </p:nvSpPr>
              <p:spPr bwMode="auto">
                <a:xfrm rot="6600000">
                  <a:off x="7587" y="5772"/>
                  <a:ext cx="499"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86" name="Oval 696">
                  <a:extLst>
                    <a:ext uri="{FF2B5EF4-FFF2-40B4-BE49-F238E27FC236}">
                      <a16:creationId xmlns:a16="http://schemas.microsoft.com/office/drawing/2014/main" id="{67162FB8-399B-3D39-02FE-780AA5660E97}"/>
                    </a:ext>
                  </a:extLst>
                </p:cNvPr>
                <p:cNvSpPr>
                  <a:spLocks noChangeArrowheads="1"/>
                </p:cNvSpPr>
                <p:nvPr/>
              </p:nvSpPr>
              <p:spPr bwMode="auto">
                <a:xfrm rot="6600000">
                  <a:off x="7811" y="5737"/>
                  <a:ext cx="62"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82" name="Group 697">
                <a:extLst>
                  <a:ext uri="{FF2B5EF4-FFF2-40B4-BE49-F238E27FC236}">
                    <a16:creationId xmlns:a16="http://schemas.microsoft.com/office/drawing/2014/main" id="{69F7031E-FFE8-B10D-0EF7-2883F2D3ED83}"/>
                  </a:ext>
                </a:extLst>
              </p:cNvPr>
              <p:cNvGrpSpPr>
                <a:grpSpLocks/>
              </p:cNvGrpSpPr>
              <p:nvPr/>
            </p:nvGrpSpPr>
            <p:grpSpPr bwMode="auto">
              <a:xfrm>
                <a:off x="7633" y="5993"/>
                <a:ext cx="74" cy="500"/>
                <a:chOff x="7633" y="5993"/>
                <a:chExt cx="74" cy="500"/>
              </a:xfrm>
            </p:grpSpPr>
            <p:sp>
              <p:nvSpPr>
                <p:cNvPr id="46283" name="Line 698">
                  <a:extLst>
                    <a:ext uri="{FF2B5EF4-FFF2-40B4-BE49-F238E27FC236}">
                      <a16:creationId xmlns:a16="http://schemas.microsoft.com/office/drawing/2014/main" id="{37755FBF-518C-9B78-4497-E4A37A5640F7}"/>
                    </a:ext>
                  </a:extLst>
                </p:cNvPr>
                <p:cNvSpPr>
                  <a:spLocks noChangeShapeType="1"/>
                </p:cNvSpPr>
                <p:nvPr/>
              </p:nvSpPr>
              <p:spPr bwMode="auto">
                <a:xfrm rot="6600000">
                  <a:off x="7416" y="6243"/>
                  <a:ext cx="50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84" name="Oval 699">
                  <a:extLst>
                    <a:ext uri="{FF2B5EF4-FFF2-40B4-BE49-F238E27FC236}">
                      <a16:creationId xmlns:a16="http://schemas.microsoft.com/office/drawing/2014/main" id="{E5BE35AB-210A-BD44-BDA1-3F80CE9B0F1A}"/>
                    </a:ext>
                  </a:extLst>
                </p:cNvPr>
                <p:cNvSpPr>
                  <a:spLocks noChangeArrowheads="1"/>
                </p:cNvSpPr>
                <p:nvPr/>
              </p:nvSpPr>
              <p:spPr bwMode="auto">
                <a:xfrm rot="6600000">
                  <a:off x="7638" y="6208"/>
                  <a:ext cx="63" cy="74"/>
                </a:xfrm>
                <a:prstGeom prst="ellipse">
                  <a:avLst/>
                </a:prstGeom>
                <a:solidFill>
                  <a:srgbClr val="FF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100" name="Group 700">
              <a:extLst>
                <a:ext uri="{FF2B5EF4-FFF2-40B4-BE49-F238E27FC236}">
                  <a16:creationId xmlns:a16="http://schemas.microsoft.com/office/drawing/2014/main" id="{14207AC1-2568-770D-4779-D10EFC176847}"/>
                </a:ext>
              </a:extLst>
            </p:cNvPr>
            <p:cNvGrpSpPr>
              <a:grpSpLocks/>
            </p:cNvGrpSpPr>
            <p:nvPr/>
          </p:nvGrpSpPr>
          <p:grpSpPr bwMode="auto">
            <a:xfrm>
              <a:off x="4216" y="3336"/>
              <a:ext cx="4802" cy="57"/>
              <a:chOff x="4216" y="3336"/>
              <a:chExt cx="4802" cy="57"/>
            </a:xfrm>
          </p:grpSpPr>
          <p:grpSp>
            <p:nvGrpSpPr>
              <p:cNvPr id="46251" name="Group 701">
                <a:extLst>
                  <a:ext uri="{FF2B5EF4-FFF2-40B4-BE49-F238E27FC236}">
                    <a16:creationId xmlns:a16="http://schemas.microsoft.com/office/drawing/2014/main" id="{D47FAC86-1708-DED2-4C7A-90F51C655CEC}"/>
                  </a:ext>
                </a:extLst>
              </p:cNvPr>
              <p:cNvGrpSpPr>
                <a:grpSpLocks/>
              </p:cNvGrpSpPr>
              <p:nvPr/>
            </p:nvGrpSpPr>
            <p:grpSpPr bwMode="auto">
              <a:xfrm>
                <a:off x="4216" y="3336"/>
                <a:ext cx="590" cy="57"/>
                <a:chOff x="4216" y="3336"/>
                <a:chExt cx="590" cy="57"/>
              </a:xfrm>
            </p:grpSpPr>
            <p:sp>
              <p:nvSpPr>
                <p:cNvPr id="46273" name="Line 702">
                  <a:extLst>
                    <a:ext uri="{FF2B5EF4-FFF2-40B4-BE49-F238E27FC236}">
                      <a16:creationId xmlns:a16="http://schemas.microsoft.com/office/drawing/2014/main" id="{CEEE8C47-746A-BEB6-113C-83052A41C0F7}"/>
                    </a:ext>
                  </a:extLst>
                </p:cNvPr>
                <p:cNvSpPr>
                  <a:spLocks noChangeShapeType="1"/>
                </p:cNvSpPr>
                <p:nvPr/>
              </p:nvSpPr>
              <p:spPr bwMode="auto">
                <a:xfrm>
                  <a:off x="4216" y="3378"/>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74" name="Oval 703">
                  <a:extLst>
                    <a:ext uri="{FF2B5EF4-FFF2-40B4-BE49-F238E27FC236}">
                      <a16:creationId xmlns:a16="http://schemas.microsoft.com/office/drawing/2014/main" id="{42AF601F-6B3C-E39B-448D-CAB1ABB669D0}"/>
                    </a:ext>
                  </a:extLst>
                </p:cNvPr>
                <p:cNvSpPr>
                  <a:spLocks noChangeArrowheads="1"/>
                </p:cNvSpPr>
                <p:nvPr/>
              </p:nvSpPr>
              <p:spPr bwMode="auto">
                <a:xfrm>
                  <a:off x="4475" y="3336"/>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52" name="Group 704">
                <a:extLst>
                  <a:ext uri="{FF2B5EF4-FFF2-40B4-BE49-F238E27FC236}">
                    <a16:creationId xmlns:a16="http://schemas.microsoft.com/office/drawing/2014/main" id="{3276EB63-681B-17B9-387E-15EDFBB5FD78}"/>
                  </a:ext>
                </a:extLst>
              </p:cNvPr>
              <p:cNvGrpSpPr>
                <a:grpSpLocks/>
              </p:cNvGrpSpPr>
              <p:nvPr/>
            </p:nvGrpSpPr>
            <p:grpSpPr bwMode="auto">
              <a:xfrm>
                <a:off x="4826" y="3336"/>
                <a:ext cx="590" cy="57"/>
                <a:chOff x="4826" y="3336"/>
                <a:chExt cx="590" cy="57"/>
              </a:xfrm>
            </p:grpSpPr>
            <p:sp>
              <p:nvSpPr>
                <p:cNvPr id="46271" name="Line 705">
                  <a:extLst>
                    <a:ext uri="{FF2B5EF4-FFF2-40B4-BE49-F238E27FC236}">
                      <a16:creationId xmlns:a16="http://schemas.microsoft.com/office/drawing/2014/main" id="{FC16D395-0C72-E9AB-A2A1-D47126D95E75}"/>
                    </a:ext>
                  </a:extLst>
                </p:cNvPr>
                <p:cNvSpPr>
                  <a:spLocks noChangeShapeType="1"/>
                </p:cNvSpPr>
                <p:nvPr/>
              </p:nvSpPr>
              <p:spPr bwMode="auto">
                <a:xfrm>
                  <a:off x="4826" y="3378"/>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72" name="Oval 706">
                  <a:extLst>
                    <a:ext uri="{FF2B5EF4-FFF2-40B4-BE49-F238E27FC236}">
                      <a16:creationId xmlns:a16="http://schemas.microsoft.com/office/drawing/2014/main" id="{4EC22DCB-0C7A-46BC-2DE6-9CCFA37548A7}"/>
                    </a:ext>
                  </a:extLst>
                </p:cNvPr>
                <p:cNvSpPr>
                  <a:spLocks noChangeArrowheads="1"/>
                </p:cNvSpPr>
                <p:nvPr/>
              </p:nvSpPr>
              <p:spPr bwMode="auto">
                <a:xfrm>
                  <a:off x="5085" y="3336"/>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53" name="Group 707">
                <a:extLst>
                  <a:ext uri="{FF2B5EF4-FFF2-40B4-BE49-F238E27FC236}">
                    <a16:creationId xmlns:a16="http://schemas.microsoft.com/office/drawing/2014/main" id="{A1325B37-6227-3AAD-F30F-4F9EA12F0AA7}"/>
                  </a:ext>
                </a:extLst>
              </p:cNvPr>
              <p:cNvGrpSpPr>
                <a:grpSpLocks/>
              </p:cNvGrpSpPr>
              <p:nvPr/>
            </p:nvGrpSpPr>
            <p:grpSpPr bwMode="auto">
              <a:xfrm>
                <a:off x="5429" y="3336"/>
                <a:ext cx="590" cy="57"/>
                <a:chOff x="5429" y="3336"/>
                <a:chExt cx="590" cy="57"/>
              </a:xfrm>
            </p:grpSpPr>
            <p:sp>
              <p:nvSpPr>
                <p:cNvPr id="46269" name="Line 708">
                  <a:extLst>
                    <a:ext uri="{FF2B5EF4-FFF2-40B4-BE49-F238E27FC236}">
                      <a16:creationId xmlns:a16="http://schemas.microsoft.com/office/drawing/2014/main" id="{DD1D08BC-BBB9-5B5B-9F31-15BF004FEA90}"/>
                    </a:ext>
                  </a:extLst>
                </p:cNvPr>
                <p:cNvSpPr>
                  <a:spLocks noChangeShapeType="1"/>
                </p:cNvSpPr>
                <p:nvPr/>
              </p:nvSpPr>
              <p:spPr bwMode="auto">
                <a:xfrm>
                  <a:off x="5429" y="3378"/>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70" name="Oval 709">
                  <a:extLst>
                    <a:ext uri="{FF2B5EF4-FFF2-40B4-BE49-F238E27FC236}">
                      <a16:creationId xmlns:a16="http://schemas.microsoft.com/office/drawing/2014/main" id="{D6F31783-520D-C2B0-C59E-D428EE5F5947}"/>
                    </a:ext>
                  </a:extLst>
                </p:cNvPr>
                <p:cNvSpPr>
                  <a:spLocks noChangeArrowheads="1"/>
                </p:cNvSpPr>
                <p:nvPr/>
              </p:nvSpPr>
              <p:spPr bwMode="auto">
                <a:xfrm>
                  <a:off x="5688" y="3336"/>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54" name="Group 710">
                <a:extLst>
                  <a:ext uri="{FF2B5EF4-FFF2-40B4-BE49-F238E27FC236}">
                    <a16:creationId xmlns:a16="http://schemas.microsoft.com/office/drawing/2014/main" id="{F87FA07F-C47B-E1F8-EA24-12BCB7DAAA56}"/>
                  </a:ext>
                </a:extLst>
              </p:cNvPr>
              <p:cNvGrpSpPr>
                <a:grpSpLocks/>
              </p:cNvGrpSpPr>
              <p:nvPr/>
            </p:nvGrpSpPr>
            <p:grpSpPr bwMode="auto">
              <a:xfrm>
                <a:off x="6037" y="3336"/>
                <a:ext cx="590" cy="57"/>
                <a:chOff x="6037" y="3336"/>
                <a:chExt cx="590" cy="57"/>
              </a:xfrm>
            </p:grpSpPr>
            <p:sp>
              <p:nvSpPr>
                <p:cNvPr id="46267" name="Line 711">
                  <a:extLst>
                    <a:ext uri="{FF2B5EF4-FFF2-40B4-BE49-F238E27FC236}">
                      <a16:creationId xmlns:a16="http://schemas.microsoft.com/office/drawing/2014/main" id="{6A9759A6-1B2F-226F-E0E6-E71ED3654066}"/>
                    </a:ext>
                  </a:extLst>
                </p:cNvPr>
                <p:cNvSpPr>
                  <a:spLocks noChangeShapeType="1"/>
                </p:cNvSpPr>
                <p:nvPr/>
              </p:nvSpPr>
              <p:spPr bwMode="auto">
                <a:xfrm>
                  <a:off x="6037" y="3378"/>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68" name="Oval 712">
                  <a:extLst>
                    <a:ext uri="{FF2B5EF4-FFF2-40B4-BE49-F238E27FC236}">
                      <a16:creationId xmlns:a16="http://schemas.microsoft.com/office/drawing/2014/main" id="{0193EC2B-9A0D-7993-7078-2D509FC133D6}"/>
                    </a:ext>
                  </a:extLst>
                </p:cNvPr>
                <p:cNvSpPr>
                  <a:spLocks noChangeArrowheads="1"/>
                </p:cNvSpPr>
                <p:nvPr/>
              </p:nvSpPr>
              <p:spPr bwMode="auto">
                <a:xfrm>
                  <a:off x="6296" y="3336"/>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55" name="Group 713">
                <a:extLst>
                  <a:ext uri="{FF2B5EF4-FFF2-40B4-BE49-F238E27FC236}">
                    <a16:creationId xmlns:a16="http://schemas.microsoft.com/office/drawing/2014/main" id="{1851A84A-9FB1-72DF-E822-BB1A9EC8D068}"/>
                  </a:ext>
                </a:extLst>
              </p:cNvPr>
              <p:cNvGrpSpPr>
                <a:grpSpLocks/>
              </p:cNvGrpSpPr>
              <p:nvPr/>
            </p:nvGrpSpPr>
            <p:grpSpPr bwMode="auto">
              <a:xfrm>
                <a:off x="6629" y="3336"/>
                <a:ext cx="590" cy="57"/>
                <a:chOff x="6629" y="3336"/>
                <a:chExt cx="590" cy="57"/>
              </a:xfrm>
            </p:grpSpPr>
            <p:sp>
              <p:nvSpPr>
                <p:cNvPr id="46265" name="Line 714">
                  <a:extLst>
                    <a:ext uri="{FF2B5EF4-FFF2-40B4-BE49-F238E27FC236}">
                      <a16:creationId xmlns:a16="http://schemas.microsoft.com/office/drawing/2014/main" id="{22049626-E5CE-87FF-62A7-6FDE01885775}"/>
                    </a:ext>
                  </a:extLst>
                </p:cNvPr>
                <p:cNvSpPr>
                  <a:spLocks noChangeShapeType="1"/>
                </p:cNvSpPr>
                <p:nvPr/>
              </p:nvSpPr>
              <p:spPr bwMode="auto">
                <a:xfrm>
                  <a:off x="6629" y="3378"/>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66" name="Oval 715">
                  <a:extLst>
                    <a:ext uri="{FF2B5EF4-FFF2-40B4-BE49-F238E27FC236}">
                      <a16:creationId xmlns:a16="http://schemas.microsoft.com/office/drawing/2014/main" id="{29C7F5FB-D6D5-6E2C-E3A5-F3CDEDA45452}"/>
                    </a:ext>
                  </a:extLst>
                </p:cNvPr>
                <p:cNvSpPr>
                  <a:spLocks noChangeArrowheads="1"/>
                </p:cNvSpPr>
                <p:nvPr/>
              </p:nvSpPr>
              <p:spPr bwMode="auto">
                <a:xfrm>
                  <a:off x="6888" y="3336"/>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56" name="Group 716">
                <a:extLst>
                  <a:ext uri="{FF2B5EF4-FFF2-40B4-BE49-F238E27FC236}">
                    <a16:creationId xmlns:a16="http://schemas.microsoft.com/office/drawing/2014/main" id="{6EAACB5A-C74A-12F0-5009-946C2DDE428F}"/>
                  </a:ext>
                </a:extLst>
              </p:cNvPr>
              <p:cNvGrpSpPr>
                <a:grpSpLocks/>
              </p:cNvGrpSpPr>
              <p:nvPr/>
            </p:nvGrpSpPr>
            <p:grpSpPr bwMode="auto">
              <a:xfrm>
                <a:off x="7238" y="3336"/>
                <a:ext cx="590" cy="57"/>
                <a:chOff x="7238" y="3336"/>
                <a:chExt cx="590" cy="57"/>
              </a:xfrm>
            </p:grpSpPr>
            <p:sp>
              <p:nvSpPr>
                <p:cNvPr id="46263" name="Line 717">
                  <a:extLst>
                    <a:ext uri="{FF2B5EF4-FFF2-40B4-BE49-F238E27FC236}">
                      <a16:creationId xmlns:a16="http://schemas.microsoft.com/office/drawing/2014/main" id="{940E2095-CA57-359A-073E-2D309B5253BC}"/>
                    </a:ext>
                  </a:extLst>
                </p:cNvPr>
                <p:cNvSpPr>
                  <a:spLocks noChangeShapeType="1"/>
                </p:cNvSpPr>
                <p:nvPr/>
              </p:nvSpPr>
              <p:spPr bwMode="auto">
                <a:xfrm>
                  <a:off x="7238" y="3378"/>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64" name="Oval 718">
                  <a:extLst>
                    <a:ext uri="{FF2B5EF4-FFF2-40B4-BE49-F238E27FC236}">
                      <a16:creationId xmlns:a16="http://schemas.microsoft.com/office/drawing/2014/main" id="{14BD5C9E-2C67-F7A2-717E-FEB4BEA26531}"/>
                    </a:ext>
                  </a:extLst>
                </p:cNvPr>
                <p:cNvSpPr>
                  <a:spLocks noChangeArrowheads="1"/>
                </p:cNvSpPr>
                <p:nvPr/>
              </p:nvSpPr>
              <p:spPr bwMode="auto">
                <a:xfrm>
                  <a:off x="7497" y="3336"/>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57" name="Group 719">
                <a:extLst>
                  <a:ext uri="{FF2B5EF4-FFF2-40B4-BE49-F238E27FC236}">
                    <a16:creationId xmlns:a16="http://schemas.microsoft.com/office/drawing/2014/main" id="{640BCCDC-CF06-6664-1D76-BE5F7E7BE5C7}"/>
                  </a:ext>
                </a:extLst>
              </p:cNvPr>
              <p:cNvGrpSpPr>
                <a:grpSpLocks/>
              </p:cNvGrpSpPr>
              <p:nvPr/>
            </p:nvGrpSpPr>
            <p:grpSpPr bwMode="auto">
              <a:xfrm>
                <a:off x="7835" y="3336"/>
                <a:ext cx="590" cy="57"/>
                <a:chOff x="7835" y="3336"/>
                <a:chExt cx="590" cy="57"/>
              </a:xfrm>
            </p:grpSpPr>
            <p:sp>
              <p:nvSpPr>
                <p:cNvPr id="46261" name="Line 720">
                  <a:extLst>
                    <a:ext uri="{FF2B5EF4-FFF2-40B4-BE49-F238E27FC236}">
                      <a16:creationId xmlns:a16="http://schemas.microsoft.com/office/drawing/2014/main" id="{4364FD0B-8A01-78B8-3F02-1D513B27049C}"/>
                    </a:ext>
                  </a:extLst>
                </p:cNvPr>
                <p:cNvSpPr>
                  <a:spLocks noChangeShapeType="1"/>
                </p:cNvSpPr>
                <p:nvPr/>
              </p:nvSpPr>
              <p:spPr bwMode="auto">
                <a:xfrm>
                  <a:off x="7835" y="3378"/>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62" name="Oval 721">
                  <a:extLst>
                    <a:ext uri="{FF2B5EF4-FFF2-40B4-BE49-F238E27FC236}">
                      <a16:creationId xmlns:a16="http://schemas.microsoft.com/office/drawing/2014/main" id="{B1B6485D-9B74-D1A3-D3D2-E6BA55EC1271}"/>
                    </a:ext>
                  </a:extLst>
                </p:cNvPr>
                <p:cNvSpPr>
                  <a:spLocks noChangeArrowheads="1"/>
                </p:cNvSpPr>
                <p:nvPr/>
              </p:nvSpPr>
              <p:spPr bwMode="auto">
                <a:xfrm>
                  <a:off x="8094" y="3336"/>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58" name="Group 722">
                <a:extLst>
                  <a:ext uri="{FF2B5EF4-FFF2-40B4-BE49-F238E27FC236}">
                    <a16:creationId xmlns:a16="http://schemas.microsoft.com/office/drawing/2014/main" id="{F055B15A-7B0F-6A8C-8B0A-9A052C454DDB}"/>
                  </a:ext>
                </a:extLst>
              </p:cNvPr>
              <p:cNvGrpSpPr>
                <a:grpSpLocks/>
              </p:cNvGrpSpPr>
              <p:nvPr/>
            </p:nvGrpSpPr>
            <p:grpSpPr bwMode="auto">
              <a:xfrm>
                <a:off x="8428" y="3336"/>
                <a:ext cx="590" cy="57"/>
                <a:chOff x="8428" y="3336"/>
                <a:chExt cx="590" cy="57"/>
              </a:xfrm>
            </p:grpSpPr>
            <p:sp>
              <p:nvSpPr>
                <p:cNvPr id="46259" name="Line 723">
                  <a:extLst>
                    <a:ext uri="{FF2B5EF4-FFF2-40B4-BE49-F238E27FC236}">
                      <a16:creationId xmlns:a16="http://schemas.microsoft.com/office/drawing/2014/main" id="{3522D21B-6EB3-7865-8790-9DBED0D95608}"/>
                    </a:ext>
                  </a:extLst>
                </p:cNvPr>
                <p:cNvSpPr>
                  <a:spLocks noChangeShapeType="1"/>
                </p:cNvSpPr>
                <p:nvPr/>
              </p:nvSpPr>
              <p:spPr bwMode="auto">
                <a:xfrm>
                  <a:off x="8428" y="3378"/>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60" name="Oval 724">
                  <a:extLst>
                    <a:ext uri="{FF2B5EF4-FFF2-40B4-BE49-F238E27FC236}">
                      <a16:creationId xmlns:a16="http://schemas.microsoft.com/office/drawing/2014/main" id="{90F93A07-2FE6-210E-BAE2-BCEECAC4EA2F}"/>
                    </a:ext>
                  </a:extLst>
                </p:cNvPr>
                <p:cNvSpPr>
                  <a:spLocks noChangeArrowheads="1"/>
                </p:cNvSpPr>
                <p:nvPr/>
              </p:nvSpPr>
              <p:spPr bwMode="auto">
                <a:xfrm>
                  <a:off x="8687" y="3336"/>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101" name="Group 725">
              <a:extLst>
                <a:ext uri="{FF2B5EF4-FFF2-40B4-BE49-F238E27FC236}">
                  <a16:creationId xmlns:a16="http://schemas.microsoft.com/office/drawing/2014/main" id="{72C31001-AB29-3584-1554-F70044E8C2E8}"/>
                </a:ext>
              </a:extLst>
            </p:cNvPr>
            <p:cNvGrpSpPr>
              <a:grpSpLocks/>
            </p:cNvGrpSpPr>
            <p:nvPr/>
          </p:nvGrpSpPr>
          <p:grpSpPr bwMode="auto">
            <a:xfrm>
              <a:off x="4024" y="3825"/>
              <a:ext cx="4801" cy="57"/>
              <a:chOff x="4024" y="3825"/>
              <a:chExt cx="4801" cy="57"/>
            </a:xfrm>
          </p:grpSpPr>
          <p:grpSp>
            <p:nvGrpSpPr>
              <p:cNvPr id="46227" name="Group 726">
                <a:extLst>
                  <a:ext uri="{FF2B5EF4-FFF2-40B4-BE49-F238E27FC236}">
                    <a16:creationId xmlns:a16="http://schemas.microsoft.com/office/drawing/2014/main" id="{A85EB524-09A2-8161-4C56-A25D49B1C514}"/>
                  </a:ext>
                </a:extLst>
              </p:cNvPr>
              <p:cNvGrpSpPr>
                <a:grpSpLocks/>
              </p:cNvGrpSpPr>
              <p:nvPr/>
            </p:nvGrpSpPr>
            <p:grpSpPr bwMode="auto">
              <a:xfrm>
                <a:off x="4024" y="3825"/>
                <a:ext cx="590" cy="57"/>
                <a:chOff x="4024" y="3825"/>
                <a:chExt cx="590" cy="57"/>
              </a:xfrm>
            </p:grpSpPr>
            <p:sp>
              <p:nvSpPr>
                <p:cNvPr id="46249" name="Line 727">
                  <a:extLst>
                    <a:ext uri="{FF2B5EF4-FFF2-40B4-BE49-F238E27FC236}">
                      <a16:creationId xmlns:a16="http://schemas.microsoft.com/office/drawing/2014/main" id="{94833E06-EB41-1FE9-42D5-A1E8DE88A23D}"/>
                    </a:ext>
                  </a:extLst>
                </p:cNvPr>
                <p:cNvSpPr>
                  <a:spLocks noChangeShapeType="1"/>
                </p:cNvSpPr>
                <p:nvPr/>
              </p:nvSpPr>
              <p:spPr bwMode="auto">
                <a:xfrm>
                  <a:off x="4024" y="3867"/>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50" name="Oval 728">
                  <a:extLst>
                    <a:ext uri="{FF2B5EF4-FFF2-40B4-BE49-F238E27FC236}">
                      <a16:creationId xmlns:a16="http://schemas.microsoft.com/office/drawing/2014/main" id="{56A17CA7-9DE0-263C-EE45-59FB447EA324}"/>
                    </a:ext>
                  </a:extLst>
                </p:cNvPr>
                <p:cNvSpPr>
                  <a:spLocks noChangeArrowheads="1"/>
                </p:cNvSpPr>
                <p:nvPr/>
              </p:nvSpPr>
              <p:spPr bwMode="auto">
                <a:xfrm>
                  <a:off x="4283" y="3825"/>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28" name="Group 729">
                <a:extLst>
                  <a:ext uri="{FF2B5EF4-FFF2-40B4-BE49-F238E27FC236}">
                    <a16:creationId xmlns:a16="http://schemas.microsoft.com/office/drawing/2014/main" id="{AAD03467-245E-1269-1474-AED2B928D756}"/>
                  </a:ext>
                </a:extLst>
              </p:cNvPr>
              <p:cNvGrpSpPr>
                <a:grpSpLocks/>
              </p:cNvGrpSpPr>
              <p:nvPr/>
            </p:nvGrpSpPr>
            <p:grpSpPr bwMode="auto">
              <a:xfrm>
                <a:off x="4633" y="3825"/>
                <a:ext cx="590" cy="57"/>
                <a:chOff x="4633" y="3825"/>
                <a:chExt cx="590" cy="57"/>
              </a:xfrm>
            </p:grpSpPr>
            <p:sp>
              <p:nvSpPr>
                <p:cNvPr id="46247" name="Line 730">
                  <a:extLst>
                    <a:ext uri="{FF2B5EF4-FFF2-40B4-BE49-F238E27FC236}">
                      <a16:creationId xmlns:a16="http://schemas.microsoft.com/office/drawing/2014/main" id="{C66F9F41-F6BB-7450-3E1D-3F655AD8CC3B}"/>
                    </a:ext>
                  </a:extLst>
                </p:cNvPr>
                <p:cNvSpPr>
                  <a:spLocks noChangeShapeType="1"/>
                </p:cNvSpPr>
                <p:nvPr/>
              </p:nvSpPr>
              <p:spPr bwMode="auto">
                <a:xfrm>
                  <a:off x="4633" y="3867"/>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48" name="Oval 731">
                  <a:extLst>
                    <a:ext uri="{FF2B5EF4-FFF2-40B4-BE49-F238E27FC236}">
                      <a16:creationId xmlns:a16="http://schemas.microsoft.com/office/drawing/2014/main" id="{8A6DBD71-BD9F-A4E1-A96B-06A1E07AB3AD}"/>
                    </a:ext>
                  </a:extLst>
                </p:cNvPr>
                <p:cNvSpPr>
                  <a:spLocks noChangeArrowheads="1"/>
                </p:cNvSpPr>
                <p:nvPr/>
              </p:nvSpPr>
              <p:spPr bwMode="auto">
                <a:xfrm>
                  <a:off x="4892" y="3825"/>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29" name="Group 732">
                <a:extLst>
                  <a:ext uri="{FF2B5EF4-FFF2-40B4-BE49-F238E27FC236}">
                    <a16:creationId xmlns:a16="http://schemas.microsoft.com/office/drawing/2014/main" id="{616D6BE7-F369-7B06-9503-C31D8CEF624F}"/>
                  </a:ext>
                </a:extLst>
              </p:cNvPr>
              <p:cNvGrpSpPr>
                <a:grpSpLocks/>
              </p:cNvGrpSpPr>
              <p:nvPr/>
            </p:nvGrpSpPr>
            <p:grpSpPr bwMode="auto">
              <a:xfrm>
                <a:off x="5236" y="3825"/>
                <a:ext cx="590" cy="57"/>
                <a:chOff x="5236" y="3825"/>
                <a:chExt cx="590" cy="57"/>
              </a:xfrm>
            </p:grpSpPr>
            <p:sp>
              <p:nvSpPr>
                <p:cNvPr id="46245" name="Line 733">
                  <a:extLst>
                    <a:ext uri="{FF2B5EF4-FFF2-40B4-BE49-F238E27FC236}">
                      <a16:creationId xmlns:a16="http://schemas.microsoft.com/office/drawing/2014/main" id="{0E712999-9277-A47C-1E92-D26273FDAAB4}"/>
                    </a:ext>
                  </a:extLst>
                </p:cNvPr>
                <p:cNvSpPr>
                  <a:spLocks noChangeShapeType="1"/>
                </p:cNvSpPr>
                <p:nvPr/>
              </p:nvSpPr>
              <p:spPr bwMode="auto">
                <a:xfrm>
                  <a:off x="5236" y="3867"/>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46" name="Oval 734">
                  <a:extLst>
                    <a:ext uri="{FF2B5EF4-FFF2-40B4-BE49-F238E27FC236}">
                      <a16:creationId xmlns:a16="http://schemas.microsoft.com/office/drawing/2014/main" id="{51DD2F84-AF44-3528-D3F3-8014093CD827}"/>
                    </a:ext>
                  </a:extLst>
                </p:cNvPr>
                <p:cNvSpPr>
                  <a:spLocks noChangeArrowheads="1"/>
                </p:cNvSpPr>
                <p:nvPr/>
              </p:nvSpPr>
              <p:spPr bwMode="auto">
                <a:xfrm>
                  <a:off x="5495" y="3825"/>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30" name="Group 735">
                <a:extLst>
                  <a:ext uri="{FF2B5EF4-FFF2-40B4-BE49-F238E27FC236}">
                    <a16:creationId xmlns:a16="http://schemas.microsoft.com/office/drawing/2014/main" id="{F45F127B-6629-579B-50C9-7CB6105B5B83}"/>
                  </a:ext>
                </a:extLst>
              </p:cNvPr>
              <p:cNvGrpSpPr>
                <a:grpSpLocks/>
              </p:cNvGrpSpPr>
              <p:nvPr/>
            </p:nvGrpSpPr>
            <p:grpSpPr bwMode="auto">
              <a:xfrm>
                <a:off x="5844" y="3825"/>
                <a:ext cx="590" cy="57"/>
                <a:chOff x="5844" y="3825"/>
                <a:chExt cx="590" cy="57"/>
              </a:xfrm>
            </p:grpSpPr>
            <p:sp>
              <p:nvSpPr>
                <p:cNvPr id="46243" name="Line 736">
                  <a:extLst>
                    <a:ext uri="{FF2B5EF4-FFF2-40B4-BE49-F238E27FC236}">
                      <a16:creationId xmlns:a16="http://schemas.microsoft.com/office/drawing/2014/main" id="{85511770-8805-3D13-DCD3-3095141F05E6}"/>
                    </a:ext>
                  </a:extLst>
                </p:cNvPr>
                <p:cNvSpPr>
                  <a:spLocks noChangeShapeType="1"/>
                </p:cNvSpPr>
                <p:nvPr/>
              </p:nvSpPr>
              <p:spPr bwMode="auto">
                <a:xfrm>
                  <a:off x="5844" y="3867"/>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44" name="Oval 737">
                  <a:extLst>
                    <a:ext uri="{FF2B5EF4-FFF2-40B4-BE49-F238E27FC236}">
                      <a16:creationId xmlns:a16="http://schemas.microsoft.com/office/drawing/2014/main" id="{A95F3DE6-67EA-16AE-E4FD-1C725D5CD6AF}"/>
                    </a:ext>
                  </a:extLst>
                </p:cNvPr>
                <p:cNvSpPr>
                  <a:spLocks noChangeArrowheads="1"/>
                </p:cNvSpPr>
                <p:nvPr/>
              </p:nvSpPr>
              <p:spPr bwMode="auto">
                <a:xfrm>
                  <a:off x="6103" y="3825"/>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31" name="Group 738">
                <a:extLst>
                  <a:ext uri="{FF2B5EF4-FFF2-40B4-BE49-F238E27FC236}">
                    <a16:creationId xmlns:a16="http://schemas.microsoft.com/office/drawing/2014/main" id="{46E87246-00D0-160A-B03D-64E7B5BE4932}"/>
                  </a:ext>
                </a:extLst>
              </p:cNvPr>
              <p:cNvGrpSpPr>
                <a:grpSpLocks/>
              </p:cNvGrpSpPr>
              <p:nvPr/>
            </p:nvGrpSpPr>
            <p:grpSpPr bwMode="auto">
              <a:xfrm>
                <a:off x="6437" y="3825"/>
                <a:ext cx="590" cy="57"/>
                <a:chOff x="6437" y="3825"/>
                <a:chExt cx="590" cy="57"/>
              </a:xfrm>
            </p:grpSpPr>
            <p:sp>
              <p:nvSpPr>
                <p:cNvPr id="46241" name="Line 739">
                  <a:extLst>
                    <a:ext uri="{FF2B5EF4-FFF2-40B4-BE49-F238E27FC236}">
                      <a16:creationId xmlns:a16="http://schemas.microsoft.com/office/drawing/2014/main" id="{7396C3D0-59C8-1034-4769-73F2E087A644}"/>
                    </a:ext>
                  </a:extLst>
                </p:cNvPr>
                <p:cNvSpPr>
                  <a:spLocks noChangeShapeType="1"/>
                </p:cNvSpPr>
                <p:nvPr/>
              </p:nvSpPr>
              <p:spPr bwMode="auto">
                <a:xfrm>
                  <a:off x="6437" y="3867"/>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42" name="Oval 740">
                  <a:extLst>
                    <a:ext uri="{FF2B5EF4-FFF2-40B4-BE49-F238E27FC236}">
                      <a16:creationId xmlns:a16="http://schemas.microsoft.com/office/drawing/2014/main" id="{B240F120-92AC-73F8-EA6A-FFFBACAFE0AE}"/>
                    </a:ext>
                  </a:extLst>
                </p:cNvPr>
                <p:cNvSpPr>
                  <a:spLocks noChangeArrowheads="1"/>
                </p:cNvSpPr>
                <p:nvPr/>
              </p:nvSpPr>
              <p:spPr bwMode="auto">
                <a:xfrm>
                  <a:off x="6693" y="3825"/>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32" name="Group 741">
                <a:extLst>
                  <a:ext uri="{FF2B5EF4-FFF2-40B4-BE49-F238E27FC236}">
                    <a16:creationId xmlns:a16="http://schemas.microsoft.com/office/drawing/2014/main" id="{BD766404-645B-68C3-211F-0F008C0EFD79}"/>
                  </a:ext>
                </a:extLst>
              </p:cNvPr>
              <p:cNvGrpSpPr>
                <a:grpSpLocks/>
              </p:cNvGrpSpPr>
              <p:nvPr/>
            </p:nvGrpSpPr>
            <p:grpSpPr bwMode="auto">
              <a:xfrm>
                <a:off x="7045" y="3825"/>
                <a:ext cx="590" cy="57"/>
                <a:chOff x="7045" y="3825"/>
                <a:chExt cx="590" cy="57"/>
              </a:xfrm>
            </p:grpSpPr>
            <p:sp>
              <p:nvSpPr>
                <p:cNvPr id="46239" name="Line 742">
                  <a:extLst>
                    <a:ext uri="{FF2B5EF4-FFF2-40B4-BE49-F238E27FC236}">
                      <a16:creationId xmlns:a16="http://schemas.microsoft.com/office/drawing/2014/main" id="{23B25E9F-D338-5FE9-0AA7-6D89B41CD15A}"/>
                    </a:ext>
                  </a:extLst>
                </p:cNvPr>
                <p:cNvSpPr>
                  <a:spLocks noChangeShapeType="1"/>
                </p:cNvSpPr>
                <p:nvPr/>
              </p:nvSpPr>
              <p:spPr bwMode="auto">
                <a:xfrm>
                  <a:off x="7045" y="3867"/>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40" name="Oval 743">
                  <a:extLst>
                    <a:ext uri="{FF2B5EF4-FFF2-40B4-BE49-F238E27FC236}">
                      <a16:creationId xmlns:a16="http://schemas.microsoft.com/office/drawing/2014/main" id="{5FAC9211-A5FB-BA21-29F7-26FF9C90C372}"/>
                    </a:ext>
                  </a:extLst>
                </p:cNvPr>
                <p:cNvSpPr>
                  <a:spLocks noChangeArrowheads="1"/>
                </p:cNvSpPr>
                <p:nvPr/>
              </p:nvSpPr>
              <p:spPr bwMode="auto">
                <a:xfrm>
                  <a:off x="7304" y="3825"/>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33" name="Group 744">
                <a:extLst>
                  <a:ext uri="{FF2B5EF4-FFF2-40B4-BE49-F238E27FC236}">
                    <a16:creationId xmlns:a16="http://schemas.microsoft.com/office/drawing/2014/main" id="{D8F47EB7-C32F-6347-8A33-6B23D4A74649}"/>
                  </a:ext>
                </a:extLst>
              </p:cNvPr>
              <p:cNvGrpSpPr>
                <a:grpSpLocks/>
              </p:cNvGrpSpPr>
              <p:nvPr/>
            </p:nvGrpSpPr>
            <p:grpSpPr bwMode="auto">
              <a:xfrm>
                <a:off x="7643" y="3825"/>
                <a:ext cx="590" cy="57"/>
                <a:chOff x="7643" y="3825"/>
                <a:chExt cx="590" cy="57"/>
              </a:xfrm>
            </p:grpSpPr>
            <p:sp>
              <p:nvSpPr>
                <p:cNvPr id="46237" name="Line 745">
                  <a:extLst>
                    <a:ext uri="{FF2B5EF4-FFF2-40B4-BE49-F238E27FC236}">
                      <a16:creationId xmlns:a16="http://schemas.microsoft.com/office/drawing/2014/main" id="{254D466E-1E32-05E9-128C-B065905E493C}"/>
                    </a:ext>
                  </a:extLst>
                </p:cNvPr>
                <p:cNvSpPr>
                  <a:spLocks noChangeShapeType="1"/>
                </p:cNvSpPr>
                <p:nvPr/>
              </p:nvSpPr>
              <p:spPr bwMode="auto">
                <a:xfrm>
                  <a:off x="7643" y="3867"/>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38" name="Oval 746">
                  <a:extLst>
                    <a:ext uri="{FF2B5EF4-FFF2-40B4-BE49-F238E27FC236}">
                      <a16:creationId xmlns:a16="http://schemas.microsoft.com/office/drawing/2014/main" id="{21F4306D-8E79-BA16-9A4D-A968A11E1AA2}"/>
                    </a:ext>
                  </a:extLst>
                </p:cNvPr>
                <p:cNvSpPr>
                  <a:spLocks noChangeArrowheads="1"/>
                </p:cNvSpPr>
                <p:nvPr/>
              </p:nvSpPr>
              <p:spPr bwMode="auto">
                <a:xfrm>
                  <a:off x="7902" y="3825"/>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34" name="Group 747">
                <a:extLst>
                  <a:ext uri="{FF2B5EF4-FFF2-40B4-BE49-F238E27FC236}">
                    <a16:creationId xmlns:a16="http://schemas.microsoft.com/office/drawing/2014/main" id="{600AC159-C2D1-AE0C-AC99-525DF9EE1F3B}"/>
                  </a:ext>
                </a:extLst>
              </p:cNvPr>
              <p:cNvGrpSpPr>
                <a:grpSpLocks/>
              </p:cNvGrpSpPr>
              <p:nvPr/>
            </p:nvGrpSpPr>
            <p:grpSpPr bwMode="auto">
              <a:xfrm>
                <a:off x="8235" y="3825"/>
                <a:ext cx="590" cy="57"/>
                <a:chOff x="8235" y="3825"/>
                <a:chExt cx="590" cy="57"/>
              </a:xfrm>
            </p:grpSpPr>
            <p:sp>
              <p:nvSpPr>
                <p:cNvPr id="46235" name="Line 748">
                  <a:extLst>
                    <a:ext uri="{FF2B5EF4-FFF2-40B4-BE49-F238E27FC236}">
                      <a16:creationId xmlns:a16="http://schemas.microsoft.com/office/drawing/2014/main" id="{484302D3-2963-5D3B-9C20-25FA81993807}"/>
                    </a:ext>
                  </a:extLst>
                </p:cNvPr>
                <p:cNvSpPr>
                  <a:spLocks noChangeShapeType="1"/>
                </p:cNvSpPr>
                <p:nvPr/>
              </p:nvSpPr>
              <p:spPr bwMode="auto">
                <a:xfrm>
                  <a:off x="8235" y="3867"/>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36" name="Oval 749">
                  <a:extLst>
                    <a:ext uri="{FF2B5EF4-FFF2-40B4-BE49-F238E27FC236}">
                      <a16:creationId xmlns:a16="http://schemas.microsoft.com/office/drawing/2014/main" id="{1AA38F88-719A-A907-E166-C05CB84D4FF4}"/>
                    </a:ext>
                  </a:extLst>
                </p:cNvPr>
                <p:cNvSpPr>
                  <a:spLocks noChangeArrowheads="1"/>
                </p:cNvSpPr>
                <p:nvPr/>
              </p:nvSpPr>
              <p:spPr bwMode="auto">
                <a:xfrm>
                  <a:off x="8494" y="3825"/>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102" name="Group 750">
              <a:extLst>
                <a:ext uri="{FF2B5EF4-FFF2-40B4-BE49-F238E27FC236}">
                  <a16:creationId xmlns:a16="http://schemas.microsoft.com/office/drawing/2014/main" id="{F4454AE9-F129-DF23-DFCA-16E0095B9C78}"/>
                </a:ext>
              </a:extLst>
            </p:cNvPr>
            <p:cNvGrpSpPr>
              <a:grpSpLocks/>
            </p:cNvGrpSpPr>
            <p:nvPr/>
          </p:nvGrpSpPr>
          <p:grpSpPr bwMode="auto">
            <a:xfrm>
              <a:off x="3852" y="4303"/>
              <a:ext cx="4802" cy="57"/>
              <a:chOff x="3852" y="4303"/>
              <a:chExt cx="4802" cy="57"/>
            </a:xfrm>
          </p:grpSpPr>
          <p:grpSp>
            <p:nvGrpSpPr>
              <p:cNvPr id="46203" name="Group 751">
                <a:extLst>
                  <a:ext uri="{FF2B5EF4-FFF2-40B4-BE49-F238E27FC236}">
                    <a16:creationId xmlns:a16="http://schemas.microsoft.com/office/drawing/2014/main" id="{5AF59874-2716-B98A-5C89-9F16EE86F7FF}"/>
                  </a:ext>
                </a:extLst>
              </p:cNvPr>
              <p:cNvGrpSpPr>
                <a:grpSpLocks/>
              </p:cNvGrpSpPr>
              <p:nvPr/>
            </p:nvGrpSpPr>
            <p:grpSpPr bwMode="auto">
              <a:xfrm>
                <a:off x="3852" y="4303"/>
                <a:ext cx="590" cy="57"/>
                <a:chOff x="3852" y="4303"/>
                <a:chExt cx="590" cy="57"/>
              </a:xfrm>
            </p:grpSpPr>
            <p:sp>
              <p:nvSpPr>
                <p:cNvPr id="46225" name="Line 752">
                  <a:extLst>
                    <a:ext uri="{FF2B5EF4-FFF2-40B4-BE49-F238E27FC236}">
                      <a16:creationId xmlns:a16="http://schemas.microsoft.com/office/drawing/2014/main" id="{6C2681A5-5AC1-298B-2181-7F7B7DC3FE57}"/>
                    </a:ext>
                  </a:extLst>
                </p:cNvPr>
                <p:cNvSpPr>
                  <a:spLocks noChangeShapeType="1"/>
                </p:cNvSpPr>
                <p:nvPr/>
              </p:nvSpPr>
              <p:spPr bwMode="auto">
                <a:xfrm>
                  <a:off x="3852" y="4345"/>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26" name="Oval 753">
                  <a:extLst>
                    <a:ext uri="{FF2B5EF4-FFF2-40B4-BE49-F238E27FC236}">
                      <a16:creationId xmlns:a16="http://schemas.microsoft.com/office/drawing/2014/main" id="{E20C8D6E-0B22-57C1-1408-F00A90BEE4BA}"/>
                    </a:ext>
                  </a:extLst>
                </p:cNvPr>
                <p:cNvSpPr>
                  <a:spLocks noChangeArrowheads="1"/>
                </p:cNvSpPr>
                <p:nvPr/>
              </p:nvSpPr>
              <p:spPr bwMode="auto">
                <a:xfrm>
                  <a:off x="4111" y="4303"/>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04" name="Group 754">
                <a:extLst>
                  <a:ext uri="{FF2B5EF4-FFF2-40B4-BE49-F238E27FC236}">
                    <a16:creationId xmlns:a16="http://schemas.microsoft.com/office/drawing/2014/main" id="{AADBDE76-E5CC-E04A-DEB1-AF353C617C1E}"/>
                  </a:ext>
                </a:extLst>
              </p:cNvPr>
              <p:cNvGrpSpPr>
                <a:grpSpLocks/>
              </p:cNvGrpSpPr>
              <p:nvPr/>
            </p:nvGrpSpPr>
            <p:grpSpPr bwMode="auto">
              <a:xfrm>
                <a:off x="4462" y="4303"/>
                <a:ext cx="590" cy="57"/>
                <a:chOff x="4462" y="4303"/>
                <a:chExt cx="590" cy="57"/>
              </a:xfrm>
            </p:grpSpPr>
            <p:sp>
              <p:nvSpPr>
                <p:cNvPr id="46223" name="Line 755">
                  <a:extLst>
                    <a:ext uri="{FF2B5EF4-FFF2-40B4-BE49-F238E27FC236}">
                      <a16:creationId xmlns:a16="http://schemas.microsoft.com/office/drawing/2014/main" id="{43BC8BBF-8670-4C34-F0DE-E365D77B7BCC}"/>
                    </a:ext>
                  </a:extLst>
                </p:cNvPr>
                <p:cNvSpPr>
                  <a:spLocks noChangeShapeType="1"/>
                </p:cNvSpPr>
                <p:nvPr/>
              </p:nvSpPr>
              <p:spPr bwMode="auto">
                <a:xfrm>
                  <a:off x="4462" y="4345"/>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24" name="Oval 756">
                  <a:extLst>
                    <a:ext uri="{FF2B5EF4-FFF2-40B4-BE49-F238E27FC236}">
                      <a16:creationId xmlns:a16="http://schemas.microsoft.com/office/drawing/2014/main" id="{B1FE7879-4529-7746-E86A-10A3D2E01E03}"/>
                    </a:ext>
                  </a:extLst>
                </p:cNvPr>
                <p:cNvSpPr>
                  <a:spLocks noChangeArrowheads="1"/>
                </p:cNvSpPr>
                <p:nvPr/>
              </p:nvSpPr>
              <p:spPr bwMode="auto">
                <a:xfrm>
                  <a:off x="4721" y="4303"/>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05" name="Group 757">
                <a:extLst>
                  <a:ext uri="{FF2B5EF4-FFF2-40B4-BE49-F238E27FC236}">
                    <a16:creationId xmlns:a16="http://schemas.microsoft.com/office/drawing/2014/main" id="{76AAFF51-A823-64A8-C699-56A294608098}"/>
                  </a:ext>
                </a:extLst>
              </p:cNvPr>
              <p:cNvGrpSpPr>
                <a:grpSpLocks/>
              </p:cNvGrpSpPr>
              <p:nvPr/>
            </p:nvGrpSpPr>
            <p:grpSpPr bwMode="auto">
              <a:xfrm>
                <a:off x="5065" y="4303"/>
                <a:ext cx="590" cy="57"/>
                <a:chOff x="5065" y="4303"/>
                <a:chExt cx="590" cy="57"/>
              </a:xfrm>
            </p:grpSpPr>
            <p:sp>
              <p:nvSpPr>
                <p:cNvPr id="46221" name="Line 758">
                  <a:extLst>
                    <a:ext uri="{FF2B5EF4-FFF2-40B4-BE49-F238E27FC236}">
                      <a16:creationId xmlns:a16="http://schemas.microsoft.com/office/drawing/2014/main" id="{D5D6F52B-1B26-68C2-EBB6-89FF252C361B}"/>
                    </a:ext>
                  </a:extLst>
                </p:cNvPr>
                <p:cNvSpPr>
                  <a:spLocks noChangeShapeType="1"/>
                </p:cNvSpPr>
                <p:nvPr/>
              </p:nvSpPr>
              <p:spPr bwMode="auto">
                <a:xfrm>
                  <a:off x="5065" y="4345"/>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22" name="Oval 759">
                  <a:extLst>
                    <a:ext uri="{FF2B5EF4-FFF2-40B4-BE49-F238E27FC236}">
                      <a16:creationId xmlns:a16="http://schemas.microsoft.com/office/drawing/2014/main" id="{2F7AEF03-CEAE-7C81-ABD2-8F517A207321}"/>
                    </a:ext>
                  </a:extLst>
                </p:cNvPr>
                <p:cNvSpPr>
                  <a:spLocks noChangeArrowheads="1"/>
                </p:cNvSpPr>
                <p:nvPr/>
              </p:nvSpPr>
              <p:spPr bwMode="auto">
                <a:xfrm>
                  <a:off x="5327" y="4303"/>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06" name="Group 760">
                <a:extLst>
                  <a:ext uri="{FF2B5EF4-FFF2-40B4-BE49-F238E27FC236}">
                    <a16:creationId xmlns:a16="http://schemas.microsoft.com/office/drawing/2014/main" id="{A20ABA32-E59F-5BC8-96CF-BF733CBD052B}"/>
                  </a:ext>
                </a:extLst>
              </p:cNvPr>
              <p:cNvGrpSpPr>
                <a:grpSpLocks/>
              </p:cNvGrpSpPr>
              <p:nvPr/>
            </p:nvGrpSpPr>
            <p:grpSpPr bwMode="auto">
              <a:xfrm>
                <a:off x="5673" y="4303"/>
                <a:ext cx="590" cy="57"/>
                <a:chOff x="5673" y="4303"/>
                <a:chExt cx="590" cy="57"/>
              </a:xfrm>
            </p:grpSpPr>
            <p:sp>
              <p:nvSpPr>
                <p:cNvPr id="46219" name="Line 761">
                  <a:extLst>
                    <a:ext uri="{FF2B5EF4-FFF2-40B4-BE49-F238E27FC236}">
                      <a16:creationId xmlns:a16="http://schemas.microsoft.com/office/drawing/2014/main" id="{3D96C458-0EB5-9A9E-2AA5-18240F994523}"/>
                    </a:ext>
                  </a:extLst>
                </p:cNvPr>
                <p:cNvSpPr>
                  <a:spLocks noChangeShapeType="1"/>
                </p:cNvSpPr>
                <p:nvPr/>
              </p:nvSpPr>
              <p:spPr bwMode="auto">
                <a:xfrm>
                  <a:off x="5673" y="4345"/>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20" name="Oval 762">
                  <a:extLst>
                    <a:ext uri="{FF2B5EF4-FFF2-40B4-BE49-F238E27FC236}">
                      <a16:creationId xmlns:a16="http://schemas.microsoft.com/office/drawing/2014/main" id="{5E384AE0-9E4B-2730-935A-E75640958E90}"/>
                    </a:ext>
                  </a:extLst>
                </p:cNvPr>
                <p:cNvSpPr>
                  <a:spLocks noChangeArrowheads="1"/>
                </p:cNvSpPr>
                <p:nvPr/>
              </p:nvSpPr>
              <p:spPr bwMode="auto">
                <a:xfrm>
                  <a:off x="5932" y="4303"/>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07" name="Group 763">
                <a:extLst>
                  <a:ext uri="{FF2B5EF4-FFF2-40B4-BE49-F238E27FC236}">
                    <a16:creationId xmlns:a16="http://schemas.microsoft.com/office/drawing/2014/main" id="{8B3C67D5-37D9-0984-B2C4-D984CEFE34BA}"/>
                  </a:ext>
                </a:extLst>
              </p:cNvPr>
              <p:cNvGrpSpPr>
                <a:grpSpLocks/>
              </p:cNvGrpSpPr>
              <p:nvPr/>
            </p:nvGrpSpPr>
            <p:grpSpPr bwMode="auto">
              <a:xfrm>
                <a:off x="6265" y="4303"/>
                <a:ext cx="590" cy="57"/>
                <a:chOff x="6265" y="4303"/>
                <a:chExt cx="590" cy="57"/>
              </a:xfrm>
            </p:grpSpPr>
            <p:sp>
              <p:nvSpPr>
                <p:cNvPr id="46217" name="Line 764">
                  <a:extLst>
                    <a:ext uri="{FF2B5EF4-FFF2-40B4-BE49-F238E27FC236}">
                      <a16:creationId xmlns:a16="http://schemas.microsoft.com/office/drawing/2014/main" id="{1E1D7272-D88D-54AC-3E17-02010A285C0B}"/>
                    </a:ext>
                  </a:extLst>
                </p:cNvPr>
                <p:cNvSpPr>
                  <a:spLocks noChangeShapeType="1"/>
                </p:cNvSpPr>
                <p:nvPr/>
              </p:nvSpPr>
              <p:spPr bwMode="auto">
                <a:xfrm>
                  <a:off x="6265" y="4345"/>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18" name="Oval 765">
                  <a:extLst>
                    <a:ext uri="{FF2B5EF4-FFF2-40B4-BE49-F238E27FC236}">
                      <a16:creationId xmlns:a16="http://schemas.microsoft.com/office/drawing/2014/main" id="{1691CFD2-AA04-4D2D-86FD-10D6A7AD4A09}"/>
                    </a:ext>
                  </a:extLst>
                </p:cNvPr>
                <p:cNvSpPr>
                  <a:spLocks noChangeArrowheads="1"/>
                </p:cNvSpPr>
                <p:nvPr/>
              </p:nvSpPr>
              <p:spPr bwMode="auto">
                <a:xfrm>
                  <a:off x="6524" y="4303"/>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08" name="Group 766">
                <a:extLst>
                  <a:ext uri="{FF2B5EF4-FFF2-40B4-BE49-F238E27FC236}">
                    <a16:creationId xmlns:a16="http://schemas.microsoft.com/office/drawing/2014/main" id="{BB49051A-36C1-BA8A-EF47-D72F2A2B9AAA}"/>
                  </a:ext>
                </a:extLst>
              </p:cNvPr>
              <p:cNvGrpSpPr>
                <a:grpSpLocks/>
              </p:cNvGrpSpPr>
              <p:nvPr/>
            </p:nvGrpSpPr>
            <p:grpSpPr bwMode="auto">
              <a:xfrm>
                <a:off x="6874" y="4303"/>
                <a:ext cx="590" cy="57"/>
                <a:chOff x="6874" y="4303"/>
                <a:chExt cx="590" cy="57"/>
              </a:xfrm>
            </p:grpSpPr>
            <p:sp>
              <p:nvSpPr>
                <p:cNvPr id="46215" name="Line 767">
                  <a:extLst>
                    <a:ext uri="{FF2B5EF4-FFF2-40B4-BE49-F238E27FC236}">
                      <a16:creationId xmlns:a16="http://schemas.microsoft.com/office/drawing/2014/main" id="{95007D14-5970-94E9-32A3-133993B6EBCD}"/>
                    </a:ext>
                  </a:extLst>
                </p:cNvPr>
                <p:cNvSpPr>
                  <a:spLocks noChangeShapeType="1"/>
                </p:cNvSpPr>
                <p:nvPr/>
              </p:nvSpPr>
              <p:spPr bwMode="auto">
                <a:xfrm>
                  <a:off x="6874" y="4345"/>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16" name="Oval 768">
                  <a:extLst>
                    <a:ext uri="{FF2B5EF4-FFF2-40B4-BE49-F238E27FC236}">
                      <a16:creationId xmlns:a16="http://schemas.microsoft.com/office/drawing/2014/main" id="{C3E83A44-EBC6-9653-531B-1EBD06315E40}"/>
                    </a:ext>
                  </a:extLst>
                </p:cNvPr>
                <p:cNvSpPr>
                  <a:spLocks noChangeArrowheads="1"/>
                </p:cNvSpPr>
                <p:nvPr/>
              </p:nvSpPr>
              <p:spPr bwMode="auto">
                <a:xfrm>
                  <a:off x="7133" y="4303"/>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09" name="Group 769">
                <a:extLst>
                  <a:ext uri="{FF2B5EF4-FFF2-40B4-BE49-F238E27FC236}">
                    <a16:creationId xmlns:a16="http://schemas.microsoft.com/office/drawing/2014/main" id="{9B4B5BE8-7B95-6671-79AF-4971EFCE6A59}"/>
                  </a:ext>
                </a:extLst>
              </p:cNvPr>
              <p:cNvGrpSpPr>
                <a:grpSpLocks/>
              </p:cNvGrpSpPr>
              <p:nvPr/>
            </p:nvGrpSpPr>
            <p:grpSpPr bwMode="auto">
              <a:xfrm>
                <a:off x="7471" y="4303"/>
                <a:ext cx="590" cy="57"/>
                <a:chOff x="7471" y="4303"/>
                <a:chExt cx="590" cy="57"/>
              </a:xfrm>
            </p:grpSpPr>
            <p:sp>
              <p:nvSpPr>
                <p:cNvPr id="46213" name="Line 770">
                  <a:extLst>
                    <a:ext uri="{FF2B5EF4-FFF2-40B4-BE49-F238E27FC236}">
                      <a16:creationId xmlns:a16="http://schemas.microsoft.com/office/drawing/2014/main" id="{5537D368-5E4E-EB75-7966-52E794C63273}"/>
                    </a:ext>
                  </a:extLst>
                </p:cNvPr>
                <p:cNvSpPr>
                  <a:spLocks noChangeShapeType="1"/>
                </p:cNvSpPr>
                <p:nvPr/>
              </p:nvSpPr>
              <p:spPr bwMode="auto">
                <a:xfrm>
                  <a:off x="7471" y="4345"/>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14" name="Oval 771">
                  <a:extLst>
                    <a:ext uri="{FF2B5EF4-FFF2-40B4-BE49-F238E27FC236}">
                      <a16:creationId xmlns:a16="http://schemas.microsoft.com/office/drawing/2014/main" id="{C7D595C9-C0FA-41F6-E0F6-E829650D9501}"/>
                    </a:ext>
                  </a:extLst>
                </p:cNvPr>
                <p:cNvSpPr>
                  <a:spLocks noChangeArrowheads="1"/>
                </p:cNvSpPr>
                <p:nvPr/>
              </p:nvSpPr>
              <p:spPr bwMode="auto">
                <a:xfrm>
                  <a:off x="7730" y="4303"/>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210" name="Group 772">
                <a:extLst>
                  <a:ext uri="{FF2B5EF4-FFF2-40B4-BE49-F238E27FC236}">
                    <a16:creationId xmlns:a16="http://schemas.microsoft.com/office/drawing/2014/main" id="{D485C2EC-6110-CC43-153D-AC865279C601}"/>
                  </a:ext>
                </a:extLst>
              </p:cNvPr>
              <p:cNvGrpSpPr>
                <a:grpSpLocks/>
              </p:cNvGrpSpPr>
              <p:nvPr/>
            </p:nvGrpSpPr>
            <p:grpSpPr bwMode="auto">
              <a:xfrm>
                <a:off x="8064" y="4303"/>
                <a:ext cx="590" cy="57"/>
                <a:chOff x="8064" y="4303"/>
                <a:chExt cx="590" cy="57"/>
              </a:xfrm>
            </p:grpSpPr>
            <p:sp>
              <p:nvSpPr>
                <p:cNvPr id="46211" name="Line 773">
                  <a:extLst>
                    <a:ext uri="{FF2B5EF4-FFF2-40B4-BE49-F238E27FC236}">
                      <a16:creationId xmlns:a16="http://schemas.microsoft.com/office/drawing/2014/main" id="{C1FB0A0B-A6AA-D5F0-6980-41400D270BF9}"/>
                    </a:ext>
                  </a:extLst>
                </p:cNvPr>
                <p:cNvSpPr>
                  <a:spLocks noChangeShapeType="1"/>
                </p:cNvSpPr>
                <p:nvPr/>
              </p:nvSpPr>
              <p:spPr bwMode="auto">
                <a:xfrm>
                  <a:off x="8064" y="4345"/>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12" name="Oval 774">
                  <a:extLst>
                    <a:ext uri="{FF2B5EF4-FFF2-40B4-BE49-F238E27FC236}">
                      <a16:creationId xmlns:a16="http://schemas.microsoft.com/office/drawing/2014/main" id="{EFADC423-598C-FA5E-9175-0CE73FA723E8}"/>
                    </a:ext>
                  </a:extLst>
                </p:cNvPr>
                <p:cNvSpPr>
                  <a:spLocks noChangeArrowheads="1"/>
                </p:cNvSpPr>
                <p:nvPr/>
              </p:nvSpPr>
              <p:spPr bwMode="auto">
                <a:xfrm>
                  <a:off x="8323" y="4303"/>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103" name="Group 775">
              <a:extLst>
                <a:ext uri="{FF2B5EF4-FFF2-40B4-BE49-F238E27FC236}">
                  <a16:creationId xmlns:a16="http://schemas.microsoft.com/office/drawing/2014/main" id="{A5F97974-429C-9E35-0321-FFF18A8973EB}"/>
                </a:ext>
              </a:extLst>
            </p:cNvPr>
            <p:cNvGrpSpPr>
              <a:grpSpLocks/>
            </p:cNvGrpSpPr>
            <p:nvPr/>
          </p:nvGrpSpPr>
          <p:grpSpPr bwMode="auto">
            <a:xfrm>
              <a:off x="3686" y="4781"/>
              <a:ext cx="4801" cy="57"/>
              <a:chOff x="3686" y="4781"/>
              <a:chExt cx="4801" cy="57"/>
            </a:xfrm>
          </p:grpSpPr>
          <p:grpSp>
            <p:nvGrpSpPr>
              <p:cNvPr id="46179" name="Group 776">
                <a:extLst>
                  <a:ext uri="{FF2B5EF4-FFF2-40B4-BE49-F238E27FC236}">
                    <a16:creationId xmlns:a16="http://schemas.microsoft.com/office/drawing/2014/main" id="{5DF287D4-980C-AC7C-BD6B-87C1D03F1333}"/>
                  </a:ext>
                </a:extLst>
              </p:cNvPr>
              <p:cNvGrpSpPr>
                <a:grpSpLocks/>
              </p:cNvGrpSpPr>
              <p:nvPr/>
            </p:nvGrpSpPr>
            <p:grpSpPr bwMode="auto">
              <a:xfrm>
                <a:off x="3686" y="4781"/>
                <a:ext cx="590" cy="57"/>
                <a:chOff x="3686" y="4781"/>
                <a:chExt cx="590" cy="57"/>
              </a:xfrm>
            </p:grpSpPr>
            <p:sp>
              <p:nvSpPr>
                <p:cNvPr id="46201" name="Line 777">
                  <a:extLst>
                    <a:ext uri="{FF2B5EF4-FFF2-40B4-BE49-F238E27FC236}">
                      <a16:creationId xmlns:a16="http://schemas.microsoft.com/office/drawing/2014/main" id="{E9DA4995-6A02-8A6E-0F4D-6D2CF6487FCA}"/>
                    </a:ext>
                  </a:extLst>
                </p:cNvPr>
                <p:cNvSpPr>
                  <a:spLocks noChangeShapeType="1"/>
                </p:cNvSpPr>
                <p:nvPr/>
              </p:nvSpPr>
              <p:spPr bwMode="auto">
                <a:xfrm>
                  <a:off x="3686" y="4823"/>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02" name="Oval 778">
                  <a:extLst>
                    <a:ext uri="{FF2B5EF4-FFF2-40B4-BE49-F238E27FC236}">
                      <a16:creationId xmlns:a16="http://schemas.microsoft.com/office/drawing/2014/main" id="{AD002E0D-4FBE-B776-2D0A-B260F170DD70}"/>
                    </a:ext>
                  </a:extLst>
                </p:cNvPr>
                <p:cNvSpPr>
                  <a:spLocks noChangeArrowheads="1"/>
                </p:cNvSpPr>
                <p:nvPr/>
              </p:nvSpPr>
              <p:spPr bwMode="auto">
                <a:xfrm>
                  <a:off x="3945" y="4781"/>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80" name="Group 779">
                <a:extLst>
                  <a:ext uri="{FF2B5EF4-FFF2-40B4-BE49-F238E27FC236}">
                    <a16:creationId xmlns:a16="http://schemas.microsoft.com/office/drawing/2014/main" id="{8E3AF387-E315-0891-368C-9BCC1E18600D}"/>
                  </a:ext>
                </a:extLst>
              </p:cNvPr>
              <p:cNvGrpSpPr>
                <a:grpSpLocks/>
              </p:cNvGrpSpPr>
              <p:nvPr/>
            </p:nvGrpSpPr>
            <p:grpSpPr bwMode="auto">
              <a:xfrm>
                <a:off x="4295" y="4781"/>
                <a:ext cx="590" cy="57"/>
                <a:chOff x="4295" y="4781"/>
                <a:chExt cx="590" cy="57"/>
              </a:xfrm>
            </p:grpSpPr>
            <p:sp>
              <p:nvSpPr>
                <p:cNvPr id="46199" name="Line 780">
                  <a:extLst>
                    <a:ext uri="{FF2B5EF4-FFF2-40B4-BE49-F238E27FC236}">
                      <a16:creationId xmlns:a16="http://schemas.microsoft.com/office/drawing/2014/main" id="{0BCFAE4E-FB20-1EED-C354-FE2D416D3E29}"/>
                    </a:ext>
                  </a:extLst>
                </p:cNvPr>
                <p:cNvSpPr>
                  <a:spLocks noChangeShapeType="1"/>
                </p:cNvSpPr>
                <p:nvPr/>
              </p:nvSpPr>
              <p:spPr bwMode="auto">
                <a:xfrm>
                  <a:off x="4295" y="4823"/>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200" name="Oval 781">
                  <a:extLst>
                    <a:ext uri="{FF2B5EF4-FFF2-40B4-BE49-F238E27FC236}">
                      <a16:creationId xmlns:a16="http://schemas.microsoft.com/office/drawing/2014/main" id="{782DA9CC-1604-3031-3705-6172AFCC7C16}"/>
                    </a:ext>
                  </a:extLst>
                </p:cNvPr>
                <p:cNvSpPr>
                  <a:spLocks noChangeArrowheads="1"/>
                </p:cNvSpPr>
                <p:nvPr/>
              </p:nvSpPr>
              <p:spPr bwMode="auto">
                <a:xfrm>
                  <a:off x="4554" y="4781"/>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81" name="Group 782">
                <a:extLst>
                  <a:ext uri="{FF2B5EF4-FFF2-40B4-BE49-F238E27FC236}">
                    <a16:creationId xmlns:a16="http://schemas.microsoft.com/office/drawing/2014/main" id="{9DD2A0F4-F7C6-2938-3C07-1D19111A9685}"/>
                  </a:ext>
                </a:extLst>
              </p:cNvPr>
              <p:cNvGrpSpPr>
                <a:grpSpLocks/>
              </p:cNvGrpSpPr>
              <p:nvPr/>
            </p:nvGrpSpPr>
            <p:grpSpPr bwMode="auto">
              <a:xfrm>
                <a:off x="4898" y="4781"/>
                <a:ext cx="590" cy="57"/>
                <a:chOff x="4898" y="4781"/>
                <a:chExt cx="590" cy="57"/>
              </a:xfrm>
            </p:grpSpPr>
            <p:sp>
              <p:nvSpPr>
                <p:cNvPr id="46197" name="Line 783">
                  <a:extLst>
                    <a:ext uri="{FF2B5EF4-FFF2-40B4-BE49-F238E27FC236}">
                      <a16:creationId xmlns:a16="http://schemas.microsoft.com/office/drawing/2014/main" id="{F46DA5F5-548F-1061-60F8-55C929D35B0E}"/>
                    </a:ext>
                  </a:extLst>
                </p:cNvPr>
                <p:cNvSpPr>
                  <a:spLocks noChangeShapeType="1"/>
                </p:cNvSpPr>
                <p:nvPr/>
              </p:nvSpPr>
              <p:spPr bwMode="auto">
                <a:xfrm>
                  <a:off x="4898" y="4823"/>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98" name="Oval 784">
                  <a:extLst>
                    <a:ext uri="{FF2B5EF4-FFF2-40B4-BE49-F238E27FC236}">
                      <a16:creationId xmlns:a16="http://schemas.microsoft.com/office/drawing/2014/main" id="{A8A4B609-910E-2482-1AC4-3078B27544C5}"/>
                    </a:ext>
                  </a:extLst>
                </p:cNvPr>
                <p:cNvSpPr>
                  <a:spLocks noChangeArrowheads="1"/>
                </p:cNvSpPr>
                <p:nvPr/>
              </p:nvSpPr>
              <p:spPr bwMode="auto">
                <a:xfrm>
                  <a:off x="5157" y="4781"/>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82" name="Group 785">
                <a:extLst>
                  <a:ext uri="{FF2B5EF4-FFF2-40B4-BE49-F238E27FC236}">
                    <a16:creationId xmlns:a16="http://schemas.microsoft.com/office/drawing/2014/main" id="{AFBC4BC7-9DC6-EFFE-6A8F-E3B26AFAB189}"/>
                  </a:ext>
                </a:extLst>
              </p:cNvPr>
              <p:cNvGrpSpPr>
                <a:grpSpLocks/>
              </p:cNvGrpSpPr>
              <p:nvPr/>
            </p:nvGrpSpPr>
            <p:grpSpPr bwMode="auto">
              <a:xfrm>
                <a:off x="5506" y="4781"/>
                <a:ext cx="590" cy="57"/>
                <a:chOff x="5506" y="4781"/>
                <a:chExt cx="590" cy="57"/>
              </a:xfrm>
            </p:grpSpPr>
            <p:sp>
              <p:nvSpPr>
                <p:cNvPr id="46195" name="Line 786">
                  <a:extLst>
                    <a:ext uri="{FF2B5EF4-FFF2-40B4-BE49-F238E27FC236}">
                      <a16:creationId xmlns:a16="http://schemas.microsoft.com/office/drawing/2014/main" id="{5A660EB0-4D66-6E5F-B075-58754E699F14}"/>
                    </a:ext>
                  </a:extLst>
                </p:cNvPr>
                <p:cNvSpPr>
                  <a:spLocks noChangeShapeType="1"/>
                </p:cNvSpPr>
                <p:nvPr/>
              </p:nvSpPr>
              <p:spPr bwMode="auto">
                <a:xfrm>
                  <a:off x="5506" y="4823"/>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96" name="Oval 787">
                  <a:extLst>
                    <a:ext uri="{FF2B5EF4-FFF2-40B4-BE49-F238E27FC236}">
                      <a16:creationId xmlns:a16="http://schemas.microsoft.com/office/drawing/2014/main" id="{41C9FCAD-5D2D-ACC8-4805-DBB1219F3B2C}"/>
                    </a:ext>
                  </a:extLst>
                </p:cNvPr>
                <p:cNvSpPr>
                  <a:spLocks noChangeArrowheads="1"/>
                </p:cNvSpPr>
                <p:nvPr/>
              </p:nvSpPr>
              <p:spPr bwMode="auto">
                <a:xfrm>
                  <a:off x="5765" y="4781"/>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83" name="Group 788">
                <a:extLst>
                  <a:ext uri="{FF2B5EF4-FFF2-40B4-BE49-F238E27FC236}">
                    <a16:creationId xmlns:a16="http://schemas.microsoft.com/office/drawing/2014/main" id="{905E404B-0249-6794-CD71-DA37847A3307}"/>
                  </a:ext>
                </a:extLst>
              </p:cNvPr>
              <p:cNvGrpSpPr>
                <a:grpSpLocks/>
              </p:cNvGrpSpPr>
              <p:nvPr/>
            </p:nvGrpSpPr>
            <p:grpSpPr bwMode="auto">
              <a:xfrm>
                <a:off x="6099" y="4781"/>
                <a:ext cx="590" cy="57"/>
                <a:chOff x="6099" y="4781"/>
                <a:chExt cx="590" cy="57"/>
              </a:xfrm>
            </p:grpSpPr>
            <p:sp>
              <p:nvSpPr>
                <p:cNvPr id="46193" name="Line 789">
                  <a:extLst>
                    <a:ext uri="{FF2B5EF4-FFF2-40B4-BE49-F238E27FC236}">
                      <a16:creationId xmlns:a16="http://schemas.microsoft.com/office/drawing/2014/main" id="{BDC77019-10D1-753C-D3E5-FF6A9291F26D}"/>
                    </a:ext>
                  </a:extLst>
                </p:cNvPr>
                <p:cNvSpPr>
                  <a:spLocks noChangeShapeType="1"/>
                </p:cNvSpPr>
                <p:nvPr/>
              </p:nvSpPr>
              <p:spPr bwMode="auto">
                <a:xfrm>
                  <a:off x="6099" y="4823"/>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94" name="Oval 790">
                  <a:extLst>
                    <a:ext uri="{FF2B5EF4-FFF2-40B4-BE49-F238E27FC236}">
                      <a16:creationId xmlns:a16="http://schemas.microsoft.com/office/drawing/2014/main" id="{801D84E2-AE01-E81F-DF42-15E5F47B1822}"/>
                    </a:ext>
                  </a:extLst>
                </p:cNvPr>
                <p:cNvSpPr>
                  <a:spLocks noChangeArrowheads="1"/>
                </p:cNvSpPr>
                <p:nvPr/>
              </p:nvSpPr>
              <p:spPr bwMode="auto">
                <a:xfrm>
                  <a:off x="6358" y="4781"/>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84" name="Group 791">
                <a:extLst>
                  <a:ext uri="{FF2B5EF4-FFF2-40B4-BE49-F238E27FC236}">
                    <a16:creationId xmlns:a16="http://schemas.microsoft.com/office/drawing/2014/main" id="{0441BC0B-B316-7D02-48C0-A3061B51E452}"/>
                  </a:ext>
                </a:extLst>
              </p:cNvPr>
              <p:cNvGrpSpPr>
                <a:grpSpLocks/>
              </p:cNvGrpSpPr>
              <p:nvPr/>
            </p:nvGrpSpPr>
            <p:grpSpPr bwMode="auto">
              <a:xfrm>
                <a:off x="6707" y="4781"/>
                <a:ext cx="590" cy="57"/>
                <a:chOff x="6707" y="4781"/>
                <a:chExt cx="590" cy="57"/>
              </a:xfrm>
            </p:grpSpPr>
            <p:sp>
              <p:nvSpPr>
                <p:cNvPr id="46191" name="Line 792">
                  <a:extLst>
                    <a:ext uri="{FF2B5EF4-FFF2-40B4-BE49-F238E27FC236}">
                      <a16:creationId xmlns:a16="http://schemas.microsoft.com/office/drawing/2014/main" id="{DF1B4DD2-4892-6912-25F3-595FA8813BBE}"/>
                    </a:ext>
                  </a:extLst>
                </p:cNvPr>
                <p:cNvSpPr>
                  <a:spLocks noChangeShapeType="1"/>
                </p:cNvSpPr>
                <p:nvPr/>
              </p:nvSpPr>
              <p:spPr bwMode="auto">
                <a:xfrm>
                  <a:off x="6707" y="4823"/>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92" name="Oval 793">
                  <a:extLst>
                    <a:ext uri="{FF2B5EF4-FFF2-40B4-BE49-F238E27FC236}">
                      <a16:creationId xmlns:a16="http://schemas.microsoft.com/office/drawing/2014/main" id="{7C139B87-1929-57C3-9B04-20565935D64F}"/>
                    </a:ext>
                  </a:extLst>
                </p:cNvPr>
                <p:cNvSpPr>
                  <a:spLocks noChangeArrowheads="1"/>
                </p:cNvSpPr>
                <p:nvPr/>
              </p:nvSpPr>
              <p:spPr bwMode="auto">
                <a:xfrm>
                  <a:off x="6966" y="4781"/>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85" name="Group 794">
                <a:extLst>
                  <a:ext uri="{FF2B5EF4-FFF2-40B4-BE49-F238E27FC236}">
                    <a16:creationId xmlns:a16="http://schemas.microsoft.com/office/drawing/2014/main" id="{280ABBF0-16E6-D77F-E740-E48C86E84ABE}"/>
                  </a:ext>
                </a:extLst>
              </p:cNvPr>
              <p:cNvGrpSpPr>
                <a:grpSpLocks/>
              </p:cNvGrpSpPr>
              <p:nvPr/>
            </p:nvGrpSpPr>
            <p:grpSpPr bwMode="auto">
              <a:xfrm>
                <a:off x="7305" y="4781"/>
                <a:ext cx="590" cy="57"/>
                <a:chOff x="7305" y="4781"/>
                <a:chExt cx="590" cy="57"/>
              </a:xfrm>
            </p:grpSpPr>
            <p:sp>
              <p:nvSpPr>
                <p:cNvPr id="46189" name="Line 795">
                  <a:extLst>
                    <a:ext uri="{FF2B5EF4-FFF2-40B4-BE49-F238E27FC236}">
                      <a16:creationId xmlns:a16="http://schemas.microsoft.com/office/drawing/2014/main" id="{CCA18C33-8F9C-1AEA-5C36-21A936C9C2A5}"/>
                    </a:ext>
                  </a:extLst>
                </p:cNvPr>
                <p:cNvSpPr>
                  <a:spLocks noChangeShapeType="1"/>
                </p:cNvSpPr>
                <p:nvPr/>
              </p:nvSpPr>
              <p:spPr bwMode="auto">
                <a:xfrm>
                  <a:off x="7305" y="4823"/>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90" name="Oval 796">
                  <a:extLst>
                    <a:ext uri="{FF2B5EF4-FFF2-40B4-BE49-F238E27FC236}">
                      <a16:creationId xmlns:a16="http://schemas.microsoft.com/office/drawing/2014/main" id="{C611DD98-8468-EE93-3BFC-FCB8A43323BA}"/>
                    </a:ext>
                  </a:extLst>
                </p:cNvPr>
                <p:cNvSpPr>
                  <a:spLocks noChangeArrowheads="1"/>
                </p:cNvSpPr>
                <p:nvPr/>
              </p:nvSpPr>
              <p:spPr bwMode="auto">
                <a:xfrm>
                  <a:off x="7564" y="4781"/>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86" name="Group 797">
                <a:extLst>
                  <a:ext uri="{FF2B5EF4-FFF2-40B4-BE49-F238E27FC236}">
                    <a16:creationId xmlns:a16="http://schemas.microsoft.com/office/drawing/2014/main" id="{D6F1BEDE-20FA-01E5-F0C9-F65E872C348E}"/>
                  </a:ext>
                </a:extLst>
              </p:cNvPr>
              <p:cNvGrpSpPr>
                <a:grpSpLocks/>
              </p:cNvGrpSpPr>
              <p:nvPr/>
            </p:nvGrpSpPr>
            <p:grpSpPr bwMode="auto">
              <a:xfrm>
                <a:off x="7897" y="4781"/>
                <a:ext cx="590" cy="57"/>
                <a:chOff x="7897" y="4781"/>
                <a:chExt cx="590" cy="57"/>
              </a:xfrm>
            </p:grpSpPr>
            <p:sp>
              <p:nvSpPr>
                <p:cNvPr id="46187" name="Line 798">
                  <a:extLst>
                    <a:ext uri="{FF2B5EF4-FFF2-40B4-BE49-F238E27FC236}">
                      <a16:creationId xmlns:a16="http://schemas.microsoft.com/office/drawing/2014/main" id="{8FF1F080-1DC0-B9A1-B8F1-0F35522DA049}"/>
                    </a:ext>
                  </a:extLst>
                </p:cNvPr>
                <p:cNvSpPr>
                  <a:spLocks noChangeShapeType="1"/>
                </p:cNvSpPr>
                <p:nvPr/>
              </p:nvSpPr>
              <p:spPr bwMode="auto">
                <a:xfrm>
                  <a:off x="7897" y="4823"/>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88" name="Oval 799">
                  <a:extLst>
                    <a:ext uri="{FF2B5EF4-FFF2-40B4-BE49-F238E27FC236}">
                      <a16:creationId xmlns:a16="http://schemas.microsoft.com/office/drawing/2014/main" id="{30BFE4BE-A69A-8637-B3A9-956E270C22EE}"/>
                    </a:ext>
                  </a:extLst>
                </p:cNvPr>
                <p:cNvSpPr>
                  <a:spLocks noChangeArrowheads="1"/>
                </p:cNvSpPr>
                <p:nvPr/>
              </p:nvSpPr>
              <p:spPr bwMode="auto">
                <a:xfrm>
                  <a:off x="8156" y="4781"/>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104" name="Group 800">
              <a:extLst>
                <a:ext uri="{FF2B5EF4-FFF2-40B4-BE49-F238E27FC236}">
                  <a16:creationId xmlns:a16="http://schemas.microsoft.com/office/drawing/2014/main" id="{952A44AA-220E-ED82-DA72-457135EAD6F2}"/>
                </a:ext>
              </a:extLst>
            </p:cNvPr>
            <p:cNvGrpSpPr>
              <a:grpSpLocks/>
            </p:cNvGrpSpPr>
            <p:nvPr/>
          </p:nvGrpSpPr>
          <p:grpSpPr bwMode="auto">
            <a:xfrm>
              <a:off x="3504" y="5254"/>
              <a:ext cx="4801" cy="57"/>
              <a:chOff x="3504" y="5254"/>
              <a:chExt cx="4801" cy="57"/>
            </a:xfrm>
          </p:grpSpPr>
          <p:grpSp>
            <p:nvGrpSpPr>
              <p:cNvPr id="46155" name="Group 801">
                <a:extLst>
                  <a:ext uri="{FF2B5EF4-FFF2-40B4-BE49-F238E27FC236}">
                    <a16:creationId xmlns:a16="http://schemas.microsoft.com/office/drawing/2014/main" id="{5A9252B5-106F-043F-56F6-553F07B3B1B6}"/>
                  </a:ext>
                </a:extLst>
              </p:cNvPr>
              <p:cNvGrpSpPr>
                <a:grpSpLocks/>
              </p:cNvGrpSpPr>
              <p:nvPr/>
            </p:nvGrpSpPr>
            <p:grpSpPr bwMode="auto">
              <a:xfrm>
                <a:off x="3504" y="5254"/>
                <a:ext cx="590" cy="57"/>
                <a:chOff x="3504" y="5254"/>
                <a:chExt cx="590" cy="57"/>
              </a:xfrm>
            </p:grpSpPr>
            <p:sp>
              <p:nvSpPr>
                <p:cNvPr id="46177" name="Line 802">
                  <a:extLst>
                    <a:ext uri="{FF2B5EF4-FFF2-40B4-BE49-F238E27FC236}">
                      <a16:creationId xmlns:a16="http://schemas.microsoft.com/office/drawing/2014/main" id="{212A0729-A111-C794-0BD9-4E77423F542E}"/>
                    </a:ext>
                  </a:extLst>
                </p:cNvPr>
                <p:cNvSpPr>
                  <a:spLocks noChangeShapeType="1"/>
                </p:cNvSpPr>
                <p:nvPr/>
              </p:nvSpPr>
              <p:spPr bwMode="auto">
                <a:xfrm>
                  <a:off x="3504" y="5296"/>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78" name="Oval 803">
                  <a:extLst>
                    <a:ext uri="{FF2B5EF4-FFF2-40B4-BE49-F238E27FC236}">
                      <a16:creationId xmlns:a16="http://schemas.microsoft.com/office/drawing/2014/main" id="{E1DF1C4D-1721-7F96-2957-6E502561DC9D}"/>
                    </a:ext>
                  </a:extLst>
                </p:cNvPr>
                <p:cNvSpPr>
                  <a:spLocks noChangeArrowheads="1"/>
                </p:cNvSpPr>
                <p:nvPr/>
              </p:nvSpPr>
              <p:spPr bwMode="auto">
                <a:xfrm>
                  <a:off x="3763" y="5254"/>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56" name="Group 804">
                <a:extLst>
                  <a:ext uri="{FF2B5EF4-FFF2-40B4-BE49-F238E27FC236}">
                    <a16:creationId xmlns:a16="http://schemas.microsoft.com/office/drawing/2014/main" id="{827CAEFC-717E-1764-EE7A-019616163B9E}"/>
                  </a:ext>
                </a:extLst>
              </p:cNvPr>
              <p:cNvGrpSpPr>
                <a:grpSpLocks/>
              </p:cNvGrpSpPr>
              <p:nvPr/>
            </p:nvGrpSpPr>
            <p:grpSpPr bwMode="auto">
              <a:xfrm>
                <a:off x="4113" y="5254"/>
                <a:ext cx="590" cy="57"/>
                <a:chOff x="4113" y="5254"/>
                <a:chExt cx="590" cy="57"/>
              </a:xfrm>
            </p:grpSpPr>
            <p:sp>
              <p:nvSpPr>
                <p:cNvPr id="46175" name="Line 805">
                  <a:extLst>
                    <a:ext uri="{FF2B5EF4-FFF2-40B4-BE49-F238E27FC236}">
                      <a16:creationId xmlns:a16="http://schemas.microsoft.com/office/drawing/2014/main" id="{DA68AC39-54D6-151C-4536-1DC425F58947}"/>
                    </a:ext>
                  </a:extLst>
                </p:cNvPr>
                <p:cNvSpPr>
                  <a:spLocks noChangeShapeType="1"/>
                </p:cNvSpPr>
                <p:nvPr/>
              </p:nvSpPr>
              <p:spPr bwMode="auto">
                <a:xfrm>
                  <a:off x="4113" y="5296"/>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76" name="Oval 806">
                  <a:extLst>
                    <a:ext uri="{FF2B5EF4-FFF2-40B4-BE49-F238E27FC236}">
                      <a16:creationId xmlns:a16="http://schemas.microsoft.com/office/drawing/2014/main" id="{64133601-DDD8-9CAC-CBB2-81C9D5EC5BDB}"/>
                    </a:ext>
                  </a:extLst>
                </p:cNvPr>
                <p:cNvSpPr>
                  <a:spLocks noChangeArrowheads="1"/>
                </p:cNvSpPr>
                <p:nvPr/>
              </p:nvSpPr>
              <p:spPr bwMode="auto">
                <a:xfrm>
                  <a:off x="4372" y="5254"/>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57" name="Group 807">
                <a:extLst>
                  <a:ext uri="{FF2B5EF4-FFF2-40B4-BE49-F238E27FC236}">
                    <a16:creationId xmlns:a16="http://schemas.microsoft.com/office/drawing/2014/main" id="{7AED462D-E3CB-B026-8CAD-B502680A8607}"/>
                  </a:ext>
                </a:extLst>
              </p:cNvPr>
              <p:cNvGrpSpPr>
                <a:grpSpLocks/>
              </p:cNvGrpSpPr>
              <p:nvPr/>
            </p:nvGrpSpPr>
            <p:grpSpPr bwMode="auto">
              <a:xfrm>
                <a:off x="4716" y="5254"/>
                <a:ext cx="590" cy="57"/>
                <a:chOff x="4716" y="5254"/>
                <a:chExt cx="590" cy="57"/>
              </a:xfrm>
            </p:grpSpPr>
            <p:sp>
              <p:nvSpPr>
                <p:cNvPr id="46173" name="Line 808">
                  <a:extLst>
                    <a:ext uri="{FF2B5EF4-FFF2-40B4-BE49-F238E27FC236}">
                      <a16:creationId xmlns:a16="http://schemas.microsoft.com/office/drawing/2014/main" id="{070E1A17-71D4-FBB1-2ADC-0266DA899AB7}"/>
                    </a:ext>
                  </a:extLst>
                </p:cNvPr>
                <p:cNvSpPr>
                  <a:spLocks noChangeShapeType="1"/>
                </p:cNvSpPr>
                <p:nvPr/>
              </p:nvSpPr>
              <p:spPr bwMode="auto">
                <a:xfrm>
                  <a:off x="4716" y="5296"/>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74" name="Oval 809">
                  <a:extLst>
                    <a:ext uri="{FF2B5EF4-FFF2-40B4-BE49-F238E27FC236}">
                      <a16:creationId xmlns:a16="http://schemas.microsoft.com/office/drawing/2014/main" id="{B6D86DC7-2A87-CECE-1711-008232DBAB90}"/>
                    </a:ext>
                  </a:extLst>
                </p:cNvPr>
                <p:cNvSpPr>
                  <a:spLocks noChangeArrowheads="1"/>
                </p:cNvSpPr>
                <p:nvPr/>
              </p:nvSpPr>
              <p:spPr bwMode="auto">
                <a:xfrm>
                  <a:off x="4975" y="5254"/>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58" name="Group 810">
                <a:extLst>
                  <a:ext uri="{FF2B5EF4-FFF2-40B4-BE49-F238E27FC236}">
                    <a16:creationId xmlns:a16="http://schemas.microsoft.com/office/drawing/2014/main" id="{CEA4E3E4-26CA-9144-E10D-9E60C42B69F9}"/>
                  </a:ext>
                </a:extLst>
              </p:cNvPr>
              <p:cNvGrpSpPr>
                <a:grpSpLocks/>
              </p:cNvGrpSpPr>
              <p:nvPr/>
            </p:nvGrpSpPr>
            <p:grpSpPr bwMode="auto">
              <a:xfrm>
                <a:off x="5324" y="5254"/>
                <a:ext cx="590" cy="57"/>
                <a:chOff x="5324" y="5254"/>
                <a:chExt cx="590" cy="57"/>
              </a:xfrm>
            </p:grpSpPr>
            <p:sp>
              <p:nvSpPr>
                <p:cNvPr id="46171" name="Line 811">
                  <a:extLst>
                    <a:ext uri="{FF2B5EF4-FFF2-40B4-BE49-F238E27FC236}">
                      <a16:creationId xmlns:a16="http://schemas.microsoft.com/office/drawing/2014/main" id="{32FCC84A-EC21-6559-B8D3-1497D1D5BEFD}"/>
                    </a:ext>
                  </a:extLst>
                </p:cNvPr>
                <p:cNvSpPr>
                  <a:spLocks noChangeShapeType="1"/>
                </p:cNvSpPr>
                <p:nvPr/>
              </p:nvSpPr>
              <p:spPr bwMode="auto">
                <a:xfrm>
                  <a:off x="5324" y="5296"/>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72" name="Oval 812">
                  <a:extLst>
                    <a:ext uri="{FF2B5EF4-FFF2-40B4-BE49-F238E27FC236}">
                      <a16:creationId xmlns:a16="http://schemas.microsoft.com/office/drawing/2014/main" id="{7EF10924-D470-12B7-2486-75B6985C90EB}"/>
                    </a:ext>
                  </a:extLst>
                </p:cNvPr>
                <p:cNvSpPr>
                  <a:spLocks noChangeArrowheads="1"/>
                </p:cNvSpPr>
                <p:nvPr/>
              </p:nvSpPr>
              <p:spPr bwMode="auto">
                <a:xfrm>
                  <a:off x="5583" y="5254"/>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59" name="Group 813">
                <a:extLst>
                  <a:ext uri="{FF2B5EF4-FFF2-40B4-BE49-F238E27FC236}">
                    <a16:creationId xmlns:a16="http://schemas.microsoft.com/office/drawing/2014/main" id="{F20D87D0-7016-2E9A-CFE7-869B54FACE46}"/>
                  </a:ext>
                </a:extLst>
              </p:cNvPr>
              <p:cNvGrpSpPr>
                <a:grpSpLocks/>
              </p:cNvGrpSpPr>
              <p:nvPr/>
            </p:nvGrpSpPr>
            <p:grpSpPr bwMode="auto">
              <a:xfrm>
                <a:off x="5917" y="5254"/>
                <a:ext cx="590" cy="57"/>
                <a:chOff x="5917" y="5254"/>
                <a:chExt cx="590" cy="57"/>
              </a:xfrm>
            </p:grpSpPr>
            <p:sp>
              <p:nvSpPr>
                <p:cNvPr id="46169" name="Line 814">
                  <a:extLst>
                    <a:ext uri="{FF2B5EF4-FFF2-40B4-BE49-F238E27FC236}">
                      <a16:creationId xmlns:a16="http://schemas.microsoft.com/office/drawing/2014/main" id="{45D1D97C-DE94-7563-4D86-DE604653A9BF}"/>
                    </a:ext>
                  </a:extLst>
                </p:cNvPr>
                <p:cNvSpPr>
                  <a:spLocks noChangeShapeType="1"/>
                </p:cNvSpPr>
                <p:nvPr/>
              </p:nvSpPr>
              <p:spPr bwMode="auto">
                <a:xfrm>
                  <a:off x="5917" y="5296"/>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70" name="Oval 815">
                  <a:extLst>
                    <a:ext uri="{FF2B5EF4-FFF2-40B4-BE49-F238E27FC236}">
                      <a16:creationId xmlns:a16="http://schemas.microsoft.com/office/drawing/2014/main" id="{F5DE1F2B-F6BE-7C8B-1F77-7F47D0946145}"/>
                    </a:ext>
                  </a:extLst>
                </p:cNvPr>
                <p:cNvSpPr>
                  <a:spLocks noChangeArrowheads="1"/>
                </p:cNvSpPr>
                <p:nvPr/>
              </p:nvSpPr>
              <p:spPr bwMode="auto">
                <a:xfrm>
                  <a:off x="6176" y="5254"/>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60" name="Group 816">
                <a:extLst>
                  <a:ext uri="{FF2B5EF4-FFF2-40B4-BE49-F238E27FC236}">
                    <a16:creationId xmlns:a16="http://schemas.microsoft.com/office/drawing/2014/main" id="{32B369CE-D0D8-1DA7-4F29-5CADD427F6DD}"/>
                  </a:ext>
                </a:extLst>
              </p:cNvPr>
              <p:cNvGrpSpPr>
                <a:grpSpLocks/>
              </p:cNvGrpSpPr>
              <p:nvPr/>
            </p:nvGrpSpPr>
            <p:grpSpPr bwMode="auto">
              <a:xfrm>
                <a:off x="6525" y="5254"/>
                <a:ext cx="590" cy="57"/>
                <a:chOff x="6525" y="5254"/>
                <a:chExt cx="590" cy="57"/>
              </a:xfrm>
            </p:grpSpPr>
            <p:sp>
              <p:nvSpPr>
                <p:cNvPr id="46167" name="Line 817">
                  <a:extLst>
                    <a:ext uri="{FF2B5EF4-FFF2-40B4-BE49-F238E27FC236}">
                      <a16:creationId xmlns:a16="http://schemas.microsoft.com/office/drawing/2014/main" id="{4CBCD53D-E3B8-6971-733B-1899B9A6FE8A}"/>
                    </a:ext>
                  </a:extLst>
                </p:cNvPr>
                <p:cNvSpPr>
                  <a:spLocks noChangeShapeType="1"/>
                </p:cNvSpPr>
                <p:nvPr/>
              </p:nvSpPr>
              <p:spPr bwMode="auto">
                <a:xfrm>
                  <a:off x="6525" y="5296"/>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68" name="Oval 818">
                  <a:extLst>
                    <a:ext uri="{FF2B5EF4-FFF2-40B4-BE49-F238E27FC236}">
                      <a16:creationId xmlns:a16="http://schemas.microsoft.com/office/drawing/2014/main" id="{A96E96E9-9796-91E7-64F2-23373E981937}"/>
                    </a:ext>
                  </a:extLst>
                </p:cNvPr>
                <p:cNvSpPr>
                  <a:spLocks noChangeArrowheads="1"/>
                </p:cNvSpPr>
                <p:nvPr/>
              </p:nvSpPr>
              <p:spPr bwMode="auto">
                <a:xfrm>
                  <a:off x="6784" y="5254"/>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61" name="Group 819">
                <a:extLst>
                  <a:ext uri="{FF2B5EF4-FFF2-40B4-BE49-F238E27FC236}">
                    <a16:creationId xmlns:a16="http://schemas.microsoft.com/office/drawing/2014/main" id="{04181167-C6EC-FC2D-0EE4-0D6231199720}"/>
                  </a:ext>
                </a:extLst>
              </p:cNvPr>
              <p:cNvGrpSpPr>
                <a:grpSpLocks/>
              </p:cNvGrpSpPr>
              <p:nvPr/>
            </p:nvGrpSpPr>
            <p:grpSpPr bwMode="auto">
              <a:xfrm>
                <a:off x="7123" y="5254"/>
                <a:ext cx="590" cy="57"/>
                <a:chOff x="7123" y="5254"/>
                <a:chExt cx="590" cy="57"/>
              </a:xfrm>
            </p:grpSpPr>
            <p:sp>
              <p:nvSpPr>
                <p:cNvPr id="46165" name="Line 820">
                  <a:extLst>
                    <a:ext uri="{FF2B5EF4-FFF2-40B4-BE49-F238E27FC236}">
                      <a16:creationId xmlns:a16="http://schemas.microsoft.com/office/drawing/2014/main" id="{28120E48-3DDF-5F76-28BE-1C6FDD4BD058}"/>
                    </a:ext>
                  </a:extLst>
                </p:cNvPr>
                <p:cNvSpPr>
                  <a:spLocks noChangeShapeType="1"/>
                </p:cNvSpPr>
                <p:nvPr/>
              </p:nvSpPr>
              <p:spPr bwMode="auto">
                <a:xfrm>
                  <a:off x="7123" y="5296"/>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66" name="Oval 821">
                  <a:extLst>
                    <a:ext uri="{FF2B5EF4-FFF2-40B4-BE49-F238E27FC236}">
                      <a16:creationId xmlns:a16="http://schemas.microsoft.com/office/drawing/2014/main" id="{55B4FE95-2C79-B0D8-475E-AB6113ED3653}"/>
                    </a:ext>
                  </a:extLst>
                </p:cNvPr>
                <p:cNvSpPr>
                  <a:spLocks noChangeArrowheads="1"/>
                </p:cNvSpPr>
                <p:nvPr/>
              </p:nvSpPr>
              <p:spPr bwMode="auto">
                <a:xfrm>
                  <a:off x="7379" y="5254"/>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62" name="Group 822">
                <a:extLst>
                  <a:ext uri="{FF2B5EF4-FFF2-40B4-BE49-F238E27FC236}">
                    <a16:creationId xmlns:a16="http://schemas.microsoft.com/office/drawing/2014/main" id="{58578AC8-13D6-21B2-B896-351D53042FD4}"/>
                  </a:ext>
                </a:extLst>
              </p:cNvPr>
              <p:cNvGrpSpPr>
                <a:grpSpLocks/>
              </p:cNvGrpSpPr>
              <p:nvPr/>
            </p:nvGrpSpPr>
            <p:grpSpPr bwMode="auto">
              <a:xfrm>
                <a:off x="7715" y="5254"/>
                <a:ext cx="590" cy="57"/>
                <a:chOff x="7715" y="5254"/>
                <a:chExt cx="590" cy="57"/>
              </a:xfrm>
            </p:grpSpPr>
            <p:sp>
              <p:nvSpPr>
                <p:cNvPr id="46163" name="Line 823">
                  <a:extLst>
                    <a:ext uri="{FF2B5EF4-FFF2-40B4-BE49-F238E27FC236}">
                      <a16:creationId xmlns:a16="http://schemas.microsoft.com/office/drawing/2014/main" id="{05D310E0-AAAA-98F9-AA90-773BA99A0E67}"/>
                    </a:ext>
                  </a:extLst>
                </p:cNvPr>
                <p:cNvSpPr>
                  <a:spLocks noChangeShapeType="1"/>
                </p:cNvSpPr>
                <p:nvPr/>
              </p:nvSpPr>
              <p:spPr bwMode="auto">
                <a:xfrm>
                  <a:off x="7715" y="5296"/>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64" name="Oval 824">
                  <a:extLst>
                    <a:ext uri="{FF2B5EF4-FFF2-40B4-BE49-F238E27FC236}">
                      <a16:creationId xmlns:a16="http://schemas.microsoft.com/office/drawing/2014/main" id="{EED7DE2E-ABC6-B885-6E68-49EF5C3F3A39}"/>
                    </a:ext>
                  </a:extLst>
                </p:cNvPr>
                <p:cNvSpPr>
                  <a:spLocks noChangeArrowheads="1"/>
                </p:cNvSpPr>
                <p:nvPr/>
              </p:nvSpPr>
              <p:spPr bwMode="auto">
                <a:xfrm>
                  <a:off x="7974" y="5254"/>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105" name="Group 825">
              <a:extLst>
                <a:ext uri="{FF2B5EF4-FFF2-40B4-BE49-F238E27FC236}">
                  <a16:creationId xmlns:a16="http://schemas.microsoft.com/office/drawing/2014/main" id="{19CEAC90-8259-1826-3B0F-8647043C6296}"/>
                </a:ext>
              </a:extLst>
            </p:cNvPr>
            <p:cNvGrpSpPr>
              <a:grpSpLocks/>
            </p:cNvGrpSpPr>
            <p:nvPr/>
          </p:nvGrpSpPr>
          <p:grpSpPr bwMode="auto">
            <a:xfrm>
              <a:off x="3333" y="5743"/>
              <a:ext cx="4801" cy="57"/>
              <a:chOff x="3333" y="5743"/>
              <a:chExt cx="4801" cy="57"/>
            </a:xfrm>
          </p:grpSpPr>
          <p:grpSp>
            <p:nvGrpSpPr>
              <p:cNvPr id="46131" name="Group 826">
                <a:extLst>
                  <a:ext uri="{FF2B5EF4-FFF2-40B4-BE49-F238E27FC236}">
                    <a16:creationId xmlns:a16="http://schemas.microsoft.com/office/drawing/2014/main" id="{4DC73EBC-2127-4F06-B566-A69C061A20A0}"/>
                  </a:ext>
                </a:extLst>
              </p:cNvPr>
              <p:cNvGrpSpPr>
                <a:grpSpLocks/>
              </p:cNvGrpSpPr>
              <p:nvPr/>
            </p:nvGrpSpPr>
            <p:grpSpPr bwMode="auto">
              <a:xfrm>
                <a:off x="3333" y="5743"/>
                <a:ext cx="590" cy="57"/>
                <a:chOff x="3333" y="5743"/>
                <a:chExt cx="590" cy="57"/>
              </a:xfrm>
            </p:grpSpPr>
            <p:sp>
              <p:nvSpPr>
                <p:cNvPr id="46153" name="Line 827">
                  <a:extLst>
                    <a:ext uri="{FF2B5EF4-FFF2-40B4-BE49-F238E27FC236}">
                      <a16:creationId xmlns:a16="http://schemas.microsoft.com/office/drawing/2014/main" id="{4C86149A-950A-1855-5D0E-361F964C982E}"/>
                    </a:ext>
                  </a:extLst>
                </p:cNvPr>
                <p:cNvSpPr>
                  <a:spLocks noChangeShapeType="1"/>
                </p:cNvSpPr>
                <p:nvPr/>
              </p:nvSpPr>
              <p:spPr bwMode="auto">
                <a:xfrm>
                  <a:off x="3333" y="5785"/>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54" name="Oval 828">
                  <a:extLst>
                    <a:ext uri="{FF2B5EF4-FFF2-40B4-BE49-F238E27FC236}">
                      <a16:creationId xmlns:a16="http://schemas.microsoft.com/office/drawing/2014/main" id="{4106C736-FD12-253F-869E-B2D0183AB1F8}"/>
                    </a:ext>
                  </a:extLst>
                </p:cNvPr>
                <p:cNvSpPr>
                  <a:spLocks noChangeArrowheads="1"/>
                </p:cNvSpPr>
                <p:nvPr/>
              </p:nvSpPr>
              <p:spPr bwMode="auto">
                <a:xfrm>
                  <a:off x="3592" y="5743"/>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32" name="Group 829">
                <a:extLst>
                  <a:ext uri="{FF2B5EF4-FFF2-40B4-BE49-F238E27FC236}">
                    <a16:creationId xmlns:a16="http://schemas.microsoft.com/office/drawing/2014/main" id="{BC90B3A5-302C-3634-5231-8E339AC3E37C}"/>
                  </a:ext>
                </a:extLst>
              </p:cNvPr>
              <p:cNvGrpSpPr>
                <a:grpSpLocks/>
              </p:cNvGrpSpPr>
              <p:nvPr/>
            </p:nvGrpSpPr>
            <p:grpSpPr bwMode="auto">
              <a:xfrm>
                <a:off x="3942" y="5743"/>
                <a:ext cx="590" cy="57"/>
                <a:chOff x="3942" y="5743"/>
                <a:chExt cx="590" cy="57"/>
              </a:xfrm>
            </p:grpSpPr>
            <p:sp>
              <p:nvSpPr>
                <p:cNvPr id="46151" name="Line 830">
                  <a:extLst>
                    <a:ext uri="{FF2B5EF4-FFF2-40B4-BE49-F238E27FC236}">
                      <a16:creationId xmlns:a16="http://schemas.microsoft.com/office/drawing/2014/main" id="{CFA31746-B379-2A57-61BD-7326133585E0}"/>
                    </a:ext>
                  </a:extLst>
                </p:cNvPr>
                <p:cNvSpPr>
                  <a:spLocks noChangeShapeType="1"/>
                </p:cNvSpPr>
                <p:nvPr/>
              </p:nvSpPr>
              <p:spPr bwMode="auto">
                <a:xfrm>
                  <a:off x="3942" y="5785"/>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52" name="Oval 831">
                  <a:extLst>
                    <a:ext uri="{FF2B5EF4-FFF2-40B4-BE49-F238E27FC236}">
                      <a16:creationId xmlns:a16="http://schemas.microsoft.com/office/drawing/2014/main" id="{ECFB0D4C-354B-9850-CD46-61CDB23FF403}"/>
                    </a:ext>
                  </a:extLst>
                </p:cNvPr>
                <p:cNvSpPr>
                  <a:spLocks noChangeArrowheads="1"/>
                </p:cNvSpPr>
                <p:nvPr/>
              </p:nvSpPr>
              <p:spPr bwMode="auto">
                <a:xfrm>
                  <a:off x="4198" y="5743"/>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33" name="Group 832">
                <a:extLst>
                  <a:ext uri="{FF2B5EF4-FFF2-40B4-BE49-F238E27FC236}">
                    <a16:creationId xmlns:a16="http://schemas.microsoft.com/office/drawing/2014/main" id="{7BDCD2A7-60FF-173C-AEC3-7A0C108FC83F}"/>
                  </a:ext>
                </a:extLst>
              </p:cNvPr>
              <p:cNvGrpSpPr>
                <a:grpSpLocks/>
              </p:cNvGrpSpPr>
              <p:nvPr/>
            </p:nvGrpSpPr>
            <p:grpSpPr bwMode="auto">
              <a:xfrm>
                <a:off x="4545" y="5743"/>
                <a:ext cx="590" cy="57"/>
                <a:chOff x="4545" y="5743"/>
                <a:chExt cx="590" cy="57"/>
              </a:xfrm>
            </p:grpSpPr>
            <p:sp>
              <p:nvSpPr>
                <p:cNvPr id="46149" name="Line 833">
                  <a:extLst>
                    <a:ext uri="{FF2B5EF4-FFF2-40B4-BE49-F238E27FC236}">
                      <a16:creationId xmlns:a16="http://schemas.microsoft.com/office/drawing/2014/main" id="{7193CDE4-B0E9-3C1D-B905-7C2D0891F5F2}"/>
                    </a:ext>
                  </a:extLst>
                </p:cNvPr>
                <p:cNvSpPr>
                  <a:spLocks noChangeShapeType="1"/>
                </p:cNvSpPr>
                <p:nvPr/>
              </p:nvSpPr>
              <p:spPr bwMode="auto">
                <a:xfrm>
                  <a:off x="4545" y="5785"/>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50" name="Oval 834">
                  <a:extLst>
                    <a:ext uri="{FF2B5EF4-FFF2-40B4-BE49-F238E27FC236}">
                      <a16:creationId xmlns:a16="http://schemas.microsoft.com/office/drawing/2014/main" id="{94DE8D47-59A8-EE63-8AC2-CD15F81648DE}"/>
                    </a:ext>
                  </a:extLst>
                </p:cNvPr>
                <p:cNvSpPr>
                  <a:spLocks noChangeArrowheads="1"/>
                </p:cNvSpPr>
                <p:nvPr/>
              </p:nvSpPr>
              <p:spPr bwMode="auto">
                <a:xfrm>
                  <a:off x="4804" y="5743"/>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34" name="Group 835">
                <a:extLst>
                  <a:ext uri="{FF2B5EF4-FFF2-40B4-BE49-F238E27FC236}">
                    <a16:creationId xmlns:a16="http://schemas.microsoft.com/office/drawing/2014/main" id="{3BA52914-9016-A14A-8EF2-C6D2A408BB47}"/>
                  </a:ext>
                </a:extLst>
              </p:cNvPr>
              <p:cNvGrpSpPr>
                <a:grpSpLocks/>
              </p:cNvGrpSpPr>
              <p:nvPr/>
            </p:nvGrpSpPr>
            <p:grpSpPr bwMode="auto">
              <a:xfrm>
                <a:off x="5153" y="5743"/>
                <a:ext cx="590" cy="57"/>
                <a:chOff x="5153" y="5743"/>
                <a:chExt cx="590" cy="57"/>
              </a:xfrm>
            </p:grpSpPr>
            <p:sp>
              <p:nvSpPr>
                <p:cNvPr id="46147" name="Line 836">
                  <a:extLst>
                    <a:ext uri="{FF2B5EF4-FFF2-40B4-BE49-F238E27FC236}">
                      <a16:creationId xmlns:a16="http://schemas.microsoft.com/office/drawing/2014/main" id="{A0B73352-61B6-4246-274F-B72551B7C0E9}"/>
                    </a:ext>
                  </a:extLst>
                </p:cNvPr>
                <p:cNvSpPr>
                  <a:spLocks noChangeShapeType="1"/>
                </p:cNvSpPr>
                <p:nvPr/>
              </p:nvSpPr>
              <p:spPr bwMode="auto">
                <a:xfrm>
                  <a:off x="5153" y="5785"/>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48" name="Oval 837">
                  <a:extLst>
                    <a:ext uri="{FF2B5EF4-FFF2-40B4-BE49-F238E27FC236}">
                      <a16:creationId xmlns:a16="http://schemas.microsoft.com/office/drawing/2014/main" id="{A6598215-AC22-E057-7162-857CBFC4ADA4}"/>
                    </a:ext>
                  </a:extLst>
                </p:cNvPr>
                <p:cNvSpPr>
                  <a:spLocks noChangeArrowheads="1"/>
                </p:cNvSpPr>
                <p:nvPr/>
              </p:nvSpPr>
              <p:spPr bwMode="auto">
                <a:xfrm>
                  <a:off x="5412" y="5743"/>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35" name="Group 838">
                <a:extLst>
                  <a:ext uri="{FF2B5EF4-FFF2-40B4-BE49-F238E27FC236}">
                    <a16:creationId xmlns:a16="http://schemas.microsoft.com/office/drawing/2014/main" id="{DB8DB1F5-DB58-855D-DC61-67E581955181}"/>
                  </a:ext>
                </a:extLst>
              </p:cNvPr>
              <p:cNvGrpSpPr>
                <a:grpSpLocks/>
              </p:cNvGrpSpPr>
              <p:nvPr/>
            </p:nvGrpSpPr>
            <p:grpSpPr bwMode="auto">
              <a:xfrm>
                <a:off x="5746" y="5743"/>
                <a:ext cx="590" cy="57"/>
                <a:chOff x="5746" y="5743"/>
                <a:chExt cx="590" cy="57"/>
              </a:xfrm>
            </p:grpSpPr>
            <p:sp>
              <p:nvSpPr>
                <p:cNvPr id="46145" name="Line 839">
                  <a:extLst>
                    <a:ext uri="{FF2B5EF4-FFF2-40B4-BE49-F238E27FC236}">
                      <a16:creationId xmlns:a16="http://schemas.microsoft.com/office/drawing/2014/main" id="{57C69A9C-374D-78EC-4667-DE4495B6966D}"/>
                    </a:ext>
                  </a:extLst>
                </p:cNvPr>
                <p:cNvSpPr>
                  <a:spLocks noChangeShapeType="1"/>
                </p:cNvSpPr>
                <p:nvPr/>
              </p:nvSpPr>
              <p:spPr bwMode="auto">
                <a:xfrm>
                  <a:off x="5746" y="5785"/>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46" name="Oval 840">
                  <a:extLst>
                    <a:ext uri="{FF2B5EF4-FFF2-40B4-BE49-F238E27FC236}">
                      <a16:creationId xmlns:a16="http://schemas.microsoft.com/office/drawing/2014/main" id="{403C2542-243C-533F-53DE-74E0F75D810A}"/>
                    </a:ext>
                  </a:extLst>
                </p:cNvPr>
                <p:cNvSpPr>
                  <a:spLocks noChangeArrowheads="1"/>
                </p:cNvSpPr>
                <p:nvPr/>
              </p:nvSpPr>
              <p:spPr bwMode="auto">
                <a:xfrm>
                  <a:off x="6005" y="5743"/>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36" name="Group 841">
                <a:extLst>
                  <a:ext uri="{FF2B5EF4-FFF2-40B4-BE49-F238E27FC236}">
                    <a16:creationId xmlns:a16="http://schemas.microsoft.com/office/drawing/2014/main" id="{64F48BC1-232A-11D2-1B76-098978BEC51F}"/>
                  </a:ext>
                </a:extLst>
              </p:cNvPr>
              <p:cNvGrpSpPr>
                <a:grpSpLocks/>
              </p:cNvGrpSpPr>
              <p:nvPr/>
            </p:nvGrpSpPr>
            <p:grpSpPr bwMode="auto">
              <a:xfrm>
                <a:off x="6354" y="5743"/>
                <a:ext cx="590" cy="57"/>
                <a:chOff x="6354" y="5743"/>
                <a:chExt cx="590" cy="57"/>
              </a:xfrm>
            </p:grpSpPr>
            <p:sp>
              <p:nvSpPr>
                <p:cNvPr id="46143" name="Line 842">
                  <a:extLst>
                    <a:ext uri="{FF2B5EF4-FFF2-40B4-BE49-F238E27FC236}">
                      <a16:creationId xmlns:a16="http://schemas.microsoft.com/office/drawing/2014/main" id="{05E335E4-063F-9FF7-CCD0-46BFD2E53D30}"/>
                    </a:ext>
                  </a:extLst>
                </p:cNvPr>
                <p:cNvSpPr>
                  <a:spLocks noChangeShapeType="1"/>
                </p:cNvSpPr>
                <p:nvPr/>
              </p:nvSpPr>
              <p:spPr bwMode="auto">
                <a:xfrm>
                  <a:off x="6354" y="5785"/>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44" name="Oval 843">
                  <a:extLst>
                    <a:ext uri="{FF2B5EF4-FFF2-40B4-BE49-F238E27FC236}">
                      <a16:creationId xmlns:a16="http://schemas.microsoft.com/office/drawing/2014/main" id="{6F7BF0EC-2208-9356-1F30-0290D3141583}"/>
                    </a:ext>
                  </a:extLst>
                </p:cNvPr>
                <p:cNvSpPr>
                  <a:spLocks noChangeArrowheads="1"/>
                </p:cNvSpPr>
                <p:nvPr/>
              </p:nvSpPr>
              <p:spPr bwMode="auto">
                <a:xfrm>
                  <a:off x="6613" y="5743"/>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37" name="Group 844">
                <a:extLst>
                  <a:ext uri="{FF2B5EF4-FFF2-40B4-BE49-F238E27FC236}">
                    <a16:creationId xmlns:a16="http://schemas.microsoft.com/office/drawing/2014/main" id="{D6302DA4-AEB8-9452-C96F-ACFC2174B5F2}"/>
                  </a:ext>
                </a:extLst>
              </p:cNvPr>
              <p:cNvGrpSpPr>
                <a:grpSpLocks/>
              </p:cNvGrpSpPr>
              <p:nvPr/>
            </p:nvGrpSpPr>
            <p:grpSpPr bwMode="auto">
              <a:xfrm>
                <a:off x="6952" y="5743"/>
                <a:ext cx="590" cy="57"/>
                <a:chOff x="6952" y="5743"/>
                <a:chExt cx="590" cy="57"/>
              </a:xfrm>
            </p:grpSpPr>
            <p:sp>
              <p:nvSpPr>
                <p:cNvPr id="46141" name="Line 845">
                  <a:extLst>
                    <a:ext uri="{FF2B5EF4-FFF2-40B4-BE49-F238E27FC236}">
                      <a16:creationId xmlns:a16="http://schemas.microsoft.com/office/drawing/2014/main" id="{54D28037-6F8D-60CF-9A14-C5F1D9C73E86}"/>
                    </a:ext>
                  </a:extLst>
                </p:cNvPr>
                <p:cNvSpPr>
                  <a:spLocks noChangeShapeType="1"/>
                </p:cNvSpPr>
                <p:nvPr/>
              </p:nvSpPr>
              <p:spPr bwMode="auto">
                <a:xfrm>
                  <a:off x="6952" y="5785"/>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42" name="Oval 846">
                  <a:extLst>
                    <a:ext uri="{FF2B5EF4-FFF2-40B4-BE49-F238E27FC236}">
                      <a16:creationId xmlns:a16="http://schemas.microsoft.com/office/drawing/2014/main" id="{5CBF2E84-A45D-EEA3-F3A6-39678979EECE}"/>
                    </a:ext>
                  </a:extLst>
                </p:cNvPr>
                <p:cNvSpPr>
                  <a:spLocks noChangeArrowheads="1"/>
                </p:cNvSpPr>
                <p:nvPr/>
              </p:nvSpPr>
              <p:spPr bwMode="auto">
                <a:xfrm>
                  <a:off x="7211" y="5743"/>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38" name="Group 847">
                <a:extLst>
                  <a:ext uri="{FF2B5EF4-FFF2-40B4-BE49-F238E27FC236}">
                    <a16:creationId xmlns:a16="http://schemas.microsoft.com/office/drawing/2014/main" id="{55E44C2D-B55A-2246-1898-955140414291}"/>
                  </a:ext>
                </a:extLst>
              </p:cNvPr>
              <p:cNvGrpSpPr>
                <a:grpSpLocks/>
              </p:cNvGrpSpPr>
              <p:nvPr/>
            </p:nvGrpSpPr>
            <p:grpSpPr bwMode="auto">
              <a:xfrm>
                <a:off x="7544" y="5743"/>
                <a:ext cx="590" cy="57"/>
                <a:chOff x="7544" y="5743"/>
                <a:chExt cx="590" cy="57"/>
              </a:xfrm>
            </p:grpSpPr>
            <p:sp>
              <p:nvSpPr>
                <p:cNvPr id="46139" name="Line 848">
                  <a:extLst>
                    <a:ext uri="{FF2B5EF4-FFF2-40B4-BE49-F238E27FC236}">
                      <a16:creationId xmlns:a16="http://schemas.microsoft.com/office/drawing/2014/main" id="{670AFC10-4B0F-5D6E-B004-2C2937FFC304}"/>
                    </a:ext>
                  </a:extLst>
                </p:cNvPr>
                <p:cNvSpPr>
                  <a:spLocks noChangeShapeType="1"/>
                </p:cNvSpPr>
                <p:nvPr/>
              </p:nvSpPr>
              <p:spPr bwMode="auto">
                <a:xfrm>
                  <a:off x="7544" y="5785"/>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40" name="Oval 849">
                  <a:extLst>
                    <a:ext uri="{FF2B5EF4-FFF2-40B4-BE49-F238E27FC236}">
                      <a16:creationId xmlns:a16="http://schemas.microsoft.com/office/drawing/2014/main" id="{F432E91F-26D3-97DB-22E3-EDE61C031E86}"/>
                    </a:ext>
                  </a:extLst>
                </p:cNvPr>
                <p:cNvSpPr>
                  <a:spLocks noChangeArrowheads="1"/>
                </p:cNvSpPr>
                <p:nvPr/>
              </p:nvSpPr>
              <p:spPr bwMode="auto">
                <a:xfrm>
                  <a:off x="7803" y="5743"/>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nvGrpSpPr>
            <p:cNvPr id="46106" name="Group 850">
              <a:extLst>
                <a:ext uri="{FF2B5EF4-FFF2-40B4-BE49-F238E27FC236}">
                  <a16:creationId xmlns:a16="http://schemas.microsoft.com/office/drawing/2014/main" id="{0EE23A0F-E3DE-6CF5-F26B-7F416D491301}"/>
                </a:ext>
              </a:extLst>
            </p:cNvPr>
            <p:cNvGrpSpPr>
              <a:grpSpLocks/>
            </p:cNvGrpSpPr>
            <p:nvPr/>
          </p:nvGrpSpPr>
          <p:grpSpPr bwMode="auto">
            <a:xfrm>
              <a:off x="3161" y="6205"/>
              <a:ext cx="4801" cy="57"/>
              <a:chOff x="3161" y="6205"/>
              <a:chExt cx="4801" cy="57"/>
            </a:xfrm>
          </p:grpSpPr>
          <p:grpSp>
            <p:nvGrpSpPr>
              <p:cNvPr id="46107" name="Group 851">
                <a:extLst>
                  <a:ext uri="{FF2B5EF4-FFF2-40B4-BE49-F238E27FC236}">
                    <a16:creationId xmlns:a16="http://schemas.microsoft.com/office/drawing/2014/main" id="{3F6771DD-7223-A63E-EB3B-6EECC161D978}"/>
                  </a:ext>
                </a:extLst>
              </p:cNvPr>
              <p:cNvGrpSpPr>
                <a:grpSpLocks/>
              </p:cNvGrpSpPr>
              <p:nvPr/>
            </p:nvGrpSpPr>
            <p:grpSpPr bwMode="auto">
              <a:xfrm>
                <a:off x="3161" y="6205"/>
                <a:ext cx="590" cy="57"/>
                <a:chOff x="3161" y="6205"/>
                <a:chExt cx="590" cy="57"/>
              </a:xfrm>
            </p:grpSpPr>
            <p:sp>
              <p:nvSpPr>
                <p:cNvPr id="46129" name="Line 852">
                  <a:extLst>
                    <a:ext uri="{FF2B5EF4-FFF2-40B4-BE49-F238E27FC236}">
                      <a16:creationId xmlns:a16="http://schemas.microsoft.com/office/drawing/2014/main" id="{C8A6F33D-BB8C-F807-0441-EF0564081DAC}"/>
                    </a:ext>
                  </a:extLst>
                </p:cNvPr>
                <p:cNvSpPr>
                  <a:spLocks noChangeShapeType="1"/>
                </p:cNvSpPr>
                <p:nvPr/>
              </p:nvSpPr>
              <p:spPr bwMode="auto">
                <a:xfrm>
                  <a:off x="3161" y="6247"/>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30" name="Oval 853">
                  <a:extLst>
                    <a:ext uri="{FF2B5EF4-FFF2-40B4-BE49-F238E27FC236}">
                      <a16:creationId xmlns:a16="http://schemas.microsoft.com/office/drawing/2014/main" id="{A3913ABD-4C82-DEB6-9001-C51B71D0C015}"/>
                    </a:ext>
                  </a:extLst>
                </p:cNvPr>
                <p:cNvSpPr>
                  <a:spLocks noChangeArrowheads="1"/>
                </p:cNvSpPr>
                <p:nvPr/>
              </p:nvSpPr>
              <p:spPr bwMode="auto">
                <a:xfrm>
                  <a:off x="3420" y="6205"/>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08" name="Group 854">
                <a:extLst>
                  <a:ext uri="{FF2B5EF4-FFF2-40B4-BE49-F238E27FC236}">
                    <a16:creationId xmlns:a16="http://schemas.microsoft.com/office/drawing/2014/main" id="{32A84CC4-9191-41AE-6268-7F4F16A96C2A}"/>
                  </a:ext>
                </a:extLst>
              </p:cNvPr>
              <p:cNvGrpSpPr>
                <a:grpSpLocks/>
              </p:cNvGrpSpPr>
              <p:nvPr/>
            </p:nvGrpSpPr>
            <p:grpSpPr bwMode="auto">
              <a:xfrm>
                <a:off x="3770" y="6205"/>
                <a:ext cx="590" cy="57"/>
                <a:chOff x="3770" y="6205"/>
                <a:chExt cx="590" cy="57"/>
              </a:xfrm>
            </p:grpSpPr>
            <p:sp>
              <p:nvSpPr>
                <p:cNvPr id="46127" name="Line 855">
                  <a:extLst>
                    <a:ext uri="{FF2B5EF4-FFF2-40B4-BE49-F238E27FC236}">
                      <a16:creationId xmlns:a16="http://schemas.microsoft.com/office/drawing/2014/main" id="{823EC012-F629-7CFF-908A-8898352F32DD}"/>
                    </a:ext>
                  </a:extLst>
                </p:cNvPr>
                <p:cNvSpPr>
                  <a:spLocks noChangeShapeType="1"/>
                </p:cNvSpPr>
                <p:nvPr/>
              </p:nvSpPr>
              <p:spPr bwMode="auto">
                <a:xfrm>
                  <a:off x="3770" y="6247"/>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28" name="Oval 856">
                  <a:extLst>
                    <a:ext uri="{FF2B5EF4-FFF2-40B4-BE49-F238E27FC236}">
                      <a16:creationId xmlns:a16="http://schemas.microsoft.com/office/drawing/2014/main" id="{C005B30F-7E01-18AB-E342-E051A72C0CDD}"/>
                    </a:ext>
                  </a:extLst>
                </p:cNvPr>
                <p:cNvSpPr>
                  <a:spLocks noChangeArrowheads="1"/>
                </p:cNvSpPr>
                <p:nvPr/>
              </p:nvSpPr>
              <p:spPr bwMode="auto">
                <a:xfrm>
                  <a:off x="4029" y="6205"/>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09" name="Group 857">
                <a:extLst>
                  <a:ext uri="{FF2B5EF4-FFF2-40B4-BE49-F238E27FC236}">
                    <a16:creationId xmlns:a16="http://schemas.microsoft.com/office/drawing/2014/main" id="{98E67FF9-F32C-BB83-D2C3-461B6752577A}"/>
                  </a:ext>
                </a:extLst>
              </p:cNvPr>
              <p:cNvGrpSpPr>
                <a:grpSpLocks/>
              </p:cNvGrpSpPr>
              <p:nvPr/>
            </p:nvGrpSpPr>
            <p:grpSpPr bwMode="auto">
              <a:xfrm>
                <a:off x="4373" y="6205"/>
                <a:ext cx="590" cy="57"/>
                <a:chOff x="4373" y="6205"/>
                <a:chExt cx="590" cy="57"/>
              </a:xfrm>
            </p:grpSpPr>
            <p:sp>
              <p:nvSpPr>
                <p:cNvPr id="46125" name="Line 858">
                  <a:extLst>
                    <a:ext uri="{FF2B5EF4-FFF2-40B4-BE49-F238E27FC236}">
                      <a16:creationId xmlns:a16="http://schemas.microsoft.com/office/drawing/2014/main" id="{775B52D6-287E-EEAB-570C-1083C10F4073}"/>
                    </a:ext>
                  </a:extLst>
                </p:cNvPr>
                <p:cNvSpPr>
                  <a:spLocks noChangeShapeType="1"/>
                </p:cNvSpPr>
                <p:nvPr/>
              </p:nvSpPr>
              <p:spPr bwMode="auto">
                <a:xfrm>
                  <a:off x="4373" y="6247"/>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26" name="Oval 859">
                  <a:extLst>
                    <a:ext uri="{FF2B5EF4-FFF2-40B4-BE49-F238E27FC236}">
                      <a16:creationId xmlns:a16="http://schemas.microsoft.com/office/drawing/2014/main" id="{ACE651F8-5BFD-97E3-1814-71D7EB5E55C2}"/>
                    </a:ext>
                  </a:extLst>
                </p:cNvPr>
                <p:cNvSpPr>
                  <a:spLocks noChangeArrowheads="1"/>
                </p:cNvSpPr>
                <p:nvPr/>
              </p:nvSpPr>
              <p:spPr bwMode="auto">
                <a:xfrm>
                  <a:off x="4629" y="6205"/>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10" name="Group 860">
                <a:extLst>
                  <a:ext uri="{FF2B5EF4-FFF2-40B4-BE49-F238E27FC236}">
                    <a16:creationId xmlns:a16="http://schemas.microsoft.com/office/drawing/2014/main" id="{7F3C03E5-F838-1C81-F037-1DF81CA7946A}"/>
                  </a:ext>
                </a:extLst>
              </p:cNvPr>
              <p:cNvGrpSpPr>
                <a:grpSpLocks/>
              </p:cNvGrpSpPr>
              <p:nvPr/>
            </p:nvGrpSpPr>
            <p:grpSpPr bwMode="auto">
              <a:xfrm>
                <a:off x="4981" y="6205"/>
                <a:ext cx="590" cy="57"/>
                <a:chOff x="4981" y="6205"/>
                <a:chExt cx="590" cy="57"/>
              </a:xfrm>
            </p:grpSpPr>
            <p:sp>
              <p:nvSpPr>
                <p:cNvPr id="46123" name="Line 861">
                  <a:extLst>
                    <a:ext uri="{FF2B5EF4-FFF2-40B4-BE49-F238E27FC236}">
                      <a16:creationId xmlns:a16="http://schemas.microsoft.com/office/drawing/2014/main" id="{293A24DA-7208-FD39-DE7B-30AF89B8E8FC}"/>
                    </a:ext>
                  </a:extLst>
                </p:cNvPr>
                <p:cNvSpPr>
                  <a:spLocks noChangeShapeType="1"/>
                </p:cNvSpPr>
                <p:nvPr/>
              </p:nvSpPr>
              <p:spPr bwMode="auto">
                <a:xfrm>
                  <a:off x="4981" y="6247"/>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24" name="Oval 862">
                  <a:extLst>
                    <a:ext uri="{FF2B5EF4-FFF2-40B4-BE49-F238E27FC236}">
                      <a16:creationId xmlns:a16="http://schemas.microsoft.com/office/drawing/2014/main" id="{CD1451B8-3AF5-A2C1-3804-24151D963B06}"/>
                    </a:ext>
                  </a:extLst>
                </p:cNvPr>
                <p:cNvSpPr>
                  <a:spLocks noChangeArrowheads="1"/>
                </p:cNvSpPr>
                <p:nvPr/>
              </p:nvSpPr>
              <p:spPr bwMode="auto">
                <a:xfrm>
                  <a:off x="5240" y="6205"/>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11" name="Group 863">
                <a:extLst>
                  <a:ext uri="{FF2B5EF4-FFF2-40B4-BE49-F238E27FC236}">
                    <a16:creationId xmlns:a16="http://schemas.microsoft.com/office/drawing/2014/main" id="{EB2C36AC-3630-9950-2B53-D05F5D4E7ED9}"/>
                  </a:ext>
                </a:extLst>
              </p:cNvPr>
              <p:cNvGrpSpPr>
                <a:grpSpLocks/>
              </p:cNvGrpSpPr>
              <p:nvPr/>
            </p:nvGrpSpPr>
            <p:grpSpPr bwMode="auto">
              <a:xfrm>
                <a:off x="5574" y="6205"/>
                <a:ext cx="590" cy="57"/>
                <a:chOff x="5574" y="6205"/>
                <a:chExt cx="590" cy="57"/>
              </a:xfrm>
            </p:grpSpPr>
            <p:sp>
              <p:nvSpPr>
                <p:cNvPr id="46121" name="Line 864">
                  <a:extLst>
                    <a:ext uri="{FF2B5EF4-FFF2-40B4-BE49-F238E27FC236}">
                      <a16:creationId xmlns:a16="http://schemas.microsoft.com/office/drawing/2014/main" id="{F83F424B-1B2D-A11E-8F51-721DF96492F9}"/>
                    </a:ext>
                  </a:extLst>
                </p:cNvPr>
                <p:cNvSpPr>
                  <a:spLocks noChangeShapeType="1"/>
                </p:cNvSpPr>
                <p:nvPr/>
              </p:nvSpPr>
              <p:spPr bwMode="auto">
                <a:xfrm>
                  <a:off x="5574" y="6247"/>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22" name="Oval 865">
                  <a:extLst>
                    <a:ext uri="{FF2B5EF4-FFF2-40B4-BE49-F238E27FC236}">
                      <a16:creationId xmlns:a16="http://schemas.microsoft.com/office/drawing/2014/main" id="{862B08B0-C650-0BCA-157C-C23134624D83}"/>
                    </a:ext>
                  </a:extLst>
                </p:cNvPr>
                <p:cNvSpPr>
                  <a:spLocks noChangeArrowheads="1"/>
                </p:cNvSpPr>
                <p:nvPr/>
              </p:nvSpPr>
              <p:spPr bwMode="auto">
                <a:xfrm>
                  <a:off x="5833" y="6205"/>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12" name="Group 866">
                <a:extLst>
                  <a:ext uri="{FF2B5EF4-FFF2-40B4-BE49-F238E27FC236}">
                    <a16:creationId xmlns:a16="http://schemas.microsoft.com/office/drawing/2014/main" id="{CE3014A9-3E90-B590-B664-E15EA16DA32E}"/>
                  </a:ext>
                </a:extLst>
              </p:cNvPr>
              <p:cNvGrpSpPr>
                <a:grpSpLocks/>
              </p:cNvGrpSpPr>
              <p:nvPr/>
            </p:nvGrpSpPr>
            <p:grpSpPr bwMode="auto">
              <a:xfrm>
                <a:off x="6182" y="6205"/>
                <a:ext cx="590" cy="57"/>
                <a:chOff x="6182" y="6205"/>
                <a:chExt cx="590" cy="57"/>
              </a:xfrm>
            </p:grpSpPr>
            <p:sp>
              <p:nvSpPr>
                <p:cNvPr id="46119" name="Line 867">
                  <a:extLst>
                    <a:ext uri="{FF2B5EF4-FFF2-40B4-BE49-F238E27FC236}">
                      <a16:creationId xmlns:a16="http://schemas.microsoft.com/office/drawing/2014/main" id="{D96DA54A-16D7-5C74-92C1-6A3EE999B4E9}"/>
                    </a:ext>
                  </a:extLst>
                </p:cNvPr>
                <p:cNvSpPr>
                  <a:spLocks noChangeShapeType="1"/>
                </p:cNvSpPr>
                <p:nvPr/>
              </p:nvSpPr>
              <p:spPr bwMode="auto">
                <a:xfrm>
                  <a:off x="6182" y="6247"/>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20" name="Oval 868">
                  <a:extLst>
                    <a:ext uri="{FF2B5EF4-FFF2-40B4-BE49-F238E27FC236}">
                      <a16:creationId xmlns:a16="http://schemas.microsoft.com/office/drawing/2014/main" id="{C3EEA31B-2BBE-FB60-7ED1-BE27A3611878}"/>
                    </a:ext>
                  </a:extLst>
                </p:cNvPr>
                <p:cNvSpPr>
                  <a:spLocks noChangeArrowheads="1"/>
                </p:cNvSpPr>
                <p:nvPr/>
              </p:nvSpPr>
              <p:spPr bwMode="auto">
                <a:xfrm>
                  <a:off x="6444" y="6205"/>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13" name="Group 869">
                <a:extLst>
                  <a:ext uri="{FF2B5EF4-FFF2-40B4-BE49-F238E27FC236}">
                    <a16:creationId xmlns:a16="http://schemas.microsoft.com/office/drawing/2014/main" id="{6917781B-8076-35C6-190F-1D0B7C849B30}"/>
                  </a:ext>
                </a:extLst>
              </p:cNvPr>
              <p:cNvGrpSpPr>
                <a:grpSpLocks/>
              </p:cNvGrpSpPr>
              <p:nvPr/>
            </p:nvGrpSpPr>
            <p:grpSpPr bwMode="auto">
              <a:xfrm>
                <a:off x="6780" y="6205"/>
                <a:ext cx="590" cy="57"/>
                <a:chOff x="6780" y="6205"/>
                <a:chExt cx="590" cy="57"/>
              </a:xfrm>
            </p:grpSpPr>
            <p:sp>
              <p:nvSpPr>
                <p:cNvPr id="46117" name="Line 870">
                  <a:extLst>
                    <a:ext uri="{FF2B5EF4-FFF2-40B4-BE49-F238E27FC236}">
                      <a16:creationId xmlns:a16="http://schemas.microsoft.com/office/drawing/2014/main" id="{38D27F7D-8A22-7740-80AB-47F90E5362CE}"/>
                    </a:ext>
                  </a:extLst>
                </p:cNvPr>
                <p:cNvSpPr>
                  <a:spLocks noChangeShapeType="1"/>
                </p:cNvSpPr>
                <p:nvPr/>
              </p:nvSpPr>
              <p:spPr bwMode="auto">
                <a:xfrm>
                  <a:off x="6780" y="6247"/>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18" name="Oval 871">
                  <a:extLst>
                    <a:ext uri="{FF2B5EF4-FFF2-40B4-BE49-F238E27FC236}">
                      <a16:creationId xmlns:a16="http://schemas.microsoft.com/office/drawing/2014/main" id="{8D00370D-7ACA-F30D-6D4C-3B43B5552885}"/>
                    </a:ext>
                  </a:extLst>
                </p:cNvPr>
                <p:cNvSpPr>
                  <a:spLocks noChangeArrowheads="1"/>
                </p:cNvSpPr>
                <p:nvPr/>
              </p:nvSpPr>
              <p:spPr bwMode="auto">
                <a:xfrm>
                  <a:off x="7039" y="6205"/>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nvGrpSpPr>
              <p:cNvPr id="46114" name="Group 872">
                <a:extLst>
                  <a:ext uri="{FF2B5EF4-FFF2-40B4-BE49-F238E27FC236}">
                    <a16:creationId xmlns:a16="http://schemas.microsoft.com/office/drawing/2014/main" id="{63EF1F0B-EAD5-2932-C897-DBAFE2CB82AC}"/>
                  </a:ext>
                </a:extLst>
              </p:cNvPr>
              <p:cNvGrpSpPr>
                <a:grpSpLocks/>
              </p:cNvGrpSpPr>
              <p:nvPr/>
            </p:nvGrpSpPr>
            <p:grpSpPr bwMode="auto">
              <a:xfrm>
                <a:off x="7372" y="6205"/>
                <a:ext cx="590" cy="57"/>
                <a:chOff x="7372" y="6205"/>
                <a:chExt cx="590" cy="57"/>
              </a:xfrm>
            </p:grpSpPr>
            <p:sp>
              <p:nvSpPr>
                <p:cNvPr id="46115" name="Line 873">
                  <a:extLst>
                    <a:ext uri="{FF2B5EF4-FFF2-40B4-BE49-F238E27FC236}">
                      <a16:creationId xmlns:a16="http://schemas.microsoft.com/office/drawing/2014/main" id="{42C0F683-3AE1-ED8A-0E29-EFFA97C4BFAF}"/>
                    </a:ext>
                  </a:extLst>
                </p:cNvPr>
                <p:cNvSpPr>
                  <a:spLocks noChangeShapeType="1"/>
                </p:cNvSpPr>
                <p:nvPr/>
              </p:nvSpPr>
              <p:spPr bwMode="auto">
                <a:xfrm>
                  <a:off x="7372" y="6247"/>
                  <a:ext cx="590"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46116" name="Oval 874">
                  <a:extLst>
                    <a:ext uri="{FF2B5EF4-FFF2-40B4-BE49-F238E27FC236}">
                      <a16:creationId xmlns:a16="http://schemas.microsoft.com/office/drawing/2014/main" id="{649D6131-6635-E794-8D8B-C44C6E202214}"/>
                    </a:ext>
                  </a:extLst>
                </p:cNvPr>
                <p:cNvSpPr>
                  <a:spLocks noChangeArrowheads="1"/>
                </p:cNvSpPr>
                <p:nvPr/>
              </p:nvSpPr>
              <p:spPr bwMode="auto">
                <a:xfrm>
                  <a:off x="7631" y="6205"/>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grpSp>
      </p:grpSp>
      <p:pic>
        <p:nvPicPr>
          <p:cNvPr id="419691" name="Picture 875">
            <a:extLst>
              <a:ext uri="{FF2B5EF4-FFF2-40B4-BE49-F238E27FC236}">
                <a16:creationId xmlns:a16="http://schemas.microsoft.com/office/drawing/2014/main" id="{58246067-1CA6-B6BB-BB68-7A6EBC389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1152525" cy="101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692" name="Text Box 876">
            <a:extLst>
              <a:ext uri="{FF2B5EF4-FFF2-40B4-BE49-F238E27FC236}">
                <a16:creationId xmlns:a16="http://schemas.microsoft.com/office/drawing/2014/main" id="{0234F4AA-AE68-6025-662E-DDE475189500}"/>
              </a:ext>
            </a:extLst>
          </p:cNvPr>
          <p:cNvSpPr txBox="1">
            <a:spLocks noChangeArrowheads="1"/>
          </p:cNvSpPr>
          <p:nvPr/>
        </p:nvSpPr>
        <p:spPr bwMode="auto">
          <a:xfrm>
            <a:off x="395288" y="2852738"/>
            <a:ext cx="9064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微软雅黑" panose="020B0503020204020204" pitchFamily="34" charset="-122"/>
                <a:ea typeface="微软雅黑" panose="020B0503020204020204" pitchFamily="34" charset="-122"/>
              </a:rPr>
              <a:t>基元</a:t>
            </a:r>
          </a:p>
        </p:txBody>
      </p:sp>
      <p:sp>
        <p:nvSpPr>
          <p:cNvPr id="46087" name="Text Box 877">
            <a:extLst>
              <a:ext uri="{FF2B5EF4-FFF2-40B4-BE49-F238E27FC236}">
                <a16:creationId xmlns:a16="http://schemas.microsoft.com/office/drawing/2014/main" id="{1132F3BF-9CC2-52EE-3B5C-46E3539B3258}"/>
              </a:ext>
            </a:extLst>
          </p:cNvPr>
          <p:cNvSpPr txBox="1">
            <a:spLocks noChangeArrowheads="1"/>
          </p:cNvSpPr>
          <p:nvPr/>
        </p:nvSpPr>
        <p:spPr bwMode="auto">
          <a:xfrm>
            <a:off x="1281113" y="363538"/>
            <a:ext cx="65865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rPr>
              <a:t>晶体结构</a:t>
            </a:r>
            <a:r>
              <a:rPr lang="en-US" altLang="zh-CN" sz="4000" b="1">
                <a:solidFill>
                  <a:srgbClr val="7030A0"/>
                </a:solidFill>
                <a:latin typeface="微软雅黑" panose="020B0503020204020204" pitchFamily="34" charset="-122"/>
                <a:ea typeface="微软雅黑" panose="020B0503020204020204" pitchFamily="34" charset="-122"/>
              </a:rPr>
              <a:t>=</a:t>
            </a:r>
            <a:r>
              <a:rPr lang="zh-CN" altLang="en-US" sz="4000" b="1">
                <a:solidFill>
                  <a:srgbClr val="7030A0"/>
                </a:solidFill>
                <a:latin typeface="微软雅黑" panose="020B0503020204020204" pitchFamily="34" charset="-122"/>
                <a:ea typeface="微软雅黑" panose="020B0503020204020204" pitchFamily="34" charset="-122"/>
              </a:rPr>
              <a:t>布拉菲点阵</a:t>
            </a:r>
            <a:r>
              <a:rPr lang="en-US" altLang="zh-CN" sz="4000" b="1">
                <a:solidFill>
                  <a:srgbClr val="7030A0"/>
                </a:solidFill>
                <a:latin typeface="微软雅黑" panose="020B0503020204020204" pitchFamily="34" charset="-122"/>
                <a:ea typeface="微软雅黑" panose="020B0503020204020204" pitchFamily="34" charset="-122"/>
              </a:rPr>
              <a:t>+</a:t>
            </a:r>
            <a:r>
              <a:rPr lang="zh-CN" altLang="en-US" sz="4000" b="1">
                <a:solidFill>
                  <a:srgbClr val="7030A0"/>
                </a:solidFill>
                <a:latin typeface="微软雅黑" panose="020B0503020204020204" pitchFamily="34" charset="-122"/>
                <a:ea typeface="微软雅黑" panose="020B0503020204020204" pitchFamily="34" charset="-122"/>
              </a:rPr>
              <a:t>基元</a:t>
            </a:r>
          </a:p>
        </p:txBody>
      </p:sp>
      <p:sp>
        <p:nvSpPr>
          <p:cNvPr id="46088" name="Text Box 878">
            <a:extLst>
              <a:ext uri="{FF2B5EF4-FFF2-40B4-BE49-F238E27FC236}">
                <a16:creationId xmlns:a16="http://schemas.microsoft.com/office/drawing/2014/main" id="{3CC4CE49-1278-5B4B-DC90-9C3CC5076152}"/>
              </a:ext>
            </a:extLst>
          </p:cNvPr>
          <p:cNvSpPr txBox="1">
            <a:spLocks noChangeArrowheads="1"/>
          </p:cNvSpPr>
          <p:nvPr/>
        </p:nvSpPr>
        <p:spPr bwMode="auto">
          <a:xfrm>
            <a:off x="3487738" y="5241925"/>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微软雅黑" panose="020B0503020204020204" pitchFamily="34" charset="-122"/>
                <a:ea typeface="微软雅黑" panose="020B0503020204020204" pitchFamily="34" charset="-122"/>
              </a:rPr>
              <a:t>复式晶格</a:t>
            </a:r>
          </a:p>
        </p:txBody>
      </p:sp>
      <p:sp>
        <p:nvSpPr>
          <p:cNvPr id="419696" name="Text Box 880">
            <a:extLst>
              <a:ext uri="{FF2B5EF4-FFF2-40B4-BE49-F238E27FC236}">
                <a16:creationId xmlns:a16="http://schemas.microsoft.com/office/drawing/2014/main" id="{F3CEC92C-E301-594E-FBC5-250C7E6817FF}"/>
              </a:ext>
            </a:extLst>
          </p:cNvPr>
          <p:cNvSpPr txBox="1">
            <a:spLocks noChangeArrowheads="1"/>
          </p:cNvSpPr>
          <p:nvPr/>
        </p:nvSpPr>
        <p:spPr bwMode="auto">
          <a:xfrm>
            <a:off x="1181100" y="5795963"/>
            <a:ext cx="68024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微软雅黑" panose="020B0503020204020204" pitchFamily="34" charset="-122"/>
                <a:ea typeface="微软雅黑" panose="020B0503020204020204" pitchFamily="34" charset="-122"/>
              </a:rPr>
              <a:t>在点阵的每个点上安上基元，就得到了晶体结构 </a:t>
            </a:r>
          </a:p>
        </p:txBody>
      </p:sp>
      <p:sp>
        <p:nvSpPr>
          <p:cNvPr id="46090" name="灯片编号占位符 880">
            <a:extLst>
              <a:ext uri="{FF2B5EF4-FFF2-40B4-BE49-F238E27FC236}">
                <a16:creationId xmlns:a16="http://schemas.microsoft.com/office/drawing/2014/main" id="{2A24F52D-66B9-6C1E-C181-651CA718CF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2D8435A-5382-4C6C-B7E5-86809B3DEC69}"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12</a:t>
            </a:fld>
            <a:endParaRPr lang="en-US" altLang="zh-CN" sz="12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18822"/>
                                        </p:tgtEl>
                                        <p:attrNameLst>
                                          <p:attrName>style.visibility</p:attrName>
                                        </p:attrNameLst>
                                      </p:cBhvr>
                                      <p:to>
                                        <p:strVal val="visible"/>
                                      </p:to>
                                    </p:set>
                                    <p:anim calcmode="lin" valueType="num">
                                      <p:cBhvr additive="base">
                                        <p:cTn id="13" dur="500" fill="hold"/>
                                        <p:tgtEl>
                                          <p:spTgt spid="418822"/>
                                        </p:tgtEl>
                                        <p:attrNameLst>
                                          <p:attrName>ppt_x</p:attrName>
                                        </p:attrNameLst>
                                      </p:cBhvr>
                                      <p:tavLst>
                                        <p:tav tm="0">
                                          <p:val>
                                            <p:strVal val="0-#ppt_w/2"/>
                                          </p:val>
                                        </p:tav>
                                        <p:tav tm="100000">
                                          <p:val>
                                            <p:strVal val="#ppt_x"/>
                                          </p:val>
                                        </p:tav>
                                      </p:tavLst>
                                    </p:anim>
                                    <p:anim calcmode="lin" valueType="num">
                                      <p:cBhvr additive="base">
                                        <p:cTn id="14" dur="500" fill="hold"/>
                                        <p:tgtEl>
                                          <p:spTgt spid="41882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419691"/>
                                        </p:tgtEl>
                                        <p:attrNameLst>
                                          <p:attrName>style.visibility</p:attrName>
                                        </p:attrNameLst>
                                      </p:cBhvr>
                                      <p:to>
                                        <p:strVal val="visible"/>
                                      </p:to>
                                    </p:set>
                                    <p:animEffect transition="in" filter="dissolve">
                                      <p:cBhvr>
                                        <p:cTn id="19" dur="500"/>
                                        <p:tgtEl>
                                          <p:spTgt spid="419691"/>
                                        </p:tgtEl>
                                      </p:cBhvr>
                                    </p:animEffect>
                                  </p:childTnLst>
                                </p:cTn>
                              </p:par>
                              <p:par>
                                <p:cTn id="20" presetID="9" presetClass="entr" presetSubtype="0" fill="hold" nodeType="withEffect">
                                  <p:stCondLst>
                                    <p:cond delay="0"/>
                                  </p:stCondLst>
                                  <p:childTnLst>
                                    <p:set>
                                      <p:cBhvr>
                                        <p:cTn id="21" dur="1" fill="hold">
                                          <p:stCondLst>
                                            <p:cond delay="0"/>
                                          </p:stCondLst>
                                        </p:cTn>
                                        <p:tgtEl>
                                          <p:spTgt spid="419692"/>
                                        </p:tgtEl>
                                        <p:attrNameLst>
                                          <p:attrName>style.visibility</p:attrName>
                                        </p:attrNameLst>
                                      </p:cBhvr>
                                      <p:to>
                                        <p:strVal val="visible"/>
                                      </p:to>
                                    </p:set>
                                    <p:animEffect transition="in" filter="dissolve">
                                      <p:cBhvr>
                                        <p:cTn id="22" dur="500"/>
                                        <p:tgtEl>
                                          <p:spTgt spid="41969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419289"/>
                                        </p:tgtEl>
                                        <p:attrNameLst>
                                          <p:attrName>style.visibility</p:attrName>
                                        </p:attrNameLst>
                                      </p:cBhvr>
                                      <p:to>
                                        <p:strVal val="visible"/>
                                      </p:to>
                                    </p:set>
                                    <p:anim calcmode="lin" valueType="num">
                                      <p:cBhvr additive="base">
                                        <p:cTn id="27" dur="500" fill="hold"/>
                                        <p:tgtEl>
                                          <p:spTgt spid="419289"/>
                                        </p:tgtEl>
                                        <p:attrNameLst>
                                          <p:attrName>ppt_x</p:attrName>
                                        </p:attrNameLst>
                                      </p:cBhvr>
                                      <p:tavLst>
                                        <p:tav tm="0">
                                          <p:val>
                                            <p:strVal val="0-#ppt_w/2"/>
                                          </p:val>
                                        </p:tav>
                                        <p:tav tm="100000">
                                          <p:val>
                                            <p:strVal val="#ppt_x"/>
                                          </p:val>
                                        </p:tav>
                                      </p:tavLst>
                                    </p:anim>
                                    <p:anim calcmode="lin" valueType="num">
                                      <p:cBhvr additive="base">
                                        <p:cTn id="28" dur="500" fill="hold"/>
                                        <p:tgtEl>
                                          <p:spTgt spid="41928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419289"/>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nodeType="clickEffect">
                                  <p:stCondLst>
                                    <p:cond delay="0"/>
                                  </p:stCondLst>
                                  <p:childTnLst>
                                    <p:set>
                                      <p:cBhvr>
                                        <p:cTn id="32" dur="1" fill="hold">
                                          <p:stCondLst>
                                            <p:cond delay="0"/>
                                          </p:stCondLst>
                                        </p:cTn>
                                        <p:tgtEl>
                                          <p:spTgt spid="419696"/>
                                        </p:tgtEl>
                                        <p:attrNameLst>
                                          <p:attrName>style.visibility</p:attrName>
                                        </p:attrNameLst>
                                      </p:cBhvr>
                                      <p:to>
                                        <p:strVal val="visible"/>
                                      </p:to>
                                    </p:set>
                                    <p:animEffect transition="in" filter="slide(fromBottom)">
                                      <p:cBhvr>
                                        <p:cTn id="33" dur="500"/>
                                        <p:tgtEl>
                                          <p:spTgt spid="419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289" grpId="0" animBg="1"/>
      <p:bldP spid="419692" grpId="0"/>
      <p:bldP spid="41969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a:extLst>
              <a:ext uri="{FF2B5EF4-FFF2-40B4-BE49-F238E27FC236}">
                <a16:creationId xmlns:a16="http://schemas.microsoft.com/office/drawing/2014/main" id="{F4C3748F-5301-A8FE-5C29-185948E3A5F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CA61686-A972-4D50-9A2B-7F76159D915D}" type="slidenum">
              <a:rPr lang="en-US" altLang="zh-CN" sz="1200" smtClean="0">
                <a:latin typeface="微软雅黑" panose="020B0503020204020204" pitchFamily="34" charset="-122"/>
                <a:ea typeface="微软雅黑" panose="020B0503020204020204" pitchFamily="34" charset="-122"/>
              </a:rPr>
              <a:pPr>
                <a:spcBef>
                  <a:spcPct val="0"/>
                </a:spcBef>
                <a:buFontTx/>
                <a:buNone/>
              </a:pPr>
              <a:t>13</a:t>
            </a:fld>
            <a:endParaRPr lang="en-US" altLang="zh-CN" sz="1200">
              <a:latin typeface="微软雅黑" panose="020B0503020204020204" pitchFamily="34" charset="-122"/>
              <a:ea typeface="微软雅黑" panose="020B0503020204020204" pitchFamily="34" charset="-122"/>
            </a:endParaRPr>
          </a:p>
        </p:txBody>
      </p:sp>
      <p:sp>
        <p:nvSpPr>
          <p:cNvPr id="47107" name="Rectangle 2">
            <a:extLst>
              <a:ext uri="{FF2B5EF4-FFF2-40B4-BE49-F238E27FC236}">
                <a16:creationId xmlns:a16="http://schemas.microsoft.com/office/drawing/2014/main" id="{C3EE80BC-9D69-4EEA-3CCE-27A781DFA4FA}"/>
              </a:ext>
            </a:extLst>
          </p:cNvPr>
          <p:cNvSpPr>
            <a:spLocks noGrp="1" noRot="1"/>
          </p:cNvSpPr>
          <p:nvPr>
            <p:ph type="title"/>
          </p:nvPr>
        </p:nvSpPr>
        <p:spPr>
          <a:xfrm>
            <a:off x="457200" y="274638"/>
            <a:ext cx="8229600" cy="930275"/>
          </a:xfrm>
        </p:spPr>
        <p:txBody>
          <a:bodyPr/>
          <a:lstStyle/>
          <a:p>
            <a:pPr eaLnBrk="1" hangingPunct="1"/>
            <a:r>
              <a:rPr lang="zh-CN" altLang="en-US" sz="4000"/>
              <a:t>晶格和布拉菲点阵</a:t>
            </a:r>
          </a:p>
        </p:txBody>
      </p:sp>
      <p:sp>
        <p:nvSpPr>
          <p:cNvPr id="47108" name="TextBox 1">
            <a:extLst>
              <a:ext uri="{FF2B5EF4-FFF2-40B4-BE49-F238E27FC236}">
                <a16:creationId xmlns:a16="http://schemas.microsoft.com/office/drawing/2014/main" id="{64B50C63-2E05-96F3-CEBC-C8F501E3E2E5}"/>
              </a:ext>
            </a:extLst>
          </p:cNvPr>
          <p:cNvSpPr txBox="1">
            <a:spLocks noChangeArrowheads="1"/>
          </p:cNvSpPr>
          <p:nvPr/>
        </p:nvSpPr>
        <p:spPr bwMode="auto">
          <a:xfrm>
            <a:off x="1476375" y="2232025"/>
            <a:ext cx="1008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rgbClr val="000000"/>
                </a:solidFill>
                <a:latin typeface="微软雅黑" panose="020B0503020204020204" pitchFamily="34" charset="-122"/>
                <a:ea typeface="微软雅黑" panose="020B0503020204020204" pitchFamily="34" charset="-122"/>
              </a:rPr>
              <a:t>晶格</a:t>
            </a:r>
          </a:p>
        </p:txBody>
      </p:sp>
      <p:sp>
        <p:nvSpPr>
          <p:cNvPr id="47109" name="TextBox 2">
            <a:extLst>
              <a:ext uri="{FF2B5EF4-FFF2-40B4-BE49-F238E27FC236}">
                <a16:creationId xmlns:a16="http://schemas.microsoft.com/office/drawing/2014/main" id="{0023744C-18A2-09C4-DC7C-E6A8F7583438}"/>
              </a:ext>
            </a:extLst>
          </p:cNvPr>
          <p:cNvSpPr txBox="1">
            <a:spLocks noChangeArrowheads="1"/>
          </p:cNvSpPr>
          <p:nvPr/>
        </p:nvSpPr>
        <p:spPr bwMode="auto">
          <a:xfrm>
            <a:off x="2916238" y="1384300"/>
            <a:ext cx="1831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rgbClr val="000000"/>
                </a:solidFill>
                <a:latin typeface="微软雅黑" panose="020B0503020204020204" pitchFamily="34" charset="-122"/>
                <a:ea typeface="微软雅黑" panose="020B0503020204020204" pitchFamily="34" charset="-122"/>
              </a:rPr>
              <a:t>简单晶格</a:t>
            </a:r>
          </a:p>
        </p:txBody>
      </p:sp>
      <p:sp>
        <p:nvSpPr>
          <p:cNvPr id="11" name="TextBox 10">
            <a:extLst>
              <a:ext uri="{FF2B5EF4-FFF2-40B4-BE49-F238E27FC236}">
                <a16:creationId xmlns:a16="http://schemas.microsoft.com/office/drawing/2014/main" id="{F6DC52D5-2AB4-0F7A-F647-C53A5EC03E4A}"/>
              </a:ext>
            </a:extLst>
          </p:cNvPr>
          <p:cNvSpPr txBox="1">
            <a:spLocks noChangeArrowheads="1"/>
          </p:cNvSpPr>
          <p:nvPr/>
        </p:nvSpPr>
        <p:spPr bwMode="auto">
          <a:xfrm>
            <a:off x="5280025" y="1376363"/>
            <a:ext cx="22447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rgbClr val="000000"/>
                </a:solidFill>
                <a:latin typeface="微软雅黑" panose="020B0503020204020204" pitchFamily="34" charset="-122"/>
                <a:ea typeface="微软雅黑" panose="020B0503020204020204" pitchFamily="34" charset="-122"/>
              </a:rPr>
              <a:t>布拉菲点阵</a:t>
            </a:r>
          </a:p>
        </p:txBody>
      </p:sp>
      <p:sp>
        <p:nvSpPr>
          <p:cNvPr id="47111" name="TextBox 4">
            <a:extLst>
              <a:ext uri="{FF2B5EF4-FFF2-40B4-BE49-F238E27FC236}">
                <a16:creationId xmlns:a16="http://schemas.microsoft.com/office/drawing/2014/main" id="{D1BF676E-AF60-3431-670B-213785C577EA}"/>
              </a:ext>
            </a:extLst>
          </p:cNvPr>
          <p:cNvSpPr txBox="1">
            <a:spLocks noChangeArrowheads="1"/>
          </p:cNvSpPr>
          <p:nvPr/>
        </p:nvSpPr>
        <p:spPr bwMode="auto">
          <a:xfrm>
            <a:off x="2940050" y="2790825"/>
            <a:ext cx="18319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rgbClr val="000000"/>
                </a:solidFill>
                <a:latin typeface="微软雅黑" panose="020B0503020204020204" pitchFamily="34" charset="-122"/>
                <a:ea typeface="微软雅黑" panose="020B0503020204020204" pitchFamily="34" charset="-122"/>
              </a:rPr>
              <a:t>复式晶格</a:t>
            </a:r>
          </a:p>
        </p:txBody>
      </p:sp>
      <p:sp>
        <p:nvSpPr>
          <p:cNvPr id="13" name="TextBox 12">
            <a:extLst>
              <a:ext uri="{FF2B5EF4-FFF2-40B4-BE49-F238E27FC236}">
                <a16:creationId xmlns:a16="http://schemas.microsoft.com/office/drawing/2014/main" id="{7BDA8651-604E-2764-16AA-12BFB4AFA25B}"/>
              </a:ext>
            </a:extLst>
          </p:cNvPr>
          <p:cNvSpPr txBox="1">
            <a:spLocks noChangeArrowheads="1"/>
          </p:cNvSpPr>
          <p:nvPr/>
        </p:nvSpPr>
        <p:spPr bwMode="auto">
          <a:xfrm>
            <a:off x="2560638" y="4068763"/>
            <a:ext cx="26558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rgbClr val="000000"/>
                </a:solidFill>
                <a:latin typeface="微软雅黑" panose="020B0503020204020204" pitchFamily="34" charset="-122"/>
                <a:ea typeface="微软雅黑" panose="020B0503020204020204" pitchFamily="34" charset="-122"/>
              </a:rPr>
              <a:t>非布拉菲点阵</a:t>
            </a:r>
          </a:p>
        </p:txBody>
      </p:sp>
      <p:sp>
        <p:nvSpPr>
          <p:cNvPr id="14" name="TextBox 13">
            <a:extLst>
              <a:ext uri="{FF2B5EF4-FFF2-40B4-BE49-F238E27FC236}">
                <a16:creationId xmlns:a16="http://schemas.microsoft.com/office/drawing/2014/main" id="{0DE7655E-8017-C65A-9819-932C56F7B1E8}"/>
              </a:ext>
            </a:extLst>
          </p:cNvPr>
          <p:cNvSpPr txBox="1">
            <a:spLocks noChangeArrowheads="1"/>
          </p:cNvSpPr>
          <p:nvPr/>
        </p:nvSpPr>
        <p:spPr bwMode="auto">
          <a:xfrm>
            <a:off x="5256213" y="2557463"/>
            <a:ext cx="18335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b="1">
                <a:solidFill>
                  <a:srgbClr val="000000"/>
                </a:solidFill>
                <a:latin typeface="微软雅黑" panose="020B0503020204020204" pitchFamily="34" charset="-122"/>
                <a:ea typeface="微软雅黑" panose="020B0503020204020204" pitchFamily="34" charset="-122"/>
              </a:rPr>
              <a:t>定义基元</a:t>
            </a:r>
          </a:p>
        </p:txBody>
      </p:sp>
      <p:sp>
        <p:nvSpPr>
          <p:cNvPr id="47114" name="左大括号 7">
            <a:extLst>
              <a:ext uri="{FF2B5EF4-FFF2-40B4-BE49-F238E27FC236}">
                <a16:creationId xmlns:a16="http://schemas.microsoft.com/office/drawing/2014/main" id="{A8A9C8C6-C86F-2109-AE1A-BB6E4F3E8628}"/>
              </a:ext>
            </a:extLst>
          </p:cNvPr>
          <p:cNvSpPr>
            <a:spLocks/>
          </p:cNvSpPr>
          <p:nvPr/>
        </p:nvSpPr>
        <p:spPr bwMode="auto">
          <a:xfrm>
            <a:off x="2451100" y="1755775"/>
            <a:ext cx="287338" cy="1439863"/>
          </a:xfrm>
          <a:prstGeom prst="leftBrace">
            <a:avLst>
              <a:gd name="adj1" fmla="val 8352"/>
              <a:gd name="adj2" fmla="val 50000"/>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b="1">
              <a:solidFill>
                <a:srgbClr val="000000"/>
              </a:solidFill>
              <a:latin typeface="黑体" panose="02010609060101010101" pitchFamily="49" charset="-122"/>
              <a:ea typeface="黑体" panose="02010609060101010101" pitchFamily="49" charset="-122"/>
            </a:endParaRPr>
          </a:p>
        </p:txBody>
      </p:sp>
      <p:cxnSp>
        <p:nvCxnSpPr>
          <p:cNvPr id="16" name="直接箭头连接符 15">
            <a:extLst>
              <a:ext uri="{FF2B5EF4-FFF2-40B4-BE49-F238E27FC236}">
                <a16:creationId xmlns:a16="http://schemas.microsoft.com/office/drawing/2014/main" id="{A2721540-3696-0617-4933-384462E266EB}"/>
              </a:ext>
            </a:extLst>
          </p:cNvPr>
          <p:cNvCxnSpPr>
            <a:cxnSpLocks noChangeShapeType="1"/>
          </p:cNvCxnSpPr>
          <p:nvPr/>
        </p:nvCxnSpPr>
        <p:spPr bwMode="auto">
          <a:xfrm>
            <a:off x="4703763" y="1684338"/>
            <a:ext cx="576262" cy="0"/>
          </a:xfrm>
          <a:prstGeom prst="straightConnector1">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31E4A544-815E-2703-8F71-B9963197C842}"/>
              </a:ext>
            </a:extLst>
          </p:cNvPr>
          <p:cNvCxnSpPr>
            <a:cxnSpLocks noChangeShapeType="1"/>
          </p:cNvCxnSpPr>
          <p:nvPr/>
        </p:nvCxnSpPr>
        <p:spPr bwMode="auto">
          <a:xfrm flipV="1">
            <a:off x="3708400" y="3375025"/>
            <a:ext cx="0" cy="657225"/>
          </a:xfrm>
          <a:prstGeom prst="straightConnector1">
            <a:avLst/>
          </a:prstGeom>
          <a:noFill/>
          <a:ln w="38100" algn="ctr">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3DA6EA11-24B5-23E7-1510-5DED59DE2736}"/>
              </a:ext>
            </a:extLst>
          </p:cNvPr>
          <p:cNvCxnSpPr>
            <a:cxnSpLocks noChangeShapeType="1"/>
          </p:cNvCxnSpPr>
          <p:nvPr/>
        </p:nvCxnSpPr>
        <p:spPr bwMode="auto">
          <a:xfrm flipH="1" flipV="1">
            <a:off x="4932363" y="2493963"/>
            <a:ext cx="287337" cy="296862"/>
          </a:xfrm>
          <a:prstGeom prst="straightConnector1">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F6F940C9-0458-B9BB-3FA9-4508362E2460}"/>
              </a:ext>
            </a:extLst>
          </p:cNvPr>
          <p:cNvCxnSpPr>
            <a:cxnSpLocks noChangeShapeType="1"/>
          </p:cNvCxnSpPr>
          <p:nvPr/>
        </p:nvCxnSpPr>
        <p:spPr bwMode="auto">
          <a:xfrm flipV="1">
            <a:off x="4606925" y="1900238"/>
            <a:ext cx="757238" cy="904875"/>
          </a:xfrm>
          <a:prstGeom prst="straightConnector1">
            <a:avLst/>
          </a:prstGeom>
          <a:noFill/>
          <a:ln w="38100"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77" name="TextBox 2">
            <a:extLst>
              <a:ext uri="{FF2B5EF4-FFF2-40B4-BE49-F238E27FC236}">
                <a16:creationId xmlns:a16="http://schemas.microsoft.com/office/drawing/2014/main" id="{F48F7682-B46E-AE11-9AC3-97A218DF976F}"/>
              </a:ext>
            </a:extLst>
          </p:cNvPr>
          <p:cNvSpPr txBox="1">
            <a:spLocks noChangeArrowheads="1"/>
          </p:cNvSpPr>
          <p:nvPr/>
        </p:nvSpPr>
        <p:spPr bwMode="auto">
          <a:xfrm>
            <a:off x="706438" y="5703888"/>
            <a:ext cx="7713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2400" b="1">
                <a:latin typeface="微软雅黑" panose="020B0503020204020204" pitchFamily="34" charset="-122"/>
                <a:ea typeface="微软雅黑" panose="020B0503020204020204" pitchFamily="34" charset="-122"/>
                <a:cs typeface="Arial" panose="020B0604020202020204" pitchFamily="34" charset="0"/>
              </a:rPr>
              <a:t>例如：</a:t>
            </a:r>
            <a:r>
              <a:rPr lang="en-US" altLang="zh-CN" sz="2400" b="1">
                <a:latin typeface="微软雅黑" panose="020B0503020204020204" pitchFamily="34" charset="-122"/>
                <a:ea typeface="微软雅黑" panose="020B0503020204020204" pitchFamily="34" charset="-122"/>
                <a:cs typeface="Arial" panose="020B0604020202020204" pitchFamily="34" charset="0"/>
              </a:rPr>
              <a:t>GaAs</a:t>
            </a:r>
            <a:r>
              <a:rPr lang="zh-CN" altLang="en-US" sz="2400" b="1">
                <a:latin typeface="微软雅黑" panose="020B0503020204020204" pitchFamily="34" charset="-122"/>
                <a:ea typeface="微软雅黑" panose="020B0503020204020204" pitchFamily="34" charset="-122"/>
                <a:cs typeface="Arial" panose="020B0604020202020204" pitchFamily="34" charset="0"/>
              </a:rPr>
              <a:t>，闪锌矿晶格，但其布拉菲格子是面心立方</a:t>
            </a:r>
          </a:p>
        </p:txBody>
      </p:sp>
      <p:sp>
        <p:nvSpPr>
          <p:cNvPr id="40978" name="TextBox 1">
            <a:extLst>
              <a:ext uri="{FF2B5EF4-FFF2-40B4-BE49-F238E27FC236}">
                <a16:creationId xmlns:a16="http://schemas.microsoft.com/office/drawing/2014/main" id="{707DB593-C91D-BCB7-8803-B62DD3A93364}"/>
              </a:ext>
            </a:extLst>
          </p:cNvPr>
          <p:cNvSpPr txBox="1">
            <a:spLocks noChangeArrowheads="1"/>
          </p:cNvSpPr>
          <p:nvPr/>
        </p:nvSpPr>
        <p:spPr bwMode="auto">
          <a:xfrm>
            <a:off x="1854200" y="5127625"/>
            <a:ext cx="541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2400" b="1">
                <a:solidFill>
                  <a:srgbClr val="0000FF"/>
                </a:solidFill>
                <a:latin typeface="微软雅黑" panose="020B0503020204020204" pitchFamily="34" charset="-122"/>
                <a:ea typeface="微软雅黑" panose="020B0503020204020204" pitchFamily="34" charset="-122"/>
              </a:rPr>
              <a:t>注意区分晶体结构和布拉菲格子的区别</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4097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09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40977" grpId="0"/>
      <p:bldP spid="409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a:extLst>
              <a:ext uri="{FF2B5EF4-FFF2-40B4-BE49-F238E27FC236}">
                <a16:creationId xmlns:a16="http://schemas.microsoft.com/office/drawing/2014/main" id="{ADB6B29F-710A-7906-DD1C-040726086B2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605F39B-7CF8-40F2-A3B6-CF1B52E63563}" type="slidenum">
              <a:rPr lang="en-US" altLang="zh-CN" sz="1200" smtClean="0">
                <a:latin typeface="微软雅黑" panose="020B0503020204020204" pitchFamily="34" charset="-122"/>
                <a:ea typeface="微软雅黑" panose="020B0503020204020204" pitchFamily="34" charset="-122"/>
              </a:rPr>
              <a:pPr>
                <a:spcBef>
                  <a:spcPct val="0"/>
                </a:spcBef>
                <a:buFontTx/>
                <a:buNone/>
              </a:pPr>
              <a:t>14</a:t>
            </a:fld>
            <a:endParaRPr lang="en-US" altLang="zh-CN" sz="1200">
              <a:latin typeface="微软雅黑" panose="020B0503020204020204" pitchFamily="34" charset="-122"/>
              <a:ea typeface="微软雅黑" panose="020B0503020204020204" pitchFamily="34" charset="-122"/>
            </a:endParaRPr>
          </a:p>
        </p:txBody>
      </p:sp>
      <p:sp>
        <p:nvSpPr>
          <p:cNvPr id="48131" name="Rectangle 2">
            <a:extLst>
              <a:ext uri="{FF2B5EF4-FFF2-40B4-BE49-F238E27FC236}">
                <a16:creationId xmlns:a16="http://schemas.microsoft.com/office/drawing/2014/main" id="{2E3B2BEC-B160-0029-0C91-DE2D1400A322}"/>
              </a:ext>
            </a:extLst>
          </p:cNvPr>
          <p:cNvSpPr>
            <a:spLocks noGrp="1" noRot="1"/>
          </p:cNvSpPr>
          <p:nvPr>
            <p:ph type="title"/>
          </p:nvPr>
        </p:nvSpPr>
        <p:spPr>
          <a:xfrm>
            <a:off x="457200" y="188913"/>
            <a:ext cx="8229600" cy="1143000"/>
          </a:xfrm>
        </p:spPr>
        <p:txBody>
          <a:bodyPr/>
          <a:lstStyle/>
          <a:p>
            <a:pPr eaLnBrk="1" hangingPunct="1"/>
            <a:r>
              <a:rPr lang="zh-CN" altLang="en-US" sz="4000">
                <a:cs typeface="Arial" panose="020B0604020202020204" pitchFamily="34" charset="0"/>
              </a:rPr>
              <a:t>互动环节</a:t>
            </a:r>
          </a:p>
        </p:txBody>
      </p:sp>
      <p:sp>
        <p:nvSpPr>
          <p:cNvPr id="16390" name="Rectangle 3">
            <a:extLst>
              <a:ext uri="{FF2B5EF4-FFF2-40B4-BE49-F238E27FC236}">
                <a16:creationId xmlns:a16="http://schemas.microsoft.com/office/drawing/2014/main" id="{5A9BE025-6ADF-858B-E736-C9944AA5401B}"/>
              </a:ext>
            </a:extLst>
          </p:cNvPr>
          <p:cNvSpPr>
            <a:spLocks noGrp="1" noRot="1"/>
          </p:cNvSpPr>
          <p:nvPr>
            <p:ph type="body" idx="1"/>
          </p:nvPr>
        </p:nvSpPr>
        <p:spPr>
          <a:xfrm>
            <a:off x="457200" y="1341438"/>
            <a:ext cx="8229600" cy="5111750"/>
          </a:xfrm>
        </p:spPr>
        <p:txBody>
          <a:bodyPr/>
          <a:lstStyle/>
          <a:p>
            <a:pPr eaLnBrk="1" hangingPunct="1"/>
            <a:r>
              <a:rPr lang="zh-CN" altLang="en-US">
                <a:cs typeface="Arial" panose="020B0604020202020204" pitchFamily="34" charset="0"/>
              </a:rPr>
              <a:t>提问</a:t>
            </a:r>
            <a:r>
              <a:rPr lang="zh-CN" altLang="en-US">
                <a:solidFill>
                  <a:schemeClr val="tx1"/>
                </a:solidFill>
                <a:cs typeface="Arial" panose="020B0604020202020204" pitchFamily="34" charset="0"/>
              </a:rPr>
              <a:t>：试着画出该结构的布拉菲点阵？</a:t>
            </a:r>
          </a:p>
        </p:txBody>
      </p:sp>
      <p:pic>
        <p:nvPicPr>
          <p:cNvPr id="48133" name="图片 1">
            <a:extLst>
              <a:ext uri="{FF2B5EF4-FFF2-40B4-BE49-F238E27FC236}">
                <a16:creationId xmlns:a16="http://schemas.microsoft.com/office/drawing/2014/main" id="{915FE983-824B-B7CA-C40A-7F333936A0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175" y="2565400"/>
            <a:ext cx="4311650"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9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B0687284-C891-D4D9-C74D-C35088BD6A20}"/>
              </a:ext>
            </a:extLst>
          </p:cNvPr>
          <p:cNvSpPr>
            <a:spLocks noGrp="1"/>
          </p:cNvSpPr>
          <p:nvPr>
            <p:ph type="title"/>
          </p:nvPr>
        </p:nvSpPr>
        <p:spPr/>
        <p:txBody>
          <a:bodyPr/>
          <a:lstStyle/>
          <a:p>
            <a:r>
              <a:rPr lang="zh-CN" altLang="en-US"/>
              <a:t>晶体结构和布拉菲点阵</a:t>
            </a:r>
          </a:p>
        </p:txBody>
      </p:sp>
      <p:sp>
        <p:nvSpPr>
          <p:cNvPr id="50179" name="内容占位符 2">
            <a:extLst>
              <a:ext uri="{FF2B5EF4-FFF2-40B4-BE49-F238E27FC236}">
                <a16:creationId xmlns:a16="http://schemas.microsoft.com/office/drawing/2014/main" id="{3780A9EC-40D3-DECA-9A41-BFE8DD8AF09C}"/>
              </a:ext>
            </a:extLst>
          </p:cNvPr>
          <p:cNvSpPr>
            <a:spLocks noGrp="1"/>
          </p:cNvSpPr>
          <p:nvPr>
            <p:ph idx="1"/>
          </p:nvPr>
        </p:nvSpPr>
        <p:spPr>
          <a:xfrm>
            <a:off x="457200" y="1600200"/>
            <a:ext cx="4114800" cy="4525963"/>
          </a:xfrm>
        </p:spPr>
        <p:txBody>
          <a:bodyPr/>
          <a:lstStyle/>
          <a:p>
            <a:r>
              <a:rPr lang="zh-CN" altLang="en-US"/>
              <a:t>晶体结构</a:t>
            </a:r>
            <a:endParaRPr lang="en-US" altLang="zh-CN"/>
          </a:p>
          <a:p>
            <a:pPr lvl="1"/>
            <a:r>
              <a:rPr lang="zh-CN" altLang="en-US"/>
              <a:t>简单立方</a:t>
            </a:r>
            <a:endParaRPr lang="en-US" altLang="zh-CN"/>
          </a:p>
          <a:p>
            <a:pPr lvl="1"/>
            <a:r>
              <a:rPr lang="zh-CN" altLang="en-US"/>
              <a:t>体心立方</a:t>
            </a:r>
            <a:endParaRPr lang="en-US" altLang="zh-CN"/>
          </a:p>
          <a:p>
            <a:pPr lvl="1"/>
            <a:r>
              <a:rPr lang="zh-CN" altLang="en-US"/>
              <a:t>面心立方</a:t>
            </a:r>
            <a:endParaRPr lang="en-US" altLang="zh-CN"/>
          </a:p>
          <a:p>
            <a:pPr lvl="1"/>
            <a:r>
              <a:rPr lang="zh-CN" altLang="en-US"/>
              <a:t>金刚石结构</a:t>
            </a:r>
            <a:endParaRPr lang="en-US" altLang="zh-CN"/>
          </a:p>
          <a:p>
            <a:pPr lvl="1"/>
            <a:r>
              <a:rPr lang="zh-CN" altLang="en-US"/>
              <a:t>闪锌矿结构</a:t>
            </a:r>
            <a:endParaRPr lang="en-US" altLang="zh-CN"/>
          </a:p>
          <a:p>
            <a:pPr lvl="1"/>
            <a:r>
              <a:rPr lang="zh-CN" altLang="en-US"/>
              <a:t>六角密排结构</a:t>
            </a:r>
            <a:endParaRPr lang="en-US" altLang="zh-CN"/>
          </a:p>
        </p:txBody>
      </p:sp>
      <p:sp>
        <p:nvSpPr>
          <p:cNvPr id="50180" name="灯片编号占位符 3">
            <a:extLst>
              <a:ext uri="{FF2B5EF4-FFF2-40B4-BE49-F238E27FC236}">
                <a16:creationId xmlns:a16="http://schemas.microsoft.com/office/drawing/2014/main" id="{BF8E41A4-46DF-9AA7-B9BF-7B465640173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EEE4B78-D088-4686-B224-3F740B7BD912}" type="slidenum">
              <a:rPr lang="en-US" altLang="zh-CN" sz="1200" smtClean="0">
                <a:latin typeface="微软雅黑" panose="020B0503020204020204" pitchFamily="34" charset="-122"/>
                <a:ea typeface="微软雅黑" panose="020B0503020204020204" pitchFamily="34" charset="-122"/>
              </a:rPr>
              <a:pPr>
                <a:spcBef>
                  <a:spcPct val="0"/>
                </a:spcBef>
                <a:buFontTx/>
                <a:buNone/>
              </a:pPr>
              <a:t>15</a:t>
            </a:fld>
            <a:endParaRPr lang="en-US" altLang="zh-CN" sz="1200">
              <a:latin typeface="微软雅黑" panose="020B0503020204020204" pitchFamily="34" charset="-122"/>
              <a:ea typeface="微软雅黑" panose="020B0503020204020204" pitchFamily="34" charset="-122"/>
            </a:endParaRPr>
          </a:p>
        </p:txBody>
      </p:sp>
      <p:sp>
        <p:nvSpPr>
          <p:cNvPr id="50181" name="内容占位符 2">
            <a:extLst>
              <a:ext uri="{FF2B5EF4-FFF2-40B4-BE49-F238E27FC236}">
                <a16:creationId xmlns:a16="http://schemas.microsoft.com/office/drawing/2014/main" id="{72DB7FD5-1B10-4622-1E94-D4C8F5E1A28E}"/>
              </a:ext>
            </a:extLst>
          </p:cNvPr>
          <p:cNvSpPr txBox="1">
            <a:spLocks/>
          </p:cNvSpPr>
          <p:nvPr/>
        </p:nvSpPr>
        <p:spPr bwMode="auto">
          <a:xfrm>
            <a:off x="4994275" y="1600200"/>
            <a:ext cx="4114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r>
              <a:rPr lang="zh-CN" altLang="en-US" b="1">
                <a:solidFill>
                  <a:srgbClr val="FF0000"/>
                </a:solidFill>
                <a:latin typeface="微软雅黑" panose="020B0503020204020204" pitchFamily="34" charset="-122"/>
                <a:ea typeface="微软雅黑" panose="020B0503020204020204" pitchFamily="34" charset="-122"/>
              </a:rPr>
              <a:t>布拉菲点阵</a:t>
            </a:r>
            <a:endParaRPr lang="en-US" altLang="zh-CN" b="1">
              <a:solidFill>
                <a:srgbClr val="FF0000"/>
              </a:solidFill>
              <a:latin typeface="微软雅黑" panose="020B0503020204020204" pitchFamily="34" charset="-122"/>
              <a:ea typeface="微软雅黑" panose="020B0503020204020204" pitchFamily="34" charset="-122"/>
            </a:endParaRPr>
          </a:p>
          <a:p>
            <a:pPr lvl="1"/>
            <a:r>
              <a:rPr lang="zh-CN" altLang="en-US" b="1">
                <a:latin typeface="微软雅黑" panose="020B0503020204020204" pitchFamily="34" charset="-122"/>
                <a:ea typeface="微软雅黑" panose="020B0503020204020204" pitchFamily="34" charset="-122"/>
              </a:rPr>
              <a:t>简单立方</a:t>
            </a:r>
            <a:endParaRPr lang="en-US" altLang="zh-CN" b="1">
              <a:latin typeface="微软雅黑" panose="020B0503020204020204" pitchFamily="34" charset="-122"/>
              <a:ea typeface="微软雅黑" panose="020B0503020204020204" pitchFamily="34" charset="-122"/>
            </a:endParaRPr>
          </a:p>
          <a:p>
            <a:pPr lvl="1"/>
            <a:r>
              <a:rPr lang="zh-CN" altLang="en-US" b="1">
                <a:latin typeface="微软雅黑" panose="020B0503020204020204" pitchFamily="34" charset="-122"/>
                <a:ea typeface="微软雅黑" panose="020B0503020204020204" pitchFamily="34" charset="-122"/>
              </a:rPr>
              <a:t>体心立方</a:t>
            </a:r>
            <a:endParaRPr lang="en-US" altLang="zh-CN" b="1">
              <a:latin typeface="微软雅黑" panose="020B0503020204020204" pitchFamily="34" charset="-122"/>
              <a:ea typeface="微软雅黑" panose="020B0503020204020204" pitchFamily="34" charset="-122"/>
            </a:endParaRPr>
          </a:p>
          <a:p>
            <a:pPr lvl="1"/>
            <a:r>
              <a:rPr lang="zh-CN" altLang="en-US" b="1">
                <a:latin typeface="微软雅黑" panose="020B0503020204020204" pitchFamily="34" charset="-122"/>
                <a:ea typeface="微软雅黑" panose="020B0503020204020204" pitchFamily="34" charset="-122"/>
              </a:rPr>
              <a:t>面心立方</a:t>
            </a:r>
            <a:endParaRPr lang="en-US" altLang="zh-CN" b="1">
              <a:latin typeface="微软雅黑" panose="020B0503020204020204" pitchFamily="34" charset="-122"/>
              <a:ea typeface="微软雅黑" panose="020B0503020204020204" pitchFamily="34" charset="-122"/>
            </a:endParaRPr>
          </a:p>
          <a:p>
            <a:pPr lvl="1"/>
            <a:r>
              <a:rPr lang="zh-CN" altLang="en-US" b="1">
                <a:latin typeface="微软雅黑" panose="020B0503020204020204" pitchFamily="34" charset="-122"/>
                <a:ea typeface="微软雅黑" panose="020B0503020204020204" pitchFamily="34" charset="-122"/>
              </a:rPr>
              <a:t>面心立方</a:t>
            </a:r>
            <a:endParaRPr lang="en-US" altLang="zh-CN" b="1">
              <a:latin typeface="微软雅黑" panose="020B0503020204020204" pitchFamily="34" charset="-122"/>
              <a:ea typeface="微软雅黑" panose="020B0503020204020204" pitchFamily="34" charset="-122"/>
            </a:endParaRPr>
          </a:p>
          <a:p>
            <a:pPr lvl="1"/>
            <a:r>
              <a:rPr lang="zh-CN" altLang="en-US" b="1">
                <a:latin typeface="微软雅黑" panose="020B0503020204020204" pitchFamily="34" charset="-122"/>
                <a:ea typeface="微软雅黑" panose="020B0503020204020204" pitchFamily="34" charset="-122"/>
              </a:rPr>
              <a:t>面心立方</a:t>
            </a:r>
            <a:endParaRPr lang="en-US" altLang="zh-CN" b="1">
              <a:latin typeface="微软雅黑" panose="020B0503020204020204" pitchFamily="34" charset="-122"/>
              <a:ea typeface="微软雅黑" panose="020B0503020204020204" pitchFamily="34" charset="-122"/>
            </a:endParaRPr>
          </a:p>
          <a:p>
            <a:pPr lvl="1"/>
            <a:r>
              <a:rPr lang="zh-CN" altLang="en-US" b="1">
                <a:latin typeface="微软雅黑" panose="020B0503020204020204" pitchFamily="34" charset="-122"/>
                <a:ea typeface="微软雅黑" panose="020B0503020204020204" pitchFamily="34" charset="-122"/>
              </a:rPr>
              <a:t>六角</a:t>
            </a:r>
            <a:r>
              <a:rPr lang="en-US" altLang="zh-CN" b="1">
                <a:latin typeface="微软雅黑" panose="020B0503020204020204" pitchFamily="34" charset="-122"/>
                <a:ea typeface="微软雅黑" panose="020B0503020204020204" pitchFamily="34" charset="-122"/>
              </a:rPr>
              <a:t>/</a:t>
            </a:r>
            <a:r>
              <a:rPr lang="zh-CN" altLang="en-US" b="1">
                <a:latin typeface="微软雅黑" panose="020B0503020204020204" pitchFamily="34" charset="-122"/>
                <a:ea typeface="微软雅黑" panose="020B0503020204020204" pitchFamily="34" charset="-122"/>
              </a:rPr>
              <a:t>简单六方</a:t>
            </a:r>
            <a:endParaRPr lang="en-US" altLang="zh-CN" b="1">
              <a:latin typeface="微软雅黑" panose="020B0503020204020204" pitchFamily="34" charset="-122"/>
              <a:ea typeface="微软雅黑" panose="020B0503020204020204" pitchFamily="34" charset="-122"/>
            </a:endParaRPr>
          </a:p>
        </p:txBody>
      </p:sp>
      <p:sp>
        <p:nvSpPr>
          <p:cNvPr id="6" name="箭头: 右 5">
            <a:extLst>
              <a:ext uri="{FF2B5EF4-FFF2-40B4-BE49-F238E27FC236}">
                <a16:creationId xmlns:a16="http://schemas.microsoft.com/office/drawing/2014/main" id="{0A43F295-88B2-AB12-A17B-0A39FB749634}"/>
              </a:ext>
            </a:extLst>
          </p:cNvPr>
          <p:cNvSpPr/>
          <p:nvPr/>
        </p:nvSpPr>
        <p:spPr>
          <a:xfrm>
            <a:off x="3708400" y="3068638"/>
            <a:ext cx="1150938" cy="865187"/>
          </a:xfrm>
          <a:prstGeom prst="rightArrow">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38FCB3B3-45AA-636C-C1DA-C388F8D4E3D5}"/>
              </a:ext>
            </a:extLst>
          </p:cNvPr>
          <p:cNvSpPr>
            <a:spLocks noGrp="1"/>
          </p:cNvSpPr>
          <p:nvPr>
            <p:ph type="title"/>
          </p:nvPr>
        </p:nvSpPr>
        <p:spPr/>
        <p:txBody>
          <a:bodyPr/>
          <a:lstStyle/>
          <a:p>
            <a:r>
              <a:rPr lang="zh-CN" altLang="en-US"/>
              <a:t>一些晶体的布拉菲格子</a:t>
            </a:r>
          </a:p>
        </p:txBody>
      </p:sp>
      <p:sp>
        <p:nvSpPr>
          <p:cNvPr id="51203" name="内容占位符 2">
            <a:extLst>
              <a:ext uri="{FF2B5EF4-FFF2-40B4-BE49-F238E27FC236}">
                <a16:creationId xmlns:a16="http://schemas.microsoft.com/office/drawing/2014/main" id="{268A62A2-DE73-7C29-1862-15D35C8539FE}"/>
              </a:ext>
            </a:extLst>
          </p:cNvPr>
          <p:cNvSpPr>
            <a:spLocks noGrp="1"/>
          </p:cNvSpPr>
          <p:nvPr>
            <p:ph idx="1"/>
          </p:nvPr>
        </p:nvSpPr>
        <p:spPr/>
        <p:txBody>
          <a:bodyPr/>
          <a:lstStyle/>
          <a:p>
            <a:r>
              <a:rPr lang="zh-CN" altLang="en-US"/>
              <a:t>硅、金刚石</a:t>
            </a:r>
            <a:endParaRPr lang="en-US" altLang="zh-CN"/>
          </a:p>
          <a:p>
            <a:pPr lvl="1"/>
            <a:r>
              <a:rPr lang="zh-CN" altLang="en-US"/>
              <a:t>面心立方</a:t>
            </a:r>
            <a:endParaRPr lang="en-US" altLang="zh-CN"/>
          </a:p>
          <a:p>
            <a:r>
              <a:rPr lang="en-US" altLang="zh-CN"/>
              <a:t>GaAs</a:t>
            </a:r>
            <a:r>
              <a:rPr lang="zh-CN" altLang="en-US"/>
              <a:t>、</a:t>
            </a:r>
            <a:r>
              <a:rPr lang="en-US" altLang="zh-CN"/>
              <a:t>InP</a:t>
            </a:r>
          </a:p>
          <a:p>
            <a:pPr lvl="1"/>
            <a:r>
              <a:rPr lang="zh-CN" altLang="en-US"/>
              <a:t>面心立方</a:t>
            </a:r>
            <a:endParaRPr lang="en-US" altLang="zh-CN"/>
          </a:p>
          <a:p>
            <a:r>
              <a:rPr lang="en-US" altLang="zh-CN"/>
              <a:t>NaCl</a:t>
            </a:r>
          </a:p>
          <a:p>
            <a:pPr lvl="1"/>
            <a:r>
              <a:rPr lang="zh-CN" altLang="en-US"/>
              <a:t>面心立方</a:t>
            </a:r>
            <a:endParaRPr lang="en-US" altLang="zh-CN"/>
          </a:p>
          <a:p>
            <a:r>
              <a:rPr lang="en-US" altLang="zh-CN"/>
              <a:t>CsCl</a:t>
            </a:r>
          </a:p>
          <a:p>
            <a:pPr lvl="1"/>
            <a:r>
              <a:rPr lang="zh-CN" altLang="en-US"/>
              <a:t>简单立方</a:t>
            </a:r>
          </a:p>
        </p:txBody>
      </p:sp>
      <p:sp>
        <p:nvSpPr>
          <p:cNvPr id="51204" name="灯片编号占位符 5">
            <a:extLst>
              <a:ext uri="{FF2B5EF4-FFF2-40B4-BE49-F238E27FC236}">
                <a16:creationId xmlns:a16="http://schemas.microsoft.com/office/drawing/2014/main" id="{2647190F-D5AA-4FA5-BAEA-A617E700EE2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81270D0-B357-438B-8628-7D1A54F34E64}" type="slidenum">
              <a:rPr lang="en-US" altLang="zh-CN" sz="1200" smtClean="0">
                <a:latin typeface="微软雅黑" panose="020B0503020204020204" pitchFamily="34" charset="-122"/>
                <a:ea typeface="微软雅黑" panose="020B0503020204020204" pitchFamily="34" charset="-122"/>
              </a:rPr>
              <a:pPr>
                <a:spcBef>
                  <a:spcPct val="0"/>
                </a:spcBef>
                <a:buFontTx/>
                <a:buNone/>
              </a:pPr>
              <a:t>16</a:t>
            </a:fld>
            <a:endParaRPr lang="en-US" altLang="zh-CN" sz="1200">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C570135A-B36A-57DB-7AF0-3DFD20F844A1}"/>
              </a:ext>
            </a:extLst>
          </p:cNvPr>
          <p:cNvSpPr>
            <a:spLocks noGrp="1"/>
          </p:cNvSpPr>
          <p:nvPr>
            <p:ph type="title"/>
          </p:nvPr>
        </p:nvSpPr>
        <p:spPr>
          <a:xfrm>
            <a:off x="107950" y="2286000"/>
            <a:ext cx="8928100" cy="1143000"/>
          </a:xfrm>
        </p:spPr>
        <p:txBody>
          <a:bodyPr/>
          <a:lstStyle/>
          <a:p>
            <a:r>
              <a:rPr lang="en-US" altLang="zh-CN">
                <a:cs typeface="Arial" panose="020B0604020202020204" pitchFamily="34" charset="0"/>
              </a:rPr>
              <a:t>1.1.3</a:t>
            </a:r>
            <a:r>
              <a:rPr lang="zh-CN" altLang="en-US">
                <a:cs typeface="Arial" panose="020B0604020202020204" pitchFamily="34" charset="0"/>
              </a:rPr>
              <a:t> 原胞、基矢、单胞、</a:t>
            </a:r>
            <a:br>
              <a:rPr lang="en-US" altLang="zh-CN">
                <a:cs typeface="Arial" panose="020B0604020202020204" pitchFamily="34" charset="0"/>
              </a:rPr>
            </a:br>
            <a:r>
              <a:rPr lang="zh-CN" altLang="en-US">
                <a:cs typeface="Arial" panose="020B0604020202020204" pitchFamily="34" charset="0"/>
              </a:rPr>
              <a:t>晶向、晶面</a:t>
            </a:r>
            <a:br>
              <a:rPr lang="en-US" altLang="zh-CN">
                <a:cs typeface="Arial" panose="020B0604020202020204" pitchFamily="34" charset="0"/>
              </a:rPr>
            </a:br>
            <a:r>
              <a:rPr lang="zh-CN" altLang="en-US" sz="3600">
                <a:solidFill>
                  <a:srgbClr val="0000FF"/>
                </a:solidFill>
                <a:cs typeface="Arial" panose="020B0604020202020204" pitchFamily="34" charset="0"/>
              </a:rPr>
              <a:t>（在本课程涉及到的范围内，可认为就在布拉菲格子中定义上述概念）</a:t>
            </a:r>
            <a:br>
              <a:rPr lang="en-US" altLang="zh-CN" sz="3600">
                <a:solidFill>
                  <a:srgbClr val="0000FF"/>
                </a:solidFill>
                <a:cs typeface="Arial" panose="020B0604020202020204" pitchFamily="34" charset="0"/>
              </a:rPr>
            </a:br>
            <a:br>
              <a:rPr lang="en-US" altLang="zh-CN" sz="2800">
                <a:solidFill>
                  <a:schemeClr val="tx1"/>
                </a:solidFill>
                <a:cs typeface="Arial" panose="020B0604020202020204" pitchFamily="34" charset="0"/>
              </a:rPr>
            </a:br>
            <a:r>
              <a:rPr lang="zh-CN" altLang="en-US" sz="2800">
                <a:solidFill>
                  <a:schemeClr val="tx1"/>
                </a:solidFill>
                <a:cs typeface="Arial" panose="020B0604020202020204" pitchFamily="34" charset="0"/>
              </a:rPr>
              <a:t>教材</a:t>
            </a:r>
            <a:r>
              <a:rPr lang="en-US" altLang="zh-CN" sz="2800">
                <a:solidFill>
                  <a:schemeClr val="tx1"/>
                </a:solidFill>
                <a:cs typeface="Arial" panose="020B0604020202020204" pitchFamily="34" charset="0"/>
              </a:rPr>
              <a:t>P9-19</a:t>
            </a:r>
            <a:endParaRPr lang="zh-CN" altLang="en-US" sz="2800">
              <a:solidFill>
                <a:schemeClr val="tx1"/>
              </a:solidFill>
              <a:cs typeface="Arial" panose="020B0604020202020204" pitchFamily="34" charset="0"/>
            </a:endParaRPr>
          </a:p>
        </p:txBody>
      </p:sp>
      <p:sp>
        <p:nvSpPr>
          <p:cNvPr id="52227" name="灯片编号占位符 5">
            <a:extLst>
              <a:ext uri="{FF2B5EF4-FFF2-40B4-BE49-F238E27FC236}">
                <a16:creationId xmlns:a16="http://schemas.microsoft.com/office/drawing/2014/main" id="{9C2B6AB9-4C1A-5695-36FF-4216DC8E22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EB1A606-1E8D-4934-9631-B020D4E553A3}" type="slidenum">
              <a:rPr lang="en-US" altLang="zh-CN" sz="1200" smtClean="0">
                <a:latin typeface="微软雅黑" panose="020B0503020204020204" pitchFamily="34" charset="-122"/>
                <a:ea typeface="微软雅黑" panose="020B0503020204020204" pitchFamily="34" charset="-122"/>
              </a:rPr>
              <a:pPr>
                <a:spcBef>
                  <a:spcPct val="0"/>
                </a:spcBef>
                <a:buFontTx/>
                <a:buNone/>
              </a:pPr>
              <a:t>17</a:t>
            </a:fld>
            <a:endParaRPr lang="en-US" altLang="zh-CN" sz="1200">
              <a:latin typeface="微软雅黑" panose="020B0503020204020204" pitchFamily="34" charset="-122"/>
              <a:ea typeface="微软雅黑" panose="020B0503020204020204" pitchFamily="3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9C40D75-35A9-ED9F-BAEE-40E1D1C9D9A3}"/>
              </a:ext>
            </a:extLst>
          </p:cNvPr>
          <p:cNvSpPr>
            <a:spLocks noGrp="1" noRot="1"/>
          </p:cNvSpPr>
          <p:nvPr>
            <p:ph type="title" idx="4294967295"/>
          </p:nvPr>
        </p:nvSpPr>
        <p:spPr>
          <a:xfrm>
            <a:off x="1042988" y="190500"/>
            <a:ext cx="7010400" cy="1527175"/>
          </a:xfrm>
          <a:solidFill>
            <a:srgbClr val="FFFFFF"/>
          </a:solidFill>
        </p:spPr>
        <p:txBody>
          <a:bodyPr/>
          <a:lstStyle/>
          <a:p>
            <a:r>
              <a:rPr lang="zh-CN" altLang="en-US"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t>原胞</a:t>
            </a:r>
            <a:br>
              <a:rPr lang="en-US" altLang="zh-CN"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br>
            <a:r>
              <a:rPr lang="zh-CN" altLang="en-US"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t>Primitive Cell</a:t>
            </a:r>
            <a:r>
              <a:rPr lang="zh-CN" altLang="en-US"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53251" name="Rectangle 3">
            <a:extLst>
              <a:ext uri="{FF2B5EF4-FFF2-40B4-BE49-F238E27FC236}">
                <a16:creationId xmlns:a16="http://schemas.microsoft.com/office/drawing/2014/main" id="{312951D4-899D-D9B6-77C8-39FDAFBAD2E1}"/>
              </a:ext>
            </a:extLst>
          </p:cNvPr>
          <p:cNvSpPr>
            <a:spLocks noGrp="1" noRot="1"/>
          </p:cNvSpPr>
          <p:nvPr>
            <p:ph type="body" sz="half" idx="4294967295"/>
          </p:nvPr>
        </p:nvSpPr>
        <p:spPr>
          <a:xfrm>
            <a:off x="323850" y="1727200"/>
            <a:ext cx="7643813" cy="431800"/>
          </a:xfrm>
          <a:solidFill>
            <a:srgbClr val="FFFFFF"/>
          </a:solidFill>
        </p:spPr>
        <p:txBody>
          <a:bodyPr/>
          <a:lstStyle/>
          <a:p>
            <a:pPr>
              <a:buFont typeface="Wingdings" panose="05000000000000000000" pitchFamily="2" charset="2"/>
              <a:buNone/>
            </a:pPr>
            <a:r>
              <a:rPr lang="zh-CN" altLang="en-US" sz="2400" b="1">
                <a:solidFill>
                  <a:srgbClr val="FF0000"/>
                </a:solidFill>
                <a:latin typeface="微软雅黑" panose="020B0503020204020204" pitchFamily="34" charset="-122"/>
                <a:ea typeface="微软雅黑" panose="020B0503020204020204" pitchFamily="34" charset="-122"/>
                <a:cs typeface="Arial" panose="020B0604020202020204" pitchFamily="34" charset="0"/>
              </a:rPr>
              <a:t>晶胞：</a:t>
            </a:r>
            <a:r>
              <a:rPr lang="zh-CN" altLang="en-US" sz="2400" b="1">
                <a:latin typeface="微软雅黑" panose="020B0503020204020204" pitchFamily="34" charset="-122"/>
                <a:ea typeface="微软雅黑" panose="020B0503020204020204" pitchFamily="34" charset="-122"/>
                <a:cs typeface="Arial" panose="020B0604020202020204" pitchFamily="34" charset="0"/>
              </a:rPr>
              <a:t>晶格具有周期性 → 周期性重复单元称为</a:t>
            </a:r>
            <a:r>
              <a:rPr lang="zh-CN" altLang="en-US" sz="24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晶胞</a:t>
            </a:r>
          </a:p>
          <a:p>
            <a:pPr>
              <a:buFont typeface="Wingdings" panose="05000000000000000000" pitchFamily="2" charset="2"/>
              <a:buNone/>
            </a:pPr>
            <a:endParaRPr lang="zh-CN" altLang="en-US" sz="2400" b="1">
              <a:latin typeface="微软雅黑" panose="020B0503020204020204" pitchFamily="34" charset="-122"/>
              <a:ea typeface="微软雅黑" panose="020B0503020204020204" pitchFamily="34" charset="-122"/>
              <a:cs typeface="Arial" panose="020B0604020202020204" pitchFamily="34" charset="0"/>
            </a:endParaRPr>
          </a:p>
        </p:txBody>
      </p:sp>
      <p:sp>
        <p:nvSpPr>
          <p:cNvPr id="41988" name="Text Box 7">
            <a:extLst>
              <a:ext uri="{FF2B5EF4-FFF2-40B4-BE49-F238E27FC236}">
                <a16:creationId xmlns:a16="http://schemas.microsoft.com/office/drawing/2014/main" id="{F5EB6CB6-D3D2-8FD1-64C9-FBD34D8624B5}"/>
              </a:ext>
            </a:extLst>
          </p:cNvPr>
          <p:cNvSpPr txBox="1">
            <a:spLocks noChangeArrowheads="1"/>
          </p:cNvSpPr>
          <p:nvPr/>
        </p:nvSpPr>
        <p:spPr bwMode="auto">
          <a:xfrm>
            <a:off x="323850" y="2413000"/>
            <a:ext cx="4121150" cy="1077913"/>
          </a:xfrm>
          <a:prstGeom prst="rect">
            <a:avLst/>
          </a:prstGeom>
          <a:noFill/>
          <a:ln>
            <a:noFill/>
          </a:ln>
        </p:spPr>
        <p:txBody>
          <a:bodyPr wrap="none">
            <a:spAutoFit/>
          </a:bodyPr>
          <a:lstStyle>
            <a:lvl1pPr>
              <a:defRPr>
                <a:solidFill>
                  <a:schemeClr val="tx1"/>
                </a:solidFill>
                <a:latin typeface="Arial" charset="0"/>
                <a:ea typeface="楷体_GB2312" pitchFamily="49" charset="-122"/>
              </a:defRPr>
            </a:lvl1pPr>
            <a:lvl2pPr marL="742950" indent="-285750">
              <a:defRPr>
                <a:solidFill>
                  <a:schemeClr val="tx1"/>
                </a:solidFill>
                <a:latin typeface="Arial" charset="0"/>
                <a:ea typeface="楷体_GB2312" pitchFamily="49" charset="-122"/>
              </a:defRPr>
            </a:lvl2pPr>
            <a:lvl3pPr marL="1143000" indent="-228600">
              <a:defRPr>
                <a:solidFill>
                  <a:schemeClr val="tx1"/>
                </a:solidFill>
                <a:latin typeface="Arial" charset="0"/>
                <a:ea typeface="楷体_GB2312" pitchFamily="49" charset="-122"/>
              </a:defRPr>
            </a:lvl3pPr>
            <a:lvl4pPr marL="1600200" indent="-228600">
              <a:defRPr>
                <a:solidFill>
                  <a:schemeClr val="tx1"/>
                </a:solidFill>
                <a:latin typeface="Arial" charset="0"/>
                <a:ea typeface="楷体_GB2312" pitchFamily="49" charset="-122"/>
              </a:defRPr>
            </a:lvl4pPr>
            <a:lvl5pPr marL="2057400" indent="-22860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defRPr/>
            </a:pPr>
            <a:r>
              <a:rPr lang="zh-CN" altLang="en-US" sz="24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原胞：</a:t>
            </a:r>
            <a:r>
              <a:rPr lang="zh-CN" altLang="en-US" sz="2400" b="1" dirty="0">
                <a:latin typeface="微软雅黑" panose="020B0503020204020204" pitchFamily="34" charset="-122"/>
                <a:ea typeface="微软雅黑" panose="020B0503020204020204" pitchFamily="34" charset="-122"/>
                <a:cs typeface="Arial" panose="020B0604020202020204" pitchFamily="34" charset="0"/>
              </a:rPr>
              <a:t>体积最小的</a:t>
            </a:r>
            <a:r>
              <a:rPr lang="zh-CN" altLang="en-US" sz="2400" b="1" dirty="0">
                <a:solidFill>
                  <a:srgbClr val="0000FF"/>
                </a:solidFill>
                <a:latin typeface="微软雅黑" panose="020B0503020204020204" pitchFamily="34" charset="-122"/>
                <a:ea typeface="微软雅黑" panose="020B0503020204020204" pitchFamily="34" charset="-122"/>
                <a:cs typeface="Arial" panose="020B0604020202020204" pitchFamily="34" charset="0"/>
              </a:rPr>
              <a:t>晶胞</a:t>
            </a:r>
          </a:p>
          <a:p>
            <a:pPr marL="342900" indent="-342900" eaLnBrk="1" hangingPunct="1">
              <a:buFont typeface="微软雅黑" panose="020B0503020204020204" pitchFamily="34" charset="-122"/>
              <a:buChar char="−"/>
              <a:defRPr/>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原胞中只包含一个原子（基元）</a:t>
            </a:r>
            <a:endParaRPr lang="en-US" altLang="zh-CN" sz="2000" b="1" dirty="0">
              <a:latin typeface="微软雅黑" panose="020B0503020204020204" pitchFamily="34" charset="-122"/>
              <a:ea typeface="微软雅黑" panose="020B0503020204020204" pitchFamily="34" charset="-122"/>
              <a:cs typeface="Arial" panose="020B0604020202020204" pitchFamily="34" charset="0"/>
            </a:endParaRPr>
          </a:p>
          <a:p>
            <a:pPr marL="342900" indent="-342900" eaLnBrk="1" hangingPunct="1">
              <a:buFont typeface="微软雅黑" panose="020B0503020204020204" pitchFamily="34" charset="-122"/>
              <a:buChar char="−"/>
              <a:defRPr/>
            </a:pPr>
            <a:r>
              <a:rPr lang="zh-CN" altLang="en-US" sz="2000" b="1" dirty="0">
                <a:latin typeface="微软雅黑" panose="020B0503020204020204" pitchFamily="34" charset="-122"/>
                <a:ea typeface="微软雅黑" panose="020B0503020204020204" pitchFamily="34" charset="-122"/>
                <a:cs typeface="Arial" panose="020B0604020202020204" pitchFamily="34" charset="0"/>
              </a:rPr>
              <a:t>对三维而言，原胞是平行六面体</a:t>
            </a:r>
          </a:p>
        </p:txBody>
      </p:sp>
      <p:grpSp>
        <p:nvGrpSpPr>
          <p:cNvPr id="53253" name="Group 9">
            <a:extLst>
              <a:ext uri="{FF2B5EF4-FFF2-40B4-BE49-F238E27FC236}">
                <a16:creationId xmlns:a16="http://schemas.microsoft.com/office/drawing/2014/main" id="{A20BBE8E-4BE2-CF7B-B464-50BF8D84BF9B}"/>
              </a:ext>
            </a:extLst>
          </p:cNvPr>
          <p:cNvGrpSpPr>
            <a:grpSpLocks/>
          </p:cNvGrpSpPr>
          <p:nvPr/>
        </p:nvGrpSpPr>
        <p:grpSpPr bwMode="auto">
          <a:xfrm>
            <a:off x="3300413" y="2257425"/>
            <a:ext cx="5880100" cy="3979863"/>
            <a:chOff x="2572" y="7043"/>
            <a:chExt cx="4632" cy="3133"/>
          </a:xfrm>
        </p:grpSpPr>
        <p:grpSp>
          <p:nvGrpSpPr>
            <p:cNvPr id="53262" name="Group 10">
              <a:extLst>
                <a:ext uri="{FF2B5EF4-FFF2-40B4-BE49-F238E27FC236}">
                  <a16:creationId xmlns:a16="http://schemas.microsoft.com/office/drawing/2014/main" id="{9FA61C50-C590-AD00-40DB-124DB4E2E8A3}"/>
                </a:ext>
              </a:extLst>
            </p:cNvPr>
            <p:cNvGrpSpPr>
              <a:grpSpLocks/>
            </p:cNvGrpSpPr>
            <p:nvPr/>
          </p:nvGrpSpPr>
          <p:grpSpPr bwMode="auto">
            <a:xfrm>
              <a:off x="2572" y="7043"/>
              <a:ext cx="4632" cy="3133"/>
              <a:chOff x="2660" y="1784"/>
              <a:chExt cx="4632" cy="3133"/>
            </a:xfrm>
          </p:grpSpPr>
          <p:grpSp>
            <p:nvGrpSpPr>
              <p:cNvPr id="53287" name="Group 11">
                <a:extLst>
                  <a:ext uri="{FF2B5EF4-FFF2-40B4-BE49-F238E27FC236}">
                    <a16:creationId xmlns:a16="http://schemas.microsoft.com/office/drawing/2014/main" id="{CEC6D65D-DBB9-C8F0-5228-309BFBD3E11C}"/>
                  </a:ext>
                </a:extLst>
              </p:cNvPr>
              <p:cNvGrpSpPr>
                <a:grpSpLocks/>
              </p:cNvGrpSpPr>
              <p:nvPr/>
            </p:nvGrpSpPr>
            <p:grpSpPr bwMode="auto">
              <a:xfrm>
                <a:off x="3597" y="2032"/>
                <a:ext cx="3695" cy="57"/>
                <a:chOff x="3597" y="2032"/>
                <a:chExt cx="3695" cy="57"/>
              </a:xfrm>
            </p:grpSpPr>
            <p:grpSp>
              <p:nvGrpSpPr>
                <p:cNvPr id="53663" name="Group 12">
                  <a:extLst>
                    <a:ext uri="{FF2B5EF4-FFF2-40B4-BE49-F238E27FC236}">
                      <a16:creationId xmlns:a16="http://schemas.microsoft.com/office/drawing/2014/main" id="{0C690ECD-4841-C3B4-9987-EE8FE122E6DC}"/>
                    </a:ext>
                  </a:extLst>
                </p:cNvPr>
                <p:cNvGrpSpPr>
                  <a:grpSpLocks/>
                </p:cNvGrpSpPr>
                <p:nvPr/>
              </p:nvGrpSpPr>
              <p:grpSpPr bwMode="auto">
                <a:xfrm>
                  <a:off x="3597" y="2032"/>
                  <a:ext cx="454" cy="57"/>
                  <a:chOff x="3597" y="2032"/>
                  <a:chExt cx="454" cy="57"/>
                </a:xfrm>
              </p:grpSpPr>
              <p:sp>
                <p:nvSpPr>
                  <p:cNvPr id="53685" name="Line 13">
                    <a:extLst>
                      <a:ext uri="{FF2B5EF4-FFF2-40B4-BE49-F238E27FC236}">
                        <a16:creationId xmlns:a16="http://schemas.microsoft.com/office/drawing/2014/main" id="{F41EADA1-EABC-9F7D-92D3-3CCB9B972345}"/>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86" name="Oval 14">
                    <a:extLst>
                      <a:ext uri="{FF2B5EF4-FFF2-40B4-BE49-F238E27FC236}">
                        <a16:creationId xmlns:a16="http://schemas.microsoft.com/office/drawing/2014/main" id="{B41990BB-0ED2-2FDF-C56C-5860B310A51A}"/>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664" name="Group 15">
                  <a:extLst>
                    <a:ext uri="{FF2B5EF4-FFF2-40B4-BE49-F238E27FC236}">
                      <a16:creationId xmlns:a16="http://schemas.microsoft.com/office/drawing/2014/main" id="{82A44ED6-2871-DBCA-FD14-9B04715EB802}"/>
                    </a:ext>
                  </a:extLst>
                </p:cNvPr>
                <p:cNvGrpSpPr>
                  <a:grpSpLocks/>
                </p:cNvGrpSpPr>
                <p:nvPr/>
              </p:nvGrpSpPr>
              <p:grpSpPr bwMode="auto">
                <a:xfrm>
                  <a:off x="4066" y="2032"/>
                  <a:ext cx="454" cy="57"/>
                  <a:chOff x="3597" y="2032"/>
                  <a:chExt cx="454" cy="57"/>
                </a:xfrm>
              </p:grpSpPr>
              <p:sp>
                <p:nvSpPr>
                  <p:cNvPr id="53683" name="Line 16">
                    <a:extLst>
                      <a:ext uri="{FF2B5EF4-FFF2-40B4-BE49-F238E27FC236}">
                        <a16:creationId xmlns:a16="http://schemas.microsoft.com/office/drawing/2014/main" id="{D84D9E0B-3D8A-2F00-0B75-4C8E0506C8FA}"/>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84" name="Oval 17">
                    <a:extLst>
                      <a:ext uri="{FF2B5EF4-FFF2-40B4-BE49-F238E27FC236}">
                        <a16:creationId xmlns:a16="http://schemas.microsoft.com/office/drawing/2014/main" id="{C928CFF0-CA20-013A-FDF1-29B551FDDB38}"/>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665" name="Group 18">
                  <a:extLst>
                    <a:ext uri="{FF2B5EF4-FFF2-40B4-BE49-F238E27FC236}">
                      <a16:creationId xmlns:a16="http://schemas.microsoft.com/office/drawing/2014/main" id="{44D3D3B1-69EA-A465-09B7-049F45A3EAC2}"/>
                    </a:ext>
                  </a:extLst>
                </p:cNvPr>
                <p:cNvGrpSpPr>
                  <a:grpSpLocks/>
                </p:cNvGrpSpPr>
                <p:nvPr/>
              </p:nvGrpSpPr>
              <p:grpSpPr bwMode="auto">
                <a:xfrm>
                  <a:off x="4530" y="2032"/>
                  <a:ext cx="454" cy="57"/>
                  <a:chOff x="3597" y="2032"/>
                  <a:chExt cx="454" cy="57"/>
                </a:xfrm>
              </p:grpSpPr>
              <p:sp>
                <p:nvSpPr>
                  <p:cNvPr id="53681" name="Line 19">
                    <a:extLst>
                      <a:ext uri="{FF2B5EF4-FFF2-40B4-BE49-F238E27FC236}">
                        <a16:creationId xmlns:a16="http://schemas.microsoft.com/office/drawing/2014/main" id="{886ACDB2-6C8C-5BC5-2957-9B61F17CF42C}"/>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82" name="Oval 20">
                    <a:extLst>
                      <a:ext uri="{FF2B5EF4-FFF2-40B4-BE49-F238E27FC236}">
                        <a16:creationId xmlns:a16="http://schemas.microsoft.com/office/drawing/2014/main" id="{3E52096C-60DA-CD56-BD18-55E905E998A2}"/>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666" name="Group 21">
                  <a:extLst>
                    <a:ext uri="{FF2B5EF4-FFF2-40B4-BE49-F238E27FC236}">
                      <a16:creationId xmlns:a16="http://schemas.microsoft.com/office/drawing/2014/main" id="{14BA774D-FEF2-C8A1-FBB5-A9C1DFA73A81}"/>
                    </a:ext>
                  </a:extLst>
                </p:cNvPr>
                <p:cNvGrpSpPr>
                  <a:grpSpLocks/>
                </p:cNvGrpSpPr>
                <p:nvPr/>
              </p:nvGrpSpPr>
              <p:grpSpPr bwMode="auto">
                <a:xfrm>
                  <a:off x="4998" y="2032"/>
                  <a:ext cx="454" cy="57"/>
                  <a:chOff x="3597" y="2032"/>
                  <a:chExt cx="454" cy="57"/>
                </a:xfrm>
              </p:grpSpPr>
              <p:sp>
                <p:nvSpPr>
                  <p:cNvPr id="53679" name="Line 22">
                    <a:extLst>
                      <a:ext uri="{FF2B5EF4-FFF2-40B4-BE49-F238E27FC236}">
                        <a16:creationId xmlns:a16="http://schemas.microsoft.com/office/drawing/2014/main" id="{2BF9AE34-2637-9DC7-EC71-6F5924211D76}"/>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80" name="Oval 23">
                    <a:extLst>
                      <a:ext uri="{FF2B5EF4-FFF2-40B4-BE49-F238E27FC236}">
                        <a16:creationId xmlns:a16="http://schemas.microsoft.com/office/drawing/2014/main" id="{09B29CE1-39EF-F97F-98FB-C9D5CF5021A3}"/>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667" name="Group 24">
                  <a:extLst>
                    <a:ext uri="{FF2B5EF4-FFF2-40B4-BE49-F238E27FC236}">
                      <a16:creationId xmlns:a16="http://schemas.microsoft.com/office/drawing/2014/main" id="{9ADE0832-2940-336E-AB4A-BB136B02B6FD}"/>
                    </a:ext>
                  </a:extLst>
                </p:cNvPr>
                <p:cNvGrpSpPr>
                  <a:grpSpLocks/>
                </p:cNvGrpSpPr>
                <p:nvPr/>
              </p:nvGrpSpPr>
              <p:grpSpPr bwMode="auto">
                <a:xfrm>
                  <a:off x="5454" y="2032"/>
                  <a:ext cx="454" cy="57"/>
                  <a:chOff x="3597" y="2032"/>
                  <a:chExt cx="454" cy="57"/>
                </a:xfrm>
              </p:grpSpPr>
              <p:sp>
                <p:nvSpPr>
                  <p:cNvPr id="53677" name="Line 25">
                    <a:extLst>
                      <a:ext uri="{FF2B5EF4-FFF2-40B4-BE49-F238E27FC236}">
                        <a16:creationId xmlns:a16="http://schemas.microsoft.com/office/drawing/2014/main" id="{CAE779F3-31BA-685F-CF1A-53B84E81B70A}"/>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78" name="Oval 26">
                    <a:extLst>
                      <a:ext uri="{FF2B5EF4-FFF2-40B4-BE49-F238E27FC236}">
                        <a16:creationId xmlns:a16="http://schemas.microsoft.com/office/drawing/2014/main" id="{21884A7C-1347-6541-726D-478EAE0DA95C}"/>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668" name="Group 27">
                  <a:extLst>
                    <a:ext uri="{FF2B5EF4-FFF2-40B4-BE49-F238E27FC236}">
                      <a16:creationId xmlns:a16="http://schemas.microsoft.com/office/drawing/2014/main" id="{B1E8CBDC-82FA-1152-5BD3-D31EC743F27E}"/>
                    </a:ext>
                  </a:extLst>
                </p:cNvPr>
                <p:cNvGrpSpPr>
                  <a:grpSpLocks/>
                </p:cNvGrpSpPr>
                <p:nvPr/>
              </p:nvGrpSpPr>
              <p:grpSpPr bwMode="auto">
                <a:xfrm>
                  <a:off x="5922" y="2032"/>
                  <a:ext cx="454" cy="57"/>
                  <a:chOff x="3597" y="2032"/>
                  <a:chExt cx="454" cy="57"/>
                </a:xfrm>
              </p:grpSpPr>
              <p:sp>
                <p:nvSpPr>
                  <p:cNvPr id="53675" name="Line 28">
                    <a:extLst>
                      <a:ext uri="{FF2B5EF4-FFF2-40B4-BE49-F238E27FC236}">
                        <a16:creationId xmlns:a16="http://schemas.microsoft.com/office/drawing/2014/main" id="{13AB52C3-880E-138A-7218-8CB0797ED97B}"/>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76" name="Oval 29">
                    <a:extLst>
                      <a:ext uri="{FF2B5EF4-FFF2-40B4-BE49-F238E27FC236}">
                        <a16:creationId xmlns:a16="http://schemas.microsoft.com/office/drawing/2014/main" id="{39D56C3B-512D-3F57-91AB-B41ED29B8629}"/>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669" name="Group 30">
                  <a:extLst>
                    <a:ext uri="{FF2B5EF4-FFF2-40B4-BE49-F238E27FC236}">
                      <a16:creationId xmlns:a16="http://schemas.microsoft.com/office/drawing/2014/main" id="{75CE34F9-A771-405F-1CF6-D58C7D3AAFA8}"/>
                    </a:ext>
                  </a:extLst>
                </p:cNvPr>
                <p:cNvGrpSpPr>
                  <a:grpSpLocks/>
                </p:cNvGrpSpPr>
                <p:nvPr/>
              </p:nvGrpSpPr>
              <p:grpSpPr bwMode="auto">
                <a:xfrm>
                  <a:off x="6382" y="2032"/>
                  <a:ext cx="454" cy="57"/>
                  <a:chOff x="3597" y="2032"/>
                  <a:chExt cx="454" cy="57"/>
                </a:xfrm>
              </p:grpSpPr>
              <p:sp>
                <p:nvSpPr>
                  <p:cNvPr id="53673" name="Line 31">
                    <a:extLst>
                      <a:ext uri="{FF2B5EF4-FFF2-40B4-BE49-F238E27FC236}">
                        <a16:creationId xmlns:a16="http://schemas.microsoft.com/office/drawing/2014/main" id="{F0D6E507-9AFA-6EE1-927D-160102D4D1A1}"/>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74" name="Oval 32">
                    <a:extLst>
                      <a:ext uri="{FF2B5EF4-FFF2-40B4-BE49-F238E27FC236}">
                        <a16:creationId xmlns:a16="http://schemas.microsoft.com/office/drawing/2014/main" id="{98DB8658-77C7-66F2-0DDC-062845E99A2F}"/>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670" name="Group 33">
                  <a:extLst>
                    <a:ext uri="{FF2B5EF4-FFF2-40B4-BE49-F238E27FC236}">
                      <a16:creationId xmlns:a16="http://schemas.microsoft.com/office/drawing/2014/main" id="{1AAEE578-1286-810D-EA41-C3479A1EB34A}"/>
                    </a:ext>
                  </a:extLst>
                </p:cNvPr>
                <p:cNvGrpSpPr>
                  <a:grpSpLocks/>
                </p:cNvGrpSpPr>
                <p:nvPr/>
              </p:nvGrpSpPr>
              <p:grpSpPr bwMode="auto">
                <a:xfrm>
                  <a:off x="6838" y="2032"/>
                  <a:ext cx="454" cy="57"/>
                  <a:chOff x="3597" y="2032"/>
                  <a:chExt cx="454" cy="57"/>
                </a:xfrm>
              </p:grpSpPr>
              <p:sp>
                <p:nvSpPr>
                  <p:cNvPr id="53671" name="Line 34">
                    <a:extLst>
                      <a:ext uri="{FF2B5EF4-FFF2-40B4-BE49-F238E27FC236}">
                        <a16:creationId xmlns:a16="http://schemas.microsoft.com/office/drawing/2014/main" id="{7F921E85-F510-53CA-CADB-4BE4CD68D4D5}"/>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72" name="Oval 35">
                    <a:extLst>
                      <a:ext uri="{FF2B5EF4-FFF2-40B4-BE49-F238E27FC236}">
                        <a16:creationId xmlns:a16="http://schemas.microsoft.com/office/drawing/2014/main" id="{DEE146AC-1FAD-B11B-8219-7A00BBB0731E}"/>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53288" name="Group 36">
                <a:extLst>
                  <a:ext uri="{FF2B5EF4-FFF2-40B4-BE49-F238E27FC236}">
                    <a16:creationId xmlns:a16="http://schemas.microsoft.com/office/drawing/2014/main" id="{76C30503-59B7-C343-6692-2CDE92332D79}"/>
                  </a:ext>
                </a:extLst>
              </p:cNvPr>
              <p:cNvGrpSpPr>
                <a:grpSpLocks/>
              </p:cNvGrpSpPr>
              <p:nvPr/>
            </p:nvGrpSpPr>
            <p:grpSpPr bwMode="auto">
              <a:xfrm rot="6600000">
                <a:off x="1804" y="3323"/>
                <a:ext cx="3129" cy="57"/>
                <a:chOff x="3597" y="2032"/>
                <a:chExt cx="3695" cy="57"/>
              </a:xfrm>
            </p:grpSpPr>
            <p:grpSp>
              <p:nvGrpSpPr>
                <p:cNvPr id="53639" name="Group 37">
                  <a:extLst>
                    <a:ext uri="{FF2B5EF4-FFF2-40B4-BE49-F238E27FC236}">
                      <a16:creationId xmlns:a16="http://schemas.microsoft.com/office/drawing/2014/main" id="{DC80AFC3-4352-1E4B-5518-DB719883F1A6}"/>
                    </a:ext>
                  </a:extLst>
                </p:cNvPr>
                <p:cNvGrpSpPr>
                  <a:grpSpLocks/>
                </p:cNvGrpSpPr>
                <p:nvPr/>
              </p:nvGrpSpPr>
              <p:grpSpPr bwMode="auto">
                <a:xfrm>
                  <a:off x="3597" y="2032"/>
                  <a:ext cx="454" cy="57"/>
                  <a:chOff x="3597" y="2032"/>
                  <a:chExt cx="454" cy="57"/>
                </a:xfrm>
              </p:grpSpPr>
              <p:sp>
                <p:nvSpPr>
                  <p:cNvPr id="53661" name="Line 38">
                    <a:extLst>
                      <a:ext uri="{FF2B5EF4-FFF2-40B4-BE49-F238E27FC236}">
                        <a16:creationId xmlns:a16="http://schemas.microsoft.com/office/drawing/2014/main" id="{71935003-6E5D-518A-287F-2E32E69D29C9}"/>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62" name="Oval 39">
                    <a:extLst>
                      <a:ext uri="{FF2B5EF4-FFF2-40B4-BE49-F238E27FC236}">
                        <a16:creationId xmlns:a16="http://schemas.microsoft.com/office/drawing/2014/main" id="{0FB58F9A-FCCC-5E8A-2CC2-DBA3EA0C338A}"/>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640" name="Group 40">
                  <a:extLst>
                    <a:ext uri="{FF2B5EF4-FFF2-40B4-BE49-F238E27FC236}">
                      <a16:creationId xmlns:a16="http://schemas.microsoft.com/office/drawing/2014/main" id="{0C3CB967-4972-2C55-AC30-AA7568B8F694}"/>
                    </a:ext>
                  </a:extLst>
                </p:cNvPr>
                <p:cNvGrpSpPr>
                  <a:grpSpLocks/>
                </p:cNvGrpSpPr>
                <p:nvPr/>
              </p:nvGrpSpPr>
              <p:grpSpPr bwMode="auto">
                <a:xfrm>
                  <a:off x="4066" y="2032"/>
                  <a:ext cx="454" cy="57"/>
                  <a:chOff x="3597" y="2032"/>
                  <a:chExt cx="454" cy="57"/>
                </a:xfrm>
              </p:grpSpPr>
              <p:sp>
                <p:nvSpPr>
                  <p:cNvPr id="53659" name="Line 41">
                    <a:extLst>
                      <a:ext uri="{FF2B5EF4-FFF2-40B4-BE49-F238E27FC236}">
                        <a16:creationId xmlns:a16="http://schemas.microsoft.com/office/drawing/2014/main" id="{1A1C4EA6-5FB3-F888-6788-5EDA94FEB5BB}"/>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60" name="Oval 42">
                    <a:extLst>
                      <a:ext uri="{FF2B5EF4-FFF2-40B4-BE49-F238E27FC236}">
                        <a16:creationId xmlns:a16="http://schemas.microsoft.com/office/drawing/2014/main" id="{C82C8642-4365-B5B8-4F3C-6502D5EF285F}"/>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641" name="Group 43">
                  <a:extLst>
                    <a:ext uri="{FF2B5EF4-FFF2-40B4-BE49-F238E27FC236}">
                      <a16:creationId xmlns:a16="http://schemas.microsoft.com/office/drawing/2014/main" id="{AAC79F35-CC24-E31E-4449-1194854E185F}"/>
                    </a:ext>
                  </a:extLst>
                </p:cNvPr>
                <p:cNvGrpSpPr>
                  <a:grpSpLocks/>
                </p:cNvGrpSpPr>
                <p:nvPr/>
              </p:nvGrpSpPr>
              <p:grpSpPr bwMode="auto">
                <a:xfrm>
                  <a:off x="4530" y="2032"/>
                  <a:ext cx="454" cy="57"/>
                  <a:chOff x="3597" y="2032"/>
                  <a:chExt cx="454" cy="57"/>
                </a:xfrm>
              </p:grpSpPr>
              <p:sp>
                <p:nvSpPr>
                  <p:cNvPr id="53657" name="Line 44">
                    <a:extLst>
                      <a:ext uri="{FF2B5EF4-FFF2-40B4-BE49-F238E27FC236}">
                        <a16:creationId xmlns:a16="http://schemas.microsoft.com/office/drawing/2014/main" id="{977D1463-6724-DAF8-51B1-1535E93DF3C1}"/>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58" name="Oval 45">
                    <a:extLst>
                      <a:ext uri="{FF2B5EF4-FFF2-40B4-BE49-F238E27FC236}">
                        <a16:creationId xmlns:a16="http://schemas.microsoft.com/office/drawing/2014/main" id="{94868D2C-7222-D504-90EC-5BEAD45921AB}"/>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642" name="Group 46">
                  <a:extLst>
                    <a:ext uri="{FF2B5EF4-FFF2-40B4-BE49-F238E27FC236}">
                      <a16:creationId xmlns:a16="http://schemas.microsoft.com/office/drawing/2014/main" id="{1CE109AD-E982-672B-7F4B-DE92B3FB74E5}"/>
                    </a:ext>
                  </a:extLst>
                </p:cNvPr>
                <p:cNvGrpSpPr>
                  <a:grpSpLocks/>
                </p:cNvGrpSpPr>
                <p:nvPr/>
              </p:nvGrpSpPr>
              <p:grpSpPr bwMode="auto">
                <a:xfrm>
                  <a:off x="4998" y="2032"/>
                  <a:ext cx="454" cy="57"/>
                  <a:chOff x="3597" y="2032"/>
                  <a:chExt cx="454" cy="57"/>
                </a:xfrm>
              </p:grpSpPr>
              <p:sp>
                <p:nvSpPr>
                  <p:cNvPr id="53655" name="Line 47">
                    <a:extLst>
                      <a:ext uri="{FF2B5EF4-FFF2-40B4-BE49-F238E27FC236}">
                        <a16:creationId xmlns:a16="http://schemas.microsoft.com/office/drawing/2014/main" id="{AD2A2135-3538-C49F-DECE-5BF730926A36}"/>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56" name="Oval 48">
                    <a:extLst>
                      <a:ext uri="{FF2B5EF4-FFF2-40B4-BE49-F238E27FC236}">
                        <a16:creationId xmlns:a16="http://schemas.microsoft.com/office/drawing/2014/main" id="{3CA72AB7-D04F-DF41-F51A-AC4DCF9E1A37}"/>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643" name="Group 49">
                  <a:extLst>
                    <a:ext uri="{FF2B5EF4-FFF2-40B4-BE49-F238E27FC236}">
                      <a16:creationId xmlns:a16="http://schemas.microsoft.com/office/drawing/2014/main" id="{26278443-B2F7-283A-B7AF-701A99AE93C0}"/>
                    </a:ext>
                  </a:extLst>
                </p:cNvPr>
                <p:cNvGrpSpPr>
                  <a:grpSpLocks/>
                </p:cNvGrpSpPr>
                <p:nvPr/>
              </p:nvGrpSpPr>
              <p:grpSpPr bwMode="auto">
                <a:xfrm>
                  <a:off x="5454" y="2032"/>
                  <a:ext cx="454" cy="57"/>
                  <a:chOff x="3597" y="2032"/>
                  <a:chExt cx="454" cy="57"/>
                </a:xfrm>
              </p:grpSpPr>
              <p:sp>
                <p:nvSpPr>
                  <p:cNvPr id="53653" name="Line 50">
                    <a:extLst>
                      <a:ext uri="{FF2B5EF4-FFF2-40B4-BE49-F238E27FC236}">
                        <a16:creationId xmlns:a16="http://schemas.microsoft.com/office/drawing/2014/main" id="{023CE38A-4244-31C7-0FD7-493D22FF0453}"/>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54" name="Oval 51">
                    <a:extLst>
                      <a:ext uri="{FF2B5EF4-FFF2-40B4-BE49-F238E27FC236}">
                        <a16:creationId xmlns:a16="http://schemas.microsoft.com/office/drawing/2014/main" id="{85809D82-D179-B05C-89DA-03A4C2DDDC43}"/>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644" name="Group 52">
                  <a:extLst>
                    <a:ext uri="{FF2B5EF4-FFF2-40B4-BE49-F238E27FC236}">
                      <a16:creationId xmlns:a16="http://schemas.microsoft.com/office/drawing/2014/main" id="{2926DEF5-E924-74A5-21A6-9C937550800B}"/>
                    </a:ext>
                  </a:extLst>
                </p:cNvPr>
                <p:cNvGrpSpPr>
                  <a:grpSpLocks/>
                </p:cNvGrpSpPr>
                <p:nvPr/>
              </p:nvGrpSpPr>
              <p:grpSpPr bwMode="auto">
                <a:xfrm>
                  <a:off x="5922" y="2032"/>
                  <a:ext cx="454" cy="57"/>
                  <a:chOff x="3597" y="2032"/>
                  <a:chExt cx="454" cy="57"/>
                </a:xfrm>
              </p:grpSpPr>
              <p:sp>
                <p:nvSpPr>
                  <p:cNvPr id="53651" name="Line 53">
                    <a:extLst>
                      <a:ext uri="{FF2B5EF4-FFF2-40B4-BE49-F238E27FC236}">
                        <a16:creationId xmlns:a16="http://schemas.microsoft.com/office/drawing/2014/main" id="{139E44D1-52FC-BAE1-CCA3-056A0CAD3A29}"/>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52" name="Oval 54">
                    <a:extLst>
                      <a:ext uri="{FF2B5EF4-FFF2-40B4-BE49-F238E27FC236}">
                        <a16:creationId xmlns:a16="http://schemas.microsoft.com/office/drawing/2014/main" id="{EE9E2AE9-F8A0-BA08-411F-AAD4FCAAD14C}"/>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645" name="Group 55">
                  <a:extLst>
                    <a:ext uri="{FF2B5EF4-FFF2-40B4-BE49-F238E27FC236}">
                      <a16:creationId xmlns:a16="http://schemas.microsoft.com/office/drawing/2014/main" id="{AF93EB3B-78F1-5F1A-1E93-9E84449BC763}"/>
                    </a:ext>
                  </a:extLst>
                </p:cNvPr>
                <p:cNvGrpSpPr>
                  <a:grpSpLocks/>
                </p:cNvGrpSpPr>
                <p:nvPr/>
              </p:nvGrpSpPr>
              <p:grpSpPr bwMode="auto">
                <a:xfrm>
                  <a:off x="6382" y="2032"/>
                  <a:ext cx="454" cy="57"/>
                  <a:chOff x="3597" y="2032"/>
                  <a:chExt cx="454" cy="57"/>
                </a:xfrm>
              </p:grpSpPr>
              <p:sp>
                <p:nvSpPr>
                  <p:cNvPr id="53649" name="Line 56">
                    <a:extLst>
                      <a:ext uri="{FF2B5EF4-FFF2-40B4-BE49-F238E27FC236}">
                        <a16:creationId xmlns:a16="http://schemas.microsoft.com/office/drawing/2014/main" id="{AD5E4DA9-0BB7-90CE-A254-F1CD05C52070}"/>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50" name="Oval 57">
                    <a:extLst>
                      <a:ext uri="{FF2B5EF4-FFF2-40B4-BE49-F238E27FC236}">
                        <a16:creationId xmlns:a16="http://schemas.microsoft.com/office/drawing/2014/main" id="{59100E2C-9295-3730-501D-3F29BE903461}"/>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646" name="Group 58">
                  <a:extLst>
                    <a:ext uri="{FF2B5EF4-FFF2-40B4-BE49-F238E27FC236}">
                      <a16:creationId xmlns:a16="http://schemas.microsoft.com/office/drawing/2014/main" id="{F62E9974-88D4-6086-1B73-181A1D7629CD}"/>
                    </a:ext>
                  </a:extLst>
                </p:cNvPr>
                <p:cNvGrpSpPr>
                  <a:grpSpLocks/>
                </p:cNvGrpSpPr>
                <p:nvPr/>
              </p:nvGrpSpPr>
              <p:grpSpPr bwMode="auto">
                <a:xfrm>
                  <a:off x="6838" y="2032"/>
                  <a:ext cx="454" cy="57"/>
                  <a:chOff x="3597" y="2032"/>
                  <a:chExt cx="454" cy="57"/>
                </a:xfrm>
              </p:grpSpPr>
              <p:sp>
                <p:nvSpPr>
                  <p:cNvPr id="53647" name="Line 59">
                    <a:extLst>
                      <a:ext uri="{FF2B5EF4-FFF2-40B4-BE49-F238E27FC236}">
                        <a16:creationId xmlns:a16="http://schemas.microsoft.com/office/drawing/2014/main" id="{5249F43A-00FC-F749-8DAF-7AE236E07E56}"/>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48" name="Oval 60">
                    <a:extLst>
                      <a:ext uri="{FF2B5EF4-FFF2-40B4-BE49-F238E27FC236}">
                        <a16:creationId xmlns:a16="http://schemas.microsoft.com/office/drawing/2014/main" id="{CDFB9D1C-2AD7-BFC8-B727-01E8B0115748}"/>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53289" name="Group 61">
                <a:extLst>
                  <a:ext uri="{FF2B5EF4-FFF2-40B4-BE49-F238E27FC236}">
                    <a16:creationId xmlns:a16="http://schemas.microsoft.com/office/drawing/2014/main" id="{857A0FE5-01BD-5D81-C3A4-6FE6A2C59AA1}"/>
                  </a:ext>
                </a:extLst>
              </p:cNvPr>
              <p:cNvGrpSpPr>
                <a:grpSpLocks/>
              </p:cNvGrpSpPr>
              <p:nvPr/>
            </p:nvGrpSpPr>
            <p:grpSpPr bwMode="auto">
              <a:xfrm rot="6600000">
                <a:off x="2252" y="3324"/>
                <a:ext cx="3129" cy="57"/>
                <a:chOff x="3597" y="2032"/>
                <a:chExt cx="3695" cy="57"/>
              </a:xfrm>
            </p:grpSpPr>
            <p:grpSp>
              <p:nvGrpSpPr>
                <p:cNvPr id="53615" name="Group 62">
                  <a:extLst>
                    <a:ext uri="{FF2B5EF4-FFF2-40B4-BE49-F238E27FC236}">
                      <a16:creationId xmlns:a16="http://schemas.microsoft.com/office/drawing/2014/main" id="{9AC9CB04-4C5D-51F5-D51F-E4D508D73B1F}"/>
                    </a:ext>
                  </a:extLst>
                </p:cNvPr>
                <p:cNvGrpSpPr>
                  <a:grpSpLocks/>
                </p:cNvGrpSpPr>
                <p:nvPr/>
              </p:nvGrpSpPr>
              <p:grpSpPr bwMode="auto">
                <a:xfrm>
                  <a:off x="3597" y="2032"/>
                  <a:ext cx="454" cy="57"/>
                  <a:chOff x="3597" y="2032"/>
                  <a:chExt cx="454" cy="57"/>
                </a:xfrm>
              </p:grpSpPr>
              <p:sp>
                <p:nvSpPr>
                  <p:cNvPr id="53637" name="Line 63">
                    <a:extLst>
                      <a:ext uri="{FF2B5EF4-FFF2-40B4-BE49-F238E27FC236}">
                        <a16:creationId xmlns:a16="http://schemas.microsoft.com/office/drawing/2014/main" id="{51163B41-30FE-B762-6BE7-BAEA1BA1EEC8}"/>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38" name="Oval 64">
                    <a:extLst>
                      <a:ext uri="{FF2B5EF4-FFF2-40B4-BE49-F238E27FC236}">
                        <a16:creationId xmlns:a16="http://schemas.microsoft.com/office/drawing/2014/main" id="{CE0F1767-C229-1693-53D2-02ECD89F89FE}"/>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616" name="Group 65">
                  <a:extLst>
                    <a:ext uri="{FF2B5EF4-FFF2-40B4-BE49-F238E27FC236}">
                      <a16:creationId xmlns:a16="http://schemas.microsoft.com/office/drawing/2014/main" id="{8E2EBB70-0D59-AC93-4E06-E6A43EF96868}"/>
                    </a:ext>
                  </a:extLst>
                </p:cNvPr>
                <p:cNvGrpSpPr>
                  <a:grpSpLocks/>
                </p:cNvGrpSpPr>
                <p:nvPr/>
              </p:nvGrpSpPr>
              <p:grpSpPr bwMode="auto">
                <a:xfrm>
                  <a:off x="4066" y="2032"/>
                  <a:ext cx="454" cy="57"/>
                  <a:chOff x="3597" y="2032"/>
                  <a:chExt cx="454" cy="57"/>
                </a:xfrm>
              </p:grpSpPr>
              <p:sp>
                <p:nvSpPr>
                  <p:cNvPr id="53635" name="Line 66">
                    <a:extLst>
                      <a:ext uri="{FF2B5EF4-FFF2-40B4-BE49-F238E27FC236}">
                        <a16:creationId xmlns:a16="http://schemas.microsoft.com/office/drawing/2014/main" id="{9433B7B6-3603-BF54-AD0E-FF3A9B2A482A}"/>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36" name="Oval 67">
                    <a:extLst>
                      <a:ext uri="{FF2B5EF4-FFF2-40B4-BE49-F238E27FC236}">
                        <a16:creationId xmlns:a16="http://schemas.microsoft.com/office/drawing/2014/main" id="{9090D241-1B77-15D1-A697-C992B7710E24}"/>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617" name="Group 68">
                  <a:extLst>
                    <a:ext uri="{FF2B5EF4-FFF2-40B4-BE49-F238E27FC236}">
                      <a16:creationId xmlns:a16="http://schemas.microsoft.com/office/drawing/2014/main" id="{F30EA1EC-820F-B720-C7E3-9CF8884989FF}"/>
                    </a:ext>
                  </a:extLst>
                </p:cNvPr>
                <p:cNvGrpSpPr>
                  <a:grpSpLocks/>
                </p:cNvGrpSpPr>
                <p:nvPr/>
              </p:nvGrpSpPr>
              <p:grpSpPr bwMode="auto">
                <a:xfrm>
                  <a:off x="4530" y="2032"/>
                  <a:ext cx="454" cy="57"/>
                  <a:chOff x="3597" y="2032"/>
                  <a:chExt cx="454" cy="57"/>
                </a:xfrm>
              </p:grpSpPr>
              <p:sp>
                <p:nvSpPr>
                  <p:cNvPr id="53633" name="Line 69">
                    <a:extLst>
                      <a:ext uri="{FF2B5EF4-FFF2-40B4-BE49-F238E27FC236}">
                        <a16:creationId xmlns:a16="http://schemas.microsoft.com/office/drawing/2014/main" id="{C06C5F9E-6E79-D510-8158-1339AE98824E}"/>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34" name="Oval 70">
                    <a:extLst>
                      <a:ext uri="{FF2B5EF4-FFF2-40B4-BE49-F238E27FC236}">
                        <a16:creationId xmlns:a16="http://schemas.microsoft.com/office/drawing/2014/main" id="{6541847E-CE5D-3539-E0AC-809B03380A0E}"/>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618" name="Group 71">
                  <a:extLst>
                    <a:ext uri="{FF2B5EF4-FFF2-40B4-BE49-F238E27FC236}">
                      <a16:creationId xmlns:a16="http://schemas.microsoft.com/office/drawing/2014/main" id="{FD8E2281-4304-0E80-C026-20ADA499BBED}"/>
                    </a:ext>
                  </a:extLst>
                </p:cNvPr>
                <p:cNvGrpSpPr>
                  <a:grpSpLocks/>
                </p:cNvGrpSpPr>
                <p:nvPr/>
              </p:nvGrpSpPr>
              <p:grpSpPr bwMode="auto">
                <a:xfrm>
                  <a:off x="4998" y="2032"/>
                  <a:ext cx="454" cy="57"/>
                  <a:chOff x="3597" y="2032"/>
                  <a:chExt cx="454" cy="57"/>
                </a:xfrm>
              </p:grpSpPr>
              <p:sp>
                <p:nvSpPr>
                  <p:cNvPr id="53631" name="Line 72">
                    <a:extLst>
                      <a:ext uri="{FF2B5EF4-FFF2-40B4-BE49-F238E27FC236}">
                        <a16:creationId xmlns:a16="http://schemas.microsoft.com/office/drawing/2014/main" id="{A99A1D9A-8AA4-4080-4D67-5326259DD400}"/>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32" name="Oval 73">
                    <a:extLst>
                      <a:ext uri="{FF2B5EF4-FFF2-40B4-BE49-F238E27FC236}">
                        <a16:creationId xmlns:a16="http://schemas.microsoft.com/office/drawing/2014/main" id="{1367301E-0AD5-599F-9627-C6DEB83B363E}"/>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619" name="Group 74">
                  <a:extLst>
                    <a:ext uri="{FF2B5EF4-FFF2-40B4-BE49-F238E27FC236}">
                      <a16:creationId xmlns:a16="http://schemas.microsoft.com/office/drawing/2014/main" id="{032DA229-5454-A08E-391A-72E681D39D8D}"/>
                    </a:ext>
                  </a:extLst>
                </p:cNvPr>
                <p:cNvGrpSpPr>
                  <a:grpSpLocks/>
                </p:cNvGrpSpPr>
                <p:nvPr/>
              </p:nvGrpSpPr>
              <p:grpSpPr bwMode="auto">
                <a:xfrm>
                  <a:off x="5454" y="2032"/>
                  <a:ext cx="454" cy="57"/>
                  <a:chOff x="3597" y="2032"/>
                  <a:chExt cx="454" cy="57"/>
                </a:xfrm>
              </p:grpSpPr>
              <p:sp>
                <p:nvSpPr>
                  <p:cNvPr id="53629" name="Line 75">
                    <a:extLst>
                      <a:ext uri="{FF2B5EF4-FFF2-40B4-BE49-F238E27FC236}">
                        <a16:creationId xmlns:a16="http://schemas.microsoft.com/office/drawing/2014/main" id="{C13B16C2-C750-25FA-EBCE-57B4909FFC0B}"/>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30" name="Oval 76">
                    <a:extLst>
                      <a:ext uri="{FF2B5EF4-FFF2-40B4-BE49-F238E27FC236}">
                        <a16:creationId xmlns:a16="http://schemas.microsoft.com/office/drawing/2014/main" id="{56CCB381-1FE0-3091-FF3C-25058CD48D5E}"/>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620" name="Group 77">
                  <a:extLst>
                    <a:ext uri="{FF2B5EF4-FFF2-40B4-BE49-F238E27FC236}">
                      <a16:creationId xmlns:a16="http://schemas.microsoft.com/office/drawing/2014/main" id="{BA436BD4-DC1B-56AD-495D-D2FDCBC54A77}"/>
                    </a:ext>
                  </a:extLst>
                </p:cNvPr>
                <p:cNvGrpSpPr>
                  <a:grpSpLocks/>
                </p:cNvGrpSpPr>
                <p:nvPr/>
              </p:nvGrpSpPr>
              <p:grpSpPr bwMode="auto">
                <a:xfrm>
                  <a:off x="5922" y="2032"/>
                  <a:ext cx="454" cy="57"/>
                  <a:chOff x="3597" y="2032"/>
                  <a:chExt cx="454" cy="57"/>
                </a:xfrm>
              </p:grpSpPr>
              <p:sp>
                <p:nvSpPr>
                  <p:cNvPr id="53627" name="Line 78">
                    <a:extLst>
                      <a:ext uri="{FF2B5EF4-FFF2-40B4-BE49-F238E27FC236}">
                        <a16:creationId xmlns:a16="http://schemas.microsoft.com/office/drawing/2014/main" id="{9DC214CA-A213-C2BD-558C-96A3F52C91E5}"/>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28" name="Oval 79">
                    <a:extLst>
                      <a:ext uri="{FF2B5EF4-FFF2-40B4-BE49-F238E27FC236}">
                        <a16:creationId xmlns:a16="http://schemas.microsoft.com/office/drawing/2014/main" id="{ACCFDA37-84BA-81D0-EEBE-CC00FCC6CA3E}"/>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621" name="Group 80">
                  <a:extLst>
                    <a:ext uri="{FF2B5EF4-FFF2-40B4-BE49-F238E27FC236}">
                      <a16:creationId xmlns:a16="http://schemas.microsoft.com/office/drawing/2014/main" id="{DBA620A4-6BD8-46B7-7122-7244D6DDB575}"/>
                    </a:ext>
                  </a:extLst>
                </p:cNvPr>
                <p:cNvGrpSpPr>
                  <a:grpSpLocks/>
                </p:cNvGrpSpPr>
                <p:nvPr/>
              </p:nvGrpSpPr>
              <p:grpSpPr bwMode="auto">
                <a:xfrm>
                  <a:off x="6382" y="2032"/>
                  <a:ext cx="454" cy="57"/>
                  <a:chOff x="3597" y="2032"/>
                  <a:chExt cx="454" cy="57"/>
                </a:xfrm>
              </p:grpSpPr>
              <p:sp>
                <p:nvSpPr>
                  <p:cNvPr id="53625" name="Line 81">
                    <a:extLst>
                      <a:ext uri="{FF2B5EF4-FFF2-40B4-BE49-F238E27FC236}">
                        <a16:creationId xmlns:a16="http://schemas.microsoft.com/office/drawing/2014/main" id="{48122A7A-DDFE-0B5D-6824-AD8EF89816DD}"/>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26" name="Oval 82">
                    <a:extLst>
                      <a:ext uri="{FF2B5EF4-FFF2-40B4-BE49-F238E27FC236}">
                        <a16:creationId xmlns:a16="http://schemas.microsoft.com/office/drawing/2014/main" id="{A1B57D71-6D62-6E6F-0C22-1F9B0EC294A4}"/>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622" name="Group 83">
                  <a:extLst>
                    <a:ext uri="{FF2B5EF4-FFF2-40B4-BE49-F238E27FC236}">
                      <a16:creationId xmlns:a16="http://schemas.microsoft.com/office/drawing/2014/main" id="{D0100882-C6A3-2A1A-4269-01DA2FED3CE4}"/>
                    </a:ext>
                  </a:extLst>
                </p:cNvPr>
                <p:cNvGrpSpPr>
                  <a:grpSpLocks/>
                </p:cNvGrpSpPr>
                <p:nvPr/>
              </p:nvGrpSpPr>
              <p:grpSpPr bwMode="auto">
                <a:xfrm>
                  <a:off x="6838" y="2032"/>
                  <a:ext cx="454" cy="57"/>
                  <a:chOff x="3597" y="2032"/>
                  <a:chExt cx="454" cy="57"/>
                </a:xfrm>
              </p:grpSpPr>
              <p:sp>
                <p:nvSpPr>
                  <p:cNvPr id="53623" name="Line 84">
                    <a:extLst>
                      <a:ext uri="{FF2B5EF4-FFF2-40B4-BE49-F238E27FC236}">
                        <a16:creationId xmlns:a16="http://schemas.microsoft.com/office/drawing/2014/main" id="{3D759EB2-CD64-8E97-8457-C269167095FB}"/>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24" name="Oval 85">
                    <a:extLst>
                      <a:ext uri="{FF2B5EF4-FFF2-40B4-BE49-F238E27FC236}">
                        <a16:creationId xmlns:a16="http://schemas.microsoft.com/office/drawing/2014/main" id="{889E5CBE-3A91-12F8-4907-3518D6C0F465}"/>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53290" name="Group 86">
                <a:extLst>
                  <a:ext uri="{FF2B5EF4-FFF2-40B4-BE49-F238E27FC236}">
                    <a16:creationId xmlns:a16="http://schemas.microsoft.com/office/drawing/2014/main" id="{0BE9BCF8-8298-BB7F-A378-AC63423F1913}"/>
                  </a:ext>
                </a:extLst>
              </p:cNvPr>
              <p:cNvGrpSpPr>
                <a:grpSpLocks/>
              </p:cNvGrpSpPr>
              <p:nvPr/>
            </p:nvGrpSpPr>
            <p:grpSpPr bwMode="auto">
              <a:xfrm rot="6600000">
                <a:off x="2715" y="3320"/>
                <a:ext cx="3129" cy="57"/>
                <a:chOff x="3597" y="2032"/>
                <a:chExt cx="3695" cy="57"/>
              </a:xfrm>
            </p:grpSpPr>
            <p:grpSp>
              <p:nvGrpSpPr>
                <p:cNvPr id="53591" name="Group 87">
                  <a:extLst>
                    <a:ext uri="{FF2B5EF4-FFF2-40B4-BE49-F238E27FC236}">
                      <a16:creationId xmlns:a16="http://schemas.microsoft.com/office/drawing/2014/main" id="{5D68BE6E-595A-F663-9A62-56198CA453D5}"/>
                    </a:ext>
                  </a:extLst>
                </p:cNvPr>
                <p:cNvGrpSpPr>
                  <a:grpSpLocks/>
                </p:cNvGrpSpPr>
                <p:nvPr/>
              </p:nvGrpSpPr>
              <p:grpSpPr bwMode="auto">
                <a:xfrm>
                  <a:off x="3597" y="2032"/>
                  <a:ext cx="454" cy="57"/>
                  <a:chOff x="3597" y="2032"/>
                  <a:chExt cx="454" cy="57"/>
                </a:xfrm>
              </p:grpSpPr>
              <p:sp>
                <p:nvSpPr>
                  <p:cNvPr id="53613" name="Line 88">
                    <a:extLst>
                      <a:ext uri="{FF2B5EF4-FFF2-40B4-BE49-F238E27FC236}">
                        <a16:creationId xmlns:a16="http://schemas.microsoft.com/office/drawing/2014/main" id="{B788F9A6-7735-A690-FD7F-60F96F74841A}"/>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14" name="Oval 89">
                    <a:extLst>
                      <a:ext uri="{FF2B5EF4-FFF2-40B4-BE49-F238E27FC236}">
                        <a16:creationId xmlns:a16="http://schemas.microsoft.com/office/drawing/2014/main" id="{E8F217A3-1719-D0AB-3C1B-B1327885EFF4}"/>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92" name="Group 90">
                  <a:extLst>
                    <a:ext uri="{FF2B5EF4-FFF2-40B4-BE49-F238E27FC236}">
                      <a16:creationId xmlns:a16="http://schemas.microsoft.com/office/drawing/2014/main" id="{6E1563BA-D142-FB95-2286-08E2E5EEEFE0}"/>
                    </a:ext>
                  </a:extLst>
                </p:cNvPr>
                <p:cNvGrpSpPr>
                  <a:grpSpLocks/>
                </p:cNvGrpSpPr>
                <p:nvPr/>
              </p:nvGrpSpPr>
              <p:grpSpPr bwMode="auto">
                <a:xfrm>
                  <a:off x="4066" y="2032"/>
                  <a:ext cx="454" cy="57"/>
                  <a:chOff x="3597" y="2032"/>
                  <a:chExt cx="454" cy="57"/>
                </a:xfrm>
              </p:grpSpPr>
              <p:sp>
                <p:nvSpPr>
                  <p:cNvPr id="53611" name="Line 91">
                    <a:extLst>
                      <a:ext uri="{FF2B5EF4-FFF2-40B4-BE49-F238E27FC236}">
                        <a16:creationId xmlns:a16="http://schemas.microsoft.com/office/drawing/2014/main" id="{D3F6E305-ADC7-3D06-F257-BA29498BDB3E}"/>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12" name="Oval 92">
                    <a:extLst>
                      <a:ext uri="{FF2B5EF4-FFF2-40B4-BE49-F238E27FC236}">
                        <a16:creationId xmlns:a16="http://schemas.microsoft.com/office/drawing/2014/main" id="{EFFC87C1-A0F3-5C9D-5AA7-057DF6A565B3}"/>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93" name="Group 93">
                  <a:extLst>
                    <a:ext uri="{FF2B5EF4-FFF2-40B4-BE49-F238E27FC236}">
                      <a16:creationId xmlns:a16="http://schemas.microsoft.com/office/drawing/2014/main" id="{2C537412-C4B0-D39D-06A8-66FB04DB5FAF}"/>
                    </a:ext>
                  </a:extLst>
                </p:cNvPr>
                <p:cNvGrpSpPr>
                  <a:grpSpLocks/>
                </p:cNvGrpSpPr>
                <p:nvPr/>
              </p:nvGrpSpPr>
              <p:grpSpPr bwMode="auto">
                <a:xfrm>
                  <a:off x="4530" y="2032"/>
                  <a:ext cx="454" cy="57"/>
                  <a:chOff x="3597" y="2032"/>
                  <a:chExt cx="454" cy="57"/>
                </a:xfrm>
              </p:grpSpPr>
              <p:sp>
                <p:nvSpPr>
                  <p:cNvPr id="53609" name="Line 94">
                    <a:extLst>
                      <a:ext uri="{FF2B5EF4-FFF2-40B4-BE49-F238E27FC236}">
                        <a16:creationId xmlns:a16="http://schemas.microsoft.com/office/drawing/2014/main" id="{D0A48A55-2F50-89F0-A1A2-4E0F4F8A143E}"/>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10" name="Oval 95">
                    <a:extLst>
                      <a:ext uri="{FF2B5EF4-FFF2-40B4-BE49-F238E27FC236}">
                        <a16:creationId xmlns:a16="http://schemas.microsoft.com/office/drawing/2014/main" id="{F2895899-21ED-D20D-CB37-ACA82CE27189}"/>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94" name="Group 96">
                  <a:extLst>
                    <a:ext uri="{FF2B5EF4-FFF2-40B4-BE49-F238E27FC236}">
                      <a16:creationId xmlns:a16="http://schemas.microsoft.com/office/drawing/2014/main" id="{5A4A9F5A-FEF6-7796-3C67-3386A9B7B689}"/>
                    </a:ext>
                  </a:extLst>
                </p:cNvPr>
                <p:cNvGrpSpPr>
                  <a:grpSpLocks/>
                </p:cNvGrpSpPr>
                <p:nvPr/>
              </p:nvGrpSpPr>
              <p:grpSpPr bwMode="auto">
                <a:xfrm>
                  <a:off x="4998" y="2032"/>
                  <a:ext cx="454" cy="57"/>
                  <a:chOff x="3597" y="2032"/>
                  <a:chExt cx="454" cy="57"/>
                </a:xfrm>
              </p:grpSpPr>
              <p:sp>
                <p:nvSpPr>
                  <p:cNvPr id="53607" name="Line 97">
                    <a:extLst>
                      <a:ext uri="{FF2B5EF4-FFF2-40B4-BE49-F238E27FC236}">
                        <a16:creationId xmlns:a16="http://schemas.microsoft.com/office/drawing/2014/main" id="{AA61A53E-846C-1E42-2CF4-0F9861472F46}"/>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08" name="Oval 98">
                    <a:extLst>
                      <a:ext uri="{FF2B5EF4-FFF2-40B4-BE49-F238E27FC236}">
                        <a16:creationId xmlns:a16="http://schemas.microsoft.com/office/drawing/2014/main" id="{06C40E8A-29CA-F3D9-4AAE-FC6D2A1C77C8}"/>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95" name="Group 99">
                  <a:extLst>
                    <a:ext uri="{FF2B5EF4-FFF2-40B4-BE49-F238E27FC236}">
                      <a16:creationId xmlns:a16="http://schemas.microsoft.com/office/drawing/2014/main" id="{976E2EF2-1F5D-1D38-EF22-89C27500F8D6}"/>
                    </a:ext>
                  </a:extLst>
                </p:cNvPr>
                <p:cNvGrpSpPr>
                  <a:grpSpLocks/>
                </p:cNvGrpSpPr>
                <p:nvPr/>
              </p:nvGrpSpPr>
              <p:grpSpPr bwMode="auto">
                <a:xfrm>
                  <a:off x="5454" y="2032"/>
                  <a:ext cx="454" cy="57"/>
                  <a:chOff x="3597" y="2032"/>
                  <a:chExt cx="454" cy="57"/>
                </a:xfrm>
              </p:grpSpPr>
              <p:sp>
                <p:nvSpPr>
                  <p:cNvPr id="53605" name="Line 100">
                    <a:extLst>
                      <a:ext uri="{FF2B5EF4-FFF2-40B4-BE49-F238E27FC236}">
                        <a16:creationId xmlns:a16="http://schemas.microsoft.com/office/drawing/2014/main" id="{D82FFDF7-E326-EF61-F718-B078A2BA0B55}"/>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06" name="Oval 101">
                    <a:extLst>
                      <a:ext uri="{FF2B5EF4-FFF2-40B4-BE49-F238E27FC236}">
                        <a16:creationId xmlns:a16="http://schemas.microsoft.com/office/drawing/2014/main" id="{6EB79605-DA4D-DF14-53EE-A116C8DA9C65}"/>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96" name="Group 102">
                  <a:extLst>
                    <a:ext uri="{FF2B5EF4-FFF2-40B4-BE49-F238E27FC236}">
                      <a16:creationId xmlns:a16="http://schemas.microsoft.com/office/drawing/2014/main" id="{932350C4-04BF-3CBA-717E-184B608F6346}"/>
                    </a:ext>
                  </a:extLst>
                </p:cNvPr>
                <p:cNvGrpSpPr>
                  <a:grpSpLocks/>
                </p:cNvGrpSpPr>
                <p:nvPr/>
              </p:nvGrpSpPr>
              <p:grpSpPr bwMode="auto">
                <a:xfrm>
                  <a:off x="5922" y="2032"/>
                  <a:ext cx="454" cy="57"/>
                  <a:chOff x="3597" y="2032"/>
                  <a:chExt cx="454" cy="57"/>
                </a:xfrm>
              </p:grpSpPr>
              <p:sp>
                <p:nvSpPr>
                  <p:cNvPr id="53603" name="Line 103">
                    <a:extLst>
                      <a:ext uri="{FF2B5EF4-FFF2-40B4-BE49-F238E27FC236}">
                        <a16:creationId xmlns:a16="http://schemas.microsoft.com/office/drawing/2014/main" id="{73D4A0B2-F082-847C-C484-911B0BB79E7B}"/>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04" name="Oval 104">
                    <a:extLst>
                      <a:ext uri="{FF2B5EF4-FFF2-40B4-BE49-F238E27FC236}">
                        <a16:creationId xmlns:a16="http://schemas.microsoft.com/office/drawing/2014/main" id="{F843E634-A6A1-AD69-39FE-EA758F4C1458}"/>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97" name="Group 105">
                  <a:extLst>
                    <a:ext uri="{FF2B5EF4-FFF2-40B4-BE49-F238E27FC236}">
                      <a16:creationId xmlns:a16="http://schemas.microsoft.com/office/drawing/2014/main" id="{C4B7EDCB-4B4A-F84B-4646-439860341187}"/>
                    </a:ext>
                  </a:extLst>
                </p:cNvPr>
                <p:cNvGrpSpPr>
                  <a:grpSpLocks/>
                </p:cNvGrpSpPr>
                <p:nvPr/>
              </p:nvGrpSpPr>
              <p:grpSpPr bwMode="auto">
                <a:xfrm>
                  <a:off x="6382" y="2032"/>
                  <a:ext cx="454" cy="57"/>
                  <a:chOff x="3597" y="2032"/>
                  <a:chExt cx="454" cy="57"/>
                </a:xfrm>
              </p:grpSpPr>
              <p:sp>
                <p:nvSpPr>
                  <p:cNvPr id="53601" name="Line 106">
                    <a:extLst>
                      <a:ext uri="{FF2B5EF4-FFF2-40B4-BE49-F238E27FC236}">
                        <a16:creationId xmlns:a16="http://schemas.microsoft.com/office/drawing/2014/main" id="{2B0C3453-B946-38E4-C36A-4CC63218D575}"/>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02" name="Oval 107">
                    <a:extLst>
                      <a:ext uri="{FF2B5EF4-FFF2-40B4-BE49-F238E27FC236}">
                        <a16:creationId xmlns:a16="http://schemas.microsoft.com/office/drawing/2014/main" id="{5B5F3BDB-359A-06BA-6CF0-EE55DB95C30A}"/>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98" name="Group 108">
                  <a:extLst>
                    <a:ext uri="{FF2B5EF4-FFF2-40B4-BE49-F238E27FC236}">
                      <a16:creationId xmlns:a16="http://schemas.microsoft.com/office/drawing/2014/main" id="{8CCEC940-35B8-AC6B-9FF9-65A9975E96D3}"/>
                    </a:ext>
                  </a:extLst>
                </p:cNvPr>
                <p:cNvGrpSpPr>
                  <a:grpSpLocks/>
                </p:cNvGrpSpPr>
                <p:nvPr/>
              </p:nvGrpSpPr>
              <p:grpSpPr bwMode="auto">
                <a:xfrm>
                  <a:off x="6838" y="2032"/>
                  <a:ext cx="454" cy="57"/>
                  <a:chOff x="3597" y="2032"/>
                  <a:chExt cx="454" cy="57"/>
                </a:xfrm>
              </p:grpSpPr>
              <p:sp>
                <p:nvSpPr>
                  <p:cNvPr id="53599" name="Line 109">
                    <a:extLst>
                      <a:ext uri="{FF2B5EF4-FFF2-40B4-BE49-F238E27FC236}">
                        <a16:creationId xmlns:a16="http://schemas.microsoft.com/office/drawing/2014/main" id="{9E36CE5B-691C-25F4-3E3C-3060D00DEABD}"/>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600" name="Oval 110">
                    <a:extLst>
                      <a:ext uri="{FF2B5EF4-FFF2-40B4-BE49-F238E27FC236}">
                        <a16:creationId xmlns:a16="http://schemas.microsoft.com/office/drawing/2014/main" id="{C66D6133-A7E1-71F6-56A0-6DE863A50226}"/>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53291" name="Group 111">
                <a:extLst>
                  <a:ext uri="{FF2B5EF4-FFF2-40B4-BE49-F238E27FC236}">
                    <a16:creationId xmlns:a16="http://schemas.microsoft.com/office/drawing/2014/main" id="{F1154B70-0DD0-4A22-D7FE-3AB785C6797B}"/>
                  </a:ext>
                </a:extLst>
              </p:cNvPr>
              <p:cNvGrpSpPr>
                <a:grpSpLocks/>
              </p:cNvGrpSpPr>
              <p:nvPr/>
            </p:nvGrpSpPr>
            <p:grpSpPr bwMode="auto">
              <a:xfrm rot="6600000">
                <a:off x="3191" y="3320"/>
                <a:ext cx="3129" cy="57"/>
                <a:chOff x="3597" y="2032"/>
                <a:chExt cx="3695" cy="57"/>
              </a:xfrm>
            </p:grpSpPr>
            <p:grpSp>
              <p:nvGrpSpPr>
                <p:cNvPr id="53567" name="Group 112">
                  <a:extLst>
                    <a:ext uri="{FF2B5EF4-FFF2-40B4-BE49-F238E27FC236}">
                      <a16:creationId xmlns:a16="http://schemas.microsoft.com/office/drawing/2014/main" id="{EE65A279-CFA3-3AAD-70A3-6D37A6FEF02B}"/>
                    </a:ext>
                  </a:extLst>
                </p:cNvPr>
                <p:cNvGrpSpPr>
                  <a:grpSpLocks/>
                </p:cNvGrpSpPr>
                <p:nvPr/>
              </p:nvGrpSpPr>
              <p:grpSpPr bwMode="auto">
                <a:xfrm>
                  <a:off x="3597" y="2032"/>
                  <a:ext cx="454" cy="57"/>
                  <a:chOff x="3597" y="2032"/>
                  <a:chExt cx="454" cy="57"/>
                </a:xfrm>
              </p:grpSpPr>
              <p:sp>
                <p:nvSpPr>
                  <p:cNvPr id="53589" name="Line 113">
                    <a:extLst>
                      <a:ext uri="{FF2B5EF4-FFF2-40B4-BE49-F238E27FC236}">
                        <a16:creationId xmlns:a16="http://schemas.microsoft.com/office/drawing/2014/main" id="{DB395D00-6692-D34A-8174-A052C433FC07}"/>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90" name="Oval 114">
                    <a:extLst>
                      <a:ext uri="{FF2B5EF4-FFF2-40B4-BE49-F238E27FC236}">
                        <a16:creationId xmlns:a16="http://schemas.microsoft.com/office/drawing/2014/main" id="{676DD7F1-FC9F-350E-3629-6E7B485ED8E2}"/>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68" name="Group 115">
                  <a:extLst>
                    <a:ext uri="{FF2B5EF4-FFF2-40B4-BE49-F238E27FC236}">
                      <a16:creationId xmlns:a16="http://schemas.microsoft.com/office/drawing/2014/main" id="{437F8F48-AE19-E571-55B0-D49903033487}"/>
                    </a:ext>
                  </a:extLst>
                </p:cNvPr>
                <p:cNvGrpSpPr>
                  <a:grpSpLocks/>
                </p:cNvGrpSpPr>
                <p:nvPr/>
              </p:nvGrpSpPr>
              <p:grpSpPr bwMode="auto">
                <a:xfrm>
                  <a:off x="4066" y="2032"/>
                  <a:ext cx="454" cy="57"/>
                  <a:chOff x="3597" y="2032"/>
                  <a:chExt cx="454" cy="57"/>
                </a:xfrm>
              </p:grpSpPr>
              <p:sp>
                <p:nvSpPr>
                  <p:cNvPr id="53587" name="Line 116">
                    <a:extLst>
                      <a:ext uri="{FF2B5EF4-FFF2-40B4-BE49-F238E27FC236}">
                        <a16:creationId xmlns:a16="http://schemas.microsoft.com/office/drawing/2014/main" id="{389E023D-00DA-23B8-3FB5-A57F0A24A4F0}"/>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88" name="Oval 117">
                    <a:extLst>
                      <a:ext uri="{FF2B5EF4-FFF2-40B4-BE49-F238E27FC236}">
                        <a16:creationId xmlns:a16="http://schemas.microsoft.com/office/drawing/2014/main" id="{2B312C92-98A8-43CC-1952-F653EC251B6B}"/>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69" name="Group 118">
                  <a:extLst>
                    <a:ext uri="{FF2B5EF4-FFF2-40B4-BE49-F238E27FC236}">
                      <a16:creationId xmlns:a16="http://schemas.microsoft.com/office/drawing/2014/main" id="{48B9CF06-A0F6-1D42-7E33-4D5F44987B2A}"/>
                    </a:ext>
                  </a:extLst>
                </p:cNvPr>
                <p:cNvGrpSpPr>
                  <a:grpSpLocks/>
                </p:cNvGrpSpPr>
                <p:nvPr/>
              </p:nvGrpSpPr>
              <p:grpSpPr bwMode="auto">
                <a:xfrm>
                  <a:off x="4530" y="2032"/>
                  <a:ext cx="454" cy="57"/>
                  <a:chOff x="3597" y="2032"/>
                  <a:chExt cx="454" cy="57"/>
                </a:xfrm>
              </p:grpSpPr>
              <p:sp>
                <p:nvSpPr>
                  <p:cNvPr id="53585" name="Line 119">
                    <a:extLst>
                      <a:ext uri="{FF2B5EF4-FFF2-40B4-BE49-F238E27FC236}">
                        <a16:creationId xmlns:a16="http://schemas.microsoft.com/office/drawing/2014/main" id="{996843E7-9C85-F2B6-46CB-A3EE524EF9CA}"/>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86" name="Oval 120">
                    <a:extLst>
                      <a:ext uri="{FF2B5EF4-FFF2-40B4-BE49-F238E27FC236}">
                        <a16:creationId xmlns:a16="http://schemas.microsoft.com/office/drawing/2014/main" id="{90D8A9E4-17B5-63B7-F06A-F4697F802307}"/>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70" name="Group 121">
                  <a:extLst>
                    <a:ext uri="{FF2B5EF4-FFF2-40B4-BE49-F238E27FC236}">
                      <a16:creationId xmlns:a16="http://schemas.microsoft.com/office/drawing/2014/main" id="{98238762-526E-2770-116B-940F262DC849}"/>
                    </a:ext>
                  </a:extLst>
                </p:cNvPr>
                <p:cNvGrpSpPr>
                  <a:grpSpLocks/>
                </p:cNvGrpSpPr>
                <p:nvPr/>
              </p:nvGrpSpPr>
              <p:grpSpPr bwMode="auto">
                <a:xfrm>
                  <a:off x="4998" y="2032"/>
                  <a:ext cx="454" cy="57"/>
                  <a:chOff x="3597" y="2032"/>
                  <a:chExt cx="454" cy="57"/>
                </a:xfrm>
              </p:grpSpPr>
              <p:sp>
                <p:nvSpPr>
                  <p:cNvPr id="53583" name="Line 122">
                    <a:extLst>
                      <a:ext uri="{FF2B5EF4-FFF2-40B4-BE49-F238E27FC236}">
                        <a16:creationId xmlns:a16="http://schemas.microsoft.com/office/drawing/2014/main" id="{BF7F8BEC-661A-FD0B-3431-3A3BD2308F45}"/>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84" name="Oval 123">
                    <a:extLst>
                      <a:ext uri="{FF2B5EF4-FFF2-40B4-BE49-F238E27FC236}">
                        <a16:creationId xmlns:a16="http://schemas.microsoft.com/office/drawing/2014/main" id="{48DED9F3-4B28-9CB8-25C9-0C6AAF538DDF}"/>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71" name="Group 124">
                  <a:extLst>
                    <a:ext uri="{FF2B5EF4-FFF2-40B4-BE49-F238E27FC236}">
                      <a16:creationId xmlns:a16="http://schemas.microsoft.com/office/drawing/2014/main" id="{E23DEB82-1DFD-5B57-7093-787197F5DA78}"/>
                    </a:ext>
                  </a:extLst>
                </p:cNvPr>
                <p:cNvGrpSpPr>
                  <a:grpSpLocks/>
                </p:cNvGrpSpPr>
                <p:nvPr/>
              </p:nvGrpSpPr>
              <p:grpSpPr bwMode="auto">
                <a:xfrm>
                  <a:off x="5454" y="2032"/>
                  <a:ext cx="454" cy="57"/>
                  <a:chOff x="3597" y="2032"/>
                  <a:chExt cx="454" cy="57"/>
                </a:xfrm>
              </p:grpSpPr>
              <p:sp>
                <p:nvSpPr>
                  <p:cNvPr id="53581" name="Line 125">
                    <a:extLst>
                      <a:ext uri="{FF2B5EF4-FFF2-40B4-BE49-F238E27FC236}">
                        <a16:creationId xmlns:a16="http://schemas.microsoft.com/office/drawing/2014/main" id="{B5D22992-E1F8-9C79-9F4C-1FB834F92D77}"/>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82" name="Oval 126">
                    <a:extLst>
                      <a:ext uri="{FF2B5EF4-FFF2-40B4-BE49-F238E27FC236}">
                        <a16:creationId xmlns:a16="http://schemas.microsoft.com/office/drawing/2014/main" id="{F9BABF59-1C49-F102-D24A-EB648A594734}"/>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72" name="Group 127">
                  <a:extLst>
                    <a:ext uri="{FF2B5EF4-FFF2-40B4-BE49-F238E27FC236}">
                      <a16:creationId xmlns:a16="http://schemas.microsoft.com/office/drawing/2014/main" id="{809C1198-9648-DF90-A8ED-5BDACE742717}"/>
                    </a:ext>
                  </a:extLst>
                </p:cNvPr>
                <p:cNvGrpSpPr>
                  <a:grpSpLocks/>
                </p:cNvGrpSpPr>
                <p:nvPr/>
              </p:nvGrpSpPr>
              <p:grpSpPr bwMode="auto">
                <a:xfrm>
                  <a:off x="5922" y="2032"/>
                  <a:ext cx="454" cy="57"/>
                  <a:chOff x="3597" y="2032"/>
                  <a:chExt cx="454" cy="57"/>
                </a:xfrm>
              </p:grpSpPr>
              <p:sp>
                <p:nvSpPr>
                  <p:cNvPr id="53579" name="Line 128">
                    <a:extLst>
                      <a:ext uri="{FF2B5EF4-FFF2-40B4-BE49-F238E27FC236}">
                        <a16:creationId xmlns:a16="http://schemas.microsoft.com/office/drawing/2014/main" id="{25C8BCCC-1866-8491-2F56-A65816C6B9D4}"/>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80" name="Oval 129">
                    <a:extLst>
                      <a:ext uri="{FF2B5EF4-FFF2-40B4-BE49-F238E27FC236}">
                        <a16:creationId xmlns:a16="http://schemas.microsoft.com/office/drawing/2014/main" id="{DD82E642-26C4-D061-6B04-5A5FA5FB0B6F}"/>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73" name="Group 130">
                  <a:extLst>
                    <a:ext uri="{FF2B5EF4-FFF2-40B4-BE49-F238E27FC236}">
                      <a16:creationId xmlns:a16="http://schemas.microsoft.com/office/drawing/2014/main" id="{B910DF72-FEC9-C923-9816-C609A4FA7668}"/>
                    </a:ext>
                  </a:extLst>
                </p:cNvPr>
                <p:cNvGrpSpPr>
                  <a:grpSpLocks/>
                </p:cNvGrpSpPr>
                <p:nvPr/>
              </p:nvGrpSpPr>
              <p:grpSpPr bwMode="auto">
                <a:xfrm>
                  <a:off x="6382" y="2032"/>
                  <a:ext cx="454" cy="57"/>
                  <a:chOff x="3597" y="2032"/>
                  <a:chExt cx="454" cy="57"/>
                </a:xfrm>
              </p:grpSpPr>
              <p:sp>
                <p:nvSpPr>
                  <p:cNvPr id="53577" name="Line 131">
                    <a:extLst>
                      <a:ext uri="{FF2B5EF4-FFF2-40B4-BE49-F238E27FC236}">
                        <a16:creationId xmlns:a16="http://schemas.microsoft.com/office/drawing/2014/main" id="{C8BFB84C-0E1C-ACF3-5943-E6ED9764739A}"/>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78" name="Oval 132">
                    <a:extLst>
                      <a:ext uri="{FF2B5EF4-FFF2-40B4-BE49-F238E27FC236}">
                        <a16:creationId xmlns:a16="http://schemas.microsoft.com/office/drawing/2014/main" id="{85F2074A-5BE6-3F2E-5B20-B66548D2FB5C}"/>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74" name="Group 133">
                  <a:extLst>
                    <a:ext uri="{FF2B5EF4-FFF2-40B4-BE49-F238E27FC236}">
                      <a16:creationId xmlns:a16="http://schemas.microsoft.com/office/drawing/2014/main" id="{67A4E699-D809-1ADE-67BC-71B02836230B}"/>
                    </a:ext>
                  </a:extLst>
                </p:cNvPr>
                <p:cNvGrpSpPr>
                  <a:grpSpLocks/>
                </p:cNvGrpSpPr>
                <p:nvPr/>
              </p:nvGrpSpPr>
              <p:grpSpPr bwMode="auto">
                <a:xfrm>
                  <a:off x="6838" y="2032"/>
                  <a:ext cx="454" cy="57"/>
                  <a:chOff x="3597" y="2032"/>
                  <a:chExt cx="454" cy="57"/>
                </a:xfrm>
              </p:grpSpPr>
              <p:sp>
                <p:nvSpPr>
                  <p:cNvPr id="53575" name="Line 134">
                    <a:extLst>
                      <a:ext uri="{FF2B5EF4-FFF2-40B4-BE49-F238E27FC236}">
                        <a16:creationId xmlns:a16="http://schemas.microsoft.com/office/drawing/2014/main" id="{A8AC1041-4807-F857-63F9-1D28733D65C8}"/>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76" name="Oval 135">
                    <a:extLst>
                      <a:ext uri="{FF2B5EF4-FFF2-40B4-BE49-F238E27FC236}">
                        <a16:creationId xmlns:a16="http://schemas.microsoft.com/office/drawing/2014/main" id="{DD230745-2826-D237-7B75-E957E6EA63B6}"/>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53292" name="Group 136">
                <a:extLst>
                  <a:ext uri="{FF2B5EF4-FFF2-40B4-BE49-F238E27FC236}">
                    <a16:creationId xmlns:a16="http://schemas.microsoft.com/office/drawing/2014/main" id="{B9E4A348-CD9F-8D98-58E8-83C599824EB2}"/>
                  </a:ext>
                </a:extLst>
              </p:cNvPr>
              <p:cNvGrpSpPr>
                <a:grpSpLocks/>
              </p:cNvGrpSpPr>
              <p:nvPr/>
            </p:nvGrpSpPr>
            <p:grpSpPr bwMode="auto">
              <a:xfrm rot="6600000">
                <a:off x="3643" y="3320"/>
                <a:ext cx="3129" cy="57"/>
                <a:chOff x="3597" y="2032"/>
                <a:chExt cx="3695" cy="57"/>
              </a:xfrm>
            </p:grpSpPr>
            <p:grpSp>
              <p:nvGrpSpPr>
                <p:cNvPr id="53543" name="Group 137">
                  <a:extLst>
                    <a:ext uri="{FF2B5EF4-FFF2-40B4-BE49-F238E27FC236}">
                      <a16:creationId xmlns:a16="http://schemas.microsoft.com/office/drawing/2014/main" id="{49269A9A-1A00-5863-5DEF-9695BFA7CB47}"/>
                    </a:ext>
                  </a:extLst>
                </p:cNvPr>
                <p:cNvGrpSpPr>
                  <a:grpSpLocks/>
                </p:cNvGrpSpPr>
                <p:nvPr/>
              </p:nvGrpSpPr>
              <p:grpSpPr bwMode="auto">
                <a:xfrm>
                  <a:off x="3597" y="2032"/>
                  <a:ext cx="454" cy="57"/>
                  <a:chOff x="3597" y="2032"/>
                  <a:chExt cx="454" cy="57"/>
                </a:xfrm>
              </p:grpSpPr>
              <p:sp>
                <p:nvSpPr>
                  <p:cNvPr id="53565" name="Line 138">
                    <a:extLst>
                      <a:ext uri="{FF2B5EF4-FFF2-40B4-BE49-F238E27FC236}">
                        <a16:creationId xmlns:a16="http://schemas.microsoft.com/office/drawing/2014/main" id="{F0541E8E-4495-0B85-F52A-0D88C661DFC9}"/>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66" name="Oval 139">
                    <a:extLst>
                      <a:ext uri="{FF2B5EF4-FFF2-40B4-BE49-F238E27FC236}">
                        <a16:creationId xmlns:a16="http://schemas.microsoft.com/office/drawing/2014/main" id="{FB17F93A-216C-401C-9337-475FA0FFEFF7}"/>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44" name="Group 140">
                  <a:extLst>
                    <a:ext uri="{FF2B5EF4-FFF2-40B4-BE49-F238E27FC236}">
                      <a16:creationId xmlns:a16="http://schemas.microsoft.com/office/drawing/2014/main" id="{DDFED3CF-C8BE-4722-7398-5D436B300F15}"/>
                    </a:ext>
                  </a:extLst>
                </p:cNvPr>
                <p:cNvGrpSpPr>
                  <a:grpSpLocks/>
                </p:cNvGrpSpPr>
                <p:nvPr/>
              </p:nvGrpSpPr>
              <p:grpSpPr bwMode="auto">
                <a:xfrm>
                  <a:off x="4066" y="2032"/>
                  <a:ext cx="454" cy="57"/>
                  <a:chOff x="3597" y="2032"/>
                  <a:chExt cx="454" cy="57"/>
                </a:xfrm>
              </p:grpSpPr>
              <p:sp>
                <p:nvSpPr>
                  <p:cNvPr id="53563" name="Line 141">
                    <a:extLst>
                      <a:ext uri="{FF2B5EF4-FFF2-40B4-BE49-F238E27FC236}">
                        <a16:creationId xmlns:a16="http://schemas.microsoft.com/office/drawing/2014/main" id="{3B572F69-FF51-D320-AD9D-8F14E42D5430}"/>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64" name="Oval 142">
                    <a:extLst>
                      <a:ext uri="{FF2B5EF4-FFF2-40B4-BE49-F238E27FC236}">
                        <a16:creationId xmlns:a16="http://schemas.microsoft.com/office/drawing/2014/main" id="{670868AD-71A5-3437-2E56-23254407C8A7}"/>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45" name="Group 143">
                  <a:extLst>
                    <a:ext uri="{FF2B5EF4-FFF2-40B4-BE49-F238E27FC236}">
                      <a16:creationId xmlns:a16="http://schemas.microsoft.com/office/drawing/2014/main" id="{08AAC054-6400-1F8B-CB61-511EC7AA4320}"/>
                    </a:ext>
                  </a:extLst>
                </p:cNvPr>
                <p:cNvGrpSpPr>
                  <a:grpSpLocks/>
                </p:cNvGrpSpPr>
                <p:nvPr/>
              </p:nvGrpSpPr>
              <p:grpSpPr bwMode="auto">
                <a:xfrm>
                  <a:off x="4530" y="2032"/>
                  <a:ext cx="454" cy="57"/>
                  <a:chOff x="3597" y="2032"/>
                  <a:chExt cx="454" cy="57"/>
                </a:xfrm>
              </p:grpSpPr>
              <p:sp>
                <p:nvSpPr>
                  <p:cNvPr id="53561" name="Line 144">
                    <a:extLst>
                      <a:ext uri="{FF2B5EF4-FFF2-40B4-BE49-F238E27FC236}">
                        <a16:creationId xmlns:a16="http://schemas.microsoft.com/office/drawing/2014/main" id="{8F82CC2D-6F63-E0B1-C35E-043C71220CD0}"/>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62" name="Oval 145">
                    <a:extLst>
                      <a:ext uri="{FF2B5EF4-FFF2-40B4-BE49-F238E27FC236}">
                        <a16:creationId xmlns:a16="http://schemas.microsoft.com/office/drawing/2014/main" id="{911D45D0-1CA5-9549-ECC9-C09489FCA238}"/>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46" name="Group 146">
                  <a:extLst>
                    <a:ext uri="{FF2B5EF4-FFF2-40B4-BE49-F238E27FC236}">
                      <a16:creationId xmlns:a16="http://schemas.microsoft.com/office/drawing/2014/main" id="{E3162223-1287-D9C6-F26C-71AD81A84A25}"/>
                    </a:ext>
                  </a:extLst>
                </p:cNvPr>
                <p:cNvGrpSpPr>
                  <a:grpSpLocks/>
                </p:cNvGrpSpPr>
                <p:nvPr/>
              </p:nvGrpSpPr>
              <p:grpSpPr bwMode="auto">
                <a:xfrm>
                  <a:off x="4998" y="2032"/>
                  <a:ext cx="454" cy="57"/>
                  <a:chOff x="3597" y="2032"/>
                  <a:chExt cx="454" cy="57"/>
                </a:xfrm>
              </p:grpSpPr>
              <p:sp>
                <p:nvSpPr>
                  <p:cNvPr id="53559" name="Line 147">
                    <a:extLst>
                      <a:ext uri="{FF2B5EF4-FFF2-40B4-BE49-F238E27FC236}">
                        <a16:creationId xmlns:a16="http://schemas.microsoft.com/office/drawing/2014/main" id="{5D0D4DA4-3180-7262-1D9D-FFDDFE3BEC33}"/>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60" name="Oval 148">
                    <a:extLst>
                      <a:ext uri="{FF2B5EF4-FFF2-40B4-BE49-F238E27FC236}">
                        <a16:creationId xmlns:a16="http://schemas.microsoft.com/office/drawing/2014/main" id="{BAD26C18-586F-2170-6D5E-3025772159FC}"/>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47" name="Group 149">
                  <a:extLst>
                    <a:ext uri="{FF2B5EF4-FFF2-40B4-BE49-F238E27FC236}">
                      <a16:creationId xmlns:a16="http://schemas.microsoft.com/office/drawing/2014/main" id="{35D68DBB-FF74-3952-4149-6361D471C6D8}"/>
                    </a:ext>
                  </a:extLst>
                </p:cNvPr>
                <p:cNvGrpSpPr>
                  <a:grpSpLocks/>
                </p:cNvGrpSpPr>
                <p:nvPr/>
              </p:nvGrpSpPr>
              <p:grpSpPr bwMode="auto">
                <a:xfrm>
                  <a:off x="5454" y="2032"/>
                  <a:ext cx="454" cy="57"/>
                  <a:chOff x="3597" y="2032"/>
                  <a:chExt cx="454" cy="57"/>
                </a:xfrm>
              </p:grpSpPr>
              <p:sp>
                <p:nvSpPr>
                  <p:cNvPr id="53557" name="Line 150">
                    <a:extLst>
                      <a:ext uri="{FF2B5EF4-FFF2-40B4-BE49-F238E27FC236}">
                        <a16:creationId xmlns:a16="http://schemas.microsoft.com/office/drawing/2014/main" id="{670F496D-E3A4-F2CD-83EC-CB389EFF622A}"/>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58" name="Oval 151">
                    <a:extLst>
                      <a:ext uri="{FF2B5EF4-FFF2-40B4-BE49-F238E27FC236}">
                        <a16:creationId xmlns:a16="http://schemas.microsoft.com/office/drawing/2014/main" id="{279930B0-6EFC-F2DA-2908-D9F37257D4C7}"/>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48" name="Group 152">
                  <a:extLst>
                    <a:ext uri="{FF2B5EF4-FFF2-40B4-BE49-F238E27FC236}">
                      <a16:creationId xmlns:a16="http://schemas.microsoft.com/office/drawing/2014/main" id="{6129266A-C58F-647D-EE65-9B0CB4DFBA78}"/>
                    </a:ext>
                  </a:extLst>
                </p:cNvPr>
                <p:cNvGrpSpPr>
                  <a:grpSpLocks/>
                </p:cNvGrpSpPr>
                <p:nvPr/>
              </p:nvGrpSpPr>
              <p:grpSpPr bwMode="auto">
                <a:xfrm>
                  <a:off x="5922" y="2032"/>
                  <a:ext cx="454" cy="57"/>
                  <a:chOff x="3597" y="2032"/>
                  <a:chExt cx="454" cy="57"/>
                </a:xfrm>
              </p:grpSpPr>
              <p:sp>
                <p:nvSpPr>
                  <p:cNvPr id="53555" name="Line 153">
                    <a:extLst>
                      <a:ext uri="{FF2B5EF4-FFF2-40B4-BE49-F238E27FC236}">
                        <a16:creationId xmlns:a16="http://schemas.microsoft.com/office/drawing/2014/main" id="{CEAD0996-EFD2-3F5C-89F3-2F2AC84402F4}"/>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56" name="Oval 154">
                    <a:extLst>
                      <a:ext uri="{FF2B5EF4-FFF2-40B4-BE49-F238E27FC236}">
                        <a16:creationId xmlns:a16="http://schemas.microsoft.com/office/drawing/2014/main" id="{CCB3A32E-6EF4-9894-6F48-1168D7954242}"/>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49" name="Group 155">
                  <a:extLst>
                    <a:ext uri="{FF2B5EF4-FFF2-40B4-BE49-F238E27FC236}">
                      <a16:creationId xmlns:a16="http://schemas.microsoft.com/office/drawing/2014/main" id="{9C6F3FE1-8FE9-B12B-88F4-E3B1B1F49D57}"/>
                    </a:ext>
                  </a:extLst>
                </p:cNvPr>
                <p:cNvGrpSpPr>
                  <a:grpSpLocks/>
                </p:cNvGrpSpPr>
                <p:nvPr/>
              </p:nvGrpSpPr>
              <p:grpSpPr bwMode="auto">
                <a:xfrm>
                  <a:off x="6382" y="2032"/>
                  <a:ext cx="454" cy="57"/>
                  <a:chOff x="3597" y="2032"/>
                  <a:chExt cx="454" cy="57"/>
                </a:xfrm>
              </p:grpSpPr>
              <p:sp>
                <p:nvSpPr>
                  <p:cNvPr id="53553" name="Line 156">
                    <a:extLst>
                      <a:ext uri="{FF2B5EF4-FFF2-40B4-BE49-F238E27FC236}">
                        <a16:creationId xmlns:a16="http://schemas.microsoft.com/office/drawing/2014/main" id="{619D48CF-E1E2-5374-6316-4CE4BDCC3B0C}"/>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54" name="Oval 157">
                    <a:extLst>
                      <a:ext uri="{FF2B5EF4-FFF2-40B4-BE49-F238E27FC236}">
                        <a16:creationId xmlns:a16="http://schemas.microsoft.com/office/drawing/2014/main" id="{02FC2436-AAF6-A8A6-D31B-6424C2B42547}"/>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50" name="Group 158">
                  <a:extLst>
                    <a:ext uri="{FF2B5EF4-FFF2-40B4-BE49-F238E27FC236}">
                      <a16:creationId xmlns:a16="http://schemas.microsoft.com/office/drawing/2014/main" id="{BB9518EB-B7DB-C1F7-CF2E-66767CE6B16C}"/>
                    </a:ext>
                  </a:extLst>
                </p:cNvPr>
                <p:cNvGrpSpPr>
                  <a:grpSpLocks/>
                </p:cNvGrpSpPr>
                <p:nvPr/>
              </p:nvGrpSpPr>
              <p:grpSpPr bwMode="auto">
                <a:xfrm>
                  <a:off x="6838" y="2032"/>
                  <a:ext cx="454" cy="57"/>
                  <a:chOff x="3597" y="2032"/>
                  <a:chExt cx="454" cy="57"/>
                </a:xfrm>
              </p:grpSpPr>
              <p:sp>
                <p:nvSpPr>
                  <p:cNvPr id="53551" name="Line 159">
                    <a:extLst>
                      <a:ext uri="{FF2B5EF4-FFF2-40B4-BE49-F238E27FC236}">
                        <a16:creationId xmlns:a16="http://schemas.microsoft.com/office/drawing/2014/main" id="{C46ACD49-0B76-90D6-3BF8-93A12BD15CD1}"/>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52" name="Oval 160">
                    <a:extLst>
                      <a:ext uri="{FF2B5EF4-FFF2-40B4-BE49-F238E27FC236}">
                        <a16:creationId xmlns:a16="http://schemas.microsoft.com/office/drawing/2014/main" id="{FD039F01-8EDA-8FDB-7D10-DD76336ADB60}"/>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53293" name="Group 161">
                <a:extLst>
                  <a:ext uri="{FF2B5EF4-FFF2-40B4-BE49-F238E27FC236}">
                    <a16:creationId xmlns:a16="http://schemas.microsoft.com/office/drawing/2014/main" id="{1E1F48C1-1DFE-9772-A7D4-725CC7367A0C}"/>
                  </a:ext>
                </a:extLst>
              </p:cNvPr>
              <p:cNvGrpSpPr>
                <a:grpSpLocks/>
              </p:cNvGrpSpPr>
              <p:nvPr/>
            </p:nvGrpSpPr>
            <p:grpSpPr bwMode="auto">
              <a:xfrm rot="6600000">
                <a:off x="4119" y="3324"/>
                <a:ext cx="3129" cy="57"/>
                <a:chOff x="3597" y="2032"/>
                <a:chExt cx="3695" cy="57"/>
              </a:xfrm>
            </p:grpSpPr>
            <p:grpSp>
              <p:nvGrpSpPr>
                <p:cNvPr id="53519" name="Group 162">
                  <a:extLst>
                    <a:ext uri="{FF2B5EF4-FFF2-40B4-BE49-F238E27FC236}">
                      <a16:creationId xmlns:a16="http://schemas.microsoft.com/office/drawing/2014/main" id="{08597B0B-A53D-D266-EDAE-8CB595592303}"/>
                    </a:ext>
                  </a:extLst>
                </p:cNvPr>
                <p:cNvGrpSpPr>
                  <a:grpSpLocks/>
                </p:cNvGrpSpPr>
                <p:nvPr/>
              </p:nvGrpSpPr>
              <p:grpSpPr bwMode="auto">
                <a:xfrm>
                  <a:off x="3597" y="2032"/>
                  <a:ext cx="454" cy="57"/>
                  <a:chOff x="3597" y="2032"/>
                  <a:chExt cx="454" cy="57"/>
                </a:xfrm>
              </p:grpSpPr>
              <p:sp>
                <p:nvSpPr>
                  <p:cNvPr id="53541" name="Line 163">
                    <a:extLst>
                      <a:ext uri="{FF2B5EF4-FFF2-40B4-BE49-F238E27FC236}">
                        <a16:creationId xmlns:a16="http://schemas.microsoft.com/office/drawing/2014/main" id="{E67F00C7-CFBE-FA79-F1BD-6F7849AC59C9}"/>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42" name="Oval 164">
                    <a:extLst>
                      <a:ext uri="{FF2B5EF4-FFF2-40B4-BE49-F238E27FC236}">
                        <a16:creationId xmlns:a16="http://schemas.microsoft.com/office/drawing/2014/main" id="{8F277A8F-E895-2788-6356-AAAF0EF00CB8}"/>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20" name="Group 165">
                  <a:extLst>
                    <a:ext uri="{FF2B5EF4-FFF2-40B4-BE49-F238E27FC236}">
                      <a16:creationId xmlns:a16="http://schemas.microsoft.com/office/drawing/2014/main" id="{69C05526-9BAC-BC75-3971-69C9A0AB1C83}"/>
                    </a:ext>
                  </a:extLst>
                </p:cNvPr>
                <p:cNvGrpSpPr>
                  <a:grpSpLocks/>
                </p:cNvGrpSpPr>
                <p:nvPr/>
              </p:nvGrpSpPr>
              <p:grpSpPr bwMode="auto">
                <a:xfrm>
                  <a:off x="4066" y="2032"/>
                  <a:ext cx="454" cy="57"/>
                  <a:chOff x="3597" y="2032"/>
                  <a:chExt cx="454" cy="57"/>
                </a:xfrm>
              </p:grpSpPr>
              <p:sp>
                <p:nvSpPr>
                  <p:cNvPr id="53539" name="Line 166">
                    <a:extLst>
                      <a:ext uri="{FF2B5EF4-FFF2-40B4-BE49-F238E27FC236}">
                        <a16:creationId xmlns:a16="http://schemas.microsoft.com/office/drawing/2014/main" id="{81E7BD98-43A5-E7E5-2875-8C7638123D64}"/>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40" name="Oval 167">
                    <a:extLst>
                      <a:ext uri="{FF2B5EF4-FFF2-40B4-BE49-F238E27FC236}">
                        <a16:creationId xmlns:a16="http://schemas.microsoft.com/office/drawing/2014/main" id="{B2AA76B5-8A5C-8341-0D22-ED5A20811101}"/>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21" name="Group 168">
                  <a:extLst>
                    <a:ext uri="{FF2B5EF4-FFF2-40B4-BE49-F238E27FC236}">
                      <a16:creationId xmlns:a16="http://schemas.microsoft.com/office/drawing/2014/main" id="{7D8EF2F8-4CDB-B826-D5C4-AD6B30C90D01}"/>
                    </a:ext>
                  </a:extLst>
                </p:cNvPr>
                <p:cNvGrpSpPr>
                  <a:grpSpLocks/>
                </p:cNvGrpSpPr>
                <p:nvPr/>
              </p:nvGrpSpPr>
              <p:grpSpPr bwMode="auto">
                <a:xfrm>
                  <a:off x="4530" y="2032"/>
                  <a:ext cx="454" cy="57"/>
                  <a:chOff x="3597" y="2032"/>
                  <a:chExt cx="454" cy="57"/>
                </a:xfrm>
              </p:grpSpPr>
              <p:sp>
                <p:nvSpPr>
                  <p:cNvPr id="53537" name="Line 169">
                    <a:extLst>
                      <a:ext uri="{FF2B5EF4-FFF2-40B4-BE49-F238E27FC236}">
                        <a16:creationId xmlns:a16="http://schemas.microsoft.com/office/drawing/2014/main" id="{F40E036F-9C36-E3CB-6CBC-99035C7A5D34}"/>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38" name="Oval 170">
                    <a:extLst>
                      <a:ext uri="{FF2B5EF4-FFF2-40B4-BE49-F238E27FC236}">
                        <a16:creationId xmlns:a16="http://schemas.microsoft.com/office/drawing/2014/main" id="{D5ECCAB0-4C6A-550F-6B94-49D668CBA338}"/>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22" name="Group 171">
                  <a:extLst>
                    <a:ext uri="{FF2B5EF4-FFF2-40B4-BE49-F238E27FC236}">
                      <a16:creationId xmlns:a16="http://schemas.microsoft.com/office/drawing/2014/main" id="{E480AD2D-94A4-811E-4F29-3A5E3F98B27F}"/>
                    </a:ext>
                  </a:extLst>
                </p:cNvPr>
                <p:cNvGrpSpPr>
                  <a:grpSpLocks/>
                </p:cNvGrpSpPr>
                <p:nvPr/>
              </p:nvGrpSpPr>
              <p:grpSpPr bwMode="auto">
                <a:xfrm>
                  <a:off x="4998" y="2032"/>
                  <a:ext cx="454" cy="57"/>
                  <a:chOff x="3597" y="2032"/>
                  <a:chExt cx="454" cy="57"/>
                </a:xfrm>
              </p:grpSpPr>
              <p:sp>
                <p:nvSpPr>
                  <p:cNvPr id="53535" name="Line 172">
                    <a:extLst>
                      <a:ext uri="{FF2B5EF4-FFF2-40B4-BE49-F238E27FC236}">
                        <a16:creationId xmlns:a16="http://schemas.microsoft.com/office/drawing/2014/main" id="{8F640236-FC24-B29E-F9FF-AC7CA9048A58}"/>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36" name="Oval 173">
                    <a:extLst>
                      <a:ext uri="{FF2B5EF4-FFF2-40B4-BE49-F238E27FC236}">
                        <a16:creationId xmlns:a16="http://schemas.microsoft.com/office/drawing/2014/main" id="{29F40E9E-0E49-6014-D585-590D1524D64F}"/>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23" name="Group 174">
                  <a:extLst>
                    <a:ext uri="{FF2B5EF4-FFF2-40B4-BE49-F238E27FC236}">
                      <a16:creationId xmlns:a16="http://schemas.microsoft.com/office/drawing/2014/main" id="{B4C96752-6409-4888-523C-80E1ABE4710D}"/>
                    </a:ext>
                  </a:extLst>
                </p:cNvPr>
                <p:cNvGrpSpPr>
                  <a:grpSpLocks/>
                </p:cNvGrpSpPr>
                <p:nvPr/>
              </p:nvGrpSpPr>
              <p:grpSpPr bwMode="auto">
                <a:xfrm>
                  <a:off x="5454" y="2032"/>
                  <a:ext cx="454" cy="57"/>
                  <a:chOff x="3597" y="2032"/>
                  <a:chExt cx="454" cy="57"/>
                </a:xfrm>
              </p:grpSpPr>
              <p:sp>
                <p:nvSpPr>
                  <p:cNvPr id="53533" name="Line 175">
                    <a:extLst>
                      <a:ext uri="{FF2B5EF4-FFF2-40B4-BE49-F238E27FC236}">
                        <a16:creationId xmlns:a16="http://schemas.microsoft.com/office/drawing/2014/main" id="{E4BBCD1B-157E-CEA6-E116-910849C7ADC9}"/>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34" name="Oval 176">
                    <a:extLst>
                      <a:ext uri="{FF2B5EF4-FFF2-40B4-BE49-F238E27FC236}">
                        <a16:creationId xmlns:a16="http://schemas.microsoft.com/office/drawing/2014/main" id="{AD1BFB41-5A12-5800-04AC-7C6F19586AC2}"/>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24" name="Group 177">
                  <a:extLst>
                    <a:ext uri="{FF2B5EF4-FFF2-40B4-BE49-F238E27FC236}">
                      <a16:creationId xmlns:a16="http://schemas.microsoft.com/office/drawing/2014/main" id="{4CC59780-906F-547A-D99C-C1EC7862DA20}"/>
                    </a:ext>
                  </a:extLst>
                </p:cNvPr>
                <p:cNvGrpSpPr>
                  <a:grpSpLocks/>
                </p:cNvGrpSpPr>
                <p:nvPr/>
              </p:nvGrpSpPr>
              <p:grpSpPr bwMode="auto">
                <a:xfrm>
                  <a:off x="5922" y="2032"/>
                  <a:ext cx="454" cy="57"/>
                  <a:chOff x="3597" y="2032"/>
                  <a:chExt cx="454" cy="57"/>
                </a:xfrm>
              </p:grpSpPr>
              <p:sp>
                <p:nvSpPr>
                  <p:cNvPr id="53531" name="Line 178">
                    <a:extLst>
                      <a:ext uri="{FF2B5EF4-FFF2-40B4-BE49-F238E27FC236}">
                        <a16:creationId xmlns:a16="http://schemas.microsoft.com/office/drawing/2014/main" id="{960200C0-4101-8AF3-F7E2-014E4CA28A17}"/>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32" name="Oval 179">
                    <a:extLst>
                      <a:ext uri="{FF2B5EF4-FFF2-40B4-BE49-F238E27FC236}">
                        <a16:creationId xmlns:a16="http://schemas.microsoft.com/office/drawing/2014/main" id="{21E6BFDD-F837-E296-CE6C-6D96CD6A6420}"/>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25" name="Group 180">
                  <a:extLst>
                    <a:ext uri="{FF2B5EF4-FFF2-40B4-BE49-F238E27FC236}">
                      <a16:creationId xmlns:a16="http://schemas.microsoft.com/office/drawing/2014/main" id="{E219BFEA-BA50-40D9-117A-771AA0552C9C}"/>
                    </a:ext>
                  </a:extLst>
                </p:cNvPr>
                <p:cNvGrpSpPr>
                  <a:grpSpLocks/>
                </p:cNvGrpSpPr>
                <p:nvPr/>
              </p:nvGrpSpPr>
              <p:grpSpPr bwMode="auto">
                <a:xfrm>
                  <a:off x="6382" y="2032"/>
                  <a:ext cx="454" cy="57"/>
                  <a:chOff x="3597" y="2032"/>
                  <a:chExt cx="454" cy="57"/>
                </a:xfrm>
              </p:grpSpPr>
              <p:sp>
                <p:nvSpPr>
                  <p:cNvPr id="53529" name="Line 181">
                    <a:extLst>
                      <a:ext uri="{FF2B5EF4-FFF2-40B4-BE49-F238E27FC236}">
                        <a16:creationId xmlns:a16="http://schemas.microsoft.com/office/drawing/2014/main" id="{EDB6683C-AE2D-CE79-4060-14DB6ED96A86}"/>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30" name="Oval 182">
                    <a:extLst>
                      <a:ext uri="{FF2B5EF4-FFF2-40B4-BE49-F238E27FC236}">
                        <a16:creationId xmlns:a16="http://schemas.microsoft.com/office/drawing/2014/main" id="{7ED524C9-1A59-C6EA-F613-564F6E6F96C4}"/>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26" name="Group 183">
                  <a:extLst>
                    <a:ext uri="{FF2B5EF4-FFF2-40B4-BE49-F238E27FC236}">
                      <a16:creationId xmlns:a16="http://schemas.microsoft.com/office/drawing/2014/main" id="{AABFD78F-92D3-BFE0-0E2D-18B246EA5C1F}"/>
                    </a:ext>
                  </a:extLst>
                </p:cNvPr>
                <p:cNvGrpSpPr>
                  <a:grpSpLocks/>
                </p:cNvGrpSpPr>
                <p:nvPr/>
              </p:nvGrpSpPr>
              <p:grpSpPr bwMode="auto">
                <a:xfrm>
                  <a:off x="6838" y="2032"/>
                  <a:ext cx="454" cy="57"/>
                  <a:chOff x="3597" y="2032"/>
                  <a:chExt cx="454" cy="57"/>
                </a:xfrm>
              </p:grpSpPr>
              <p:sp>
                <p:nvSpPr>
                  <p:cNvPr id="53527" name="Line 184">
                    <a:extLst>
                      <a:ext uri="{FF2B5EF4-FFF2-40B4-BE49-F238E27FC236}">
                        <a16:creationId xmlns:a16="http://schemas.microsoft.com/office/drawing/2014/main" id="{4D378711-AA53-52D2-9533-D5A439D4B3E5}"/>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28" name="Oval 185">
                    <a:extLst>
                      <a:ext uri="{FF2B5EF4-FFF2-40B4-BE49-F238E27FC236}">
                        <a16:creationId xmlns:a16="http://schemas.microsoft.com/office/drawing/2014/main" id="{D73B1B51-0D61-0FED-AD85-941A65C34396}"/>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53294" name="Group 186">
                <a:extLst>
                  <a:ext uri="{FF2B5EF4-FFF2-40B4-BE49-F238E27FC236}">
                    <a16:creationId xmlns:a16="http://schemas.microsoft.com/office/drawing/2014/main" id="{01BA9C56-116A-A2A6-7590-6E26B3464F4E}"/>
                  </a:ext>
                </a:extLst>
              </p:cNvPr>
              <p:cNvGrpSpPr>
                <a:grpSpLocks/>
              </p:cNvGrpSpPr>
              <p:nvPr/>
            </p:nvGrpSpPr>
            <p:grpSpPr bwMode="auto">
              <a:xfrm rot="6600000">
                <a:off x="4575" y="3320"/>
                <a:ext cx="3129" cy="57"/>
                <a:chOff x="3597" y="2032"/>
                <a:chExt cx="3695" cy="57"/>
              </a:xfrm>
            </p:grpSpPr>
            <p:grpSp>
              <p:nvGrpSpPr>
                <p:cNvPr id="53495" name="Group 187">
                  <a:extLst>
                    <a:ext uri="{FF2B5EF4-FFF2-40B4-BE49-F238E27FC236}">
                      <a16:creationId xmlns:a16="http://schemas.microsoft.com/office/drawing/2014/main" id="{EFC20ED9-678A-3D24-C12A-DAC85F96DD58}"/>
                    </a:ext>
                  </a:extLst>
                </p:cNvPr>
                <p:cNvGrpSpPr>
                  <a:grpSpLocks/>
                </p:cNvGrpSpPr>
                <p:nvPr/>
              </p:nvGrpSpPr>
              <p:grpSpPr bwMode="auto">
                <a:xfrm>
                  <a:off x="3597" y="2032"/>
                  <a:ext cx="454" cy="57"/>
                  <a:chOff x="3597" y="2032"/>
                  <a:chExt cx="454" cy="57"/>
                </a:xfrm>
              </p:grpSpPr>
              <p:sp>
                <p:nvSpPr>
                  <p:cNvPr id="53517" name="Line 188">
                    <a:extLst>
                      <a:ext uri="{FF2B5EF4-FFF2-40B4-BE49-F238E27FC236}">
                        <a16:creationId xmlns:a16="http://schemas.microsoft.com/office/drawing/2014/main" id="{1B28F3B7-C54B-9D1C-5842-EAD6974A6E69}"/>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18" name="Oval 189">
                    <a:extLst>
                      <a:ext uri="{FF2B5EF4-FFF2-40B4-BE49-F238E27FC236}">
                        <a16:creationId xmlns:a16="http://schemas.microsoft.com/office/drawing/2014/main" id="{EBE4595E-B93C-240A-CCFB-4E53270288C7}"/>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96" name="Group 190">
                  <a:extLst>
                    <a:ext uri="{FF2B5EF4-FFF2-40B4-BE49-F238E27FC236}">
                      <a16:creationId xmlns:a16="http://schemas.microsoft.com/office/drawing/2014/main" id="{2C4A2DF9-6220-27E4-4E03-11AAFA2BCF07}"/>
                    </a:ext>
                  </a:extLst>
                </p:cNvPr>
                <p:cNvGrpSpPr>
                  <a:grpSpLocks/>
                </p:cNvGrpSpPr>
                <p:nvPr/>
              </p:nvGrpSpPr>
              <p:grpSpPr bwMode="auto">
                <a:xfrm>
                  <a:off x="4066" y="2032"/>
                  <a:ext cx="454" cy="57"/>
                  <a:chOff x="3597" y="2032"/>
                  <a:chExt cx="454" cy="57"/>
                </a:xfrm>
              </p:grpSpPr>
              <p:sp>
                <p:nvSpPr>
                  <p:cNvPr id="53515" name="Line 191">
                    <a:extLst>
                      <a:ext uri="{FF2B5EF4-FFF2-40B4-BE49-F238E27FC236}">
                        <a16:creationId xmlns:a16="http://schemas.microsoft.com/office/drawing/2014/main" id="{5057E3B1-CDD9-391C-38AA-E1BC9A723C3A}"/>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16" name="Oval 192">
                    <a:extLst>
                      <a:ext uri="{FF2B5EF4-FFF2-40B4-BE49-F238E27FC236}">
                        <a16:creationId xmlns:a16="http://schemas.microsoft.com/office/drawing/2014/main" id="{DA5111A0-54D9-7FFE-4C9F-0153CE5F0CD8}"/>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97" name="Group 193">
                  <a:extLst>
                    <a:ext uri="{FF2B5EF4-FFF2-40B4-BE49-F238E27FC236}">
                      <a16:creationId xmlns:a16="http://schemas.microsoft.com/office/drawing/2014/main" id="{EDACE4CF-4359-1C1F-5B49-83F600F904DD}"/>
                    </a:ext>
                  </a:extLst>
                </p:cNvPr>
                <p:cNvGrpSpPr>
                  <a:grpSpLocks/>
                </p:cNvGrpSpPr>
                <p:nvPr/>
              </p:nvGrpSpPr>
              <p:grpSpPr bwMode="auto">
                <a:xfrm>
                  <a:off x="4530" y="2032"/>
                  <a:ext cx="454" cy="57"/>
                  <a:chOff x="3597" y="2032"/>
                  <a:chExt cx="454" cy="57"/>
                </a:xfrm>
              </p:grpSpPr>
              <p:sp>
                <p:nvSpPr>
                  <p:cNvPr id="53513" name="Line 194">
                    <a:extLst>
                      <a:ext uri="{FF2B5EF4-FFF2-40B4-BE49-F238E27FC236}">
                        <a16:creationId xmlns:a16="http://schemas.microsoft.com/office/drawing/2014/main" id="{4A24F607-AE1F-511F-4769-449A0942F927}"/>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14" name="Oval 195">
                    <a:extLst>
                      <a:ext uri="{FF2B5EF4-FFF2-40B4-BE49-F238E27FC236}">
                        <a16:creationId xmlns:a16="http://schemas.microsoft.com/office/drawing/2014/main" id="{D698B44E-D30A-5EB0-BB07-4A0DE4590B65}"/>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98" name="Group 196">
                  <a:extLst>
                    <a:ext uri="{FF2B5EF4-FFF2-40B4-BE49-F238E27FC236}">
                      <a16:creationId xmlns:a16="http://schemas.microsoft.com/office/drawing/2014/main" id="{4BA8843F-D0F6-CA41-742E-AF501289452E}"/>
                    </a:ext>
                  </a:extLst>
                </p:cNvPr>
                <p:cNvGrpSpPr>
                  <a:grpSpLocks/>
                </p:cNvGrpSpPr>
                <p:nvPr/>
              </p:nvGrpSpPr>
              <p:grpSpPr bwMode="auto">
                <a:xfrm>
                  <a:off x="4998" y="2032"/>
                  <a:ext cx="454" cy="57"/>
                  <a:chOff x="3597" y="2032"/>
                  <a:chExt cx="454" cy="57"/>
                </a:xfrm>
              </p:grpSpPr>
              <p:sp>
                <p:nvSpPr>
                  <p:cNvPr id="53511" name="Line 197">
                    <a:extLst>
                      <a:ext uri="{FF2B5EF4-FFF2-40B4-BE49-F238E27FC236}">
                        <a16:creationId xmlns:a16="http://schemas.microsoft.com/office/drawing/2014/main" id="{0BF11DCF-E8A6-EA2E-F517-5652BECD2159}"/>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12" name="Oval 198">
                    <a:extLst>
                      <a:ext uri="{FF2B5EF4-FFF2-40B4-BE49-F238E27FC236}">
                        <a16:creationId xmlns:a16="http://schemas.microsoft.com/office/drawing/2014/main" id="{645E36F7-C1DD-6140-3987-6E3FC4D072BA}"/>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99" name="Group 199">
                  <a:extLst>
                    <a:ext uri="{FF2B5EF4-FFF2-40B4-BE49-F238E27FC236}">
                      <a16:creationId xmlns:a16="http://schemas.microsoft.com/office/drawing/2014/main" id="{C60A1C52-2910-AF35-30BB-8E2F96950200}"/>
                    </a:ext>
                  </a:extLst>
                </p:cNvPr>
                <p:cNvGrpSpPr>
                  <a:grpSpLocks/>
                </p:cNvGrpSpPr>
                <p:nvPr/>
              </p:nvGrpSpPr>
              <p:grpSpPr bwMode="auto">
                <a:xfrm>
                  <a:off x="5454" y="2032"/>
                  <a:ext cx="454" cy="57"/>
                  <a:chOff x="3597" y="2032"/>
                  <a:chExt cx="454" cy="57"/>
                </a:xfrm>
              </p:grpSpPr>
              <p:sp>
                <p:nvSpPr>
                  <p:cNvPr id="53509" name="Line 200">
                    <a:extLst>
                      <a:ext uri="{FF2B5EF4-FFF2-40B4-BE49-F238E27FC236}">
                        <a16:creationId xmlns:a16="http://schemas.microsoft.com/office/drawing/2014/main" id="{52B4DB5A-5019-3361-EBC0-932C58179EB3}"/>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10" name="Oval 201">
                    <a:extLst>
                      <a:ext uri="{FF2B5EF4-FFF2-40B4-BE49-F238E27FC236}">
                        <a16:creationId xmlns:a16="http://schemas.microsoft.com/office/drawing/2014/main" id="{CECE3524-5E7A-EFA6-52BD-B3115426DD52}"/>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00" name="Group 202">
                  <a:extLst>
                    <a:ext uri="{FF2B5EF4-FFF2-40B4-BE49-F238E27FC236}">
                      <a16:creationId xmlns:a16="http://schemas.microsoft.com/office/drawing/2014/main" id="{2C8BA54C-C6D6-6FAD-31CC-D6A875C61585}"/>
                    </a:ext>
                  </a:extLst>
                </p:cNvPr>
                <p:cNvGrpSpPr>
                  <a:grpSpLocks/>
                </p:cNvGrpSpPr>
                <p:nvPr/>
              </p:nvGrpSpPr>
              <p:grpSpPr bwMode="auto">
                <a:xfrm>
                  <a:off x="5922" y="2032"/>
                  <a:ext cx="454" cy="57"/>
                  <a:chOff x="3597" y="2032"/>
                  <a:chExt cx="454" cy="57"/>
                </a:xfrm>
              </p:grpSpPr>
              <p:sp>
                <p:nvSpPr>
                  <p:cNvPr id="53507" name="Line 203">
                    <a:extLst>
                      <a:ext uri="{FF2B5EF4-FFF2-40B4-BE49-F238E27FC236}">
                        <a16:creationId xmlns:a16="http://schemas.microsoft.com/office/drawing/2014/main" id="{AC628018-AAC2-0121-3BB6-249A316C032C}"/>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08" name="Oval 204">
                    <a:extLst>
                      <a:ext uri="{FF2B5EF4-FFF2-40B4-BE49-F238E27FC236}">
                        <a16:creationId xmlns:a16="http://schemas.microsoft.com/office/drawing/2014/main" id="{5FCA1C00-5CE4-152D-BE47-5999AB0820EE}"/>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01" name="Group 205">
                  <a:extLst>
                    <a:ext uri="{FF2B5EF4-FFF2-40B4-BE49-F238E27FC236}">
                      <a16:creationId xmlns:a16="http://schemas.microsoft.com/office/drawing/2014/main" id="{23204EFE-B059-74D3-695C-A2067CDFF13B}"/>
                    </a:ext>
                  </a:extLst>
                </p:cNvPr>
                <p:cNvGrpSpPr>
                  <a:grpSpLocks/>
                </p:cNvGrpSpPr>
                <p:nvPr/>
              </p:nvGrpSpPr>
              <p:grpSpPr bwMode="auto">
                <a:xfrm>
                  <a:off x="6382" y="2032"/>
                  <a:ext cx="454" cy="57"/>
                  <a:chOff x="3597" y="2032"/>
                  <a:chExt cx="454" cy="57"/>
                </a:xfrm>
              </p:grpSpPr>
              <p:sp>
                <p:nvSpPr>
                  <p:cNvPr id="53505" name="Line 206">
                    <a:extLst>
                      <a:ext uri="{FF2B5EF4-FFF2-40B4-BE49-F238E27FC236}">
                        <a16:creationId xmlns:a16="http://schemas.microsoft.com/office/drawing/2014/main" id="{D07A8813-3A60-D3A7-D51B-F8CFE17EFFC1}"/>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06" name="Oval 207">
                    <a:extLst>
                      <a:ext uri="{FF2B5EF4-FFF2-40B4-BE49-F238E27FC236}">
                        <a16:creationId xmlns:a16="http://schemas.microsoft.com/office/drawing/2014/main" id="{AD5F913B-BB2D-5CD0-1999-F50FCFC6692F}"/>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502" name="Group 208">
                  <a:extLst>
                    <a:ext uri="{FF2B5EF4-FFF2-40B4-BE49-F238E27FC236}">
                      <a16:creationId xmlns:a16="http://schemas.microsoft.com/office/drawing/2014/main" id="{2B37F71F-8AA6-D244-478A-5F1158C487B3}"/>
                    </a:ext>
                  </a:extLst>
                </p:cNvPr>
                <p:cNvGrpSpPr>
                  <a:grpSpLocks/>
                </p:cNvGrpSpPr>
                <p:nvPr/>
              </p:nvGrpSpPr>
              <p:grpSpPr bwMode="auto">
                <a:xfrm>
                  <a:off x="6838" y="2032"/>
                  <a:ext cx="454" cy="57"/>
                  <a:chOff x="3597" y="2032"/>
                  <a:chExt cx="454" cy="57"/>
                </a:xfrm>
              </p:grpSpPr>
              <p:sp>
                <p:nvSpPr>
                  <p:cNvPr id="53503" name="Line 209">
                    <a:extLst>
                      <a:ext uri="{FF2B5EF4-FFF2-40B4-BE49-F238E27FC236}">
                        <a16:creationId xmlns:a16="http://schemas.microsoft.com/office/drawing/2014/main" id="{E6109104-B661-107D-C61C-219568C90320}"/>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504" name="Oval 210">
                    <a:extLst>
                      <a:ext uri="{FF2B5EF4-FFF2-40B4-BE49-F238E27FC236}">
                        <a16:creationId xmlns:a16="http://schemas.microsoft.com/office/drawing/2014/main" id="{C3D0E69F-23B9-24AF-C8DA-1DBAB6839F04}"/>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53295" name="Group 211">
                <a:extLst>
                  <a:ext uri="{FF2B5EF4-FFF2-40B4-BE49-F238E27FC236}">
                    <a16:creationId xmlns:a16="http://schemas.microsoft.com/office/drawing/2014/main" id="{7DBD4B00-3B06-8DA3-8E78-C0DAA361C3A1}"/>
                  </a:ext>
                </a:extLst>
              </p:cNvPr>
              <p:cNvGrpSpPr>
                <a:grpSpLocks/>
              </p:cNvGrpSpPr>
              <p:nvPr/>
            </p:nvGrpSpPr>
            <p:grpSpPr bwMode="auto">
              <a:xfrm rot="6600000">
                <a:off x="5036" y="3324"/>
                <a:ext cx="3129" cy="57"/>
                <a:chOff x="3597" y="2032"/>
                <a:chExt cx="3695" cy="57"/>
              </a:xfrm>
            </p:grpSpPr>
            <p:grpSp>
              <p:nvGrpSpPr>
                <p:cNvPr id="53471" name="Group 212">
                  <a:extLst>
                    <a:ext uri="{FF2B5EF4-FFF2-40B4-BE49-F238E27FC236}">
                      <a16:creationId xmlns:a16="http://schemas.microsoft.com/office/drawing/2014/main" id="{342D0459-FF2B-EF75-D837-B688A09A3A0A}"/>
                    </a:ext>
                  </a:extLst>
                </p:cNvPr>
                <p:cNvGrpSpPr>
                  <a:grpSpLocks/>
                </p:cNvGrpSpPr>
                <p:nvPr/>
              </p:nvGrpSpPr>
              <p:grpSpPr bwMode="auto">
                <a:xfrm>
                  <a:off x="3597" y="2032"/>
                  <a:ext cx="454" cy="57"/>
                  <a:chOff x="3597" y="2032"/>
                  <a:chExt cx="454" cy="57"/>
                </a:xfrm>
              </p:grpSpPr>
              <p:sp>
                <p:nvSpPr>
                  <p:cNvPr id="53493" name="Line 213">
                    <a:extLst>
                      <a:ext uri="{FF2B5EF4-FFF2-40B4-BE49-F238E27FC236}">
                        <a16:creationId xmlns:a16="http://schemas.microsoft.com/office/drawing/2014/main" id="{25827923-35C9-C083-6DCE-6A980B5AB46D}"/>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94" name="Oval 214">
                    <a:extLst>
                      <a:ext uri="{FF2B5EF4-FFF2-40B4-BE49-F238E27FC236}">
                        <a16:creationId xmlns:a16="http://schemas.microsoft.com/office/drawing/2014/main" id="{98077A33-2195-E7E8-FD95-7FDF59B08360}"/>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72" name="Group 215">
                  <a:extLst>
                    <a:ext uri="{FF2B5EF4-FFF2-40B4-BE49-F238E27FC236}">
                      <a16:creationId xmlns:a16="http://schemas.microsoft.com/office/drawing/2014/main" id="{E9E95687-72C0-8FEA-D878-3980C91B4FF0}"/>
                    </a:ext>
                  </a:extLst>
                </p:cNvPr>
                <p:cNvGrpSpPr>
                  <a:grpSpLocks/>
                </p:cNvGrpSpPr>
                <p:nvPr/>
              </p:nvGrpSpPr>
              <p:grpSpPr bwMode="auto">
                <a:xfrm>
                  <a:off x="4066" y="2032"/>
                  <a:ext cx="454" cy="57"/>
                  <a:chOff x="3597" y="2032"/>
                  <a:chExt cx="454" cy="57"/>
                </a:xfrm>
              </p:grpSpPr>
              <p:sp>
                <p:nvSpPr>
                  <p:cNvPr id="53491" name="Line 216">
                    <a:extLst>
                      <a:ext uri="{FF2B5EF4-FFF2-40B4-BE49-F238E27FC236}">
                        <a16:creationId xmlns:a16="http://schemas.microsoft.com/office/drawing/2014/main" id="{CDE6EA91-77A6-C7AE-5B11-8AD70EAB2E4F}"/>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92" name="Oval 217">
                    <a:extLst>
                      <a:ext uri="{FF2B5EF4-FFF2-40B4-BE49-F238E27FC236}">
                        <a16:creationId xmlns:a16="http://schemas.microsoft.com/office/drawing/2014/main" id="{4F0CBB88-F3E5-E469-96C3-84A055DDBEB5}"/>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73" name="Group 218">
                  <a:extLst>
                    <a:ext uri="{FF2B5EF4-FFF2-40B4-BE49-F238E27FC236}">
                      <a16:creationId xmlns:a16="http://schemas.microsoft.com/office/drawing/2014/main" id="{5172009E-53D5-27D5-8DB2-854EF2CFBE3B}"/>
                    </a:ext>
                  </a:extLst>
                </p:cNvPr>
                <p:cNvGrpSpPr>
                  <a:grpSpLocks/>
                </p:cNvGrpSpPr>
                <p:nvPr/>
              </p:nvGrpSpPr>
              <p:grpSpPr bwMode="auto">
                <a:xfrm>
                  <a:off x="4530" y="2032"/>
                  <a:ext cx="454" cy="57"/>
                  <a:chOff x="3597" y="2032"/>
                  <a:chExt cx="454" cy="57"/>
                </a:xfrm>
              </p:grpSpPr>
              <p:sp>
                <p:nvSpPr>
                  <p:cNvPr id="53489" name="Line 219">
                    <a:extLst>
                      <a:ext uri="{FF2B5EF4-FFF2-40B4-BE49-F238E27FC236}">
                        <a16:creationId xmlns:a16="http://schemas.microsoft.com/office/drawing/2014/main" id="{FE0FCD7C-45CA-F15C-CC26-C60B3F1D4194}"/>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90" name="Oval 220">
                    <a:extLst>
                      <a:ext uri="{FF2B5EF4-FFF2-40B4-BE49-F238E27FC236}">
                        <a16:creationId xmlns:a16="http://schemas.microsoft.com/office/drawing/2014/main" id="{6B53336F-1F6F-5D53-17E0-525A518CD0B3}"/>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74" name="Group 221">
                  <a:extLst>
                    <a:ext uri="{FF2B5EF4-FFF2-40B4-BE49-F238E27FC236}">
                      <a16:creationId xmlns:a16="http://schemas.microsoft.com/office/drawing/2014/main" id="{855B874A-50E0-75AC-5C7B-CD7E08B9E37B}"/>
                    </a:ext>
                  </a:extLst>
                </p:cNvPr>
                <p:cNvGrpSpPr>
                  <a:grpSpLocks/>
                </p:cNvGrpSpPr>
                <p:nvPr/>
              </p:nvGrpSpPr>
              <p:grpSpPr bwMode="auto">
                <a:xfrm>
                  <a:off x="4998" y="2032"/>
                  <a:ext cx="454" cy="57"/>
                  <a:chOff x="3597" y="2032"/>
                  <a:chExt cx="454" cy="57"/>
                </a:xfrm>
              </p:grpSpPr>
              <p:sp>
                <p:nvSpPr>
                  <p:cNvPr id="53487" name="Line 222">
                    <a:extLst>
                      <a:ext uri="{FF2B5EF4-FFF2-40B4-BE49-F238E27FC236}">
                        <a16:creationId xmlns:a16="http://schemas.microsoft.com/office/drawing/2014/main" id="{3ED7CF07-10AE-29B4-2820-2CAB12DE6383}"/>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88" name="Oval 223">
                    <a:extLst>
                      <a:ext uri="{FF2B5EF4-FFF2-40B4-BE49-F238E27FC236}">
                        <a16:creationId xmlns:a16="http://schemas.microsoft.com/office/drawing/2014/main" id="{A8F78275-C421-7D9E-EFCE-CA1CB1A8D64B}"/>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75" name="Group 224">
                  <a:extLst>
                    <a:ext uri="{FF2B5EF4-FFF2-40B4-BE49-F238E27FC236}">
                      <a16:creationId xmlns:a16="http://schemas.microsoft.com/office/drawing/2014/main" id="{5839CE73-5655-D797-B526-8E3D5137BA28}"/>
                    </a:ext>
                  </a:extLst>
                </p:cNvPr>
                <p:cNvGrpSpPr>
                  <a:grpSpLocks/>
                </p:cNvGrpSpPr>
                <p:nvPr/>
              </p:nvGrpSpPr>
              <p:grpSpPr bwMode="auto">
                <a:xfrm>
                  <a:off x="5454" y="2032"/>
                  <a:ext cx="454" cy="57"/>
                  <a:chOff x="3597" y="2032"/>
                  <a:chExt cx="454" cy="57"/>
                </a:xfrm>
              </p:grpSpPr>
              <p:sp>
                <p:nvSpPr>
                  <p:cNvPr id="53485" name="Line 225">
                    <a:extLst>
                      <a:ext uri="{FF2B5EF4-FFF2-40B4-BE49-F238E27FC236}">
                        <a16:creationId xmlns:a16="http://schemas.microsoft.com/office/drawing/2014/main" id="{A063943D-A41C-49E0-8DBF-48F441FEBE60}"/>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86" name="Oval 226">
                    <a:extLst>
                      <a:ext uri="{FF2B5EF4-FFF2-40B4-BE49-F238E27FC236}">
                        <a16:creationId xmlns:a16="http://schemas.microsoft.com/office/drawing/2014/main" id="{FD043206-3A08-B3CE-52D3-37AC5D8BDFEF}"/>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76" name="Group 227">
                  <a:extLst>
                    <a:ext uri="{FF2B5EF4-FFF2-40B4-BE49-F238E27FC236}">
                      <a16:creationId xmlns:a16="http://schemas.microsoft.com/office/drawing/2014/main" id="{49026437-B113-19AF-DEF0-04B8254AE426}"/>
                    </a:ext>
                  </a:extLst>
                </p:cNvPr>
                <p:cNvGrpSpPr>
                  <a:grpSpLocks/>
                </p:cNvGrpSpPr>
                <p:nvPr/>
              </p:nvGrpSpPr>
              <p:grpSpPr bwMode="auto">
                <a:xfrm>
                  <a:off x="5922" y="2032"/>
                  <a:ext cx="454" cy="57"/>
                  <a:chOff x="3597" y="2032"/>
                  <a:chExt cx="454" cy="57"/>
                </a:xfrm>
              </p:grpSpPr>
              <p:sp>
                <p:nvSpPr>
                  <p:cNvPr id="53483" name="Line 228">
                    <a:extLst>
                      <a:ext uri="{FF2B5EF4-FFF2-40B4-BE49-F238E27FC236}">
                        <a16:creationId xmlns:a16="http://schemas.microsoft.com/office/drawing/2014/main" id="{E26A8A53-DF9C-8C5A-EC3B-F2BC37F8B8E8}"/>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84" name="Oval 229">
                    <a:extLst>
                      <a:ext uri="{FF2B5EF4-FFF2-40B4-BE49-F238E27FC236}">
                        <a16:creationId xmlns:a16="http://schemas.microsoft.com/office/drawing/2014/main" id="{4A9782D9-E30D-D0C6-257C-56814536A8E0}"/>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77" name="Group 230">
                  <a:extLst>
                    <a:ext uri="{FF2B5EF4-FFF2-40B4-BE49-F238E27FC236}">
                      <a16:creationId xmlns:a16="http://schemas.microsoft.com/office/drawing/2014/main" id="{DF9AB5F2-8C13-191C-F819-B510D6FEB2CA}"/>
                    </a:ext>
                  </a:extLst>
                </p:cNvPr>
                <p:cNvGrpSpPr>
                  <a:grpSpLocks/>
                </p:cNvGrpSpPr>
                <p:nvPr/>
              </p:nvGrpSpPr>
              <p:grpSpPr bwMode="auto">
                <a:xfrm>
                  <a:off x="6382" y="2032"/>
                  <a:ext cx="454" cy="57"/>
                  <a:chOff x="3597" y="2032"/>
                  <a:chExt cx="454" cy="57"/>
                </a:xfrm>
              </p:grpSpPr>
              <p:sp>
                <p:nvSpPr>
                  <p:cNvPr id="53481" name="Line 231">
                    <a:extLst>
                      <a:ext uri="{FF2B5EF4-FFF2-40B4-BE49-F238E27FC236}">
                        <a16:creationId xmlns:a16="http://schemas.microsoft.com/office/drawing/2014/main" id="{A9648428-E6A1-9571-C8B4-AF13F3CB0D22}"/>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82" name="Oval 232">
                    <a:extLst>
                      <a:ext uri="{FF2B5EF4-FFF2-40B4-BE49-F238E27FC236}">
                        <a16:creationId xmlns:a16="http://schemas.microsoft.com/office/drawing/2014/main" id="{0764016D-7507-8D4A-5C4C-F578B99C43D8}"/>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78" name="Group 233">
                  <a:extLst>
                    <a:ext uri="{FF2B5EF4-FFF2-40B4-BE49-F238E27FC236}">
                      <a16:creationId xmlns:a16="http://schemas.microsoft.com/office/drawing/2014/main" id="{199CB2B1-BDD0-95E3-685E-354A55EE24F6}"/>
                    </a:ext>
                  </a:extLst>
                </p:cNvPr>
                <p:cNvGrpSpPr>
                  <a:grpSpLocks/>
                </p:cNvGrpSpPr>
                <p:nvPr/>
              </p:nvGrpSpPr>
              <p:grpSpPr bwMode="auto">
                <a:xfrm>
                  <a:off x="6838" y="2032"/>
                  <a:ext cx="454" cy="57"/>
                  <a:chOff x="3597" y="2032"/>
                  <a:chExt cx="454" cy="57"/>
                </a:xfrm>
              </p:grpSpPr>
              <p:sp>
                <p:nvSpPr>
                  <p:cNvPr id="53479" name="Line 234">
                    <a:extLst>
                      <a:ext uri="{FF2B5EF4-FFF2-40B4-BE49-F238E27FC236}">
                        <a16:creationId xmlns:a16="http://schemas.microsoft.com/office/drawing/2014/main" id="{A41188BC-79BF-8406-236D-9FD6905C3E2E}"/>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80" name="Oval 235">
                    <a:extLst>
                      <a:ext uri="{FF2B5EF4-FFF2-40B4-BE49-F238E27FC236}">
                        <a16:creationId xmlns:a16="http://schemas.microsoft.com/office/drawing/2014/main" id="{DC79F6A6-9C56-A9C1-C8A6-0A0461DC30BC}"/>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53296" name="Group 236">
                <a:extLst>
                  <a:ext uri="{FF2B5EF4-FFF2-40B4-BE49-F238E27FC236}">
                    <a16:creationId xmlns:a16="http://schemas.microsoft.com/office/drawing/2014/main" id="{E177DF04-490C-17F6-6FA0-EAA90DBFAAFE}"/>
                  </a:ext>
                </a:extLst>
              </p:cNvPr>
              <p:cNvGrpSpPr>
                <a:grpSpLocks/>
              </p:cNvGrpSpPr>
              <p:nvPr/>
            </p:nvGrpSpPr>
            <p:grpSpPr bwMode="auto">
              <a:xfrm>
                <a:off x="3472" y="2403"/>
                <a:ext cx="3695" cy="57"/>
                <a:chOff x="3597" y="2032"/>
                <a:chExt cx="3695" cy="57"/>
              </a:xfrm>
            </p:grpSpPr>
            <p:grpSp>
              <p:nvGrpSpPr>
                <p:cNvPr id="53447" name="Group 237">
                  <a:extLst>
                    <a:ext uri="{FF2B5EF4-FFF2-40B4-BE49-F238E27FC236}">
                      <a16:creationId xmlns:a16="http://schemas.microsoft.com/office/drawing/2014/main" id="{4F239BC6-73F2-C7C9-1938-FE084ED002B8}"/>
                    </a:ext>
                  </a:extLst>
                </p:cNvPr>
                <p:cNvGrpSpPr>
                  <a:grpSpLocks/>
                </p:cNvGrpSpPr>
                <p:nvPr/>
              </p:nvGrpSpPr>
              <p:grpSpPr bwMode="auto">
                <a:xfrm>
                  <a:off x="3597" y="2032"/>
                  <a:ext cx="454" cy="57"/>
                  <a:chOff x="3597" y="2032"/>
                  <a:chExt cx="454" cy="57"/>
                </a:xfrm>
              </p:grpSpPr>
              <p:sp>
                <p:nvSpPr>
                  <p:cNvPr id="53469" name="Line 238">
                    <a:extLst>
                      <a:ext uri="{FF2B5EF4-FFF2-40B4-BE49-F238E27FC236}">
                        <a16:creationId xmlns:a16="http://schemas.microsoft.com/office/drawing/2014/main" id="{11525B55-013A-B354-A6E7-7BECCA72E6D0}"/>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70" name="Oval 239">
                    <a:extLst>
                      <a:ext uri="{FF2B5EF4-FFF2-40B4-BE49-F238E27FC236}">
                        <a16:creationId xmlns:a16="http://schemas.microsoft.com/office/drawing/2014/main" id="{EF4A03DC-55B9-6AED-16D2-76E1A1EB3F8C}"/>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48" name="Group 240">
                  <a:extLst>
                    <a:ext uri="{FF2B5EF4-FFF2-40B4-BE49-F238E27FC236}">
                      <a16:creationId xmlns:a16="http://schemas.microsoft.com/office/drawing/2014/main" id="{AB15D822-C447-2014-D4BB-6F39EF9CA050}"/>
                    </a:ext>
                  </a:extLst>
                </p:cNvPr>
                <p:cNvGrpSpPr>
                  <a:grpSpLocks/>
                </p:cNvGrpSpPr>
                <p:nvPr/>
              </p:nvGrpSpPr>
              <p:grpSpPr bwMode="auto">
                <a:xfrm>
                  <a:off x="4066" y="2032"/>
                  <a:ext cx="454" cy="57"/>
                  <a:chOff x="3597" y="2032"/>
                  <a:chExt cx="454" cy="57"/>
                </a:xfrm>
              </p:grpSpPr>
              <p:sp>
                <p:nvSpPr>
                  <p:cNvPr id="53467" name="Line 241">
                    <a:extLst>
                      <a:ext uri="{FF2B5EF4-FFF2-40B4-BE49-F238E27FC236}">
                        <a16:creationId xmlns:a16="http://schemas.microsoft.com/office/drawing/2014/main" id="{6259C06C-648F-8612-E047-87DCF64EA81A}"/>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68" name="Oval 242">
                    <a:extLst>
                      <a:ext uri="{FF2B5EF4-FFF2-40B4-BE49-F238E27FC236}">
                        <a16:creationId xmlns:a16="http://schemas.microsoft.com/office/drawing/2014/main" id="{B9B74B65-8C86-B5D1-C343-1A7EB7F49D86}"/>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49" name="Group 243">
                  <a:extLst>
                    <a:ext uri="{FF2B5EF4-FFF2-40B4-BE49-F238E27FC236}">
                      <a16:creationId xmlns:a16="http://schemas.microsoft.com/office/drawing/2014/main" id="{97BE0956-F026-615A-B056-309D5312C049}"/>
                    </a:ext>
                  </a:extLst>
                </p:cNvPr>
                <p:cNvGrpSpPr>
                  <a:grpSpLocks/>
                </p:cNvGrpSpPr>
                <p:nvPr/>
              </p:nvGrpSpPr>
              <p:grpSpPr bwMode="auto">
                <a:xfrm>
                  <a:off x="4530" y="2032"/>
                  <a:ext cx="454" cy="57"/>
                  <a:chOff x="3597" y="2032"/>
                  <a:chExt cx="454" cy="57"/>
                </a:xfrm>
              </p:grpSpPr>
              <p:sp>
                <p:nvSpPr>
                  <p:cNvPr id="53465" name="Line 244">
                    <a:extLst>
                      <a:ext uri="{FF2B5EF4-FFF2-40B4-BE49-F238E27FC236}">
                        <a16:creationId xmlns:a16="http://schemas.microsoft.com/office/drawing/2014/main" id="{277362DB-FBF7-E7B7-6CF2-C8004F0772EF}"/>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66" name="Oval 245">
                    <a:extLst>
                      <a:ext uri="{FF2B5EF4-FFF2-40B4-BE49-F238E27FC236}">
                        <a16:creationId xmlns:a16="http://schemas.microsoft.com/office/drawing/2014/main" id="{156D6B57-0A60-060C-7060-06C95BE6A8FA}"/>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50" name="Group 246">
                  <a:extLst>
                    <a:ext uri="{FF2B5EF4-FFF2-40B4-BE49-F238E27FC236}">
                      <a16:creationId xmlns:a16="http://schemas.microsoft.com/office/drawing/2014/main" id="{302E8AE4-E8D2-0812-ABAE-C640754257BE}"/>
                    </a:ext>
                  </a:extLst>
                </p:cNvPr>
                <p:cNvGrpSpPr>
                  <a:grpSpLocks/>
                </p:cNvGrpSpPr>
                <p:nvPr/>
              </p:nvGrpSpPr>
              <p:grpSpPr bwMode="auto">
                <a:xfrm>
                  <a:off x="4998" y="2032"/>
                  <a:ext cx="454" cy="57"/>
                  <a:chOff x="3597" y="2032"/>
                  <a:chExt cx="454" cy="57"/>
                </a:xfrm>
              </p:grpSpPr>
              <p:sp>
                <p:nvSpPr>
                  <p:cNvPr id="53463" name="Line 247">
                    <a:extLst>
                      <a:ext uri="{FF2B5EF4-FFF2-40B4-BE49-F238E27FC236}">
                        <a16:creationId xmlns:a16="http://schemas.microsoft.com/office/drawing/2014/main" id="{3A3E1487-FC1E-DD16-43CF-75F85453CCA9}"/>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64" name="Oval 248">
                    <a:extLst>
                      <a:ext uri="{FF2B5EF4-FFF2-40B4-BE49-F238E27FC236}">
                        <a16:creationId xmlns:a16="http://schemas.microsoft.com/office/drawing/2014/main" id="{F91E7231-941F-274E-CCED-B596E22113F8}"/>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51" name="Group 249">
                  <a:extLst>
                    <a:ext uri="{FF2B5EF4-FFF2-40B4-BE49-F238E27FC236}">
                      <a16:creationId xmlns:a16="http://schemas.microsoft.com/office/drawing/2014/main" id="{527F2E40-540C-1EF8-CD8B-150E15DC73C7}"/>
                    </a:ext>
                  </a:extLst>
                </p:cNvPr>
                <p:cNvGrpSpPr>
                  <a:grpSpLocks/>
                </p:cNvGrpSpPr>
                <p:nvPr/>
              </p:nvGrpSpPr>
              <p:grpSpPr bwMode="auto">
                <a:xfrm>
                  <a:off x="5454" y="2032"/>
                  <a:ext cx="454" cy="57"/>
                  <a:chOff x="3597" y="2032"/>
                  <a:chExt cx="454" cy="57"/>
                </a:xfrm>
              </p:grpSpPr>
              <p:sp>
                <p:nvSpPr>
                  <p:cNvPr id="53461" name="Line 250">
                    <a:extLst>
                      <a:ext uri="{FF2B5EF4-FFF2-40B4-BE49-F238E27FC236}">
                        <a16:creationId xmlns:a16="http://schemas.microsoft.com/office/drawing/2014/main" id="{FF852ED4-8FDF-5C41-4CFB-6C9445707D23}"/>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62" name="Oval 251">
                    <a:extLst>
                      <a:ext uri="{FF2B5EF4-FFF2-40B4-BE49-F238E27FC236}">
                        <a16:creationId xmlns:a16="http://schemas.microsoft.com/office/drawing/2014/main" id="{4D515147-7EE7-7026-D862-F87DAC17EB4A}"/>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52" name="Group 252">
                  <a:extLst>
                    <a:ext uri="{FF2B5EF4-FFF2-40B4-BE49-F238E27FC236}">
                      <a16:creationId xmlns:a16="http://schemas.microsoft.com/office/drawing/2014/main" id="{3D0E3814-1939-FBDF-63C8-F1146EDA3A51}"/>
                    </a:ext>
                  </a:extLst>
                </p:cNvPr>
                <p:cNvGrpSpPr>
                  <a:grpSpLocks/>
                </p:cNvGrpSpPr>
                <p:nvPr/>
              </p:nvGrpSpPr>
              <p:grpSpPr bwMode="auto">
                <a:xfrm>
                  <a:off x="5922" y="2032"/>
                  <a:ext cx="454" cy="57"/>
                  <a:chOff x="3597" y="2032"/>
                  <a:chExt cx="454" cy="57"/>
                </a:xfrm>
              </p:grpSpPr>
              <p:sp>
                <p:nvSpPr>
                  <p:cNvPr id="53459" name="Line 253">
                    <a:extLst>
                      <a:ext uri="{FF2B5EF4-FFF2-40B4-BE49-F238E27FC236}">
                        <a16:creationId xmlns:a16="http://schemas.microsoft.com/office/drawing/2014/main" id="{5883D6D5-3CBC-DB47-36F0-EA553BB77699}"/>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60" name="Oval 254">
                    <a:extLst>
                      <a:ext uri="{FF2B5EF4-FFF2-40B4-BE49-F238E27FC236}">
                        <a16:creationId xmlns:a16="http://schemas.microsoft.com/office/drawing/2014/main" id="{13C6A457-E9AC-E561-96AE-59F21211B388}"/>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53" name="Group 255">
                  <a:extLst>
                    <a:ext uri="{FF2B5EF4-FFF2-40B4-BE49-F238E27FC236}">
                      <a16:creationId xmlns:a16="http://schemas.microsoft.com/office/drawing/2014/main" id="{F466DAF5-58EC-5B6A-DC6B-0DF71EA79F45}"/>
                    </a:ext>
                  </a:extLst>
                </p:cNvPr>
                <p:cNvGrpSpPr>
                  <a:grpSpLocks/>
                </p:cNvGrpSpPr>
                <p:nvPr/>
              </p:nvGrpSpPr>
              <p:grpSpPr bwMode="auto">
                <a:xfrm>
                  <a:off x="6382" y="2032"/>
                  <a:ext cx="454" cy="57"/>
                  <a:chOff x="3597" y="2032"/>
                  <a:chExt cx="454" cy="57"/>
                </a:xfrm>
              </p:grpSpPr>
              <p:sp>
                <p:nvSpPr>
                  <p:cNvPr id="53457" name="Line 256">
                    <a:extLst>
                      <a:ext uri="{FF2B5EF4-FFF2-40B4-BE49-F238E27FC236}">
                        <a16:creationId xmlns:a16="http://schemas.microsoft.com/office/drawing/2014/main" id="{78DFBBC8-D4E8-F43E-BE73-4CDF2B20BF05}"/>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58" name="Oval 257">
                    <a:extLst>
                      <a:ext uri="{FF2B5EF4-FFF2-40B4-BE49-F238E27FC236}">
                        <a16:creationId xmlns:a16="http://schemas.microsoft.com/office/drawing/2014/main" id="{DB7FEC87-028E-967A-5AC3-1707CE3E5F48}"/>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54" name="Group 258">
                  <a:extLst>
                    <a:ext uri="{FF2B5EF4-FFF2-40B4-BE49-F238E27FC236}">
                      <a16:creationId xmlns:a16="http://schemas.microsoft.com/office/drawing/2014/main" id="{0364F46E-30E7-9725-C505-5245DBF56656}"/>
                    </a:ext>
                  </a:extLst>
                </p:cNvPr>
                <p:cNvGrpSpPr>
                  <a:grpSpLocks/>
                </p:cNvGrpSpPr>
                <p:nvPr/>
              </p:nvGrpSpPr>
              <p:grpSpPr bwMode="auto">
                <a:xfrm>
                  <a:off x="6838" y="2032"/>
                  <a:ext cx="454" cy="57"/>
                  <a:chOff x="3597" y="2032"/>
                  <a:chExt cx="454" cy="57"/>
                </a:xfrm>
              </p:grpSpPr>
              <p:sp>
                <p:nvSpPr>
                  <p:cNvPr id="53455" name="Line 259">
                    <a:extLst>
                      <a:ext uri="{FF2B5EF4-FFF2-40B4-BE49-F238E27FC236}">
                        <a16:creationId xmlns:a16="http://schemas.microsoft.com/office/drawing/2014/main" id="{A724DC02-8DA3-FB3C-2219-5DECFB3599EA}"/>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56" name="Oval 260">
                    <a:extLst>
                      <a:ext uri="{FF2B5EF4-FFF2-40B4-BE49-F238E27FC236}">
                        <a16:creationId xmlns:a16="http://schemas.microsoft.com/office/drawing/2014/main" id="{956EEFF3-43B1-B7BC-85F1-A1381D374024}"/>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53297" name="Group 261">
                <a:extLst>
                  <a:ext uri="{FF2B5EF4-FFF2-40B4-BE49-F238E27FC236}">
                    <a16:creationId xmlns:a16="http://schemas.microsoft.com/office/drawing/2014/main" id="{4C2ECC71-1508-21E3-ED5D-62D8D3B7AE8F}"/>
                  </a:ext>
                </a:extLst>
              </p:cNvPr>
              <p:cNvGrpSpPr>
                <a:grpSpLocks/>
              </p:cNvGrpSpPr>
              <p:nvPr/>
            </p:nvGrpSpPr>
            <p:grpSpPr bwMode="auto">
              <a:xfrm>
                <a:off x="3324" y="2779"/>
                <a:ext cx="3695" cy="57"/>
                <a:chOff x="3597" y="2032"/>
                <a:chExt cx="3695" cy="57"/>
              </a:xfrm>
            </p:grpSpPr>
            <p:grpSp>
              <p:nvGrpSpPr>
                <p:cNvPr id="53423" name="Group 262">
                  <a:extLst>
                    <a:ext uri="{FF2B5EF4-FFF2-40B4-BE49-F238E27FC236}">
                      <a16:creationId xmlns:a16="http://schemas.microsoft.com/office/drawing/2014/main" id="{86BC91F4-FF4D-4692-E9D2-034B32199E51}"/>
                    </a:ext>
                  </a:extLst>
                </p:cNvPr>
                <p:cNvGrpSpPr>
                  <a:grpSpLocks/>
                </p:cNvGrpSpPr>
                <p:nvPr/>
              </p:nvGrpSpPr>
              <p:grpSpPr bwMode="auto">
                <a:xfrm>
                  <a:off x="3597" y="2032"/>
                  <a:ext cx="454" cy="57"/>
                  <a:chOff x="3597" y="2032"/>
                  <a:chExt cx="454" cy="57"/>
                </a:xfrm>
              </p:grpSpPr>
              <p:sp>
                <p:nvSpPr>
                  <p:cNvPr id="53445" name="Line 263">
                    <a:extLst>
                      <a:ext uri="{FF2B5EF4-FFF2-40B4-BE49-F238E27FC236}">
                        <a16:creationId xmlns:a16="http://schemas.microsoft.com/office/drawing/2014/main" id="{C3207B75-AF1E-6C31-AD26-8C0A98ED4956}"/>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46" name="Oval 264">
                    <a:extLst>
                      <a:ext uri="{FF2B5EF4-FFF2-40B4-BE49-F238E27FC236}">
                        <a16:creationId xmlns:a16="http://schemas.microsoft.com/office/drawing/2014/main" id="{17D6F923-98D8-D952-DBAE-F4615A1368A8}"/>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24" name="Group 265">
                  <a:extLst>
                    <a:ext uri="{FF2B5EF4-FFF2-40B4-BE49-F238E27FC236}">
                      <a16:creationId xmlns:a16="http://schemas.microsoft.com/office/drawing/2014/main" id="{385202E8-B854-F1A2-8240-8DD6C4EC8353}"/>
                    </a:ext>
                  </a:extLst>
                </p:cNvPr>
                <p:cNvGrpSpPr>
                  <a:grpSpLocks/>
                </p:cNvGrpSpPr>
                <p:nvPr/>
              </p:nvGrpSpPr>
              <p:grpSpPr bwMode="auto">
                <a:xfrm>
                  <a:off x="4066" y="2032"/>
                  <a:ext cx="454" cy="57"/>
                  <a:chOff x="3597" y="2032"/>
                  <a:chExt cx="454" cy="57"/>
                </a:xfrm>
              </p:grpSpPr>
              <p:sp>
                <p:nvSpPr>
                  <p:cNvPr id="53443" name="Line 266">
                    <a:extLst>
                      <a:ext uri="{FF2B5EF4-FFF2-40B4-BE49-F238E27FC236}">
                        <a16:creationId xmlns:a16="http://schemas.microsoft.com/office/drawing/2014/main" id="{7DE828D7-F327-72DC-87C6-E55BC2DCB550}"/>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44" name="Oval 267">
                    <a:extLst>
                      <a:ext uri="{FF2B5EF4-FFF2-40B4-BE49-F238E27FC236}">
                        <a16:creationId xmlns:a16="http://schemas.microsoft.com/office/drawing/2014/main" id="{34DA91EC-AC09-D0DD-FE88-60EE0BC71510}"/>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25" name="Group 268">
                  <a:extLst>
                    <a:ext uri="{FF2B5EF4-FFF2-40B4-BE49-F238E27FC236}">
                      <a16:creationId xmlns:a16="http://schemas.microsoft.com/office/drawing/2014/main" id="{B7A1D632-C496-AB8B-872C-5E7639D92C90}"/>
                    </a:ext>
                  </a:extLst>
                </p:cNvPr>
                <p:cNvGrpSpPr>
                  <a:grpSpLocks/>
                </p:cNvGrpSpPr>
                <p:nvPr/>
              </p:nvGrpSpPr>
              <p:grpSpPr bwMode="auto">
                <a:xfrm>
                  <a:off x="4530" y="2032"/>
                  <a:ext cx="454" cy="57"/>
                  <a:chOff x="3597" y="2032"/>
                  <a:chExt cx="454" cy="57"/>
                </a:xfrm>
              </p:grpSpPr>
              <p:sp>
                <p:nvSpPr>
                  <p:cNvPr id="53441" name="Line 269">
                    <a:extLst>
                      <a:ext uri="{FF2B5EF4-FFF2-40B4-BE49-F238E27FC236}">
                        <a16:creationId xmlns:a16="http://schemas.microsoft.com/office/drawing/2014/main" id="{8131709C-56F0-10C5-22EE-64F4632753A9}"/>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42" name="Oval 270">
                    <a:extLst>
                      <a:ext uri="{FF2B5EF4-FFF2-40B4-BE49-F238E27FC236}">
                        <a16:creationId xmlns:a16="http://schemas.microsoft.com/office/drawing/2014/main" id="{2CD2A3FE-0CA0-B4FF-C8DD-C8F6A27E4B27}"/>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26" name="Group 271">
                  <a:extLst>
                    <a:ext uri="{FF2B5EF4-FFF2-40B4-BE49-F238E27FC236}">
                      <a16:creationId xmlns:a16="http://schemas.microsoft.com/office/drawing/2014/main" id="{DCAE92CB-14A6-5609-3E7F-C34F358EEA48}"/>
                    </a:ext>
                  </a:extLst>
                </p:cNvPr>
                <p:cNvGrpSpPr>
                  <a:grpSpLocks/>
                </p:cNvGrpSpPr>
                <p:nvPr/>
              </p:nvGrpSpPr>
              <p:grpSpPr bwMode="auto">
                <a:xfrm>
                  <a:off x="4998" y="2032"/>
                  <a:ext cx="454" cy="57"/>
                  <a:chOff x="3597" y="2032"/>
                  <a:chExt cx="454" cy="57"/>
                </a:xfrm>
              </p:grpSpPr>
              <p:sp>
                <p:nvSpPr>
                  <p:cNvPr id="53439" name="Line 272">
                    <a:extLst>
                      <a:ext uri="{FF2B5EF4-FFF2-40B4-BE49-F238E27FC236}">
                        <a16:creationId xmlns:a16="http://schemas.microsoft.com/office/drawing/2014/main" id="{C8A5C79B-CF54-0AEB-224F-6E7EE74C736B}"/>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40" name="Oval 273">
                    <a:extLst>
                      <a:ext uri="{FF2B5EF4-FFF2-40B4-BE49-F238E27FC236}">
                        <a16:creationId xmlns:a16="http://schemas.microsoft.com/office/drawing/2014/main" id="{9C63911C-9B1C-1221-B38C-90A6A7E2BEEF}"/>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27" name="Group 274">
                  <a:extLst>
                    <a:ext uri="{FF2B5EF4-FFF2-40B4-BE49-F238E27FC236}">
                      <a16:creationId xmlns:a16="http://schemas.microsoft.com/office/drawing/2014/main" id="{7789829D-B5FB-C57B-29FB-76B7C190B1EE}"/>
                    </a:ext>
                  </a:extLst>
                </p:cNvPr>
                <p:cNvGrpSpPr>
                  <a:grpSpLocks/>
                </p:cNvGrpSpPr>
                <p:nvPr/>
              </p:nvGrpSpPr>
              <p:grpSpPr bwMode="auto">
                <a:xfrm>
                  <a:off x="5454" y="2032"/>
                  <a:ext cx="454" cy="57"/>
                  <a:chOff x="3597" y="2032"/>
                  <a:chExt cx="454" cy="57"/>
                </a:xfrm>
              </p:grpSpPr>
              <p:sp>
                <p:nvSpPr>
                  <p:cNvPr id="53437" name="Line 275">
                    <a:extLst>
                      <a:ext uri="{FF2B5EF4-FFF2-40B4-BE49-F238E27FC236}">
                        <a16:creationId xmlns:a16="http://schemas.microsoft.com/office/drawing/2014/main" id="{972D30B9-BE54-AB64-060A-512B838E8440}"/>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38" name="Oval 276">
                    <a:extLst>
                      <a:ext uri="{FF2B5EF4-FFF2-40B4-BE49-F238E27FC236}">
                        <a16:creationId xmlns:a16="http://schemas.microsoft.com/office/drawing/2014/main" id="{53FE1485-E5F8-566C-E6A1-10AEBD803451}"/>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28" name="Group 277">
                  <a:extLst>
                    <a:ext uri="{FF2B5EF4-FFF2-40B4-BE49-F238E27FC236}">
                      <a16:creationId xmlns:a16="http://schemas.microsoft.com/office/drawing/2014/main" id="{6320D4D7-2EF3-EAAF-25DB-63FB41E8C85C}"/>
                    </a:ext>
                  </a:extLst>
                </p:cNvPr>
                <p:cNvGrpSpPr>
                  <a:grpSpLocks/>
                </p:cNvGrpSpPr>
                <p:nvPr/>
              </p:nvGrpSpPr>
              <p:grpSpPr bwMode="auto">
                <a:xfrm>
                  <a:off x="5922" y="2032"/>
                  <a:ext cx="454" cy="57"/>
                  <a:chOff x="3597" y="2032"/>
                  <a:chExt cx="454" cy="57"/>
                </a:xfrm>
              </p:grpSpPr>
              <p:sp>
                <p:nvSpPr>
                  <p:cNvPr id="53435" name="Line 278">
                    <a:extLst>
                      <a:ext uri="{FF2B5EF4-FFF2-40B4-BE49-F238E27FC236}">
                        <a16:creationId xmlns:a16="http://schemas.microsoft.com/office/drawing/2014/main" id="{AE6386EF-85EB-2606-15E5-5F814862EEF3}"/>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36" name="Oval 279">
                    <a:extLst>
                      <a:ext uri="{FF2B5EF4-FFF2-40B4-BE49-F238E27FC236}">
                        <a16:creationId xmlns:a16="http://schemas.microsoft.com/office/drawing/2014/main" id="{0D086D27-A9AA-C12E-487E-EF2D6758036E}"/>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29" name="Group 280">
                  <a:extLst>
                    <a:ext uri="{FF2B5EF4-FFF2-40B4-BE49-F238E27FC236}">
                      <a16:creationId xmlns:a16="http://schemas.microsoft.com/office/drawing/2014/main" id="{E63F17B0-9137-8FD3-770B-CE815093AD09}"/>
                    </a:ext>
                  </a:extLst>
                </p:cNvPr>
                <p:cNvGrpSpPr>
                  <a:grpSpLocks/>
                </p:cNvGrpSpPr>
                <p:nvPr/>
              </p:nvGrpSpPr>
              <p:grpSpPr bwMode="auto">
                <a:xfrm>
                  <a:off x="6382" y="2032"/>
                  <a:ext cx="454" cy="57"/>
                  <a:chOff x="3597" y="2032"/>
                  <a:chExt cx="454" cy="57"/>
                </a:xfrm>
              </p:grpSpPr>
              <p:sp>
                <p:nvSpPr>
                  <p:cNvPr id="53433" name="Line 281">
                    <a:extLst>
                      <a:ext uri="{FF2B5EF4-FFF2-40B4-BE49-F238E27FC236}">
                        <a16:creationId xmlns:a16="http://schemas.microsoft.com/office/drawing/2014/main" id="{DBCE8E76-B881-22AC-0843-842F5B4F4ED4}"/>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34" name="Oval 282">
                    <a:extLst>
                      <a:ext uri="{FF2B5EF4-FFF2-40B4-BE49-F238E27FC236}">
                        <a16:creationId xmlns:a16="http://schemas.microsoft.com/office/drawing/2014/main" id="{E5EE14BE-7EE3-0A0F-AE20-6C7336F960D1}"/>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30" name="Group 283">
                  <a:extLst>
                    <a:ext uri="{FF2B5EF4-FFF2-40B4-BE49-F238E27FC236}">
                      <a16:creationId xmlns:a16="http://schemas.microsoft.com/office/drawing/2014/main" id="{CE28BC78-3E99-C440-A93B-93BE1C3A6BEF}"/>
                    </a:ext>
                  </a:extLst>
                </p:cNvPr>
                <p:cNvGrpSpPr>
                  <a:grpSpLocks/>
                </p:cNvGrpSpPr>
                <p:nvPr/>
              </p:nvGrpSpPr>
              <p:grpSpPr bwMode="auto">
                <a:xfrm>
                  <a:off x="6838" y="2032"/>
                  <a:ext cx="454" cy="57"/>
                  <a:chOff x="3597" y="2032"/>
                  <a:chExt cx="454" cy="57"/>
                </a:xfrm>
              </p:grpSpPr>
              <p:sp>
                <p:nvSpPr>
                  <p:cNvPr id="53431" name="Line 284">
                    <a:extLst>
                      <a:ext uri="{FF2B5EF4-FFF2-40B4-BE49-F238E27FC236}">
                        <a16:creationId xmlns:a16="http://schemas.microsoft.com/office/drawing/2014/main" id="{6BBBA20A-61BD-A2C6-E229-5B3992468C13}"/>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32" name="Oval 285">
                    <a:extLst>
                      <a:ext uri="{FF2B5EF4-FFF2-40B4-BE49-F238E27FC236}">
                        <a16:creationId xmlns:a16="http://schemas.microsoft.com/office/drawing/2014/main" id="{E12912D7-9276-2231-48D0-3E9F36DC4BB5}"/>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53298" name="Group 286">
                <a:extLst>
                  <a:ext uri="{FF2B5EF4-FFF2-40B4-BE49-F238E27FC236}">
                    <a16:creationId xmlns:a16="http://schemas.microsoft.com/office/drawing/2014/main" id="{381895BF-DF04-B5EB-F751-50FFCEBCB3F4}"/>
                  </a:ext>
                </a:extLst>
              </p:cNvPr>
              <p:cNvGrpSpPr>
                <a:grpSpLocks/>
              </p:cNvGrpSpPr>
              <p:nvPr/>
            </p:nvGrpSpPr>
            <p:grpSpPr bwMode="auto">
              <a:xfrm>
                <a:off x="3192" y="3147"/>
                <a:ext cx="3695" cy="57"/>
                <a:chOff x="3597" y="2032"/>
                <a:chExt cx="3695" cy="57"/>
              </a:xfrm>
            </p:grpSpPr>
            <p:grpSp>
              <p:nvGrpSpPr>
                <p:cNvPr id="53399" name="Group 287">
                  <a:extLst>
                    <a:ext uri="{FF2B5EF4-FFF2-40B4-BE49-F238E27FC236}">
                      <a16:creationId xmlns:a16="http://schemas.microsoft.com/office/drawing/2014/main" id="{4C092754-4674-E193-0F77-5C2ED5A9B131}"/>
                    </a:ext>
                  </a:extLst>
                </p:cNvPr>
                <p:cNvGrpSpPr>
                  <a:grpSpLocks/>
                </p:cNvGrpSpPr>
                <p:nvPr/>
              </p:nvGrpSpPr>
              <p:grpSpPr bwMode="auto">
                <a:xfrm>
                  <a:off x="3597" y="2032"/>
                  <a:ext cx="454" cy="57"/>
                  <a:chOff x="3597" y="2032"/>
                  <a:chExt cx="454" cy="57"/>
                </a:xfrm>
              </p:grpSpPr>
              <p:sp>
                <p:nvSpPr>
                  <p:cNvPr id="53421" name="Line 288">
                    <a:extLst>
                      <a:ext uri="{FF2B5EF4-FFF2-40B4-BE49-F238E27FC236}">
                        <a16:creationId xmlns:a16="http://schemas.microsoft.com/office/drawing/2014/main" id="{20C6064F-C5A3-8E49-5173-0B5EC46F004D}"/>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22" name="Oval 289">
                    <a:extLst>
                      <a:ext uri="{FF2B5EF4-FFF2-40B4-BE49-F238E27FC236}">
                        <a16:creationId xmlns:a16="http://schemas.microsoft.com/office/drawing/2014/main" id="{BDAFFB7C-82A9-BA45-E42D-DFA0C45D1E78}"/>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00" name="Group 290">
                  <a:extLst>
                    <a:ext uri="{FF2B5EF4-FFF2-40B4-BE49-F238E27FC236}">
                      <a16:creationId xmlns:a16="http://schemas.microsoft.com/office/drawing/2014/main" id="{3DF8AF60-54A7-7688-8695-293B7AEC579A}"/>
                    </a:ext>
                  </a:extLst>
                </p:cNvPr>
                <p:cNvGrpSpPr>
                  <a:grpSpLocks/>
                </p:cNvGrpSpPr>
                <p:nvPr/>
              </p:nvGrpSpPr>
              <p:grpSpPr bwMode="auto">
                <a:xfrm>
                  <a:off x="4066" y="2032"/>
                  <a:ext cx="454" cy="57"/>
                  <a:chOff x="3597" y="2032"/>
                  <a:chExt cx="454" cy="57"/>
                </a:xfrm>
              </p:grpSpPr>
              <p:sp>
                <p:nvSpPr>
                  <p:cNvPr id="53419" name="Line 291">
                    <a:extLst>
                      <a:ext uri="{FF2B5EF4-FFF2-40B4-BE49-F238E27FC236}">
                        <a16:creationId xmlns:a16="http://schemas.microsoft.com/office/drawing/2014/main" id="{E9AD0B5E-EF60-7999-AED2-4588C2B7F6B3}"/>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20" name="Oval 292">
                    <a:extLst>
                      <a:ext uri="{FF2B5EF4-FFF2-40B4-BE49-F238E27FC236}">
                        <a16:creationId xmlns:a16="http://schemas.microsoft.com/office/drawing/2014/main" id="{1130F1F9-CA63-1B63-BE23-310AB82860FB}"/>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01" name="Group 293">
                  <a:extLst>
                    <a:ext uri="{FF2B5EF4-FFF2-40B4-BE49-F238E27FC236}">
                      <a16:creationId xmlns:a16="http://schemas.microsoft.com/office/drawing/2014/main" id="{0906F833-5F3C-9D2E-ABDA-935381007E67}"/>
                    </a:ext>
                  </a:extLst>
                </p:cNvPr>
                <p:cNvGrpSpPr>
                  <a:grpSpLocks/>
                </p:cNvGrpSpPr>
                <p:nvPr/>
              </p:nvGrpSpPr>
              <p:grpSpPr bwMode="auto">
                <a:xfrm>
                  <a:off x="4530" y="2032"/>
                  <a:ext cx="454" cy="57"/>
                  <a:chOff x="3597" y="2032"/>
                  <a:chExt cx="454" cy="57"/>
                </a:xfrm>
              </p:grpSpPr>
              <p:sp>
                <p:nvSpPr>
                  <p:cNvPr id="53417" name="Line 294">
                    <a:extLst>
                      <a:ext uri="{FF2B5EF4-FFF2-40B4-BE49-F238E27FC236}">
                        <a16:creationId xmlns:a16="http://schemas.microsoft.com/office/drawing/2014/main" id="{6C5C92D8-9CA8-834B-6B7A-CB3CFDFE33F6}"/>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18" name="Oval 295">
                    <a:extLst>
                      <a:ext uri="{FF2B5EF4-FFF2-40B4-BE49-F238E27FC236}">
                        <a16:creationId xmlns:a16="http://schemas.microsoft.com/office/drawing/2014/main" id="{7BE58C2B-30F2-4BDC-903A-146052CB84F4}"/>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02" name="Group 296">
                  <a:extLst>
                    <a:ext uri="{FF2B5EF4-FFF2-40B4-BE49-F238E27FC236}">
                      <a16:creationId xmlns:a16="http://schemas.microsoft.com/office/drawing/2014/main" id="{18C4FE1E-CA82-DB93-598F-2CF00F72EAD6}"/>
                    </a:ext>
                  </a:extLst>
                </p:cNvPr>
                <p:cNvGrpSpPr>
                  <a:grpSpLocks/>
                </p:cNvGrpSpPr>
                <p:nvPr/>
              </p:nvGrpSpPr>
              <p:grpSpPr bwMode="auto">
                <a:xfrm>
                  <a:off x="4998" y="2032"/>
                  <a:ext cx="454" cy="57"/>
                  <a:chOff x="3597" y="2032"/>
                  <a:chExt cx="454" cy="57"/>
                </a:xfrm>
              </p:grpSpPr>
              <p:sp>
                <p:nvSpPr>
                  <p:cNvPr id="53415" name="Line 297">
                    <a:extLst>
                      <a:ext uri="{FF2B5EF4-FFF2-40B4-BE49-F238E27FC236}">
                        <a16:creationId xmlns:a16="http://schemas.microsoft.com/office/drawing/2014/main" id="{B0A61E50-E16C-FD5A-8819-F6EB86616CE1}"/>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16" name="Oval 298">
                    <a:extLst>
                      <a:ext uri="{FF2B5EF4-FFF2-40B4-BE49-F238E27FC236}">
                        <a16:creationId xmlns:a16="http://schemas.microsoft.com/office/drawing/2014/main" id="{6A9B816F-94C1-51AA-C4F7-6C5E78F77CFD}"/>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03" name="Group 299">
                  <a:extLst>
                    <a:ext uri="{FF2B5EF4-FFF2-40B4-BE49-F238E27FC236}">
                      <a16:creationId xmlns:a16="http://schemas.microsoft.com/office/drawing/2014/main" id="{ED529034-9FE0-0F66-FDD3-AA5B991A0BA9}"/>
                    </a:ext>
                  </a:extLst>
                </p:cNvPr>
                <p:cNvGrpSpPr>
                  <a:grpSpLocks/>
                </p:cNvGrpSpPr>
                <p:nvPr/>
              </p:nvGrpSpPr>
              <p:grpSpPr bwMode="auto">
                <a:xfrm>
                  <a:off x="5454" y="2032"/>
                  <a:ext cx="454" cy="57"/>
                  <a:chOff x="3597" y="2032"/>
                  <a:chExt cx="454" cy="57"/>
                </a:xfrm>
              </p:grpSpPr>
              <p:sp>
                <p:nvSpPr>
                  <p:cNvPr id="53413" name="Line 300">
                    <a:extLst>
                      <a:ext uri="{FF2B5EF4-FFF2-40B4-BE49-F238E27FC236}">
                        <a16:creationId xmlns:a16="http://schemas.microsoft.com/office/drawing/2014/main" id="{36958816-C314-D0EC-40F2-FD9A3A74AE4B}"/>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14" name="Oval 301">
                    <a:extLst>
                      <a:ext uri="{FF2B5EF4-FFF2-40B4-BE49-F238E27FC236}">
                        <a16:creationId xmlns:a16="http://schemas.microsoft.com/office/drawing/2014/main" id="{18EBD348-0210-9A0D-27D3-A012D316AF6A}"/>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04" name="Group 302">
                  <a:extLst>
                    <a:ext uri="{FF2B5EF4-FFF2-40B4-BE49-F238E27FC236}">
                      <a16:creationId xmlns:a16="http://schemas.microsoft.com/office/drawing/2014/main" id="{E24D7DB7-6D85-29D3-7682-6B74248AACBB}"/>
                    </a:ext>
                  </a:extLst>
                </p:cNvPr>
                <p:cNvGrpSpPr>
                  <a:grpSpLocks/>
                </p:cNvGrpSpPr>
                <p:nvPr/>
              </p:nvGrpSpPr>
              <p:grpSpPr bwMode="auto">
                <a:xfrm>
                  <a:off x="5922" y="2032"/>
                  <a:ext cx="454" cy="57"/>
                  <a:chOff x="3597" y="2032"/>
                  <a:chExt cx="454" cy="57"/>
                </a:xfrm>
              </p:grpSpPr>
              <p:sp>
                <p:nvSpPr>
                  <p:cNvPr id="53411" name="Line 303">
                    <a:extLst>
                      <a:ext uri="{FF2B5EF4-FFF2-40B4-BE49-F238E27FC236}">
                        <a16:creationId xmlns:a16="http://schemas.microsoft.com/office/drawing/2014/main" id="{2C07B265-6AA5-1A49-FCA4-7B0330F8B3F8}"/>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12" name="Oval 304">
                    <a:extLst>
                      <a:ext uri="{FF2B5EF4-FFF2-40B4-BE49-F238E27FC236}">
                        <a16:creationId xmlns:a16="http://schemas.microsoft.com/office/drawing/2014/main" id="{CC89602F-DAD4-7143-D189-93F4CFACEE97}"/>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05" name="Group 305">
                  <a:extLst>
                    <a:ext uri="{FF2B5EF4-FFF2-40B4-BE49-F238E27FC236}">
                      <a16:creationId xmlns:a16="http://schemas.microsoft.com/office/drawing/2014/main" id="{082E2C5C-FDFB-3741-8DA4-5B49E90F06AE}"/>
                    </a:ext>
                  </a:extLst>
                </p:cNvPr>
                <p:cNvGrpSpPr>
                  <a:grpSpLocks/>
                </p:cNvGrpSpPr>
                <p:nvPr/>
              </p:nvGrpSpPr>
              <p:grpSpPr bwMode="auto">
                <a:xfrm>
                  <a:off x="6382" y="2032"/>
                  <a:ext cx="454" cy="57"/>
                  <a:chOff x="3597" y="2032"/>
                  <a:chExt cx="454" cy="57"/>
                </a:xfrm>
              </p:grpSpPr>
              <p:sp>
                <p:nvSpPr>
                  <p:cNvPr id="53409" name="Line 306">
                    <a:extLst>
                      <a:ext uri="{FF2B5EF4-FFF2-40B4-BE49-F238E27FC236}">
                        <a16:creationId xmlns:a16="http://schemas.microsoft.com/office/drawing/2014/main" id="{DD0BC256-5C0C-7C43-235B-9225E00E5593}"/>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10" name="Oval 307">
                    <a:extLst>
                      <a:ext uri="{FF2B5EF4-FFF2-40B4-BE49-F238E27FC236}">
                        <a16:creationId xmlns:a16="http://schemas.microsoft.com/office/drawing/2014/main" id="{521508C3-F717-0533-71EC-7797D1EB7687}"/>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406" name="Group 308">
                  <a:extLst>
                    <a:ext uri="{FF2B5EF4-FFF2-40B4-BE49-F238E27FC236}">
                      <a16:creationId xmlns:a16="http://schemas.microsoft.com/office/drawing/2014/main" id="{EE5B57FF-DA5D-50EC-E71E-A15836EDBDA5}"/>
                    </a:ext>
                  </a:extLst>
                </p:cNvPr>
                <p:cNvGrpSpPr>
                  <a:grpSpLocks/>
                </p:cNvGrpSpPr>
                <p:nvPr/>
              </p:nvGrpSpPr>
              <p:grpSpPr bwMode="auto">
                <a:xfrm>
                  <a:off x="6838" y="2032"/>
                  <a:ext cx="454" cy="57"/>
                  <a:chOff x="3597" y="2032"/>
                  <a:chExt cx="454" cy="57"/>
                </a:xfrm>
              </p:grpSpPr>
              <p:sp>
                <p:nvSpPr>
                  <p:cNvPr id="53407" name="Line 309">
                    <a:extLst>
                      <a:ext uri="{FF2B5EF4-FFF2-40B4-BE49-F238E27FC236}">
                        <a16:creationId xmlns:a16="http://schemas.microsoft.com/office/drawing/2014/main" id="{A865CEBF-0C36-0F8D-45C6-13ABB83ED9E2}"/>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408" name="Oval 310">
                    <a:extLst>
                      <a:ext uri="{FF2B5EF4-FFF2-40B4-BE49-F238E27FC236}">
                        <a16:creationId xmlns:a16="http://schemas.microsoft.com/office/drawing/2014/main" id="{0DF09413-AC57-6188-4887-EA49AB49E16E}"/>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53299" name="Group 311">
                <a:extLst>
                  <a:ext uri="{FF2B5EF4-FFF2-40B4-BE49-F238E27FC236}">
                    <a16:creationId xmlns:a16="http://schemas.microsoft.com/office/drawing/2014/main" id="{F4F08F82-6B2E-2D7D-27AD-664EE2ADD8BA}"/>
                  </a:ext>
                </a:extLst>
              </p:cNvPr>
              <p:cNvGrpSpPr>
                <a:grpSpLocks/>
              </p:cNvGrpSpPr>
              <p:nvPr/>
            </p:nvGrpSpPr>
            <p:grpSpPr bwMode="auto">
              <a:xfrm>
                <a:off x="3064" y="3515"/>
                <a:ext cx="3695" cy="57"/>
                <a:chOff x="3597" y="2032"/>
                <a:chExt cx="3695" cy="57"/>
              </a:xfrm>
            </p:grpSpPr>
            <p:grpSp>
              <p:nvGrpSpPr>
                <p:cNvPr id="53375" name="Group 312">
                  <a:extLst>
                    <a:ext uri="{FF2B5EF4-FFF2-40B4-BE49-F238E27FC236}">
                      <a16:creationId xmlns:a16="http://schemas.microsoft.com/office/drawing/2014/main" id="{A70E9A4D-267C-6D0E-A098-4E4EC5EED6BC}"/>
                    </a:ext>
                  </a:extLst>
                </p:cNvPr>
                <p:cNvGrpSpPr>
                  <a:grpSpLocks/>
                </p:cNvGrpSpPr>
                <p:nvPr/>
              </p:nvGrpSpPr>
              <p:grpSpPr bwMode="auto">
                <a:xfrm>
                  <a:off x="3597" y="2032"/>
                  <a:ext cx="454" cy="57"/>
                  <a:chOff x="3597" y="2032"/>
                  <a:chExt cx="454" cy="57"/>
                </a:xfrm>
              </p:grpSpPr>
              <p:sp>
                <p:nvSpPr>
                  <p:cNvPr id="53397" name="Line 313">
                    <a:extLst>
                      <a:ext uri="{FF2B5EF4-FFF2-40B4-BE49-F238E27FC236}">
                        <a16:creationId xmlns:a16="http://schemas.microsoft.com/office/drawing/2014/main" id="{7793699C-8806-1EE7-8675-53FA9194C791}"/>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98" name="Oval 314">
                    <a:extLst>
                      <a:ext uri="{FF2B5EF4-FFF2-40B4-BE49-F238E27FC236}">
                        <a16:creationId xmlns:a16="http://schemas.microsoft.com/office/drawing/2014/main" id="{DDD0BA99-E3C7-1E7D-AF51-F3BDC8D5B740}"/>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76" name="Group 315">
                  <a:extLst>
                    <a:ext uri="{FF2B5EF4-FFF2-40B4-BE49-F238E27FC236}">
                      <a16:creationId xmlns:a16="http://schemas.microsoft.com/office/drawing/2014/main" id="{CF2A89DE-EC39-11B9-C418-F1A9FB57CBC9}"/>
                    </a:ext>
                  </a:extLst>
                </p:cNvPr>
                <p:cNvGrpSpPr>
                  <a:grpSpLocks/>
                </p:cNvGrpSpPr>
                <p:nvPr/>
              </p:nvGrpSpPr>
              <p:grpSpPr bwMode="auto">
                <a:xfrm>
                  <a:off x="4066" y="2032"/>
                  <a:ext cx="454" cy="57"/>
                  <a:chOff x="3597" y="2032"/>
                  <a:chExt cx="454" cy="57"/>
                </a:xfrm>
              </p:grpSpPr>
              <p:sp>
                <p:nvSpPr>
                  <p:cNvPr id="53395" name="Line 316">
                    <a:extLst>
                      <a:ext uri="{FF2B5EF4-FFF2-40B4-BE49-F238E27FC236}">
                        <a16:creationId xmlns:a16="http://schemas.microsoft.com/office/drawing/2014/main" id="{5203BD0A-7F97-096D-02B3-A452788130C5}"/>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96" name="Oval 317">
                    <a:extLst>
                      <a:ext uri="{FF2B5EF4-FFF2-40B4-BE49-F238E27FC236}">
                        <a16:creationId xmlns:a16="http://schemas.microsoft.com/office/drawing/2014/main" id="{CE19AC4D-FEFD-F3D0-BB4A-007A1332CEA2}"/>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77" name="Group 318">
                  <a:extLst>
                    <a:ext uri="{FF2B5EF4-FFF2-40B4-BE49-F238E27FC236}">
                      <a16:creationId xmlns:a16="http://schemas.microsoft.com/office/drawing/2014/main" id="{05205D92-678C-5E99-103C-4EDB2325288F}"/>
                    </a:ext>
                  </a:extLst>
                </p:cNvPr>
                <p:cNvGrpSpPr>
                  <a:grpSpLocks/>
                </p:cNvGrpSpPr>
                <p:nvPr/>
              </p:nvGrpSpPr>
              <p:grpSpPr bwMode="auto">
                <a:xfrm>
                  <a:off x="4530" y="2032"/>
                  <a:ext cx="454" cy="57"/>
                  <a:chOff x="3597" y="2032"/>
                  <a:chExt cx="454" cy="57"/>
                </a:xfrm>
              </p:grpSpPr>
              <p:sp>
                <p:nvSpPr>
                  <p:cNvPr id="53393" name="Line 319">
                    <a:extLst>
                      <a:ext uri="{FF2B5EF4-FFF2-40B4-BE49-F238E27FC236}">
                        <a16:creationId xmlns:a16="http://schemas.microsoft.com/office/drawing/2014/main" id="{345BC401-D10C-E6BD-E1BA-BE052D111AAE}"/>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94" name="Oval 320">
                    <a:extLst>
                      <a:ext uri="{FF2B5EF4-FFF2-40B4-BE49-F238E27FC236}">
                        <a16:creationId xmlns:a16="http://schemas.microsoft.com/office/drawing/2014/main" id="{53476B37-4ACF-602F-8109-92CC4C853122}"/>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78" name="Group 321">
                  <a:extLst>
                    <a:ext uri="{FF2B5EF4-FFF2-40B4-BE49-F238E27FC236}">
                      <a16:creationId xmlns:a16="http://schemas.microsoft.com/office/drawing/2014/main" id="{8FE9BB6D-A3E5-94E1-93CA-588FB1EBBA11}"/>
                    </a:ext>
                  </a:extLst>
                </p:cNvPr>
                <p:cNvGrpSpPr>
                  <a:grpSpLocks/>
                </p:cNvGrpSpPr>
                <p:nvPr/>
              </p:nvGrpSpPr>
              <p:grpSpPr bwMode="auto">
                <a:xfrm>
                  <a:off x="4998" y="2032"/>
                  <a:ext cx="454" cy="57"/>
                  <a:chOff x="3597" y="2032"/>
                  <a:chExt cx="454" cy="57"/>
                </a:xfrm>
              </p:grpSpPr>
              <p:sp>
                <p:nvSpPr>
                  <p:cNvPr id="53391" name="Line 322">
                    <a:extLst>
                      <a:ext uri="{FF2B5EF4-FFF2-40B4-BE49-F238E27FC236}">
                        <a16:creationId xmlns:a16="http://schemas.microsoft.com/office/drawing/2014/main" id="{617FE91D-3835-121C-C134-F78ED8801ADB}"/>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92" name="Oval 323">
                    <a:extLst>
                      <a:ext uri="{FF2B5EF4-FFF2-40B4-BE49-F238E27FC236}">
                        <a16:creationId xmlns:a16="http://schemas.microsoft.com/office/drawing/2014/main" id="{27AE3BA7-B447-3F84-62C9-657C6562C525}"/>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79" name="Group 324">
                  <a:extLst>
                    <a:ext uri="{FF2B5EF4-FFF2-40B4-BE49-F238E27FC236}">
                      <a16:creationId xmlns:a16="http://schemas.microsoft.com/office/drawing/2014/main" id="{BAF03B52-9C5D-7B44-9FDB-F2428AB197C9}"/>
                    </a:ext>
                  </a:extLst>
                </p:cNvPr>
                <p:cNvGrpSpPr>
                  <a:grpSpLocks/>
                </p:cNvGrpSpPr>
                <p:nvPr/>
              </p:nvGrpSpPr>
              <p:grpSpPr bwMode="auto">
                <a:xfrm>
                  <a:off x="5454" y="2032"/>
                  <a:ext cx="454" cy="57"/>
                  <a:chOff x="3597" y="2032"/>
                  <a:chExt cx="454" cy="57"/>
                </a:xfrm>
              </p:grpSpPr>
              <p:sp>
                <p:nvSpPr>
                  <p:cNvPr id="53389" name="Line 325">
                    <a:extLst>
                      <a:ext uri="{FF2B5EF4-FFF2-40B4-BE49-F238E27FC236}">
                        <a16:creationId xmlns:a16="http://schemas.microsoft.com/office/drawing/2014/main" id="{8123A375-C8F9-EDFA-2022-66D01F3A9749}"/>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90" name="Oval 326">
                    <a:extLst>
                      <a:ext uri="{FF2B5EF4-FFF2-40B4-BE49-F238E27FC236}">
                        <a16:creationId xmlns:a16="http://schemas.microsoft.com/office/drawing/2014/main" id="{FDB64034-C5A4-DE59-9EAD-D393805000A3}"/>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80" name="Group 327">
                  <a:extLst>
                    <a:ext uri="{FF2B5EF4-FFF2-40B4-BE49-F238E27FC236}">
                      <a16:creationId xmlns:a16="http://schemas.microsoft.com/office/drawing/2014/main" id="{0A9C586E-CE32-FCAB-E440-3D6427F49342}"/>
                    </a:ext>
                  </a:extLst>
                </p:cNvPr>
                <p:cNvGrpSpPr>
                  <a:grpSpLocks/>
                </p:cNvGrpSpPr>
                <p:nvPr/>
              </p:nvGrpSpPr>
              <p:grpSpPr bwMode="auto">
                <a:xfrm>
                  <a:off x="5922" y="2032"/>
                  <a:ext cx="454" cy="57"/>
                  <a:chOff x="3597" y="2032"/>
                  <a:chExt cx="454" cy="57"/>
                </a:xfrm>
              </p:grpSpPr>
              <p:sp>
                <p:nvSpPr>
                  <p:cNvPr id="53387" name="Line 328">
                    <a:extLst>
                      <a:ext uri="{FF2B5EF4-FFF2-40B4-BE49-F238E27FC236}">
                        <a16:creationId xmlns:a16="http://schemas.microsoft.com/office/drawing/2014/main" id="{22990B53-0CE6-1A46-EF6C-22295DD1D2FC}"/>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88" name="Oval 329">
                    <a:extLst>
                      <a:ext uri="{FF2B5EF4-FFF2-40B4-BE49-F238E27FC236}">
                        <a16:creationId xmlns:a16="http://schemas.microsoft.com/office/drawing/2014/main" id="{5AFAF754-EEB0-4695-2DEA-375A5F74A673}"/>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81" name="Group 330">
                  <a:extLst>
                    <a:ext uri="{FF2B5EF4-FFF2-40B4-BE49-F238E27FC236}">
                      <a16:creationId xmlns:a16="http://schemas.microsoft.com/office/drawing/2014/main" id="{6AC63D44-F153-ABB5-CAAF-23ACAAB82460}"/>
                    </a:ext>
                  </a:extLst>
                </p:cNvPr>
                <p:cNvGrpSpPr>
                  <a:grpSpLocks/>
                </p:cNvGrpSpPr>
                <p:nvPr/>
              </p:nvGrpSpPr>
              <p:grpSpPr bwMode="auto">
                <a:xfrm>
                  <a:off x="6382" y="2032"/>
                  <a:ext cx="454" cy="57"/>
                  <a:chOff x="3597" y="2032"/>
                  <a:chExt cx="454" cy="57"/>
                </a:xfrm>
              </p:grpSpPr>
              <p:sp>
                <p:nvSpPr>
                  <p:cNvPr id="53385" name="Line 331">
                    <a:extLst>
                      <a:ext uri="{FF2B5EF4-FFF2-40B4-BE49-F238E27FC236}">
                        <a16:creationId xmlns:a16="http://schemas.microsoft.com/office/drawing/2014/main" id="{B2169AE1-6695-D330-4942-39EBE40AD826}"/>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86" name="Oval 332">
                    <a:extLst>
                      <a:ext uri="{FF2B5EF4-FFF2-40B4-BE49-F238E27FC236}">
                        <a16:creationId xmlns:a16="http://schemas.microsoft.com/office/drawing/2014/main" id="{CBAD5C89-1B5E-2FF6-419E-5096AC3C28F5}"/>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82" name="Group 333">
                  <a:extLst>
                    <a:ext uri="{FF2B5EF4-FFF2-40B4-BE49-F238E27FC236}">
                      <a16:creationId xmlns:a16="http://schemas.microsoft.com/office/drawing/2014/main" id="{B99C9BAD-2811-7235-D16F-DCDF40B437E3}"/>
                    </a:ext>
                  </a:extLst>
                </p:cNvPr>
                <p:cNvGrpSpPr>
                  <a:grpSpLocks/>
                </p:cNvGrpSpPr>
                <p:nvPr/>
              </p:nvGrpSpPr>
              <p:grpSpPr bwMode="auto">
                <a:xfrm>
                  <a:off x="6838" y="2032"/>
                  <a:ext cx="454" cy="57"/>
                  <a:chOff x="3597" y="2032"/>
                  <a:chExt cx="454" cy="57"/>
                </a:xfrm>
              </p:grpSpPr>
              <p:sp>
                <p:nvSpPr>
                  <p:cNvPr id="53383" name="Line 334">
                    <a:extLst>
                      <a:ext uri="{FF2B5EF4-FFF2-40B4-BE49-F238E27FC236}">
                        <a16:creationId xmlns:a16="http://schemas.microsoft.com/office/drawing/2014/main" id="{3715C17C-776B-AD52-3E21-00B2A454B44A}"/>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84" name="Oval 335">
                    <a:extLst>
                      <a:ext uri="{FF2B5EF4-FFF2-40B4-BE49-F238E27FC236}">
                        <a16:creationId xmlns:a16="http://schemas.microsoft.com/office/drawing/2014/main" id="{6501578F-EA0D-81B3-A7E4-84196899C7F8}"/>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53300" name="Group 336">
                <a:extLst>
                  <a:ext uri="{FF2B5EF4-FFF2-40B4-BE49-F238E27FC236}">
                    <a16:creationId xmlns:a16="http://schemas.microsoft.com/office/drawing/2014/main" id="{C7C10D80-958C-DEFD-6A45-87590091DEDB}"/>
                  </a:ext>
                </a:extLst>
              </p:cNvPr>
              <p:cNvGrpSpPr>
                <a:grpSpLocks/>
              </p:cNvGrpSpPr>
              <p:nvPr/>
            </p:nvGrpSpPr>
            <p:grpSpPr bwMode="auto">
              <a:xfrm>
                <a:off x="2924" y="3879"/>
                <a:ext cx="3695" cy="57"/>
                <a:chOff x="3597" y="2032"/>
                <a:chExt cx="3695" cy="57"/>
              </a:xfrm>
            </p:grpSpPr>
            <p:grpSp>
              <p:nvGrpSpPr>
                <p:cNvPr id="53351" name="Group 337">
                  <a:extLst>
                    <a:ext uri="{FF2B5EF4-FFF2-40B4-BE49-F238E27FC236}">
                      <a16:creationId xmlns:a16="http://schemas.microsoft.com/office/drawing/2014/main" id="{478B56E1-4EAA-B701-321B-37E7CD585747}"/>
                    </a:ext>
                  </a:extLst>
                </p:cNvPr>
                <p:cNvGrpSpPr>
                  <a:grpSpLocks/>
                </p:cNvGrpSpPr>
                <p:nvPr/>
              </p:nvGrpSpPr>
              <p:grpSpPr bwMode="auto">
                <a:xfrm>
                  <a:off x="3597" y="2032"/>
                  <a:ext cx="454" cy="57"/>
                  <a:chOff x="3597" y="2032"/>
                  <a:chExt cx="454" cy="57"/>
                </a:xfrm>
              </p:grpSpPr>
              <p:sp>
                <p:nvSpPr>
                  <p:cNvPr id="53373" name="Line 338">
                    <a:extLst>
                      <a:ext uri="{FF2B5EF4-FFF2-40B4-BE49-F238E27FC236}">
                        <a16:creationId xmlns:a16="http://schemas.microsoft.com/office/drawing/2014/main" id="{1FA8B323-1B9A-3C39-E399-67D626028546}"/>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74" name="Oval 339">
                    <a:extLst>
                      <a:ext uri="{FF2B5EF4-FFF2-40B4-BE49-F238E27FC236}">
                        <a16:creationId xmlns:a16="http://schemas.microsoft.com/office/drawing/2014/main" id="{68799227-35A6-003D-AA69-F85DEAC203BE}"/>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52" name="Group 340">
                  <a:extLst>
                    <a:ext uri="{FF2B5EF4-FFF2-40B4-BE49-F238E27FC236}">
                      <a16:creationId xmlns:a16="http://schemas.microsoft.com/office/drawing/2014/main" id="{C36D4DDA-072E-267B-AFD7-C2BC2B8C74E7}"/>
                    </a:ext>
                  </a:extLst>
                </p:cNvPr>
                <p:cNvGrpSpPr>
                  <a:grpSpLocks/>
                </p:cNvGrpSpPr>
                <p:nvPr/>
              </p:nvGrpSpPr>
              <p:grpSpPr bwMode="auto">
                <a:xfrm>
                  <a:off x="4066" y="2032"/>
                  <a:ext cx="454" cy="57"/>
                  <a:chOff x="3597" y="2032"/>
                  <a:chExt cx="454" cy="57"/>
                </a:xfrm>
              </p:grpSpPr>
              <p:sp>
                <p:nvSpPr>
                  <p:cNvPr id="53371" name="Line 341">
                    <a:extLst>
                      <a:ext uri="{FF2B5EF4-FFF2-40B4-BE49-F238E27FC236}">
                        <a16:creationId xmlns:a16="http://schemas.microsoft.com/office/drawing/2014/main" id="{A31AACA5-6CF6-FA60-8031-1B653D11FAEA}"/>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72" name="Oval 342">
                    <a:extLst>
                      <a:ext uri="{FF2B5EF4-FFF2-40B4-BE49-F238E27FC236}">
                        <a16:creationId xmlns:a16="http://schemas.microsoft.com/office/drawing/2014/main" id="{D1B93B0A-D662-BBC9-F29E-744A5C9B116C}"/>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53" name="Group 343">
                  <a:extLst>
                    <a:ext uri="{FF2B5EF4-FFF2-40B4-BE49-F238E27FC236}">
                      <a16:creationId xmlns:a16="http://schemas.microsoft.com/office/drawing/2014/main" id="{50BCFE3F-3DEE-BE32-A235-603B34748A07}"/>
                    </a:ext>
                  </a:extLst>
                </p:cNvPr>
                <p:cNvGrpSpPr>
                  <a:grpSpLocks/>
                </p:cNvGrpSpPr>
                <p:nvPr/>
              </p:nvGrpSpPr>
              <p:grpSpPr bwMode="auto">
                <a:xfrm>
                  <a:off x="4530" y="2032"/>
                  <a:ext cx="454" cy="57"/>
                  <a:chOff x="3597" y="2032"/>
                  <a:chExt cx="454" cy="57"/>
                </a:xfrm>
              </p:grpSpPr>
              <p:sp>
                <p:nvSpPr>
                  <p:cNvPr id="53369" name="Line 344">
                    <a:extLst>
                      <a:ext uri="{FF2B5EF4-FFF2-40B4-BE49-F238E27FC236}">
                        <a16:creationId xmlns:a16="http://schemas.microsoft.com/office/drawing/2014/main" id="{1B85031E-FA88-633D-B7DE-47CF83AFC540}"/>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70" name="Oval 345">
                    <a:extLst>
                      <a:ext uri="{FF2B5EF4-FFF2-40B4-BE49-F238E27FC236}">
                        <a16:creationId xmlns:a16="http://schemas.microsoft.com/office/drawing/2014/main" id="{11D4F271-5390-5557-84F1-B5055F325D3E}"/>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54" name="Group 346">
                  <a:extLst>
                    <a:ext uri="{FF2B5EF4-FFF2-40B4-BE49-F238E27FC236}">
                      <a16:creationId xmlns:a16="http://schemas.microsoft.com/office/drawing/2014/main" id="{B3F12006-CE52-41E0-6CE2-35FF4B0CECB2}"/>
                    </a:ext>
                  </a:extLst>
                </p:cNvPr>
                <p:cNvGrpSpPr>
                  <a:grpSpLocks/>
                </p:cNvGrpSpPr>
                <p:nvPr/>
              </p:nvGrpSpPr>
              <p:grpSpPr bwMode="auto">
                <a:xfrm>
                  <a:off x="4998" y="2032"/>
                  <a:ext cx="454" cy="57"/>
                  <a:chOff x="3597" y="2032"/>
                  <a:chExt cx="454" cy="57"/>
                </a:xfrm>
              </p:grpSpPr>
              <p:sp>
                <p:nvSpPr>
                  <p:cNvPr id="53367" name="Line 347">
                    <a:extLst>
                      <a:ext uri="{FF2B5EF4-FFF2-40B4-BE49-F238E27FC236}">
                        <a16:creationId xmlns:a16="http://schemas.microsoft.com/office/drawing/2014/main" id="{223313DD-1649-2674-F0CA-C792BDE2BA25}"/>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68" name="Oval 348">
                    <a:extLst>
                      <a:ext uri="{FF2B5EF4-FFF2-40B4-BE49-F238E27FC236}">
                        <a16:creationId xmlns:a16="http://schemas.microsoft.com/office/drawing/2014/main" id="{C82F7D33-7817-818E-B84C-DF8EA2EEE7C9}"/>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55" name="Group 349">
                  <a:extLst>
                    <a:ext uri="{FF2B5EF4-FFF2-40B4-BE49-F238E27FC236}">
                      <a16:creationId xmlns:a16="http://schemas.microsoft.com/office/drawing/2014/main" id="{2E3C2909-CD8E-C97A-C255-088A881F651C}"/>
                    </a:ext>
                  </a:extLst>
                </p:cNvPr>
                <p:cNvGrpSpPr>
                  <a:grpSpLocks/>
                </p:cNvGrpSpPr>
                <p:nvPr/>
              </p:nvGrpSpPr>
              <p:grpSpPr bwMode="auto">
                <a:xfrm>
                  <a:off x="5454" y="2032"/>
                  <a:ext cx="454" cy="57"/>
                  <a:chOff x="3597" y="2032"/>
                  <a:chExt cx="454" cy="57"/>
                </a:xfrm>
              </p:grpSpPr>
              <p:sp>
                <p:nvSpPr>
                  <p:cNvPr id="53365" name="Line 350">
                    <a:extLst>
                      <a:ext uri="{FF2B5EF4-FFF2-40B4-BE49-F238E27FC236}">
                        <a16:creationId xmlns:a16="http://schemas.microsoft.com/office/drawing/2014/main" id="{E52D184C-5693-A57B-AE3B-5D97EAC0EDC3}"/>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66" name="Oval 351">
                    <a:extLst>
                      <a:ext uri="{FF2B5EF4-FFF2-40B4-BE49-F238E27FC236}">
                        <a16:creationId xmlns:a16="http://schemas.microsoft.com/office/drawing/2014/main" id="{B56D262C-CD66-DF45-9384-8FF346D93587}"/>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56" name="Group 352">
                  <a:extLst>
                    <a:ext uri="{FF2B5EF4-FFF2-40B4-BE49-F238E27FC236}">
                      <a16:creationId xmlns:a16="http://schemas.microsoft.com/office/drawing/2014/main" id="{C8CC9FA5-3823-3ACA-E66B-4ACBBB862B61}"/>
                    </a:ext>
                  </a:extLst>
                </p:cNvPr>
                <p:cNvGrpSpPr>
                  <a:grpSpLocks/>
                </p:cNvGrpSpPr>
                <p:nvPr/>
              </p:nvGrpSpPr>
              <p:grpSpPr bwMode="auto">
                <a:xfrm>
                  <a:off x="5922" y="2032"/>
                  <a:ext cx="454" cy="57"/>
                  <a:chOff x="3597" y="2032"/>
                  <a:chExt cx="454" cy="57"/>
                </a:xfrm>
              </p:grpSpPr>
              <p:sp>
                <p:nvSpPr>
                  <p:cNvPr id="53363" name="Line 353">
                    <a:extLst>
                      <a:ext uri="{FF2B5EF4-FFF2-40B4-BE49-F238E27FC236}">
                        <a16:creationId xmlns:a16="http://schemas.microsoft.com/office/drawing/2014/main" id="{156E9C5A-F678-24F6-7AAD-7E5DF746AC16}"/>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64" name="Oval 354">
                    <a:extLst>
                      <a:ext uri="{FF2B5EF4-FFF2-40B4-BE49-F238E27FC236}">
                        <a16:creationId xmlns:a16="http://schemas.microsoft.com/office/drawing/2014/main" id="{F89DE764-F7FB-3EEE-C3BE-B4616E87215F}"/>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57" name="Group 355">
                  <a:extLst>
                    <a:ext uri="{FF2B5EF4-FFF2-40B4-BE49-F238E27FC236}">
                      <a16:creationId xmlns:a16="http://schemas.microsoft.com/office/drawing/2014/main" id="{3B74BDC0-C6F8-BEE1-5956-960A1A3D8367}"/>
                    </a:ext>
                  </a:extLst>
                </p:cNvPr>
                <p:cNvGrpSpPr>
                  <a:grpSpLocks/>
                </p:cNvGrpSpPr>
                <p:nvPr/>
              </p:nvGrpSpPr>
              <p:grpSpPr bwMode="auto">
                <a:xfrm>
                  <a:off x="6382" y="2032"/>
                  <a:ext cx="454" cy="57"/>
                  <a:chOff x="3597" y="2032"/>
                  <a:chExt cx="454" cy="57"/>
                </a:xfrm>
              </p:grpSpPr>
              <p:sp>
                <p:nvSpPr>
                  <p:cNvPr id="53361" name="Line 356">
                    <a:extLst>
                      <a:ext uri="{FF2B5EF4-FFF2-40B4-BE49-F238E27FC236}">
                        <a16:creationId xmlns:a16="http://schemas.microsoft.com/office/drawing/2014/main" id="{D3C42EA8-7CE0-3807-5088-7720B50479D6}"/>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62" name="Oval 357">
                    <a:extLst>
                      <a:ext uri="{FF2B5EF4-FFF2-40B4-BE49-F238E27FC236}">
                        <a16:creationId xmlns:a16="http://schemas.microsoft.com/office/drawing/2014/main" id="{F78D41E7-8F15-D18A-FF65-1A80CCE0FB7E}"/>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58" name="Group 358">
                  <a:extLst>
                    <a:ext uri="{FF2B5EF4-FFF2-40B4-BE49-F238E27FC236}">
                      <a16:creationId xmlns:a16="http://schemas.microsoft.com/office/drawing/2014/main" id="{92B7077C-69D8-611E-D99E-2069379C2C41}"/>
                    </a:ext>
                  </a:extLst>
                </p:cNvPr>
                <p:cNvGrpSpPr>
                  <a:grpSpLocks/>
                </p:cNvGrpSpPr>
                <p:nvPr/>
              </p:nvGrpSpPr>
              <p:grpSpPr bwMode="auto">
                <a:xfrm>
                  <a:off x="6838" y="2032"/>
                  <a:ext cx="454" cy="57"/>
                  <a:chOff x="3597" y="2032"/>
                  <a:chExt cx="454" cy="57"/>
                </a:xfrm>
              </p:grpSpPr>
              <p:sp>
                <p:nvSpPr>
                  <p:cNvPr id="53359" name="Line 359">
                    <a:extLst>
                      <a:ext uri="{FF2B5EF4-FFF2-40B4-BE49-F238E27FC236}">
                        <a16:creationId xmlns:a16="http://schemas.microsoft.com/office/drawing/2014/main" id="{35C3D8E9-1E55-B411-8F5C-345B529253EE}"/>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60" name="Oval 360">
                    <a:extLst>
                      <a:ext uri="{FF2B5EF4-FFF2-40B4-BE49-F238E27FC236}">
                        <a16:creationId xmlns:a16="http://schemas.microsoft.com/office/drawing/2014/main" id="{94C51DB9-B7D7-2E13-491A-28CF89C30602}"/>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53301" name="Group 361">
                <a:extLst>
                  <a:ext uri="{FF2B5EF4-FFF2-40B4-BE49-F238E27FC236}">
                    <a16:creationId xmlns:a16="http://schemas.microsoft.com/office/drawing/2014/main" id="{1B3FF3AE-3960-67A3-39E2-8374A10FE2E0}"/>
                  </a:ext>
                </a:extLst>
              </p:cNvPr>
              <p:cNvGrpSpPr>
                <a:grpSpLocks/>
              </p:cNvGrpSpPr>
              <p:nvPr/>
            </p:nvGrpSpPr>
            <p:grpSpPr bwMode="auto">
              <a:xfrm>
                <a:off x="2792" y="4255"/>
                <a:ext cx="3695" cy="57"/>
                <a:chOff x="3597" y="2032"/>
                <a:chExt cx="3695" cy="57"/>
              </a:xfrm>
            </p:grpSpPr>
            <p:grpSp>
              <p:nvGrpSpPr>
                <p:cNvPr id="53327" name="Group 362">
                  <a:extLst>
                    <a:ext uri="{FF2B5EF4-FFF2-40B4-BE49-F238E27FC236}">
                      <a16:creationId xmlns:a16="http://schemas.microsoft.com/office/drawing/2014/main" id="{13CF1A97-EEBA-A647-BA9C-4A178D4EF2BB}"/>
                    </a:ext>
                  </a:extLst>
                </p:cNvPr>
                <p:cNvGrpSpPr>
                  <a:grpSpLocks/>
                </p:cNvGrpSpPr>
                <p:nvPr/>
              </p:nvGrpSpPr>
              <p:grpSpPr bwMode="auto">
                <a:xfrm>
                  <a:off x="3597" y="2032"/>
                  <a:ext cx="454" cy="57"/>
                  <a:chOff x="3597" y="2032"/>
                  <a:chExt cx="454" cy="57"/>
                </a:xfrm>
              </p:grpSpPr>
              <p:sp>
                <p:nvSpPr>
                  <p:cNvPr id="53349" name="Line 363">
                    <a:extLst>
                      <a:ext uri="{FF2B5EF4-FFF2-40B4-BE49-F238E27FC236}">
                        <a16:creationId xmlns:a16="http://schemas.microsoft.com/office/drawing/2014/main" id="{F6D39D37-D2D3-D490-F9BE-A58F45575EF9}"/>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50" name="Oval 364">
                    <a:extLst>
                      <a:ext uri="{FF2B5EF4-FFF2-40B4-BE49-F238E27FC236}">
                        <a16:creationId xmlns:a16="http://schemas.microsoft.com/office/drawing/2014/main" id="{B8326AE5-8346-93AB-D9F0-074C8BC4D6F1}"/>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28" name="Group 365">
                  <a:extLst>
                    <a:ext uri="{FF2B5EF4-FFF2-40B4-BE49-F238E27FC236}">
                      <a16:creationId xmlns:a16="http://schemas.microsoft.com/office/drawing/2014/main" id="{8F6C52C6-85D5-EAF0-BAD5-6060F586B48E}"/>
                    </a:ext>
                  </a:extLst>
                </p:cNvPr>
                <p:cNvGrpSpPr>
                  <a:grpSpLocks/>
                </p:cNvGrpSpPr>
                <p:nvPr/>
              </p:nvGrpSpPr>
              <p:grpSpPr bwMode="auto">
                <a:xfrm>
                  <a:off x="4066" y="2032"/>
                  <a:ext cx="454" cy="57"/>
                  <a:chOff x="3597" y="2032"/>
                  <a:chExt cx="454" cy="57"/>
                </a:xfrm>
              </p:grpSpPr>
              <p:sp>
                <p:nvSpPr>
                  <p:cNvPr id="53347" name="Line 366">
                    <a:extLst>
                      <a:ext uri="{FF2B5EF4-FFF2-40B4-BE49-F238E27FC236}">
                        <a16:creationId xmlns:a16="http://schemas.microsoft.com/office/drawing/2014/main" id="{96E573A7-7E35-5E7E-164A-416B5F7A3CAA}"/>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48" name="Oval 367">
                    <a:extLst>
                      <a:ext uri="{FF2B5EF4-FFF2-40B4-BE49-F238E27FC236}">
                        <a16:creationId xmlns:a16="http://schemas.microsoft.com/office/drawing/2014/main" id="{495CBFB4-CF8F-2E41-233F-1582B78CFEA0}"/>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29" name="Group 368">
                  <a:extLst>
                    <a:ext uri="{FF2B5EF4-FFF2-40B4-BE49-F238E27FC236}">
                      <a16:creationId xmlns:a16="http://schemas.microsoft.com/office/drawing/2014/main" id="{83656079-6EE3-4E99-017C-54ED398CE637}"/>
                    </a:ext>
                  </a:extLst>
                </p:cNvPr>
                <p:cNvGrpSpPr>
                  <a:grpSpLocks/>
                </p:cNvGrpSpPr>
                <p:nvPr/>
              </p:nvGrpSpPr>
              <p:grpSpPr bwMode="auto">
                <a:xfrm>
                  <a:off x="4530" y="2032"/>
                  <a:ext cx="454" cy="57"/>
                  <a:chOff x="3597" y="2032"/>
                  <a:chExt cx="454" cy="57"/>
                </a:xfrm>
              </p:grpSpPr>
              <p:sp>
                <p:nvSpPr>
                  <p:cNvPr id="53345" name="Line 369">
                    <a:extLst>
                      <a:ext uri="{FF2B5EF4-FFF2-40B4-BE49-F238E27FC236}">
                        <a16:creationId xmlns:a16="http://schemas.microsoft.com/office/drawing/2014/main" id="{661573AE-DDC4-A7F9-99F2-29D6AD398871}"/>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46" name="Oval 370">
                    <a:extLst>
                      <a:ext uri="{FF2B5EF4-FFF2-40B4-BE49-F238E27FC236}">
                        <a16:creationId xmlns:a16="http://schemas.microsoft.com/office/drawing/2014/main" id="{D1599AFC-6BF4-BB3B-F868-4F26C068E0E7}"/>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30" name="Group 371">
                  <a:extLst>
                    <a:ext uri="{FF2B5EF4-FFF2-40B4-BE49-F238E27FC236}">
                      <a16:creationId xmlns:a16="http://schemas.microsoft.com/office/drawing/2014/main" id="{C3387885-3870-119D-DD3B-BFA4A1DFA047}"/>
                    </a:ext>
                  </a:extLst>
                </p:cNvPr>
                <p:cNvGrpSpPr>
                  <a:grpSpLocks/>
                </p:cNvGrpSpPr>
                <p:nvPr/>
              </p:nvGrpSpPr>
              <p:grpSpPr bwMode="auto">
                <a:xfrm>
                  <a:off x="4998" y="2032"/>
                  <a:ext cx="454" cy="57"/>
                  <a:chOff x="3597" y="2032"/>
                  <a:chExt cx="454" cy="57"/>
                </a:xfrm>
              </p:grpSpPr>
              <p:sp>
                <p:nvSpPr>
                  <p:cNvPr id="53343" name="Line 372">
                    <a:extLst>
                      <a:ext uri="{FF2B5EF4-FFF2-40B4-BE49-F238E27FC236}">
                        <a16:creationId xmlns:a16="http://schemas.microsoft.com/office/drawing/2014/main" id="{8546E9AC-FDAE-BFB6-E971-BB70CCE125B3}"/>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44" name="Oval 373">
                    <a:extLst>
                      <a:ext uri="{FF2B5EF4-FFF2-40B4-BE49-F238E27FC236}">
                        <a16:creationId xmlns:a16="http://schemas.microsoft.com/office/drawing/2014/main" id="{19C24796-ED1D-B13A-E7D0-F9DC266A6366}"/>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31" name="Group 374">
                  <a:extLst>
                    <a:ext uri="{FF2B5EF4-FFF2-40B4-BE49-F238E27FC236}">
                      <a16:creationId xmlns:a16="http://schemas.microsoft.com/office/drawing/2014/main" id="{B007093A-7EB4-4E46-2C27-285737E2305E}"/>
                    </a:ext>
                  </a:extLst>
                </p:cNvPr>
                <p:cNvGrpSpPr>
                  <a:grpSpLocks/>
                </p:cNvGrpSpPr>
                <p:nvPr/>
              </p:nvGrpSpPr>
              <p:grpSpPr bwMode="auto">
                <a:xfrm>
                  <a:off x="5454" y="2032"/>
                  <a:ext cx="454" cy="57"/>
                  <a:chOff x="3597" y="2032"/>
                  <a:chExt cx="454" cy="57"/>
                </a:xfrm>
              </p:grpSpPr>
              <p:sp>
                <p:nvSpPr>
                  <p:cNvPr id="53341" name="Line 375">
                    <a:extLst>
                      <a:ext uri="{FF2B5EF4-FFF2-40B4-BE49-F238E27FC236}">
                        <a16:creationId xmlns:a16="http://schemas.microsoft.com/office/drawing/2014/main" id="{DBFEF4ED-BAFD-2ACF-00DA-72FC22C1EE1E}"/>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42" name="Oval 376">
                    <a:extLst>
                      <a:ext uri="{FF2B5EF4-FFF2-40B4-BE49-F238E27FC236}">
                        <a16:creationId xmlns:a16="http://schemas.microsoft.com/office/drawing/2014/main" id="{14993DE8-4EB7-2FC6-B0FD-F737C5AE70E2}"/>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32" name="Group 377">
                  <a:extLst>
                    <a:ext uri="{FF2B5EF4-FFF2-40B4-BE49-F238E27FC236}">
                      <a16:creationId xmlns:a16="http://schemas.microsoft.com/office/drawing/2014/main" id="{B67E89ED-76BC-9EC7-D0DC-49DA94AAA40B}"/>
                    </a:ext>
                  </a:extLst>
                </p:cNvPr>
                <p:cNvGrpSpPr>
                  <a:grpSpLocks/>
                </p:cNvGrpSpPr>
                <p:nvPr/>
              </p:nvGrpSpPr>
              <p:grpSpPr bwMode="auto">
                <a:xfrm>
                  <a:off x="5922" y="2032"/>
                  <a:ext cx="454" cy="57"/>
                  <a:chOff x="3597" y="2032"/>
                  <a:chExt cx="454" cy="57"/>
                </a:xfrm>
              </p:grpSpPr>
              <p:sp>
                <p:nvSpPr>
                  <p:cNvPr id="53339" name="Line 378">
                    <a:extLst>
                      <a:ext uri="{FF2B5EF4-FFF2-40B4-BE49-F238E27FC236}">
                        <a16:creationId xmlns:a16="http://schemas.microsoft.com/office/drawing/2014/main" id="{93478742-0553-F5B9-49B9-4F97CE8638CB}"/>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40" name="Oval 379">
                    <a:extLst>
                      <a:ext uri="{FF2B5EF4-FFF2-40B4-BE49-F238E27FC236}">
                        <a16:creationId xmlns:a16="http://schemas.microsoft.com/office/drawing/2014/main" id="{069496D3-5B36-FF3E-2764-FD86E0203F32}"/>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33" name="Group 380">
                  <a:extLst>
                    <a:ext uri="{FF2B5EF4-FFF2-40B4-BE49-F238E27FC236}">
                      <a16:creationId xmlns:a16="http://schemas.microsoft.com/office/drawing/2014/main" id="{F8CF300E-38B4-9C83-35A7-FDF62884F1F5}"/>
                    </a:ext>
                  </a:extLst>
                </p:cNvPr>
                <p:cNvGrpSpPr>
                  <a:grpSpLocks/>
                </p:cNvGrpSpPr>
                <p:nvPr/>
              </p:nvGrpSpPr>
              <p:grpSpPr bwMode="auto">
                <a:xfrm>
                  <a:off x="6382" y="2032"/>
                  <a:ext cx="454" cy="57"/>
                  <a:chOff x="3597" y="2032"/>
                  <a:chExt cx="454" cy="57"/>
                </a:xfrm>
              </p:grpSpPr>
              <p:sp>
                <p:nvSpPr>
                  <p:cNvPr id="53337" name="Line 381">
                    <a:extLst>
                      <a:ext uri="{FF2B5EF4-FFF2-40B4-BE49-F238E27FC236}">
                        <a16:creationId xmlns:a16="http://schemas.microsoft.com/office/drawing/2014/main" id="{ACC7BDB0-F6C4-052C-3882-7FC8EEF9671F}"/>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38" name="Oval 382">
                    <a:extLst>
                      <a:ext uri="{FF2B5EF4-FFF2-40B4-BE49-F238E27FC236}">
                        <a16:creationId xmlns:a16="http://schemas.microsoft.com/office/drawing/2014/main" id="{7DE58210-4C19-E810-0DE2-644E95951EE7}"/>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34" name="Group 383">
                  <a:extLst>
                    <a:ext uri="{FF2B5EF4-FFF2-40B4-BE49-F238E27FC236}">
                      <a16:creationId xmlns:a16="http://schemas.microsoft.com/office/drawing/2014/main" id="{712E1B5A-57A8-253B-F127-738A37A5978D}"/>
                    </a:ext>
                  </a:extLst>
                </p:cNvPr>
                <p:cNvGrpSpPr>
                  <a:grpSpLocks/>
                </p:cNvGrpSpPr>
                <p:nvPr/>
              </p:nvGrpSpPr>
              <p:grpSpPr bwMode="auto">
                <a:xfrm>
                  <a:off x="6838" y="2032"/>
                  <a:ext cx="454" cy="57"/>
                  <a:chOff x="3597" y="2032"/>
                  <a:chExt cx="454" cy="57"/>
                </a:xfrm>
              </p:grpSpPr>
              <p:sp>
                <p:nvSpPr>
                  <p:cNvPr id="53335" name="Line 384">
                    <a:extLst>
                      <a:ext uri="{FF2B5EF4-FFF2-40B4-BE49-F238E27FC236}">
                        <a16:creationId xmlns:a16="http://schemas.microsoft.com/office/drawing/2014/main" id="{8E6D70C9-1F64-2138-5E2A-F5B4C77F2623}"/>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36" name="Oval 385">
                    <a:extLst>
                      <a:ext uri="{FF2B5EF4-FFF2-40B4-BE49-F238E27FC236}">
                        <a16:creationId xmlns:a16="http://schemas.microsoft.com/office/drawing/2014/main" id="{E68F72E3-96DF-963A-6814-54F22333CA1C}"/>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grpSp>
            <p:nvGrpSpPr>
              <p:cNvPr id="53302" name="Group 386">
                <a:extLst>
                  <a:ext uri="{FF2B5EF4-FFF2-40B4-BE49-F238E27FC236}">
                    <a16:creationId xmlns:a16="http://schemas.microsoft.com/office/drawing/2014/main" id="{6291AB05-A7A4-19F8-AFE2-90B11BD0581E}"/>
                  </a:ext>
                </a:extLst>
              </p:cNvPr>
              <p:cNvGrpSpPr>
                <a:grpSpLocks/>
              </p:cNvGrpSpPr>
              <p:nvPr/>
            </p:nvGrpSpPr>
            <p:grpSpPr bwMode="auto">
              <a:xfrm>
                <a:off x="2660" y="4611"/>
                <a:ext cx="3695" cy="57"/>
                <a:chOff x="3597" y="2032"/>
                <a:chExt cx="3695" cy="57"/>
              </a:xfrm>
            </p:grpSpPr>
            <p:grpSp>
              <p:nvGrpSpPr>
                <p:cNvPr id="53303" name="Group 387">
                  <a:extLst>
                    <a:ext uri="{FF2B5EF4-FFF2-40B4-BE49-F238E27FC236}">
                      <a16:creationId xmlns:a16="http://schemas.microsoft.com/office/drawing/2014/main" id="{1921B827-7F6A-0D02-5362-3A7568CE64FA}"/>
                    </a:ext>
                  </a:extLst>
                </p:cNvPr>
                <p:cNvGrpSpPr>
                  <a:grpSpLocks/>
                </p:cNvGrpSpPr>
                <p:nvPr/>
              </p:nvGrpSpPr>
              <p:grpSpPr bwMode="auto">
                <a:xfrm>
                  <a:off x="3597" y="2032"/>
                  <a:ext cx="454" cy="57"/>
                  <a:chOff x="3597" y="2032"/>
                  <a:chExt cx="454" cy="57"/>
                </a:xfrm>
              </p:grpSpPr>
              <p:sp>
                <p:nvSpPr>
                  <p:cNvPr id="53325" name="Line 388">
                    <a:extLst>
                      <a:ext uri="{FF2B5EF4-FFF2-40B4-BE49-F238E27FC236}">
                        <a16:creationId xmlns:a16="http://schemas.microsoft.com/office/drawing/2014/main" id="{8A5AC778-9D54-5011-5B01-85A04A1077C7}"/>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26" name="Oval 389">
                    <a:extLst>
                      <a:ext uri="{FF2B5EF4-FFF2-40B4-BE49-F238E27FC236}">
                        <a16:creationId xmlns:a16="http://schemas.microsoft.com/office/drawing/2014/main" id="{ED19D3D6-B5B9-1DAB-F4ED-9D609450EDD0}"/>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04" name="Group 390">
                  <a:extLst>
                    <a:ext uri="{FF2B5EF4-FFF2-40B4-BE49-F238E27FC236}">
                      <a16:creationId xmlns:a16="http://schemas.microsoft.com/office/drawing/2014/main" id="{F6F0DFE3-1785-4D8D-DDFA-DC6CD8514C21}"/>
                    </a:ext>
                  </a:extLst>
                </p:cNvPr>
                <p:cNvGrpSpPr>
                  <a:grpSpLocks/>
                </p:cNvGrpSpPr>
                <p:nvPr/>
              </p:nvGrpSpPr>
              <p:grpSpPr bwMode="auto">
                <a:xfrm>
                  <a:off x="4066" y="2032"/>
                  <a:ext cx="454" cy="57"/>
                  <a:chOff x="3597" y="2032"/>
                  <a:chExt cx="454" cy="57"/>
                </a:xfrm>
              </p:grpSpPr>
              <p:sp>
                <p:nvSpPr>
                  <p:cNvPr id="53323" name="Line 391">
                    <a:extLst>
                      <a:ext uri="{FF2B5EF4-FFF2-40B4-BE49-F238E27FC236}">
                        <a16:creationId xmlns:a16="http://schemas.microsoft.com/office/drawing/2014/main" id="{99BA740F-C8A9-717D-534D-304A155B1F82}"/>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24" name="Oval 392">
                    <a:extLst>
                      <a:ext uri="{FF2B5EF4-FFF2-40B4-BE49-F238E27FC236}">
                        <a16:creationId xmlns:a16="http://schemas.microsoft.com/office/drawing/2014/main" id="{3F4706B0-4344-D940-7325-2B1D4E37C4FC}"/>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05" name="Group 393">
                  <a:extLst>
                    <a:ext uri="{FF2B5EF4-FFF2-40B4-BE49-F238E27FC236}">
                      <a16:creationId xmlns:a16="http://schemas.microsoft.com/office/drawing/2014/main" id="{24A81409-1479-F73D-6DBB-3B3F91D79D4E}"/>
                    </a:ext>
                  </a:extLst>
                </p:cNvPr>
                <p:cNvGrpSpPr>
                  <a:grpSpLocks/>
                </p:cNvGrpSpPr>
                <p:nvPr/>
              </p:nvGrpSpPr>
              <p:grpSpPr bwMode="auto">
                <a:xfrm>
                  <a:off x="4530" y="2032"/>
                  <a:ext cx="454" cy="57"/>
                  <a:chOff x="3597" y="2032"/>
                  <a:chExt cx="454" cy="57"/>
                </a:xfrm>
              </p:grpSpPr>
              <p:sp>
                <p:nvSpPr>
                  <p:cNvPr id="53321" name="Line 394">
                    <a:extLst>
                      <a:ext uri="{FF2B5EF4-FFF2-40B4-BE49-F238E27FC236}">
                        <a16:creationId xmlns:a16="http://schemas.microsoft.com/office/drawing/2014/main" id="{CA00CBB0-5D50-4316-D3B1-84B5CC08C253}"/>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22" name="Oval 395">
                    <a:extLst>
                      <a:ext uri="{FF2B5EF4-FFF2-40B4-BE49-F238E27FC236}">
                        <a16:creationId xmlns:a16="http://schemas.microsoft.com/office/drawing/2014/main" id="{94D49F49-FA47-CD5F-2289-51402D02A7D7}"/>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06" name="Group 396">
                  <a:extLst>
                    <a:ext uri="{FF2B5EF4-FFF2-40B4-BE49-F238E27FC236}">
                      <a16:creationId xmlns:a16="http://schemas.microsoft.com/office/drawing/2014/main" id="{DF2B5C6A-AF9F-20F4-209E-EEB7C3C46B50}"/>
                    </a:ext>
                  </a:extLst>
                </p:cNvPr>
                <p:cNvGrpSpPr>
                  <a:grpSpLocks/>
                </p:cNvGrpSpPr>
                <p:nvPr/>
              </p:nvGrpSpPr>
              <p:grpSpPr bwMode="auto">
                <a:xfrm>
                  <a:off x="4998" y="2032"/>
                  <a:ext cx="454" cy="57"/>
                  <a:chOff x="3597" y="2032"/>
                  <a:chExt cx="454" cy="57"/>
                </a:xfrm>
              </p:grpSpPr>
              <p:sp>
                <p:nvSpPr>
                  <p:cNvPr id="53319" name="Line 397">
                    <a:extLst>
                      <a:ext uri="{FF2B5EF4-FFF2-40B4-BE49-F238E27FC236}">
                        <a16:creationId xmlns:a16="http://schemas.microsoft.com/office/drawing/2014/main" id="{0B857D8F-9C45-888F-289D-262C80791BA1}"/>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20" name="Oval 398">
                    <a:extLst>
                      <a:ext uri="{FF2B5EF4-FFF2-40B4-BE49-F238E27FC236}">
                        <a16:creationId xmlns:a16="http://schemas.microsoft.com/office/drawing/2014/main" id="{3B779EBD-FC81-3282-47A2-CFF959C6B25E}"/>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07" name="Group 399">
                  <a:extLst>
                    <a:ext uri="{FF2B5EF4-FFF2-40B4-BE49-F238E27FC236}">
                      <a16:creationId xmlns:a16="http://schemas.microsoft.com/office/drawing/2014/main" id="{2B8F66BB-C5C3-3590-95F3-5668BE47BD44}"/>
                    </a:ext>
                  </a:extLst>
                </p:cNvPr>
                <p:cNvGrpSpPr>
                  <a:grpSpLocks/>
                </p:cNvGrpSpPr>
                <p:nvPr/>
              </p:nvGrpSpPr>
              <p:grpSpPr bwMode="auto">
                <a:xfrm>
                  <a:off x="5454" y="2032"/>
                  <a:ext cx="454" cy="57"/>
                  <a:chOff x="3597" y="2032"/>
                  <a:chExt cx="454" cy="57"/>
                </a:xfrm>
              </p:grpSpPr>
              <p:sp>
                <p:nvSpPr>
                  <p:cNvPr id="53317" name="Line 400">
                    <a:extLst>
                      <a:ext uri="{FF2B5EF4-FFF2-40B4-BE49-F238E27FC236}">
                        <a16:creationId xmlns:a16="http://schemas.microsoft.com/office/drawing/2014/main" id="{9EF84671-79B1-A707-00F9-239428516909}"/>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18" name="Oval 401">
                    <a:extLst>
                      <a:ext uri="{FF2B5EF4-FFF2-40B4-BE49-F238E27FC236}">
                        <a16:creationId xmlns:a16="http://schemas.microsoft.com/office/drawing/2014/main" id="{857B60FC-8B66-FA17-A692-BFF02ABC5EED}"/>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08" name="Group 402">
                  <a:extLst>
                    <a:ext uri="{FF2B5EF4-FFF2-40B4-BE49-F238E27FC236}">
                      <a16:creationId xmlns:a16="http://schemas.microsoft.com/office/drawing/2014/main" id="{B532455C-A221-2651-2E16-507FBDE78825}"/>
                    </a:ext>
                  </a:extLst>
                </p:cNvPr>
                <p:cNvGrpSpPr>
                  <a:grpSpLocks/>
                </p:cNvGrpSpPr>
                <p:nvPr/>
              </p:nvGrpSpPr>
              <p:grpSpPr bwMode="auto">
                <a:xfrm>
                  <a:off x="5922" y="2032"/>
                  <a:ext cx="454" cy="57"/>
                  <a:chOff x="3597" y="2032"/>
                  <a:chExt cx="454" cy="57"/>
                </a:xfrm>
              </p:grpSpPr>
              <p:sp>
                <p:nvSpPr>
                  <p:cNvPr id="53315" name="Line 403">
                    <a:extLst>
                      <a:ext uri="{FF2B5EF4-FFF2-40B4-BE49-F238E27FC236}">
                        <a16:creationId xmlns:a16="http://schemas.microsoft.com/office/drawing/2014/main" id="{22854CDF-2352-2697-3A9B-FC827717DF88}"/>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16" name="Oval 404">
                    <a:extLst>
                      <a:ext uri="{FF2B5EF4-FFF2-40B4-BE49-F238E27FC236}">
                        <a16:creationId xmlns:a16="http://schemas.microsoft.com/office/drawing/2014/main" id="{56E7ABD8-46F1-FD2F-3278-18CBCD89AD7E}"/>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09" name="Group 405">
                  <a:extLst>
                    <a:ext uri="{FF2B5EF4-FFF2-40B4-BE49-F238E27FC236}">
                      <a16:creationId xmlns:a16="http://schemas.microsoft.com/office/drawing/2014/main" id="{E4F91A80-2FC0-B996-5675-F4CF8D0CD2EF}"/>
                    </a:ext>
                  </a:extLst>
                </p:cNvPr>
                <p:cNvGrpSpPr>
                  <a:grpSpLocks/>
                </p:cNvGrpSpPr>
                <p:nvPr/>
              </p:nvGrpSpPr>
              <p:grpSpPr bwMode="auto">
                <a:xfrm>
                  <a:off x="6382" y="2032"/>
                  <a:ext cx="454" cy="57"/>
                  <a:chOff x="3597" y="2032"/>
                  <a:chExt cx="454" cy="57"/>
                </a:xfrm>
              </p:grpSpPr>
              <p:sp>
                <p:nvSpPr>
                  <p:cNvPr id="53313" name="Line 406">
                    <a:extLst>
                      <a:ext uri="{FF2B5EF4-FFF2-40B4-BE49-F238E27FC236}">
                        <a16:creationId xmlns:a16="http://schemas.microsoft.com/office/drawing/2014/main" id="{AB2CA9EF-C9DC-68A7-B6C7-D14BA054D310}"/>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14" name="Oval 407">
                    <a:extLst>
                      <a:ext uri="{FF2B5EF4-FFF2-40B4-BE49-F238E27FC236}">
                        <a16:creationId xmlns:a16="http://schemas.microsoft.com/office/drawing/2014/main" id="{98EF39B2-3B3C-933D-1E20-D1EE9E0635C7}"/>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53310" name="Group 408">
                  <a:extLst>
                    <a:ext uri="{FF2B5EF4-FFF2-40B4-BE49-F238E27FC236}">
                      <a16:creationId xmlns:a16="http://schemas.microsoft.com/office/drawing/2014/main" id="{F7390DA6-9C63-FE7A-7A1B-A7D9BBE1946C}"/>
                    </a:ext>
                  </a:extLst>
                </p:cNvPr>
                <p:cNvGrpSpPr>
                  <a:grpSpLocks/>
                </p:cNvGrpSpPr>
                <p:nvPr/>
              </p:nvGrpSpPr>
              <p:grpSpPr bwMode="auto">
                <a:xfrm>
                  <a:off x="6838" y="2032"/>
                  <a:ext cx="454" cy="57"/>
                  <a:chOff x="3597" y="2032"/>
                  <a:chExt cx="454" cy="57"/>
                </a:xfrm>
              </p:grpSpPr>
              <p:sp>
                <p:nvSpPr>
                  <p:cNvPr id="53311" name="Line 409">
                    <a:extLst>
                      <a:ext uri="{FF2B5EF4-FFF2-40B4-BE49-F238E27FC236}">
                        <a16:creationId xmlns:a16="http://schemas.microsoft.com/office/drawing/2014/main" id="{EB866123-32FD-E85A-7076-0B4C5CCDAED0}"/>
                      </a:ext>
                    </a:extLst>
                  </p:cNvPr>
                  <p:cNvSpPr>
                    <a:spLocks noChangeShapeType="1"/>
                  </p:cNvSpPr>
                  <p:nvPr/>
                </p:nvSpPr>
                <p:spPr bwMode="auto">
                  <a:xfrm>
                    <a:off x="3597" y="2064"/>
                    <a:ext cx="45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3312" name="Oval 410">
                    <a:extLst>
                      <a:ext uri="{FF2B5EF4-FFF2-40B4-BE49-F238E27FC236}">
                        <a16:creationId xmlns:a16="http://schemas.microsoft.com/office/drawing/2014/main" id="{E659BE3F-FF77-8F06-6C90-55A18DCCC650}"/>
                      </a:ext>
                    </a:extLst>
                  </p:cNvPr>
                  <p:cNvSpPr>
                    <a:spLocks noChangeArrowheads="1"/>
                  </p:cNvSpPr>
                  <p:nvPr/>
                </p:nvSpPr>
                <p:spPr bwMode="auto">
                  <a:xfrm>
                    <a:off x="3796" y="2032"/>
                    <a:ext cx="57" cy="57"/>
                  </a:xfrm>
                  <a:prstGeom prst="ellipse">
                    <a:avLst/>
                  </a:prstGeom>
                  <a:solidFill>
                    <a:srgbClr val="000000"/>
                  </a:solidFill>
                  <a:ln w="9525" cap="rnd">
                    <a:solidFill>
                      <a:srgbClr val="000000"/>
                    </a:solidFill>
                    <a:prstDash val="sysDot"/>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cs typeface="Arial" panose="020B0604020202020204" pitchFamily="34" charset="0"/>
                    </a:endParaRPr>
                  </a:p>
                </p:txBody>
              </p:sp>
            </p:grpSp>
          </p:grpSp>
        </p:grpSp>
        <p:sp>
          <p:nvSpPr>
            <p:cNvPr id="53263" name="Line 411">
              <a:extLst>
                <a:ext uri="{FF2B5EF4-FFF2-40B4-BE49-F238E27FC236}">
                  <a16:creationId xmlns:a16="http://schemas.microsoft.com/office/drawing/2014/main" id="{1D25B29D-E3E3-E26E-2313-F62B94DE2402}"/>
                </a:ext>
              </a:extLst>
            </p:cNvPr>
            <p:cNvSpPr>
              <a:spLocks noChangeShapeType="1"/>
            </p:cNvSpPr>
            <p:nvPr/>
          </p:nvSpPr>
          <p:spPr bwMode="auto">
            <a:xfrm>
              <a:off x="5252" y="9536"/>
              <a:ext cx="454"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TW" altLang="en-US"/>
            </a:p>
          </p:txBody>
        </p:sp>
        <p:sp>
          <p:nvSpPr>
            <p:cNvPr id="53264" name="Line 412">
              <a:extLst>
                <a:ext uri="{FF2B5EF4-FFF2-40B4-BE49-F238E27FC236}">
                  <a16:creationId xmlns:a16="http://schemas.microsoft.com/office/drawing/2014/main" id="{32334ABC-C8E9-A8A3-A248-D70FC1DA7A4D}"/>
                </a:ext>
              </a:extLst>
            </p:cNvPr>
            <p:cNvSpPr>
              <a:spLocks noChangeShapeType="1"/>
            </p:cNvSpPr>
            <p:nvPr/>
          </p:nvSpPr>
          <p:spPr bwMode="auto">
            <a:xfrm rot="-4200000">
              <a:off x="5128" y="9360"/>
              <a:ext cx="386"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TW" altLang="en-US"/>
            </a:p>
          </p:txBody>
        </p:sp>
        <p:sp>
          <p:nvSpPr>
            <p:cNvPr id="53265" name="Line 413">
              <a:extLst>
                <a:ext uri="{FF2B5EF4-FFF2-40B4-BE49-F238E27FC236}">
                  <a16:creationId xmlns:a16="http://schemas.microsoft.com/office/drawing/2014/main" id="{CF27FDB9-A773-0CD9-D1B4-B67C47DB940D}"/>
                </a:ext>
              </a:extLst>
            </p:cNvPr>
            <p:cNvSpPr>
              <a:spLocks noChangeShapeType="1"/>
            </p:cNvSpPr>
            <p:nvPr/>
          </p:nvSpPr>
          <p:spPr bwMode="auto">
            <a:xfrm>
              <a:off x="4328" y="9536"/>
              <a:ext cx="454"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TW" altLang="en-US"/>
            </a:p>
          </p:txBody>
        </p:sp>
        <p:sp>
          <p:nvSpPr>
            <p:cNvPr id="53266" name="Line 414">
              <a:extLst>
                <a:ext uri="{FF2B5EF4-FFF2-40B4-BE49-F238E27FC236}">
                  <a16:creationId xmlns:a16="http://schemas.microsoft.com/office/drawing/2014/main" id="{451458BC-4D43-34C9-E186-00856DA5D83D}"/>
                </a:ext>
              </a:extLst>
            </p:cNvPr>
            <p:cNvSpPr>
              <a:spLocks noChangeShapeType="1"/>
            </p:cNvSpPr>
            <p:nvPr/>
          </p:nvSpPr>
          <p:spPr bwMode="auto">
            <a:xfrm rot="-1800000">
              <a:off x="5023" y="8609"/>
              <a:ext cx="68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TW" altLang="en-US"/>
            </a:p>
          </p:txBody>
        </p:sp>
        <p:sp>
          <p:nvSpPr>
            <p:cNvPr id="53267" name="Line 415">
              <a:extLst>
                <a:ext uri="{FF2B5EF4-FFF2-40B4-BE49-F238E27FC236}">
                  <a16:creationId xmlns:a16="http://schemas.microsoft.com/office/drawing/2014/main" id="{071DCB92-58D9-79BB-D52E-01FB6986BAF7}"/>
                </a:ext>
              </a:extLst>
            </p:cNvPr>
            <p:cNvSpPr>
              <a:spLocks noChangeShapeType="1"/>
            </p:cNvSpPr>
            <p:nvPr/>
          </p:nvSpPr>
          <p:spPr bwMode="auto">
            <a:xfrm>
              <a:off x="5056" y="8804"/>
              <a:ext cx="454"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TW" altLang="en-US"/>
            </a:p>
          </p:txBody>
        </p:sp>
        <p:sp>
          <p:nvSpPr>
            <p:cNvPr id="53268" name="Line 416">
              <a:extLst>
                <a:ext uri="{FF2B5EF4-FFF2-40B4-BE49-F238E27FC236}">
                  <a16:creationId xmlns:a16="http://schemas.microsoft.com/office/drawing/2014/main" id="{4F00CFBF-38D1-4DE9-19A4-E12124F9DB75}"/>
                </a:ext>
              </a:extLst>
            </p:cNvPr>
            <p:cNvSpPr>
              <a:spLocks noChangeShapeType="1"/>
            </p:cNvSpPr>
            <p:nvPr/>
          </p:nvSpPr>
          <p:spPr bwMode="auto">
            <a:xfrm rot="-7860000">
              <a:off x="3896" y="9344"/>
              <a:ext cx="510"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TW" altLang="en-US"/>
            </a:p>
          </p:txBody>
        </p:sp>
        <p:sp>
          <p:nvSpPr>
            <p:cNvPr id="53269" name="Line 417">
              <a:extLst>
                <a:ext uri="{FF2B5EF4-FFF2-40B4-BE49-F238E27FC236}">
                  <a16:creationId xmlns:a16="http://schemas.microsoft.com/office/drawing/2014/main" id="{F6D3BB00-67D6-84D5-BF7E-51F62EAFE852}"/>
                </a:ext>
              </a:extLst>
            </p:cNvPr>
            <p:cNvSpPr>
              <a:spLocks noChangeShapeType="1"/>
            </p:cNvSpPr>
            <p:nvPr/>
          </p:nvSpPr>
          <p:spPr bwMode="auto">
            <a:xfrm>
              <a:off x="4124" y="8804"/>
              <a:ext cx="454"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TW" altLang="en-US"/>
            </a:p>
          </p:txBody>
        </p:sp>
        <p:sp>
          <p:nvSpPr>
            <p:cNvPr id="53270" name="Line 418">
              <a:extLst>
                <a:ext uri="{FF2B5EF4-FFF2-40B4-BE49-F238E27FC236}">
                  <a16:creationId xmlns:a16="http://schemas.microsoft.com/office/drawing/2014/main" id="{1DC56B7E-FB2B-97FD-012E-99695508C0E3}"/>
                </a:ext>
              </a:extLst>
            </p:cNvPr>
            <p:cNvSpPr>
              <a:spLocks noChangeShapeType="1"/>
            </p:cNvSpPr>
            <p:nvPr/>
          </p:nvSpPr>
          <p:spPr bwMode="auto">
            <a:xfrm rot="-9300000">
              <a:off x="3286" y="8621"/>
              <a:ext cx="879" cy="0"/>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TW" altLang="en-US"/>
            </a:p>
          </p:txBody>
        </p:sp>
        <p:sp>
          <p:nvSpPr>
            <p:cNvPr id="53271" name="Line 419">
              <a:extLst>
                <a:ext uri="{FF2B5EF4-FFF2-40B4-BE49-F238E27FC236}">
                  <a16:creationId xmlns:a16="http://schemas.microsoft.com/office/drawing/2014/main" id="{973B9547-6A93-729E-1163-58234591E71B}"/>
                </a:ext>
              </a:extLst>
            </p:cNvPr>
            <p:cNvSpPr>
              <a:spLocks noChangeShapeType="1"/>
            </p:cNvSpPr>
            <p:nvPr/>
          </p:nvSpPr>
          <p:spPr bwMode="auto">
            <a:xfrm rot="-1800000">
              <a:off x="4812" y="7888"/>
              <a:ext cx="680" cy="0"/>
            </a:xfrm>
            <a:prstGeom prst="line">
              <a:avLst/>
            </a:prstGeom>
            <a:noFill/>
            <a:ln w="9525">
              <a:solidFill>
                <a:srgbClr val="FF0000"/>
              </a:solidFill>
              <a:round/>
              <a:headEnd/>
              <a:tailEnd type="triangle" w="sm" len="med"/>
            </a:ln>
            <a:extLst>
              <a:ext uri="{909E8E84-426E-40DD-AFC4-6F175D3DCCD1}">
                <a14:hiddenFill xmlns:a14="http://schemas.microsoft.com/office/drawing/2010/main">
                  <a:noFill/>
                </a14:hiddenFill>
              </a:ext>
            </a:extLst>
          </p:spPr>
          <p:txBody>
            <a:bodyPr/>
            <a:lstStyle/>
            <a:p>
              <a:endParaRPr lang="zh-TW" altLang="en-US"/>
            </a:p>
          </p:txBody>
        </p:sp>
        <p:sp>
          <p:nvSpPr>
            <p:cNvPr id="53272" name="Line 420">
              <a:extLst>
                <a:ext uri="{FF2B5EF4-FFF2-40B4-BE49-F238E27FC236}">
                  <a16:creationId xmlns:a16="http://schemas.microsoft.com/office/drawing/2014/main" id="{2DEBEEB5-A513-34FC-E016-DDE0153A3C39}"/>
                </a:ext>
              </a:extLst>
            </p:cNvPr>
            <p:cNvSpPr>
              <a:spLocks noChangeShapeType="1"/>
            </p:cNvSpPr>
            <p:nvPr/>
          </p:nvSpPr>
          <p:spPr bwMode="auto">
            <a:xfrm rot="-7860000">
              <a:off x="4433" y="7875"/>
              <a:ext cx="510" cy="0"/>
            </a:xfrm>
            <a:prstGeom prst="line">
              <a:avLst/>
            </a:prstGeom>
            <a:noFill/>
            <a:ln w="9525">
              <a:solidFill>
                <a:srgbClr val="FF0000"/>
              </a:solidFill>
              <a:round/>
              <a:headEnd/>
              <a:tailEnd type="triangle" w="sm" len="med"/>
            </a:ln>
            <a:extLst>
              <a:ext uri="{909E8E84-426E-40DD-AFC4-6F175D3DCCD1}">
                <a14:hiddenFill xmlns:a14="http://schemas.microsoft.com/office/drawing/2010/main">
                  <a:noFill/>
                </a14:hiddenFill>
              </a:ext>
            </a:extLst>
          </p:spPr>
          <p:txBody>
            <a:bodyPr/>
            <a:lstStyle/>
            <a:p>
              <a:endParaRPr lang="zh-TW" altLang="en-US"/>
            </a:p>
          </p:txBody>
        </p:sp>
        <p:sp>
          <p:nvSpPr>
            <p:cNvPr id="53273" name="Line 421">
              <a:extLst>
                <a:ext uri="{FF2B5EF4-FFF2-40B4-BE49-F238E27FC236}">
                  <a16:creationId xmlns:a16="http://schemas.microsoft.com/office/drawing/2014/main" id="{C9A09D33-984D-B712-208C-8C36D907539A}"/>
                </a:ext>
              </a:extLst>
            </p:cNvPr>
            <p:cNvSpPr>
              <a:spLocks noChangeShapeType="1"/>
            </p:cNvSpPr>
            <p:nvPr/>
          </p:nvSpPr>
          <p:spPr bwMode="auto">
            <a:xfrm rot="-7860000">
              <a:off x="5013" y="7491"/>
              <a:ext cx="510" cy="0"/>
            </a:xfrm>
            <a:prstGeom prst="line">
              <a:avLst/>
            </a:prstGeom>
            <a:noFill/>
            <a:ln w="9525">
              <a:solidFill>
                <a:srgbClr val="FF0000"/>
              </a:solidFill>
              <a:prstDash val="dash"/>
              <a:round/>
              <a:headEnd/>
              <a:tailEnd type="none" w="sm" len="med"/>
            </a:ln>
            <a:extLst>
              <a:ext uri="{909E8E84-426E-40DD-AFC4-6F175D3DCCD1}">
                <a14:hiddenFill xmlns:a14="http://schemas.microsoft.com/office/drawing/2010/main">
                  <a:noFill/>
                </a14:hiddenFill>
              </a:ext>
            </a:extLst>
          </p:spPr>
          <p:txBody>
            <a:bodyPr/>
            <a:lstStyle/>
            <a:p>
              <a:endParaRPr lang="zh-TW" altLang="en-US"/>
            </a:p>
          </p:txBody>
        </p:sp>
        <p:sp>
          <p:nvSpPr>
            <p:cNvPr id="53274" name="Line 422">
              <a:extLst>
                <a:ext uri="{FF2B5EF4-FFF2-40B4-BE49-F238E27FC236}">
                  <a16:creationId xmlns:a16="http://schemas.microsoft.com/office/drawing/2014/main" id="{E79274E0-0231-F76B-39C8-5768C5ED401A}"/>
                </a:ext>
              </a:extLst>
            </p:cNvPr>
            <p:cNvSpPr>
              <a:spLocks noChangeShapeType="1"/>
            </p:cNvSpPr>
            <p:nvPr/>
          </p:nvSpPr>
          <p:spPr bwMode="auto">
            <a:xfrm rot="-1800000">
              <a:off x="4484" y="7492"/>
              <a:ext cx="680" cy="0"/>
            </a:xfrm>
            <a:prstGeom prst="line">
              <a:avLst/>
            </a:prstGeom>
            <a:noFill/>
            <a:ln w="9525">
              <a:solidFill>
                <a:srgbClr val="FF0000"/>
              </a:solidFill>
              <a:prstDash val="dash"/>
              <a:round/>
              <a:headEnd/>
              <a:tailEnd type="none" w="sm" len="med"/>
            </a:ln>
            <a:extLst>
              <a:ext uri="{909E8E84-426E-40DD-AFC4-6F175D3DCCD1}">
                <a14:hiddenFill xmlns:a14="http://schemas.microsoft.com/office/drawing/2010/main">
                  <a:noFill/>
                </a14:hiddenFill>
              </a:ext>
            </a:extLst>
          </p:spPr>
          <p:txBody>
            <a:bodyPr/>
            <a:lstStyle/>
            <a:p>
              <a:endParaRPr lang="zh-TW" altLang="en-US"/>
            </a:p>
          </p:txBody>
        </p:sp>
        <p:sp>
          <p:nvSpPr>
            <p:cNvPr id="53275" name="Line 423">
              <a:extLst>
                <a:ext uri="{FF2B5EF4-FFF2-40B4-BE49-F238E27FC236}">
                  <a16:creationId xmlns:a16="http://schemas.microsoft.com/office/drawing/2014/main" id="{85619255-F319-D1CA-357F-D02D60428684}"/>
                </a:ext>
              </a:extLst>
            </p:cNvPr>
            <p:cNvSpPr>
              <a:spLocks noChangeShapeType="1"/>
            </p:cNvSpPr>
            <p:nvPr/>
          </p:nvSpPr>
          <p:spPr bwMode="auto">
            <a:xfrm rot="-1800000">
              <a:off x="5472" y="8624"/>
              <a:ext cx="680" cy="0"/>
            </a:xfrm>
            <a:prstGeom prst="line">
              <a:avLst/>
            </a:prstGeom>
            <a:noFill/>
            <a:ln w="9525">
              <a:solidFill>
                <a:srgbClr val="000000"/>
              </a:solidFill>
              <a:prstDash val="dash"/>
              <a:round/>
              <a:headEnd/>
              <a:tailEnd type="none" w="sm" len="med"/>
            </a:ln>
            <a:extLst>
              <a:ext uri="{909E8E84-426E-40DD-AFC4-6F175D3DCCD1}">
                <a14:hiddenFill xmlns:a14="http://schemas.microsoft.com/office/drawing/2010/main">
                  <a:noFill/>
                </a14:hiddenFill>
              </a:ext>
            </a:extLst>
          </p:spPr>
          <p:txBody>
            <a:bodyPr/>
            <a:lstStyle/>
            <a:p>
              <a:endParaRPr lang="zh-TW" altLang="en-US"/>
            </a:p>
          </p:txBody>
        </p:sp>
        <p:sp>
          <p:nvSpPr>
            <p:cNvPr id="53276" name="Line 424">
              <a:extLst>
                <a:ext uri="{FF2B5EF4-FFF2-40B4-BE49-F238E27FC236}">
                  <a16:creationId xmlns:a16="http://schemas.microsoft.com/office/drawing/2014/main" id="{593EEAE3-F37B-0C98-F874-8F0063E7E632}"/>
                </a:ext>
              </a:extLst>
            </p:cNvPr>
            <p:cNvSpPr>
              <a:spLocks noChangeShapeType="1"/>
            </p:cNvSpPr>
            <p:nvPr/>
          </p:nvSpPr>
          <p:spPr bwMode="auto">
            <a:xfrm>
              <a:off x="5658" y="8436"/>
              <a:ext cx="454" cy="0"/>
            </a:xfrm>
            <a:prstGeom prst="line">
              <a:avLst/>
            </a:prstGeom>
            <a:noFill/>
            <a:ln w="9525">
              <a:solidFill>
                <a:srgbClr val="000000"/>
              </a:solidFill>
              <a:prstDash val="dash"/>
              <a:round/>
              <a:headEnd/>
              <a:tailEnd type="none" w="sm" len="med"/>
            </a:ln>
            <a:extLst>
              <a:ext uri="{909E8E84-426E-40DD-AFC4-6F175D3DCCD1}">
                <a14:hiddenFill xmlns:a14="http://schemas.microsoft.com/office/drawing/2010/main">
                  <a:noFill/>
                </a14:hiddenFill>
              </a:ext>
            </a:extLst>
          </p:spPr>
          <p:txBody>
            <a:bodyPr/>
            <a:lstStyle/>
            <a:p>
              <a:endParaRPr lang="zh-TW" altLang="en-US"/>
            </a:p>
          </p:txBody>
        </p:sp>
        <p:sp>
          <p:nvSpPr>
            <p:cNvPr id="53277" name="Line 425">
              <a:extLst>
                <a:ext uri="{FF2B5EF4-FFF2-40B4-BE49-F238E27FC236}">
                  <a16:creationId xmlns:a16="http://schemas.microsoft.com/office/drawing/2014/main" id="{B5D80F81-15CB-5CDE-4F76-EB441412A8BE}"/>
                </a:ext>
              </a:extLst>
            </p:cNvPr>
            <p:cNvSpPr>
              <a:spLocks noChangeShapeType="1"/>
            </p:cNvSpPr>
            <p:nvPr/>
          </p:nvSpPr>
          <p:spPr bwMode="auto">
            <a:xfrm>
              <a:off x="3340" y="8436"/>
              <a:ext cx="454" cy="0"/>
            </a:xfrm>
            <a:prstGeom prst="line">
              <a:avLst/>
            </a:prstGeom>
            <a:noFill/>
            <a:ln w="9525">
              <a:solidFill>
                <a:srgbClr val="000000"/>
              </a:solidFill>
              <a:prstDash val="dash"/>
              <a:round/>
              <a:headEnd/>
              <a:tailEnd type="none" w="sm" len="med"/>
            </a:ln>
            <a:extLst>
              <a:ext uri="{909E8E84-426E-40DD-AFC4-6F175D3DCCD1}">
                <a14:hiddenFill xmlns:a14="http://schemas.microsoft.com/office/drawing/2010/main">
                  <a:noFill/>
                </a14:hiddenFill>
              </a:ext>
            </a:extLst>
          </p:spPr>
          <p:txBody>
            <a:bodyPr/>
            <a:lstStyle/>
            <a:p>
              <a:endParaRPr lang="zh-TW" altLang="en-US"/>
            </a:p>
          </p:txBody>
        </p:sp>
        <p:sp>
          <p:nvSpPr>
            <p:cNvPr id="53278" name="Line 426">
              <a:extLst>
                <a:ext uri="{FF2B5EF4-FFF2-40B4-BE49-F238E27FC236}">
                  <a16:creationId xmlns:a16="http://schemas.microsoft.com/office/drawing/2014/main" id="{240561B2-3165-8DD9-7E86-9AF0895CF8F9}"/>
                </a:ext>
              </a:extLst>
            </p:cNvPr>
            <p:cNvSpPr>
              <a:spLocks noChangeShapeType="1"/>
            </p:cNvSpPr>
            <p:nvPr/>
          </p:nvSpPr>
          <p:spPr bwMode="auto">
            <a:xfrm>
              <a:off x="5392" y="9176"/>
              <a:ext cx="454" cy="0"/>
            </a:xfrm>
            <a:prstGeom prst="line">
              <a:avLst/>
            </a:prstGeom>
            <a:noFill/>
            <a:ln w="9525">
              <a:solidFill>
                <a:srgbClr val="000000"/>
              </a:solidFill>
              <a:prstDash val="dash"/>
              <a:round/>
              <a:headEnd/>
              <a:tailEnd type="none" w="sm" len="med"/>
            </a:ln>
            <a:extLst>
              <a:ext uri="{909E8E84-426E-40DD-AFC4-6F175D3DCCD1}">
                <a14:hiddenFill xmlns:a14="http://schemas.microsoft.com/office/drawing/2010/main">
                  <a:noFill/>
                </a14:hiddenFill>
              </a:ext>
            </a:extLst>
          </p:spPr>
          <p:txBody>
            <a:bodyPr/>
            <a:lstStyle/>
            <a:p>
              <a:endParaRPr lang="zh-TW" altLang="en-US"/>
            </a:p>
          </p:txBody>
        </p:sp>
        <p:sp>
          <p:nvSpPr>
            <p:cNvPr id="53279" name="Line 427">
              <a:extLst>
                <a:ext uri="{FF2B5EF4-FFF2-40B4-BE49-F238E27FC236}">
                  <a16:creationId xmlns:a16="http://schemas.microsoft.com/office/drawing/2014/main" id="{30C6D00A-8E89-A1D9-FBCC-969DAB5D9792}"/>
                </a:ext>
              </a:extLst>
            </p:cNvPr>
            <p:cNvSpPr>
              <a:spLocks noChangeShapeType="1"/>
            </p:cNvSpPr>
            <p:nvPr/>
          </p:nvSpPr>
          <p:spPr bwMode="auto">
            <a:xfrm>
              <a:off x="4000" y="9164"/>
              <a:ext cx="454" cy="0"/>
            </a:xfrm>
            <a:prstGeom prst="line">
              <a:avLst/>
            </a:prstGeom>
            <a:noFill/>
            <a:ln w="9525">
              <a:solidFill>
                <a:srgbClr val="000000"/>
              </a:solidFill>
              <a:prstDash val="dash"/>
              <a:round/>
              <a:headEnd/>
              <a:tailEnd type="none" w="sm" len="med"/>
            </a:ln>
            <a:extLst>
              <a:ext uri="{909E8E84-426E-40DD-AFC4-6F175D3DCCD1}">
                <a14:hiddenFill xmlns:a14="http://schemas.microsoft.com/office/drawing/2010/main">
                  <a:noFill/>
                </a14:hiddenFill>
              </a:ext>
            </a:extLst>
          </p:spPr>
          <p:txBody>
            <a:bodyPr/>
            <a:lstStyle/>
            <a:p>
              <a:endParaRPr lang="zh-TW" altLang="en-US"/>
            </a:p>
          </p:txBody>
        </p:sp>
        <p:sp>
          <p:nvSpPr>
            <p:cNvPr id="53280" name="Line 428">
              <a:extLst>
                <a:ext uri="{FF2B5EF4-FFF2-40B4-BE49-F238E27FC236}">
                  <a16:creationId xmlns:a16="http://schemas.microsoft.com/office/drawing/2014/main" id="{ED68404C-5AC5-E8C7-7319-534706781407}"/>
                </a:ext>
              </a:extLst>
            </p:cNvPr>
            <p:cNvSpPr>
              <a:spLocks noChangeShapeType="1"/>
            </p:cNvSpPr>
            <p:nvPr/>
          </p:nvSpPr>
          <p:spPr bwMode="auto">
            <a:xfrm rot="-9300000">
              <a:off x="3769" y="8608"/>
              <a:ext cx="879" cy="0"/>
            </a:xfrm>
            <a:prstGeom prst="line">
              <a:avLst/>
            </a:prstGeom>
            <a:noFill/>
            <a:ln w="9525">
              <a:solidFill>
                <a:srgbClr val="000000"/>
              </a:solidFill>
              <a:prstDash val="dash"/>
              <a:round/>
              <a:headEnd/>
              <a:tailEnd type="none" w="sm" len="med"/>
            </a:ln>
            <a:extLst>
              <a:ext uri="{909E8E84-426E-40DD-AFC4-6F175D3DCCD1}">
                <a14:hiddenFill xmlns:a14="http://schemas.microsoft.com/office/drawing/2010/main">
                  <a:noFill/>
                </a14:hiddenFill>
              </a:ext>
            </a:extLst>
          </p:spPr>
          <p:txBody>
            <a:bodyPr/>
            <a:lstStyle/>
            <a:p>
              <a:endParaRPr lang="zh-TW" altLang="en-US"/>
            </a:p>
          </p:txBody>
        </p:sp>
        <p:sp>
          <p:nvSpPr>
            <p:cNvPr id="53281" name="Line 429">
              <a:extLst>
                <a:ext uri="{FF2B5EF4-FFF2-40B4-BE49-F238E27FC236}">
                  <a16:creationId xmlns:a16="http://schemas.microsoft.com/office/drawing/2014/main" id="{55BC1D68-56B3-000D-FB9B-470194ABFB69}"/>
                </a:ext>
              </a:extLst>
            </p:cNvPr>
            <p:cNvSpPr>
              <a:spLocks noChangeShapeType="1"/>
            </p:cNvSpPr>
            <p:nvPr/>
          </p:nvSpPr>
          <p:spPr bwMode="auto">
            <a:xfrm rot="-7860000">
              <a:off x="4369" y="9347"/>
              <a:ext cx="510" cy="0"/>
            </a:xfrm>
            <a:prstGeom prst="line">
              <a:avLst/>
            </a:prstGeom>
            <a:noFill/>
            <a:ln w="9525">
              <a:solidFill>
                <a:srgbClr val="000000"/>
              </a:solidFill>
              <a:prstDash val="dash"/>
              <a:round/>
              <a:headEnd/>
              <a:tailEnd type="none" w="sm" len="med"/>
            </a:ln>
            <a:extLst>
              <a:ext uri="{909E8E84-426E-40DD-AFC4-6F175D3DCCD1}">
                <a14:hiddenFill xmlns:a14="http://schemas.microsoft.com/office/drawing/2010/main">
                  <a:noFill/>
                </a14:hiddenFill>
              </a:ext>
            </a:extLst>
          </p:spPr>
          <p:txBody>
            <a:bodyPr/>
            <a:lstStyle/>
            <a:p>
              <a:endParaRPr lang="zh-TW" altLang="en-US"/>
            </a:p>
          </p:txBody>
        </p:sp>
        <p:sp>
          <p:nvSpPr>
            <p:cNvPr id="53282" name="Line 430">
              <a:extLst>
                <a:ext uri="{FF2B5EF4-FFF2-40B4-BE49-F238E27FC236}">
                  <a16:creationId xmlns:a16="http://schemas.microsoft.com/office/drawing/2014/main" id="{F5324F6C-49B1-6E0D-6FC8-77E1CD338D02}"/>
                </a:ext>
              </a:extLst>
            </p:cNvPr>
            <p:cNvSpPr>
              <a:spLocks noChangeShapeType="1"/>
            </p:cNvSpPr>
            <p:nvPr/>
          </p:nvSpPr>
          <p:spPr bwMode="auto">
            <a:xfrm rot="-4200000">
              <a:off x="5583" y="9357"/>
              <a:ext cx="386" cy="0"/>
            </a:xfrm>
            <a:prstGeom prst="line">
              <a:avLst/>
            </a:prstGeom>
            <a:noFill/>
            <a:ln w="9525">
              <a:solidFill>
                <a:srgbClr val="000000"/>
              </a:solidFill>
              <a:prstDash val="dash"/>
              <a:round/>
              <a:headEnd/>
              <a:tailEnd type="none" w="sm" len="med"/>
            </a:ln>
            <a:extLst>
              <a:ext uri="{909E8E84-426E-40DD-AFC4-6F175D3DCCD1}">
                <a14:hiddenFill xmlns:a14="http://schemas.microsoft.com/office/drawing/2010/main">
                  <a:noFill/>
                </a14:hiddenFill>
              </a:ext>
            </a:extLst>
          </p:spPr>
          <p:txBody>
            <a:bodyPr/>
            <a:lstStyle/>
            <a:p>
              <a:endParaRPr lang="zh-TW" altLang="en-US"/>
            </a:p>
          </p:txBody>
        </p:sp>
        <p:sp>
          <p:nvSpPr>
            <p:cNvPr id="53283" name="Line 431">
              <a:extLst>
                <a:ext uri="{FF2B5EF4-FFF2-40B4-BE49-F238E27FC236}">
                  <a16:creationId xmlns:a16="http://schemas.microsoft.com/office/drawing/2014/main" id="{85A73060-D4B1-5B97-CBFF-ADC78CB83642}"/>
                </a:ext>
              </a:extLst>
            </p:cNvPr>
            <p:cNvSpPr>
              <a:spLocks noChangeShapeType="1"/>
            </p:cNvSpPr>
            <p:nvPr/>
          </p:nvSpPr>
          <p:spPr bwMode="auto">
            <a:xfrm rot="-4200000">
              <a:off x="5671" y="7873"/>
              <a:ext cx="386" cy="0"/>
            </a:xfrm>
            <a:prstGeom prst="line">
              <a:avLst/>
            </a:prstGeom>
            <a:noFill/>
            <a:ln w="9525">
              <a:solidFill>
                <a:srgbClr val="FF0000"/>
              </a:solidFill>
              <a:round/>
              <a:headEnd/>
              <a:tailEnd type="triangle" w="sm" len="med"/>
            </a:ln>
            <a:extLst>
              <a:ext uri="{909E8E84-426E-40DD-AFC4-6F175D3DCCD1}">
                <a14:hiddenFill xmlns:a14="http://schemas.microsoft.com/office/drawing/2010/main">
                  <a:noFill/>
                </a14:hiddenFill>
              </a:ext>
            </a:extLst>
          </p:spPr>
          <p:txBody>
            <a:bodyPr/>
            <a:lstStyle/>
            <a:p>
              <a:endParaRPr lang="zh-TW" altLang="en-US"/>
            </a:p>
          </p:txBody>
        </p:sp>
        <p:sp>
          <p:nvSpPr>
            <p:cNvPr id="53284" name="Line 432">
              <a:extLst>
                <a:ext uri="{FF2B5EF4-FFF2-40B4-BE49-F238E27FC236}">
                  <a16:creationId xmlns:a16="http://schemas.microsoft.com/office/drawing/2014/main" id="{EF87BCEF-361C-9843-02D5-83819E4BC670}"/>
                </a:ext>
              </a:extLst>
            </p:cNvPr>
            <p:cNvSpPr>
              <a:spLocks noChangeShapeType="1"/>
            </p:cNvSpPr>
            <p:nvPr/>
          </p:nvSpPr>
          <p:spPr bwMode="auto">
            <a:xfrm rot="-4200000">
              <a:off x="6575" y="7889"/>
              <a:ext cx="386" cy="0"/>
            </a:xfrm>
            <a:prstGeom prst="line">
              <a:avLst/>
            </a:prstGeom>
            <a:noFill/>
            <a:ln w="9525">
              <a:solidFill>
                <a:srgbClr val="FF0000"/>
              </a:solidFill>
              <a:prstDash val="dash"/>
              <a:round/>
              <a:headEnd/>
              <a:tailEnd type="none" w="sm" len="med"/>
            </a:ln>
            <a:extLst>
              <a:ext uri="{909E8E84-426E-40DD-AFC4-6F175D3DCCD1}">
                <a14:hiddenFill xmlns:a14="http://schemas.microsoft.com/office/drawing/2010/main">
                  <a:noFill/>
                </a14:hiddenFill>
              </a:ext>
            </a:extLst>
          </p:spPr>
          <p:txBody>
            <a:bodyPr/>
            <a:lstStyle/>
            <a:p>
              <a:endParaRPr lang="zh-TW" altLang="en-US"/>
            </a:p>
          </p:txBody>
        </p:sp>
        <p:sp>
          <p:nvSpPr>
            <p:cNvPr id="53285" name="Line 433">
              <a:extLst>
                <a:ext uri="{FF2B5EF4-FFF2-40B4-BE49-F238E27FC236}">
                  <a16:creationId xmlns:a16="http://schemas.microsoft.com/office/drawing/2014/main" id="{E66BCBCD-A6C7-3E7D-2BE2-E1DCE3657237}"/>
                </a:ext>
              </a:extLst>
            </p:cNvPr>
            <p:cNvSpPr>
              <a:spLocks noChangeShapeType="1"/>
            </p:cNvSpPr>
            <p:nvPr/>
          </p:nvSpPr>
          <p:spPr bwMode="auto">
            <a:xfrm>
              <a:off x="5777" y="8068"/>
              <a:ext cx="907" cy="0"/>
            </a:xfrm>
            <a:prstGeom prst="line">
              <a:avLst/>
            </a:prstGeom>
            <a:noFill/>
            <a:ln w="9525">
              <a:solidFill>
                <a:srgbClr val="FF0000"/>
              </a:solidFill>
              <a:round/>
              <a:headEnd/>
              <a:tailEnd type="triangle" w="sm" len="med"/>
            </a:ln>
            <a:extLst>
              <a:ext uri="{909E8E84-426E-40DD-AFC4-6F175D3DCCD1}">
                <a14:hiddenFill xmlns:a14="http://schemas.microsoft.com/office/drawing/2010/main">
                  <a:noFill/>
                </a14:hiddenFill>
              </a:ext>
            </a:extLst>
          </p:spPr>
          <p:txBody>
            <a:bodyPr/>
            <a:lstStyle/>
            <a:p>
              <a:endParaRPr lang="zh-TW" altLang="en-US"/>
            </a:p>
          </p:txBody>
        </p:sp>
        <p:sp>
          <p:nvSpPr>
            <p:cNvPr id="53286" name="Line 434">
              <a:extLst>
                <a:ext uri="{FF2B5EF4-FFF2-40B4-BE49-F238E27FC236}">
                  <a16:creationId xmlns:a16="http://schemas.microsoft.com/office/drawing/2014/main" id="{C9F8BE6E-44FB-A026-E85F-6D4BC85ED510}"/>
                </a:ext>
              </a:extLst>
            </p:cNvPr>
            <p:cNvSpPr>
              <a:spLocks noChangeShapeType="1"/>
            </p:cNvSpPr>
            <p:nvPr/>
          </p:nvSpPr>
          <p:spPr bwMode="auto">
            <a:xfrm>
              <a:off x="5929" y="7688"/>
              <a:ext cx="907" cy="0"/>
            </a:xfrm>
            <a:prstGeom prst="line">
              <a:avLst/>
            </a:prstGeom>
            <a:noFill/>
            <a:ln w="9525">
              <a:solidFill>
                <a:srgbClr val="FF0000"/>
              </a:solidFill>
              <a:prstDash val="dash"/>
              <a:round/>
              <a:headEnd/>
              <a:tailEnd type="none" w="sm" len="med"/>
            </a:ln>
            <a:extLst>
              <a:ext uri="{909E8E84-426E-40DD-AFC4-6F175D3DCCD1}">
                <a14:hiddenFill xmlns:a14="http://schemas.microsoft.com/office/drawing/2010/main">
                  <a:noFill/>
                </a14:hiddenFill>
              </a:ext>
            </a:extLst>
          </p:spPr>
          <p:txBody>
            <a:bodyPr/>
            <a:lstStyle/>
            <a:p>
              <a:endParaRPr lang="zh-TW" altLang="en-US"/>
            </a:p>
          </p:txBody>
        </p:sp>
      </p:grpSp>
      <p:sp>
        <p:nvSpPr>
          <p:cNvPr id="53254" name="Text Box 436">
            <a:extLst>
              <a:ext uri="{FF2B5EF4-FFF2-40B4-BE49-F238E27FC236}">
                <a16:creationId xmlns:a16="http://schemas.microsoft.com/office/drawing/2014/main" id="{23F6BB7D-8116-6F3B-AA3C-832FFD35F8C8}"/>
              </a:ext>
            </a:extLst>
          </p:cNvPr>
          <p:cNvSpPr txBox="1">
            <a:spLocks noChangeArrowheads="1"/>
          </p:cNvSpPr>
          <p:nvPr/>
        </p:nvSpPr>
        <p:spPr bwMode="auto">
          <a:xfrm>
            <a:off x="323850" y="3614738"/>
            <a:ext cx="385286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10000"/>
              </a:lnSpc>
              <a:spcBef>
                <a:spcPct val="0"/>
              </a:spcBef>
              <a:buFontTx/>
              <a:buNone/>
            </a:pPr>
            <a:r>
              <a:rPr lang="zh-CN" altLang="en-US" sz="2000" b="1">
                <a:latin typeface="微软雅黑" panose="020B0503020204020204" pitchFamily="34" charset="-122"/>
                <a:ea typeface="微软雅黑" panose="020B0503020204020204" pitchFamily="34" charset="-122"/>
                <a:cs typeface="Arial" panose="020B0604020202020204" pitchFamily="34" charset="0"/>
              </a:rPr>
              <a:t>图中黑色的是原胞，红色的不是</a:t>
            </a:r>
          </a:p>
        </p:txBody>
      </p:sp>
      <p:sp>
        <p:nvSpPr>
          <p:cNvPr id="53255" name="灯片编号占位符 434">
            <a:extLst>
              <a:ext uri="{FF2B5EF4-FFF2-40B4-BE49-F238E27FC236}">
                <a16:creationId xmlns:a16="http://schemas.microsoft.com/office/drawing/2014/main" id="{F3C00DCD-77F6-991F-7E7E-8FFDC3F466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E04DBBF-91EA-45C9-B04B-D5F7100A3AAC}"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18</a:t>
            </a:fld>
            <a:endParaRPr lang="en-US" altLang="zh-CN" sz="1200" b="1">
              <a:latin typeface="微软雅黑" panose="020B0503020204020204" pitchFamily="34" charset="-122"/>
              <a:ea typeface="微软雅黑" panose="020B0503020204020204" pitchFamily="34" charset="-122"/>
            </a:endParaRPr>
          </a:p>
        </p:txBody>
      </p:sp>
      <p:cxnSp>
        <p:nvCxnSpPr>
          <p:cNvPr id="437" name="直接连接符 436">
            <a:extLst>
              <a:ext uri="{FF2B5EF4-FFF2-40B4-BE49-F238E27FC236}">
                <a16:creationId xmlns:a16="http://schemas.microsoft.com/office/drawing/2014/main" id="{150DFECB-96C6-8723-6B20-66D92E87BF05}"/>
              </a:ext>
            </a:extLst>
          </p:cNvPr>
          <p:cNvCxnSpPr/>
          <p:nvPr/>
        </p:nvCxnSpPr>
        <p:spPr>
          <a:xfrm flipH="1">
            <a:off x="4657725" y="3789363"/>
            <a:ext cx="5746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直接连接符 437">
            <a:extLst>
              <a:ext uri="{FF2B5EF4-FFF2-40B4-BE49-F238E27FC236}">
                <a16:creationId xmlns:a16="http://schemas.microsoft.com/office/drawing/2014/main" id="{B3DC8FC0-C41D-A170-A0BE-CD2AB8B68CF0}"/>
              </a:ext>
            </a:extLst>
          </p:cNvPr>
          <p:cNvCxnSpPr/>
          <p:nvPr/>
        </p:nvCxnSpPr>
        <p:spPr>
          <a:xfrm flipH="1">
            <a:off x="4660900" y="3317875"/>
            <a:ext cx="153988" cy="4667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直接连接符 438">
            <a:extLst>
              <a:ext uri="{FF2B5EF4-FFF2-40B4-BE49-F238E27FC236}">
                <a16:creationId xmlns:a16="http://schemas.microsoft.com/office/drawing/2014/main" id="{1B4C706F-9B71-DFDB-D4E0-452FB3B8EAEE}"/>
              </a:ext>
            </a:extLst>
          </p:cNvPr>
          <p:cNvCxnSpPr/>
          <p:nvPr/>
        </p:nvCxnSpPr>
        <p:spPr>
          <a:xfrm flipH="1">
            <a:off x="4813300" y="3322638"/>
            <a:ext cx="576263"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0" name="直接连接符 439">
            <a:extLst>
              <a:ext uri="{FF2B5EF4-FFF2-40B4-BE49-F238E27FC236}">
                <a16:creationId xmlns:a16="http://schemas.microsoft.com/office/drawing/2014/main" id="{6D9FCBB2-7D0E-3EBA-040A-5BDCE91AE237}"/>
              </a:ext>
            </a:extLst>
          </p:cNvPr>
          <p:cNvCxnSpPr/>
          <p:nvPr/>
        </p:nvCxnSpPr>
        <p:spPr>
          <a:xfrm flipH="1">
            <a:off x="5232400" y="3322638"/>
            <a:ext cx="153988" cy="46672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1" name="Text Box 433">
            <a:extLst>
              <a:ext uri="{FF2B5EF4-FFF2-40B4-BE49-F238E27FC236}">
                <a16:creationId xmlns:a16="http://schemas.microsoft.com/office/drawing/2014/main" id="{8AE2CFF9-653B-5E62-628F-D56E7E91AC19}"/>
              </a:ext>
            </a:extLst>
          </p:cNvPr>
          <p:cNvSpPr txBox="1">
            <a:spLocks noChangeArrowheads="1"/>
          </p:cNvSpPr>
          <p:nvPr/>
        </p:nvSpPr>
        <p:spPr bwMode="auto">
          <a:xfrm>
            <a:off x="592138" y="5570538"/>
            <a:ext cx="7972425" cy="7080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a:latin typeface="微软雅黑" panose="020B0503020204020204" pitchFamily="34" charset="-122"/>
                <a:ea typeface="微软雅黑" panose="020B0503020204020204" pitchFamily="34" charset="-122"/>
                <a:cs typeface="Arial" panose="020B0604020202020204" pitchFamily="34" charset="0"/>
              </a:rPr>
              <a:t>原胞的选取是不唯一的，原则上讲只要是最小周期性单元都可以，</a:t>
            </a:r>
          </a:p>
          <a:p>
            <a:pPr eaLnBrk="1" hangingPunct="1">
              <a:spcBef>
                <a:spcPct val="0"/>
              </a:spcBef>
              <a:buFontTx/>
              <a:buNone/>
            </a:pPr>
            <a:r>
              <a:rPr lang="zh-CN" altLang="en-US" sz="2000" b="1">
                <a:latin typeface="微软雅黑" panose="020B0503020204020204" pitchFamily="34" charset="-122"/>
                <a:ea typeface="微软雅黑" panose="020B0503020204020204" pitchFamily="34" charset="-122"/>
                <a:cs typeface="Arial" panose="020B0604020202020204" pitchFamily="34" charset="0"/>
              </a:rPr>
              <a:t>但实际上各种晶体结构已有习惯的原胞选取的方式</a:t>
            </a:r>
          </a:p>
        </p:txBody>
      </p:sp>
      <p:sp>
        <p:nvSpPr>
          <p:cNvPr id="442" name="Text Box 434">
            <a:extLst>
              <a:ext uri="{FF2B5EF4-FFF2-40B4-BE49-F238E27FC236}">
                <a16:creationId xmlns:a16="http://schemas.microsoft.com/office/drawing/2014/main" id="{C6F3892C-63D7-67EF-69E7-B1AC07B57683}"/>
              </a:ext>
            </a:extLst>
          </p:cNvPr>
          <p:cNvSpPr txBox="1">
            <a:spLocks noChangeArrowheads="1"/>
          </p:cNvSpPr>
          <p:nvPr/>
        </p:nvSpPr>
        <p:spPr bwMode="auto">
          <a:xfrm>
            <a:off x="598488" y="4537075"/>
            <a:ext cx="7961312" cy="708025"/>
          </a:xfrm>
          <a:prstGeom prst="rect">
            <a:avLst/>
          </a:prstGeom>
          <a:gradFill rotWithShape="1">
            <a:gsLst>
              <a:gs pos="0">
                <a:srgbClr val="FFCCFF"/>
              </a:gs>
              <a:gs pos="50000">
                <a:srgbClr val="FFFFFF"/>
              </a:gs>
              <a:gs pos="100000">
                <a:srgbClr val="FFC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a:latin typeface="微软雅黑" panose="020B0503020204020204" pitchFamily="34" charset="-122"/>
                <a:ea typeface="微软雅黑" panose="020B0503020204020204" pitchFamily="34" charset="-122"/>
                <a:cs typeface="Arial" panose="020B0604020202020204" pitchFamily="34" charset="0"/>
              </a:rPr>
              <a:t>对于简单晶格，只含一个原子，</a:t>
            </a:r>
          </a:p>
          <a:p>
            <a:pPr eaLnBrk="1" hangingPunct="1">
              <a:spcBef>
                <a:spcPct val="0"/>
              </a:spcBef>
              <a:buFontTx/>
              <a:buNone/>
            </a:pPr>
            <a:r>
              <a:rPr lang="zh-CN" altLang="en-US" sz="2000" b="1">
                <a:latin typeface="微软雅黑" panose="020B0503020204020204" pitchFamily="34" charset="-122"/>
                <a:ea typeface="微软雅黑" panose="020B0503020204020204" pitchFamily="34" charset="-122"/>
                <a:cs typeface="Arial" panose="020B0604020202020204" pitchFamily="34" charset="0"/>
              </a:rPr>
              <a:t>对于复式晶格，一个原胞中有几个原子</a:t>
            </a:r>
            <a:r>
              <a:rPr lang="en-US" altLang="zh-CN" sz="2000" b="1">
                <a:latin typeface="微软雅黑" panose="020B0503020204020204" pitchFamily="34" charset="-122"/>
                <a:ea typeface="微软雅黑" panose="020B0503020204020204" pitchFamily="34" charset="-122"/>
                <a:cs typeface="Arial" panose="020B0604020202020204" pitchFamily="34" charset="0"/>
              </a:rPr>
              <a:t>,</a:t>
            </a:r>
            <a:r>
              <a:rPr lang="zh-CN" altLang="en-US" sz="2000" b="1">
                <a:latin typeface="微软雅黑" panose="020B0503020204020204" pitchFamily="34" charset="-122"/>
                <a:ea typeface="微软雅黑" panose="020B0503020204020204" pitchFamily="34" charset="-122"/>
                <a:cs typeface="Arial" panose="020B0604020202020204" pitchFamily="34" charset="0"/>
              </a:rPr>
              <a:t>而且这几个原子就构成了基元</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2"/>
                                        </p:tgtEl>
                                        <p:attrNameLst>
                                          <p:attrName>style.visibility</p:attrName>
                                        </p:attrNameLst>
                                      </p:cBhvr>
                                      <p:to>
                                        <p:strVal val="visible"/>
                                      </p:to>
                                    </p:set>
                                    <p:anim calcmode="lin" valueType="num">
                                      <p:cBhvr additive="base">
                                        <p:cTn id="7" dur="500" fill="hold"/>
                                        <p:tgtEl>
                                          <p:spTgt spid="442"/>
                                        </p:tgtEl>
                                        <p:attrNameLst>
                                          <p:attrName>ppt_x</p:attrName>
                                        </p:attrNameLst>
                                      </p:cBhvr>
                                      <p:tavLst>
                                        <p:tav tm="0">
                                          <p:val>
                                            <p:strVal val="#ppt_x"/>
                                          </p:val>
                                        </p:tav>
                                        <p:tav tm="100000">
                                          <p:val>
                                            <p:strVal val="#ppt_x"/>
                                          </p:val>
                                        </p:tav>
                                      </p:tavLst>
                                    </p:anim>
                                    <p:anim calcmode="lin" valueType="num">
                                      <p:cBhvr additive="base">
                                        <p:cTn id="8" dur="500" fill="hold"/>
                                        <p:tgtEl>
                                          <p:spTgt spid="44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41"/>
                                        </p:tgtEl>
                                        <p:attrNameLst>
                                          <p:attrName>style.visibility</p:attrName>
                                        </p:attrNameLst>
                                      </p:cBhvr>
                                      <p:to>
                                        <p:strVal val="visible"/>
                                      </p:to>
                                    </p:set>
                                    <p:anim calcmode="lin" valueType="num">
                                      <p:cBhvr additive="base">
                                        <p:cTn id="13" dur="500" fill="hold"/>
                                        <p:tgtEl>
                                          <p:spTgt spid="441"/>
                                        </p:tgtEl>
                                        <p:attrNameLst>
                                          <p:attrName>ppt_x</p:attrName>
                                        </p:attrNameLst>
                                      </p:cBhvr>
                                      <p:tavLst>
                                        <p:tav tm="0">
                                          <p:val>
                                            <p:strVal val="#ppt_x"/>
                                          </p:val>
                                        </p:tav>
                                        <p:tav tm="100000">
                                          <p:val>
                                            <p:strVal val="#ppt_x"/>
                                          </p:val>
                                        </p:tav>
                                      </p:tavLst>
                                    </p:anim>
                                    <p:anim calcmode="lin" valueType="num">
                                      <p:cBhvr additive="base">
                                        <p:cTn id="14" dur="500" fill="hold"/>
                                        <p:tgtEl>
                                          <p:spTgt spid="4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 grpId="0" animBg="1"/>
      <p:bldP spid="4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C3168D-3BDC-0236-94E5-EF7D46565E0D}"/>
              </a:ext>
            </a:extLst>
          </p:cNvPr>
          <p:cNvSpPr>
            <a:spLocks noGrp="1"/>
          </p:cNvSpPr>
          <p:nvPr>
            <p:ph type="title"/>
          </p:nvPr>
        </p:nvSpPr>
        <p:spPr/>
        <p:txBody>
          <a:bodyPr rtlCol="0">
            <a:normAutofit fontScale="90000"/>
          </a:bodyPr>
          <a:lstStyle/>
          <a:p>
            <a:pPr fontAlgn="auto">
              <a:spcAft>
                <a:spcPts val="0"/>
              </a:spcAft>
              <a:defRPr/>
            </a:pPr>
            <a:r>
              <a:rPr lang="zh-CN" altLang="en-US" dirty="0">
                <a:cs typeface="Arial" panose="020B0604020202020204" pitchFamily="34" charset="0"/>
              </a:rPr>
              <a:t>维格纳</a:t>
            </a:r>
            <a:r>
              <a:rPr lang="en-US" altLang="zh-CN" dirty="0">
                <a:cs typeface="Arial" panose="020B0604020202020204" pitchFamily="34" charset="0"/>
              </a:rPr>
              <a:t>-</a:t>
            </a:r>
            <a:r>
              <a:rPr lang="zh-CN" altLang="en-US" dirty="0">
                <a:cs typeface="Arial" panose="020B0604020202020204" pitchFamily="34" charset="0"/>
              </a:rPr>
              <a:t>赛茨（</a:t>
            </a:r>
            <a:r>
              <a:rPr lang="en-US" altLang="zh-CN" dirty="0">
                <a:cs typeface="Arial" panose="020B0604020202020204" pitchFamily="34" charset="0"/>
              </a:rPr>
              <a:t>WS</a:t>
            </a:r>
            <a:r>
              <a:rPr lang="zh-CN" altLang="en-US" dirty="0">
                <a:cs typeface="Arial" panose="020B0604020202020204" pitchFamily="34" charset="0"/>
              </a:rPr>
              <a:t>）原胞</a:t>
            </a:r>
            <a:br>
              <a:rPr lang="en-US" altLang="zh-CN" dirty="0">
                <a:cs typeface="Arial" panose="020B0604020202020204" pitchFamily="34" charset="0"/>
              </a:rPr>
            </a:br>
            <a:r>
              <a:rPr lang="en-US" altLang="zh-CN" dirty="0">
                <a:cs typeface="Arial" panose="020B0604020202020204" pitchFamily="34" charset="0"/>
              </a:rPr>
              <a:t>Wigner-Seitz Primitive Cell</a:t>
            </a:r>
            <a:endParaRPr lang="zh-CN" altLang="en-US" dirty="0">
              <a:cs typeface="Arial" panose="020B0604020202020204" pitchFamily="34" charset="0"/>
            </a:endParaRPr>
          </a:p>
        </p:txBody>
      </p:sp>
      <p:sp>
        <p:nvSpPr>
          <p:cNvPr id="54275" name="内容占位符 2">
            <a:extLst>
              <a:ext uri="{FF2B5EF4-FFF2-40B4-BE49-F238E27FC236}">
                <a16:creationId xmlns:a16="http://schemas.microsoft.com/office/drawing/2014/main" id="{A57BDEB0-9373-C3EB-FB85-17E151FB6387}"/>
              </a:ext>
            </a:extLst>
          </p:cNvPr>
          <p:cNvSpPr>
            <a:spLocks noGrp="1"/>
          </p:cNvSpPr>
          <p:nvPr>
            <p:ph idx="1"/>
          </p:nvPr>
        </p:nvSpPr>
        <p:spPr>
          <a:xfrm>
            <a:off x="468313" y="1927225"/>
            <a:ext cx="3959225" cy="4525963"/>
          </a:xfrm>
        </p:spPr>
        <p:txBody>
          <a:bodyPr/>
          <a:lstStyle/>
          <a:p>
            <a:r>
              <a:rPr lang="zh-CN" altLang="en-US" sz="2800">
                <a:cs typeface="Arial" panose="020B0604020202020204" pitchFamily="34" charset="0"/>
              </a:rPr>
              <a:t>一种特殊的原胞</a:t>
            </a:r>
            <a:endParaRPr lang="en-US" altLang="zh-CN" sz="2800">
              <a:cs typeface="Arial" panose="020B0604020202020204" pitchFamily="34" charset="0"/>
            </a:endParaRPr>
          </a:p>
          <a:p>
            <a:pPr lvl="1"/>
            <a:r>
              <a:rPr lang="zh-CN" altLang="en-US" sz="2400">
                <a:cs typeface="Arial" panose="020B0604020202020204" pitchFamily="34" charset="0"/>
              </a:rPr>
              <a:t>令</a:t>
            </a:r>
            <a:r>
              <a:rPr lang="en-US" altLang="zh-CN" sz="2400" i="1">
                <a:latin typeface="Arial" panose="020B0604020202020204" pitchFamily="34" charset="0"/>
                <a:cs typeface="Arial" panose="020B0604020202020204" pitchFamily="34" charset="0"/>
              </a:rPr>
              <a:t>O</a:t>
            </a:r>
            <a:r>
              <a:rPr lang="zh-CN" altLang="en-US" sz="2400">
                <a:cs typeface="Arial" panose="020B0604020202020204" pitchFamily="34" charset="0"/>
              </a:rPr>
              <a:t>为原点，画出连接原点和近邻格点间的格矢</a:t>
            </a:r>
          </a:p>
          <a:p>
            <a:pPr lvl="1"/>
            <a:r>
              <a:rPr lang="zh-CN" altLang="en-US" sz="2400">
                <a:cs typeface="Arial" panose="020B0604020202020204" pitchFamily="34" charset="0"/>
              </a:rPr>
              <a:t>然后画这些矢量的垂直平分线（面）</a:t>
            </a:r>
          </a:p>
          <a:p>
            <a:pPr lvl="1"/>
            <a:r>
              <a:rPr lang="zh-CN" altLang="en-US" sz="2400">
                <a:cs typeface="Arial" panose="020B0604020202020204" pitchFamily="34" charset="0"/>
              </a:rPr>
              <a:t>被垂直平分线（面）包围的区域为</a:t>
            </a:r>
            <a:r>
              <a:rPr lang="zh-CN" altLang="en-US" sz="2400">
                <a:solidFill>
                  <a:srgbClr val="0000FF"/>
                </a:solidFill>
                <a:cs typeface="Arial" panose="020B0604020202020204" pitchFamily="34" charset="0"/>
              </a:rPr>
              <a:t>维格纳</a:t>
            </a:r>
            <a:r>
              <a:rPr lang="en-US" altLang="zh-CN" sz="2400">
                <a:solidFill>
                  <a:srgbClr val="0000FF"/>
                </a:solidFill>
                <a:cs typeface="Arial" panose="020B0604020202020204" pitchFamily="34" charset="0"/>
              </a:rPr>
              <a:t>-</a:t>
            </a:r>
            <a:r>
              <a:rPr lang="zh-CN" altLang="en-US" sz="2400">
                <a:solidFill>
                  <a:srgbClr val="0000FF"/>
                </a:solidFill>
                <a:cs typeface="Arial" panose="020B0604020202020204" pitchFamily="34" charset="0"/>
              </a:rPr>
              <a:t>赛茨原胞</a:t>
            </a:r>
            <a:endParaRPr lang="en-US" altLang="zh-CN" sz="2400">
              <a:solidFill>
                <a:srgbClr val="0000FF"/>
              </a:solidFill>
              <a:cs typeface="Arial" panose="020B0604020202020204" pitchFamily="34" charset="0"/>
            </a:endParaRPr>
          </a:p>
          <a:p>
            <a:pPr lvl="1"/>
            <a:r>
              <a:rPr lang="zh-CN" altLang="en-US" sz="2400">
                <a:cs typeface="Arial" panose="020B0604020202020204" pitchFamily="34" charset="0"/>
              </a:rPr>
              <a:t>对称性很强</a:t>
            </a:r>
          </a:p>
          <a:p>
            <a:endParaRPr lang="zh-CN" altLang="en-US" sz="2800">
              <a:cs typeface="Arial" panose="020B0604020202020204" pitchFamily="34" charset="0"/>
            </a:endParaRPr>
          </a:p>
        </p:txBody>
      </p:sp>
      <p:pic>
        <p:nvPicPr>
          <p:cNvPr id="54276" name="Picture 7" descr="kr2siec_b">
            <a:extLst>
              <a:ext uri="{FF2B5EF4-FFF2-40B4-BE49-F238E27FC236}">
                <a16:creationId xmlns:a16="http://schemas.microsoft.com/office/drawing/2014/main" id="{D351E928-64AC-C540-2016-CBFE6742E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0971" r="40092"/>
          <a:stretch>
            <a:fillRect/>
          </a:stretch>
        </p:blipFill>
        <p:spPr bwMode="auto">
          <a:xfrm>
            <a:off x="4716463" y="2133600"/>
            <a:ext cx="3359150" cy="367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kr2siec_b">
            <a:extLst>
              <a:ext uri="{FF2B5EF4-FFF2-40B4-BE49-F238E27FC236}">
                <a16:creationId xmlns:a16="http://schemas.microsoft.com/office/drawing/2014/main" id="{176C7BF9-146E-EB8E-E9A6-993AD1DF9B43}"/>
              </a:ext>
            </a:extLst>
          </p:cNvPr>
          <p:cNvPicPr>
            <a:picLocks noChangeAspect="1" noChangeArrowheads="1"/>
          </p:cNvPicPr>
          <p:nvPr/>
        </p:nvPicPr>
        <p:blipFill>
          <a:blip r:embed="rId3">
            <a:lum bright="-6000"/>
            <a:extLst>
              <a:ext uri="{28A0092B-C50C-407E-A947-70E740481C1C}">
                <a14:useLocalDpi xmlns:a14="http://schemas.microsoft.com/office/drawing/2010/main" val="0"/>
              </a:ext>
            </a:extLst>
          </a:blip>
          <a:srcRect t="95825" r="96562"/>
          <a:stretch>
            <a:fillRect/>
          </a:stretch>
        </p:blipFill>
        <p:spPr bwMode="auto">
          <a:xfrm>
            <a:off x="6408738" y="3500438"/>
            <a:ext cx="39687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Line 9">
            <a:extLst>
              <a:ext uri="{FF2B5EF4-FFF2-40B4-BE49-F238E27FC236}">
                <a16:creationId xmlns:a16="http://schemas.microsoft.com/office/drawing/2014/main" id="{61895A0F-AD1E-6693-110D-4B7B3DD0EDA0}"/>
              </a:ext>
            </a:extLst>
          </p:cNvPr>
          <p:cNvSpPr>
            <a:spLocks noChangeShapeType="1"/>
          </p:cNvSpPr>
          <p:nvPr/>
        </p:nvSpPr>
        <p:spPr bwMode="auto">
          <a:xfrm flipV="1">
            <a:off x="6732588" y="2708275"/>
            <a:ext cx="720725" cy="792163"/>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9" name="Line 10">
            <a:extLst>
              <a:ext uri="{FF2B5EF4-FFF2-40B4-BE49-F238E27FC236}">
                <a16:creationId xmlns:a16="http://schemas.microsoft.com/office/drawing/2014/main" id="{6181C3AD-7147-7E6E-98A5-79E422BD5BFD}"/>
              </a:ext>
            </a:extLst>
          </p:cNvPr>
          <p:cNvSpPr>
            <a:spLocks noChangeShapeType="1"/>
          </p:cNvSpPr>
          <p:nvPr/>
        </p:nvSpPr>
        <p:spPr bwMode="auto">
          <a:xfrm flipV="1">
            <a:off x="5795963" y="3716338"/>
            <a:ext cx="720725" cy="865187"/>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0" name="Line 11">
            <a:extLst>
              <a:ext uri="{FF2B5EF4-FFF2-40B4-BE49-F238E27FC236}">
                <a16:creationId xmlns:a16="http://schemas.microsoft.com/office/drawing/2014/main" id="{9A645F9C-5B68-9634-8659-03C9CCB2C47A}"/>
              </a:ext>
            </a:extLst>
          </p:cNvPr>
          <p:cNvSpPr>
            <a:spLocks noChangeShapeType="1"/>
          </p:cNvSpPr>
          <p:nvPr/>
        </p:nvSpPr>
        <p:spPr bwMode="auto">
          <a:xfrm>
            <a:off x="6229350" y="2708275"/>
            <a:ext cx="330200" cy="792163"/>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1" name="Line 12">
            <a:extLst>
              <a:ext uri="{FF2B5EF4-FFF2-40B4-BE49-F238E27FC236}">
                <a16:creationId xmlns:a16="http://schemas.microsoft.com/office/drawing/2014/main" id="{CC88E627-042E-D590-FE2C-6CAB6BA980EE}"/>
              </a:ext>
            </a:extLst>
          </p:cNvPr>
          <p:cNvSpPr>
            <a:spLocks noChangeShapeType="1"/>
          </p:cNvSpPr>
          <p:nvPr/>
        </p:nvSpPr>
        <p:spPr bwMode="auto">
          <a:xfrm>
            <a:off x="6732588" y="3789363"/>
            <a:ext cx="287337" cy="792162"/>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2" name="Line 13">
            <a:extLst>
              <a:ext uri="{FF2B5EF4-FFF2-40B4-BE49-F238E27FC236}">
                <a16:creationId xmlns:a16="http://schemas.microsoft.com/office/drawing/2014/main" id="{19F01D3C-4F05-7733-BFF4-91D570F3F9B7}"/>
              </a:ext>
            </a:extLst>
          </p:cNvPr>
          <p:cNvSpPr>
            <a:spLocks noChangeShapeType="1"/>
          </p:cNvSpPr>
          <p:nvPr/>
        </p:nvSpPr>
        <p:spPr bwMode="auto">
          <a:xfrm>
            <a:off x="6013450" y="3644900"/>
            <a:ext cx="4318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3" name="Line 14">
            <a:extLst>
              <a:ext uri="{FF2B5EF4-FFF2-40B4-BE49-F238E27FC236}">
                <a16:creationId xmlns:a16="http://schemas.microsoft.com/office/drawing/2014/main" id="{0FF9281F-E72F-F799-0E91-52297596E401}"/>
              </a:ext>
            </a:extLst>
          </p:cNvPr>
          <p:cNvSpPr>
            <a:spLocks noChangeShapeType="1"/>
          </p:cNvSpPr>
          <p:nvPr/>
        </p:nvSpPr>
        <p:spPr bwMode="auto">
          <a:xfrm>
            <a:off x="6805613" y="3644900"/>
            <a:ext cx="431800" cy="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4" name="Line 15">
            <a:extLst>
              <a:ext uri="{FF2B5EF4-FFF2-40B4-BE49-F238E27FC236}">
                <a16:creationId xmlns:a16="http://schemas.microsoft.com/office/drawing/2014/main" id="{BC53655C-B2FB-EAEF-AC5D-065CC61DA2B0}"/>
              </a:ext>
            </a:extLst>
          </p:cNvPr>
          <p:cNvSpPr>
            <a:spLocks noChangeShapeType="1"/>
          </p:cNvSpPr>
          <p:nvPr/>
        </p:nvSpPr>
        <p:spPr bwMode="auto">
          <a:xfrm flipH="1">
            <a:off x="6661150" y="2708275"/>
            <a:ext cx="207963" cy="792163"/>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 name="Line 16">
            <a:extLst>
              <a:ext uri="{FF2B5EF4-FFF2-40B4-BE49-F238E27FC236}">
                <a16:creationId xmlns:a16="http://schemas.microsoft.com/office/drawing/2014/main" id="{477390A9-536E-AED0-0DDB-53769726FBAF}"/>
              </a:ext>
            </a:extLst>
          </p:cNvPr>
          <p:cNvSpPr>
            <a:spLocks noChangeShapeType="1"/>
          </p:cNvSpPr>
          <p:nvPr/>
        </p:nvSpPr>
        <p:spPr bwMode="auto">
          <a:xfrm flipH="1">
            <a:off x="6413500" y="3789363"/>
            <a:ext cx="176213" cy="792162"/>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8" name="Line 19">
            <a:extLst>
              <a:ext uri="{FF2B5EF4-FFF2-40B4-BE49-F238E27FC236}">
                <a16:creationId xmlns:a16="http://schemas.microsoft.com/office/drawing/2014/main" id="{CA09DDB3-0F89-D1B0-0426-862095412411}"/>
              </a:ext>
            </a:extLst>
          </p:cNvPr>
          <p:cNvSpPr>
            <a:spLocks noChangeShapeType="1"/>
          </p:cNvSpPr>
          <p:nvPr/>
        </p:nvSpPr>
        <p:spPr bwMode="auto">
          <a:xfrm flipV="1">
            <a:off x="6654800" y="4057650"/>
            <a:ext cx="360363" cy="144463"/>
          </a:xfrm>
          <a:prstGeom prst="line">
            <a:avLst/>
          </a:prstGeom>
          <a:noFill/>
          <a:ln w="31750">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9" name="Line 20">
            <a:extLst>
              <a:ext uri="{FF2B5EF4-FFF2-40B4-BE49-F238E27FC236}">
                <a16:creationId xmlns:a16="http://schemas.microsoft.com/office/drawing/2014/main" id="{5DE49C8F-E96E-2200-B4C3-77A13AE6DFB0}"/>
              </a:ext>
            </a:extLst>
          </p:cNvPr>
          <p:cNvSpPr>
            <a:spLocks noChangeShapeType="1"/>
          </p:cNvSpPr>
          <p:nvPr/>
        </p:nvSpPr>
        <p:spPr bwMode="auto">
          <a:xfrm flipV="1">
            <a:off x="6237288" y="3068638"/>
            <a:ext cx="360362" cy="144462"/>
          </a:xfrm>
          <a:prstGeom prst="line">
            <a:avLst/>
          </a:prstGeom>
          <a:noFill/>
          <a:ln w="31750">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0" name="Line 21">
            <a:extLst>
              <a:ext uri="{FF2B5EF4-FFF2-40B4-BE49-F238E27FC236}">
                <a16:creationId xmlns:a16="http://schemas.microsoft.com/office/drawing/2014/main" id="{7A4FCC74-94CE-9A84-2F49-5EE97C582F8A}"/>
              </a:ext>
            </a:extLst>
          </p:cNvPr>
          <p:cNvSpPr>
            <a:spLocks noChangeShapeType="1"/>
          </p:cNvSpPr>
          <p:nvPr/>
        </p:nvSpPr>
        <p:spPr bwMode="auto">
          <a:xfrm>
            <a:off x="6211888" y="4111625"/>
            <a:ext cx="439737" cy="92075"/>
          </a:xfrm>
          <a:prstGeom prst="line">
            <a:avLst/>
          </a:prstGeom>
          <a:noFill/>
          <a:ln w="31750">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1" name="Line 22">
            <a:extLst>
              <a:ext uri="{FF2B5EF4-FFF2-40B4-BE49-F238E27FC236}">
                <a16:creationId xmlns:a16="http://schemas.microsoft.com/office/drawing/2014/main" id="{96641431-B97D-135D-F849-E9D0F1787DAF}"/>
              </a:ext>
            </a:extLst>
          </p:cNvPr>
          <p:cNvSpPr>
            <a:spLocks noChangeShapeType="1"/>
          </p:cNvSpPr>
          <p:nvPr/>
        </p:nvSpPr>
        <p:spPr bwMode="auto">
          <a:xfrm>
            <a:off x="6572250" y="3068638"/>
            <a:ext cx="431800" cy="90487"/>
          </a:xfrm>
          <a:prstGeom prst="line">
            <a:avLst/>
          </a:prstGeom>
          <a:noFill/>
          <a:ln w="31750">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2" name="Line 23">
            <a:extLst>
              <a:ext uri="{FF2B5EF4-FFF2-40B4-BE49-F238E27FC236}">
                <a16:creationId xmlns:a16="http://schemas.microsoft.com/office/drawing/2014/main" id="{A7B594CC-517C-9F3C-BDD6-B221884873BD}"/>
              </a:ext>
            </a:extLst>
          </p:cNvPr>
          <p:cNvSpPr>
            <a:spLocks noChangeShapeType="1"/>
          </p:cNvSpPr>
          <p:nvPr/>
        </p:nvSpPr>
        <p:spPr bwMode="auto">
          <a:xfrm flipV="1">
            <a:off x="7018338" y="3159125"/>
            <a:ext cx="0" cy="900113"/>
          </a:xfrm>
          <a:prstGeom prst="line">
            <a:avLst/>
          </a:prstGeom>
          <a:noFill/>
          <a:ln w="31750">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3" name="Line 24">
            <a:extLst>
              <a:ext uri="{FF2B5EF4-FFF2-40B4-BE49-F238E27FC236}">
                <a16:creationId xmlns:a16="http://schemas.microsoft.com/office/drawing/2014/main" id="{5AA89DBC-746C-96AE-5A45-FA9C88EDF341}"/>
              </a:ext>
            </a:extLst>
          </p:cNvPr>
          <p:cNvSpPr>
            <a:spLocks noChangeShapeType="1"/>
          </p:cNvSpPr>
          <p:nvPr/>
        </p:nvSpPr>
        <p:spPr bwMode="auto">
          <a:xfrm flipH="1">
            <a:off x="6237288" y="3201988"/>
            <a:ext cx="7937" cy="892175"/>
          </a:xfrm>
          <a:prstGeom prst="line">
            <a:avLst/>
          </a:prstGeom>
          <a:noFill/>
          <a:ln w="31750">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4292" name="灯片编号占位符 4">
            <a:extLst>
              <a:ext uri="{FF2B5EF4-FFF2-40B4-BE49-F238E27FC236}">
                <a16:creationId xmlns:a16="http://schemas.microsoft.com/office/drawing/2014/main" id="{20E63BC4-C086-2D30-C501-C62C703D22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FCB8186-A67F-4E5F-9D0C-3B2C2A7AA61C}" type="slidenum">
              <a:rPr lang="en-US" altLang="zh-CN" sz="1200" smtClean="0">
                <a:latin typeface="微软雅黑" panose="020B0503020204020204" pitchFamily="34" charset="-122"/>
                <a:ea typeface="微软雅黑" panose="020B0503020204020204" pitchFamily="34" charset="-122"/>
              </a:rPr>
              <a:pPr>
                <a:spcBef>
                  <a:spcPct val="0"/>
                </a:spcBef>
                <a:buFontTx/>
                <a:buNone/>
              </a:pPr>
              <a:t>19</a:t>
            </a:fld>
            <a:endParaRPr lang="en-US" altLang="zh-CN" sz="12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 calcmode="lin" valueType="num">
                                      <p:cBhvr>
                                        <p:cTn id="9" dur="500" fill="hold"/>
                                        <p:tgtEl>
                                          <p:spTgt spid="7"/>
                                        </p:tgtEl>
                                        <p:attrNameLst>
                                          <p:attrName>style.rotation</p:attrName>
                                        </p:attrNameLst>
                                      </p:cBhvr>
                                      <p:tavLst>
                                        <p:tav tm="0">
                                          <p:val>
                                            <p:fltVal val="90"/>
                                          </p:val>
                                        </p:tav>
                                        <p:tav tm="100000">
                                          <p:val>
                                            <p:fltVal val="0"/>
                                          </p:val>
                                        </p:tav>
                                      </p:tavLst>
                                    </p:anim>
                                    <p:animEffect transition="in" filter="fade">
                                      <p:cBhvr>
                                        <p:cTn id="10" dur="500"/>
                                        <p:tgtEl>
                                          <p:spTgt spid="7"/>
                                        </p:tgtEl>
                                      </p:cBhvr>
                                    </p:animEffect>
                                  </p:childTnLst>
                                </p:cTn>
                              </p:par>
                            </p:childTnLst>
                          </p:cTn>
                        </p:par>
                        <p:par>
                          <p:cTn id="11" fill="hold" nodeType="afterGroup">
                            <p:stCondLst>
                              <p:cond delay="500"/>
                            </p:stCondLst>
                            <p:childTnLst>
                              <p:par>
                                <p:cTn id="12" presetID="22" presetClass="entr" presetSubtype="4" fill="hold" nodeType="afterEffect">
                                  <p:stCondLst>
                                    <p:cond delay="200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childTnLst>
                          </p:cTn>
                        </p:par>
                        <p:par>
                          <p:cTn id="15" fill="hold" nodeType="afterGroup">
                            <p:stCondLst>
                              <p:cond delay="3000"/>
                            </p:stCondLst>
                            <p:childTnLst>
                              <p:par>
                                <p:cTn id="16" presetID="22" presetClass="entr" presetSubtype="4" fill="hold" nodeType="afterEffect">
                                  <p:stCondLst>
                                    <p:cond delay="200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par>
                          <p:cTn id="19" fill="hold" nodeType="afterGroup">
                            <p:stCondLst>
                              <p:cond delay="5500"/>
                            </p:stCondLst>
                            <p:childTnLst>
                              <p:par>
                                <p:cTn id="20" presetID="22" presetClass="entr" presetSubtype="4" fill="hold" nodeType="afterEffect">
                                  <p:stCondLst>
                                    <p:cond delay="200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par>
                          <p:cTn id="23" fill="hold" nodeType="afterGroup">
                            <p:stCondLst>
                              <p:cond delay="8000"/>
                            </p:stCondLst>
                            <p:childTnLst>
                              <p:par>
                                <p:cTn id="24" presetID="22" presetClass="entr" presetSubtype="4" fill="hold" nodeType="afterEffect">
                                  <p:stCondLst>
                                    <p:cond delay="200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par>
                          <p:cTn id="27" fill="hold" nodeType="afterGroup">
                            <p:stCondLst>
                              <p:cond delay="10500"/>
                            </p:stCondLst>
                            <p:childTnLst>
                              <p:par>
                                <p:cTn id="28" presetID="22" presetClass="entr" presetSubtype="4" fill="hold" nodeType="afterEffect">
                                  <p:stCondLst>
                                    <p:cond delay="200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par>
                          <p:cTn id="31" fill="hold" nodeType="afterGroup">
                            <p:stCondLst>
                              <p:cond delay="13000"/>
                            </p:stCondLst>
                            <p:childTnLst>
                              <p:par>
                                <p:cTn id="32" presetID="22" presetClass="entr" presetSubtype="4" fill="hold" nodeType="afterEffect">
                                  <p:stCondLst>
                                    <p:cond delay="200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par>
                          <p:cTn id="35" fill="hold" nodeType="afterGroup">
                            <p:stCondLst>
                              <p:cond delay="15500"/>
                            </p:stCondLst>
                            <p:childTnLst>
                              <p:par>
                                <p:cTn id="36" presetID="22" presetClass="entr" presetSubtype="4" fill="hold" nodeType="afterEffect">
                                  <p:stCondLst>
                                    <p:cond delay="200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par>
                          <p:cTn id="39" fill="hold" nodeType="afterGroup">
                            <p:stCondLst>
                              <p:cond delay="18000"/>
                            </p:stCondLst>
                            <p:childTnLst>
                              <p:par>
                                <p:cTn id="40" presetID="22" presetClass="entr" presetSubtype="4" fill="hold" nodeType="afterEffect">
                                  <p:stCondLst>
                                    <p:cond delay="200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par>
                          <p:cTn id="43" fill="hold" nodeType="afterGroup">
                            <p:stCondLst>
                              <p:cond delay="20500"/>
                            </p:stCondLst>
                            <p:childTnLst>
                              <p:par>
                                <p:cTn id="44" presetID="22" presetClass="entr" presetSubtype="4"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down)">
                                      <p:cBhvr>
                                        <p:cTn id="46" dur="1000"/>
                                        <p:tgtEl>
                                          <p:spTgt spid="21"/>
                                        </p:tgtEl>
                                      </p:cBhvr>
                                    </p:animEffect>
                                  </p:childTnLst>
                                </p:cTn>
                              </p:par>
                            </p:childTnLst>
                          </p:cTn>
                        </p:par>
                        <p:par>
                          <p:cTn id="47" fill="hold" nodeType="afterGroup">
                            <p:stCondLst>
                              <p:cond delay="21500"/>
                            </p:stCondLst>
                            <p:childTnLst>
                              <p:par>
                                <p:cTn id="48" presetID="22" presetClass="entr" presetSubtype="4"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down)">
                                      <p:cBhvr>
                                        <p:cTn id="50" dur="1000"/>
                                        <p:tgtEl>
                                          <p:spTgt spid="22"/>
                                        </p:tgtEl>
                                      </p:cBhvr>
                                    </p:animEffect>
                                  </p:childTnLst>
                                </p:cTn>
                              </p:par>
                            </p:childTnLst>
                          </p:cTn>
                        </p:par>
                        <p:par>
                          <p:cTn id="51" fill="hold" nodeType="afterGroup">
                            <p:stCondLst>
                              <p:cond delay="22500"/>
                            </p:stCondLst>
                            <p:childTnLst>
                              <p:par>
                                <p:cTn id="52" presetID="22" presetClass="entr" presetSubtype="4" fill="hold"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down)">
                                      <p:cBhvr>
                                        <p:cTn id="54" dur="1000"/>
                                        <p:tgtEl>
                                          <p:spTgt spid="18"/>
                                        </p:tgtEl>
                                      </p:cBhvr>
                                    </p:animEffect>
                                  </p:childTnLst>
                                </p:cTn>
                              </p:par>
                            </p:childTnLst>
                          </p:cTn>
                        </p:par>
                        <p:par>
                          <p:cTn id="55" fill="hold" nodeType="afterGroup">
                            <p:stCondLst>
                              <p:cond delay="23500"/>
                            </p:stCondLst>
                            <p:childTnLst>
                              <p:par>
                                <p:cTn id="56" presetID="22" presetClass="entr" presetSubtype="4" fill="hold" nodeType="after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down)">
                                      <p:cBhvr>
                                        <p:cTn id="58" dur="1000"/>
                                        <p:tgtEl>
                                          <p:spTgt spid="20"/>
                                        </p:tgtEl>
                                      </p:cBhvr>
                                    </p:animEffect>
                                  </p:childTnLst>
                                </p:cTn>
                              </p:par>
                            </p:childTnLst>
                          </p:cTn>
                        </p:par>
                        <p:par>
                          <p:cTn id="59" fill="hold" nodeType="afterGroup">
                            <p:stCondLst>
                              <p:cond delay="24500"/>
                            </p:stCondLst>
                            <p:childTnLst>
                              <p:par>
                                <p:cTn id="60" presetID="22" presetClass="entr" presetSubtype="4" fill="hold"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down)">
                                      <p:cBhvr>
                                        <p:cTn id="62" dur="1000"/>
                                        <p:tgtEl>
                                          <p:spTgt spid="23"/>
                                        </p:tgtEl>
                                      </p:cBhvr>
                                    </p:animEffect>
                                  </p:childTnLst>
                                </p:cTn>
                              </p:par>
                            </p:childTnLst>
                          </p:cTn>
                        </p:par>
                        <p:par>
                          <p:cTn id="63" fill="hold" nodeType="afterGroup">
                            <p:stCondLst>
                              <p:cond delay="25500"/>
                            </p:stCondLst>
                            <p:childTnLst>
                              <p:par>
                                <p:cTn id="64" presetID="22" presetClass="entr" presetSubtype="4" fill="hold" nodeType="afterEffect">
                                  <p:stCondLst>
                                    <p:cond delay="0"/>
                                  </p:stCondLst>
                                  <p:childTnLst>
                                    <p:set>
                                      <p:cBhvr>
                                        <p:cTn id="65" dur="1" fill="hold">
                                          <p:stCondLst>
                                            <p:cond delay="0"/>
                                          </p:stCondLst>
                                        </p:cTn>
                                        <p:tgtEl>
                                          <p:spTgt spid="19"/>
                                        </p:tgtEl>
                                        <p:attrNameLst>
                                          <p:attrName>style.visibility</p:attrName>
                                        </p:attrNameLst>
                                      </p:cBhvr>
                                      <p:to>
                                        <p:strVal val="visible"/>
                                      </p:to>
                                    </p:set>
                                    <p:animEffect transition="in" filter="wipe(down)">
                                      <p:cBhvr>
                                        <p:cTn id="66"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686AC712-1E0D-B669-9F9C-ABF66323F8C6}"/>
              </a:ext>
            </a:extLst>
          </p:cNvPr>
          <p:cNvSpPr>
            <a:spLocks noGrp="1"/>
          </p:cNvSpPr>
          <p:nvPr>
            <p:ph type="title"/>
          </p:nvPr>
        </p:nvSpPr>
        <p:spPr/>
        <p:txBody>
          <a:bodyPr/>
          <a:lstStyle/>
          <a:p>
            <a:r>
              <a:rPr lang="zh-CN" altLang="en-US" sz="4000"/>
              <a:t>复习</a:t>
            </a:r>
            <a:endParaRPr lang="zh-CN" altLang="en-US"/>
          </a:p>
        </p:txBody>
      </p:sp>
      <p:sp>
        <p:nvSpPr>
          <p:cNvPr id="32771" name="灯片编号占位符 5">
            <a:extLst>
              <a:ext uri="{FF2B5EF4-FFF2-40B4-BE49-F238E27FC236}">
                <a16:creationId xmlns:a16="http://schemas.microsoft.com/office/drawing/2014/main" id="{850216BC-3830-06D5-9315-E40DFB8539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0122DC5-870E-4E9E-8E09-44BE5A085220}" type="slidenum">
              <a:rPr lang="en-US" altLang="zh-CN" sz="1200" smtClean="0">
                <a:latin typeface="微软雅黑" panose="020B0503020204020204" pitchFamily="34" charset="-122"/>
                <a:ea typeface="微软雅黑" panose="020B0503020204020204" pitchFamily="34" charset="-122"/>
              </a:rPr>
              <a:pPr>
                <a:spcBef>
                  <a:spcPct val="0"/>
                </a:spcBef>
                <a:buFontTx/>
                <a:buNone/>
              </a:pPr>
              <a:t>2</a:t>
            </a:fld>
            <a:endParaRPr lang="en-US" altLang="zh-CN" sz="1200">
              <a:latin typeface="微软雅黑" panose="020B0503020204020204" pitchFamily="34" charset="-122"/>
              <a:ea typeface="微软雅黑" panose="020B0503020204020204" pitchFamily="34" charset="-122"/>
            </a:endParaRPr>
          </a:p>
        </p:txBody>
      </p:sp>
      <p:pic>
        <p:nvPicPr>
          <p:cNvPr id="32772" name="Picture 4" descr="Cubic_crystal_shape">
            <a:extLst>
              <a:ext uri="{FF2B5EF4-FFF2-40B4-BE49-F238E27FC236}">
                <a16:creationId xmlns:a16="http://schemas.microsoft.com/office/drawing/2014/main" id="{070D47EB-8C82-364C-97F2-4F7316C38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628775"/>
            <a:ext cx="2089150" cy="208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4" descr="Image:Cubic-body-centered.svg">
            <a:hlinkClick r:id="rId4"/>
            <a:extLst>
              <a:ext uri="{FF2B5EF4-FFF2-40B4-BE49-F238E27FC236}">
                <a16:creationId xmlns:a16="http://schemas.microsoft.com/office/drawing/2014/main" id="{D915BAA5-29FB-9BBA-8F8B-1F289AF85C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1700213"/>
            <a:ext cx="1803400" cy="2101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2774" name="Picture 6" descr="Image:Cubic-face-centered.svg">
            <a:hlinkClick r:id="rId6"/>
            <a:extLst>
              <a:ext uri="{FF2B5EF4-FFF2-40B4-BE49-F238E27FC236}">
                <a16:creationId xmlns:a16="http://schemas.microsoft.com/office/drawing/2014/main" id="{24BB64D5-1FA9-765F-599D-31675F87A3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2588" y="1712913"/>
            <a:ext cx="1792287" cy="2089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32775" name="Group 35">
            <a:extLst>
              <a:ext uri="{FF2B5EF4-FFF2-40B4-BE49-F238E27FC236}">
                <a16:creationId xmlns:a16="http://schemas.microsoft.com/office/drawing/2014/main" id="{340C641F-CC1B-55B9-28E8-846890E6C59C}"/>
              </a:ext>
            </a:extLst>
          </p:cNvPr>
          <p:cNvGrpSpPr>
            <a:grpSpLocks/>
          </p:cNvGrpSpPr>
          <p:nvPr/>
        </p:nvGrpSpPr>
        <p:grpSpPr bwMode="auto">
          <a:xfrm>
            <a:off x="2085975" y="4005263"/>
            <a:ext cx="2270125" cy="2016125"/>
            <a:chOff x="833" y="1979"/>
            <a:chExt cx="1866" cy="1699"/>
          </a:xfrm>
        </p:grpSpPr>
        <p:graphicFrame>
          <p:nvGraphicFramePr>
            <p:cNvPr id="32777" name="Object 9">
              <a:extLst>
                <a:ext uri="{FF2B5EF4-FFF2-40B4-BE49-F238E27FC236}">
                  <a16:creationId xmlns:a16="http://schemas.microsoft.com/office/drawing/2014/main" id="{B5E69004-E56C-38C1-6E9E-D9E0DC992280}"/>
                </a:ext>
              </a:extLst>
            </p:cNvPr>
            <p:cNvGraphicFramePr>
              <a:graphicFrameLocks noChangeAspect="1"/>
            </p:cNvGraphicFramePr>
            <p:nvPr/>
          </p:nvGraphicFramePr>
          <p:xfrm>
            <a:off x="833" y="1979"/>
            <a:ext cx="1866" cy="1699"/>
          </p:xfrm>
          <a:graphic>
            <a:graphicData uri="http://schemas.openxmlformats.org/presentationml/2006/ole">
              <mc:AlternateContent xmlns:mc="http://schemas.openxmlformats.org/markup-compatibility/2006">
                <mc:Choice xmlns:v="urn:schemas-microsoft-com:vml" Requires="v">
                  <p:oleObj name="Photo Editor Photo" r:id="rId8" imgW="3362794" imgH="3191320" progId="MSPhotoEd.3">
                    <p:embed/>
                  </p:oleObj>
                </mc:Choice>
                <mc:Fallback>
                  <p:oleObj name="Photo Editor Photo" r:id="rId8" imgW="3362794" imgH="3191320" progId="MSPhotoEd.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3" y="1979"/>
                          <a:ext cx="1866" cy="1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8" name="Oval 17">
              <a:extLst>
                <a:ext uri="{FF2B5EF4-FFF2-40B4-BE49-F238E27FC236}">
                  <a16:creationId xmlns:a16="http://schemas.microsoft.com/office/drawing/2014/main" id="{4976216F-A0A4-7D68-6D2F-EC2071C66EC0}"/>
                </a:ext>
              </a:extLst>
            </p:cNvPr>
            <p:cNvSpPr>
              <a:spLocks noChangeArrowheads="1"/>
            </p:cNvSpPr>
            <p:nvPr/>
          </p:nvSpPr>
          <p:spPr bwMode="auto">
            <a:xfrm>
              <a:off x="951" y="2341"/>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sp>
          <p:nvSpPr>
            <p:cNvPr id="32779" name="Oval 18">
              <a:extLst>
                <a:ext uri="{FF2B5EF4-FFF2-40B4-BE49-F238E27FC236}">
                  <a16:creationId xmlns:a16="http://schemas.microsoft.com/office/drawing/2014/main" id="{6257042E-3766-3179-303A-6DD45241A48A}"/>
                </a:ext>
              </a:extLst>
            </p:cNvPr>
            <p:cNvSpPr>
              <a:spLocks noChangeArrowheads="1"/>
            </p:cNvSpPr>
            <p:nvPr/>
          </p:nvSpPr>
          <p:spPr bwMode="auto">
            <a:xfrm>
              <a:off x="1265" y="2702"/>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sp>
          <p:nvSpPr>
            <p:cNvPr id="32780" name="Oval 19">
              <a:extLst>
                <a:ext uri="{FF2B5EF4-FFF2-40B4-BE49-F238E27FC236}">
                  <a16:creationId xmlns:a16="http://schemas.microsoft.com/office/drawing/2014/main" id="{FE3DF71A-1659-147F-E279-66919BD70EA8}"/>
                </a:ext>
              </a:extLst>
            </p:cNvPr>
            <p:cNvSpPr>
              <a:spLocks noChangeArrowheads="1"/>
            </p:cNvSpPr>
            <p:nvPr/>
          </p:nvSpPr>
          <p:spPr bwMode="auto">
            <a:xfrm>
              <a:off x="942" y="3346"/>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sp>
          <p:nvSpPr>
            <p:cNvPr id="32781" name="Oval 20">
              <a:extLst>
                <a:ext uri="{FF2B5EF4-FFF2-40B4-BE49-F238E27FC236}">
                  <a16:creationId xmlns:a16="http://schemas.microsoft.com/office/drawing/2014/main" id="{FC4BB715-E67D-6E7C-2393-B8A2CB10F056}"/>
                </a:ext>
              </a:extLst>
            </p:cNvPr>
            <p:cNvSpPr>
              <a:spLocks noChangeArrowheads="1"/>
            </p:cNvSpPr>
            <p:nvPr/>
          </p:nvSpPr>
          <p:spPr bwMode="auto">
            <a:xfrm>
              <a:off x="1601" y="2063"/>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800">
                <a:latin typeface="Arial" panose="020B0604020202020204" pitchFamily="34" charset="0"/>
                <a:ea typeface="楷体_GB2312" pitchFamily="49" charset="-122"/>
              </a:endParaRPr>
            </a:p>
          </p:txBody>
        </p:sp>
        <p:sp>
          <p:nvSpPr>
            <p:cNvPr id="32782" name="Oval 21">
              <a:extLst>
                <a:ext uri="{FF2B5EF4-FFF2-40B4-BE49-F238E27FC236}">
                  <a16:creationId xmlns:a16="http://schemas.microsoft.com/office/drawing/2014/main" id="{E9D53549-9EE7-702B-F439-C3766BF542B8}"/>
                </a:ext>
              </a:extLst>
            </p:cNvPr>
            <p:cNvSpPr>
              <a:spLocks noChangeArrowheads="1"/>
            </p:cNvSpPr>
            <p:nvPr/>
          </p:nvSpPr>
          <p:spPr bwMode="auto">
            <a:xfrm>
              <a:off x="2553" y="2211"/>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sp>
          <p:nvSpPr>
            <p:cNvPr id="32783" name="Oval 22">
              <a:extLst>
                <a:ext uri="{FF2B5EF4-FFF2-40B4-BE49-F238E27FC236}">
                  <a16:creationId xmlns:a16="http://schemas.microsoft.com/office/drawing/2014/main" id="{B354BC29-5ADC-F5EF-CEB8-33ADDD64971D}"/>
                </a:ext>
              </a:extLst>
            </p:cNvPr>
            <p:cNvSpPr>
              <a:spLocks noChangeArrowheads="1"/>
            </p:cNvSpPr>
            <p:nvPr/>
          </p:nvSpPr>
          <p:spPr bwMode="auto">
            <a:xfrm>
              <a:off x="2544" y="3249"/>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sp>
          <p:nvSpPr>
            <p:cNvPr id="32784" name="Oval 23">
              <a:extLst>
                <a:ext uri="{FF2B5EF4-FFF2-40B4-BE49-F238E27FC236}">
                  <a16:creationId xmlns:a16="http://schemas.microsoft.com/office/drawing/2014/main" id="{5B6DB6C8-5A92-02DD-0015-80D7BD97B4F5}"/>
                </a:ext>
              </a:extLst>
            </p:cNvPr>
            <p:cNvSpPr>
              <a:spLocks noChangeArrowheads="1"/>
            </p:cNvSpPr>
            <p:nvPr/>
          </p:nvSpPr>
          <p:spPr bwMode="auto">
            <a:xfrm>
              <a:off x="1740" y="2297"/>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sp>
          <p:nvSpPr>
            <p:cNvPr id="32785" name="Oval 24">
              <a:extLst>
                <a:ext uri="{FF2B5EF4-FFF2-40B4-BE49-F238E27FC236}">
                  <a16:creationId xmlns:a16="http://schemas.microsoft.com/office/drawing/2014/main" id="{5D089F24-757A-A1E4-B979-5A4BA9E0B6F6}"/>
                </a:ext>
              </a:extLst>
            </p:cNvPr>
            <p:cNvSpPr>
              <a:spLocks noChangeArrowheads="1"/>
            </p:cNvSpPr>
            <p:nvPr/>
          </p:nvSpPr>
          <p:spPr bwMode="auto">
            <a:xfrm>
              <a:off x="1891" y="2502"/>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sp>
          <p:nvSpPr>
            <p:cNvPr id="32786" name="Oval 25">
              <a:extLst>
                <a:ext uri="{FF2B5EF4-FFF2-40B4-BE49-F238E27FC236}">
                  <a16:creationId xmlns:a16="http://schemas.microsoft.com/office/drawing/2014/main" id="{53EC5351-0D19-5A45-F072-57C64B7BE979}"/>
                </a:ext>
              </a:extLst>
            </p:cNvPr>
            <p:cNvSpPr>
              <a:spLocks noChangeArrowheads="1"/>
            </p:cNvSpPr>
            <p:nvPr/>
          </p:nvSpPr>
          <p:spPr bwMode="auto">
            <a:xfrm>
              <a:off x="2075" y="2656"/>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sp>
          <p:nvSpPr>
            <p:cNvPr id="32787" name="Oval 26">
              <a:extLst>
                <a:ext uri="{FF2B5EF4-FFF2-40B4-BE49-F238E27FC236}">
                  <a16:creationId xmlns:a16="http://schemas.microsoft.com/office/drawing/2014/main" id="{0F05E15C-5137-E9BD-7083-2A6137E7BD6A}"/>
                </a:ext>
              </a:extLst>
            </p:cNvPr>
            <p:cNvSpPr>
              <a:spLocks noChangeArrowheads="1"/>
            </p:cNvSpPr>
            <p:nvPr/>
          </p:nvSpPr>
          <p:spPr bwMode="auto">
            <a:xfrm>
              <a:off x="2217" y="2868"/>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sp>
          <p:nvSpPr>
            <p:cNvPr id="32788" name="Oval 27">
              <a:extLst>
                <a:ext uri="{FF2B5EF4-FFF2-40B4-BE49-F238E27FC236}">
                  <a16:creationId xmlns:a16="http://schemas.microsoft.com/office/drawing/2014/main" id="{46434AED-CEEC-A39C-E088-391B53149A04}"/>
                </a:ext>
              </a:extLst>
            </p:cNvPr>
            <p:cNvSpPr>
              <a:spLocks noChangeArrowheads="1"/>
            </p:cNvSpPr>
            <p:nvPr/>
          </p:nvSpPr>
          <p:spPr bwMode="auto">
            <a:xfrm>
              <a:off x="1401" y="2926"/>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sp>
          <p:nvSpPr>
            <p:cNvPr id="32789" name="Oval 28">
              <a:extLst>
                <a:ext uri="{FF2B5EF4-FFF2-40B4-BE49-F238E27FC236}">
                  <a16:creationId xmlns:a16="http://schemas.microsoft.com/office/drawing/2014/main" id="{21D73619-AB62-F7FD-132A-6CAA31E2882A}"/>
                </a:ext>
              </a:extLst>
            </p:cNvPr>
            <p:cNvSpPr>
              <a:spLocks noChangeArrowheads="1"/>
            </p:cNvSpPr>
            <p:nvPr/>
          </p:nvSpPr>
          <p:spPr bwMode="auto">
            <a:xfrm>
              <a:off x="1592" y="3074"/>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sp>
          <p:nvSpPr>
            <p:cNvPr id="32790" name="Oval 29">
              <a:extLst>
                <a:ext uri="{FF2B5EF4-FFF2-40B4-BE49-F238E27FC236}">
                  <a16:creationId xmlns:a16="http://schemas.microsoft.com/office/drawing/2014/main" id="{9789CBA0-5BD6-107D-226F-B7FCCA59830E}"/>
                </a:ext>
              </a:extLst>
            </p:cNvPr>
            <p:cNvSpPr>
              <a:spLocks noChangeArrowheads="1"/>
            </p:cNvSpPr>
            <p:nvPr/>
          </p:nvSpPr>
          <p:spPr bwMode="auto">
            <a:xfrm>
              <a:off x="1710" y="3301"/>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sp>
          <p:nvSpPr>
            <p:cNvPr id="32791" name="Oval 30">
              <a:extLst>
                <a:ext uri="{FF2B5EF4-FFF2-40B4-BE49-F238E27FC236}">
                  <a16:creationId xmlns:a16="http://schemas.microsoft.com/office/drawing/2014/main" id="{BACAC626-EA3F-7440-88DF-7B0C299C3D26}"/>
                </a:ext>
              </a:extLst>
            </p:cNvPr>
            <p:cNvSpPr>
              <a:spLocks noChangeArrowheads="1"/>
            </p:cNvSpPr>
            <p:nvPr/>
          </p:nvSpPr>
          <p:spPr bwMode="auto">
            <a:xfrm>
              <a:off x="1888" y="3534"/>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sp>
          <p:nvSpPr>
            <p:cNvPr id="32792" name="Oval 31">
              <a:extLst>
                <a:ext uri="{FF2B5EF4-FFF2-40B4-BE49-F238E27FC236}">
                  <a16:creationId xmlns:a16="http://schemas.microsoft.com/office/drawing/2014/main" id="{CE8408A4-DB16-BDA1-6E6A-BB93AE96F4D8}"/>
                </a:ext>
              </a:extLst>
            </p:cNvPr>
            <p:cNvSpPr>
              <a:spLocks noChangeArrowheads="1"/>
            </p:cNvSpPr>
            <p:nvPr/>
          </p:nvSpPr>
          <p:spPr bwMode="auto">
            <a:xfrm>
              <a:off x="2135" y="3004"/>
              <a:ext cx="91" cy="90"/>
            </a:xfrm>
            <a:prstGeom prst="ellipse">
              <a:avLst/>
            </a:prstGeom>
            <a:solidFill>
              <a:srgbClr val="FF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sp>
          <p:nvSpPr>
            <p:cNvPr id="32793" name="Oval 32">
              <a:extLst>
                <a:ext uri="{FF2B5EF4-FFF2-40B4-BE49-F238E27FC236}">
                  <a16:creationId xmlns:a16="http://schemas.microsoft.com/office/drawing/2014/main" id="{BC6B58B5-6006-8FE2-89E8-ABCBC0D81DC6}"/>
                </a:ext>
              </a:extLst>
            </p:cNvPr>
            <p:cNvSpPr>
              <a:spLocks noChangeArrowheads="1"/>
            </p:cNvSpPr>
            <p:nvPr/>
          </p:nvSpPr>
          <p:spPr bwMode="auto">
            <a:xfrm>
              <a:off x="1809" y="2644"/>
              <a:ext cx="91" cy="90"/>
            </a:xfrm>
            <a:prstGeom prst="ellipse">
              <a:avLst/>
            </a:prstGeom>
            <a:solidFill>
              <a:srgbClr val="FF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sp>
          <p:nvSpPr>
            <p:cNvPr id="32794" name="Oval 33">
              <a:extLst>
                <a:ext uri="{FF2B5EF4-FFF2-40B4-BE49-F238E27FC236}">
                  <a16:creationId xmlns:a16="http://schemas.microsoft.com/office/drawing/2014/main" id="{EA8977E0-3A3F-0D80-1AFD-8081106659F0}"/>
                </a:ext>
              </a:extLst>
            </p:cNvPr>
            <p:cNvSpPr>
              <a:spLocks noChangeArrowheads="1"/>
            </p:cNvSpPr>
            <p:nvPr/>
          </p:nvSpPr>
          <p:spPr bwMode="auto">
            <a:xfrm>
              <a:off x="1655" y="2420"/>
              <a:ext cx="91" cy="90"/>
            </a:xfrm>
            <a:prstGeom prst="ellipse">
              <a:avLst/>
            </a:prstGeom>
            <a:solidFill>
              <a:srgbClr val="FF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sp>
          <p:nvSpPr>
            <p:cNvPr id="32795" name="Oval 34">
              <a:extLst>
                <a:ext uri="{FF2B5EF4-FFF2-40B4-BE49-F238E27FC236}">
                  <a16:creationId xmlns:a16="http://schemas.microsoft.com/office/drawing/2014/main" id="{F60A6C58-A4DF-8B07-6F6A-E0F88E0697C7}"/>
                </a:ext>
              </a:extLst>
            </p:cNvPr>
            <p:cNvSpPr>
              <a:spLocks noChangeArrowheads="1"/>
            </p:cNvSpPr>
            <p:nvPr/>
          </p:nvSpPr>
          <p:spPr bwMode="auto">
            <a:xfrm>
              <a:off x="1308" y="3077"/>
              <a:ext cx="91" cy="90"/>
            </a:xfrm>
            <a:prstGeom prst="ellipse">
              <a:avLst/>
            </a:prstGeom>
            <a:solidFill>
              <a:srgbClr val="FF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a typeface="楷体_GB2312" pitchFamily="49" charset="-122"/>
              </a:endParaRPr>
            </a:p>
          </p:txBody>
        </p:sp>
      </p:grpSp>
      <p:pic>
        <p:nvPicPr>
          <p:cNvPr id="32776" name="Picture 6">
            <a:extLst>
              <a:ext uri="{FF2B5EF4-FFF2-40B4-BE49-F238E27FC236}">
                <a16:creationId xmlns:a16="http://schemas.microsoft.com/office/drawing/2014/main" id="{D4A1AA52-5C33-9F20-E8C7-2306A481887D}"/>
              </a:ext>
            </a:extLst>
          </p:cNvPr>
          <p:cNvPicPr>
            <a:picLocks noChangeAspect="1" noChangeArrowheads="1"/>
          </p:cNvPicPr>
          <p:nvPr>
            <p:ph sz="quarter" idx="4294967295"/>
          </p:nvPr>
        </p:nvPicPr>
        <p:blipFill>
          <a:blip r:embed="rId10">
            <a:lum contrast="12000"/>
            <a:extLst>
              <a:ext uri="{28A0092B-C50C-407E-A947-70E740481C1C}">
                <a14:useLocalDpi xmlns:a14="http://schemas.microsoft.com/office/drawing/2010/main" val="0"/>
              </a:ext>
            </a:extLst>
          </a:blip>
          <a:srcRect r="61072" b="-2396"/>
          <a:stretch>
            <a:fillRect/>
          </a:stretch>
        </p:blipFill>
        <p:spPr>
          <a:xfrm>
            <a:off x="4932363" y="3716338"/>
            <a:ext cx="2536825" cy="2509837"/>
          </a:xfr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C998CE73-BB61-B753-23EF-ECDBE066F5AC}"/>
              </a:ext>
            </a:extLst>
          </p:cNvPr>
          <p:cNvSpPr>
            <a:spLocks noGrp="1"/>
          </p:cNvSpPr>
          <p:nvPr>
            <p:ph type="title"/>
          </p:nvPr>
        </p:nvSpPr>
        <p:spPr/>
        <p:txBody>
          <a:bodyPr/>
          <a:lstStyle/>
          <a:p>
            <a:r>
              <a:rPr lang="zh-CN" altLang="en-US"/>
              <a:t>晶格基矢</a:t>
            </a:r>
          </a:p>
        </p:txBody>
      </p:sp>
      <p:sp>
        <p:nvSpPr>
          <p:cNvPr id="56323" name="内容占位符 2">
            <a:extLst>
              <a:ext uri="{FF2B5EF4-FFF2-40B4-BE49-F238E27FC236}">
                <a16:creationId xmlns:a16="http://schemas.microsoft.com/office/drawing/2014/main" id="{84450843-82E1-18F5-3109-51AE4EF9FA17}"/>
              </a:ext>
            </a:extLst>
          </p:cNvPr>
          <p:cNvSpPr>
            <a:spLocks noGrp="1"/>
          </p:cNvSpPr>
          <p:nvPr>
            <p:ph idx="1"/>
          </p:nvPr>
        </p:nvSpPr>
        <p:spPr/>
        <p:txBody>
          <a:bodyPr/>
          <a:lstStyle/>
          <a:p>
            <a:r>
              <a:rPr lang="zh-CN" altLang="en-US">
                <a:latin typeface="Times New Roman" panose="02020603050405020304" pitchFamily="18" charset="0"/>
                <a:cs typeface="Times New Roman" panose="02020603050405020304" pitchFamily="18" charset="0"/>
              </a:rPr>
              <a:t>坐标定义</a:t>
            </a:r>
            <a:endParaRPr lang="en-US" altLang="zh-CN">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以</a:t>
            </a:r>
            <a:r>
              <a:rPr lang="en-US" altLang="zh-CN" i="1">
                <a:latin typeface="Times New Roman" panose="02020603050405020304" pitchFamily="18" charset="0"/>
                <a:cs typeface="Times New Roman" panose="02020603050405020304" pitchFamily="18" charset="0"/>
              </a:rPr>
              <a:t>i</a:t>
            </a:r>
            <a:r>
              <a:rPr lang="zh-CN" altLang="en-US">
                <a:latin typeface="Times New Roman" panose="02020603050405020304" pitchFamily="18" charset="0"/>
                <a:cs typeface="Times New Roman" panose="02020603050405020304" pitchFamily="18" charset="0"/>
              </a:rPr>
              <a:t>，</a:t>
            </a:r>
            <a:r>
              <a:rPr lang="en-US" altLang="zh-CN" i="1">
                <a:latin typeface="Times New Roman" panose="02020603050405020304" pitchFamily="18" charset="0"/>
                <a:cs typeface="Times New Roman" panose="02020603050405020304" pitchFamily="18" charset="0"/>
              </a:rPr>
              <a:t>j</a:t>
            </a:r>
            <a:r>
              <a:rPr lang="zh-CN" altLang="en-US">
                <a:latin typeface="Times New Roman" panose="02020603050405020304" pitchFamily="18" charset="0"/>
                <a:cs typeface="Times New Roman" panose="02020603050405020304" pitchFamily="18" charset="0"/>
              </a:rPr>
              <a:t>，</a:t>
            </a:r>
            <a:r>
              <a:rPr lang="en-US" altLang="zh-CN" i="1">
                <a:latin typeface="Times New Roman" panose="02020603050405020304" pitchFamily="18" charset="0"/>
                <a:cs typeface="Times New Roman" panose="02020603050405020304" pitchFamily="18" charset="0"/>
              </a:rPr>
              <a:t>k</a:t>
            </a:r>
            <a:r>
              <a:rPr lang="zh-CN" altLang="en-US">
                <a:latin typeface="Times New Roman" panose="02020603050405020304" pitchFamily="18" charset="0"/>
                <a:cs typeface="Times New Roman" panose="02020603050405020304" pitchFamily="18" charset="0"/>
              </a:rPr>
              <a:t>分别表示三维空间的三个正交坐标</a:t>
            </a:r>
            <a:endParaRPr lang="en-US" altLang="zh-CN">
              <a:latin typeface="Times New Roman" panose="02020603050405020304" pitchFamily="18" charset="0"/>
              <a:cs typeface="Times New Roman" panose="02020603050405020304" pitchFamily="18" charset="0"/>
            </a:endParaRPr>
          </a:p>
          <a:p>
            <a:r>
              <a:rPr lang="zh-CN" altLang="en-US">
                <a:latin typeface="Times New Roman" panose="02020603050405020304" pitchFamily="18" charset="0"/>
                <a:cs typeface="Times New Roman" panose="02020603050405020304" pitchFamily="18" charset="0"/>
              </a:rPr>
              <a:t>晶格基矢</a:t>
            </a:r>
            <a:endParaRPr lang="en-US" altLang="zh-CN">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原胞基矢：原胞的边矢量；一般地，从一个原子出发，指向另一个原子，且不能穿过第三个原子</a:t>
            </a:r>
            <a:endParaRPr lang="en-US" altLang="zh-CN">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给出基矢，即可描述晶格的原胞</a:t>
            </a:r>
            <a:endParaRPr lang="en-US" altLang="zh-CN">
              <a:latin typeface="Times New Roman" panose="02020603050405020304" pitchFamily="18" charset="0"/>
              <a:cs typeface="Times New Roman" panose="02020603050405020304" pitchFamily="18" charset="0"/>
            </a:endParaRPr>
          </a:p>
          <a:p>
            <a:pPr lvl="1"/>
            <a:r>
              <a:rPr lang="zh-CN" altLang="en-US">
                <a:latin typeface="Times New Roman" panose="02020603050405020304" pitchFamily="18" charset="0"/>
                <a:cs typeface="Times New Roman" panose="02020603050405020304" pitchFamily="18" charset="0"/>
              </a:rPr>
              <a:t>各种晶格结构已有习惯的原胞和基矢选取方式</a:t>
            </a:r>
          </a:p>
        </p:txBody>
      </p:sp>
      <p:sp>
        <p:nvSpPr>
          <p:cNvPr id="56324" name="灯片编号占位符 5">
            <a:extLst>
              <a:ext uri="{FF2B5EF4-FFF2-40B4-BE49-F238E27FC236}">
                <a16:creationId xmlns:a16="http://schemas.microsoft.com/office/drawing/2014/main" id="{649621FF-4D55-82E2-9BCA-12721179476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ED5A408-0A0C-4768-9E9B-578C2230E1F0}" type="slidenum">
              <a:rPr lang="en-US" altLang="zh-CN" sz="1200" smtClean="0">
                <a:latin typeface="微软雅黑" panose="020B0503020204020204" pitchFamily="34" charset="-122"/>
                <a:ea typeface="微软雅黑" panose="020B0503020204020204" pitchFamily="34" charset="-122"/>
              </a:rPr>
              <a:pPr>
                <a:spcBef>
                  <a:spcPct val="0"/>
                </a:spcBef>
                <a:buFontTx/>
                <a:buNone/>
              </a:pPr>
              <a:t>20</a:t>
            </a:fld>
            <a:endParaRPr lang="en-US" altLang="zh-CN" sz="120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8DFFA76-F612-8AEE-6D97-D679B8DF626D}"/>
              </a:ext>
            </a:extLst>
          </p:cNvPr>
          <p:cNvSpPr>
            <a:spLocks noGrp="1" noRot="1"/>
          </p:cNvSpPr>
          <p:nvPr>
            <p:ph type="title" idx="4294967295"/>
          </p:nvPr>
        </p:nvSpPr>
        <p:spPr>
          <a:xfrm>
            <a:off x="1060450" y="190500"/>
            <a:ext cx="7010400" cy="1527175"/>
          </a:xfrm>
          <a:solidFill>
            <a:srgbClr val="FFFFFF"/>
          </a:solidFill>
        </p:spPr>
        <p:txBody>
          <a:bodyPr/>
          <a:lstStyle/>
          <a:p>
            <a:r>
              <a:rPr lang="zh-CN" altLang="en-US" sz="4000" b="1">
                <a:solidFill>
                  <a:srgbClr val="7030A0"/>
                </a:solidFill>
                <a:latin typeface="微软雅黑" panose="020B0503020204020204" pitchFamily="34" charset="-122"/>
                <a:ea typeface="微软雅黑" panose="020B0503020204020204" pitchFamily="34" charset="-122"/>
              </a:rPr>
              <a:t>晶格基矢</a:t>
            </a:r>
          </a:p>
        </p:txBody>
      </p:sp>
      <p:pic>
        <p:nvPicPr>
          <p:cNvPr id="57347" name="Picture 440">
            <a:extLst>
              <a:ext uri="{FF2B5EF4-FFF2-40B4-BE49-F238E27FC236}">
                <a16:creationId xmlns:a16="http://schemas.microsoft.com/office/drawing/2014/main" id="{A6E6B1B2-3FAD-C957-2DA8-C78EA5633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9213" y="2708275"/>
            <a:ext cx="405130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645" name="Line 445">
            <a:extLst>
              <a:ext uri="{FF2B5EF4-FFF2-40B4-BE49-F238E27FC236}">
                <a16:creationId xmlns:a16="http://schemas.microsoft.com/office/drawing/2014/main" id="{4B7DDC1C-02C5-A17F-0F32-72094424B4DA}"/>
              </a:ext>
            </a:extLst>
          </p:cNvPr>
          <p:cNvSpPr>
            <a:spLocks noChangeShapeType="1"/>
          </p:cNvSpPr>
          <p:nvPr/>
        </p:nvSpPr>
        <p:spPr bwMode="auto">
          <a:xfrm flipV="1">
            <a:off x="5292725" y="4365625"/>
            <a:ext cx="288925" cy="79216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7646" name="Line 446">
            <a:extLst>
              <a:ext uri="{FF2B5EF4-FFF2-40B4-BE49-F238E27FC236}">
                <a16:creationId xmlns:a16="http://schemas.microsoft.com/office/drawing/2014/main" id="{A24BAD65-DC2C-D423-3B4A-5334170F7831}"/>
              </a:ext>
            </a:extLst>
          </p:cNvPr>
          <p:cNvSpPr>
            <a:spLocks noChangeShapeType="1"/>
          </p:cNvSpPr>
          <p:nvPr/>
        </p:nvSpPr>
        <p:spPr bwMode="auto">
          <a:xfrm rot="-5400000">
            <a:off x="5824538" y="4564062"/>
            <a:ext cx="7938" cy="1192213"/>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7647" name="Line 447">
            <a:extLst>
              <a:ext uri="{FF2B5EF4-FFF2-40B4-BE49-F238E27FC236}">
                <a16:creationId xmlns:a16="http://schemas.microsoft.com/office/drawing/2014/main" id="{4013CD6E-1504-BFF5-F92A-05541CC1CB3B}"/>
              </a:ext>
            </a:extLst>
          </p:cNvPr>
          <p:cNvSpPr>
            <a:spLocks noChangeShapeType="1"/>
          </p:cNvSpPr>
          <p:nvPr/>
        </p:nvSpPr>
        <p:spPr bwMode="auto">
          <a:xfrm rot="-5400000">
            <a:off x="5557838" y="4079875"/>
            <a:ext cx="800100" cy="13684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7648" name="Line 448">
            <a:extLst>
              <a:ext uri="{FF2B5EF4-FFF2-40B4-BE49-F238E27FC236}">
                <a16:creationId xmlns:a16="http://schemas.microsoft.com/office/drawing/2014/main" id="{8E5B1DA2-AE8D-0708-7A95-7ABA619DB27D}"/>
              </a:ext>
            </a:extLst>
          </p:cNvPr>
          <p:cNvSpPr>
            <a:spLocks noChangeShapeType="1"/>
          </p:cNvSpPr>
          <p:nvPr/>
        </p:nvSpPr>
        <p:spPr bwMode="auto">
          <a:xfrm rot="-5400000">
            <a:off x="5233193" y="3396457"/>
            <a:ext cx="1808163" cy="17272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7649" name="Line 449">
            <a:extLst>
              <a:ext uri="{FF2B5EF4-FFF2-40B4-BE49-F238E27FC236}">
                <a16:creationId xmlns:a16="http://schemas.microsoft.com/office/drawing/2014/main" id="{103EF1BE-D571-2418-4523-D357DE7606DD}"/>
              </a:ext>
            </a:extLst>
          </p:cNvPr>
          <p:cNvSpPr>
            <a:spLocks noChangeShapeType="1"/>
          </p:cNvSpPr>
          <p:nvPr/>
        </p:nvSpPr>
        <p:spPr bwMode="auto">
          <a:xfrm rot="-5400000">
            <a:off x="6097588" y="3540125"/>
            <a:ext cx="800100" cy="24479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307651" name="Text Box 451">
            <a:extLst>
              <a:ext uri="{FF2B5EF4-FFF2-40B4-BE49-F238E27FC236}">
                <a16:creationId xmlns:a16="http://schemas.microsoft.com/office/drawing/2014/main" id="{E443EBCC-36BD-3B82-A833-35A1E46BD5DC}"/>
              </a:ext>
            </a:extLst>
          </p:cNvPr>
          <p:cNvSpPr txBox="1">
            <a:spLocks noChangeArrowheads="1"/>
          </p:cNvSpPr>
          <p:nvPr/>
        </p:nvSpPr>
        <p:spPr bwMode="auto">
          <a:xfrm>
            <a:off x="539750" y="3213100"/>
            <a:ext cx="4032250"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基矢</a:t>
            </a:r>
            <a:r>
              <a:rPr lang="zh-CN" altLang="en-US" sz="2800" b="1">
                <a:latin typeface="微软雅黑" panose="020B0503020204020204" pitchFamily="34" charset="-122"/>
                <a:ea typeface="微软雅黑" panose="020B0503020204020204" pitchFamily="34" charset="-122"/>
                <a:cs typeface="Arial" panose="020B0604020202020204" pitchFamily="34" charset="0"/>
              </a:rPr>
              <a:t>：从一个原子出发，指向另一个原子，且不能穿过第三个原子</a:t>
            </a:r>
          </a:p>
        </p:txBody>
      </p:sp>
      <p:sp>
        <p:nvSpPr>
          <p:cNvPr id="57354" name="灯片编号占位符 3">
            <a:extLst>
              <a:ext uri="{FF2B5EF4-FFF2-40B4-BE49-F238E27FC236}">
                <a16:creationId xmlns:a16="http://schemas.microsoft.com/office/drawing/2014/main" id="{7414A1A3-F0F9-F7D9-C436-AD8B6514597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73E0D12-0C10-456C-B42E-47C48689F6F1}"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21</a:t>
            </a:fld>
            <a:endParaRPr lang="en-US" altLang="zh-CN" sz="1200" b="1">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07651"/>
                                        </p:tgtEl>
                                        <p:attrNameLst>
                                          <p:attrName>style.visibility</p:attrName>
                                        </p:attrNameLst>
                                      </p:cBhvr>
                                      <p:to>
                                        <p:strVal val="visible"/>
                                      </p:to>
                                    </p:set>
                                    <p:animEffect transition="in" filter="dissolve">
                                      <p:cBhvr>
                                        <p:cTn id="7" dur="500"/>
                                        <p:tgtEl>
                                          <p:spTgt spid="307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07645"/>
                                        </p:tgtEl>
                                        <p:attrNameLst>
                                          <p:attrName>style.visibility</p:attrName>
                                        </p:attrNameLst>
                                      </p:cBhvr>
                                      <p:to>
                                        <p:strVal val="visible"/>
                                      </p:to>
                                    </p:set>
                                    <p:animEffect transition="in" filter="dissolve">
                                      <p:cBhvr>
                                        <p:cTn id="12" dur="500"/>
                                        <p:tgtEl>
                                          <p:spTgt spid="3076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07646"/>
                                        </p:tgtEl>
                                        <p:attrNameLst>
                                          <p:attrName>style.visibility</p:attrName>
                                        </p:attrNameLst>
                                      </p:cBhvr>
                                      <p:to>
                                        <p:strVal val="visible"/>
                                      </p:to>
                                    </p:set>
                                    <p:animEffect transition="in" filter="dissolve">
                                      <p:cBhvr>
                                        <p:cTn id="17" dur="500"/>
                                        <p:tgtEl>
                                          <p:spTgt spid="3076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07647"/>
                                        </p:tgtEl>
                                        <p:attrNameLst>
                                          <p:attrName>style.visibility</p:attrName>
                                        </p:attrNameLst>
                                      </p:cBhvr>
                                      <p:to>
                                        <p:strVal val="visible"/>
                                      </p:to>
                                    </p:set>
                                    <p:animEffect transition="in" filter="dissolve">
                                      <p:cBhvr>
                                        <p:cTn id="22" dur="500"/>
                                        <p:tgtEl>
                                          <p:spTgt spid="3076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07648"/>
                                        </p:tgtEl>
                                        <p:attrNameLst>
                                          <p:attrName>style.visibility</p:attrName>
                                        </p:attrNameLst>
                                      </p:cBhvr>
                                      <p:to>
                                        <p:strVal val="visible"/>
                                      </p:to>
                                    </p:set>
                                    <p:animEffect transition="in" filter="dissolve">
                                      <p:cBhvr>
                                        <p:cTn id="27" dur="500"/>
                                        <p:tgtEl>
                                          <p:spTgt spid="3076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307649"/>
                                        </p:tgtEl>
                                        <p:attrNameLst>
                                          <p:attrName>style.visibility</p:attrName>
                                        </p:attrNameLst>
                                      </p:cBhvr>
                                      <p:to>
                                        <p:strVal val="visible"/>
                                      </p:to>
                                    </p:set>
                                    <p:animEffect transition="in" filter="dissolve">
                                      <p:cBhvr>
                                        <p:cTn id="32" dur="500"/>
                                        <p:tgtEl>
                                          <p:spTgt spid="307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5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8827FB8F-867C-9192-7993-5EDCB069C71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5D6A039-1D11-4C03-A2AD-DB0EE4FA56EB}"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22</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8371" name="Rectangle 2">
            <a:extLst>
              <a:ext uri="{FF2B5EF4-FFF2-40B4-BE49-F238E27FC236}">
                <a16:creationId xmlns:a16="http://schemas.microsoft.com/office/drawing/2014/main" id="{7F59033A-BE60-869D-EDBD-0F6EB557DDCE}"/>
              </a:ext>
            </a:extLst>
          </p:cNvPr>
          <p:cNvSpPr>
            <a:spLocks noGrp="1" noRot="1"/>
          </p:cNvSpPr>
          <p:nvPr>
            <p:ph type="title"/>
          </p:nvPr>
        </p:nvSpPr>
        <p:spPr/>
        <p:txBody>
          <a:bodyPr/>
          <a:lstStyle/>
          <a:p>
            <a:pPr eaLnBrk="1" hangingPunct="1"/>
            <a:r>
              <a:rPr lang="zh-CN" altLang="en-US" sz="4000">
                <a:latin typeface="Times New Roman" panose="02020603050405020304" pitchFamily="18" charset="0"/>
                <a:cs typeface="Times New Roman" panose="02020603050405020304" pitchFamily="18" charset="0"/>
              </a:rPr>
              <a:t>简单晶格原子可直接用基矢描述</a:t>
            </a:r>
          </a:p>
        </p:txBody>
      </p:sp>
      <p:sp>
        <p:nvSpPr>
          <p:cNvPr id="52228" name="Rectangle 3">
            <a:extLst>
              <a:ext uri="{FF2B5EF4-FFF2-40B4-BE49-F238E27FC236}">
                <a16:creationId xmlns:a16="http://schemas.microsoft.com/office/drawing/2014/main" id="{EDD2E1D4-D4D5-0C56-8BBC-DB48537EE8CA}"/>
              </a:ext>
            </a:extLst>
          </p:cNvPr>
          <p:cNvSpPr>
            <a:spLocks noGrp="1" noRot="1" noChangeAspect="1" noMove="1" noResize="1" noEditPoints="1" noAdjustHandles="1" noChangeArrowheads="1" noChangeShapeType="1" noTextEdit="1"/>
          </p:cNvSpPr>
          <p:nvPr>
            <p:ph type="body" idx="1"/>
          </p:nvPr>
        </p:nvSpPr>
        <p:spPr>
          <a:xfrm>
            <a:off x="301625" y="2765914"/>
            <a:ext cx="8540750" cy="3546475"/>
          </a:xfrm>
          <a:blipFill>
            <a:blip r:embed="rId2"/>
            <a:stretch>
              <a:fillRect l="-1783" t="-2238" b="-6024"/>
            </a:stretch>
          </a:blipFill>
        </p:spPr>
        <p:txBody>
          <a:bodyPr/>
          <a:lstStyle/>
          <a:p>
            <a:pPr>
              <a:defRPr/>
            </a:pPr>
            <a:r>
              <a:rPr lang="zh-CN" altLang="en-US">
                <a:noFill/>
              </a:rPr>
              <a:t> </a:t>
            </a:r>
          </a:p>
        </p:txBody>
      </p:sp>
      <p:sp>
        <p:nvSpPr>
          <p:cNvPr id="58373" name="Rectangle 5">
            <a:extLst>
              <a:ext uri="{FF2B5EF4-FFF2-40B4-BE49-F238E27FC236}">
                <a16:creationId xmlns:a16="http://schemas.microsoft.com/office/drawing/2014/main" id="{FF973C6E-49D8-6119-0597-5EBC8CE169D1}"/>
              </a:ext>
            </a:extLst>
          </p:cNvPr>
          <p:cNvSpPr>
            <a:spLocks noChangeArrowheads="1"/>
          </p:cNvSpPr>
          <p:nvPr/>
        </p:nvSpPr>
        <p:spPr bwMode="auto">
          <a:xfrm>
            <a:off x="5291138" y="1985963"/>
            <a:ext cx="27289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800" b="1" i="1"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sz="2800" b="1" i="1"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 l</a:t>
            </a:r>
            <a:r>
              <a:rPr lang="en-US" altLang="zh-CN" sz="2800" b="1" i="1" baseline="-2500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均为整数 </a:t>
            </a:r>
          </a:p>
        </p:txBody>
      </p:sp>
      <p:sp>
        <p:nvSpPr>
          <p:cNvPr id="2" name="矩形 1">
            <a:extLst>
              <a:ext uri="{FF2B5EF4-FFF2-40B4-BE49-F238E27FC236}">
                <a16:creationId xmlns:a16="http://schemas.microsoft.com/office/drawing/2014/main" id="{A45B445E-5321-B240-A094-927307B03E96}"/>
              </a:ext>
            </a:extLst>
          </p:cNvPr>
          <p:cNvSpPr>
            <a:spLocks noRot="1" noChangeAspect="1" noMove="1" noResize="1" noEditPoints="1" noAdjustHandles="1" noChangeArrowheads="1" noChangeShapeType="1" noTextEdit="1"/>
          </p:cNvSpPr>
          <p:nvPr/>
        </p:nvSpPr>
        <p:spPr>
          <a:xfrm>
            <a:off x="1403648" y="1954719"/>
            <a:ext cx="3672408" cy="584775"/>
          </a:xfrm>
          <a:prstGeom prst="rect">
            <a:avLst/>
          </a:prstGeom>
          <a:blipFill>
            <a:blip r:embed="rId3"/>
            <a:stretch>
              <a:fillRect/>
            </a:stretch>
          </a:blipFill>
        </p:spPr>
        <p:txBody>
          <a:bodyPr/>
          <a:lstStyle/>
          <a:p>
            <a:pPr>
              <a:defRPr/>
            </a:pPr>
            <a:r>
              <a:rPr lang="zh-CN" altLang="en-US" dirty="0">
                <a:no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8">
                                            <p:txEl>
                                              <p:char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8">
                                            <p:txEl>
                                              <p:char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8">
                                            <p:txEl>
                                              <p:char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FFD84CBF-C906-048C-4AC8-0804173BF78E}"/>
              </a:ext>
            </a:extLst>
          </p:cNvPr>
          <p:cNvSpPr>
            <a:spLocks noGrp="1" noRot="1"/>
          </p:cNvSpPr>
          <p:nvPr>
            <p:ph type="title" idx="4294967295"/>
          </p:nvPr>
        </p:nvSpPr>
        <p:spPr>
          <a:xfrm>
            <a:off x="1077913" y="190500"/>
            <a:ext cx="7010400" cy="1527175"/>
          </a:xfrm>
          <a:solidFill>
            <a:srgbClr val="FFFFFF"/>
          </a:solidFill>
        </p:spPr>
        <p:txBody>
          <a:bodyPr/>
          <a:lstStyle/>
          <a:p>
            <a:r>
              <a:rPr lang="zh-CN" altLang="en-US" sz="4000" b="1">
                <a:solidFill>
                  <a:srgbClr val="7030A0"/>
                </a:solidFill>
                <a:latin typeface="微软雅黑" panose="020B0503020204020204" pitchFamily="34" charset="-122"/>
                <a:ea typeface="微软雅黑" panose="020B0503020204020204" pitchFamily="34" charset="-122"/>
              </a:rPr>
              <a:t>简单立方晶格的基矢和原胞</a:t>
            </a:r>
          </a:p>
        </p:txBody>
      </p:sp>
      <p:sp>
        <p:nvSpPr>
          <p:cNvPr id="59395" name="Rectangle 6">
            <a:extLst>
              <a:ext uri="{FF2B5EF4-FFF2-40B4-BE49-F238E27FC236}">
                <a16:creationId xmlns:a16="http://schemas.microsoft.com/office/drawing/2014/main" id="{1DBC21E1-B1BA-6A60-76F8-C7128EB98C13}"/>
              </a:ext>
            </a:extLst>
          </p:cNvPr>
          <p:cNvSpPr>
            <a:spLocks noGrp="1" noRot="1"/>
          </p:cNvSpPr>
          <p:nvPr>
            <p:ph type="body" idx="4294967295"/>
          </p:nvPr>
        </p:nvSpPr>
        <p:spPr>
          <a:xfrm>
            <a:off x="1331913" y="1628775"/>
            <a:ext cx="1655762" cy="647700"/>
          </a:xfrm>
          <a:solidFill>
            <a:srgbClr val="FFFFFF"/>
          </a:solidFill>
        </p:spPr>
        <p:txBody>
          <a:bodyPr/>
          <a:lstStyle/>
          <a:p>
            <a:pPr marL="0" indent="0">
              <a:buFont typeface="Arial" panose="020B0604020202020204" pitchFamily="34" charset="0"/>
              <a:buNone/>
            </a:pPr>
            <a:r>
              <a:rPr lang="zh-CN" altLang="en-US" b="1">
                <a:solidFill>
                  <a:srgbClr val="FF0000"/>
                </a:solidFill>
                <a:latin typeface="微软雅黑" panose="020B0503020204020204" pitchFamily="34" charset="-122"/>
                <a:ea typeface="微软雅黑" panose="020B0503020204020204" pitchFamily="34" charset="-122"/>
              </a:rPr>
              <a:t>原胞</a:t>
            </a:r>
          </a:p>
        </p:txBody>
      </p:sp>
      <p:graphicFrame>
        <p:nvGraphicFramePr>
          <p:cNvPr id="59396" name="Object 4">
            <a:extLst>
              <a:ext uri="{FF2B5EF4-FFF2-40B4-BE49-F238E27FC236}">
                <a16:creationId xmlns:a16="http://schemas.microsoft.com/office/drawing/2014/main" id="{8E040301-4E33-AB66-8FA8-2F9FA9F4B5F8}"/>
              </a:ext>
            </a:extLst>
          </p:cNvPr>
          <p:cNvGraphicFramePr>
            <a:graphicFrameLocks noChangeAspect="1"/>
          </p:cNvGraphicFramePr>
          <p:nvPr>
            <p:ph idx="4294967295"/>
          </p:nvPr>
        </p:nvGraphicFramePr>
        <p:xfrm>
          <a:off x="4976813" y="2230438"/>
          <a:ext cx="1679575" cy="2282825"/>
        </p:xfrm>
        <a:graphic>
          <a:graphicData uri="http://schemas.openxmlformats.org/presentationml/2006/ole">
            <mc:AlternateContent xmlns:mc="http://schemas.openxmlformats.org/markup-compatibility/2006">
              <mc:Choice xmlns:v="urn:schemas-microsoft-com:vml" Requires="v">
                <p:oleObj name="Equation" r:id="rId2" imgW="990600" imgH="1346200" progId="Equation.DSMT4">
                  <p:embed/>
                </p:oleObj>
              </mc:Choice>
              <mc:Fallback>
                <p:oleObj name="Equation" r:id="rId2" imgW="990600" imgH="13462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813" y="2230438"/>
                        <a:ext cx="167957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9397" name="Group 11">
            <a:extLst>
              <a:ext uri="{FF2B5EF4-FFF2-40B4-BE49-F238E27FC236}">
                <a16:creationId xmlns:a16="http://schemas.microsoft.com/office/drawing/2014/main" id="{B5D8F30B-D627-6E61-99DA-6573634EF853}"/>
              </a:ext>
            </a:extLst>
          </p:cNvPr>
          <p:cNvGrpSpPr>
            <a:grpSpLocks/>
          </p:cNvGrpSpPr>
          <p:nvPr/>
        </p:nvGrpSpPr>
        <p:grpSpPr bwMode="auto">
          <a:xfrm>
            <a:off x="1116013" y="2708275"/>
            <a:ext cx="2725737" cy="2827338"/>
            <a:chOff x="4604" y="2259"/>
            <a:chExt cx="2119" cy="2063"/>
          </a:xfrm>
        </p:grpSpPr>
        <p:sp>
          <p:nvSpPr>
            <p:cNvPr id="59405" name="Line 12">
              <a:extLst>
                <a:ext uri="{FF2B5EF4-FFF2-40B4-BE49-F238E27FC236}">
                  <a16:creationId xmlns:a16="http://schemas.microsoft.com/office/drawing/2014/main" id="{7659D472-D2BB-D9B8-D68A-B4ED2CC2CB62}"/>
                </a:ext>
              </a:extLst>
            </p:cNvPr>
            <p:cNvSpPr>
              <a:spLocks noChangeShapeType="1"/>
            </p:cNvSpPr>
            <p:nvPr/>
          </p:nvSpPr>
          <p:spPr bwMode="auto">
            <a:xfrm rot="5390437">
              <a:off x="3935"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9406" name="Line 13">
              <a:extLst>
                <a:ext uri="{FF2B5EF4-FFF2-40B4-BE49-F238E27FC236}">
                  <a16:creationId xmlns:a16="http://schemas.microsoft.com/office/drawing/2014/main" id="{1F9AB5F5-2FDD-F69D-10FA-7D855D151B30}"/>
                </a:ext>
              </a:extLst>
            </p:cNvPr>
            <p:cNvSpPr>
              <a:spLocks noChangeShapeType="1"/>
            </p:cNvSpPr>
            <p:nvPr/>
          </p:nvSpPr>
          <p:spPr bwMode="auto">
            <a:xfrm rot="5390437">
              <a:off x="4512" y="3017"/>
              <a:ext cx="1440" cy="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9407" name="Line 14">
              <a:extLst>
                <a:ext uri="{FF2B5EF4-FFF2-40B4-BE49-F238E27FC236}">
                  <a16:creationId xmlns:a16="http://schemas.microsoft.com/office/drawing/2014/main" id="{88410506-7065-2151-396B-32E5669EA1C6}"/>
                </a:ext>
              </a:extLst>
            </p:cNvPr>
            <p:cNvSpPr>
              <a:spLocks noChangeShapeType="1"/>
            </p:cNvSpPr>
            <p:nvPr/>
          </p:nvSpPr>
          <p:spPr bwMode="auto">
            <a:xfrm rot="5390437">
              <a:off x="5940" y="3017"/>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9408" name="Line 15">
              <a:extLst>
                <a:ext uri="{FF2B5EF4-FFF2-40B4-BE49-F238E27FC236}">
                  <a16:creationId xmlns:a16="http://schemas.microsoft.com/office/drawing/2014/main" id="{84A73B08-1CAE-AB5A-DFAA-A5B1C7960E05}"/>
                </a:ext>
              </a:extLst>
            </p:cNvPr>
            <p:cNvSpPr>
              <a:spLocks noChangeShapeType="1"/>
            </p:cNvSpPr>
            <p:nvPr/>
          </p:nvSpPr>
          <p:spPr bwMode="auto">
            <a:xfrm rot="5390437">
              <a:off x="5388"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9409" name="Line 16">
              <a:extLst>
                <a:ext uri="{FF2B5EF4-FFF2-40B4-BE49-F238E27FC236}">
                  <a16:creationId xmlns:a16="http://schemas.microsoft.com/office/drawing/2014/main" id="{89DD44F7-F513-1CFB-F6F4-063A8BBC4F91}"/>
                </a:ext>
              </a:extLst>
            </p:cNvPr>
            <p:cNvSpPr>
              <a:spLocks noChangeShapeType="1"/>
            </p:cNvSpPr>
            <p:nvPr/>
          </p:nvSpPr>
          <p:spPr bwMode="auto">
            <a:xfrm flipV="1">
              <a:off x="6133" y="371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9410" name="Line 17">
              <a:extLst>
                <a:ext uri="{FF2B5EF4-FFF2-40B4-BE49-F238E27FC236}">
                  <a16:creationId xmlns:a16="http://schemas.microsoft.com/office/drawing/2014/main" id="{F15ACB4E-E144-4B33-264A-95857C739B5C}"/>
                </a:ext>
              </a:extLst>
            </p:cNvPr>
            <p:cNvSpPr>
              <a:spLocks noChangeShapeType="1"/>
            </p:cNvSpPr>
            <p:nvPr/>
          </p:nvSpPr>
          <p:spPr bwMode="auto">
            <a:xfrm rot="280529" flipV="1">
              <a:off x="4667" y="228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9411" name="Line 18">
              <a:extLst>
                <a:ext uri="{FF2B5EF4-FFF2-40B4-BE49-F238E27FC236}">
                  <a16:creationId xmlns:a16="http://schemas.microsoft.com/office/drawing/2014/main" id="{F73952AE-FA22-FE25-1629-87DC833B9CEE}"/>
                </a:ext>
              </a:extLst>
            </p:cNvPr>
            <p:cNvSpPr>
              <a:spLocks noChangeShapeType="1"/>
            </p:cNvSpPr>
            <p:nvPr/>
          </p:nvSpPr>
          <p:spPr bwMode="auto">
            <a:xfrm flipV="1">
              <a:off x="4680" y="3715"/>
              <a:ext cx="540" cy="54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9412" name="Line 19">
              <a:extLst>
                <a:ext uri="{FF2B5EF4-FFF2-40B4-BE49-F238E27FC236}">
                  <a16:creationId xmlns:a16="http://schemas.microsoft.com/office/drawing/2014/main" id="{FB7DD8E3-67A5-0429-6396-28B8D68F5A4F}"/>
                </a:ext>
              </a:extLst>
            </p:cNvPr>
            <p:cNvSpPr>
              <a:spLocks noChangeShapeType="1"/>
            </p:cNvSpPr>
            <p:nvPr/>
          </p:nvSpPr>
          <p:spPr bwMode="auto">
            <a:xfrm flipV="1">
              <a:off x="6107" y="2298"/>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9413" name="Line 20">
              <a:extLst>
                <a:ext uri="{FF2B5EF4-FFF2-40B4-BE49-F238E27FC236}">
                  <a16:creationId xmlns:a16="http://schemas.microsoft.com/office/drawing/2014/main" id="{704BB8CC-3058-6311-D712-127D77EF7955}"/>
                </a:ext>
              </a:extLst>
            </p:cNvPr>
            <p:cNvSpPr>
              <a:spLocks noChangeShapeType="1"/>
            </p:cNvSpPr>
            <p:nvPr/>
          </p:nvSpPr>
          <p:spPr bwMode="auto">
            <a:xfrm>
              <a:off x="5220" y="3728"/>
              <a:ext cx="144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9414" name="Line 21">
              <a:extLst>
                <a:ext uri="{FF2B5EF4-FFF2-40B4-BE49-F238E27FC236}">
                  <a16:creationId xmlns:a16="http://schemas.microsoft.com/office/drawing/2014/main" id="{4F8EEA7D-EB9E-1520-8137-F97792B3390B}"/>
                </a:ext>
              </a:extLst>
            </p:cNvPr>
            <p:cNvSpPr>
              <a:spLocks noChangeShapeType="1"/>
            </p:cNvSpPr>
            <p:nvPr/>
          </p:nvSpPr>
          <p:spPr bwMode="auto">
            <a:xfrm>
              <a:off x="4667" y="281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9415" name="Line 22">
              <a:extLst>
                <a:ext uri="{FF2B5EF4-FFF2-40B4-BE49-F238E27FC236}">
                  <a16:creationId xmlns:a16="http://schemas.microsoft.com/office/drawing/2014/main" id="{2D443E85-22B3-98D7-A67B-1BD371EBCF1C}"/>
                </a:ext>
              </a:extLst>
            </p:cNvPr>
            <p:cNvSpPr>
              <a:spLocks noChangeShapeType="1"/>
            </p:cNvSpPr>
            <p:nvPr/>
          </p:nvSpPr>
          <p:spPr bwMode="auto">
            <a:xfrm>
              <a:off x="4659" y="4273"/>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9416" name="Line 23">
              <a:extLst>
                <a:ext uri="{FF2B5EF4-FFF2-40B4-BE49-F238E27FC236}">
                  <a16:creationId xmlns:a16="http://schemas.microsoft.com/office/drawing/2014/main" id="{3D7A37A2-515E-DDE8-53C6-DE6A48007D79}"/>
                </a:ext>
              </a:extLst>
            </p:cNvPr>
            <p:cNvSpPr>
              <a:spLocks noChangeShapeType="1"/>
            </p:cNvSpPr>
            <p:nvPr/>
          </p:nvSpPr>
          <p:spPr bwMode="auto">
            <a:xfrm>
              <a:off x="5220" y="229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59417" name="Oval 24">
              <a:extLst>
                <a:ext uri="{FF2B5EF4-FFF2-40B4-BE49-F238E27FC236}">
                  <a16:creationId xmlns:a16="http://schemas.microsoft.com/office/drawing/2014/main" id="{41DA57AA-F490-4691-CF31-69D923216720}"/>
                </a:ext>
              </a:extLst>
            </p:cNvPr>
            <p:cNvSpPr>
              <a:spLocks noChangeArrowheads="1"/>
            </p:cNvSpPr>
            <p:nvPr/>
          </p:nvSpPr>
          <p:spPr bwMode="auto">
            <a:xfrm>
              <a:off x="6046"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59418" name="Oval 25">
              <a:extLst>
                <a:ext uri="{FF2B5EF4-FFF2-40B4-BE49-F238E27FC236}">
                  <a16:creationId xmlns:a16="http://schemas.microsoft.com/office/drawing/2014/main" id="{69BBDCE8-7D09-BCC1-CC9F-5E4E845E6E69}"/>
                </a:ext>
              </a:extLst>
            </p:cNvPr>
            <p:cNvSpPr>
              <a:spLocks noChangeArrowheads="1"/>
            </p:cNvSpPr>
            <p:nvPr/>
          </p:nvSpPr>
          <p:spPr bwMode="auto">
            <a:xfrm>
              <a:off x="6059"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59419" name="Oval 26">
              <a:extLst>
                <a:ext uri="{FF2B5EF4-FFF2-40B4-BE49-F238E27FC236}">
                  <a16:creationId xmlns:a16="http://schemas.microsoft.com/office/drawing/2014/main" id="{D525EB37-6066-F083-3D18-49B1748053EA}"/>
                </a:ext>
              </a:extLst>
            </p:cNvPr>
            <p:cNvSpPr>
              <a:spLocks noChangeArrowheads="1"/>
            </p:cNvSpPr>
            <p:nvPr/>
          </p:nvSpPr>
          <p:spPr bwMode="auto">
            <a:xfrm>
              <a:off x="517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59420" name="Oval 27">
              <a:extLst>
                <a:ext uri="{FF2B5EF4-FFF2-40B4-BE49-F238E27FC236}">
                  <a16:creationId xmlns:a16="http://schemas.microsoft.com/office/drawing/2014/main" id="{FD752B35-D8C8-62E2-B953-D022803E7AE8}"/>
                </a:ext>
              </a:extLst>
            </p:cNvPr>
            <p:cNvSpPr>
              <a:spLocks noChangeArrowheads="1"/>
            </p:cNvSpPr>
            <p:nvPr/>
          </p:nvSpPr>
          <p:spPr bwMode="auto">
            <a:xfrm>
              <a:off x="661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59421" name="Oval 28">
              <a:extLst>
                <a:ext uri="{FF2B5EF4-FFF2-40B4-BE49-F238E27FC236}">
                  <a16:creationId xmlns:a16="http://schemas.microsoft.com/office/drawing/2014/main" id="{1A611A34-1408-F71A-D8F6-C08BC1B7FE58}"/>
                </a:ext>
              </a:extLst>
            </p:cNvPr>
            <p:cNvSpPr>
              <a:spLocks noChangeArrowheads="1"/>
            </p:cNvSpPr>
            <p:nvPr/>
          </p:nvSpPr>
          <p:spPr bwMode="auto">
            <a:xfrm>
              <a:off x="4608"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59422" name="Oval 29">
              <a:extLst>
                <a:ext uri="{FF2B5EF4-FFF2-40B4-BE49-F238E27FC236}">
                  <a16:creationId xmlns:a16="http://schemas.microsoft.com/office/drawing/2014/main" id="{B8436301-FA96-F3EC-96C8-E0838A27D189}"/>
                </a:ext>
              </a:extLst>
            </p:cNvPr>
            <p:cNvSpPr>
              <a:spLocks noChangeArrowheads="1"/>
            </p:cNvSpPr>
            <p:nvPr/>
          </p:nvSpPr>
          <p:spPr bwMode="auto">
            <a:xfrm>
              <a:off x="5172"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59423" name="Oval 30">
              <a:extLst>
                <a:ext uri="{FF2B5EF4-FFF2-40B4-BE49-F238E27FC236}">
                  <a16:creationId xmlns:a16="http://schemas.microsoft.com/office/drawing/2014/main" id="{A8C88858-4DEF-BDEC-2273-4C00D4C66754}"/>
                </a:ext>
              </a:extLst>
            </p:cNvPr>
            <p:cNvSpPr>
              <a:spLocks noChangeArrowheads="1"/>
            </p:cNvSpPr>
            <p:nvPr/>
          </p:nvSpPr>
          <p:spPr bwMode="auto">
            <a:xfrm>
              <a:off x="6599"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59424" name="Oval 31">
              <a:extLst>
                <a:ext uri="{FF2B5EF4-FFF2-40B4-BE49-F238E27FC236}">
                  <a16:creationId xmlns:a16="http://schemas.microsoft.com/office/drawing/2014/main" id="{A996FDEC-27C0-B0EA-DD1D-623575754EA3}"/>
                </a:ext>
              </a:extLst>
            </p:cNvPr>
            <p:cNvSpPr>
              <a:spLocks noChangeArrowheads="1"/>
            </p:cNvSpPr>
            <p:nvPr/>
          </p:nvSpPr>
          <p:spPr bwMode="auto">
            <a:xfrm>
              <a:off x="4604"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grpSp>
      <p:sp>
        <p:nvSpPr>
          <p:cNvPr id="59398" name="Line 34">
            <a:extLst>
              <a:ext uri="{FF2B5EF4-FFF2-40B4-BE49-F238E27FC236}">
                <a16:creationId xmlns:a16="http://schemas.microsoft.com/office/drawing/2014/main" id="{99510CE4-9B06-BAE5-A440-0CDFB6843171}"/>
              </a:ext>
            </a:extLst>
          </p:cNvPr>
          <p:cNvSpPr>
            <a:spLocks noChangeShapeType="1"/>
          </p:cNvSpPr>
          <p:nvPr/>
        </p:nvSpPr>
        <p:spPr bwMode="auto">
          <a:xfrm flipV="1">
            <a:off x="1219200" y="4652963"/>
            <a:ext cx="720725" cy="79216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9399" name="Line 35">
            <a:extLst>
              <a:ext uri="{FF2B5EF4-FFF2-40B4-BE49-F238E27FC236}">
                <a16:creationId xmlns:a16="http://schemas.microsoft.com/office/drawing/2014/main" id="{51257DA9-04F8-17AA-20FC-6DA6FBE3189F}"/>
              </a:ext>
            </a:extLst>
          </p:cNvPr>
          <p:cNvSpPr>
            <a:spLocks noChangeShapeType="1"/>
          </p:cNvSpPr>
          <p:nvPr/>
        </p:nvSpPr>
        <p:spPr bwMode="auto">
          <a:xfrm flipH="1" flipV="1">
            <a:off x="1187450" y="3429000"/>
            <a:ext cx="0" cy="20161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9400" name="Line 36">
            <a:extLst>
              <a:ext uri="{FF2B5EF4-FFF2-40B4-BE49-F238E27FC236}">
                <a16:creationId xmlns:a16="http://schemas.microsoft.com/office/drawing/2014/main" id="{C8831984-887B-B20A-2068-9AECC19852D2}"/>
              </a:ext>
            </a:extLst>
          </p:cNvPr>
          <p:cNvSpPr>
            <a:spLocks noChangeShapeType="1"/>
          </p:cNvSpPr>
          <p:nvPr/>
        </p:nvSpPr>
        <p:spPr bwMode="auto">
          <a:xfrm flipV="1">
            <a:off x="1187450" y="5457825"/>
            <a:ext cx="1800225"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59401" name="Text Box 37">
            <a:extLst>
              <a:ext uri="{FF2B5EF4-FFF2-40B4-BE49-F238E27FC236}">
                <a16:creationId xmlns:a16="http://schemas.microsoft.com/office/drawing/2014/main" id="{AB53607A-5293-5984-0F97-DCF6E8ED190C}"/>
              </a:ext>
            </a:extLst>
          </p:cNvPr>
          <p:cNvSpPr txBox="1">
            <a:spLocks noChangeArrowheads="1"/>
          </p:cNvSpPr>
          <p:nvPr/>
        </p:nvSpPr>
        <p:spPr bwMode="auto">
          <a:xfrm>
            <a:off x="2584450" y="5381625"/>
            <a:ext cx="528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i="1">
                <a:solidFill>
                  <a:srgbClr val="FF0000"/>
                </a:solidFill>
                <a:latin typeface="Symbol" panose="05050102010706020507" pitchFamily="18" charset="2"/>
                <a:ea typeface="楷体_GB2312" pitchFamily="49" charset="-122"/>
              </a:rPr>
              <a:t>a</a:t>
            </a:r>
            <a:r>
              <a:rPr lang="en-US" altLang="zh-CN" sz="2800" baseline="-25000">
                <a:solidFill>
                  <a:srgbClr val="FF0000"/>
                </a:solidFill>
                <a:latin typeface="Arial" panose="020B0604020202020204" pitchFamily="34" charset="0"/>
                <a:ea typeface="楷体_GB2312" pitchFamily="49" charset="-122"/>
              </a:rPr>
              <a:t>1</a:t>
            </a:r>
          </a:p>
        </p:txBody>
      </p:sp>
      <p:sp>
        <p:nvSpPr>
          <p:cNvPr id="59402" name="Text Box 38">
            <a:extLst>
              <a:ext uri="{FF2B5EF4-FFF2-40B4-BE49-F238E27FC236}">
                <a16:creationId xmlns:a16="http://schemas.microsoft.com/office/drawing/2014/main" id="{DAD9273E-89E7-7FDF-12D3-24E75A922B42}"/>
              </a:ext>
            </a:extLst>
          </p:cNvPr>
          <p:cNvSpPr txBox="1">
            <a:spLocks noChangeArrowheads="1"/>
          </p:cNvSpPr>
          <p:nvPr/>
        </p:nvSpPr>
        <p:spPr bwMode="auto">
          <a:xfrm>
            <a:off x="1431925" y="4143375"/>
            <a:ext cx="528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i="1">
                <a:solidFill>
                  <a:srgbClr val="FF0000"/>
                </a:solidFill>
                <a:latin typeface="Symbol" panose="05050102010706020507" pitchFamily="18" charset="2"/>
                <a:ea typeface="楷体_GB2312" pitchFamily="49" charset="-122"/>
              </a:rPr>
              <a:t>a</a:t>
            </a:r>
            <a:r>
              <a:rPr lang="en-US" altLang="zh-CN" sz="2800" baseline="-25000">
                <a:solidFill>
                  <a:srgbClr val="FF0000"/>
                </a:solidFill>
                <a:latin typeface="Arial" panose="020B0604020202020204" pitchFamily="34" charset="0"/>
                <a:ea typeface="楷体_GB2312" pitchFamily="49" charset="-122"/>
              </a:rPr>
              <a:t>2</a:t>
            </a:r>
          </a:p>
        </p:txBody>
      </p:sp>
      <p:sp>
        <p:nvSpPr>
          <p:cNvPr id="59403" name="Text Box 39">
            <a:extLst>
              <a:ext uri="{FF2B5EF4-FFF2-40B4-BE49-F238E27FC236}">
                <a16:creationId xmlns:a16="http://schemas.microsoft.com/office/drawing/2014/main" id="{8A313E1E-F369-2071-5471-B256696D8493}"/>
              </a:ext>
            </a:extLst>
          </p:cNvPr>
          <p:cNvSpPr txBox="1">
            <a:spLocks noChangeArrowheads="1"/>
          </p:cNvSpPr>
          <p:nvPr/>
        </p:nvSpPr>
        <p:spPr bwMode="auto">
          <a:xfrm>
            <a:off x="684213" y="3278188"/>
            <a:ext cx="528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i="1">
                <a:solidFill>
                  <a:srgbClr val="FF0000"/>
                </a:solidFill>
                <a:latin typeface="Symbol" panose="05050102010706020507" pitchFamily="18" charset="2"/>
                <a:ea typeface="楷体_GB2312" pitchFamily="49" charset="-122"/>
              </a:rPr>
              <a:t>a</a:t>
            </a:r>
            <a:r>
              <a:rPr lang="en-US" altLang="zh-CN" sz="2800" baseline="-25000">
                <a:solidFill>
                  <a:srgbClr val="FF0000"/>
                </a:solidFill>
                <a:latin typeface="Arial" panose="020B0604020202020204" pitchFamily="34" charset="0"/>
                <a:ea typeface="楷体_GB2312" pitchFamily="49" charset="-122"/>
              </a:rPr>
              <a:t>3</a:t>
            </a:r>
          </a:p>
        </p:txBody>
      </p:sp>
      <p:sp>
        <p:nvSpPr>
          <p:cNvPr id="59404" name="灯片编号占位符 33">
            <a:extLst>
              <a:ext uri="{FF2B5EF4-FFF2-40B4-BE49-F238E27FC236}">
                <a16:creationId xmlns:a16="http://schemas.microsoft.com/office/drawing/2014/main" id="{4A7CBE47-5093-4862-012D-03CE5C3E5E1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0C69BF6-2E2D-4B48-88F9-535882229EB0}"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23</a:t>
            </a:fld>
            <a:endParaRPr lang="en-US" altLang="zh-CN" sz="1200" b="1">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6F0BCFAA-8152-4D5F-09ED-E567D5D7498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E5901E8-4C10-43EF-8B1A-5FABB5747151}" type="slidenum">
              <a:rPr lang="en-US" altLang="zh-CN" sz="1200" smtClean="0">
                <a:latin typeface="微软雅黑" panose="020B0503020204020204" pitchFamily="34" charset="-122"/>
                <a:ea typeface="微软雅黑" panose="020B0503020204020204" pitchFamily="34" charset="-122"/>
              </a:rPr>
              <a:pPr>
                <a:spcBef>
                  <a:spcPct val="0"/>
                </a:spcBef>
                <a:buFontTx/>
                <a:buNone/>
              </a:pPr>
              <a:t>24</a:t>
            </a:fld>
            <a:endParaRPr lang="en-US" altLang="zh-CN" sz="1200">
              <a:latin typeface="微软雅黑" panose="020B0503020204020204" pitchFamily="34" charset="-122"/>
              <a:ea typeface="微软雅黑" panose="020B0503020204020204" pitchFamily="34" charset="-122"/>
            </a:endParaRPr>
          </a:p>
        </p:txBody>
      </p:sp>
      <p:sp>
        <p:nvSpPr>
          <p:cNvPr id="60419" name="Rectangle 2">
            <a:extLst>
              <a:ext uri="{FF2B5EF4-FFF2-40B4-BE49-F238E27FC236}">
                <a16:creationId xmlns:a16="http://schemas.microsoft.com/office/drawing/2014/main" id="{8F55DB86-0660-7439-2775-EAA06C497D1F}"/>
              </a:ext>
            </a:extLst>
          </p:cNvPr>
          <p:cNvSpPr>
            <a:spLocks noGrp="1" noRot="1"/>
          </p:cNvSpPr>
          <p:nvPr>
            <p:ph type="title"/>
          </p:nvPr>
        </p:nvSpPr>
        <p:spPr>
          <a:xfrm>
            <a:off x="457200" y="188913"/>
            <a:ext cx="8229600" cy="1143000"/>
          </a:xfrm>
        </p:spPr>
        <p:txBody>
          <a:bodyPr/>
          <a:lstStyle/>
          <a:p>
            <a:pPr eaLnBrk="1" hangingPunct="1"/>
            <a:r>
              <a:rPr lang="zh-CN" altLang="en-US" sz="4000">
                <a:cs typeface="Arial" panose="020B0604020202020204" pitchFamily="34" charset="0"/>
              </a:rPr>
              <a:t>互动环节</a:t>
            </a:r>
          </a:p>
        </p:txBody>
      </p:sp>
      <p:sp>
        <p:nvSpPr>
          <p:cNvPr id="16390" name="Rectangle 3">
            <a:extLst>
              <a:ext uri="{FF2B5EF4-FFF2-40B4-BE49-F238E27FC236}">
                <a16:creationId xmlns:a16="http://schemas.microsoft.com/office/drawing/2014/main" id="{35D6A5FE-F242-E18D-1915-C8E7CA1EE244}"/>
              </a:ext>
            </a:extLst>
          </p:cNvPr>
          <p:cNvSpPr>
            <a:spLocks noGrp="1" noRot="1"/>
          </p:cNvSpPr>
          <p:nvPr>
            <p:ph type="body" idx="1"/>
          </p:nvPr>
        </p:nvSpPr>
        <p:spPr>
          <a:xfrm>
            <a:off x="457200" y="1341438"/>
            <a:ext cx="8229600" cy="5111750"/>
          </a:xfrm>
        </p:spPr>
        <p:txBody>
          <a:bodyPr/>
          <a:lstStyle/>
          <a:p>
            <a:pPr eaLnBrk="1" hangingPunct="1"/>
            <a:r>
              <a:rPr lang="zh-CN" altLang="en-US">
                <a:cs typeface="Arial" panose="020B0604020202020204" pitchFamily="34" charset="0"/>
              </a:rPr>
              <a:t>提问</a:t>
            </a:r>
            <a:r>
              <a:rPr lang="zh-CN" altLang="en-US">
                <a:solidFill>
                  <a:schemeClr val="tx1"/>
                </a:solidFill>
                <a:cs typeface="Arial" panose="020B0604020202020204" pitchFamily="34" charset="0"/>
              </a:rPr>
              <a:t>：试着画出体心立方的基矢？</a:t>
            </a:r>
          </a:p>
        </p:txBody>
      </p:sp>
      <p:sp>
        <p:nvSpPr>
          <p:cNvPr id="60421" name="AutoShape 80">
            <a:extLst>
              <a:ext uri="{FF2B5EF4-FFF2-40B4-BE49-F238E27FC236}">
                <a16:creationId xmlns:a16="http://schemas.microsoft.com/office/drawing/2014/main" id="{532E654E-8D36-B64E-6EF3-0F3072AA84EB}"/>
              </a:ext>
            </a:extLst>
          </p:cNvPr>
          <p:cNvSpPr>
            <a:spLocks noChangeAspect="1" noChangeArrowheads="1" noTextEdit="1"/>
          </p:cNvSpPr>
          <p:nvPr/>
        </p:nvSpPr>
        <p:spPr bwMode="auto">
          <a:xfrm>
            <a:off x="1157288" y="2289175"/>
            <a:ext cx="3311525" cy="314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pic>
        <p:nvPicPr>
          <p:cNvPr id="60422" name="Picture 4" descr="Image:Cubic-body-centered.svg">
            <a:hlinkClick r:id="rId3"/>
            <a:extLst>
              <a:ext uri="{FF2B5EF4-FFF2-40B4-BE49-F238E27FC236}">
                <a16:creationId xmlns:a16="http://schemas.microsoft.com/office/drawing/2014/main" id="{B51C2895-F6EE-007F-3AA0-D8ECBD684B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7363" y="2420938"/>
            <a:ext cx="3089275" cy="3600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9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DB2456FB-1DA0-9175-29B7-78A647F78D86}"/>
              </a:ext>
            </a:extLst>
          </p:cNvPr>
          <p:cNvSpPr>
            <a:spLocks noGrp="1" noRot="1"/>
          </p:cNvSpPr>
          <p:nvPr>
            <p:ph type="title" idx="4294967295"/>
          </p:nvPr>
        </p:nvSpPr>
        <p:spPr>
          <a:xfrm>
            <a:off x="1066800" y="115888"/>
            <a:ext cx="7010400" cy="1527175"/>
          </a:xfrm>
          <a:noFill/>
        </p:spPr>
        <p:txBody>
          <a:bodyPr/>
          <a:lstStyle/>
          <a:p>
            <a:r>
              <a:rPr lang="zh-CN" altLang="en-US" sz="4000" b="1">
                <a:solidFill>
                  <a:srgbClr val="7030A0"/>
                </a:solidFill>
                <a:latin typeface="微软雅黑" panose="020B0503020204020204" pitchFamily="34" charset="-122"/>
                <a:ea typeface="微软雅黑" panose="020B0503020204020204" pitchFamily="34" charset="-122"/>
              </a:rPr>
              <a:t>体心立方的原胞和基矢</a:t>
            </a:r>
          </a:p>
        </p:txBody>
      </p:sp>
      <p:grpSp>
        <p:nvGrpSpPr>
          <p:cNvPr id="62467" name="Group 77">
            <a:extLst>
              <a:ext uri="{FF2B5EF4-FFF2-40B4-BE49-F238E27FC236}">
                <a16:creationId xmlns:a16="http://schemas.microsoft.com/office/drawing/2014/main" id="{129038F1-491A-C04E-86C0-D34CFB227F7A}"/>
              </a:ext>
            </a:extLst>
          </p:cNvPr>
          <p:cNvGrpSpPr>
            <a:grpSpLocks/>
          </p:cNvGrpSpPr>
          <p:nvPr/>
        </p:nvGrpSpPr>
        <p:grpSpPr bwMode="auto">
          <a:xfrm>
            <a:off x="250825" y="1700213"/>
            <a:ext cx="3598863" cy="3467100"/>
            <a:chOff x="4286" y="0"/>
            <a:chExt cx="2267" cy="2184"/>
          </a:xfrm>
        </p:grpSpPr>
        <p:pic>
          <p:nvPicPr>
            <p:cNvPr id="62649" name="Picture 4" descr="cubicbody-centered_w_rhombohedralprimitivecell_jpg">
              <a:extLst>
                <a:ext uri="{FF2B5EF4-FFF2-40B4-BE49-F238E27FC236}">
                  <a16:creationId xmlns:a16="http://schemas.microsoft.com/office/drawing/2014/main" id="{CB5F28D7-D8FD-ED48-976B-BEE2A9940F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275" r="15134"/>
            <a:stretch>
              <a:fillRect/>
            </a:stretch>
          </p:blipFill>
          <p:spPr bwMode="auto">
            <a:xfrm>
              <a:off x="4286" y="0"/>
              <a:ext cx="2267" cy="2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650" name="Oval 10">
              <a:extLst>
                <a:ext uri="{FF2B5EF4-FFF2-40B4-BE49-F238E27FC236}">
                  <a16:creationId xmlns:a16="http://schemas.microsoft.com/office/drawing/2014/main" id="{DFBE5F13-A24D-500B-1210-36ACCFF3A6A8}"/>
                </a:ext>
              </a:extLst>
            </p:cNvPr>
            <p:cNvSpPr>
              <a:spLocks noChangeArrowheads="1"/>
            </p:cNvSpPr>
            <p:nvPr/>
          </p:nvSpPr>
          <p:spPr bwMode="auto">
            <a:xfrm>
              <a:off x="5283" y="161"/>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sp>
          <p:nvSpPr>
            <p:cNvPr id="62651" name="Oval 11">
              <a:extLst>
                <a:ext uri="{FF2B5EF4-FFF2-40B4-BE49-F238E27FC236}">
                  <a16:creationId xmlns:a16="http://schemas.microsoft.com/office/drawing/2014/main" id="{47707708-1327-292D-CCE0-873777242616}"/>
                </a:ext>
              </a:extLst>
            </p:cNvPr>
            <p:cNvSpPr>
              <a:spLocks noChangeArrowheads="1"/>
            </p:cNvSpPr>
            <p:nvPr/>
          </p:nvSpPr>
          <p:spPr bwMode="auto">
            <a:xfrm>
              <a:off x="5782" y="932"/>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sp>
          <p:nvSpPr>
            <p:cNvPr id="62652" name="Oval 12">
              <a:extLst>
                <a:ext uri="{FF2B5EF4-FFF2-40B4-BE49-F238E27FC236}">
                  <a16:creationId xmlns:a16="http://schemas.microsoft.com/office/drawing/2014/main" id="{5FA33067-E1DB-B014-863B-03243FBED91D}"/>
                </a:ext>
              </a:extLst>
            </p:cNvPr>
            <p:cNvSpPr>
              <a:spLocks noChangeArrowheads="1"/>
            </p:cNvSpPr>
            <p:nvPr/>
          </p:nvSpPr>
          <p:spPr bwMode="auto">
            <a:xfrm>
              <a:off x="6100" y="1295"/>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sp>
          <p:nvSpPr>
            <p:cNvPr id="62653" name="Oval 11">
              <a:extLst>
                <a:ext uri="{FF2B5EF4-FFF2-40B4-BE49-F238E27FC236}">
                  <a16:creationId xmlns:a16="http://schemas.microsoft.com/office/drawing/2014/main" id="{F947CD7B-0C3C-9A4C-AAD8-4C9535A08279}"/>
                </a:ext>
              </a:extLst>
            </p:cNvPr>
            <p:cNvSpPr>
              <a:spLocks noChangeArrowheads="1"/>
            </p:cNvSpPr>
            <p:nvPr/>
          </p:nvSpPr>
          <p:spPr bwMode="auto">
            <a:xfrm>
              <a:off x="5944" y="638"/>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sp>
          <p:nvSpPr>
            <p:cNvPr id="62654" name="Oval 11">
              <a:extLst>
                <a:ext uri="{FF2B5EF4-FFF2-40B4-BE49-F238E27FC236}">
                  <a16:creationId xmlns:a16="http://schemas.microsoft.com/office/drawing/2014/main" id="{E5723D89-DAB8-456E-670A-5B9C5E8B3A69}"/>
                </a:ext>
              </a:extLst>
            </p:cNvPr>
            <p:cNvSpPr>
              <a:spLocks noChangeArrowheads="1"/>
            </p:cNvSpPr>
            <p:nvPr/>
          </p:nvSpPr>
          <p:spPr bwMode="auto">
            <a:xfrm>
              <a:off x="5435" y="819"/>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sp>
          <p:nvSpPr>
            <p:cNvPr id="62655" name="Oval 11">
              <a:extLst>
                <a:ext uri="{FF2B5EF4-FFF2-40B4-BE49-F238E27FC236}">
                  <a16:creationId xmlns:a16="http://schemas.microsoft.com/office/drawing/2014/main" id="{5A3E8998-E263-B00D-A77B-5BB05DE747C1}"/>
                </a:ext>
              </a:extLst>
            </p:cNvPr>
            <p:cNvSpPr>
              <a:spLocks noChangeArrowheads="1"/>
            </p:cNvSpPr>
            <p:nvPr/>
          </p:nvSpPr>
          <p:spPr bwMode="auto">
            <a:xfrm>
              <a:off x="5168" y="522"/>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sp>
          <p:nvSpPr>
            <p:cNvPr id="62656" name="Oval 11">
              <a:extLst>
                <a:ext uri="{FF2B5EF4-FFF2-40B4-BE49-F238E27FC236}">
                  <a16:creationId xmlns:a16="http://schemas.microsoft.com/office/drawing/2014/main" id="{6300DA58-BDC8-31B4-2FF2-F9725930D2D4}"/>
                </a:ext>
              </a:extLst>
            </p:cNvPr>
            <p:cNvSpPr>
              <a:spLocks noChangeArrowheads="1"/>
            </p:cNvSpPr>
            <p:nvPr/>
          </p:nvSpPr>
          <p:spPr bwMode="auto">
            <a:xfrm>
              <a:off x="5930" y="1525"/>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sp>
          <p:nvSpPr>
            <p:cNvPr id="62657" name="Oval 11">
              <a:extLst>
                <a:ext uri="{FF2B5EF4-FFF2-40B4-BE49-F238E27FC236}">
                  <a16:creationId xmlns:a16="http://schemas.microsoft.com/office/drawing/2014/main" id="{E1970B2E-8D62-3343-B3BD-890091DE92E8}"/>
                </a:ext>
              </a:extLst>
            </p:cNvPr>
            <p:cNvSpPr>
              <a:spLocks noChangeArrowheads="1"/>
            </p:cNvSpPr>
            <p:nvPr/>
          </p:nvSpPr>
          <p:spPr bwMode="auto">
            <a:xfrm>
              <a:off x="5279" y="1117"/>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grpSp>
      <p:grpSp>
        <p:nvGrpSpPr>
          <p:cNvPr id="62468" name="Group 81">
            <a:extLst>
              <a:ext uri="{FF2B5EF4-FFF2-40B4-BE49-F238E27FC236}">
                <a16:creationId xmlns:a16="http://schemas.microsoft.com/office/drawing/2014/main" id="{B390D07D-E1C9-8727-64DB-E6A8852FBA89}"/>
              </a:ext>
            </a:extLst>
          </p:cNvPr>
          <p:cNvGrpSpPr>
            <a:grpSpLocks noChangeAspect="1"/>
          </p:cNvGrpSpPr>
          <p:nvPr/>
        </p:nvGrpSpPr>
        <p:grpSpPr bwMode="auto">
          <a:xfrm>
            <a:off x="5832475" y="3500438"/>
            <a:ext cx="3311525" cy="3144837"/>
            <a:chOff x="3674" y="2205"/>
            <a:chExt cx="2086" cy="1981"/>
          </a:xfrm>
        </p:grpSpPr>
        <p:sp>
          <p:nvSpPr>
            <p:cNvPr id="62477" name="AutoShape 80">
              <a:extLst>
                <a:ext uri="{FF2B5EF4-FFF2-40B4-BE49-F238E27FC236}">
                  <a16:creationId xmlns:a16="http://schemas.microsoft.com/office/drawing/2014/main" id="{3B44D70D-16B3-E3F1-94A9-91498A2D3AC0}"/>
                </a:ext>
              </a:extLst>
            </p:cNvPr>
            <p:cNvSpPr>
              <a:spLocks noChangeAspect="1" noChangeArrowheads="1" noTextEdit="1"/>
            </p:cNvSpPr>
            <p:nvPr/>
          </p:nvSpPr>
          <p:spPr bwMode="auto">
            <a:xfrm>
              <a:off x="3674" y="2205"/>
              <a:ext cx="2086" cy="1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a:p>
          </p:txBody>
        </p:sp>
        <p:sp>
          <p:nvSpPr>
            <p:cNvPr id="62478" name="Freeform 82">
              <a:extLst>
                <a:ext uri="{FF2B5EF4-FFF2-40B4-BE49-F238E27FC236}">
                  <a16:creationId xmlns:a16="http://schemas.microsoft.com/office/drawing/2014/main" id="{327CBA3B-D814-011B-A622-7ED511C0654C}"/>
                </a:ext>
              </a:extLst>
            </p:cNvPr>
            <p:cNvSpPr>
              <a:spLocks noEditPoints="1"/>
            </p:cNvSpPr>
            <p:nvPr/>
          </p:nvSpPr>
          <p:spPr bwMode="auto">
            <a:xfrm>
              <a:off x="4432" y="3155"/>
              <a:ext cx="278" cy="328"/>
            </a:xfrm>
            <a:custGeom>
              <a:avLst/>
              <a:gdLst>
                <a:gd name="T0" fmla="*/ 253 w 278"/>
                <a:gd name="T1" fmla="*/ 45 h 328"/>
                <a:gd name="T2" fmla="*/ 16 w 278"/>
                <a:gd name="T3" fmla="*/ 328 h 328"/>
                <a:gd name="T4" fmla="*/ 0 w 278"/>
                <a:gd name="T5" fmla="*/ 315 h 328"/>
                <a:gd name="T6" fmla="*/ 238 w 278"/>
                <a:gd name="T7" fmla="*/ 32 h 328"/>
                <a:gd name="T8" fmla="*/ 253 w 278"/>
                <a:gd name="T9" fmla="*/ 45 h 328"/>
                <a:gd name="T10" fmla="*/ 225 w 278"/>
                <a:gd name="T11" fmla="*/ 33 h 328"/>
                <a:gd name="T12" fmla="*/ 278 w 278"/>
                <a:gd name="T13" fmla="*/ 0 h 328"/>
                <a:gd name="T14" fmla="*/ 254 w 278"/>
                <a:gd name="T15" fmla="*/ 58 h 328"/>
                <a:gd name="T16" fmla="*/ 225 w 278"/>
                <a:gd name="T17" fmla="*/ 33 h 3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8"/>
                <a:gd name="T28" fmla="*/ 0 h 328"/>
                <a:gd name="T29" fmla="*/ 278 w 278"/>
                <a:gd name="T30" fmla="*/ 328 h 3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8" h="328">
                  <a:moveTo>
                    <a:pt x="253" y="45"/>
                  </a:moveTo>
                  <a:lnTo>
                    <a:pt x="16" y="328"/>
                  </a:lnTo>
                  <a:lnTo>
                    <a:pt x="0" y="315"/>
                  </a:lnTo>
                  <a:lnTo>
                    <a:pt x="238" y="32"/>
                  </a:lnTo>
                  <a:lnTo>
                    <a:pt x="253" y="45"/>
                  </a:lnTo>
                  <a:close/>
                  <a:moveTo>
                    <a:pt x="225" y="33"/>
                  </a:moveTo>
                  <a:lnTo>
                    <a:pt x="278" y="0"/>
                  </a:lnTo>
                  <a:lnTo>
                    <a:pt x="254" y="58"/>
                  </a:lnTo>
                  <a:lnTo>
                    <a:pt x="225" y="33"/>
                  </a:lnTo>
                  <a:close/>
                </a:path>
              </a:pathLst>
            </a:custGeom>
            <a:solidFill>
              <a:srgbClr val="FF0000"/>
            </a:solidFill>
            <a:ln w="1588">
              <a:solidFill>
                <a:srgbClr val="FF0000"/>
              </a:solidFill>
              <a:prstDash val="solid"/>
              <a:round/>
              <a:headEnd/>
              <a:tailEnd/>
            </a:ln>
          </p:spPr>
          <p:txBody>
            <a:bodyPr/>
            <a:lstStyle/>
            <a:p>
              <a:endParaRPr lang="zh-TW" altLang="en-US"/>
            </a:p>
          </p:txBody>
        </p:sp>
        <p:sp>
          <p:nvSpPr>
            <p:cNvPr id="62479" name="Freeform 83">
              <a:extLst>
                <a:ext uri="{FF2B5EF4-FFF2-40B4-BE49-F238E27FC236}">
                  <a16:creationId xmlns:a16="http://schemas.microsoft.com/office/drawing/2014/main" id="{4C026284-CF5D-79E3-3472-AAEEBEF830AC}"/>
                </a:ext>
              </a:extLst>
            </p:cNvPr>
            <p:cNvSpPr>
              <a:spLocks noEditPoints="1"/>
            </p:cNvSpPr>
            <p:nvPr/>
          </p:nvSpPr>
          <p:spPr bwMode="auto">
            <a:xfrm>
              <a:off x="4432" y="3483"/>
              <a:ext cx="742" cy="384"/>
            </a:xfrm>
            <a:custGeom>
              <a:avLst/>
              <a:gdLst>
                <a:gd name="T0" fmla="*/ 10 w 742"/>
                <a:gd name="T1" fmla="*/ 0 h 384"/>
                <a:gd name="T2" fmla="*/ 702 w 742"/>
                <a:gd name="T3" fmla="*/ 353 h 384"/>
                <a:gd name="T4" fmla="*/ 694 w 742"/>
                <a:gd name="T5" fmla="*/ 370 h 384"/>
                <a:gd name="T6" fmla="*/ 0 w 742"/>
                <a:gd name="T7" fmla="*/ 18 h 384"/>
                <a:gd name="T8" fmla="*/ 10 w 742"/>
                <a:gd name="T9" fmla="*/ 0 h 384"/>
                <a:gd name="T10" fmla="*/ 699 w 742"/>
                <a:gd name="T11" fmla="*/ 340 h 384"/>
                <a:gd name="T12" fmla="*/ 742 w 742"/>
                <a:gd name="T13" fmla="*/ 384 h 384"/>
                <a:gd name="T14" fmla="*/ 681 w 742"/>
                <a:gd name="T15" fmla="*/ 375 h 384"/>
                <a:gd name="T16" fmla="*/ 699 w 742"/>
                <a:gd name="T17" fmla="*/ 34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2"/>
                <a:gd name="T28" fmla="*/ 0 h 384"/>
                <a:gd name="T29" fmla="*/ 742 w 742"/>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2" h="384">
                  <a:moveTo>
                    <a:pt x="10" y="0"/>
                  </a:moveTo>
                  <a:lnTo>
                    <a:pt x="702" y="353"/>
                  </a:lnTo>
                  <a:lnTo>
                    <a:pt x="694" y="370"/>
                  </a:lnTo>
                  <a:lnTo>
                    <a:pt x="0" y="18"/>
                  </a:lnTo>
                  <a:lnTo>
                    <a:pt x="10" y="0"/>
                  </a:lnTo>
                  <a:close/>
                  <a:moveTo>
                    <a:pt x="699" y="340"/>
                  </a:moveTo>
                  <a:lnTo>
                    <a:pt x="742" y="384"/>
                  </a:lnTo>
                  <a:lnTo>
                    <a:pt x="681" y="375"/>
                  </a:lnTo>
                  <a:lnTo>
                    <a:pt x="699" y="340"/>
                  </a:lnTo>
                  <a:close/>
                </a:path>
              </a:pathLst>
            </a:custGeom>
            <a:solidFill>
              <a:srgbClr val="FF0000"/>
            </a:solidFill>
            <a:ln w="1588">
              <a:solidFill>
                <a:srgbClr val="FF0000"/>
              </a:solidFill>
              <a:prstDash val="solid"/>
              <a:round/>
              <a:headEnd/>
              <a:tailEnd/>
            </a:ln>
          </p:spPr>
          <p:txBody>
            <a:bodyPr/>
            <a:lstStyle/>
            <a:p>
              <a:endParaRPr lang="zh-TW" altLang="en-US"/>
            </a:p>
          </p:txBody>
        </p:sp>
        <p:sp>
          <p:nvSpPr>
            <p:cNvPr id="62480" name="Line 84">
              <a:extLst>
                <a:ext uri="{FF2B5EF4-FFF2-40B4-BE49-F238E27FC236}">
                  <a16:creationId xmlns:a16="http://schemas.microsoft.com/office/drawing/2014/main" id="{D6AA44B0-0AA8-AB70-BBB5-CA6F77678481}"/>
                </a:ext>
              </a:extLst>
            </p:cNvPr>
            <p:cNvSpPr>
              <a:spLocks noChangeShapeType="1"/>
            </p:cNvSpPr>
            <p:nvPr/>
          </p:nvSpPr>
          <p:spPr bwMode="auto">
            <a:xfrm>
              <a:off x="4454" y="2513"/>
              <a:ext cx="719" cy="335"/>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481" name="Line 85">
              <a:extLst>
                <a:ext uri="{FF2B5EF4-FFF2-40B4-BE49-F238E27FC236}">
                  <a16:creationId xmlns:a16="http://schemas.microsoft.com/office/drawing/2014/main" id="{92365010-3DB5-77D9-BE2A-35EC40E8793B}"/>
                </a:ext>
              </a:extLst>
            </p:cNvPr>
            <p:cNvSpPr>
              <a:spLocks noChangeShapeType="1"/>
            </p:cNvSpPr>
            <p:nvPr/>
          </p:nvSpPr>
          <p:spPr bwMode="auto">
            <a:xfrm>
              <a:off x="5184" y="2852"/>
              <a:ext cx="251" cy="624"/>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482" name="Line 86">
              <a:extLst>
                <a:ext uri="{FF2B5EF4-FFF2-40B4-BE49-F238E27FC236}">
                  <a16:creationId xmlns:a16="http://schemas.microsoft.com/office/drawing/2014/main" id="{FC139189-CC51-005C-7545-BAC710F0C261}"/>
                </a:ext>
              </a:extLst>
            </p:cNvPr>
            <p:cNvSpPr>
              <a:spLocks noChangeShapeType="1"/>
            </p:cNvSpPr>
            <p:nvPr/>
          </p:nvSpPr>
          <p:spPr bwMode="auto">
            <a:xfrm>
              <a:off x="4736" y="3149"/>
              <a:ext cx="694" cy="339"/>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483" name="Line 87">
              <a:extLst>
                <a:ext uri="{FF2B5EF4-FFF2-40B4-BE49-F238E27FC236}">
                  <a16:creationId xmlns:a16="http://schemas.microsoft.com/office/drawing/2014/main" id="{5E6F34BA-1071-F719-ADC5-368B1BFA7315}"/>
                </a:ext>
              </a:extLst>
            </p:cNvPr>
            <p:cNvSpPr>
              <a:spLocks noChangeShapeType="1"/>
            </p:cNvSpPr>
            <p:nvPr/>
          </p:nvSpPr>
          <p:spPr bwMode="auto">
            <a:xfrm flipH="1">
              <a:off x="5185" y="3492"/>
              <a:ext cx="240" cy="357"/>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484" name="Line 88">
              <a:extLst>
                <a:ext uri="{FF2B5EF4-FFF2-40B4-BE49-F238E27FC236}">
                  <a16:creationId xmlns:a16="http://schemas.microsoft.com/office/drawing/2014/main" id="{7E365264-E5D0-C857-4F37-30D26CF70053}"/>
                </a:ext>
              </a:extLst>
            </p:cNvPr>
            <p:cNvSpPr>
              <a:spLocks noChangeShapeType="1"/>
            </p:cNvSpPr>
            <p:nvPr/>
          </p:nvSpPr>
          <p:spPr bwMode="auto">
            <a:xfrm>
              <a:off x="4449" y="2518"/>
              <a:ext cx="262" cy="619"/>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485" name="Freeform 89">
              <a:extLst>
                <a:ext uri="{FF2B5EF4-FFF2-40B4-BE49-F238E27FC236}">
                  <a16:creationId xmlns:a16="http://schemas.microsoft.com/office/drawing/2014/main" id="{4DF7EC22-E9E2-0280-1835-E8FBC783A93D}"/>
                </a:ext>
              </a:extLst>
            </p:cNvPr>
            <p:cNvSpPr>
              <a:spLocks noEditPoints="1"/>
            </p:cNvSpPr>
            <p:nvPr/>
          </p:nvSpPr>
          <p:spPr bwMode="auto">
            <a:xfrm>
              <a:off x="4184" y="2886"/>
              <a:ext cx="264" cy="604"/>
            </a:xfrm>
            <a:custGeom>
              <a:avLst/>
              <a:gdLst>
                <a:gd name="T0" fmla="*/ 29 w 264"/>
                <a:gd name="T1" fmla="*/ 41 h 604"/>
                <a:gd name="T2" fmla="*/ 264 w 264"/>
                <a:gd name="T3" fmla="*/ 596 h 604"/>
                <a:gd name="T4" fmla="*/ 246 w 264"/>
                <a:gd name="T5" fmla="*/ 604 h 604"/>
                <a:gd name="T6" fmla="*/ 11 w 264"/>
                <a:gd name="T7" fmla="*/ 49 h 604"/>
                <a:gd name="T8" fmla="*/ 29 w 264"/>
                <a:gd name="T9" fmla="*/ 41 h 604"/>
                <a:gd name="T10" fmla="*/ 5 w 264"/>
                <a:gd name="T11" fmla="*/ 62 h 604"/>
                <a:gd name="T12" fmla="*/ 0 w 264"/>
                <a:gd name="T13" fmla="*/ 0 h 604"/>
                <a:gd name="T14" fmla="*/ 41 w 264"/>
                <a:gd name="T15" fmla="*/ 47 h 604"/>
                <a:gd name="T16" fmla="*/ 5 w 264"/>
                <a:gd name="T17" fmla="*/ 62 h 6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604"/>
                <a:gd name="T29" fmla="*/ 264 w 264"/>
                <a:gd name="T30" fmla="*/ 604 h 6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604">
                  <a:moveTo>
                    <a:pt x="29" y="41"/>
                  </a:moveTo>
                  <a:lnTo>
                    <a:pt x="264" y="596"/>
                  </a:lnTo>
                  <a:lnTo>
                    <a:pt x="246" y="604"/>
                  </a:lnTo>
                  <a:lnTo>
                    <a:pt x="11" y="49"/>
                  </a:lnTo>
                  <a:lnTo>
                    <a:pt x="29" y="41"/>
                  </a:lnTo>
                  <a:close/>
                  <a:moveTo>
                    <a:pt x="5" y="62"/>
                  </a:moveTo>
                  <a:lnTo>
                    <a:pt x="0" y="0"/>
                  </a:lnTo>
                  <a:lnTo>
                    <a:pt x="41" y="47"/>
                  </a:lnTo>
                  <a:lnTo>
                    <a:pt x="5" y="62"/>
                  </a:lnTo>
                  <a:close/>
                </a:path>
              </a:pathLst>
            </a:custGeom>
            <a:solidFill>
              <a:srgbClr val="FF0000"/>
            </a:solidFill>
            <a:ln w="1588">
              <a:solidFill>
                <a:srgbClr val="FF0000"/>
              </a:solidFill>
              <a:prstDash val="solid"/>
              <a:round/>
              <a:headEnd/>
              <a:tailEnd/>
            </a:ln>
          </p:spPr>
          <p:txBody>
            <a:bodyPr/>
            <a:lstStyle/>
            <a:p>
              <a:endParaRPr lang="zh-TW" altLang="en-US"/>
            </a:p>
          </p:txBody>
        </p:sp>
        <p:sp>
          <p:nvSpPr>
            <p:cNvPr id="62486" name="Line 90">
              <a:extLst>
                <a:ext uri="{FF2B5EF4-FFF2-40B4-BE49-F238E27FC236}">
                  <a16:creationId xmlns:a16="http://schemas.microsoft.com/office/drawing/2014/main" id="{65B6F420-2F5B-32F6-D427-F3BFD850BCC8}"/>
                </a:ext>
              </a:extLst>
            </p:cNvPr>
            <p:cNvSpPr>
              <a:spLocks noChangeShapeType="1"/>
            </p:cNvSpPr>
            <p:nvPr/>
          </p:nvSpPr>
          <p:spPr bwMode="auto">
            <a:xfrm flipH="1">
              <a:off x="4186" y="2492"/>
              <a:ext cx="272" cy="362"/>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487" name="Freeform 91">
              <a:extLst>
                <a:ext uri="{FF2B5EF4-FFF2-40B4-BE49-F238E27FC236}">
                  <a16:creationId xmlns:a16="http://schemas.microsoft.com/office/drawing/2014/main" id="{66E0DC72-B19F-9DEC-63B1-C4033229E319}"/>
                </a:ext>
              </a:extLst>
            </p:cNvPr>
            <p:cNvSpPr>
              <a:spLocks noEditPoints="1"/>
            </p:cNvSpPr>
            <p:nvPr/>
          </p:nvSpPr>
          <p:spPr bwMode="auto">
            <a:xfrm>
              <a:off x="4804" y="3256"/>
              <a:ext cx="372" cy="590"/>
            </a:xfrm>
            <a:custGeom>
              <a:avLst/>
              <a:gdLst>
                <a:gd name="T0" fmla="*/ 19 w 372"/>
                <a:gd name="T1" fmla="*/ 25 h 590"/>
                <a:gd name="T2" fmla="*/ 13 w 372"/>
                <a:gd name="T3" fmla="*/ 25 h 590"/>
                <a:gd name="T4" fmla="*/ 2 w 372"/>
                <a:gd name="T5" fmla="*/ 1 h 590"/>
                <a:gd name="T6" fmla="*/ 7 w 372"/>
                <a:gd name="T7" fmla="*/ 2 h 590"/>
                <a:gd name="T8" fmla="*/ 46 w 372"/>
                <a:gd name="T9" fmla="*/ 68 h 590"/>
                <a:gd name="T10" fmla="*/ 40 w 372"/>
                <a:gd name="T11" fmla="*/ 68 h 590"/>
                <a:gd name="T12" fmla="*/ 29 w 372"/>
                <a:gd name="T13" fmla="*/ 45 h 590"/>
                <a:gd name="T14" fmla="*/ 34 w 372"/>
                <a:gd name="T15" fmla="*/ 46 h 590"/>
                <a:gd name="T16" fmla="*/ 73 w 372"/>
                <a:gd name="T17" fmla="*/ 112 h 590"/>
                <a:gd name="T18" fmla="*/ 67 w 372"/>
                <a:gd name="T19" fmla="*/ 112 h 590"/>
                <a:gd name="T20" fmla="*/ 56 w 372"/>
                <a:gd name="T21" fmla="*/ 88 h 590"/>
                <a:gd name="T22" fmla="*/ 61 w 372"/>
                <a:gd name="T23" fmla="*/ 89 h 590"/>
                <a:gd name="T24" fmla="*/ 100 w 372"/>
                <a:gd name="T25" fmla="*/ 156 h 590"/>
                <a:gd name="T26" fmla="*/ 94 w 372"/>
                <a:gd name="T27" fmla="*/ 155 h 590"/>
                <a:gd name="T28" fmla="*/ 84 w 372"/>
                <a:gd name="T29" fmla="*/ 132 h 590"/>
                <a:gd name="T30" fmla="*/ 89 w 372"/>
                <a:gd name="T31" fmla="*/ 133 h 590"/>
                <a:gd name="T32" fmla="*/ 128 w 372"/>
                <a:gd name="T33" fmla="*/ 200 h 590"/>
                <a:gd name="T34" fmla="*/ 121 w 372"/>
                <a:gd name="T35" fmla="*/ 199 h 590"/>
                <a:gd name="T36" fmla="*/ 112 w 372"/>
                <a:gd name="T37" fmla="*/ 175 h 590"/>
                <a:gd name="T38" fmla="*/ 116 w 372"/>
                <a:gd name="T39" fmla="*/ 176 h 590"/>
                <a:gd name="T40" fmla="*/ 155 w 372"/>
                <a:gd name="T41" fmla="*/ 243 h 590"/>
                <a:gd name="T42" fmla="*/ 149 w 372"/>
                <a:gd name="T43" fmla="*/ 243 h 590"/>
                <a:gd name="T44" fmla="*/ 139 w 372"/>
                <a:gd name="T45" fmla="*/ 219 h 590"/>
                <a:gd name="T46" fmla="*/ 143 w 372"/>
                <a:gd name="T47" fmla="*/ 220 h 590"/>
                <a:gd name="T48" fmla="*/ 182 w 372"/>
                <a:gd name="T49" fmla="*/ 287 h 590"/>
                <a:gd name="T50" fmla="*/ 176 w 372"/>
                <a:gd name="T51" fmla="*/ 287 h 590"/>
                <a:gd name="T52" fmla="*/ 166 w 372"/>
                <a:gd name="T53" fmla="*/ 262 h 590"/>
                <a:gd name="T54" fmla="*/ 171 w 372"/>
                <a:gd name="T55" fmla="*/ 263 h 590"/>
                <a:gd name="T56" fmla="*/ 209 w 372"/>
                <a:gd name="T57" fmla="*/ 330 h 590"/>
                <a:gd name="T58" fmla="*/ 203 w 372"/>
                <a:gd name="T59" fmla="*/ 330 h 590"/>
                <a:gd name="T60" fmla="*/ 193 w 372"/>
                <a:gd name="T61" fmla="*/ 307 h 590"/>
                <a:gd name="T62" fmla="*/ 198 w 372"/>
                <a:gd name="T63" fmla="*/ 308 h 590"/>
                <a:gd name="T64" fmla="*/ 236 w 372"/>
                <a:gd name="T65" fmla="*/ 374 h 590"/>
                <a:gd name="T66" fmla="*/ 230 w 372"/>
                <a:gd name="T67" fmla="*/ 374 h 590"/>
                <a:gd name="T68" fmla="*/ 220 w 372"/>
                <a:gd name="T69" fmla="*/ 350 h 590"/>
                <a:gd name="T70" fmla="*/ 226 w 372"/>
                <a:gd name="T71" fmla="*/ 352 h 590"/>
                <a:gd name="T72" fmla="*/ 265 w 372"/>
                <a:gd name="T73" fmla="*/ 417 h 590"/>
                <a:gd name="T74" fmla="*/ 258 w 372"/>
                <a:gd name="T75" fmla="*/ 417 h 590"/>
                <a:gd name="T76" fmla="*/ 247 w 372"/>
                <a:gd name="T77" fmla="*/ 394 h 590"/>
                <a:gd name="T78" fmla="*/ 253 w 372"/>
                <a:gd name="T79" fmla="*/ 395 h 590"/>
                <a:gd name="T80" fmla="*/ 292 w 372"/>
                <a:gd name="T81" fmla="*/ 461 h 590"/>
                <a:gd name="T82" fmla="*/ 286 w 372"/>
                <a:gd name="T83" fmla="*/ 461 h 590"/>
                <a:gd name="T84" fmla="*/ 275 w 372"/>
                <a:gd name="T85" fmla="*/ 437 h 590"/>
                <a:gd name="T86" fmla="*/ 280 w 372"/>
                <a:gd name="T87" fmla="*/ 439 h 590"/>
                <a:gd name="T88" fmla="*/ 319 w 372"/>
                <a:gd name="T89" fmla="*/ 504 h 590"/>
                <a:gd name="T90" fmla="*/ 313 w 372"/>
                <a:gd name="T91" fmla="*/ 504 h 590"/>
                <a:gd name="T92" fmla="*/ 302 w 372"/>
                <a:gd name="T93" fmla="*/ 481 h 590"/>
                <a:gd name="T94" fmla="*/ 307 w 372"/>
                <a:gd name="T95" fmla="*/ 482 h 590"/>
                <a:gd name="T96" fmla="*/ 346 w 372"/>
                <a:gd name="T97" fmla="*/ 548 h 590"/>
                <a:gd name="T98" fmla="*/ 340 w 372"/>
                <a:gd name="T99" fmla="*/ 548 h 590"/>
                <a:gd name="T100" fmla="*/ 329 w 372"/>
                <a:gd name="T101" fmla="*/ 524 h 590"/>
                <a:gd name="T102" fmla="*/ 334 w 372"/>
                <a:gd name="T103" fmla="*/ 526 h 590"/>
                <a:gd name="T104" fmla="*/ 372 w 372"/>
                <a:gd name="T105" fmla="*/ 589 h 590"/>
                <a:gd name="T106" fmla="*/ 365 w 372"/>
                <a:gd name="T107" fmla="*/ 589 h 590"/>
                <a:gd name="T108" fmla="*/ 356 w 372"/>
                <a:gd name="T109" fmla="*/ 568 h 590"/>
                <a:gd name="T110" fmla="*/ 361 w 372"/>
                <a:gd name="T111" fmla="*/ 569 h 59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72"/>
                <a:gd name="T169" fmla="*/ 0 h 590"/>
                <a:gd name="T170" fmla="*/ 372 w 372"/>
                <a:gd name="T171" fmla="*/ 590 h 59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72" h="590">
                  <a:moveTo>
                    <a:pt x="7" y="2"/>
                  </a:moveTo>
                  <a:lnTo>
                    <a:pt x="19" y="21"/>
                  </a:lnTo>
                  <a:lnTo>
                    <a:pt x="19" y="22"/>
                  </a:lnTo>
                  <a:lnTo>
                    <a:pt x="19" y="24"/>
                  </a:lnTo>
                  <a:lnTo>
                    <a:pt x="19" y="25"/>
                  </a:lnTo>
                  <a:lnTo>
                    <a:pt x="18" y="26"/>
                  </a:lnTo>
                  <a:lnTo>
                    <a:pt x="16" y="26"/>
                  </a:lnTo>
                  <a:lnTo>
                    <a:pt x="15" y="26"/>
                  </a:lnTo>
                  <a:lnTo>
                    <a:pt x="14" y="26"/>
                  </a:lnTo>
                  <a:lnTo>
                    <a:pt x="13" y="25"/>
                  </a:lnTo>
                  <a:lnTo>
                    <a:pt x="1" y="6"/>
                  </a:lnTo>
                  <a:lnTo>
                    <a:pt x="0" y="5"/>
                  </a:lnTo>
                  <a:lnTo>
                    <a:pt x="0" y="4"/>
                  </a:lnTo>
                  <a:lnTo>
                    <a:pt x="1" y="2"/>
                  </a:lnTo>
                  <a:lnTo>
                    <a:pt x="2" y="1"/>
                  </a:lnTo>
                  <a:lnTo>
                    <a:pt x="4" y="0"/>
                  </a:lnTo>
                  <a:lnTo>
                    <a:pt x="5" y="0"/>
                  </a:lnTo>
                  <a:lnTo>
                    <a:pt x="6" y="1"/>
                  </a:lnTo>
                  <a:lnTo>
                    <a:pt x="7" y="2"/>
                  </a:lnTo>
                  <a:close/>
                  <a:moveTo>
                    <a:pt x="34" y="46"/>
                  </a:moveTo>
                  <a:lnTo>
                    <a:pt x="46" y="65"/>
                  </a:lnTo>
                  <a:lnTo>
                    <a:pt x="47" y="66"/>
                  </a:lnTo>
                  <a:lnTo>
                    <a:pt x="47" y="67"/>
                  </a:lnTo>
                  <a:lnTo>
                    <a:pt x="46" y="68"/>
                  </a:lnTo>
                  <a:lnTo>
                    <a:pt x="45" y="69"/>
                  </a:lnTo>
                  <a:lnTo>
                    <a:pt x="44" y="71"/>
                  </a:lnTo>
                  <a:lnTo>
                    <a:pt x="42" y="71"/>
                  </a:lnTo>
                  <a:lnTo>
                    <a:pt x="41" y="69"/>
                  </a:lnTo>
                  <a:lnTo>
                    <a:pt x="40" y="68"/>
                  </a:lnTo>
                  <a:lnTo>
                    <a:pt x="28" y="49"/>
                  </a:lnTo>
                  <a:lnTo>
                    <a:pt x="27" y="48"/>
                  </a:lnTo>
                  <a:lnTo>
                    <a:pt x="28" y="47"/>
                  </a:lnTo>
                  <a:lnTo>
                    <a:pt x="28" y="46"/>
                  </a:lnTo>
                  <a:lnTo>
                    <a:pt x="29" y="45"/>
                  </a:lnTo>
                  <a:lnTo>
                    <a:pt x="31" y="44"/>
                  </a:lnTo>
                  <a:lnTo>
                    <a:pt x="32" y="45"/>
                  </a:lnTo>
                  <a:lnTo>
                    <a:pt x="33" y="45"/>
                  </a:lnTo>
                  <a:lnTo>
                    <a:pt x="34" y="46"/>
                  </a:lnTo>
                  <a:close/>
                  <a:moveTo>
                    <a:pt x="61" y="89"/>
                  </a:moveTo>
                  <a:lnTo>
                    <a:pt x="73" y="108"/>
                  </a:lnTo>
                  <a:lnTo>
                    <a:pt x="74" y="109"/>
                  </a:lnTo>
                  <a:lnTo>
                    <a:pt x="74" y="111"/>
                  </a:lnTo>
                  <a:lnTo>
                    <a:pt x="73" y="112"/>
                  </a:lnTo>
                  <a:lnTo>
                    <a:pt x="72" y="113"/>
                  </a:lnTo>
                  <a:lnTo>
                    <a:pt x="71" y="114"/>
                  </a:lnTo>
                  <a:lnTo>
                    <a:pt x="69" y="114"/>
                  </a:lnTo>
                  <a:lnTo>
                    <a:pt x="68" y="113"/>
                  </a:lnTo>
                  <a:lnTo>
                    <a:pt x="67" y="112"/>
                  </a:lnTo>
                  <a:lnTo>
                    <a:pt x="55" y="93"/>
                  </a:lnTo>
                  <a:lnTo>
                    <a:pt x="55" y="92"/>
                  </a:lnTo>
                  <a:lnTo>
                    <a:pt x="55" y="91"/>
                  </a:lnTo>
                  <a:lnTo>
                    <a:pt x="55" y="89"/>
                  </a:lnTo>
                  <a:lnTo>
                    <a:pt x="56" y="88"/>
                  </a:lnTo>
                  <a:lnTo>
                    <a:pt x="58" y="88"/>
                  </a:lnTo>
                  <a:lnTo>
                    <a:pt x="60" y="88"/>
                  </a:lnTo>
                  <a:lnTo>
                    <a:pt x="61" y="88"/>
                  </a:lnTo>
                  <a:lnTo>
                    <a:pt x="61" y="89"/>
                  </a:lnTo>
                  <a:close/>
                  <a:moveTo>
                    <a:pt x="89" y="133"/>
                  </a:moveTo>
                  <a:lnTo>
                    <a:pt x="101" y="152"/>
                  </a:lnTo>
                  <a:lnTo>
                    <a:pt x="101" y="153"/>
                  </a:lnTo>
                  <a:lnTo>
                    <a:pt x="101" y="154"/>
                  </a:lnTo>
                  <a:lnTo>
                    <a:pt x="100" y="156"/>
                  </a:lnTo>
                  <a:lnTo>
                    <a:pt x="98" y="158"/>
                  </a:lnTo>
                  <a:lnTo>
                    <a:pt x="96" y="158"/>
                  </a:lnTo>
                  <a:lnTo>
                    <a:pt x="95" y="156"/>
                  </a:lnTo>
                  <a:lnTo>
                    <a:pt x="94" y="155"/>
                  </a:lnTo>
                  <a:lnTo>
                    <a:pt x="82" y="136"/>
                  </a:lnTo>
                  <a:lnTo>
                    <a:pt x="82" y="135"/>
                  </a:lnTo>
                  <a:lnTo>
                    <a:pt x="82" y="134"/>
                  </a:lnTo>
                  <a:lnTo>
                    <a:pt x="82" y="133"/>
                  </a:lnTo>
                  <a:lnTo>
                    <a:pt x="84" y="132"/>
                  </a:lnTo>
                  <a:lnTo>
                    <a:pt x="85" y="132"/>
                  </a:lnTo>
                  <a:lnTo>
                    <a:pt x="87" y="132"/>
                  </a:lnTo>
                  <a:lnTo>
                    <a:pt x="88" y="132"/>
                  </a:lnTo>
                  <a:lnTo>
                    <a:pt x="89" y="133"/>
                  </a:lnTo>
                  <a:close/>
                  <a:moveTo>
                    <a:pt x="116" y="176"/>
                  </a:moveTo>
                  <a:lnTo>
                    <a:pt x="128" y="195"/>
                  </a:lnTo>
                  <a:lnTo>
                    <a:pt x="128" y="196"/>
                  </a:lnTo>
                  <a:lnTo>
                    <a:pt x="128" y="199"/>
                  </a:lnTo>
                  <a:lnTo>
                    <a:pt x="128" y="200"/>
                  </a:lnTo>
                  <a:lnTo>
                    <a:pt x="127" y="200"/>
                  </a:lnTo>
                  <a:lnTo>
                    <a:pt x="126" y="201"/>
                  </a:lnTo>
                  <a:lnTo>
                    <a:pt x="123" y="201"/>
                  </a:lnTo>
                  <a:lnTo>
                    <a:pt x="122" y="200"/>
                  </a:lnTo>
                  <a:lnTo>
                    <a:pt x="121" y="199"/>
                  </a:lnTo>
                  <a:lnTo>
                    <a:pt x="111" y="181"/>
                  </a:lnTo>
                  <a:lnTo>
                    <a:pt x="109" y="179"/>
                  </a:lnTo>
                  <a:lnTo>
                    <a:pt x="109" y="178"/>
                  </a:lnTo>
                  <a:lnTo>
                    <a:pt x="111" y="176"/>
                  </a:lnTo>
                  <a:lnTo>
                    <a:pt x="112" y="175"/>
                  </a:lnTo>
                  <a:lnTo>
                    <a:pt x="113" y="175"/>
                  </a:lnTo>
                  <a:lnTo>
                    <a:pt x="114" y="175"/>
                  </a:lnTo>
                  <a:lnTo>
                    <a:pt x="115" y="175"/>
                  </a:lnTo>
                  <a:lnTo>
                    <a:pt x="116" y="176"/>
                  </a:lnTo>
                  <a:close/>
                  <a:moveTo>
                    <a:pt x="143" y="220"/>
                  </a:moveTo>
                  <a:lnTo>
                    <a:pt x="155" y="239"/>
                  </a:lnTo>
                  <a:lnTo>
                    <a:pt x="155" y="240"/>
                  </a:lnTo>
                  <a:lnTo>
                    <a:pt x="155" y="242"/>
                  </a:lnTo>
                  <a:lnTo>
                    <a:pt x="155" y="243"/>
                  </a:lnTo>
                  <a:lnTo>
                    <a:pt x="154" y="245"/>
                  </a:lnTo>
                  <a:lnTo>
                    <a:pt x="153" y="245"/>
                  </a:lnTo>
                  <a:lnTo>
                    <a:pt x="152" y="245"/>
                  </a:lnTo>
                  <a:lnTo>
                    <a:pt x="149" y="243"/>
                  </a:lnTo>
                  <a:lnTo>
                    <a:pt x="138" y="225"/>
                  </a:lnTo>
                  <a:lnTo>
                    <a:pt x="136" y="222"/>
                  </a:lnTo>
                  <a:lnTo>
                    <a:pt x="136" y="221"/>
                  </a:lnTo>
                  <a:lnTo>
                    <a:pt x="138" y="220"/>
                  </a:lnTo>
                  <a:lnTo>
                    <a:pt x="139" y="219"/>
                  </a:lnTo>
                  <a:lnTo>
                    <a:pt x="140" y="219"/>
                  </a:lnTo>
                  <a:lnTo>
                    <a:pt x="141" y="219"/>
                  </a:lnTo>
                  <a:lnTo>
                    <a:pt x="142" y="219"/>
                  </a:lnTo>
                  <a:lnTo>
                    <a:pt x="143" y="220"/>
                  </a:lnTo>
                  <a:close/>
                  <a:moveTo>
                    <a:pt x="171" y="263"/>
                  </a:moveTo>
                  <a:lnTo>
                    <a:pt x="182" y="282"/>
                  </a:lnTo>
                  <a:lnTo>
                    <a:pt x="183" y="285"/>
                  </a:lnTo>
                  <a:lnTo>
                    <a:pt x="182" y="286"/>
                  </a:lnTo>
                  <a:lnTo>
                    <a:pt x="182" y="287"/>
                  </a:lnTo>
                  <a:lnTo>
                    <a:pt x="181" y="288"/>
                  </a:lnTo>
                  <a:lnTo>
                    <a:pt x="180" y="288"/>
                  </a:lnTo>
                  <a:lnTo>
                    <a:pt x="179" y="288"/>
                  </a:lnTo>
                  <a:lnTo>
                    <a:pt x="178" y="288"/>
                  </a:lnTo>
                  <a:lnTo>
                    <a:pt x="176" y="287"/>
                  </a:lnTo>
                  <a:lnTo>
                    <a:pt x="165" y="268"/>
                  </a:lnTo>
                  <a:lnTo>
                    <a:pt x="163" y="267"/>
                  </a:lnTo>
                  <a:lnTo>
                    <a:pt x="163" y="265"/>
                  </a:lnTo>
                  <a:lnTo>
                    <a:pt x="165" y="263"/>
                  </a:lnTo>
                  <a:lnTo>
                    <a:pt x="166" y="262"/>
                  </a:lnTo>
                  <a:lnTo>
                    <a:pt x="167" y="262"/>
                  </a:lnTo>
                  <a:lnTo>
                    <a:pt x="168" y="262"/>
                  </a:lnTo>
                  <a:lnTo>
                    <a:pt x="169" y="263"/>
                  </a:lnTo>
                  <a:lnTo>
                    <a:pt x="171" y="263"/>
                  </a:lnTo>
                  <a:close/>
                  <a:moveTo>
                    <a:pt x="198" y="308"/>
                  </a:moveTo>
                  <a:lnTo>
                    <a:pt x="209" y="326"/>
                  </a:lnTo>
                  <a:lnTo>
                    <a:pt x="210" y="328"/>
                  </a:lnTo>
                  <a:lnTo>
                    <a:pt x="210" y="329"/>
                  </a:lnTo>
                  <a:lnTo>
                    <a:pt x="209" y="330"/>
                  </a:lnTo>
                  <a:lnTo>
                    <a:pt x="208" y="332"/>
                  </a:lnTo>
                  <a:lnTo>
                    <a:pt x="207" y="332"/>
                  </a:lnTo>
                  <a:lnTo>
                    <a:pt x="206" y="332"/>
                  </a:lnTo>
                  <a:lnTo>
                    <a:pt x="205" y="332"/>
                  </a:lnTo>
                  <a:lnTo>
                    <a:pt x="203" y="330"/>
                  </a:lnTo>
                  <a:lnTo>
                    <a:pt x="192" y="312"/>
                  </a:lnTo>
                  <a:lnTo>
                    <a:pt x="192" y="310"/>
                  </a:lnTo>
                  <a:lnTo>
                    <a:pt x="192" y="308"/>
                  </a:lnTo>
                  <a:lnTo>
                    <a:pt x="192" y="307"/>
                  </a:lnTo>
                  <a:lnTo>
                    <a:pt x="193" y="307"/>
                  </a:lnTo>
                  <a:lnTo>
                    <a:pt x="194" y="306"/>
                  </a:lnTo>
                  <a:lnTo>
                    <a:pt x="195" y="306"/>
                  </a:lnTo>
                  <a:lnTo>
                    <a:pt x="198" y="307"/>
                  </a:lnTo>
                  <a:lnTo>
                    <a:pt x="198" y="308"/>
                  </a:lnTo>
                  <a:close/>
                  <a:moveTo>
                    <a:pt x="226" y="352"/>
                  </a:moveTo>
                  <a:lnTo>
                    <a:pt x="238" y="370"/>
                  </a:lnTo>
                  <a:lnTo>
                    <a:pt x="238" y="372"/>
                  </a:lnTo>
                  <a:lnTo>
                    <a:pt x="238" y="373"/>
                  </a:lnTo>
                  <a:lnTo>
                    <a:pt x="236" y="374"/>
                  </a:lnTo>
                  <a:lnTo>
                    <a:pt x="236" y="375"/>
                  </a:lnTo>
                  <a:lnTo>
                    <a:pt x="234" y="375"/>
                  </a:lnTo>
                  <a:lnTo>
                    <a:pt x="233" y="375"/>
                  </a:lnTo>
                  <a:lnTo>
                    <a:pt x="232" y="375"/>
                  </a:lnTo>
                  <a:lnTo>
                    <a:pt x="230" y="374"/>
                  </a:lnTo>
                  <a:lnTo>
                    <a:pt x="219" y="355"/>
                  </a:lnTo>
                  <a:lnTo>
                    <a:pt x="219" y="354"/>
                  </a:lnTo>
                  <a:lnTo>
                    <a:pt x="219" y="353"/>
                  </a:lnTo>
                  <a:lnTo>
                    <a:pt x="219" y="350"/>
                  </a:lnTo>
                  <a:lnTo>
                    <a:pt x="220" y="350"/>
                  </a:lnTo>
                  <a:lnTo>
                    <a:pt x="221" y="349"/>
                  </a:lnTo>
                  <a:lnTo>
                    <a:pt x="223" y="349"/>
                  </a:lnTo>
                  <a:lnTo>
                    <a:pt x="225" y="350"/>
                  </a:lnTo>
                  <a:lnTo>
                    <a:pt x="226" y="352"/>
                  </a:lnTo>
                  <a:close/>
                  <a:moveTo>
                    <a:pt x="253" y="395"/>
                  </a:moveTo>
                  <a:lnTo>
                    <a:pt x="265" y="414"/>
                  </a:lnTo>
                  <a:lnTo>
                    <a:pt x="265" y="415"/>
                  </a:lnTo>
                  <a:lnTo>
                    <a:pt x="265" y="416"/>
                  </a:lnTo>
                  <a:lnTo>
                    <a:pt x="265" y="417"/>
                  </a:lnTo>
                  <a:lnTo>
                    <a:pt x="263" y="419"/>
                  </a:lnTo>
                  <a:lnTo>
                    <a:pt x="261" y="419"/>
                  </a:lnTo>
                  <a:lnTo>
                    <a:pt x="260" y="419"/>
                  </a:lnTo>
                  <a:lnTo>
                    <a:pt x="259" y="419"/>
                  </a:lnTo>
                  <a:lnTo>
                    <a:pt x="258" y="417"/>
                  </a:lnTo>
                  <a:lnTo>
                    <a:pt x="246" y="399"/>
                  </a:lnTo>
                  <a:lnTo>
                    <a:pt x="246" y="397"/>
                  </a:lnTo>
                  <a:lnTo>
                    <a:pt x="246" y="396"/>
                  </a:lnTo>
                  <a:lnTo>
                    <a:pt x="246" y="395"/>
                  </a:lnTo>
                  <a:lnTo>
                    <a:pt x="247" y="394"/>
                  </a:lnTo>
                  <a:lnTo>
                    <a:pt x="249" y="393"/>
                  </a:lnTo>
                  <a:lnTo>
                    <a:pt x="250" y="393"/>
                  </a:lnTo>
                  <a:lnTo>
                    <a:pt x="252" y="394"/>
                  </a:lnTo>
                  <a:lnTo>
                    <a:pt x="253" y="395"/>
                  </a:lnTo>
                  <a:close/>
                  <a:moveTo>
                    <a:pt x="280" y="439"/>
                  </a:moveTo>
                  <a:lnTo>
                    <a:pt x="292" y="457"/>
                  </a:lnTo>
                  <a:lnTo>
                    <a:pt x="292" y="459"/>
                  </a:lnTo>
                  <a:lnTo>
                    <a:pt x="292" y="460"/>
                  </a:lnTo>
                  <a:lnTo>
                    <a:pt x="292" y="461"/>
                  </a:lnTo>
                  <a:lnTo>
                    <a:pt x="290" y="462"/>
                  </a:lnTo>
                  <a:lnTo>
                    <a:pt x="289" y="462"/>
                  </a:lnTo>
                  <a:lnTo>
                    <a:pt x="287" y="462"/>
                  </a:lnTo>
                  <a:lnTo>
                    <a:pt x="286" y="462"/>
                  </a:lnTo>
                  <a:lnTo>
                    <a:pt x="286" y="461"/>
                  </a:lnTo>
                  <a:lnTo>
                    <a:pt x="274" y="442"/>
                  </a:lnTo>
                  <a:lnTo>
                    <a:pt x="273" y="441"/>
                  </a:lnTo>
                  <a:lnTo>
                    <a:pt x="273" y="440"/>
                  </a:lnTo>
                  <a:lnTo>
                    <a:pt x="274" y="439"/>
                  </a:lnTo>
                  <a:lnTo>
                    <a:pt x="275" y="437"/>
                  </a:lnTo>
                  <a:lnTo>
                    <a:pt x="276" y="436"/>
                  </a:lnTo>
                  <a:lnTo>
                    <a:pt x="278" y="436"/>
                  </a:lnTo>
                  <a:lnTo>
                    <a:pt x="279" y="437"/>
                  </a:lnTo>
                  <a:lnTo>
                    <a:pt x="280" y="439"/>
                  </a:lnTo>
                  <a:close/>
                  <a:moveTo>
                    <a:pt x="307" y="482"/>
                  </a:moveTo>
                  <a:lnTo>
                    <a:pt x="319" y="501"/>
                  </a:lnTo>
                  <a:lnTo>
                    <a:pt x="319" y="502"/>
                  </a:lnTo>
                  <a:lnTo>
                    <a:pt x="319" y="503"/>
                  </a:lnTo>
                  <a:lnTo>
                    <a:pt x="319" y="504"/>
                  </a:lnTo>
                  <a:lnTo>
                    <a:pt x="318" y="506"/>
                  </a:lnTo>
                  <a:lnTo>
                    <a:pt x="316" y="507"/>
                  </a:lnTo>
                  <a:lnTo>
                    <a:pt x="315" y="507"/>
                  </a:lnTo>
                  <a:lnTo>
                    <a:pt x="314" y="506"/>
                  </a:lnTo>
                  <a:lnTo>
                    <a:pt x="313" y="504"/>
                  </a:lnTo>
                  <a:lnTo>
                    <a:pt x="301" y="486"/>
                  </a:lnTo>
                  <a:lnTo>
                    <a:pt x="300" y="484"/>
                  </a:lnTo>
                  <a:lnTo>
                    <a:pt x="300" y="483"/>
                  </a:lnTo>
                  <a:lnTo>
                    <a:pt x="301" y="482"/>
                  </a:lnTo>
                  <a:lnTo>
                    <a:pt x="302" y="481"/>
                  </a:lnTo>
                  <a:lnTo>
                    <a:pt x="303" y="480"/>
                  </a:lnTo>
                  <a:lnTo>
                    <a:pt x="305" y="481"/>
                  </a:lnTo>
                  <a:lnTo>
                    <a:pt x="306" y="481"/>
                  </a:lnTo>
                  <a:lnTo>
                    <a:pt x="307" y="482"/>
                  </a:lnTo>
                  <a:close/>
                  <a:moveTo>
                    <a:pt x="334" y="526"/>
                  </a:moveTo>
                  <a:lnTo>
                    <a:pt x="346" y="544"/>
                  </a:lnTo>
                  <a:lnTo>
                    <a:pt x="347" y="546"/>
                  </a:lnTo>
                  <a:lnTo>
                    <a:pt x="347" y="547"/>
                  </a:lnTo>
                  <a:lnTo>
                    <a:pt x="346" y="548"/>
                  </a:lnTo>
                  <a:lnTo>
                    <a:pt x="345" y="549"/>
                  </a:lnTo>
                  <a:lnTo>
                    <a:pt x="343" y="550"/>
                  </a:lnTo>
                  <a:lnTo>
                    <a:pt x="342" y="550"/>
                  </a:lnTo>
                  <a:lnTo>
                    <a:pt x="341" y="549"/>
                  </a:lnTo>
                  <a:lnTo>
                    <a:pt x="340" y="548"/>
                  </a:lnTo>
                  <a:lnTo>
                    <a:pt x="328" y="529"/>
                  </a:lnTo>
                  <a:lnTo>
                    <a:pt x="328" y="528"/>
                  </a:lnTo>
                  <a:lnTo>
                    <a:pt x="328" y="527"/>
                  </a:lnTo>
                  <a:lnTo>
                    <a:pt x="328" y="526"/>
                  </a:lnTo>
                  <a:lnTo>
                    <a:pt x="329" y="524"/>
                  </a:lnTo>
                  <a:lnTo>
                    <a:pt x="330" y="524"/>
                  </a:lnTo>
                  <a:lnTo>
                    <a:pt x="332" y="524"/>
                  </a:lnTo>
                  <a:lnTo>
                    <a:pt x="333" y="524"/>
                  </a:lnTo>
                  <a:lnTo>
                    <a:pt x="334" y="526"/>
                  </a:lnTo>
                  <a:close/>
                  <a:moveTo>
                    <a:pt x="361" y="569"/>
                  </a:moveTo>
                  <a:lnTo>
                    <a:pt x="372" y="584"/>
                  </a:lnTo>
                  <a:lnTo>
                    <a:pt x="372" y="587"/>
                  </a:lnTo>
                  <a:lnTo>
                    <a:pt x="372" y="588"/>
                  </a:lnTo>
                  <a:lnTo>
                    <a:pt x="372" y="589"/>
                  </a:lnTo>
                  <a:lnTo>
                    <a:pt x="370" y="590"/>
                  </a:lnTo>
                  <a:lnTo>
                    <a:pt x="369" y="590"/>
                  </a:lnTo>
                  <a:lnTo>
                    <a:pt x="367" y="590"/>
                  </a:lnTo>
                  <a:lnTo>
                    <a:pt x="366" y="590"/>
                  </a:lnTo>
                  <a:lnTo>
                    <a:pt x="365" y="589"/>
                  </a:lnTo>
                  <a:lnTo>
                    <a:pt x="355" y="574"/>
                  </a:lnTo>
                  <a:lnTo>
                    <a:pt x="355" y="571"/>
                  </a:lnTo>
                  <a:lnTo>
                    <a:pt x="355" y="570"/>
                  </a:lnTo>
                  <a:lnTo>
                    <a:pt x="355" y="569"/>
                  </a:lnTo>
                  <a:lnTo>
                    <a:pt x="356" y="568"/>
                  </a:lnTo>
                  <a:lnTo>
                    <a:pt x="357" y="568"/>
                  </a:lnTo>
                  <a:lnTo>
                    <a:pt x="360" y="568"/>
                  </a:lnTo>
                  <a:lnTo>
                    <a:pt x="361" y="568"/>
                  </a:lnTo>
                  <a:lnTo>
                    <a:pt x="361" y="569"/>
                  </a:lnTo>
                  <a:close/>
                </a:path>
              </a:pathLst>
            </a:custGeom>
            <a:solidFill>
              <a:srgbClr val="99CCCC"/>
            </a:solidFill>
            <a:ln w="1588">
              <a:solidFill>
                <a:srgbClr val="99CCCC"/>
              </a:solidFill>
              <a:prstDash val="solid"/>
              <a:round/>
              <a:headEnd/>
              <a:tailEnd/>
            </a:ln>
          </p:spPr>
          <p:txBody>
            <a:bodyPr/>
            <a:lstStyle/>
            <a:p>
              <a:endParaRPr lang="zh-TW" altLang="en-US"/>
            </a:p>
          </p:txBody>
        </p:sp>
        <p:sp>
          <p:nvSpPr>
            <p:cNvPr id="62488" name="Freeform 92">
              <a:extLst>
                <a:ext uri="{FF2B5EF4-FFF2-40B4-BE49-F238E27FC236}">
                  <a16:creationId xmlns:a16="http://schemas.microsoft.com/office/drawing/2014/main" id="{B3B00D21-5830-EA25-7CC3-41DA765AD70B}"/>
                </a:ext>
              </a:extLst>
            </p:cNvPr>
            <p:cNvSpPr>
              <a:spLocks noEditPoints="1"/>
            </p:cNvSpPr>
            <p:nvPr/>
          </p:nvSpPr>
          <p:spPr bwMode="auto">
            <a:xfrm>
              <a:off x="4809" y="2856"/>
              <a:ext cx="370" cy="397"/>
            </a:xfrm>
            <a:custGeom>
              <a:avLst/>
              <a:gdLst>
                <a:gd name="T0" fmla="*/ 351 w 370"/>
                <a:gd name="T1" fmla="*/ 23 h 397"/>
                <a:gd name="T2" fmla="*/ 348 w 370"/>
                <a:gd name="T3" fmla="*/ 20 h 397"/>
                <a:gd name="T4" fmla="*/ 365 w 370"/>
                <a:gd name="T5" fmla="*/ 0 h 397"/>
                <a:gd name="T6" fmla="*/ 370 w 370"/>
                <a:gd name="T7" fmla="*/ 1 h 397"/>
                <a:gd name="T8" fmla="*/ 369 w 370"/>
                <a:gd name="T9" fmla="*/ 6 h 397"/>
                <a:gd name="T10" fmla="*/ 316 w 370"/>
                <a:gd name="T11" fmla="*/ 60 h 397"/>
                <a:gd name="T12" fmla="*/ 313 w 370"/>
                <a:gd name="T13" fmla="*/ 58 h 397"/>
                <a:gd name="T14" fmla="*/ 330 w 370"/>
                <a:gd name="T15" fmla="*/ 38 h 397"/>
                <a:gd name="T16" fmla="*/ 335 w 370"/>
                <a:gd name="T17" fmla="*/ 39 h 397"/>
                <a:gd name="T18" fmla="*/ 334 w 370"/>
                <a:gd name="T19" fmla="*/ 44 h 397"/>
                <a:gd name="T20" fmla="*/ 282 w 370"/>
                <a:gd name="T21" fmla="*/ 98 h 397"/>
                <a:gd name="T22" fmla="*/ 277 w 370"/>
                <a:gd name="T23" fmla="*/ 96 h 397"/>
                <a:gd name="T24" fmla="*/ 295 w 370"/>
                <a:gd name="T25" fmla="*/ 76 h 397"/>
                <a:gd name="T26" fmla="*/ 300 w 370"/>
                <a:gd name="T27" fmla="*/ 77 h 397"/>
                <a:gd name="T28" fmla="*/ 300 w 370"/>
                <a:gd name="T29" fmla="*/ 81 h 397"/>
                <a:gd name="T30" fmla="*/ 247 w 370"/>
                <a:gd name="T31" fmla="*/ 136 h 397"/>
                <a:gd name="T32" fmla="*/ 242 w 370"/>
                <a:gd name="T33" fmla="*/ 133 h 397"/>
                <a:gd name="T34" fmla="*/ 260 w 370"/>
                <a:gd name="T35" fmla="*/ 113 h 397"/>
                <a:gd name="T36" fmla="*/ 264 w 370"/>
                <a:gd name="T37" fmla="*/ 114 h 397"/>
                <a:gd name="T38" fmla="*/ 264 w 370"/>
                <a:gd name="T39" fmla="*/ 119 h 397"/>
                <a:gd name="T40" fmla="*/ 211 w 370"/>
                <a:gd name="T41" fmla="*/ 173 h 397"/>
                <a:gd name="T42" fmla="*/ 208 w 370"/>
                <a:gd name="T43" fmla="*/ 171 h 397"/>
                <a:gd name="T44" fmla="*/ 224 w 370"/>
                <a:gd name="T45" fmla="*/ 151 h 397"/>
                <a:gd name="T46" fmla="*/ 229 w 370"/>
                <a:gd name="T47" fmla="*/ 152 h 397"/>
                <a:gd name="T48" fmla="*/ 229 w 370"/>
                <a:gd name="T49" fmla="*/ 157 h 397"/>
                <a:gd name="T50" fmla="*/ 176 w 370"/>
                <a:gd name="T51" fmla="*/ 211 h 397"/>
                <a:gd name="T52" fmla="*/ 173 w 370"/>
                <a:gd name="T53" fmla="*/ 207 h 397"/>
                <a:gd name="T54" fmla="*/ 189 w 370"/>
                <a:gd name="T55" fmla="*/ 188 h 397"/>
                <a:gd name="T56" fmla="*/ 195 w 370"/>
                <a:gd name="T57" fmla="*/ 190 h 397"/>
                <a:gd name="T58" fmla="*/ 194 w 370"/>
                <a:gd name="T59" fmla="*/ 194 h 397"/>
                <a:gd name="T60" fmla="*/ 141 w 370"/>
                <a:gd name="T61" fmla="*/ 248 h 397"/>
                <a:gd name="T62" fmla="*/ 137 w 370"/>
                <a:gd name="T63" fmla="*/ 245 h 397"/>
                <a:gd name="T64" fmla="*/ 155 w 370"/>
                <a:gd name="T65" fmla="*/ 226 h 397"/>
                <a:gd name="T66" fmla="*/ 160 w 370"/>
                <a:gd name="T67" fmla="*/ 227 h 397"/>
                <a:gd name="T68" fmla="*/ 158 w 370"/>
                <a:gd name="T69" fmla="*/ 232 h 397"/>
                <a:gd name="T70" fmla="*/ 106 w 370"/>
                <a:gd name="T71" fmla="*/ 286 h 397"/>
                <a:gd name="T72" fmla="*/ 102 w 370"/>
                <a:gd name="T73" fmla="*/ 282 h 397"/>
                <a:gd name="T74" fmla="*/ 120 w 370"/>
                <a:gd name="T75" fmla="*/ 264 h 397"/>
                <a:gd name="T76" fmla="*/ 124 w 370"/>
                <a:gd name="T77" fmla="*/ 265 h 397"/>
                <a:gd name="T78" fmla="*/ 123 w 370"/>
                <a:gd name="T79" fmla="*/ 270 h 397"/>
                <a:gd name="T80" fmla="*/ 71 w 370"/>
                <a:gd name="T81" fmla="*/ 324 h 397"/>
                <a:gd name="T82" fmla="*/ 67 w 370"/>
                <a:gd name="T83" fmla="*/ 320 h 397"/>
                <a:gd name="T84" fmla="*/ 84 w 370"/>
                <a:gd name="T85" fmla="*/ 301 h 397"/>
                <a:gd name="T86" fmla="*/ 89 w 370"/>
                <a:gd name="T87" fmla="*/ 302 h 397"/>
                <a:gd name="T88" fmla="*/ 89 w 370"/>
                <a:gd name="T89" fmla="*/ 307 h 397"/>
                <a:gd name="T90" fmla="*/ 36 w 370"/>
                <a:gd name="T91" fmla="*/ 361 h 397"/>
                <a:gd name="T92" fmla="*/ 31 w 370"/>
                <a:gd name="T93" fmla="*/ 358 h 397"/>
                <a:gd name="T94" fmla="*/ 49 w 370"/>
                <a:gd name="T95" fmla="*/ 339 h 397"/>
                <a:gd name="T96" fmla="*/ 54 w 370"/>
                <a:gd name="T97" fmla="*/ 340 h 397"/>
                <a:gd name="T98" fmla="*/ 54 w 370"/>
                <a:gd name="T99" fmla="*/ 345 h 397"/>
                <a:gd name="T100" fmla="*/ 3 w 370"/>
                <a:gd name="T101" fmla="*/ 397 h 397"/>
                <a:gd name="T102" fmla="*/ 0 w 370"/>
                <a:gd name="T103" fmla="*/ 393 h 397"/>
                <a:gd name="T104" fmla="*/ 14 w 370"/>
                <a:gd name="T105" fmla="*/ 377 h 397"/>
                <a:gd name="T106" fmla="*/ 19 w 370"/>
                <a:gd name="T107" fmla="*/ 378 h 397"/>
                <a:gd name="T108" fmla="*/ 19 w 370"/>
                <a:gd name="T109" fmla="*/ 382 h 39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70"/>
                <a:gd name="T166" fmla="*/ 0 h 397"/>
                <a:gd name="T167" fmla="*/ 370 w 370"/>
                <a:gd name="T168" fmla="*/ 397 h 39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70" h="397">
                  <a:moveTo>
                    <a:pt x="369" y="6"/>
                  </a:moveTo>
                  <a:lnTo>
                    <a:pt x="354" y="23"/>
                  </a:lnTo>
                  <a:lnTo>
                    <a:pt x="352" y="23"/>
                  </a:lnTo>
                  <a:lnTo>
                    <a:pt x="351" y="23"/>
                  </a:lnTo>
                  <a:lnTo>
                    <a:pt x="350" y="23"/>
                  </a:lnTo>
                  <a:lnTo>
                    <a:pt x="349" y="23"/>
                  </a:lnTo>
                  <a:lnTo>
                    <a:pt x="348" y="21"/>
                  </a:lnTo>
                  <a:lnTo>
                    <a:pt x="348" y="20"/>
                  </a:lnTo>
                  <a:lnTo>
                    <a:pt x="348" y="18"/>
                  </a:lnTo>
                  <a:lnTo>
                    <a:pt x="349" y="17"/>
                  </a:lnTo>
                  <a:lnTo>
                    <a:pt x="364" y="1"/>
                  </a:lnTo>
                  <a:lnTo>
                    <a:pt x="365" y="0"/>
                  </a:lnTo>
                  <a:lnTo>
                    <a:pt x="367" y="0"/>
                  </a:lnTo>
                  <a:lnTo>
                    <a:pt x="368" y="0"/>
                  </a:lnTo>
                  <a:lnTo>
                    <a:pt x="369" y="0"/>
                  </a:lnTo>
                  <a:lnTo>
                    <a:pt x="370" y="1"/>
                  </a:lnTo>
                  <a:lnTo>
                    <a:pt x="370" y="4"/>
                  </a:lnTo>
                  <a:lnTo>
                    <a:pt x="370" y="5"/>
                  </a:lnTo>
                  <a:lnTo>
                    <a:pt x="369" y="6"/>
                  </a:lnTo>
                  <a:close/>
                  <a:moveTo>
                    <a:pt x="334" y="44"/>
                  </a:moveTo>
                  <a:lnTo>
                    <a:pt x="320" y="60"/>
                  </a:lnTo>
                  <a:lnTo>
                    <a:pt x="318" y="60"/>
                  </a:lnTo>
                  <a:lnTo>
                    <a:pt x="316" y="60"/>
                  </a:lnTo>
                  <a:lnTo>
                    <a:pt x="315" y="60"/>
                  </a:lnTo>
                  <a:lnTo>
                    <a:pt x="314" y="60"/>
                  </a:lnTo>
                  <a:lnTo>
                    <a:pt x="313" y="59"/>
                  </a:lnTo>
                  <a:lnTo>
                    <a:pt x="313" y="58"/>
                  </a:lnTo>
                  <a:lnTo>
                    <a:pt x="313" y="56"/>
                  </a:lnTo>
                  <a:lnTo>
                    <a:pt x="314" y="54"/>
                  </a:lnTo>
                  <a:lnTo>
                    <a:pt x="329" y="39"/>
                  </a:lnTo>
                  <a:lnTo>
                    <a:pt x="330" y="38"/>
                  </a:lnTo>
                  <a:lnTo>
                    <a:pt x="331" y="38"/>
                  </a:lnTo>
                  <a:lnTo>
                    <a:pt x="332" y="38"/>
                  </a:lnTo>
                  <a:lnTo>
                    <a:pt x="334" y="38"/>
                  </a:lnTo>
                  <a:lnTo>
                    <a:pt x="335" y="39"/>
                  </a:lnTo>
                  <a:lnTo>
                    <a:pt x="335" y="41"/>
                  </a:lnTo>
                  <a:lnTo>
                    <a:pt x="335" y="43"/>
                  </a:lnTo>
                  <a:lnTo>
                    <a:pt x="334" y="44"/>
                  </a:lnTo>
                  <a:close/>
                  <a:moveTo>
                    <a:pt x="300" y="81"/>
                  </a:moveTo>
                  <a:lnTo>
                    <a:pt x="284" y="98"/>
                  </a:lnTo>
                  <a:lnTo>
                    <a:pt x="283" y="98"/>
                  </a:lnTo>
                  <a:lnTo>
                    <a:pt x="282" y="98"/>
                  </a:lnTo>
                  <a:lnTo>
                    <a:pt x="280" y="98"/>
                  </a:lnTo>
                  <a:lnTo>
                    <a:pt x="278" y="98"/>
                  </a:lnTo>
                  <a:lnTo>
                    <a:pt x="278" y="97"/>
                  </a:lnTo>
                  <a:lnTo>
                    <a:pt x="277" y="96"/>
                  </a:lnTo>
                  <a:lnTo>
                    <a:pt x="278" y="93"/>
                  </a:lnTo>
                  <a:lnTo>
                    <a:pt x="278" y="92"/>
                  </a:lnTo>
                  <a:lnTo>
                    <a:pt x="294" y="77"/>
                  </a:lnTo>
                  <a:lnTo>
                    <a:pt x="295" y="76"/>
                  </a:lnTo>
                  <a:lnTo>
                    <a:pt x="296" y="76"/>
                  </a:lnTo>
                  <a:lnTo>
                    <a:pt x="297" y="76"/>
                  </a:lnTo>
                  <a:lnTo>
                    <a:pt x="298" y="76"/>
                  </a:lnTo>
                  <a:lnTo>
                    <a:pt x="300" y="77"/>
                  </a:lnTo>
                  <a:lnTo>
                    <a:pt x="300" y="79"/>
                  </a:lnTo>
                  <a:lnTo>
                    <a:pt x="300" y="80"/>
                  </a:lnTo>
                  <a:lnTo>
                    <a:pt x="300" y="81"/>
                  </a:lnTo>
                  <a:close/>
                  <a:moveTo>
                    <a:pt x="264" y="119"/>
                  </a:moveTo>
                  <a:lnTo>
                    <a:pt x="249" y="136"/>
                  </a:lnTo>
                  <a:lnTo>
                    <a:pt x="248" y="136"/>
                  </a:lnTo>
                  <a:lnTo>
                    <a:pt x="247" y="136"/>
                  </a:lnTo>
                  <a:lnTo>
                    <a:pt x="245" y="136"/>
                  </a:lnTo>
                  <a:lnTo>
                    <a:pt x="243" y="136"/>
                  </a:lnTo>
                  <a:lnTo>
                    <a:pt x="243" y="134"/>
                  </a:lnTo>
                  <a:lnTo>
                    <a:pt x="242" y="133"/>
                  </a:lnTo>
                  <a:lnTo>
                    <a:pt x="243" y="131"/>
                  </a:lnTo>
                  <a:lnTo>
                    <a:pt x="243" y="130"/>
                  </a:lnTo>
                  <a:lnTo>
                    <a:pt x="258" y="114"/>
                  </a:lnTo>
                  <a:lnTo>
                    <a:pt x="260" y="113"/>
                  </a:lnTo>
                  <a:lnTo>
                    <a:pt x="261" y="113"/>
                  </a:lnTo>
                  <a:lnTo>
                    <a:pt x="262" y="113"/>
                  </a:lnTo>
                  <a:lnTo>
                    <a:pt x="264" y="113"/>
                  </a:lnTo>
                  <a:lnTo>
                    <a:pt x="264" y="114"/>
                  </a:lnTo>
                  <a:lnTo>
                    <a:pt x="265" y="117"/>
                  </a:lnTo>
                  <a:lnTo>
                    <a:pt x="264" y="118"/>
                  </a:lnTo>
                  <a:lnTo>
                    <a:pt x="264" y="119"/>
                  </a:lnTo>
                  <a:close/>
                  <a:moveTo>
                    <a:pt x="229" y="157"/>
                  </a:moveTo>
                  <a:lnTo>
                    <a:pt x="214" y="173"/>
                  </a:lnTo>
                  <a:lnTo>
                    <a:pt x="213" y="173"/>
                  </a:lnTo>
                  <a:lnTo>
                    <a:pt x="211" y="173"/>
                  </a:lnTo>
                  <a:lnTo>
                    <a:pt x="210" y="173"/>
                  </a:lnTo>
                  <a:lnTo>
                    <a:pt x="209" y="173"/>
                  </a:lnTo>
                  <a:lnTo>
                    <a:pt x="208" y="172"/>
                  </a:lnTo>
                  <a:lnTo>
                    <a:pt x="208" y="171"/>
                  </a:lnTo>
                  <a:lnTo>
                    <a:pt x="208" y="168"/>
                  </a:lnTo>
                  <a:lnTo>
                    <a:pt x="209" y="167"/>
                  </a:lnTo>
                  <a:lnTo>
                    <a:pt x="223" y="152"/>
                  </a:lnTo>
                  <a:lnTo>
                    <a:pt x="224" y="151"/>
                  </a:lnTo>
                  <a:lnTo>
                    <a:pt x="225" y="151"/>
                  </a:lnTo>
                  <a:lnTo>
                    <a:pt x="228" y="151"/>
                  </a:lnTo>
                  <a:lnTo>
                    <a:pt x="229" y="151"/>
                  </a:lnTo>
                  <a:lnTo>
                    <a:pt x="229" y="152"/>
                  </a:lnTo>
                  <a:lnTo>
                    <a:pt x="230" y="154"/>
                  </a:lnTo>
                  <a:lnTo>
                    <a:pt x="229" y="156"/>
                  </a:lnTo>
                  <a:lnTo>
                    <a:pt x="229" y="157"/>
                  </a:lnTo>
                  <a:close/>
                  <a:moveTo>
                    <a:pt x="194" y="194"/>
                  </a:moveTo>
                  <a:lnTo>
                    <a:pt x="178" y="211"/>
                  </a:lnTo>
                  <a:lnTo>
                    <a:pt x="177" y="211"/>
                  </a:lnTo>
                  <a:lnTo>
                    <a:pt x="176" y="211"/>
                  </a:lnTo>
                  <a:lnTo>
                    <a:pt x="175" y="211"/>
                  </a:lnTo>
                  <a:lnTo>
                    <a:pt x="174" y="211"/>
                  </a:lnTo>
                  <a:lnTo>
                    <a:pt x="173" y="210"/>
                  </a:lnTo>
                  <a:lnTo>
                    <a:pt x="173" y="207"/>
                  </a:lnTo>
                  <a:lnTo>
                    <a:pt x="173" y="206"/>
                  </a:lnTo>
                  <a:lnTo>
                    <a:pt x="174" y="205"/>
                  </a:lnTo>
                  <a:lnTo>
                    <a:pt x="188" y="190"/>
                  </a:lnTo>
                  <a:lnTo>
                    <a:pt x="189" y="188"/>
                  </a:lnTo>
                  <a:lnTo>
                    <a:pt x="191" y="188"/>
                  </a:lnTo>
                  <a:lnTo>
                    <a:pt x="193" y="188"/>
                  </a:lnTo>
                  <a:lnTo>
                    <a:pt x="194" y="188"/>
                  </a:lnTo>
                  <a:lnTo>
                    <a:pt x="195" y="190"/>
                  </a:lnTo>
                  <a:lnTo>
                    <a:pt x="195" y="192"/>
                  </a:lnTo>
                  <a:lnTo>
                    <a:pt x="195" y="193"/>
                  </a:lnTo>
                  <a:lnTo>
                    <a:pt x="194" y="194"/>
                  </a:lnTo>
                  <a:close/>
                  <a:moveTo>
                    <a:pt x="158" y="232"/>
                  </a:moveTo>
                  <a:lnTo>
                    <a:pt x="143" y="248"/>
                  </a:lnTo>
                  <a:lnTo>
                    <a:pt x="142" y="248"/>
                  </a:lnTo>
                  <a:lnTo>
                    <a:pt x="141" y="248"/>
                  </a:lnTo>
                  <a:lnTo>
                    <a:pt x="140" y="248"/>
                  </a:lnTo>
                  <a:lnTo>
                    <a:pt x="138" y="248"/>
                  </a:lnTo>
                  <a:lnTo>
                    <a:pt x="137" y="247"/>
                  </a:lnTo>
                  <a:lnTo>
                    <a:pt x="137" y="245"/>
                  </a:lnTo>
                  <a:lnTo>
                    <a:pt x="137" y="244"/>
                  </a:lnTo>
                  <a:lnTo>
                    <a:pt x="138" y="243"/>
                  </a:lnTo>
                  <a:lnTo>
                    <a:pt x="154" y="227"/>
                  </a:lnTo>
                  <a:lnTo>
                    <a:pt x="155" y="226"/>
                  </a:lnTo>
                  <a:lnTo>
                    <a:pt x="156" y="226"/>
                  </a:lnTo>
                  <a:lnTo>
                    <a:pt x="157" y="226"/>
                  </a:lnTo>
                  <a:lnTo>
                    <a:pt x="158" y="226"/>
                  </a:lnTo>
                  <a:lnTo>
                    <a:pt x="160" y="227"/>
                  </a:lnTo>
                  <a:lnTo>
                    <a:pt x="160" y="230"/>
                  </a:lnTo>
                  <a:lnTo>
                    <a:pt x="160" y="231"/>
                  </a:lnTo>
                  <a:lnTo>
                    <a:pt x="158" y="232"/>
                  </a:lnTo>
                  <a:close/>
                  <a:moveTo>
                    <a:pt x="123" y="270"/>
                  </a:moveTo>
                  <a:lnTo>
                    <a:pt x="109" y="286"/>
                  </a:lnTo>
                  <a:lnTo>
                    <a:pt x="108" y="286"/>
                  </a:lnTo>
                  <a:lnTo>
                    <a:pt x="106" y="286"/>
                  </a:lnTo>
                  <a:lnTo>
                    <a:pt x="104" y="286"/>
                  </a:lnTo>
                  <a:lnTo>
                    <a:pt x="103" y="286"/>
                  </a:lnTo>
                  <a:lnTo>
                    <a:pt x="102" y="285"/>
                  </a:lnTo>
                  <a:lnTo>
                    <a:pt x="102" y="282"/>
                  </a:lnTo>
                  <a:lnTo>
                    <a:pt x="102" y="281"/>
                  </a:lnTo>
                  <a:lnTo>
                    <a:pt x="103" y="280"/>
                  </a:lnTo>
                  <a:lnTo>
                    <a:pt x="118" y="265"/>
                  </a:lnTo>
                  <a:lnTo>
                    <a:pt x="120" y="264"/>
                  </a:lnTo>
                  <a:lnTo>
                    <a:pt x="121" y="264"/>
                  </a:lnTo>
                  <a:lnTo>
                    <a:pt x="122" y="264"/>
                  </a:lnTo>
                  <a:lnTo>
                    <a:pt x="123" y="264"/>
                  </a:lnTo>
                  <a:lnTo>
                    <a:pt x="124" y="265"/>
                  </a:lnTo>
                  <a:lnTo>
                    <a:pt x="124" y="267"/>
                  </a:lnTo>
                  <a:lnTo>
                    <a:pt x="124" y="268"/>
                  </a:lnTo>
                  <a:lnTo>
                    <a:pt x="123" y="270"/>
                  </a:lnTo>
                  <a:close/>
                  <a:moveTo>
                    <a:pt x="89" y="307"/>
                  </a:moveTo>
                  <a:lnTo>
                    <a:pt x="74" y="324"/>
                  </a:lnTo>
                  <a:lnTo>
                    <a:pt x="73" y="324"/>
                  </a:lnTo>
                  <a:lnTo>
                    <a:pt x="71" y="324"/>
                  </a:lnTo>
                  <a:lnTo>
                    <a:pt x="69" y="324"/>
                  </a:lnTo>
                  <a:lnTo>
                    <a:pt x="68" y="324"/>
                  </a:lnTo>
                  <a:lnTo>
                    <a:pt x="68" y="322"/>
                  </a:lnTo>
                  <a:lnTo>
                    <a:pt x="67" y="320"/>
                  </a:lnTo>
                  <a:lnTo>
                    <a:pt x="67" y="319"/>
                  </a:lnTo>
                  <a:lnTo>
                    <a:pt x="68" y="318"/>
                  </a:lnTo>
                  <a:lnTo>
                    <a:pt x="83" y="302"/>
                  </a:lnTo>
                  <a:lnTo>
                    <a:pt x="84" y="301"/>
                  </a:lnTo>
                  <a:lnTo>
                    <a:pt x="86" y="301"/>
                  </a:lnTo>
                  <a:lnTo>
                    <a:pt x="87" y="301"/>
                  </a:lnTo>
                  <a:lnTo>
                    <a:pt x="88" y="301"/>
                  </a:lnTo>
                  <a:lnTo>
                    <a:pt x="89" y="302"/>
                  </a:lnTo>
                  <a:lnTo>
                    <a:pt x="89" y="305"/>
                  </a:lnTo>
                  <a:lnTo>
                    <a:pt x="89" y="306"/>
                  </a:lnTo>
                  <a:lnTo>
                    <a:pt x="89" y="307"/>
                  </a:lnTo>
                  <a:close/>
                  <a:moveTo>
                    <a:pt x="54" y="345"/>
                  </a:moveTo>
                  <a:lnTo>
                    <a:pt x="39" y="361"/>
                  </a:lnTo>
                  <a:lnTo>
                    <a:pt x="37" y="361"/>
                  </a:lnTo>
                  <a:lnTo>
                    <a:pt x="36" y="361"/>
                  </a:lnTo>
                  <a:lnTo>
                    <a:pt x="34" y="361"/>
                  </a:lnTo>
                  <a:lnTo>
                    <a:pt x="33" y="361"/>
                  </a:lnTo>
                  <a:lnTo>
                    <a:pt x="33" y="360"/>
                  </a:lnTo>
                  <a:lnTo>
                    <a:pt x="31" y="358"/>
                  </a:lnTo>
                  <a:lnTo>
                    <a:pt x="33" y="357"/>
                  </a:lnTo>
                  <a:lnTo>
                    <a:pt x="33" y="355"/>
                  </a:lnTo>
                  <a:lnTo>
                    <a:pt x="48" y="340"/>
                  </a:lnTo>
                  <a:lnTo>
                    <a:pt x="49" y="339"/>
                  </a:lnTo>
                  <a:lnTo>
                    <a:pt x="50" y="339"/>
                  </a:lnTo>
                  <a:lnTo>
                    <a:pt x="51" y="339"/>
                  </a:lnTo>
                  <a:lnTo>
                    <a:pt x="54" y="339"/>
                  </a:lnTo>
                  <a:lnTo>
                    <a:pt x="54" y="340"/>
                  </a:lnTo>
                  <a:lnTo>
                    <a:pt x="54" y="342"/>
                  </a:lnTo>
                  <a:lnTo>
                    <a:pt x="54" y="344"/>
                  </a:lnTo>
                  <a:lnTo>
                    <a:pt x="54" y="345"/>
                  </a:lnTo>
                  <a:close/>
                  <a:moveTo>
                    <a:pt x="19" y="382"/>
                  </a:moveTo>
                  <a:lnTo>
                    <a:pt x="6" y="395"/>
                  </a:lnTo>
                  <a:lnTo>
                    <a:pt x="4" y="397"/>
                  </a:lnTo>
                  <a:lnTo>
                    <a:pt x="3" y="397"/>
                  </a:lnTo>
                  <a:lnTo>
                    <a:pt x="2" y="397"/>
                  </a:lnTo>
                  <a:lnTo>
                    <a:pt x="1" y="395"/>
                  </a:lnTo>
                  <a:lnTo>
                    <a:pt x="0" y="394"/>
                  </a:lnTo>
                  <a:lnTo>
                    <a:pt x="0" y="393"/>
                  </a:lnTo>
                  <a:lnTo>
                    <a:pt x="0" y="392"/>
                  </a:lnTo>
                  <a:lnTo>
                    <a:pt x="1" y="391"/>
                  </a:lnTo>
                  <a:lnTo>
                    <a:pt x="13" y="378"/>
                  </a:lnTo>
                  <a:lnTo>
                    <a:pt x="14" y="377"/>
                  </a:lnTo>
                  <a:lnTo>
                    <a:pt x="15" y="377"/>
                  </a:lnTo>
                  <a:lnTo>
                    <a:pt x="17" y="377"/>
                  </a:lnTo>
                  <a:lnTo>
                    <a:pt x="19" y="377"/>
                  </a:lnTo>
                  <a:lnTo>
                    <a:pt x="19" y="378"/>
                  </a:lnTo>
                  <a:lnTo>
                    <a:pt x="20" y="380"/>
                  </a:lnTo>
                  <a:lnTo>
                    <a:pt x="19" y="381"/>
                  </a:lnTo>
                  <a:lnTo>
                    <a:pt x="19" y="382"/>
                  </a:lnTo>
                  <a:close/>
                </a:path>
              </a:pathLst>
            </a:custGeom>
            <a:solidFill>
              <a:srgbClr val="99CCCC"/>
            </a:solidFill>
            <a:ln w="1588">
              <a:solidFill>
                <a:srgbClr val="99CCCC"/>
              </a:solidFill>
              <a:prstDash val="solid"/>
              <a:round/>
              <a:headEnd/>
              <a:tailEnd/>
            </a:ln>
          </p:spPr>
          <p:txBody>
            <a:bodyPr/>
            <a:lstStyle/>
            <a:p>
              <a:endParaRPr lang="zh-TW" altLang="en-US"/>
            </a:p>
          </p:txBody>
        </p:sp>
        <p:sp>
          <p:nvSpPr>
            <p:cNvPr id="62489" name="Freeform 93">
              <a:extLst>
                <a:ext uri="{FF2B5EF4-FFF2-40B4-BE49-F238E27FC236}">
                  <a16:creationId xmlns:a16="http://schemas.microsoft.com/office/drawing/2014/main" id="{DCA6DFDA-4CD2-C0C2-3F34-FADA5BF6B65D}"/>
                </a:ext>
              </a:extLst>
            </p:cNvPr>
            <p:cNvSpPr>
              <a:spLocks noEditPoints="1"/>
            </p:cNvSpPr>
            <p:nvPr/>
          </p:nvSpPr>
          <p:spPr bwMode="auto">
            <a:xfrm>
              <a:off x="4177" y="2833"/>
              <a:ext cx="629" cy="411"/>
            </a:xfrm>
            <a:custGeom>
              <a:avLst/>
              <a:gdLst>
                <a:gd name="T0" fmla="*/ 25 w 629"/>
                <a:gd name="T1" fmla="*/ 16 h 411"/>
                <a:gd name="T2" fmla="*/ 20 w 629"/>
                <a:gd name="T3" fmla="*/ 19 h 411"/>
                <a:gd name="T4" fmla="*/ 0 w 629"/>
                <a:gd name="T5" fmla="*/ 2 h 411"/>
                <a:gd name="T6" fmla="*/ 5 w 629"/>
                <a:gd name="T7" fmla="*/ 1 h 411"/>
                <a:gd name="T8" fmla="*/ 68 w 629"/>
                <a:gd name="T9" fmla="*/ 44 h 411"/>
                <a:gd name="T10" fmla="*/ 63 w 629"/>
                <a:gd name="T11" fmla="*/ 47 h 411"/>
                <a:gd name="T12" fmla="*/ 44 w 629"/>
                <a:gd name="T13" fmla="*/ 30 h 411"/>
                <a:gd name="T14" fmla="*/ 48 w 629"/>
                <a:gd name="T15" fmla="*/ 29 h 411"/>
                <a:gd name="T16" fmla="*/ 112 w 629"/>
                <a:gd name="T17" fmla="*/ 73 h 411"/>
                <a:gd name="T18" fmla="*/ 106 w 629"/>
                <a:gd name="T19" fmla="*/ 75 h 411"/>
                <a:gd name="T20" fmla="*/ 86 w 629"/>
                <a:gd name="T21" fmla="*/ 57 h 411"/>
                <a:gd name="T22" fmla="*/ 92 w 629"/>
                <a:gd name="T23" fmla="*/ 57 h 411"/>
                <a:gd name="T24" fmla="*/ 154 w 629"/>
                <a:gd name="T25" fmla="*/ 101 h 411"/>
                <a:gd name="T26" fmla="*/ 150 w 629"/>
                <a:gd name="T27" fmla="*/ 103 h 411"/>
                <a:gd name="T28" fmla="*/ 130 w 629"/>
                <a:gd name="T29" fmla="*/ 86 h 411"/>
                <a:gd name="T30" fmla="*/ 134 w 629"/>
                <a:gd name="T31" fmla="*/ 84 h 411"/>
                <a:gd name="T32" fmla="*/ 198 w 629"/>
                <a:gd name="T33" fmla="*/ 128 h 411"/>
                <a:gd name="T34" fmla="*/ 192 w 629"/>
                <a:gd name="T35" fmla="*/ 131 h 411"/>
                <a:gd name="T36" fmla="*/ 173 w 629"/>
                <a:gd name="T37" fmla="*/ 114 h 411"/>
                <a:gd name="T38" fmla="*/ 178 w 629"/>
                <a:gd name="T39" fmla="*/ 113 h 411"/>
                <a:gd name="T40" fmla="*/ 241 w 629"/>
                <a:gd name="T41" fmla="*/ 156 h 411"/>
                <a:gd name="T42" fmla="*/ 235 w 629"/>
                <a:gd name="T43" fmla="*/ 159 h 411"/>
                <a:gd name="T44" fmla="*/ 215 w 629"/>
                <a:gd name="T45" fmla="*/ 142 h 411"/>
                <a:gd name="T46" fmla="*/ 221 w 629"/>
                <a:gd name="T47" fmla="*/ 141 h 411"/>
                <a:gd name="T48" fmla="*/ 285 w 629"/>
                <a:gd name="T49" fmla="*/ 184 h 411"/>
                <a:gd name="T50" fmla="*/ 279 w 629"/>
                <a:gd name="T51" fmla="*/ 187 h 411"/>
                <a:gd name="T52" fmla="*/ 259 w 629"/>
                <a:gd name="T53" fmla="*/ 170 h 411"/>
                <a:gd name="T54" fmla="*/ 264 w 629"/>
                <a:gd name="T55" fmla="*/ 169 h 411"/>
                <a:gd name="T56" fmla="*/ 327 w 629"/>
                <a:gd name="T57" fmla="*/ 213 h 411"/>
                <a:gd name="T58" fmla="*/ 321 w 629"/>
                <a:gd name="T59" fmla="*/ 215 h 411"/>
                <a:gd name="T60" fmla="*/ 302 w 629"/>
                <a:gd name="T61" fmla="*/ 198 h 411"/>
                <a:gd name="T62" fmla="*/ 307 w 629"/>
                <a:gd name="T63" fmla="*/ 197 h 411"/>
                <a:gd name="T64" fmla="*/ 371 w 629"/>
                <a:gd name="T65" fmla="*/ 241 h 411"/>
                <a:gd name="T66" fmla="*/ 365 w 629"/>
                <a:gd name="T67" fmla="*/ 243 h 411"/>
                <a:gd name="T68" fmla="*/ 346 w 629"/>
                <a:gd name="T69" fmla="*/ 226 h 411"/>
                <a:gd name="T70" fmla="*/ 351 w 629"/>
                <a:gd name="T71" fmla="*/ 224 h 411"/>
                <a:gd name="T72" fmla="*/ 414 w 629"/>
                <a:gd name="T73" fmla="*/ 269 h 411"/>
                <a:gd name="T74" fmla="*/ 408 w 629"/>
                <a:gd name="T75" fmla="*/ 271 h 411"/>
                <a:gd name="T76" fmla="*/ 388 w 629"/>
                <a:gd name="T77" fmla="*/ 254 h 411"/>
                <a:gd name="T78" fmla="*/ 394 w 629"/>
                <a:gd name="T79" fmla="*/ 253 h 411"/>
                <a:gd name="T80" fmla="*/ 457 w 629"/>
                <a:gd name="T81" fmla="*/ 296 h 411"/>
                <a:gd name="T82" fmla="*/ 452 w 629"/>
                <a:gd name="T83" fmla="*/ 300 h 411"/>
                <a:gd name="T84" fmla="*/ 432 w 629"/>
                <a:gd name="T85" fmla="*/ 282 h 411"/>
                <a:gd name="T86" fmla="*/ 437 w 629"/>
                <a:gd name="T87" fmla="*/ 281 h 411"/>
                <a:gd name="T88" fmla="*/ 500 w 629"/>
                <a:gd name="T89" fmla="*/ 324 h 411"/>
                <a:gd name="T90" fmla="*/ 494 w 629"/>
                <a:gd name="T91" fmla="*/ 327 h 411"/>
                <a:gd name="T92" fmla="*/ 475 w 629"/>
                <a:gd name="T93" fmla="*/ 310 h 411"/>
                <a:gd name="T94" fmla="*/ 480 w 629"/>
                <a:gd name="T95" fmla="*/ 309 h 411"/>
                <a:gd name="T96" fmla="*/ 544 w 629"/>
                <a:gd name="T97" fmla="*/ 353 h 411"/>
                <a:gd name="T98" fmla="*/ 538 w 629"/>
                <a:gd name="T99" fmla="*/ 355 h 411"/>
                <a:gd name="T100" fmla="*/ 518 w 629"/>
                <a:gd name="T101" fmla="*/ 338 h 411"/>
                <a:gd name="T102" fmla="*/ 524 w 629"/>
                <a:gd name="T103" fmla="*/ 337 h 411"/>
                <a:gd name="T104" fmla="*/ 586 w 629"/>
                <a:gd name="T105" fmla="*/ 381 h 411"/>
                <a:gd name="T106" fmla="*/ 581 w 629"/>
                <a:gd name="T107" fmla="*/ 383 h 411"/>
                <a:gd name="T108" fmla="*/ 561 w 629"/>
                <a:gd name="T109" fmla="*/ 367 h 411"/>
                <a:gd name="T110" fmla="*/ 566 w 629"/>
                <a:gd name="T111" fmla="*/ 365 h 411"/>
                <a:gd name="T112" fmla="*/ 629 w 629"/>
                <a:gd name="T113" fmla="*/ 409 h 411"/>
                <a:gd name="T114" fmla="*/ 623 w 629"/>
                <a:gd name="T115" fmla="*/ 411 h 411"/>
                <a:gd name="T116" fmla="*/ 605 w 629"/>
                <a:gd name="T117" fmla="*/ 394 h 411"/>
                <a:gd name="T118" fmla="*/ 609 w 629"/>
                <a:gd name="T119" fmla="*/ 392 h 4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29"/>
                <a:gd name="T181" fmla="*/ 0 h 411"/>
                <a:gd name="T182" fmla="*/ 629 w 629"/>
                <a:gd name="T183" fmla="*/ 411 h 4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29" h="411">
                  <a:moveTo>
                    <a:pt x="5" y="1"/>
                  </a:moveTo>
                  <a:lnTo>
                    <a:pt x="24" y="13"/>
                  </a:lnTo>
                  <a:lnTo>
                    <a:pt x="25" y="14"/>
                  </a:lnTo>
                  <a:lnTo>
                    <a:pt x="25" y="15"/>
                  </a:lnTo>
                  <a:lnTo>
                    <a:pt x="25" y="16"/>
                  </a:lnTo>
                  <a:lnTo>
                    <a:pt x="25" y="17"/>
                  </a:lnTo>
                  <a:lnTo>
                    <a:pt x="24" y="19"/>
                  </a:lnTo>
                  <a:lnTo>
                    <a:pt x="23" y="20"/>
                  </a:lnTo>
                  <a:lnTo>
                    <a:pt x="21" y="20"/>
                  </a:lnTo>
                  <a:lnTo>
                    <a:pt x="20" y="19"/>
                  </a:lnTo>
                  <a:lnTo>
                    <a:pt x="1" y="7"/>
                  </a:lnTo>
                  <a:lnTo>
                    <a:pt x="0" y="6"/>
                  </a:lnTo>
                  <a:lnTo>
                    <a:pt x="0" y="5"/>
                  </a:lnTo>
                  <a:lnTo>
                    <a:pt x="0" y="3"/>
                  </a:lnTo>
                  <a:lnTo>
                    <a:pt x="0" y="2"/>
                  </a:lnTo>
                  <a:lnTo>
                    <a:pt x="1" y="1"/>
                  </a:lnTo>
                  <a:lnTo>
                    <a:pt x="3" y="0"/>
                  </a:lnTo>
                  <a:lnTo>
                    <a:pt x="4" y="0"/>
                  </a:lnTo>
                  <a:lnTo>
                    <a:pt x="5" y="1"/>
                  </a:lnTo>
                  <a:close/>
                  <a:moveTo>
                    <a:pt x="48" y="29"/>
                  </a:moveTo>
                  <a:lnTo>
                    <a:pt x="67" y="41"/>
                  </a:lnTo>
                  <a:lnTo>
                    <a:pt x="68" y="42"/>
                  </a:lnTo>
                  <a:lnTo>
                    <a:pt x="68" y="43"/>
                  </a:lnTo>
                  <a:lnTo>
                    <a:pt x="68" y="44"/>
                  </a:lnTo>
                  <a:lnTo>
                    <a:pt x="68" y="46"/>
                  </a:lnTo>
                  <a:lnTo>
                    <a:pt x="67" y="47"/>
                  </a:lnTo>
                  <a:lnTo>
                    <a:pt x="66" y="48"/>
                  </a:lnTo>
                  <a:lnTo>
                    <a:pt x="64" y="48"/>
                  </a:lnTo>
                  <a:lnTo>
                    <a:pt x="63" y="47"/>
                  </a:lnTo>
                  <a:lnTo>
                    <a:pt x="45" y="35"/>
                  </a:lnTo>
                  <a:lnTo>
                    <a:pt x="44" y="34"/>
                  </a:lnTo>
                  <a:lnTo>
                    <a:pt x="43" y="33"/>
                  </a:lnTo>
                  <a:lnTo>
                    <a:pt x="43" y="32"/>
                  </a:lnTo>
                  <a:lnTo>
                    <a:pt x="44" y="30"/>
                  </a:lnTo>
                  <a:lnTo>
                    <a:pt x="45" y="29"/>
                  </a:lnTo>
                  <a:lnTo>
                    <a:pt x="46" y="28"/>
                  </a:lnTo>
                  <a:lnTo>
                    <a:pt x="47" y="28"/>
                  </a:lnTo>
                  <a:lnTo>
                    <a:pt x="48" y="29"/>
                  </a:lnTo>
                  <a:close/>
                  <a:moveTo>
                    <a:pt x="92" y="57"/>
                  </a:moveTo>
                  <a:lnTo>
                    <a:pt x="110" y="69"/>
                  </a:lnTo>
                  <a:lnTo>
                    <a:pt x="111" y="70"/>
                  </a:lnTo>
                  <a:lnTo>
                    <a:pt x="112" y="72"/>
                  </a:lnTo>
                  <a:lnTo>
                    <a:pt x="112" y="73"/>
                  </a:lnTo>
                  <a:lnTo>
                    <a:pt x="111" y="74"/>
                  </a:lnTo>
                  <a:lnTo>
                    <a:pt x="110" y="75"/>
                  </a:lnTo>
                  <a:lnTo>
                    <a:pt x="108" y="75"/>
                  </a:lnTo>
                  <a:lnTo>
                    <a:pt x="107" y="75"/>
                  </a:lnTo>
                  <a:lnTo>
                    <a:pt x="106" y="75"/>
                  </a:lnTo>
                  <a:lnTo>
                    <a:pt x="87" y="63"/>
                  </a:lnTo>
                  <a:lnTo>
                    <a:pt x="86" y="62"/>
                  </a:lnTo>
                  <a:lnTo>
                    <a:pt x="86" y="61"/>
                  </a:lnTo>
                  <a:lnTo>
                    <a:pt x="86" y="60"/>
                  </a:lnTo>
                  <a:lnTo>
                    <a:pt x="86" y="57"/>
                  </a:lnTo>
                  <a:lnTo>
                    <a:pt x="87" y="56"/>
                  </a:lnTo>
                  <a:lnTo>
                    <a:pt x="88" y="56"/>
                  </a:lnTo>
                  <a:lnTo>
                    <a:pt x="91" y="56"/>
                  </a:lnTo>
                  <a:lnTo>
                    <a:pt x="92" y="57"/>
                  </a:lnTo>
                  <a:close/>
                  <a:moveTo>
                    <a:pt x="134" y="84"/>
                  </a:moveTo>
                  <a:lnTo>
                    <a:pt x="153" y="97"/>
                  </a:lnTo>
                  <a:lnTo>
                    <a:pt x="154" y="97"/>
                  </a:lnTo>
                  <a:lnTo>
                    <a:pt x="154" y="99"/>
                  </a:lnTo>
                  <a:lnTo>
                    <a:pt x="154" y="101"/>
                  </a:lnTo>
                  <a:lnTo>
                    <a:pt x="154" y="102"/>
                  </a:lnTo>
                  <a:lnTo>
                    <a:pt x="153" y="103"/>
                  </a:lnTo>
                  <a:lnTo>
                    <a:pt x="152" y="103"/>
                  </a:lnTo>
                  <a:lnTo>
                    <a:pt x="151" y="103"/>
                  </a:lnTo>
                  <a:lnTo>
                    <a:pt x="150" y="103"/>
                  </a:lnTo>
                  <a:lnTo>
                    <a:pt x="131" y="92"/>
                  </a:lnTo>
                  <a:lnTo>
                    <a:pt x="130" y="90"/>
                  </a:lnTo>
                  <a:lnTo>
                    <a:pt x="130" y="89"/>
                  </a:lnTo>
                  <a:lnTo>
                    <a:pt x="130" y="87"/>
                  </a:lnTo>
                  <a:lnTo>
                    <a:pt x="130" y="86"/>
                  </a:lnTo>
                  <a:lnTo>
                    <a:pt x="131" y="84"/>
                  </a:lnTo>
                  <a:lnTo>
                    <a:pt x="132" y="84"/>
                  </a:lnTo>
                  <a:lnTo>
                    <a:pt x="133" y="84"/>
                  </a:lnTo>
                  <a:lnTo>
                    <a:pt x="134" y="84"/>
                  </a:lnTo>
                  <a:close/>
                  <a:moveTo>
                    <a:pt x="178" y="113"/>
                  </a:moveTo>
                  <a:lnTo>
                    <a:pt x="197" y="124"/>
                  </a:lnTo>
                  <a:lnTo>
                    <a:pt x="198" y="126"/>
                  </a:lnTo>
                  <a:lnTo>
                    <a:pt x="198" y="127"/>
                  </a:lnTo>
                  <a:lnTo>
                    <a:pt x="198" y="128"/>
                  </a:lnTo>
                  <a:lnTo>
                    <a:pt x="198" y="130"/>
                  </a:lnTo>
                  <a:lnTo>
                    <a:pt x="197" y="131"/>
                  </a:lnTo>
                  <a:lnTo>
                    <a:pt x="195" y="131"/>
                  </a:lnTo>
                  <a:lnTo>
                    <a:pt x="194" y="131"/>
                  </a:lnTo>
                  <a:lnTo>
                    <a:pt x="192" y="131"/>
                  </a:lnTo>
                  <a:lnTo>
                    <a:pt x="174" y="119"/>
                  </a:lnTo>
                  <a:lnTo>
                    <a:pt x="173" y="119"/>
                  </a:lnTo>
                  <a:lnTo>
                    <a:pt x="172" y="116"/>
                  </a:lnTo>
                  <a:lnTo>
                    <a:pt x="172" y="115"/>
                  </a:lnTo>
                  <a:lnTo>
                    <a:pt x="173" y="114"/>
                  </a:lnTo>
                  <a:lnTo>
                    <a:pt x="174" y="113"/>
                  </a:lnTo>
                  <a:lnTo>
                    <a:pt x="175" y="113"/>
                  </a:lnTo>
                  <a:lnTo>
                    <a:pt x="177" y="113"/>
                  </a:lnTo>
                  <a:lnTo>
                    <a:pt x="178" y="113"/>
                  </a:lnTo>
                  <a:close/>
                  <a:moveTo>
                    <a:pt x="221" y="141"/>
                  </a:moveTo>
                  <a:lnTo>
                    <a:pt x="240" y="153"/>
                  </a:lnTo>
                  <a:lnTo>
                    <a:pt x="240" y="154"/>
                  </a:lnTo>
                  <a:lnTo>
                    <a:pt x="241" y="155"/>
                  </a:lnTo>
                  <a:lnTo>
                    <a:pt x="241" y="156"/>
                  </a:lnTo>
                  <a:lnTo>
                    <a:pt x="240" y="159"/>
                  </a:lnTo>
                  <a:lnTo>
                    <a:pt x="238" y="160"/>
                  </a:lnTo>
                  <a:lnTo>
                    <a:pt x="237" y="160"/>
                  </a:lnTo>
                  <a:lnTo>
                    <a:pt x="235" y="159"/>
                  </a:lnTo>
                  <a:lnTo>
                    <a:pt x="217" y="147"/>
                  </a:lnTo>
                  <a:lnTo>
                    <a:pt x="215" y="146"/>
                  </a:lnTo>
                  <a:lnTo>
                    <a:pt x="215" y="144"/>
                  </a:lnTo>
                  <a:lnTo>
                    <a:pt x="215" y="143"/>
                  </a:lnTo>
                  <a:lnTo>
                    <a:pt x="215" y="142"/>
                  </a:lnTo>
                  <a:lnTo>
                    <a:pt x="217" y="141"/>
                  </a:lnTo>
                  <a:lnTo>
                    <a:pt x="218" y="141"/>
                  </a:lnTo>
                  <a:lnTo>
                    <a:pt x="220" y="140"/>
                  </a:lnTo>
                  <a:lnTo>
                    <a:pt x="221" y="141"/>
                  </a:lnTo>
                  <a:close/>
                  <a:moveTo>
                    <a:pt x="264" y="169"/>
                  </a:moveTo>
                  <a:lnTo>
                    <a:pt x="282" y="181"/>
                  </a:lnTo>
                  <a:lnTo>
                    <a:pt x="284" y="182"/>
                  </a:lnTo>
                  <a:lnTo>
                    <a:pt x="285" y="183"/>
                  </a:lnTo>
                  <a:lnTo>
                    <a:pt x="285" y="184"/>
                  </a:lnTo>
                  <a:lnTo>
                    <a:pt x="284" y="186"/>
                  </a:lnTo>
                  <a:lnTo>
                    <a:pt x="282" y="187"/>
                  </a:lnTo>
                  <a:lnTo>
                    <a:pt x="281" y="188"/>
                  </a:lnTo>
                  <a:lnTo>
                    <a:pt x="280" y="188"/>
                  </a:lnTo>
                  <a:lnTo>
                    <a:pt x="279" y="187"/>
                  </a:lnTo>
                  <a:lnTo>
                    <a:pt x="260" y="175"/>
                  </a:lnTo>
                  <a:lnTo>
                    <a:pt x="259" y="174"/>
                  </a:lnTo>
                  <a:lnTo>
                    <a:pt x="259" y="173"/>
                  </a:lnTo>
                  <a:lnTo>
                    <a:pt x="259" y="171"/>
                  </a:lnTo>
                  <a:lnTo>
                    <a:pt x="259" y="170"/>
                  </a:lnTo>
                  <a:lnTo>
                    <a:pt x="260" y="169"/>
                  </a:lnTo>
                  <a:lnTo>
                    <a:pt x="261" y="168"/>
                  </a:lnTo>
                  <a:lnTo>
                    <a:pt x="262" y="168"/>
                  </a:lnTo>
                  <a:lnTo>
                    <a:pt x="264" y="169"/>
                  </a:lnTo>
                  <a:close/>
                  <a:moveTo>
                    <a:pt x="307" y="197"/>
                  </a:moveTo>
                  <a:lnTo>
                    <a:pt x="326" y="209"/>
                  </a:lnTo>
                  <a:lnTo>
                    <a:pt x="327" y="210"/>
                  </a:lnTo>
                  <a:lnTo>
                    <a:pt x="327" y="211"/>
                  </a:lnTo>
                  <a:lnTo>
                    <a:pt x="327" y="213"/>
                  </a:lnTo>
                  <a:lnTo>
                    <a:pt x="327" y="214"/>
                  </a:lnTo>
                  <a:lnTo>
                    <a:pt x="326" y="215"/>
                  </a:lnTo>
                  <a:lnTo>
                    <a:pt x="325" y="216"/>
                  </a:lnTo>
                  <a:lnTo>
                    <a:pt x="324" y="216"/>
                  </a:lnTo>
                  <a:lnTo>
                    <a:pt x="321" y="215"/>
                  </a:lnTo>
                  <a:lnTo>
                    <a:pt x="304" y="203"/>
                  </a:lnTo>
                  <a:lnTo>
                    <a:pt x="302" y="202"/>
                  </a:lnTo>
                  <a:lnTo>
                    <a:pt x="301" y="201"/>
                  </a:lnTo>
                  <a:lnTo>
                    <a:pt x="301" y="200"/>
                  </a:lnTo>
                  <a:lnTo>
                    <a:pt x="302" y="198"/>
                  </a:lnTo>
                  <a:lnTo>
                    <a:pt x="304" y="197"/>
                  </a:lnTo>
                  <a:lnTo>
                    <a:pt x="305" y="196"/>
                  </a:lnTo>
                  <a:lnTo>
                    <a:pt x="306" y="196"/>
                  </a:lnTo>
                  <a:lnTo>
                    <a:pt x="307" y="197"/>
                  </a:lnTo>
                  <a:close/>
                  <a:moveTo>
                    <a:pt x="351" y="224"/>
                  </a:moveTo>
                  <a:lnTo>
                    <a:pt x="369" y="237"/>
                  </a:lnTo>
                  <a:lnTo>
                    <a:pt x="371" y="240"/>
                  </a:lnTo>
                  <a:lnTo>
                    <a:pt x="371" y="241"/>
                  </a:lnTo>
                  <a:lnTo>
                    <a:pt x="371" y="242"/>
                  </a:lnTo>
                  <a:lnTo>
                    <a:pt x="369" y="243"/>
                  </a:lnTo>
                  <a:lnTo>
                    <a:pt x="368" y="243"/>
                  </a:lnTo>
                  <a:lnTo>
                    <a:pt x="366" y="243"/>
                  </a:lnTo>
                  <a:lnTo>
                    <a:pt x="365" y="243"/>
                  </a:lnTo>
                  <a:lnTo>
                    <a:pt x="346" y="231"/>
                  </a:lnTo>
                  <a:lnTo>
                    <a:pt x="346" y="230"/>
                  </a:lnTo>
                  <a:lnTo>
                    <a:pt x="345" y="229"/>
                  </a:lnTo>
                  <a:lnTo>
                    <a:pt x="345" y="228"/>
                  </a:lnTo>
                  <a:lnTo>
                    <a:pt x="346" y="226"/>
                  </a:lnTo>
                  <a:lnTo>
                    <a:pt x="346" y="224"/>
                  </a:lnTo>
                  <a:lnTo>
                    <a:pt x="347" y="224"/>
                  </a:lnTo>
                  <a:lnTo>
                    <a:pt x="350" y="224"/>
                  </a:lnTo>
                  <a:lnTo>
                    <a:pt x="351" y="224"/>
                  </a:lnTo>
                  <a:close/>
                  <a:moveTo>
                    <a:pt x="394" y="253"/>
                  </a:moveTo>
                  <a:lnTo>
                    <a:pt x="412" y="266"/>
                  </a:lnTo>
                  <a:lnTo>
                    <a:pt x="413" y="266"/>
                  </a:lnTo>
                  <a:lnTo>
                    <a:pt x="414" y="267"/>
                  </a:lnTo>
                  <a:lnTo>
                    <a:pt x="414" y="269"/>
                  </a:lnTo>
                  <a:lnTo>
                    <a:pt x="413" y="270"/>
                  </a:lnTo>
                  <a:lnTo>
                    <a:pt x="412" y="271"/>
                  </a:lnTo>
                  <a:lnTo>
                    <a:pt x="411" y="271"/>
                  </a:lnTo>
                  <a:lnTo>
                    <a:pt x="409" y="271"/>
                  </a:lnTo>
                  <a:lnTo>
                    <a:pt x="408" y="271"/>
                  </a:lnTo>
                  <a:lnTo>
                    <a:pt x="389" y="260"/>
                  </a:lnTo>
                  <a:lnTo>
                    <a:pt x="388" y="258"/>
                  </a:lnTo>
                  <a:lnTo>
                    <a:pt x="388" y="257"/>
                  </a:lnTo>
                  <a:lnTo>
                    <a:pt x="388" y="255"/>
                  </a:lnTo>
                  <a:lnTo>
                    <a:pt x="388" y="254"/>
                  </a:lnTo>
                  <a:lnTo>
                    <a:pt x="389" y="253"/>
                  </a:lnTo>
                  <a:lnTo>
                    <a:pt x="391" y="253"/>
                  </a:lnTo>
                  <a:lnTo>
                    <a:pt x="392" y="253"/>
                  </a:lnTo>
                  <a:lnTo>
                    <a:pt x="394" y="253"/>
                  </a:lnTo>
                  <a:close/>
                  <a:moveTo>
                    <a:pt x="437" y="281"/>
                  </a:moveTo>
                  <a:lnTo>
                    <a:pt x="455" y="293"/>
                  </a:lnTo>
                  <a:lnTo>
                    <a:pt x="457" y="294"/>
                  </a:lnTo>
                  <a:lnTo>
                    <a:pt x="457" y="295"/>
                  </a:lnTo>
                  <a:lnTo>
                    <a:pt x="457" y="296"/>
                  </a:lnTo>
                  <a:lnTo>
                    <a:pt x="457" y="298"/>
                  </a:lnTo>
                  <a:lnTo>
                    <a:pt x="455" y="300"/>
                  </a:lnTo>
                  <a:lnTo>
                    <a:pt x="454" y="300"/>
                  </a:lnTo>
                  <a:lnTo>
                    <a:pt x="453" y="300"/>
                  </a:lnTo>
                  <a:lnTo>
                    <a:pt x="452" y="300"/>
                  </a:lnTo>
                  <a:lnTo>
                    <a:pt x="433" y="287"/>
                  </a:lnTo>
                  <a:lnTo>
                    <a:pt x="432" y="285"/>
                  </a:lnTo>
                  <a:lnTo>
                    <a:pt x="431" y="284"/>
                  </a:lnTo>
                  <a:lnTo>
                    <a:pt x="431" y="283"/>
                  </a:lnTo>
                  <a:lnTo>
                    <a:pt x="432" y="282"/>
                  </a:lnTo>
                  <a:lnTo>
                    <a:pt x="433" y="281"/>
                  </a:lnTo>
                  <a:lnTo>
                    <a:pt x="434" y="281"/>
                  </a:lnTo>
                  <a:lnTo>
                    <a:pt x="435" y="281"/>
                  </a:lnTo>
                  <a:lnTo>
                    <a:pt x="437" y="281"/>
                  </a:lnTo>
                  <a:close/>
                  <a:moveTo>
                    <a:pt x="480" y="309"/>
                  </a:moveTo>
                  <a:lnTo>
                    <a:pt x="499" y="321"/>
                  </a:lnTo>
                  <a:lnTo>
                    <a:pt x="500" y="322"/>
                  </a:lnTo>
                  <a:lnTo>
                    <a:pt x="500" y="323"/>
                  </a:lnTo>
                  <a:lnTo>
                    <a:pt x="500" y="324"/>
                  </a:lnTo>
                  <a:lnTo>
                    <a:pt x="500" y="325"/>
                  </a:lnTo>
                  <a:lnTo>
                    <a:pt x="499" y="327"/>
                  </a:lnTo>
                  <a:lnTo>
                    <a:pt x="498" y="328"/>
                  </a:lnTo>
                  <a:lnTo>
                    <a:pt x="495" y="328"/>
                  </a:lnTo>
                  <a:lnTo>
                    <a:pt x="494" y="327"/>
                  </a:lnTo>
                  <a:lnTo>
                    <a:pt x="477" y="315"/>
                  </a:lnTo>
                  <a:lnTo>
                    <a:pt x="475" y="314"/>
                  </a:lnTo>
                  <a:lnTo>
                    <a:pt x="474" y="313"/>
                  </a:lnTo>
                  <a:lnTo>
                    <a:pt x="474" y="311"/>
                  </a:lnTo>
                  <a:lnTo>
                    <a:pt x="475" y="310"/>
                  </a:lnTo>
                  <a:lnTo>
                    <a:pt x="475" y="309"/>
                  </a:lnTo>
                  <a:lnTo>
                    <a:pt x="478" y="308"/>
                  </a:lnTo>
                  <a:lnTo>
                    <a:pt x="479" y="308"/>
                  </a:lnTo>
                  <a:lnTo>
                    <a:pt x="480" y="309"/>
                  </a:lnTo>
                  <a:close/>
                  <a:moveTo>
                    <a:pt x="524" y="337"/>
                  </a:moveTo>
                  <a:lnTo>
                    <a:pt x="541" y="349"/>
                  </a:lnTo>
                  <a:lnTo>
                    <a:pt x="542" y="350"/>
                  </a:lnTo>
                  <a:lnTo>
                    <a:pt x="544" y="351"/>
                  </a:lnTo>
                  <a:lnTo>
                    <a:pt x="544" y="353"/>
                  </a:lnTo>
                  <a:lnTo>
                    <a:pt x="542" y="354"/>
                  </a:lnTo>
                  <a:lnTo>
                    <a:pt x="541" y="355"/>
                  </a:lnTo>
                  <a:lnTo>
                    <a:pt x="540" y="356"/>
                  </a:lnTo>
                  <a:lnTo>
                    <a:pt x="539" y="356"/>
                  </a:lnTo>
                  <a:lnTo>
                    <a:pt x="538" y="355"/>
                  </a:lnTo>
                  <a:lnTo>
                    <a:pt x="519" y="343"/>
                  </a:lnTo>
                  <a:lnTo>
                    <a:pt x="518" y="342"/>
                  </a:lnTo>
                  <a:lnTo>
                    <a:pt x="518" y="341"/>
                  </a:lnTo>
                  <a:lnTo>
                    <a:pt x="518" y="340"/>
                  </a:lnTo>
                  <a:lnTo>
                    <a:pt x="518" y="338"/>
                  </a:lnTo>
                  <a:lnTo>
                    <a:pt x="519" y="337"/>
                  </a:lnTo>
                  <a:lnTo>
                    <a:pt x="520" y="336"/>
                  </a:lnTo>
                  <a:lnTo>
                    <a:pt x="521" y="336"/>
                  </a:lnTo>
                  <a:lnTo>
                    <a:pt x="524" y="337"/>
                  </a:lnTo>
                  <a:close/>
                  <a:moveTo>
                    <a:pt x="566" y="365"/>
                  </a:moveTo>
                  <a:lnTo>
                    <a:pt x="585" y="377"/>
                  </a:lnTo>
                  <a:lnTo>
                    <a:pt x="586" y="378"/>
                  </a:lnTo>
                  <a:lnTo>
                    <a:pt x="586" y="380"/>
                  </a:lnTo>
                  <a:lnTo>
                    <a:pt x="586" y="381"/>
                  </a:lnTo>
                  <a:lnTo>
                    <a:pt x="586" y="382"/>
                  </a:lnTo>
                  <a:lnTo>
                    <a:pt x="585" y="383"/>
                  </a:lnTo>
                  <a:lnTo>
                    <a:pt x="584" y="383"/>
                  </a:lnTo>
                  <a:lnTo>
                    <a:pt x="582" y="383"/>
                  </a:lnTo>
                  <a:lnTo>
                    <a:pt x="581" y="383"/>
                  </a:lnTo>
                  <a:lnTo>
                    <a:pt x="562" y="371"/>
                  </a:lnTo>
                  <a:lnTo>
                    <a:pt x="561" y="370"/>
                  </a:lnTo>
                  <a:lnTo>
                    <a:pt x="561" y="369"/>
                  </a:lnTo>
                  <a:lnTo>
                    <a:pt x="560" y="368"/>
                  </a:lnTo>
                  <a:lnTo>
                    <a:pt x="561" y="367"/>
                  </a:lnTo>
                  <a:lnTo>
                    <a:pt x="562" y="365"/>
                  </a:lnTo>
                  <a:lnTo>
                    <a:pt x="564" y="364"/>
                  </a:lnTo>
                  <a:lnTo>
                    <a:pt x="565" y="364"/>
                  </a:lnTo>
                  <a:lnTo>
                    <a:pt x="566" y="365"/>
                  </a:lnTo>
                  <a:close/>
                  <a:moveTo>
                    <a:pt x="609" y="392"/>
                  </a:moveTo>
                  <a:lnTo>
                    <a:pt x="628" y="405"/>
                  </a:lnTo>
                  <a:lnTo>
                    <a:pt x="629" y="405"/>
                  </a:lnTo>
                  <a:lnTo>
                    <a:pt x="629" y="408"/>
                  </a:lnTo>
                  <a:lnTo>
                    <a:pt x="629" y="409"/>
                  </a:lnTo>
                  <a:lnTo>
                    <a:pt x="629" y="410"/>
                  </a:lnTo>
                  <a:lnTo>
                    <a:pt x="628" y="411"/>
                  </a:lnTo>
                  <a:lnTo>
                    <a:pt x="627" y="411"/>
                  </a:lnTo>
                  <a:lnTo>
                    <a:pt x="625" y="411"/>
                  </a:lnTo>
                  <a:lnTo>
                    <a:pt x="623" y="411"/>
                  </a:lnTo>
                  <a:lnTo>
                    <a:pt x="606" y="400"/>
                  </a:lnTo>
                  <a:lnTo>
                    <a:pt x="605" y="398"/>
                  </a:lnTo>
                  <a:lnTo>
                    <a:pt x="603" y="397"/>
                  </a:lnTo>
                  <a:lnTo>
                    <a:pt x="603" y="395"/>
                  </a:lnTo>
                  <a:lnTo>
                    <a:pt x="605" y="394"/>
                  </a:lnTo>
                  <a:lnTo>
                    <a:pt x="606" y="392"/>
                  </a:lnTo>
                  <a:lnTo>
                    <a:pt x="607" y="392"/>
                  </a:lnTo>
                  <a:lnTo>
                    <a:pt x="608" y="392"/>
                  </a:lnTo>
                  <a:lnTo>
                    <a:pt x="609" y="392"/>
                  </a:lnTo>
                  <a:close/>
                </a:path>
              </a:pathLst>
            </a:custGeom>
            <a:solidFill>
              <a:srgbClr val="99CCCC"/>
            </a:solidFill>
            <a:ln w="1588">
              <a:solidFill>
                <a:srgbClr val="99CCCC"/>
              </a:solidFill>
              <a:prstDash val="solid"/>
              <a:round/>
              <a:headEnd/>
              <a:tailEnd/>
            </a:ln>
          </p:spPr>
          <p:txBody>
            <a:bodyPr/>
            <a:lstStyle/>
            <a:p>
              <a:endParaRPr lang="zh-TW" altLang="en-US"/>
            </a:p>
          </p:txBody>
        </p:sp>
        <p:sp>
          <p:nvSpPr>
            <p:cNvPr id="62490" name="Freeform 94">
              <a:extLst>
                <a:ext uri="{FF2B5EF4-FFF2-40B4-BE49-F238E27FC236}">
                  <a16:creationId xmlns:a16="http://schemas.microsoft.com/office/drawing/2014/main" id="{55E31D3A-F6F5-0786-76C0-03FAC7E66EE6}"/>
                </a:ext>
              </a:extLst>
            </p:cNvPr>
            <p:cNvSpPr>
              <a:spLocks noEditPoints="1"/>
            </p:cNvSpPr>
            <p:nvPr/>
          </p:nvSpPr>
          <p:spPr bwMode="auto">
            <a:xfrm>
              <a:off x="4442" y="3245"/>
              <a:ext cx="376" cy="241"/>
            </a:xfrm>
            <a:custGeom>
              <a:avLst/>
              <a:gdLst>
                <a:gd name="T0" fmla="*/ 0 w 376"/>
                <a:gd name="T1" fmla="*/ 225 h 241"/>
                <a:gd name="T2" fmla="*/ 329 w 376"/>
                <a:gd name="T3" fmla="*/ 18 h 241"/>
                <a:gd name="T4" fmla="*/ 340 w 376"/>
                <a:gd name="T5" fmla="*/ 35 h 241"/>
                <a:gd name="T6" fmla="*/ 10 w 376"/>
                <a:gd name="T7" fmla="*/ 241 h 241"/>
                <a:gd name="T8" fmla="*/ 0 w 376"/>
                <a:gd name="T9" fmla="*/ 225 h 241"/>
                <a:gd name="T10" fmla="*/ 315 w 376"/>
                <a:gd name="T11" fmla="*/ 15 h 241"/>
                <a:gd name="T12" fmla="*/ 376 w 376"/>
                <a:gd name="T13" fmla="*/ 0 h 241"/>
                <a:gd name="T14" fmla="*/ 336 w 376"/>
                <a:gd name="T15" fmla="*/ 49 h 241"/>
                <a:gd name="T16" fmla="*/ 315 w 376"/>
                <a:gd name="T17" fmla="*/ 15 h 2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6"/>
                <a:gd name="T28" fmla="*/ 0 h 241"/>
                <a:gd name="T29" fmla="*/ 376 w 376"/>
                <a:gd name="T30" fmla="*/ 241 h 2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6" h="241">
                  <a:moveTo>
                    <a:pt x="0" y="225"/>
                  </a:moveTo>
                  <a:lnTo>
                    <a:pt x="329" y="18"/>
                  </a:lnTo>
                  <a:lnTo>
                    <a:pt x="340" y="35"/>
                  </a:lnTo>
                  <a:lnTo>
                    <a:pt x="10" y="241"/>
                  </a:lnTo>
                  <a:lnTo>
                    <a:pt x="0" y="225"/>
                  </a:lnTo>
                  <a:close/>
                  <a:moveTo>
                    <a:pt x="315" y="15"/>
                  </a:moveTo>
                  <a:lnTo>
                    <a:pt x="376" y="0"/>
                  </a:lnTo>
                  <a:lnTo>
                    <a:pt x="336" y="49"/>
                  </a:lnTo>
                  <a:lnTo>
                    <a:pt x="315" y="15"/>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62491" name="Freeform 95">
              <a:extLst>
                <a:ext uri="{FF2B5EF4-FFF2-40B4-BE49-F238E27FC236}">
                  <a16:creationId xmlns:a16="http://schemas.microsoft.com/office/drawing/2014/main" id="{FB9D12E8-0F7A-0429-762F-31BB5C459BFE}"/>
                </a:ext>
              </a:extLst>
            </p:cNvPr>
            <p:cNvSpPr>
              <a:spLocks noEditPoints="1"/>
            </p:cNvSpPr>
            <p:nvPr/>
          </p:nvSpPr>
          <p:spPr bwMode="auto">
            <a:xfrm>
              <a:off x="3714" y="3859"/>
              <a:ext cx="454" cy="269"/>
            </a:xfrm>
            <a:custGeom>
              <a:avLst/>
              <a:gdLst>
                <a:gd name="T0" fmla="*/ 0 w 454"/>
                <a:gd name="T1" fmla="*/ 261 h 269"/>
                <a:gd name="T2" fmla="*/ 34 w 454"/>
                <a:gd name="T3" fmla="*/ 241 h 269"/>
                <a:gd name="T4" fmla="*/ 39 w 454"/>
                <a:gd name="T5" fmla="*/ 249 h 269"/>
                <a:gd name="T6" fmla="*/ 5 w 454"/>
                <a:gd name="T7" fmla="*/ 269 h 269"/>
                <a:gd name="T8" fmla="*/ 0 w 454"/>
                <a:gd name="T9" fmla="*/ 261 h 269"/>
                <a:gd name="T10" fmla="*/ 60 w 454"/>
                <a:gd name="T11" fmla="*/ 226 h 269"/>
                <a:gd name="T12" fmla="*/ 93 w 454"/>
                <a:gd name="T13" fmla="*/ 207 h 269"/>
                <a:gd name="T14" fmla="*/ 99 w 454"/>
                <a:gd name="T15" fmla="*/ 215 h 269"/>
                <a:gd name="T16" fmla="*/ 65 w 454"/>
                <a:gd name="T17" fmla="*/ 235 h 269"/>
                <a:gd name="T18" fmla="*/ 60 w 454"/>
                <a:gd name="T19" fmla="*/ 226 h 269"/>
                <a:gd name="T20" fmla="*/ 119 w 454"/>
                <a:gd name="T21" fmla="*/ 192 h 269"/>
                <a:gd name="T22" fmla="*/ 153 w 454"/>
                <a:gd name="T23" fmla="*/ 172 h 269"/>
                <a:gd name="T24" fmla="*/ 158 w 454"/>
                <a:gd name="T25" fmla="*/ 181 h 269"/>
                <a:gd name="T26" fmla="*/ 123 w 454"/>
                <a:gd name="T27" fmla="*/ 200 h 269"/>
                <a:gd name="T28" fmla="*/ 119 w 454"/>
                <a:gd name="T29" fmla="*/ 192 h 269"/>
                <a:gd name="T30" fmla="*/ 179 w 454"/>
                <a:gd name="T31" fmla="*/ 158 h 269"/>
                <a:gd name="T32" fmla="*/ 212 w 454"/>
                <a:gd name="T33" fmla="*/ 138 h 269"/>
                <a:gd name="T34" fmla="*/ 218 w 454"/>
                <a:gd name="T35" fmla="*/ 146 h 269"/>
                <a:gd name="T36" fmla="*/ 183 w 454"/>
                <a:gd name="T37" fmla="*/ 166 h 269"/>
                <a:gd name="T38" fmla="*/ 179 w 454"/>
                <a:gd name="T39" fmla="*/ 158 h 269"/>
                <a:gd name="T40" fmla="*/ 238 w 454"/>
                <a:gd name="T41" fmla="*/ 124 h 269"/>
                <a:gd name="T42" fmla="*/ 272 w 454"/>
                <a:gd name="T43" fmla="*/ 104 h 269"/>
                <a:gd name="T44" fmla="*/ 276 w 454"/>
                <a:gd name="T45" fmla="*/ 112 h 269"/>
                <a:gd name="T46" fmla="*/ 242 w 454"/>
                <a:gd name="T47" fmla="*/ 132 h 269"/>
                <a:gd name="T48" fmla="*/ 238 w 454"/>
                <a:gd name="T49" fmla="*/ 124 h 269"/>
                <a:gd name="T50" fmla="*/ 296 w 454"/>
                <a:gd name="T51" fmla="*/ 88 h 269"/>
                <a:gd name="T52" fmla="*/ 330 w 454"/>
                <a:gd name="T53" fmla="*/ 70 h 269"/>
                <a:gd name="T54" fmla="*/ 336 w 454"/>
                <a:gd name="T55" fmla="*/ 78 h 269"/>
                <a:gd name="T56" fmla="*/ 302 w 454"/>
                <a:gd name="T57" fmla="*/ 98 h 269"/>
                <a:gd name="T58" fmla="*/ 296 w 454"/>
                <a:gd name="T59" fmla="*/ 88 h 269"/>
                <a:gd name="T60" fmla="*/ 356 w 454"/>
                <a:gd name="T61" fmla="*/ 54 h 269"/>
                <a:gd name="T62" fmla="*/ 390 w 454"/>
                <a:gd name="T63" fmla="*/ 34 h 269"/>
                <a:gd name="T64" fmla="*/ 395 w 454"/>
                <a:gd name="T65" fmla="*/ 44 h 269"/>
                <a:gd name="T66" fmla="*/ 361 w 454"/>
                <a:gd name="T67" fmla="*/ 62 h 269"/>
                <a:gd name="T68" fmla="*/ 356 w 454"/>
                <a:gd name="T69" fmla="*/ 54 h 269"/>
                <a:gd name="T70" fmla="*/ 415 w 454"/>
                <a:gd name="T71" fmla="*/ 20 h 269"/>
                <a:gd name="T72" fmla="*/ 449 w 454"/>
                <a:gd name="T73" fmla="*/ 0 h 269"/>
                <a:gd name="T74" fmla="*/ 454 w 454"/>
                <a:gd name="T75" fmla="*/ 8 h 269"/>
                <a:gd name="T76" fmla="*/ 421 w 454"/>
                <a:gd name="T77" fmla="*/ 28 h 269"/>
                <a:gd name="T78" fmla="*/ 415 w 454"/>
                <a:gd name="T79" fmla="*/ 20 h 2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4"/>
                <a:gd name="T121" fmla="*/ 0 h 269"/>
                <a:gd name="T122" fmla="*/ 454 w 454"/>
                <a:gd name="T123" fmla="*/ 269 h 2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4" h="269">
                  <a:moveTo>
                    <a:pt x="0" y="261"/>
                  </a:moveTo>
                  <a:lnTo>
                    <a:pt x="34" y="241"/>
                  </a:lnTo>
                  <a:lnTo>
                    <a:pt x="39" y="249"/>
                  </a:lnTo>
                  <a:lnTo>
                    <a:pt x="5" y="269"/>
                  </a:lnTo>
                  <a:lnTo>
                    <a:pt x="0" y="261"/>
                  </a:lnTo>
                  <a:close/>
                  <a:moveTo>
                    <a:pt x="60" y="226"/>
                  </a:moveTo>
                  <a:lnTo>
                    <a:pt x="93" y="207"/>
                  </a:lnTo>
                  <a:lnTo>
                    <a:pt x="99" y="215"/>
                  </a:lnTo>
                  <a:lnTo>
                    <a:pt x="65" y="235"/>
                  </a:lnTo>
                  <a:lnTo>
                    <a:pt x="60" y="226"/>
                  </a:lnTo>
                  <a:close/>
                  <a:moveTo>
                    <a:pt x="119" y="192"/>
                  </a:moveTo>
                  <a:lnTo>
                    <a:pt x="153" y="172"/>
                  </a:lnTo>
                  <a:lnTo>
                    <a:pt x="158" y="181"/>
                  </a:lnTo>
                  <a:lnTo>
                    <a:pt x="123" y="200"/>
                  </a:lnTo>
                  <a:lnTo>
                    <a:pt x="119" y="192"/>
                  </a:lnTo>
                  <a:close/>
                  <a:moveTo>
                    <a:pt x="179" y="158"/>
                  </a:moveTo>
                  <a:lnTo>
                    <a:pt x="212" y="138"/>
                  </a:lnTo>
                  <a:lnTo>
                    <a:pt x="218" y="146"/>
                  </a:lnTo>
                  <a:lnTo>
                    <a:pt x="183" y="166"/>
                  </a:lnTo>
                  <a:lnTo>
                    <a:pt x="179" y="158"/>
                  </a:lnTo>
                  <a:close/>
                  <a:moveTo>
                    <a:pt x="238" y="124"/>
                  </a:moveTo>
                  <a:lnTo>
                    <a:pt x="272" y="104"/>
                  </a:lnTo>
                  <a:lnTo>
                    <a:pt x="276" y="112"/>
                  </a:lnTo>
                  <a:lnTo>
                    <a:pt x="242" y="132"/>
                  </a:lnTo>
                  <a:lnTo>
                    <a:pt x="238" y="124"/>
                  </a:lnTo>
                  <a:close/>
                  <a:moveTo>
                    <a:pt x="296" y="88"/>
                  </a:moveTo>
                  <a:lnTo>
                    <a:pt x="330" y="70"/>
                  </a:lnTo>
                  <a:lnTo>
                    <a:pt x="336" y="78"/>
                  </a:lnTo>
                  <a:lnTo>
                    <a:pt x="302" y="98"/>
                  </a:lnTo>
                  <a:lnTo>
                    <a:pt x="296" y="88"/>
                  </a:lnTo>
                  <a:close/>
                  <a:moveTo>
                    <a:pt x="356" y="54"/>
                  </a:moveTo>
                  <a:lnTo>
                    <a:pt x="390" y="34"/>
                  </a:lnTo>
                  <a:lnTo>
                    <a:pt x="395" y="44"/>
                  </a:lnTo>
                  <a:lnTo>
                    <a:pt x="361" y="62"/>
                  </a:lnTo>
                  <a:lnTo>
                    <a:pt x="356" y="54"/>
                  </a:lnTo>
                  <a:close/>
                  <a:moveTo>
                    <a:pt x="415" y="20"/>
                  </a:moveTo>
                  <a:lnTo>
                    <a:pt x="449" y="0"/>
                  </a:lnTo>
                  <a:lnTo>
                    <a:pt x="454" y="8"/>
                  </a:lnTo>
                  <a:lnTo>
                    <a:pt x="421" y="28"/>
                  </a:lnTo>
                  <a:lnTo>
                    <a:pt x="415" y="2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62492" name="Line 96">
              <a:extLst>
                <a:ext uri="{FF2B5EF4-FFF2-40B4-BE49-F238E27FC236}">
                  <a16:creationId xmlns:a16="http://schemas.microsoft.com/office/drawing/2014/main" id="{CB56956F-68EE-40C8-918A-566662B1FCB8}"/>
                </a:ext>
              </a:extLst>
            </p:cNvPr>
            <p:cNvSpPr>
              <a:spLocks noChangeShapeType="1"/>
            </p:cNvSpPr>
            <p:nvPr/>
          </p:nvSpPr>
          <p:spPr bwMode="auto">
            <a:xfrm flipV="1">
              <a:off x="4713" y="3850"/>
              <a:ext cx="471" cy="29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493" name="Line 97">
              <a:extLst>
                <a:ext uri="{FF2B5EF4-FFF2-40B4-BE49-F238E27FC236}">
                  <a16:creationId xmlns:a16="http://schemas.microsoft.com/office/drawing/2014/main" id="{A9D1D7F5-D51A-7B72-BB54-978370D901CA}"/>
                </a:ext>
              </a:extLst>
            </p:cNvPr>
            <p:cNvSpPr>
              <a:spLocks noChangeShapeType="1"/>
            </p:cNvSpPr>
            <p:nvPr/>
          </p:nvSpPr>
          <p:spPr bwMode="auto">
            <a:xfrm>
              <a:off x="3706" y="3142"/>
              <a:ext cx="3" cy="10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494" name="Freeform 98">
              <a:extLst>
                <a:ext uri="{FF2B5EF4-FFF2-40B4-BE49-F238E27FC236}">
                  <a16:creationId xmlns:a16="http://schemas.microsoft.com/office/drawing/2014/main" id="{C6EE5FF0-4A6E-9692-CAE3-B07E9F408D49}"/>
                </a:ext>
              </a:extLst>
            </p:cNvPr>
            <p:cNvSpPr>
              <a:spLocks noEditPoints="1"/>
            </p:cNvSpPr>
            <p:nvPr/>
          </p:nvSpPr>
          <p:spPr bwMode="auto">
            <a:xfrm>
              <a:off x="4174" y="2865"/>
              <a:ext cx="12" cy="999"/>
            </a:xfrm>
            <a:custGeom>
              <a:avLst/>
              <a:gdLst>
                <a:gd name="T0" fmla="*/ 10 w 12"/>
                <a:gd name="T1" fmla="*/ 40 h 999"/>
                <a:gd name="T2" fmla="*/ 0 w 12"/>
                <a:gd name="T3" fmla="*/ 0 h 999"/>
                <a:gd name="T4" fmla="*/ 10 w 12"/>
                <a:gd name="T5" fmla="*/ 69 h 999"/>
                <a:gd name="T6" fmla="*/ 1 w 12"/>
                <a:gd name="T7" fmla="*/ 108 h 999"/>
                <a:gd name="T8" fmla="*/ 10 w 12"/>
                <a:gd name="T9" fmla="*/ 69 h 999"/>
                <a:gd name="T10" fmla="*/ 10 w 12"/>
                <a:gd name="T11" fmla="*/ 176 h 999"/>
                <a:gd name="T12" fmla="*/ 1 w 12"/>
                <a:gd name="T13" fmla="*/ 137 h 999"/>
                <a:gd name="T14" fmla="*/ 10 w 12"/>
                <a:gd name="T15" fmla="*/ 205 h 999"/>
                <a:gd name="T16" fmla="*/ 1 w 12"/>
                <a:gd name="T17" fmla="*/ 245 h 999"/>
                <a:gd name="T18" fmla="*/ 10 w 12"/>
                <a:gd name="T19" fmla="*/ 205 h 999"/>
                <a:gd name="T20" fmla="*/ 10 w 12"/>
                <a:gd name="T21" fmla="*/ 313 h 999"/>
                <a:gd name="T22" fmla="*/ 1 w 12"/>
                <a:gd name="T23" fmla="*/ 275 h 999"/>
                <a:gd name="T24" fmla="*/ 10 w 12"/>
                <a:gd name="T25" fmla="*/ 343 h 999"/>
                <a:gd name="T26" fmla="*/ 1 w 12"/>
                <a:gd name="T27" fmla="*/ 382 h 999"/>
                <a:gd name="T28" fmla="*/ 10 w 12"/>
                <a:gd name="T29" fmla="*/ 343 h 999"/>
                <a:gd name="T30" fmla="*/ 10 w 12"/>
                <a:gd name="T31" fmla="*/ 451 h 999"/>
                <a:gd name="T32" fmla="*/ 1 w 12"/>
                <a:gd name="T33" fmla="*/ 411 h 999"/>
                <a:gd name="T34" fmla="*/ 10 w 12"/>
                <a:gd name="T35" fmla="*/ 480 h 999"/>
                <a:gd name="T36" fmla="*/ 1 w 12"/>
                <a:gd name="T37" fmla="*/ 519 h 999"/>
                <a:gd name="T38" fmla="*/ 10 w 12"/>
                <a:gd name="T39" fmla="*/ 480 h 999"/>
                <a:gd name="T40" fmla="*/ 12 w 12"/>
                <a:gd name="T41" fmla="*/ 587 h 999"/>
                <a:gd name="T42" fmla="*/ 1 w 12"/>
                <a:gd name="T43" fmla="*/ 549 h 999"/>
                <a:gd name="T44" fmla="*/ 12 w 12"/>
                <a:gd name="T45" fmla="*/ 617 h 999"/>
                <a:gd name="T46" fmla="*/ 1 w 12"/>
                <a:gd name="T47" fmla="*/ 657 h 999"/>
                <a:gd name="T48" fmla="*/ 12 w 12"/>
                <a:gd name="T49" fmla="*/ 617 h 999"/>
                <a:gd name="T50" fmla="*/ 12 w 12"/>
                <a:gd name="T51" fmla="*/ 725 h 999"/>
                <a:gd name="T52" fmla="*/ 1 w 12"/>
                <a:gd name="T53" fmla="*/ 686 h 999"/>
                <a:gd name="T54" fmla="*/ 12 w 12"/>
                <a:gd name="T55" fmla="*/ 754 h 999"/>
                <a:gd name="T56" fmla="*/ 1 w 12"/>
                <a:gd name="T57" fmla="*/ 793 h 999"/>
                <a:gd name="T58" fmla="*/ 12 w 12"/>
                <a:gd name="T59" fmla="*/ 754 h 999"/>
                <a:gd name="T60" fmla="*/ 12 w 12"/>
                <a:gd name="T61" fmla="*/ 862 h 999"/>
                <a:gd name="T62" fmla="*/ 1 w 12"/>
                <a:gd name="T63" fmla="*/ 823 h 999"/>
                <a:gd name="T64" fmla="*/ 12 w 12"/>
                <a:gd name="T65" fmla="*/ 892 h 999"/>
                <a:gd name="T66" fmla="*/ 2 w 12"/>
                <a:gd name="T67" fmla="*/ 931 h 999"/>
                <a:gd name="T68" fmla="*/ 12 w 12"/>
                <a:gd name="T69" fmla="*/ 892 h 999"/>
                <a:gd name="T70" fmla="*/ 12 w 12"/>
                <a:gd name="T71" fmla="*/ 999 h 999"/>
                <a:gd name="T72" fmla="*/ 2 w 12"/>
                <a:gd name="T73" fmla="*/ 960 h 9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
                <a:gd name="T112" fmla="*/ 0 h 999"/>
                <a:gd name="T113" fmla="*/ 12 w 12"/>
                <a:gd name="T114" fmla="*/ 999 h 9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 h="999">
                  <a:moveTo>
                    <a:pt x="10" y="0"/>
                  </a:moveTo>
                  <a:lnTo>
                    <a:pt x="10" y="40"/>
                  </a:lnTo>
                  <a:lnTo>
                    <a:pt x="0" y="40"/>
                  </a:lnTo>
                  <a:lnTo>
                    <a:pt x="0" y="0"/>
                  </a:lnTo>
                  <a:lnTo>
                    <a:pt x="10" y="0"/>
                  </a:lnTo>
                  <a:close/>
                  <a:moveTo>
                    <a:pt x="10" y="69"/>
                  </a:moveTo>
                  <a:lnTo>
                    <a:pt x="10" y="108"/>
                  </a:lnTo>
                  <a:lnTo>
                    <a:pt x="1" y="108"/>
                  </a:lnTo>
                  <a:lnTo>
                    <a:pt x="0" y="69"/>
                  </a:lnTo>
                  <a:lnTo>
                    <a:pt x="10" y="69"/>
                  </a:lnTo>
                  <a:close/>
                  <a:moveTo>
                    <a:pt x="10" y="137"/>
                  </a:moveTo>
                  <a:lnTo>
                    <a:pt x="10" y="176"/>
                  </a:lnTo>
                  <a:lnTo>
                    <a:pt x="1" y="176"/>
                  </a:lnTo>
                  <a:lnTo>
                    <a:pt x="1" y="137"/>
                  </a:lnTo>
                  <a:lnTo>
                    <a:pt x="10" y="137"/>
                  </a:lnTo>
                  <a:close/>
                  <a:moveTo>
                    <a:pt x="10" y="205"/>
                  </a:moveTo>
                  <a:lnTo>
                    <a:pt x="10" y="245"/>
                  </a:lnTo>
                  <a:lnTo>
                    <a:pt x="1" y="245"/>
                  </a:lnTo>
                  <a:lnTo>
                    <a:pt x="1" y="205"/>
                  </a:lnTo>
                  <a:lnTo>
                    <a:pt x="10" y="205"/>
                  </a:lnTo>
                  <a:close/>
                  <a:moveTo>
                    <a:pt x="10" y="275"/>
                  </a:moveTo>
                  <a:lnTo>
                    <a:pt x="10" y="313"/>
                  </a:lnTo>
                  <a:lnTo>
                    <a:pt x="1" y="313"/>
                  </a:lnTo>
                  <a:lnTo>
                    <a:pt x="1" y="275"/>
                  </a:lnTo>
                  <a:lnTo>
                    <a:pt x="10" y="275"/>
                  </a:lnTo>
                  <a:close/>
                  <a:moveTo>
                    <a:pt x="10" y="343"/>
                  </a:moveTo>
                  <a:lnTo>
                    <a:pt x="10" y="382"/>
                  </a:lnTo>
                  <a:lnTo>
                    <a:pt x="1" y="382"/>
                  </a:lnTo>
                  <a:lnTo>
                    <a:pt x="1" y="343"/>
                  </a:lnTo>
                  <a:lnTo>
                    <a:pt x="10" y="343"/>
                  </a:lnTo>
                  <a:close/>
                  <a:moveTo>
                    <a:pt x="10" y="411"/>
                  </a:moveTo>
                  <a:lnTo>
                    <a:pt x="10" y="451"/>
                  </a:lnTo>
                  <a:lnTo>
                    <a:pt x="1" y="451"/>
                  </a:lnTo>
                  <a:lnTo>
                    <a:pt x="1" y="411"/>
                  </a:lnTo>
                  <a:lnTo>
                    <a:pt x="10" y="411"/>
                  </a:lnTo>
                  <a:close/>
                  <a:moveTo>
                    <a:pt x="10" y="480"/>
                  </a:moveTo>
                  <a:lnTo>
                    <a:pt x="10" y="519"/>
                  </a:lnTo>
                  <a:lnTo>
                    <a:pt x="1" y="519"/>
                  </a:lnTo>
                  <a:lnTo>
                    <a:pt x="1" y="480"/>
                  </a:lnTo>
                  <a:lnTo>
                    <a:pt x="10" y="480"/>
                  </a:lnTo>
                  <a:close/>
                  <a:moveTo>
                    <a:pt x="10" y="549"/>
                  </a:moveTo>
                  <a:lnTo>
                    <a:pt x="12" y="587"/>
                  </a:lnTo>
                  <a:lnTo>
                    <a:pt x="1" y="587"/>
                  </a:lnTo>
                  <a:lnTo>
                    <a:pt x="1" y="549"/>
                  </a:lnTo>
                  <a:lnTo>
                    <a:pt x="10" y="549"/>
                  </a:lnTo>
                  <a:close/>
                  <a:moveTo>
                    <a:pt x="12" y="617"/>
                  </a:moveTo>
                  <a:lnTo>
                    <a:pt x="12" y="657"/>
                  </a:lnTo>
                  <a:lnTo>
                    <a:pt x="1" y="657"/>
                  </a:lnTo>
                  <a:lnTo>
                    <a:pt x="1" y="617"/>
                  </a:lnTo>
                  <a:lnTo>
                    <a:pt x="12" y="617"/>
                  </a:lnTo>
                  <a:close/>
                  <a:moveTo>
                    <a:pt x="12" y="686"/>
                  </a:moveTo>
                  <a:lnTo>
                    <a:pt x="12" y="725"/>
                  </a:lnTo>
                  <a:lnTo>
                    <a:pt x="1" y="725"/>
                  </a:lnTo>
                  <a:lnTo>
                    <a:pt x="1" y="686"/>
                  </a:lnTo>
                  <a:lnTo>
                    <a:pt x="12" y="686"/>
                  </a:lnTo>
                  <a:close/>
                  <a:moveTo>
                    <a:pt x="12" y="754"/>
                  </a:moveTo>
                  <a:lnTo>
                    <a:pt x="12" y="793"/>
                  </a:lnTo>
                  <a:lnTo>
                    <a:pt x="1" y="793"/>
                  </a:lnTo>
                  <a:lnTo>
                    <a:pt x="1" y="754"/>
                  </a:lnTo>
                  <a:lnTo>
                    <a:pt x="12" y="754"/>
                  </a:lnTo>
                  <a:close/>
                  <a:moveTo>
                    <a:pt x="12" y="823"/>
                  </a:moveTo>
                  <a:lnTo>
                    <a:pt x="12" y="862"/>
                  </a:lnTo>
                  <a:lnTo>
                    <a:pt x="2" y="862"/>
                  </a:lnTo>
                  <a:lnTo>
                    <a:pt x="1" y="823"/>
                  </a:lnTo>
                  <a:lnTo>
                    <a:pt x="12" y="823"/>
                  </a:lnTo>
                  <a:close/>
                  <a:moveTo>
                    <a:pt x="12" y="892"/>
                  </a:moveTo>
                  <a:lnTo>
                    <a:pt x="12" y="931"/>
                  </a:lnTo>
                  <a:lnTo>
                    <a:pt x="2" y="931"/>
                  </a:lnTo>
                  <a:lnTo>
                    <a:pt x="2" y="892"/>
                  </a:lnTo>
                  <a:lnTo>
                    <a:pt x="12" y="892"/>
                  </a:lnTo>
                  <a:close/>
                  <a:moveTo>
                    <a:pt x="12" y="960"/>
                  </a:moveTo>
                  <a:lnTo>
                    <a:pt x="12" y="999"/>
                  </a:lnTo>
                  <a:lnTo>
                    <a:pt x="2" y="999"/>
                  </a:lnTo>
                  <a:lnTo>
                    <a:pt x="2" y="960"/>
                  </a:lnTo>
                  <a:lnTo>
                    <a:pt x="12" y="96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62495" name="Line 99">
              <a:extLst>
                <a:ext uri="{FF2B5EF4-FFF2-40B4-BE49-F238E27FC236}">
                  <a16:creationId xmlns:a16="http://schemas.microsoft.com/office/drawing/2014/main" id="{C51DD472-C894-FF9A-23A0-17A79B8694F6}"/>
                </a:ext>
              </a:extLst>
            </p:cNvPr>
            <p:cNvSpPr>
              <a:spLocks noChangeShapeType="1"/>
            </p:cNvSpPr>
            <p:nvPr/>
          </p:nvSpPr>
          <p:spPr bwMode="auto">
            <a:xfrm>
              <a:off x="5174" y="2850"/>
              <a:ext cx="3" cy="100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496" name="Line 100">
              <a:extLst>
                <a:ext uri="{FF2B5EF4-FFF2-40B4-BE49-F238E27FC236}">
                  <a16:creationId xmlns:a16="http://schemas.microsoft.com/office/drawing/2014/main" id="{D2B81F88-2B41-77CE-228E-50A037CD48BE}"/>
                </a:ext>
              </a:extLst>
            </p:cNvPr>
            <p:cNvSpPr>
              <a:spLocks noChangeShapeType="1"/>
            </p:cNvSpPr>
            <p:nvPr/>
          </p:nvSpPr>
          <p:spPr bwMode="auto">
            <a:xfrm>
              <a:off x="4721" y="3142"/>
              <a:ext cx="2" cy="10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497" name="Line 101">
              <a:extLst>
                <a:ext uri="{FF2B5EF4-FFF2-40B4-BE49-F238E27FC236}">
                  <a16:creationId xmlns:a16="http://schemas.microsoft.com/office/drawing/2014/main" id="{6014C52C-58EC-9CA3-CA86-0DC75352BFDE}"/>
                </a:ext>
              </a:extLst>
            </p:cNvPr>
            <p:cNvSpPr>
              <a:spLocks noChangeShapeType="1"/>
            </p:cNvSpPr>
            <p:nvPr/>
          </p:nvSpPr>
          <p:spPr bwMode="auto">
            <a:xfrm flipV="1">
              <a:off x="3698" y="2857"/>
              <a:ext cx="462" cy="26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498" name="Line 102">
              <a:extLst>
                <a:ext uri="{FF2B5EF4-FFF2-40B4-BE49-F238E27FC236}">
                  <a16:creationId xmlns:a16="http://schemas.microsoft.com/office/drawing/2014/main" id="{99D85D29-FAB2-FDAD-6573-8089BC9510A8}"/>
                </a:ext>
              </a:extLst>
            </p:cNvPr>
            <p:cNvSpPr>
              <a:spLocks noChangeShapeType="1"/>
            </p:cNvSpPr>
            <p:nvPr/>
          </p:nvSpPr>
          <p:spPr bwMode="auto">
            <a:xfrm flipV="1">
              <a:off x="4708" y="2854"/>
              <a:ext cx="457" cy="2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499" name="Freeform 103">
              <a:extLst>
                <a:ext uri="{FF2B5EF4-FFF2-40B4-BE49-F238E27FC236}">
                  <a16:creationId xmlns:a16="http://schemas.microsoft.com/office/drawing/2014/main" id="{4F15C876-3251-5FDD-EF49-F13359E1CA27}"/>
                </a:ext>
              </a:extLst>
            </p:cNvPr>
            <p:cNvSpPr>
              <a:spLocks noEditPoints="1"/>
            </p:cNvSpPr>
            <p:nvPr/>
          </p:nvSpPr>
          <p:spPr bwMode="auto">
            <a:xfrm>
              <a:off x="4184" y="3859"/>
              <a:ext cx="1000" cy="11"/>
            </a:xfrm>
            <a:custGeom>
              <a:avLst/>
              <a:gdLst>
                <a:gd name="T0" fmla="*/ 39 w 1000"/>
                <a:gd name="T1" fmla="*/ 0 h 11"/>
                <a:gd name="T2" fmla="*/ 0 w 1000"/>
                <a:gd name="T3" fmla="*/ 11 h 11"/>
                <a:gd name="T4" fmla="*/ 69 w 1000"/>
                <a:gd name="T5" fmla="*/ 0 h 11"/>
                <a:gd name="T6" fmla="*/ 109 w 1000"/>
                <a:gd name="T7" fmla="*/ 11 h 11"/>
                <a:gd name="T8" fmla="*/ 69 w 1000"/>
                <a:gd name="T9" fmla="*/ 0 h 11"/>
                <a:gd name="T10" fmla="*/ 177 w 1000"/>
                <a:gd name="T11" fmla="*/ 0 h 11"/>
                <a:gd name="T12" fmla="*/ 138 w 1000"/>
                <a:gd name="T13" fmla="*/ 11 h 11"/>
                <a:gd name="T14" fmla="*/ 206 w 1000"/>
                <a:gd name="T15" fmla="*/ 0 h 11"/>
                <a:gd name="T16" fmla="*/ 245 w 1000"/>
                <a:gd name="T17" fmla="*/ 11 h 11"/>
                <a:gd name="T18" fmla="*/ 206 w 1000"/>
                <a:gd name="T19" fmla="*/ 0 h 11"/>
                <a:gd name="T20" fmla="*/ 314 w 1000"/>
                <a:gd name="T21" fmla="*/ 0 h 11"/>
                <a:gd name="T22" fmla="*/ 274 w 1000"/>
                <a:gd name="T23" fmla="*/ 11 h 11"/>
                <a:gd name="T24" fmla="*/ 344 w 1000"/>
                <a:gd name="T25" fmla="*/ 0 h 11"/>
                <a:gd name="T26" fmla="*/ 382 w 1000"/>
                <a:gd name="T27" fmla="*/ 11 h 11"/>
                <a:gd name="T28" fmla="*/ 344 w 1000"/>
                <a:gd name="T29" fmla="*/ 0 h 11"/>
                <a:gd name="T30" fmla="*/ 451 w 1000"/>
                <a:gd name="T31" fmla="*/ 0 h 11"/>
                <a:gd name="T32" fmla="*/ 412 w 1000"/>
                <a:gd name="T33" fmla="*/ 11 h 11"/>
                <a:gd name="T34" fmla="*/ 480 w 1000"/>
                <a:gd name="T35" fmla="*/ 0 h 11"/>
                <a:gd name="T36" fmla="*/ 520 w 1000"/>
                <a:gd name="T37" fmla="*/ 11 h 11"/>
                <a:gd name="T38" fmla="*/ 480 w 1000"/>
                <a:gd name="T39" fmla="*/ 0 h 11"/>
                <a:gd name="T40" fmla="*/ 588 w 1000"/>
                <a:gd name="T41" fmla="*/ 0 h 11"/>
                <a:gd name="T42" fmla="*/ 549 w 1000"/>
                <a:gd name="T43" fmla="*/ 11 h 11"/>
                <a:gd name="T44" fmla="*/ 618 w 1000"/>
                <a:gd name="T45" fmla="*/ 0 h 11"/>
                <a:gd name="T46" fmla="*/ 656 w 1000"/>
                <a:gd name="T47" fmla="*/ 11 h 11"/>
                <a:gd name="T48" fmla="*/ 618 w 1000"/>
                <a:gd name="T49" fmla="*/ 0 h 11"/>
                <a:gd name="T50" fmla="*/ 726 w 1000"/>
                <a:gd name="T51" fmla="*/ 0 h 11"/>
                <a:gd name="T52" fmla="*/ 686 w 1000"/>
                <a:gd name="T53" fmla="*/ 11 h 11"/>
                <a:gd name="T54" fmla="*/ 755 w 1000"/>
                <a:gd name="T55" fmla="*/ 0 h 11"/>
                <a:gd name="T56" fmla="*/ 794 w 1000"/>
                <a:gd name="T57" fmla="*/ 11 h 11"/>
                <a:gd name="T58" fmla="*/ 755 w 1000"/>
                <a:gd name="T59" fmla="*/ 0 h 11"/>
                <a:gd name="T60" fmla="*/ 862 w 1000"/>
                <a:gd name="T61" fmla="*/ 0 h 11"/>
                <a:gd name="T62" fmla="*/ 823 w 1000"/>
                <a:gd name="T63" fmla="*/ 11 h 11"/>
                <a:gd name="T64" fmla="*/ 892 w 1000"/>
                <a:gd name="T65" fmla="*/ 0 h 11"/>
                <a:gd name="T66" fmla="*/ 932 w 1000"/>
                <a:gd name="T67" fmla="*/ 11 h 11"/>
                <a:gd name="T68" fmla="*/ 892 w 1000"/>
                <a:gd name="T69" fmla="*/ 0 h 11"/>
                <a:gd name="T70" fmla="*/ 1000 w 1000"/>
                <a:gd name="T71" fmla="*/ 0 h 11"/>
                <a:gd name="T72" fmla="*/ 961 w 1000"/>
                <a:gd name="T73" fmla="*/ 11 h 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00"/>
                <a:gd name="T112" fmla="*/ 0 h 11"/>
                <a:gd name="T113" fmla="*/ 1000 w 1000"/>
                <a:gd name="T114" fmla="*/ 11 h 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00" h="11">
                  <a:moveTo>
                    <a:pt x="0" y="0"/>
                  </a:moveTo>
                  <a:lnTo>
                    <a:pt x="39" y="0"/>
                  </a:lnTo>
                  <a:lnTo>
                    <a:pt x="39" y="11"/>
                  </a:lnTo>
                  <a:lnTo>
                    <a:pt x="0" y="11"/>
                  </a:lnTo>
                  <a:lnTo>
                    <a:pt x="0" y="0"/>
                  </a:lnTo>
                  <a:close/>
                  <a:moveTo>
                    <a:pt x="69" y="0"/>
                  </a:moveTo>
                  <a:lnTo>
                    <a:pt x="109" y="0"/>
                  </a:lnTo>
                  <a:lnTo>
                    <a:pt x="109" y="11"/>
                  </a:lnTo>
                  <a:lnTo>
                    <a:pt x="69" y="11"/>
                  </a:lnTo>
                  <a:lnTo>
                    <a:pt x="69" y="0"/>
                  </a:lnTo>
                  <a:close/>
                  <a:moveTo>
                    <a:pt x="138" y="0"/>
                  </a:moveTo>
                  <a:lnTo>
                    <a:pt x="177" y="0"/>
                  </a:lnTo>
                  <a:lnTo>
                    <a:pt x="177" y="11"/>
                  </a:lnTo>
                  <a:lnTo>
                    <a:pt x="138" y="11"/>
                  </a:lnTo>
                  <a:lnTo>
                    <a:pt x="138" y="0"/>
                  </a:lnTo>
                  <a:close/>
                  <a:moveTo>
                    <a:pt x="206" y="0"/>
                  </a:moveTo>
                  <a:lnTo>
                    <a:pt x="245" y="0"/>
                  </a:lnTo>
                  <a:lnTo>
                    <a:pt x="245" y="11"/>
                  </a:lnTo>
                  <a:lnTo>
                    <a:pt x="206" y="11"/>
                  </a:lnTo>
                  <a:lnTo>
                    <a:pt x="206" y="0"/>
                  </a:lnTo>
                  <a:close/>
                  <a:moveTo>
                    <a:pt x="274" y="0"/>
                  </a:moveTo>
                  <a:lnTo>
                    <a:pt x="314" y="0"/>
                  </a:lnTo>
                  <a:lnTo>
                    <a:pt x="314" y="11"/>
                  </a:lnTo>
                  <a:lnTo>
                    <a:pt x="274" y="11"/>
                  </a:lnTo>
                  <a:lnTo>
                    <a:pt x="274" y="0"/>
                  </a:lnTo>
                  <a:close/>
                  <a:moveTo>
                    <a:pt x="344" y="0"/>
                  </a:moveTo>
                  <a:lnTo>
                    <a:pt x="382" y="0"/>
                  </a:lnTo>
                  <a:lnTo>
                    <a:pt x="382" y="11"/>
                  </a:lnTo>
                  <a:lnTo>
                    <a:pt x="344" y="11"/>
                  </a:lnTo>
                  <a:lnTo>
                    <a:pt x="344" y="0"/>
                  </a:lnTo>
                  <a:close/>
                  <a:moveTo>
                    <a:pt x="412" y="0"/>
                  </a:moveTo>
                  <a:lnTo>
                    <a:pt x="451" y="0"/>
                  </a:lnTo>
                  <a:lnTo>
                    <a:pt x="451" y="11"/>
                  </a:lnTo>
                  <a:lnTo>
                    <a:pt x="412" y="11"/>
                  </a:lnTo>
                  <a:lnTo>
                    <a:pt x="412" y="0"/>
                  </a:lnTo>
                  <a:close/>
                  <a:moveTo>
                    <a:pt x="480" y="0"/>
                  </a:moveTo>
                  <a:lnTo>
                    <a:pt x="520" y="0"/>
                  </a:lnTo>
                  <a:lnTo>
                    <a:pt x="520" y="11"/>
                  </a:lnTo>
                  <a:lnTo>
                    <a:pt x="480" y="11"/>
                  </a:lnTo>
                  <a:lnTo>
                    <a:pt x="480" y="0"/>
                  </a:lnTo>
                  <a:close/>
                  <a:moveTo>
                    <a:pt x="549" y="0"/>
                  </a:moveTo>
                  <a:lnTo>
                    <a:pt x="588" y="0"/>
                  </a:lnTo>
                  <a:lnTo>
                    <a:pt x="588" y="11"/>
                  </a:lnTo>
                  <a:lnTo>
                    <a:pt x="549" y="11"/>
                  </a:lnTo>
                  <a:lnTo>
                    <a:pt x="549" y="0"/>
                  </a:lnTo>
                  <a:close/>
                  <a:moveTo>
                    <a:pt x="618" y="0"/>
                  </a:moveTo>
                  <a:lnTo>
                    <a:pt x="656" y="0"/>
                  </a:lnTo>
                  <a:lnTo>
                    <a:pt x="656" y="11"/>
                  </a:lnTo>
                  <a:lnTo>
                    <a:pt x="618" y="11"/>
                  </a:lnTo>
                  <a:lnTo>
                    <a:pt x="618" y="0"/>
                  </a:lnTo>
                  <a:close/>
                  <a:moveTo>
                    <a:pt x="686" y="0"/>
                  </a:moveTo>
                  <a:lnTo>
                    <a:pt x="726" y="0"/>
                  </a:lnTo>
                  <a:lnTo>
                    <a:pt x="726" y="11"/>
                  </a:lnTo>
                  <a:lnTo>
                    <a:pt x="686" y="11"/>
                  </a:lnTo>
                  <a:lnTo>
                    <a:pt x="686" y="0"/>
                  </a:lnTo>
                  <a:close/>
                  <a:moveTo>
                    <a:pt x="755" y="0"/>
                  </a:moveTo>
                  <a:lnTo>
                    <a:pt x="794" y="0"/>
                  </a:lnTo>
                  <a:lnTo>
                    <a:pt x="794" y="11"/>
                  </a:lnTo>
                  <a:lnTo>
                    <a:pt x="755" y="11"/>
                  </a:lnTo>
                  <a:lnTo>
                    <a:pt x="755" y="0"/>
                  </a:lnTo>
                  <a:close/>
                  <a:moveTo>
                    <a:pt x="823" y="0"/>
                  </a:moveTo>
                  <a:lnTo>
                    <a:pt x="862" y="0"/>
                  </a:lnTo>
                  <a:lnTo>
                    <a:pt x="862" y="11"/>
                  </a:lnTo>
                  <a:lnTo>
                    <a:pt x="823" y="11"/>
                  </a:lnTo>
                  <a:lnTo>
                    <a:pt x="823" y="0"/>
                  </a:lnTo>
                  <a:close/>
                  <a:moveTo>
                    <a:pt x="892" y="0"/>
                  </a:moveTo>
                  <a:lnTo>
                    <a:pt x="932" y="0"/>
                  </a:lnTo>
                  <a:lnTo>
                    <a:pt x="932" y="11"/>
                  </a:lnTo>
                  <a:lnTo>
                    <a:pt x="892" y="11"/>
                  </a:lnTo>
                  <a:lnTo>
                    <a:pt x="892" y="0"/>
                  </a:lnTo>
                  <a:close/>
                  <a:moveTo>
                    <a:pt x="961" y="0"/>
                  </a:moveTo>
                  <a:lnTo>
                    <a:pt x="1000" y="0"/>
                  </a:lnTo>
                  <a:lnTo>
                    <a:pt x="1000" y="11"/>
                  </a:lnTo>
                  <a:lnTo>
                    <a:pt x="961" y="11"/>
                  </a:lnTo>
                  <a:lnTo>
                    <a:pt x="961" y="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62500" name="Line 104">
              <a:extLst>
                <a:ext uri="{FF2B5EF4-FFF2-40B4-BE49-F238E27FC236}">
                  <a16:creationId xmlns:a16="http://schemas.microsoft.com/office/drawing/2014/main" id="{2AF3E33C-FF67-511F-AFD2-CA7A3E87F809}"/>
                </a:ext>
              </a:extLst>
            </p:cNvPr>
            <p:cNvSpPr>
              <a:spLocks noChangeShapeType="1"/>
            </p:cNvSpPr>
            <p:nvPr/>
          </p:nvSpPr>
          <p:spPr bwMode="auto">
            <a:xfrm>
              <a:off x="3716" y="3133"/>
              <a:ext cx="100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01" name="Line 105">
              <a:extLst>
                <a:ext uri="{FF2B5EF4-FFF2-40B4-BE49-F238E27FC236}">
                  <a16:creationId xmlns:a16="http://schemas.microsoft.com/office/drawing/2014/main" id="{494F3C63-A2CE-EC3D-5115-FF7CF96818EF}"/>
                </a:ext>
              </a:extLst>
            </p:cNvPr>
            <p:cNvSpPr>
              <a:spLocks noChangeShapeType="1"/>
            </p:cNvSpPr>
            <p:nvPr/>
          </p:nvSpPr>
          <p:spPr bwMode="auto">
            <a:xfrm>
              <a:off x="3710" y="4148"/>
              <a:ext cx="1007"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02" name="Line 106">
              <a:extLst>
                <a:ext uri="{FF2B5EF4-FFF2-40B4-BE49-F238E27FC236}">
                  <a16:creationId xmlns:a16="http://schemas.microsoft.com/office/drawing/2014/main" id="{F325ADB0-1FF4-34BC-A8A0-7BED49D6CBF7}"/>
                </a:ext>
              </a:extLst>
            </p:cNvPr>
            <p:cNvSpPr>
              <a:spLocks noChangeShapeType="1"/>
            </p:cNvSpPr>
            <p:nvPr/>
          </p:nvSpPr>
          <p:spPr bwMode="auto">
            <a:xfrm>
              <a:off x="4156" y="2852"/>
              <a:ext cx="100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03" name="Freeform 107">
              <a:extLst>
                <a:ext uri="{FF2B5EF4-FFF2-40B4-BE49-F238E27FC236}">
                  <a16:creationId xmlns:a16="http://schemas.microsoft.com/office/drawing/2014/main" id="{D3EB87CB-F9F1-5C97-14D3-CEEDA8BB151D}"/>
                </a:ext>
              </a:extLst>
            </p:cNvPr>
            <p:cNvSpPr>
              <a:spLocks/>
            </p:cNvSpPr>
            <p:nvPr/>
          </p:nvSpPr>
          <p:spPr bwMode="auto">
            <a:xfrm>
              <a:off x="4693" y="4114"/>
              <a:ext cx="52" cy="52"/>
            </a:xfrm>
            <a:custGeom>
              <a:avLst/>
              <a:gdLst>
                <a:gd name="T0" fmla="*/ 26 w 52"/>
                <a:gd name="T1" fmla="*/ 0 h 52"/>
                <a:gd name="T2" fmla="*/ 22 w 52"/>
                <a:gd name="T3" fmla="*/ 0 h 52"/>
                <a:gd name="T4" fmla="*/ 16 w 52"/>
                <a:gd name="T5" fmla="*/ 3 h 52"/>
                <a:gd name="T6" fmla="*/ 12 w 52"/>
                <a:gd name="T7" fmla="*/ 5 h 52"/>
                <a:gd name="T8" fmla="*/ 9 w 52"/>
                <a:gd name="T9" fmla="*/ 7 h 52"/>
                <a:gd name="T10" fmla="*/ 5 w 52"/>
                <a:gd name="T11" fmla="*/ 12 h 52"/>
                <a:gd name="T12" fmla="*/ 3 w 52"/>
                <a:gd name="T13" fmla="*/ 16 h 52"/>
                <a:gd name="T14" fmla="*/ 2 w 52"/>
                <a:gd name="T15" fmla="*/ 20 h 52"/>
                <a:gd name="T16" fmla="*/ 0 w 52"/>
                <a:gd name="T17" fmla="*/ 26 h 52"/>
                <a:gd name="T18" fmla="*/ 2 w 52"/>
                <a:gd name="T19" fmla="*/ 31 h 52"/>
                <a:gd name="T20" fmla="*/ 3 w 52"/>
                <a:gd name="T21" fmla="*/ 36 h 52"/>
                <a:gd name="T22" fmla="*/ 5 w 52"/>
                <a:gd name="T23" fmla="*/ 40 h 52"/>
                <a:gd name="T24" fmla="*/ 9 w 52"/>
                <a:gd name="T25" fmla="*/ 44 h 52"/>
                <a:gd name="T26" fmla="*/ 12 w 52"/>
                <a:gd name="T27" fmla="*/ 47 h 52"/>
                <a:gd name="T28" fmla="*/ 16 w 52"/>
                <a:gd name="T29" fmla="*/ 50 h 52"/>
                <a:gd name="T30" fmla="*/ 22 w 52"/>
                <a:gd name="T31" fmla="*/ 51 h 52"/>
                <a:gd name="T32" fmla="*/ 26 w 52"/>
                <a:gd name="T33" fmla="*/ 52 h 52"/>
                <a:gd name="T34" fmla="*/ 31 w 52"/>
                <a:gd name="T35" fmla="*/ 51 h 52"/>
                <a:gd name="T36" fmla="*/ 37 w 52"/>
                <a:gd name="T37" fmla="*/ 50 h 52"/>
                <a:gd name="T38" fmla="*/ 40 w 52"/>
                <a:gd name="T39" fmla="*/ 47 h 52"/>
                <a:gd name="T40" fmla="*/ 45 w 52"/>
                <a:gd name="T41" fmla="*/ 44 h 52"/>
                <a:gd name="T42" fmla="*/ 48 w 52"/>
                <a:gd name="T43" fmla="*/ 40 h 52"/>
                <a:gd name="T44" fmla="*/ 50 w 52"/>
                <a:gd name="T45" fmla="*/ 36 h 52"/>
                <a:gd name="T46" fmla="*/ 51 w 52"/>
                <a:gd name="T47" fmla="*/ 31 h 52"/>
                <a:gd name="T48" fmla="*/ 52 w 52"/>
                <a:gd name="T49" fmla="*/ 26 h 52"/>
                <a:gd name="T50" fmla="*/ 51 w 52"/>
                <a:gd name="T51" fmla="*/ 20 h 52"/>
                <a:gd name="T52" fmla="*/ 50 w 52"/>
                <a:gd name="T53" fmla="*/ 16 h 52"/>
                <a:gd name="T54" fmla="*/ 48 w 52"/>
                <a:gd name="T55" fmla="*/ 12 h 52"/>
                <a:gd name="T56" fmla="*/ 45 w 52"/>
                <a:gd name="T57" fmla="*/ 7 h 52"/>
                <a:gd name="T58" fmla="*/ 40 w 52"/>
                <a:gd name="T59" fmla="*/ 5 h 52"/>
                <a:gd name="T60" fmla="*/ 37 w 52"/>
                <a:gd name="T61" fmla="*/ 3 h 52"/>
                <a:gd name="T62" fmla="*/ 31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2" y="0"/>
                  </a:lnTo>
                  <a:lnTo>
                    <a:pt x="16" y="3"/>
                  </a:lnTo>
                  <a:lnTo>
                    <a:pt x="12" y="5"/>
                  </a:lnTo>
                  <a:lnTo>
                    <a:pt x="9" y="7"/>
                  </a:lnTo>
                  <a:lnTo>
                    <a:pt x="5" y="12"/>
                  </a:lnTo>
                  <a:lnTo>
                    <a:pt x="3" y="16"/>
                  </a:lnTo>
                  <a:lnTo>
                    <a:pt x="2" y="20"/>
                  </a:lnTo>
                  <a:lnTo>
                    <a:pt x="0" y="26"/>
                  </a:lnTo>
                  <a:lnTo>
                    <a:pt x="2" y="31"/>
                  </a:lnTo>
                  <a:lnTo>
                    <a:pt x="3" y="36"/>
                  </a:lnTo>
                  <a:lnTo>
                    <a:pt x="5" y="40"/>
                  </a:lnTo>
                  <a:lnTo>
                    <a:pt x="9" y="44"/>
                  </a:lnTo>
                  <a:lnTo>
                    <a:pt x="12" y="47"/>
                  </a:lnTo>
                  <a:lnTo>
                    <a:pt x="16" y="50"/>
                  </a:lnTo>
                  <a:lnTo>
                    <a:pt x="22" y="51"/>
                  </a:lnTo>
                  <a:lnTo>
                    <a:pt x="26" y="52"/>
                  </a:lnTo>
                  <a:lnTo>
                    <a:pt x="31" y="51"/>
                  </a:lnTo>
                  <a:lnTo>
                    <a:pt x="37" y="50"/>
                  </a:lnTo>
                  <a:lnTo>
                    <a:pt x="40" y="47"/>
                  </a:lnTo>
                  <a:lnTo>
                    <a:pt x="45" y="44"/>
                  </a:lnTo>
                  <a:lnTo>
                    <a:pt x="48" y="40"/>
                  </a:lnTo>
                  <a:lnTo>
                    <a:pt x="50" y="36"/>
                  </a:lnTo>
                  <a:lnTo>
                    <a:pt x="51" y="31"/>
                  </a:lnTo>
                  <a:lnTo>
                    <a:pt x="52" y="26"/>
                  </a:lnTo>
                  <a:lnTo>
                    <a:pt x="51" y="20"/>
                  </a:lnTo>
                  <a:lnTo>
                    <a:pt x="50" y="16"/>
                  </a:lnTo>
                  <a:lnTo>
                    <a:pt x="48" y="12"/>
                  </a:lnTo>
                  <a:lnTo>
                    <a:pt x="45" y="7"/>
                  </a:lnTo>
                  <a:lnTo>
                    <a:pt x="40" y="5"/>
                  </a:lnTo>
                  <a:lnTo>
                    <a:pt x="37" y="3"/>
                  </a:lnTo>
                  <a:lnTo>
                    <a:pt x="31"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04" name="Freeform 108">
              <a:extLst>
                <a:ext uri="{FF2B5EF4-FFF2-40B4-BE49-F238E27FC236}">
                  <a16:creationId xmlns:a16="http://schemas.microsoft.com/office/drawing/2014/main" id="{364447F7-B5D3-A0C5-8DF3-3C8105FD07F8}"/>
                </a:ext>
              </a:extLst>
            </p:cNvPr>
            <p:cNvSpPr>
              <a:spLocks/>
            </p:cNvSpPr>
            <p:nvPr/>
          </p:nvSpPr>
          <p:spPr bwMode="auto">
            <a:xfrm>
              <a:off x="4693" y="4114"/>
              <a:ext cx="52" cy="52"/>
            </a:xfrm>
            <a:custGeom>
              <a:avLst/>
              <a:gdLst>
                <a:gd name="T0" fmla="*/ 26 w 52"/>
                <a:gd name="T1" fmla="*/ 0 h 52"/>
                <a:gd name="T2" fmla="*/ 22 w 52"/>
                <a:gd name="T3" fmla="*/ 0 h 52"/>
                <a:gd name="T4" fmla="*/ 16 w 52"/>
                <a:gd name="T5" fmla="*/ 3 h 52"/>
                <a:gd name="T6" fmla="*/ 12 w 52"/>
                <a:gd name="T7" fmla="*/ 5 h 52"/>
                <a:gd name="T8" fmla="*/ 9 w 52"/>
                <a:gd name="T9" fmla="*/ 7 h 52"/>
                <a:gd name="T10" fmla="*/ 5 w 52"/>
                <a:gd name="T11" fmla="*/ 12 h 52"/>
                <a:gd name="T12" fmla="*/ 3 w 52"/>
                <a:gd name="T13" fmla="*/ 16 h 52"/>
                <a:gd name="T14" fmla="*/ 2 w 52"/>
                <a:gd name="T15" fmla="*/ 20 h 52"/>
                <a:gd name="T16" fmla="*/ 0 w 52"/>
                <a:gd name="T17" fmla="*/ 26 h 52"/>
                <a:gd name="T18" fmla="*/ 2 w 52"/>
                <a:gd name="T19" fmla="*/ 31 h 52"/>
                <a:gd name="T20" fmla="*/ 3 w 52"/>
                <a:gd name="T21" fmla="*/ 36 h 52"/>
                <a:gd name="T22" fmla="*/ 5 w 52"/>
                <a:gd name="T23" fmla="*/ 40 h 52"/>
                <a:gd name="T24" fmla="*/ 9 w 52"/>
                <a:gd name="T25" fmla="*/ 44 h 52"/>
                <a:gd name="T26" fmla="*/ 12 w 52"/>
                <a:gd name="T27" fmla="*/ 47 h 52"/>
                <a:gd name="T28" fmla="*/ 16 w 52"/>
                <a:gd name="T29" fmla="*/ 50 h 52"/>
                <a:gd name="T30" fmla="*/ 22 w 52"/>
                <a:gd name="T31" fmla="*/ 51 h 52"/>
                <a:gd name="T32" fmla="*/ 26 w 52"/>
                <a:gd name="T33" fmla="*/ 52 h 52"/>
                <a:gd name="T34" fmla="*/ 31 w 52"/>
                <a:gd name="T35" fmla="*/ 51 h 52"/>
                <a:gd name="T36" fmla="*/ 37 w 52"/>
                <a:gd name="T37" fmla="*/ 50 h 52"/>
                <a:gd name="T38" fmla="*/ 40 w 52"/>
                <a:gd name="T39" fmla="*/ 47 h 52"/>
                <a:gd name="T40" fmla="*/ 45 w 52"/>
                <a:gd name="T41" fmla="*/ 44 h 52"/>
                <a:gd name="T42" fmla="*/ 48 w 52"/>
                <a:gd name="T43" fmla="*/ 40 h 52"/>
                <a:gd name="T44" fmla="*/ 50 w 52"/>
                <a:gd name="T45" fmla="*/ 36 h 52"/>
                <a:gd name="T46" fmla="*/ 51 w 52"/>
                <a:gd name="T47" fmla="*/ 31 h 52"/>
                <a:gd name="T48" fmla="*/ 52 w 52"/>
                <a:gd name="T49" fmla="*/ 26 h 52"/>
                <a:gd name="T50" fmla="*/ 51 w 52"/>
                <a:gd name="T51" fmla="*/ 20 h 52"/>
                <a:gd name="T52" fmla="*/ 50 w 52"/>
                <a:gd name="T53" fmla="*/ 16 h 52"/>
                <a:gd name="T54" fmla="*/ 48 w 52"/>
                <a:gd name="T55" fmla="*/ 12 h 52"/>
                <a:gd name="T56" fmla="*/ 45 w 52"/>
                <a:gd name="T57" fmla="*/ 7 h 52"/>
                <a:gd name="T58" fmla="*/ 40 w 52"/>
                <a:gd name="T59" fmla="*/ 5 h 52"/>
                <a:gd name="T60" fmla="*/ 37 w 52"/>
                <a:gd name="T61" fmla="*/ 3 h 52"/>
                <a:gd name="T62" fmla="*/ 31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2" y="0"/>
                  </a:lnTo>
                  <a:lnTo>
                    <a:pt x="16" y="3"/>
                  </a:lnTo>
                  <a:lnTo>
                    <a:pt x="12" y="5"/>
                  </a:lnTo>
                  <a:lnTo>
                    <a:pt x="9" y="7"/>
                  </a:lnTo>
                  <a:lnTo>
                    <a:pt x="5" y="12"/>
                  </a:lnTo>
                  <a:lnTo>
                    <a:pt x="3" y="16"/>
                  </a:lnTo>
                  <a:lnTo>
                    <a:pt x="2" y="20"/>
                  </a:lnTo>
                  <a:lnTo>
                    <a:pt x="0" y="26"/>
                  </a:lnTo>
                  <a:lnTo>
                    <a:pt x="2" y="31"/>
                  </a:lnTo>
                  <a:lnTo>
                    <a:pt x="3" y="36"/>
                  </a:lnTo>
                  <a:lnTo>
                    <a:pt x="5" y="40"/>
                  </a:lnTo>
                  <a:lnTo>
                    <a:pt x="9" y="44"/>
                  </a:lnTo>
                  <a:lnTo>
                    <a:pt x="12" y="47"/>
                  </a:lnTo>
                  <a:lnTo>
                    <a:pt x="16" y="50"/>
                  </a:lnTo>
                  <a:lnTo>
                    <a:pt x="22" y="51"/>
                  </a:lnTo>
                  <a:lnTo>
                    <a:pt x="26" y="52"/>
                  </a:lnTo>
                  <a:lnTo>
                    <a:pt x="31" y="51"/>
                  </a:lnTo>
                  <a:lnTo>
                    <a:pt x="37" y="50"/>
                  </a:lnTo>
                  <a:lnTo>
                    <a:pt x="40" y="47"/>
                  </a:lnTo>
                  <a:lnTo>
                    <a:pt x="45" y="44"/>
                  </a:lnTo>
                  <a:lnTo>
                    <a:pt x="48" y="40"/>
                  </a:lnTo>
                  <a:lnTo>
                    <a:pt x="50" y="36"/>
                  </a:lnTo>
                  <a:lnTo>
                    <a:pt x="51" y="31"/>
                  </a:lnTo>
                  <a:lnTo>
                    <a:pt x="52" y="26"/>
                  </a:lnTo>
                  <a:lnTo>
                    <a:pt x="51" y="20"/>
                  </a:lnTo>
                  <a:lnTo>
                    <a:pt x="50" y="16"/>
                  </a:lnTo>
                  <a:lnTo>
                    <a:pt x="48" y="12"/>
                  </a:lnTo>
                  <a:lnTo>
                    <a:pt x="45" y="7"/>
                  </a:lnTo>
                  <a:lnTo>
                    <a:pt x="40" y="5"/>
                  </a:lnTo>
                  <a:lnTo>
                    <a:pt x="37" y="3"/>
                  </a:lnTo>
                  <a:lnTo>
                    <a:pt x="31"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05" name="Freeform 109">
              <a:extLst>
                <a:ext uri="{FF2B5EF4-FFF2-40B4-BE49-F238E27FC236}">
                  <a16:creationId xmlns:a16="http://schemas.microsoft.com/office/drawing/2014/main" id="{C9A9CF38-290D-DFA3-EA98-1FEB08C6435E}"/>
                </a:ext>
              </a:extLst>
            </p:cNvPr>
            <p:cNvSpPr>
              <a:spLocks/>
            </p:cNvSpPr>
            <p:nvPr/>
          </p:nvSpPr>
          <p:spPr bwMode="auto">
            <a:xfrm>
              <a:off x="4692" y="3107"/>
              <a:ext cx="52" cy="50"/>
            </a:xfrm>
            <a:custGeom>
              <a:avLst/>
              <a:gdLst>
                <a:gd name="T0" fmla="*/ 26 w 52"/>
                <a:gd name="T1" fmla="*/ 0 h 50"/>
                <a:gd name="T2" fmla="*/ 21 w 52"/>
                <a:gd name="T3" fmla="*/ 0 h 50"/>
                <a:gd name="T4" fmla="*/ 16 w 52"/>
                <a:gd name="T5" fmla="*/ 1 h 50"/>
                <a:gd name="T6" fmla="*/ 12 w 52"/>
                <a:gd name="T7" fmla="*/ 3 h 50"/>
                <a:gd name="T8" fmla="*/ 9 w 52"/>
                <a:gd name="T9" fmla="*/ 7 h 50"/>
                <a:gd name="T10" fmla="*/ 5 w 52"/>
                <a:gd name="T11" fmla="*/ 10 h 50"/>
                <a:gd name="T12" fmla="*/ 3 w 52"/>
                <a:gd name="T13" fmla="*/ 15 h 50"/>
                <a:gd name="T14" fmla="*/ 1 w 52"/>
                <a:gd name="T15" fmla="*/ 20 h 50"/>
                <a:gd name="T16" fmla="*/ 0 w 52"/>
                <a:gd name="T17" fmla="*/ 26 h 50"/>
                <a:gd name="T18" fmla="*/ 1 w 52"/>
                <a:gd name="T19" fmla="*/ 30 h 50"/>
                <a:gd name="T20" fmla="*/ 3 w 52"/>
                <a:gd name="T21" fmla="*/ 35 h 50"/>
                <a:gd name="T22" fmla="*/ 5 w 52"/>
                <a:gd name="T23" fmla="*/ 40 h 50"/>
                <a:gd name="T24" fmla="*/ 9 w 52"/>
                <a:gd name="T25" fmla="*/ 43 h 50"/>
                <a:gd name="T26" fmla="*/ 12 w 52"/>
                <a:gd name="T27" fmla="*/ 47 h 50"/>
                <a:gd name="T28" fmla="*/ 16 w 52"/>
                <a:gd name="T29" fmla="*/ 49 h 50"/>
                <a:gd name="T30" fmla="*/ 21 w 52"/>
                <a:gd name="T31" fmla="*/ 50 h 50"/>
                <a:gd name="T32" fmla="*/ 26 w 52"/>
                <a:gd name="T33" fmla="*/ 50 h 50"/>
                <a:gd name="T34" fmla="*/ 31 w 52"/>
                <a:gd name="T35" fmla="*/ 50 h 50"/>
                <a:gd name="T36" fmla="*/ 37 w 52"/>
                <a:gd name="T37" fmla="*/ 49 h 50"/>
                <a:gd name="T38" fmla="*/ 40 w 52"/>
                <a:gd name="T39" fmla="*/ 47 h 50"/>
                <a:gd name="T40" fmla="*/ 44 w 52"/>
                <a:gd name="T41" fmla="*/ 43 h 50"/>
                <a:gd name="T42" fmla="*/ 47 w 52"/>
                <a:gd name="T43" fmla="*/ 40 h 50"/>
                <a:gd name="T44" fmla="*/ 50 w 52"/>
                <a:gd name="T45" fmla="*/ 35 h 50"/>
                <a:gd name="T46" fmla="*/ 51 w 52"/>
                <a:gd name="T47" fmla="*/ 30 h 50"/>
                <a:gd name="T48" fmla="*/ 52 w 52"/>
                <a:gd name="T49" fmla="*/ 26 h 50"/>
                <a:gd name="T50" fmla="*/ 51 w 52"/>
                <a:gd name="T51" fmla="*/ 20 h 50"/>
                <a:gd name="T52" fmla="*/ 50 w 52"/>
                <a:gd name="T53" fmla="*/ 15 h 50"/>
                <a:gd name="T54" fmla="*/ 47 w 52"/>
                <a:gd name="T55" fmla="*/ 10 h 50"/>
                <a:gd name="T56" fmla="*/ 44 w 52"/>
                <a:gd name="T57" fmla="*/ 7 h 50"/>
                <a:gd name="T58" fmla="*/ 40 w 52"/>
                <a:gd name="T59" fmla="*/ 3 h 50"/>
                <a:gd name="T60" fmla="*/ 37 w 52"/>
                <a:gd name="T61" fmla="*/ 1 h 50"/>
                <a:gd name="T62" fmla="*/ 31 w 52"/>
                <a:gd name="T63" fmla="*/ 0 h 50"/>
                <a:gd name="T64" fmla="*/ 26 w 52"/>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0"/>
                <a:gd name="T101" fmla="*/ 52 w 52"/>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0">
                  <a:moveTo>
                    <a:pt x="26" y="0"/>
                  </a:moveTo>
                  <a:lnTo>
                    <a:pt x="21" y="0"/>
                  </a:lnTo>
                  <a:lnTo>
                    <a:pt x="16" y="1"/>
                  </a:lnTo>
                  <a:lnTo>
                    <a:pt x="12" y="3"/>
                  </a:lnTo>
                  <a:lnTo>
                    <a:pt x="9" y="7"/>
                  </a:lnTo>
                  <a:lnTo>
                    <a:pt x="5" y="10"/>
                  </a:lnTo>
                  <a:lnTo>
                    <a:pt x="3" y="15"/>
                  </a:lnTo>
                  <a:lnTo>
                    <a:pt x="1" y="20"/>
                  </a:lnTo>
                  <a:lnTo>
                    <a:pt x="0" y="26"/>
                  </a:lnTo>
                  <a:lnTo>
                    <a:pt x="1" y="30"/>
                  </a:lnTo>
                  <a:lnTo>
                    <a:pt x="3" y="35"/>
                  </a:lnTo>
                  <a:lnTo>
                    <a:pt x="5" y="40"/>
                  </a:lnTo>
                  <a:lnTo>
                    <a:pt x="9" y="43"/>
                  </a:lnTo>
                  <a:lnTo>
                    <a:pt x="12" y="47"/>
                  </a:lnTo>
                  <a:lnTo>
                    <a:pt x="16" y="49"/>
                  </a:lnTo>
                  <a:lnTo>
                    <a:pt x="21" y="50"/>
                  </a:lnTo>
                  <a:lnTo>
                    <a:pt x="26" y="50"/>
                  </a:lnTo>
                  <a:lnTo>
                    <a:pt x="31" y="50"/>
                  </a:lnTo>
                  <a:lnTo>
                    <a:pt x="37" y="49"/>
                  </a:lnTo>
                  <a:lnTo>
                    <a:pt x="40" y="47"/>
                  </a:lnTo>
                  <a:lnTo>
                    <a:pt x="44" y="43"/>
                  </a:lnTo>
                  <a:lnTo>
                    <a:pt x="47" y="40"/>
                  </a:lnTo>
                  <a:lnTo>
                    <a:pt x="50" y="35"/>
                  </a:lnTo>
                  <a:lnTo>
                    <a:pt x="51" y="30"/>
                  </a:lnTo>
                  <a:lnTo>
                    <a:pt x="52" y="26"/>
                  </a:lnTo>
                  <a:lnTo>
                    <a:pt x="51" y="20"/>
                  </a:lnTo>
                  <a:lnTo>
                    <a:pt x="50" y="15"/>
                  </a:lnTo>
                  <a:lnTo>
                    <a:pt x="47" y="10"/>
                  </a:lnTo>
                  <a:lnTo>
                    <a:pt x="44" y="7"/>
                  </a:lnTo>
                  <a:lnTo>
                    <a:pt x="40" y="3"/>
                  </a:lnTo>
                  <a:lnTo>
                    <a:pt x="37" y="1"/>
                  </a:lnTo>
                  <a:lnTo>
                    <a:pt x="31"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06" name="Freeform 110">
              <a:extLst>
                <a:ext uri="{FF2B5EF4-FFF2-40B4-BE49-F238E27FC236}">
                  <a16:creationId xmlns:a16="http://schemas.microsoft.com/office/drawing/2014/main" id="{0E596FD0-CA51-1AB1-5E5E-56D58BFE8E49}"/>
                </a:ext>
              </a:extLst>
            </p:cNvPr>
            <p:cNvSpPr>
              <a:spLocks/>
            </p:cNvSpPr>
            <p:nvPr/>
          </p:nvSpPr>
          <p:spPr bwMode="auto">
            <a:xfrm>
              <a:off x="4692" y="3107"/>
              <a:ext cx="52" cy="50"/>
            </a:xfrm>
            <a:custGeom>
              <a:avLst/>
              <a:gdLst>
                <a:gd name="T0" fmla="*/ 26 w 52"/>
                <a:gd name="T1" fmla="*/ 0 h 50"/>
                <a:gd name="T2" fmla="*/ 21 w 52"/>
                <a:gd name="T3" fmla="*/ 0 h 50"/>
                <a:gd name="T4" fmla="*/ 16 w 52"/>
                <a:gd name="T5" fmla="*/ 1 h 50"/>
                <a:gd name="T6" fmla="*/ 12 w 52"/>
                <a:gd name="T7" fmla="*/ 3 h 50"/>
                <a:gd name="T8" fmla="*/ 9 w 52"/>
                <a:gd name="T9" fmla="*/ 7 h 50"/>
                <a:gd name="T10" fmla="*/ 5 w 52"/>
                <a:gd name="T11" fmla="*/ 10 h 50"/>
                <a:gd name="T12" fmla="*/ 3 w 52"/>
                <a:gd name="T13" fmla="*/ 15 h 50"/>
                <a:gd name="T14" fmla="*/ 1 w 52"/>
                <a:gd name="T15" fmla="*/ 20 h 50"/>
                <a:gd name="T16" fmla="*/ 0 w 52"/>
                <a:gd name="T17" fmla="*/ 26 h 50"/>
                <a:gd name="T18" fmla="*/ 1 w 52"/>
                <a:gd name="T19" fmla="*/ 30 h 50"/>
                <a:gd name="T20" fmla="*/ 3 w 52"/>
                <a:gd name="T21" fmla="*/ 35 h 50"/>
                <a:gd name="T22" fmla="*/ 5 w 52"/>
                <a:gd name="T23" fmla="*/ 40 h 50"/>
                <a:gd name="T24" fmla="*/ 9 w 52"/>
                <a:gd name="T25" fmla="*/ 43 h 50"/>
                <a:gd name="T26" fmla="*/ 12 w 52"/>
                <a:gd name="T27" fmla="*/ 47 h 50"/>
                <a:gd name="T28" fmla="*/ 16 w 52"/>
                <a:gd name="T29" fmla="*/ 49 h 50"/>
                <a:gd name="T30" fmla="*/ 21 w 52"/>
                <a:gd name="T31" fmla="*/ 50 h 50"/>
                <a:gd name="T32" fmla="*/ 26 w 52"/>
                <a:gd name="T33" fmla="*/ 50 h 50"/>
                <a:gd name="T34" fmla="*/ 31 w 52"/>
                <a:gd name="T35" fmla="*/ 50 h 50"/>
                <a:gd name="T36" fmla="*/ 37 w 52"/>
                <a:gd name="T37" fmla="*/ 49 h 50"/>
                <a:gd name="T38" fmla="*/ 40 w 52"/>
                <a:gd name="T39" fmla="*/ 47 h 50"/>
                <a:gd name="T40" fmla="*/ 44 w 52"/>
                <a:gd name="T41" fmla="*/ 43 h 50"/>
                <a:gd name="T42" fmla="*/ 47 w 52"/>
                <a:gd name="T43" fmla="*/ 40 h 50"/>
                <a:gd name="T44" fmla="*/ 50 w 52"/>
                <a:gd name="T45" fmla="*/ 35 h 50"/>
                <a:gd name="T46" fmla="*/ 51 w 52"/>
                <a:gd name="T47" fmla="*/ 30 h 50"/>
                <a:gd name="T48" fmla="*/ 52 w 52"/>
                <a:gd name="T49" fmla="*/ 26 h 50"/>
                <a:gd name="T50" fmla="*/ 51 w 52"/>
                <a:gd name="T51" fmla="*/ 20 h 50"/>
                <a:gd name="T52" fmla="*/ 50 w 52"/>
                <a:gd name="T53" fmla="*/ 15 h 50"/>
                <a:gd name="T54" fmla="*/ 47 w 52"/>
                <a:gd name="T55" fmla="*/ 10 h 50"/>
                <a:gd name="T56" fmla="*/ 44 w 52"/>
                <a:gd name="T57" fmla="*/ 7 h 50"/>
                <a:gd name="T58" fmla="*/ 40 w 52"/>
                <a:gd name="T59" fmla="*/ 3 h 50"/>
                <a:gd name="T60" fmla="*/ 37 w 52"/>
                <a:gd name="T61" fmla="*/ 1 h 50"/>
                <a:gd name="T62" fmla="*/ 31 w 52"/>
                <a:gd name="T63" fmla="*/ 0 h 50"/>
                <a:gd name="T64" fmla="*/ 26 w 52"/>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0"/>
                <a:gd name="T101" fmla="*/ 52 w 52"/>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0">
                  <a:moveTo>
                    <a:pt x="26" y="0"/>
                  </a:moveTo>
                  <a:lnTo>
                    <a:pt x="21" y="0"/>
                  </a:lnTo>
                  <a:lnTo>
                    <a:pt x="16" y="1"/>
                  </a:lnTo>
                  <a:lnTo>
                    <a:pt x="12" y="3"/>
                  </a:lnTo>
                  <a:lnTo>
                    <a:pt x="9" y="7"/>
                  </a:lnTo>
                  <a:lnTo>
                    <a:pt x="5" y="10"/>
                  </a:lnTo>
                  <a:lnTo>
                    <a:pt x="3" y="15"/>
                  </a:lnTo>
                  <a:lnTo>
                    <a:pt x="1" y="20"/>
                  </a:lnTo>
                  <a:lnTo>
                    <a:pt x="0" y="26"/>
                  </a:lnTo>
                  <a:lnTo>
                    <a:pt x="1" y="30"/>
                  </a:lnTo>
                  <a:lnTo>
                    <a:pt x="3" y="35"/>
                  </a:lnTo>
                  <a:lnTo>
                    <a:pt x="5" y="40"/>
                  </a:lnTo>
                  <a:lnTo>
                    <a:pt x="9" y="43"/>
                  </a:lnTo>
                  <a:lnTo>
                    <a:pt x="12" y="47"/>
                  </a:lnTo>
                  <a:lnTo>
                    <a:pt x="16" y="49"/>
                  </a:lnTo>
                  <a:lnTo>
                    <a:pt x="21" y="50"/>
                  </a:lnTo>
                  <a:lnTo>
                    <a:pt x="26" y="50"/>
                  </a:lnTo>
                  <a:lnTo>
                    <a:pt x="31" y="50"/>
                  </a:lnTo>
                  <a:lnTo>
                    <a:pt x="37" y="49"/>
                  </a:lnTo>
                  <a:lnTo>
                    <a:pt x="40" y="47"/>
                  </a:lnTo>
                  <a:lnTo>
                    <a:pt x="44" y="43"/>
                  </a:lnTo>
                  <a:lnTo>
                    <a:pt x="47" y="40"/>
                  </a:lnTo>
                  <a:lnTo>
                    <a:pt x="50" y="35"/>
                  </a:lnTo>
                  <a:lnTo>
                    <a:pt x="51" y="30"/>
                  </a:lnTo>
                  <a:lnTo>
                    <a:pt x="52" y="26"/>
                  </a:lnTo>
                  <a:lnTo>
                    <a:pt x="51" y="20"/>
                  </a:lnTo>
                  <a:lnTo>
                    <a:pt x="50" y="15"/>
                  </a:lnTo>
                  <a:lnTo>
                    <a:pt x="47" y="10"/>
                  </a:lnTo>
                  <a:lnTo>
                    <a:pt x="44" y="7"/>
                  </a:lnTo>
                  <a:lnTo>
                    <a:pt x="40" y="3"/>
                  </a:lnTo>
                  <a:lnTo>
                    <a:pt x="37" y="1"/>
                  </a:lnTo>
                  <a:lnTo>
                    <a:pt x="31"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07" name="Freeform 111">
              <a:extLst>
                <a:ext uri="{FF2B5EF4-FFF2-40B4-BE49-F238E27FC236}">
                  <a16:creationId xmlns:a16="http://schemas.microsoft.com/office/drawing/2014/main" id="{16E06230-3D31-2B36-48C3-20AD4970F875}"/>
                </a:ext>
              </a:extLst>
            </p:cNvPr>
            <p:cNvSpPr>
              <a:spLocks/>
            </p:cNvSpPr>
            <p:nvPr/>
          </p:nvSpPr>
          <p:spPr bwMode="auto">
            <a:xfrm>
              <a:off x="4160" y="3834"/>
              <a:ext cx="51" cy="52"/>
            </a:xfrm>
            <a:custGeom>
              <a:avLst/>
              <a:gdLst>
                <a:gd name="T0" fmla="*/ 26 w 51"/>
                <a:gd name="T1" fmla="*/ 0 h 52"/>
                <a:gd name="T2" fmla="*/ 20 w 51"/>
                <a:gd name="T3" fmla="*/ 2 h 52"/>
                <a:gd name="T4" fmla="*/ 15 w 51"/>
                <a:gd name="T5" fmla="*/ 3 h 52"/>
                <a:gd name="T6" fmla="*/ 11 w 51"/>
                <a:gd name="T7" fmla="*/ 5 h 52"/>
                <a:gd name="T8" fmla="*/ 7 w 51"/>
                <a:gd name="T9" fmla="*/ 9 h 52"/>
                <a:gd name="T10" fmla="*/ 4 w 51"/>
                <a:gd name="T11" fmla="*/ 12 h 52"/>
                <a:gd name="T12" fmla="*/ 2 w 51"/>
                <a:gd name="T13" fmla="*/ 17 h 52"/>
                <a:gd name="T14" fmla="*/ 0 w 51"/>
                <a:gd name="T15" fmla="*/ 22 h 52"/>
                <a:gd name="T16" fmla="*/ 0 w 51"/>
                <a:gd name="T17" fmla="*/ 26 h 52"/>
                <a:gd name="T18" fmla="*/ 0 w 51"/>
                <a:gd name="T19" fmla="*/ 32 h 52"/>
                <a:gd name="T20" fmla="*/ 2 w 51"/>
                <a:gd name="T21" fmla="*/ 37 h 52"/>
                <a:gd name="T22" fmla="*/ 4 w 51"/>
                <a:gd name="T23" fmla="*/ 42 h 52"/>
                <a:gd name="T24" fmla="*/ 7 w 51"/>
                <a:gd name="T25" fmla="*/ 45 h 52"/>
                <a:gd name="T26" fmla="*/ 11 w 51"/>
                <a:gd name="T27" fmla="*/ 48 h 52"/>
                <a:gd name="T28" fmla="*/ 15 w 51"/>
                <a:gd name="T29" fmla="*/ 50 h 52"/>
                <a:gd name="T30" fmla="*/ 20 w 51"/>
                <a:gd name="T31" fmla="*/ 52 h 52"/>
                <a:gd name="T32" fmla="*/ 26 w 51"/>
                <a:gd name="T33" fmla="*/ 52 h 52"/>
                <a:gd name="T34" fmla="*/ 30 w 51"/>
                <a:gd name="T35" fmla="*/ 52 h 52"/>
                <a:gd name="T36" fmla="*/ 35 w 51"/>
                <a:gd name="T37" fmla="*/ 50 h 52"/>
                <a:gd name="T38" fmla="*/ 40 w 51"/>
                <a:gd name="T39" fmla="*/ 48 h 52"/>
                <a:gd name="T40" fmla="*/ 43 w 51"/>
                <a:gd name="T41" fmla="*/ 45 h 52"/>
                <a:gd name="T42" fmla="*/ 47 w 51"/>
                <a:gd name="T43" fmla="*/ 42 h 52"/>
                <a:gd name="T44" fmla="*/ 49 w 51"/>
                <a:gd name="T45" fmla="*/ 37 h 52"/>
                <a:gd name="T46" fmla="*/ 50 w 51"/>
                <a:gd name="T47" fmla="*/ 32 h 52"/>
                <a:gd name="T48" fmla="*/ 51 w 51"/>
                <a:gd name="T49" fmla="*/ 26 h 52"/>
                <a:gd name="T50" fmla="*/ 50 w 51"/>
                <a:gd name="T51" fmla="*/ 22 h 52"/>
                <a:gd name="T52" fmla="*/ 49 w 51"/>
                <a:gd name="T53" fmla="*/ 17 h 52"/>
                <a:gd name="T54" fmla="*/ 47 w 51"/>
                <a:gd name="T55" fmla="*/ 12 h 52"/>
                <a:gd name="T56" fmla="*/ 43 w 51"/>
                <a:gd name="T57" fmla="*/ 9 h 52"/>
                <a:gd name="T58" fmla="*/ 40 w 51"/>
                <a:gd name="T59" fmla="*/ 5 h 52"/>
                <a:gd name="T60" fmla="*/ 35 w 51"/>
                <a:gd name="T61" fmla="*/ 3 h 52"/>
                <a:gd name="T62" fmla="*/ 30 w 51"/>
                <a:gd name="T63" fmla="*/ 2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2"/>
                  </a:lnTo>
                  <a:lnTo>
                    <a:pt x="15" y="3"/>
                  </a:lnTo>
                  <a:lnTo>
                    <a:pt x="11" y="5"/>
                  </a:lnTo>
                  <a:lnTo>
                    <a:pt x="7" y="9"/>
                  </a:lnTo>
                  <a:lnTo>
                    <a:pt x="4" y="12"/>
                  </a:lnTo>
                  <a:lnTo>
                    <a:pt x="2" y="17"/>
                  </a:lnTo>
                  <a:lnTo>
                    <a:pt x="0" y="22"/>
                  </a:lnTo>
                  <a:lnTo>
                    <a:pt x="0" y="26"/>
                  </a:lnTo>
                  <a:lnTo>
                    <a:pt x="0" y="32"/>
                  </a:lnTo>
                  <a:lnTo>
                    <a:pt x="2" y="37"/>
                  </a:lnTo>
                  <a:lnTo>
                    <a:pt x="4" y="42"/>
                  </a:lnTo>
                  <a:lnTo>
                    <a:pt x="7" y="45"/>
                  </a:lnTo>
                  <a:lnTo>
                    <a:pt x="11" y="48"/>
                  </a:lnTo>
                  <a:lnTo>
                    <a:pt x="15" y="50"/>
                  </a:lnTo>
                  <a:lnTo>
                    <a:pt x="20" y="52"/>
                  </a:lnTo>
                  <a:lnTo>
                    <a:pt x="26" y="52"/>
                  </a:lnTo>
                  <a:lnTo>
                    <a:pt x="30" y="52"/>
                  </a:lnTo>
                  <a:lnTo>
                    <a:pt x="35" y="50"/>
                  </a:lnTo>
                  <a:lnTo>
                    <a:pt x="40" y="48"/>
                  </a:lnTo>
                  <a:lnTo>
                    <a:pt x="43" y="45"/>
                  </a:lnTo>
                  <a:lnTo>
                    <a:pt x="47" y="42"/>
                  </a:lnTo>
                  <a:lnTo>
                    <a:pt x="49" y="37"/>
                  </a:lnTo>
                  <a:lnTo>
                    <a:pt x="50" y="32"/>
                  </a:lnTo>
                  <a:lnTo>
                    <a:pt x="51" y="26"/>
                  </a:lnTo>
                  <a:lnTo>
                    <a:pt x="50" y="22"/>
                  </a:lnTo>
                  <a:lnTo>
                    <a:pt x="49" y="17"/>
                  </a:lnTo>
                  <a:lnTo>
                    <a:pt x="47" y="12"/>
                  </a:lnTo>
                  <a:lnTo>
                    <a:pt x="43" y="9"/>
                  </a:lnTo>
                  <a:lnTo>
                    <a:pt x="40" y="5"/>
                  </a:lnTo>
                  <a:lnTo>
                    <a:pt x="35" y="3"/>
                  </a:lnTo>
                  <a:lnTo>
                    <a:pt x="30" y="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08" name="Freeform 112">
              <a:extLst>
                <a:ext uri="{FF2B5EF4-FFF2-40B4-BE49-F238E27FC236}">
                  <a16:creationId xmlns:a16="http://schemas.microsoft.com/office/drawing/2014/main" id="{741DF423-23D3-C9C2-DB3E-2E0986107E61}"/>
                </a:ext>
              </a:extLst>
            </p:cNvPr>
            <p:cNvSpPr>
              <a:spLocks/>
            </p:cNvSpPr>
            <p:nvPr/>
          </p:nvSpPr>
          <p:spPr bwMode="auto">
            <a:xfrm>
              <a:off x="4160" y="3834"/>
              <a:ext cx="51" cy="52"/>
            </a:xfrm>
            <a:custGeom>
              <a:avLst/>
              <a:gdLst>
                <a:gd name="T0" fmla="*/ 26 w 51"/>
                <a:gd name="T1" fmla="*/ 0 h 52"/>
                <a:gd name="T2" fmla="*/ 20 w 51"/>
                <a:gd name="T3" fmla="*/ 2 h 52"/>
                <a:gd name="T4" fmla="*/ 15 w 51"/>
                <a:gd name="T5" fmla="*/ 3 h 52"/>
                <a:gd name="T6" fmla="*/ 11 w 51"/>
                <a:gd name="T7" fmla="*/ 5 h 52"/>
                <a:gd name="T8" fmla="*/ 7 w 51"/>
                <a:gd name="T9" fmla="*/ 9 h 52"/>
                <a:gd name="T10" fmla="*/ 4 w 51"/>
                <a:gd name="T11" fmla="*/ 12 h 52"/>
                <a:gd name="T12" fmla="*/ 2 w 51"/>
                <a:gd name="T13" fmla="*/ 17 h 52"/>
                <a:gd name="T14" fmla="*/ 0 w 51"/>
                <a:gd name="T15" fmla="*/ 22 h 52"/>
                <a:gd name="T16" fmla="*/ 0 w 51"/>
                <a:gd name="T17" fmla="*/ 26 h 52"/>
                <a:gd name="T18" fmla="*/ 0 w 51"/>
                <a:gd name="T19" fmla="*/ 32 h 52"/>
                <a:gd name="T20" fmla="*/ 2 w 51"/>
                <a:gd name="T21" fmla="*/ 37 h 52"/>
                <a:gd name="T22" fmla="*/ 4 w 51"/>
                <a:gd name="T23" fmla="*/ 42 h 52"/>
                <a:gd name="T24" fmla="*/ 7 w 51"/>
                <a:gd name="T25" fmla="*/ 45 h 52"/>
                <a:gd name="T26" fmla="*/ 11 w 51"/>
                <a:gd name="T27" fmla="*/ 48 h 52"/>
                <a:gd name="T28" fmla="*/ 15 w 51"/>
                <a:gd name="T29" fmla="*/ 50 h 52"/>
                <a:gd name="T30" fmla="*/ 20 w 51"/>
                <a:gd name="T31" fmla="*/ 52 h 52"/>
                <a:gd name="T32" fmla="*/ 26 w 51"/>
                <a:gd name="T33" fmla="*/ 52 h 52"/>
                <a:gd name="T34" fmla="*/ 30 w 51"/>
                <a:gd name="T35" fmla="*/ 52 h 52"/>
                <a:gd name="T36" fmla="*/ 35 w 51"/>
                <a:gd name="T37" fmla="*/ 50 h 52"/>
                <a:gd name="T38" fmla="*/ 40 w 51"/>
                <a:gd name="T39" fmla="*/ 48 h 52"/>
                <a:gd name="T40" fmla="*/ 43 w 51"/>
                <a:gd name="T41" fmla="*/ 45 h 52"/>
                <a:gd name="T42" fmla="*/ 47 w 51"/>
                <a:gd name="T43" fmla="*/ 42 h 52"/>
                <a:gd name="T44" fmla="*/ 49 w 51"/>
                <a:gd name="T45" fmla="*/ 37 h 52"/>
                <a:gd name="T46" fmla="*/ 50 w 51"/>
                <a:gd name="T47" fmla="*/ 32 h 52"/>
                <a:gd name="T48" fmla="*/ 51 w 51"/>
                <a:gd name="T49" fmla="*/ 26 h 52"/>
                <a:gd name="T50" fmla="*/ 50 w 51"/>
                <a:gd name="T51" fmla="*/ 22 h 52"/>
                <a:gd name="T52" fmla="*/ 49 w 51"/>
                <a:gd name="T53" fmla="*/ 17 h 52"/>
                <a:gd name="T54" fmla="*/ 47 w 51"/>
                <a:gd name="T55" fmla="*/ 12 h 52"/>
                <a:gd name="T56" fmla="*/ 43 w 51"/>
                <a:gd name="T57" fmla="*/ 9 h 52"/>
                <a:gd name="T58" fmla="*/ 40 w 51"/>
                <a:gd name="T59" fmla="*/ 5 h 52"/>
                <a:gd name="T60" fmla="*/ 35 w 51"/>
                <a:gd name="T61" fmla="*/ 3 h 52"/>
                <a:gd name="T62" fmla="*/ 30 w 51"/>
                <a:gd name="T63" fmla="*/ 2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2"/>
                  </a:lnTo>
                  <a:lnTo>
                    <a:pt x="15" y="3"/>
                  </a:lnTo>
                  <a:lnTo>
                    <a:pt x="11" y="5"/>
                  </a:lnTo>
                  <a:lnTo>
                    <a:pt x="7" y="9"/>
                  </a:lnTo>
                  <a:lnTo>
                    <a:pt x="4" y="12"/>
                  </a:lnTo>
                  <a:lnTo>
                    <a:pt x="2" y="17"/>
                  </a:lnTo>
                  <a:lnTo>
                    <a:pt x="0" y="22"/>
                  </a:lnTo>
                  <a:lnTo>
                    <a:pt x="0" y="26"/>
                  </a:lnTo>
                  <a:lnTo>
                    <a:pt x="0" y="32"/>
                  </a:lnTo>
                  <a:lnTo>
                    <a:pt x="2" y="37"/>
                  </a:lnTo>
                  <a:lnTo>
                    <a:pt x="4" y="42"/>
                  </a:lnTo>
                  <a:lnTo>
                    <a:pt x="7" y="45"/>
                  </a:lnTo>
                  <a:lnTo>
                    <a:pt x="11" y="48"/>
                  </a:lnTo>
                  <a:lnTo>
                    <a:pt x="15" y="50"/>
                  </a:lnTo>
                  <a:lnTo>
                    <a:pt x="20" y="52"/>
                  </a:lnTo>
                  <a:lnTo>
                    <a:pt x="26" y="52"/>
                  </a:lnTo>
                  <a:lnTo>
                    <a:pt x="30" y="52"/>
                  </a:lnTo>
                  <a:lnTo>
                    <a:pt x="35" y="50"/>
                  </a:lnTo>
                  <a:lnTo>
                    <a:pt x="40" y="48"/>
                  </a:lnTo>
                  <a:lnTo>
                    <a:pt x="43" y="45"/>
                  </a:lnTo>
                  <a:lnTo>
                    <a:pt x="47" y="42"/>
                  </a:lnTo>
                  <a:lnTo>
                    <a:pt x="49" y="37"/>
                  </a:lnTo>
                  <a:lnTo>
                    <a:pt x="50" y="32"/>
                  </a:lnTo>
                  <a:lnTo>
                    <a:pt x="51" y="26"/>
                  </a:lnTo>
                  <a:lnTo>
                    <a:pt x="50" y="22"/>
                  </a:lnTo>
                  <a:lnTo>
                    <a:pt x="49" y="17"/>
                  </a:lnTo>
                  <a:lnTo>
                    <a:pt x="47" y="12"/>
                  </a:lnTo>
                  <a:lnTo>
                    <a:pt x="43" y="9"/>
                  </a:lnTo>
                  <a:lnTo>
                    <a:pt x="40" y="5"/>
                  </a:lnTo>
                  <a:lnTo>
                    <a:pt x="35" y="3"/>
                  </a:lnTo>
                  <a:lnTo>
                    <a:pt x="30" y="2"/>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09" name="Freeform 113">
              <a:extLst>
                <a:ext uri="{FF2B5EF4-FFF2-40B4-BE49-F238E27FC236}">
                  <a16:creationId xmlns:a16="http://schemas.microsoft.com/office/drawing/2014/main" id="{CD692FEA-C78F-A70B-06F2-ECA033E54C0C}"/>
                </a:ext>
              </a:extLst>
            </p:cNvPr>
            <p:cNvSpPr>
              <a:spLocks/>
            </p:cNvSpPr>
            <p:nvPr/>
          </p:nvSpPr>
          <p:spPr bwMode="auto">
            <a:xfrm>
              <a:off x="5146" y="3830"/>
              <a:ext cx="51" cy="52"/>
            </a:xfrm>
            <a:custGeom>
              <a:avLst/>
              <a:gdLst>
                <a:gd name="T0" fmla="*/ 25 w 51"/>
                <a:gd name="T1" fmla="*/ 0 h 52"/>
                <a:gd name="T2" fmla="*/ 20 w 51"/>
                <a:gd name="T3" fmla="*/ 1 h 52"/>
                <a:gd name="T4" fmla="*/ 15 w 51"/>
                <a:gd name="T5" fmla="*/ 2 h 52"/>
                <a:gd name="T6" fmla="*/ 11 w 51"/>
                <a:gd name="T7" fmla="*/ 4 h 52"/>
                <a:gd name="T8" fmla="*/ 7 w 51"/>
                <a:gd name="T9" fmla="*/ 8 h 52"/>
                <a:gd name="T10" fmla="*/ 4 w 51"/>
                <a:gd name="T11" fmla="*/ 12 h 52"/>
                <a:gd name="T12" fmla="*/ 1 w 51"/>
                <a:gd name="T13" fmla="*/ 16 h 52"/>
                <a:gd name="T14" fmla="*/ 0 w 51"/>
                <a:gd name="T15" fmla="*/ 21 h 52"/>
                <a:gd name="T16" fmla="*/ 0 w 51"/>
                <a:gd name="T17" fmla="*/ 26 h 52"/>
                <a:gd name="T18" fmla="*/ 0 w 51"/>
                <a:gd name="T19" fmla="*/ 32 h 52"/>
                <a:gd name="T20" fmla="*/ 1 w 51"/>
                <a:gd name="T21" fmla="*/ 36 h 52"/>
                <a:gd name="T22" fmla="*/ 4 w 51"/>
                <a:gd name="T23" fmla="*/ 40 h 52"/>
                <a:gd name="T24" fmla="*/ 7 w 51"/>
                <a:gd name="T25" fmla="*/ 44 h 52"/>
                <a:gd name="T26" fmla="*/ 11 w 51"/>
                <a:gd name="T27" fmla="*/ 47 h 52"/>
                <a:gd name="T28" fmla="*/ 15 w 51"/>
                <a:gd name="T29" fmla="*/ 49 h 52"/>
                <a:gd name="T30" fmla="*/ 20 w 51"/>
                <a:gd name="T31" fmla="*/ 52 h 52"/>
                <a:gd name="T32" fmla="*/ 25 w 51"/>
                <a:gd name="T33" fmla="*/ 52 h 52"/>
                <a:gd name="T34" fmla="*/ 31 w 51"/>
                <a:gd name="T35" fmla="*/ 52 h 52"/>
                <a:gd name="T36" fmla="*/ 35 w 51"/>
                <a:gd name="T37" fmla="*/ 49 h 52"/>
                <a:gd name="T38" fmla="*/ 40 w 51"/>
                <a:gd name="T39" fmla="*/ 47 h 52"/>
                <a:gd name="T40" fmla="*/ 44 w 51"/>
                <a:gd name="T41" fmla="*/ 44 h 52"/>
                <a:gd name="T42" fmla="*/ 47 w 51"/>
                <a:gd name="T43" fmla="*/ 40 h 52"/>
                <a:gd name="T44" fmla="*/ 50 w 51"/>
                <a:gd name="T45" fmla="*/ 36 h 52"/>
                <a:gd name="T46" fmla="*/ 51 w 51"/>
                <a:gd name="T47" fmla="*/ 32 h 52"/>
                <a:gd name="T48" fmla="*/ 51 w 51"/>
                <a:gd name="T49" fmla="*/ 26 h 52"/>
                <a:gd name="T50" fmla="*/ 51 w 51"/>
                <a:gd name="T51" fmla="*/ 21 h 52"/>
                <a:gd name="T52" fmla="*/ 50 w 51"/>
                <a:gd name="T53" fmla="*/ 16 h 52"/>
                <a:gd name="T54" fmla="*/ 47 w 51"/>
                <a:gd name="T55" fmla="*/ 12 h 52"/>
                <a:gd name="T56" fmla="*/ 44 w 51"/>
                <a:gd name="T57" fmla="*/ 8 h 52"/>
                <a:gd name="T58" fmla="*/ 40 w 51"/>
                <a:gd name="T59" fmla="*/ 4 h 52"/>
                <a:gd name="T60" fmla="*/ 35 w 51"/>
                <a:gd name="T61" fmla="*/ 2 h 52"/>
                <a:gd name="T62" fmla="*/ 31 w 51"/>
                <a:gd name="T63" fmla="*/ 1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1"/>
                  </a:lnTo>
                  <a:lnTo>
                    <a:pt x="15" y="2"/>
                  </a:lnTo>
                  <a:lnTo>
                    <a:pt x="11" y="4"/>
                  </a:lnTo>
                  <a:lnTo>
                    <a:pt x="7" y="8"/>
                  </a:lnTo>
                  <a:lnTo>
                    <a:pt x="4" y="12"/>
                  </a:lnTo>
                  <a:lnTo>
                    <a:pt x="1" y="16"/>
                  </a:lnTo>
                  <a:lnTo>
                    <a:pt x="0" y="21"/>
                  </a:lnTo>
                  <a:lnTo>
                    <a:pt x="0" y="26"/>
                  </a:lnTo>
                  <a:lnTo>
                    <a:pt x="0" y="32"/>
                  </a:lnTo>
                  <a:lnTo>
                    <a:pt x="1" y="36"/>
                  </a:lnTo>
                  <a:lnTo>
                    <a:pt x="4" y="40"/>
                  </a:lnTo>
                  <a:lnTo>
                    <a:pt x="7" y="44"/>
                  </a:lnTo>
                  <a:lnTo>
                    <a:pt x="11" y="47"/>
                  </a:lnTo>
                  <a:lnTo>
                    <a:pt x="15" y="49"/>
                  </a:lnTo>
                  <a:lnTo>
                    <a:pt x="20" y="52"/>
                  </a:lnTo>
                  <a:lnTo>
                    <a:pt x="25" y="52"/>
                  </a:lnTo>
                  <a:lnTo>
                    <a:pt x="31" y="52"/>
                  </a:lnTo>
                  <a:lnTo>
                    <a:pt x="35" y="49"/>
                  </a:lnTo>
                  <a:lnTo>
                    <a:pt x="40" y="47"/>
                  </a:lnTo>
                  <a:lnTo>
                    <a:pt x="44" y="44"/>
                  </a:lnTo>
                  <a:lnTo>
                    <a:pt x="47" y="40"/>
                  </a:lnTo>
                  <a:lnTo>
                    <a:pt x="50" y="36"/>
                  </a:lnTo>
                  <a:lnTo>
                    <a:pt x="51" y="32"/>
                  </a:lnTo>
                  <a:lnTo>
                    <a:pt x="51" y="26"/>
                  </a:lnTo>
                  <a:lnTo>
                    <a:pt x="51" y="21"/>
                  </a:lnTo>
                  <a:lnTo>
                    <a:pt x="50" y="16"/>
                  </a:lnTo>
                  <a:lnTo>
                    <a:pt x="47" y="12"/>
                  </a:lnTo>
                  <a:lnTo>
                    <a:pt x="44" y="8"/>
                  </a:lnTo>
                  <a:lnTo>
                    <a:pt x="40" y="4"/>
                  </a:lnTo>
                  <a:lnTo>
                    <a:pt x="35" y="2"/>
                  </a:lnTo>
                  <a:lnTo>
                    <a:pt x="31" y="1"/>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10" name="Freeform 114">
              <a:extLst>
                <a:ext uri="{FF2B5EF4-FFF2-40B4-BE49-F238E27FC236}">
                  <a16:creationId xmlns:a16="http://schemas.microsoft.com/office/drawing/2014/main" id="{2DAC2948-8384-923A-3027-5DDED3E88C35}"/>
                </a:ext>
              </a:extLst>
            </p:cNvPr>
            <p:cNvSpPr>
              <a:spLocks/>
            </p:cNvSpPr>
            <p:nvPr/>
          </p:nvSpPr>
          <p:spPr bwMode="auto">
            <a:xfrm>
              <a:off x="5146" y="3830"/>
              <a:ext cx="51" cy="52"/>
            </a:xfrm>
            <a:custGeom>
              <a:avLst/>
              <a:gdLst>
                <a:gd name="T0" fmla="*/ 25 w 51"/>
                <a:gd name="T1" fmla="*/ 0 h 52"/>
                <a:gd name="T2" fmla="*/ 20 w 51"/>
                <a:gd name="T3" fmla="*/ 1 h 52"/>
                <a:gd name="T4" fmla="*/ 15 w 51"/>
                <a:gd name="T5" fmla="*/ 2 h 52"/>
                <a:gd name="T6" fmla="*/ 11 w 51"/>
                <a:gd name="T7" fmla="*/ 4 h 52"/>
                <a:gd name="T8" fmla="*/ 7 w 51"/>
                <a:gd name="T9" fmla="*/ 8 h 52"/>
                <a:gd name="T10" fmla="*/ 4 w 51"/>
                <a:gd name="T11" fmla="*/ 12 h 52"/>
                <a:gd name="T12" fmla="*/ 1 w 51"/>
                <a:gd name="T13" fmla="*/ 16 h 52"/>
                <a:gd name="T14" fmla="*/ 0 w 51"/>
                <a:gd name="T15" fmla="*/ 21 h 52"/>
                <a:gd name="T16" fmla="*/ 0 w 51"/>
                <a:gd name="T17" fmla="*/ 26 h 52"/>
                <a:gd name="T18" fmla="*/ 0 w 51"/>
                <a:gd name="T19" fmla="*/ 32 h 52"/>
                <a:gd name="T20" fmla="*/ 1 w 51"/>
                <a:gd name="T21" fmla="*/ 36 h 52"/>
                <a:gd name="T22" fmla="*/ 4 w 51"/>
                <a:gd name="T23" fmla="*/ 40 h 52"/>
                <a:gd name="T24" fmla="*/ 7 w 51"/>
                <a:gd name="T25" fmla="*/ 44 h 52"/>
                <a:gd name="T26" fmla="*/ 11 w 51"/>
                <a:gd name="T27" fmla="*/ 47 h 52"/>
                <a:gd name="T28" fmla="*/ 15 w 51"/>
                <a:gd name="T29" fmla="*/ 49 h 52"/>
                <a:gd name="T30" fmla="*/ 20 w 51"/>
                <a:gd name="T31" fmla="*/ 52 h 52"/>
                <a:gd name="T32" fmla="*/ 25 w 51"/>
                <a:gd name="T33" fmla="*/ 52 h 52"/>
                <a:gd name="T34" fmla="*/ 31 w 51"/>
                <a:gd name="T35" fmla="*/ 52 h 52"/>
                <a:gd name="T36" fmla="*/ 35 w 51"/>
                <a:gd name="T37" fmla="*/ 49 h 52"/>
                <a:gd name="T38" fmla="*/ 40 w 51"/>
                <a:gd name="T39" fmla="*/ 47 h 52"/>
                <a:gd name="T40" fmla="*/ 44 w 51"/>
                <a:gd name="T41" fmla="*/ 44 h 52"/>
                <a:gd name="T42" fmla="*/ 47 w 51"/>
                <a:gd name="T43" fmla="*/ 40 h 52"/>
                <a:gd name="T44" fmla="*/ 50 w 51"/>
                <a:gd name="T45" fmla="*/ 36 h 52"/>
                <a:gd name="T46" fmla="*/ 51 w 51"/>
                <a:gd name="T47" fmla="*/ 32 h 52"/>
                <a:gd name="T48" fmla="*/ 51 w 51"/>
                <a:gd name="T49" fmla="*/ 26 h 52"/>
                <a:gd name="T50" fmla="*/ 51 w 51"/>
                <a:gd name="T51" fmla="*/ 21 h 52"/>
                <a:gd name="T52" fmla="*/ 50 w 51"/>
                <a:gd name="T53" fmla="*/ 16 h 52"/>
                <a:gd name="T54" fmla="*/ 47 w 51"/>
                <a:gd name="T55" fmla="*/ 12 h 52"/>
                <a:gd name="T56" fmla="*/ 44 w 51"/>
                <a:gd name="T57" fmla="*/ 8 h 52"/>
                <a:gd name="T58" fmla="*/ 40 w 51"/>
                <a:gd name="T59" fmla="*/ 4 h 52"/>
                <a:gd name="T60" fmla="*/ 35 w 51"/>
                <a:gd name="T61" fmla="*/ 2 h 52"/>
                <a:gd name="T62" fmla="*/ 31 w 51"/>
                <a:gd name="T63" fmla="*/ 1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1"/>
                  </a:lnTo>
                  <a:lnTo>
                    <a:pt x="15" y="2"/>
                  </a:lnTo>
                  <a:lnTo>
                    <a:pt x="11" y="4"/>
                  </a:lnTo>
                  <a:lnTo>
                    <a:pt x="7" y="8"/>
                  </a:lnTo>
                  <a:lnTo>
                    <a:pt x="4" y="12"/>
                  </a:lnTo>
                  <a:lnTo>
                    <a:pt x="1" y="16"/>
                  </a:lnTo>
                  <a:lnTo>
                    <a:pt x="0" y="21"/>
                  </a:lnTo>
                  <a:lnTo>
                    <a:pt x="0" y="26"/>
                  </a:lnTo>
                  <a:lnTo>
                    <a:pt x="0" y="32"/>
                  </a:lnTo>
                  <a:lnTo>
                    <a:pt x="1" y="36"/>
                  </a:lnTo>
                  <a:lnTo>
                    <a:pt x="4" y="40"/>
                  </a:lnTo>
                  <a:lnTo>
                    <a:pt x="7" y="44"/>
                  </a:lnTo>
                  <a:lnTo>
                    <a:pt x="11" y="47"/>
                  </a:lnTo>
                  <a:lnTo>
                    <a:pt x="15" y="49"/>
                  </a:lnTo>
                  <a:lnTo>
                    <a:pt x="20" y="52"/>
                  </a:lnTo>
                  <a:lnTo>
                    <a:pt x="25" y="52"/>
                  </a:lnTo>
                  <a:lnTo>
                    <a:pt x="31" y="52"/>
                  </a:lnTo>
                  <a:lnTo>
                    <a:pt x="35" y="49"/>
                  </a:lnTo>
                  <a:lnTo>
                    <a:pt x="40" y="47"/>
                  </a:lnTo>
                  <a:lnTo>
                    <a:pt x="44" y="44"/>
                  </a:lnTo>
                  <a:lnTo>
                    <a:pt x="47" y="40"/>
                  </a:lnTo>
                  <a:lnTo>
                    <a:pt x="50" y="36"/>
                  </a:lnTo>
                  <a:lnTo>
                    <a:pt x="51" y="32"/>
                  </a:lnTo>
                  <a:lnTo>
                    <a:pt x="51" y="26"/>
                  </a:lnTo>
                  <a:lnTo>
                    <a:pt x="51" y="21"/>
                  </a:lnTo>
                  <a:lnTo>
                    <a:pt x="50" y="16"/>
                  </a:lnTo>
                  <a:lnTo>
                    <a:pt x="47" y="12"/>
                  </a:lnTo>
                  <a:lnTo>
                    <a:pt x="44" y="8"/>
                  </a:lnTo>
                  <a:lnTo>
                    <a:pt x="40" y="4"/>
                  </a:lnTo>
                  <a:lnTo>
                    <a:pt x="35" y="2"/>
                  </a:lnTo>
                  <a:lnTo>
                    <a:pt x="31" y="1"/>
                  </a:lnTo>
                  <a:lnTo>
                    <a:pt x="2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11" name="Freeform 115">
              <a:extLst>
                <a:ext uri="{FF2B5EF4-FFF2-40B4-BE49-F238E27FC236}">
                  <a16:creationId xmlns:a16="http://schemas.microsoft.com/office/drawing/2014/main" id="{E8688F1D-60F5-B93A-EA54-04C32186CA95}"/>
                </a:ext>
              </a:extLst>
            </p:cNvPr>
            <p:cNvSpPr>
              <a:spLocks/>
            </p:cNvSpPr>
            <p:nvPr/>
          </p:nvSpPr>
          <p:spPr bwMode="auto">
            <a:xfrm>
              <a:off x="3680" y="4119"/>
              <a:ext cx="52" cy="52"/>
            </a:xfrm>
            <a:custGeom>
              <a:avLst/>
              <a:gdLst>
                <a:gd name="T0" fmla="*/ 26 w 52"/>
                <a:gd name="T1" fmla="*/ 0 h 52"/>
                <a:gd name="T2" fmla="*/ 21 w 52"/>
                <a:gd name="T3" fmla="*/ 0 h 52"/>
                <a:gd name="T4" fmla="*/ 15 w 52"/>
                <a:gd name="T5" fmla="*/ 2 h 52"/>
                <a:gd name="T6" fmla="*/ 12 w 52"/>
                <a:gd name="T7" fmla="*/ 5 h 52"/>
                <a:gd name="T8" fmla="*/ 7 w 52"/>
                <a:gd name="T9" fmla="*/ 7 h 52"/>
                <a:gd name="T10" fmla="*/ 3 w 52"/>
                <a:gd name="T11" fmla="*/ 12 h 52"/>
                <a:gd name="T12" fmla="*/ 1 w 52"/>
                <a:gd name="T13" fmla="*/ 15 h 52"/>
                <a:gd name="T14" fmla="*/ 0 w 52"/>
                <a:gd name="T15" fmla="*/ 21 h 52"/>
                <a:gd name="T16" fmla="*/ 0 w 52"/>
                <a:gd name="T17" fmla="*/ 26 h 52"/>
                <a:gd name="T18" fmla="*/ 0 w 52"/>
                <a:gd name="T19" fmla="*/ 31 h 52"/>
                <a:gd name="T20" fmla="*/ 1 w 52"/>
                <a:gd name="T21" fmla="*/ 35 h 52"/>
                <a:gd name="T22" fmla="*/ 3 w 52"/>
                <a:gd name="T23" fmla="*/ 40 h 52"/>
                <a:gd name="T24" fmla="*/ 7 w 52"/>
                <a:gd name="T25" fmla="*/ 43 h 52"/>
                <a:gd name="T26" fmla="*/ 12 w 52"/>
                <a:gd name="T27" fmla="*/ 47 h 52"/>
                <a:gd name="T28" fmla="*/ 15 w 52"/>
                <a:gd name="T29" fmla="*/ 49 h 52"/>
                <a:gd name="T30" fmla="*/ 21 w 52"/>
                <a:gd name="T31" fmla="*/ 51 h 52"/>
                <a:gd name="T32" fmla="*/ 26 w 52"/>
                <a:gd name="T33" fmla="*/ 52 h 52"/>
                <a:gd name="T34" fmla="*/ 32 w 52"/>
                <a:gd name="T35" fmla="*/ 51 h 52"/>
                <a:gd name="T36" fmla="*/ 36 w 52"/>
                <a:gd name="T37" fmla="*/ 49 h 52"/>
                <a:gd name="T38" fmla="*/ 41 w 52"/>
                <a:gd name="T39" fmla="*/ 47 h 52"/>
                <a:gd name="T40" fmla="*/ 45 w 52"/>
                <a:gd name="T41" fmla="*/ 43 h 52"/>
                <a:gd name="T42" fmla="*/ 48 w 52"/>
                <a:gd name="T43" fmla="*/ 40 h 52"/>
                <a:gd name="T44" fmla="*/ 50 w 52"/>
                <a:gd name="T45" fmla="*/ 35 h 52"/>
                <a:gd name="T46" fmla="*/ 52 w 52"/>
                <a:gd name="T47" fmla="*/ 31 h 52"/>
                <a:gd name="T48" fmla="*/ 52 w 52"/>
                <a:gd name="T49" fmla="*/ 26 h 52"/>
                <a:gd name="T50" fmla="*/ 52 w 52"/>
                <a:gd name="T51" fmla="*/ 21 h 52"/>
                <a:gd name="T52" fmla="*/ 50 w 52"/>
                <a:gd name="T53" fmla="*/ 15 h 52"/>
                <a:gd name="T54" fmla="*/ 48 w 52"/>
                <a:gd name="T55" fmla="*/ 12 h 52"/>
                <a:gd name="T56" fmla="*/ 45 w 52"/>
                <a:gd name="T57" fmla="*/ 7 h 52"/>
                <a:gd name="T58" fmla="*/ 41 w 52"/>
                <a:gd name="T59" fmla="*/ 5 h 52"/>
                <a:gd name="T60" fmla="*/ 36 w 52"/>
                <a:gd name="T61" fmla="*/ 2 h 52"/>
                <a:gd name="T62" fmla="*/ 32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1" y="0"/>
                  </a:lnTo>
                  <a:lnTo>
                    <a:pt x="15" y="2"/>
                  </a:lnTo>
                  <a:lnTo>
                    <a:pt x="12" y="5"/>
                  </a:lnTo>
                  <a:lnTo>
                    <a:pt x="7" y="7"/>
                  </a:lnTo>
                  <a:lnTo>
                    <a:pt x="3" y="12"/>
                  </a:lnTo>
                  <a:lnTo>
                    <a:pt x="1" y="15"/>
                  </a:lnTo>
                  <a:lnTo>
                    <a:pt x="0" y="21"/>
                  </a:lnTo>
                  <a:lnTo>
                    <a:pt x="0" y="26"/>
                  </a:lnTo>
                  <a:lnTo>
                    <a:pt x="0" y="31"/>
                  </a:lnTo>
                  <a:lnTo>
                    <a:pt x="1" y="35"/>
                  </a:lnTo>
                  <a:lnTo>
                    <a:pt x="3" y="40"/>
                  </a:lnTo>
                  <a:lnTo>
                    <a:pt x="7" y="43"/>
                  </a:lnTo>
                  <a:lnTo>
                    <a:pt x="12" y="47"/>
                  </a:lnTo>
                  <a:lnTo>
                    <a:pt x="15" y="49"/>
                  </a:lnTo>
                  <a:lnTo>
                    <a:pt x="21" y="51"/>
                  </a:lnTo>
                  <a:lnTo>
                    <a:pt x="26" y="52"/>
                  </a:lnTo>
                  <a:lnTo>
                    <a:pt x="32" y="51"/>
                  </a:lnTo>
                  <a:lnTo>
                    <a:pt x="36" y="49"/>
                  </a:lnTo>
                  <a:lnTo>
                    <a:pt x="41" y="47"/>
                  </a:lnTo>
                  <a:lnTo>
                    <a:pt x="45" y="43"/>
                  </a:lnTo>
                  <a:lnTo>
                    <a:pt x="48" y="40"/>
                  </a:lnTo>
                  <a:lnTo>
                    <a:pt x="50" y="35"/>
                  </a:lnTo>
                  <a:lnTo>
                    <a:pt x="52" y="31"/>
                  </a:lnTo>
                  <a:lnTo>
                    <a:pt x="52" y="26"/>
                  </a:lnTo>
                  <a:lnTo>
                    <a:pt x="52" y="21"/>
                  </a:lnTo>
                  <a:lnTo>
                    <a:pt x="50" y="15"/>
                  </a:lnTo>
                  <a:lnTo>
                    <a:pt x="48" y="12"/>
                  </a:lnTo>
                  <a:lnTo>
                    <a:pt x="45" y="7"/>
                  </a:lnTo>
                  <a:lnTo>
                    <a:pt x="41" y="5"/>
                  </a:lnTo>
                  <a:lnTo>
                    <a:pt x="36" y="2"/>
                  </a:lnTo>
                  <a:lnTo>
                    <a:pt x="32"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12" name="Freeform 116">
              <a:extLst>
                <a:ext uri="{FF2B5EF4-FFF2-40B4-BE49-F238E27FC236}">
                  <a16:creationId xmlns:a16="http://schemas.microsoft.com/office/drawing/2014/main" id="{F3BBBD99-8D4B-A25F-8DF4-AF72416AFAE4}"/>
                </a:ext>
              </a:extLst>
            </p:cNvPr>
            <p:cNvSpPr>
              <a:spLocks/>
            </p:cNvSpPr>
            <p:nvPr/>
          </p:nvSpPr>
          <p:spPr bwMode="auto">
            <a:xfrm>
              <a:off x="3680" y="4119"/>
              <a:ext cx="52" cy="52"/>
            </a:xfrm>
            <a:custGeom>
              <a:avLst/>
              <a:gdLst>
                <a:gd name="T0" fmla="*/ 26 w 52"/>
                <a:gd name="T1" fmla="*/ 0 h 52"/>
                <a:gd name="T2" fmla="*/ 21 w 52"/>
                <a:gd name="T3" fmla="*/ 0 h 52"/>
                <a:gd name="T4" fmla="*/ 15 w 52"/>
                <a:gd name="T5" fmla="*/ 2 h 52"/>
                <a:gd name="T6" fmla="*/ 12 w 52"/>
                <a:gd name="T7" fmla="*/ 5 h 52"/>
                <a:gd name="T8" fmla="*/ 7 w 52"/>
                <a:gd name="T9" fmla="*/ 7 h 52"/>
                <a:gd name="T10" fmla="*/ 3 w 52"/>
                <a:gd name="T11" fmla="*/ 12 h 52"/>
                <a:gd name="T12" fmla="*/ 1 w 52"/>
                <a:gd name="T13" fmla="*/ 15 h 52"/>
                <a:gd name="T14" fmla="*/ 0 w 52"/>
                <a:gd name="T15" fmla="*/ 21 h 52"/>
                <a:gd name="T16" fmla="*/ 0 w 52"/>
                <a:gd name="T17" fmla="*/ 26 h 52"/>
                <a:gd name="T18" fmla="*/ 0 w 52"/>
                <a:gd name="T19" fmla="*/ 31 h 52"/>
                <a:gd name="T20" fmla="*/ 1 w 52"/>
                <a:gd name="T21" fmla="*/ 35 h 52"/>
                <a:gd name="T22" fmla="*/ 3 w 52"/>
                <a:gd name="T23" fmla="*/ 40 h 52"/>
                <a:gd name="T24" fmla="*/ 7 w 52"/>
                <a:gd name="T25" fmla="*/ 43 h 52"/>
                <a:gd name="T26" fmla="*/ 12 w 52"/>
                <a:gd name="T27" fmla="*/ 47 h 52"/>
                <a:gd name="T28" fmla="*/ 15 w 52"/>
                <a:gd name="T29" fmla="*/ 49 h 52"/>
                <a:gd name="T30" fmla="*/ 21 w 52"/>
                <a:gd name="T31" fmla="*/ 51 h 52"/>
                <a:gd name="T32" fmla="*/ 26 w 52"/>
                <a:gd name="T33" fmla="*/ 52 h 52"/>
                <a:gd name="T34" fmla="*/ 32 w 52"/>
                <a:gd name="T35" fmla="*/ 51 h 52"/>
                <a:gd name="T36" fmla="*/ 36 w 52"/>
                <a:gd name="T37" fmla="*/ 49 h 52"/>
                <a:gd name="T38" fmla="*/ 41 w 52"/>
                <a:gd name="T39" fmla="*/ 47 h 52"/>
                <a:gd name="T40" fmla="*/ 45 w 52"/>
                <a:gd name="T41" fmla="*/ 43 h 52"/>
                <a:gd name="T42" fmla="*/ 48 w 52"/>
                <a:gd name="T43" fmla="*/ 40 h 52"/>
                <a:gd name="T44" fmla="*/ 50 w 52"/>
                <a:gd name="T45" fmla="*/ 35 h 52"/>
                <a:gd name="T46" fmla="*/ 52 w 52"/>
                <a:gd name="T47" fmla="*/ 31 h 52"/>
                <a:gd name="T48" fmla="*/ 52 w 52"/>
                <a:gd name="T49" fmla="*/ 26 h 52"/>
                <a:gd name="T50" fmla="*/ 52 w 52"/>
                <a:gd name="T51" fmla="*/ 21 h 52"/>
                <a:gd name="T52" fmla="*/ 50 w 52"/>
                <a:gd name="T53" fmla="*/ 15 h 52"/>
                <a:gd name="T54" fmla="*/ 48 w 52"/>
                <a:gd name="T55" fmla="*/ 12 h 52"/>
                <a:gd name="T56" fmla="*/ 45 w 52"/>
                <a:gd name="T57" fmla="*/ 7 h 52"/>
                <a:gd name="T58" fmla="*/ 41 w 52"/>
                <a:gd name="T59" fmla="*/ 5 h 52"/>
                <a:gd name="T60" fmla="*/ 36 w 52"/>
                <a:gd name="T61" fmla="*/ 2 h 52"/>
                <a:gd name="T62" fmla="*/ 32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1" y="0"/>
                  </a:lnTo>
                  <a:lnTo>
                    <a:pt x="15" y="2"/>
                  </a:lnTo>
                  <a:lnTo>
                    <a:pt x="12" y="5"/>
                  </a:lnTo>
                  <a:lnTo>
                    <a:pt x="7" y="7"/>
                  </a:lnTo>
                  <a:lnTo>
                    <a:pt x="3" y="12"/>
                  </a:lnTo>
                  <a:lnTo>
                    <a:pt x="1" y="15"/>
                  </a:lnTo>
                  <a:lnTo>
                    <a:pt x="0" y="21"/>
                  </a:lnTo>
                  <a:lnTo>
                    <a:pt x="0" y="26"/>
                  </a:lnTo>
                  <a:lnTo>
                    <a:pt x="0" y="31"/>
                  </a:lnTo>
                  <a:lnTo>
                    <a:pt x="1" y="35"/>
                  </a:lnTo>
                  <a:lnTo>
                    <a:pt x="3" y="40"/>
                  </a:lnTo>
                  <a:lnTo>
                    <a:pt x="7" y="43"/>
                  </a:lnTo>
                  <a:lnTo>
                    <a:pt x="12" y="47"/>
                  </a:lnTo>
                  <a:lnTo>
                    <a:pt x="15" y="49"/>
                  </a:lnTo>
                  <a:lnTo>
                    <a:pt x="21" y="51"/>
                  </a:lnTo>
                  <a:lnTo>
                    <a:pt x="26" y="52"/>
                  </a:lnTo>
                  <a:lnTo>
                    <a:pt x="32" y="51"/>
                  </a:lnTo>
                  <a:lnTo>
                    <a:pt x="36" y="49"/>
                  </a:lnTo>
                  <a:lnTo>
                    <a:pt x="41" y="47"/>
                  </a:lnTo>
                  <a:lnTo>
                    <a:pt x="45" y="43"/>
                  </a:lnTo>
                  <a:lnTo>
                    <a:pt x="48" y="40"/>
                  </a:lnTo>
                  <a:lnTo>
                    <a:pt x="50" y="35"/>
                  </a:lnTo>
                  <a:lnTo>
                    <a:pt x="52" y="31"/>
                  </a:lnTo>
                  <a:lnTo>
                    <a:pt x="52" y="26"/>
                  </a:lnTo>
                  <a:lnTo>
                    <a:pt x="52" y="21"/>
                  </a:lnTo>
                  <a:lnTo>
                    <a:pt x="50" y="15"/>
                  </a:lnTo>
                  <a:lnTo>
                    <a:pt x="48" y="12"/>
                  </a:lnTo>
                  <a:lnTo>
                    <a:pt x="45" y="7"/>
                  </a:lnTo>
                  <a:lnTo>
                    <a:pt x="41" y="5"/>
                  </a:lnTo>
                  <a:lnTo>
                    <a:pt x="36" y="2"/>
                  </a:lnTo>
                  <a:lnTo>
                    <a:pt x="32"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13" name="Freeform 117">
              <a:extLst>
                <a:ext uri="{FF2B5EF4-FFF2-40B4-BE49-F238E27FC236}">
                  <a16:creationId xmlns:a16="http://schemas.microsoft.com/office/drawing/2014/main" id="{B4A6B4B4-5F31-EF57-147B-78762B3A5D2E}"/>
                </a:ext>
              </a:extLst>
            </p:cNvPr>
            <p:cNvSpPr>
              <a:spLocks/>
            </p:cNvSpPr>
            <p:nvPr/>
          </p:nvSpPr>
          <p:spPr bwMode="auto">
            <a:xfrm>
              <a:off x="4154" y="2820"/>
              <a:ext cx="51" cy="52"/>
            </a:xfrm>
            <a:custGeom>
              <a:avLst/>
              <a:gdLst>
                <a:gd name="T0" fmla="*/ 26 w 51"/>
                <a:gd name="T1" fmla="*/ 0 h 52"/>
                <a:gd name="T2" fmla="*/ 20 w 51"/>
                <a:gd name="T3" fmla="*/ 0 h 52"/>
                <a:gd name="T4" fmla="*/ 15 w 51"/>
                <a:gd name="T5" fmla="*/ 2 h 52"/>
                <a:gd name="T6" fmla="*/ 10 w 51"/>
                <a:gd name="T7" fmla="*/ 5 h 52"/>
                <a:gd name="T8" fmla="*/ 7 w 51"/>
                <a:gd name="T9" fmla="*/ 7 h 52"/>
                <a:gd name="T10" fmla="*/ 3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3 w 51"/>
                <a:gd name="T23" fmla="*/ 40 h 52"/>
                <a:gd name="T24" fmla="*/ 7 w 51"/>
                <a:gd name="T25" fmla="*/ 43 h 52"/>
                <a:gd name="T26" fmla="*/ 10 w 51"/>
                <a:gd name="T27" fmla="*/ 47 h 52"/>
                <a:gd name="T28" fmla="*/ 15 w 51"/>
                <a:gd name="T29" fmla="*/ 49 h 52"/>
                <a:gd name="T30" fmla="*/ 20 w 51"/>
                <a:gd name="T31" fmla="*/ 50 h 52"/>
                <a:gd name="T32" fmla="*/ 26 w 51"/>
                <a:gd name="T33" fmla="*/ 52 h 52"/>
                <a:gd name="T34" fmla="*/ 30 w 51"/>
                <a:gd name="T35" fmla="*/ 50 h 52"/>
                <a:gd name="T36" fmla="*/ 35 w 51"/>
                <a:gd name="T37" fmla="*/ 49 h 52"/>
                <a:gd name="T38" fmla="*/ 40 w 51"/>
                <a:gd name="T39" fmla="*/ 47 h 52"/>
                <a:gd name="T40" fmla="*/ 43 w 51"/>
                <a:gd name="T41" fmla="*/ 43 h 52"/>
                <a:gd name="T42" fmla="*/ 47 w 51"/>
                <a:gd name="T43" fmla="*/ 40 h 52"/>
                <a:gd name="T44" fmla="*/ 49 w 51"/>
                <a:gd name="T45" fmla="*/ 35 h 52"/>
                <a:gd name="T46" fmla="*/ 50 w 51"/>
                <a:gd name="T47" fmla="*/ 30 h 52"/>
                <a:gd name="T48" fmla="*/ 51 w 51"/>
                <a:gd name="T49" fmla="*/ 26 h 52"/>
                <a:gd name="T50" fmla="*/ 50 w 51"/>
                <a:gd name="T51" fmla="*/ 20 h 52"/>
                <a:gd name="T52" fmla="*/ 49 w 51"/>
                <a:gd name="T53" fmla="*/ 15 h 52"/>
                <a:gd name="T54" fmla="*/ 47 w 51"/>
                <a:gd name="T55" fmla="*/ 12 h 52"/>
                <a:gd name="T56" fmla="*/ 43 w 51"/>
                <a:gd name="T57" fmla="*/ 7 h 52"/>
                <a:gd name="T58" fmla="*/ 40 w 51"/>
                <a:gd name="T59" fmla="*/ 5 h 52"/>
                <a:gd name="T60" fmla="*/ 35 w 51"/>
                <a:gd name="T61" fmla="*/ 2 h 52"/>
                <a:gd name="T62" fmla="*/ 30 w 51"/>
                <a:gd name="T63" fmla="*/ 0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0"/>
                  </a:lnTo>
                  <a:lnTo>
                    <a:pt x="15" y="2"/>
                  </a:lnTo>
                  <a:lnTo>
                    <a:pt x="10" y="5"/>
                  </a:lnTo>
                  <a:lnTo>
                    <a:pt x="7" y="7"/>
                  </a:lnTo>
                  <a:lnTo>
                    <a:pt x="3" y="12"/>
                  </a:lnTo>
                  <a:lnTo>
                    <a:pt x="1" y="15"/>
                  </a:lnTo>
                  <a:lnTo>
                    <a:pt x="0" y="20"/>
                  </a:lnTo>
                  <a:lnTo>
                    <a:pt x="0" y="26"/>
                  </a:lnTo>
                  <a:lnTo>
                    <a:pt x="0" y="30"/>
                  </a:lnTo>
                  <a:lnTo>
                    <a:pt x="1" y="35"/>
                  </a:lnTo>
                  <a:lnTo>
                    <a:pt x="3" y="40"/>
                  </a:lnTo>
                  <a:lnTo>
                    <a:pt x="7" y="43"/>
                  </a:lnTo>
                  <a:lnTo>
                    <a:pt x="10" y="47"/>
                  </a:lnTo>
                  <a:lnTo>
                    <a:pt x="15" y="49"/>
                  </a:lnTo>
                  <a:lnTo>
                    <a:pt x="20" y="50"/>
                  </a:lnTo>
                  <a:lnTo>
                    <a:pt x="26" y="52"/>
                  </a:lnTo>
                  <a:lnTo>
                    <a:pt x="30" y="50"/>
                  </a:lnTo>
                  <a:lnTo>
                    <a:pt x="35" y="49"/>
                  </a:lnTo>
                  <a:lnTo>
                    <a:pt x="40" y="47"/>
                  </a:lnTo>
                  <a:lnTo>
                    <a:pt x="43" y="43"/>
                  </a:lnTo>
                  <a:lnTo>
                    <a:pt x="47" y="40"/>
                  </a:lnTo>
                  <a:lnTo>
                    <a:pt x="49" y="35"/>
                  </a:lnTo>
                  <a:lnTo>
                    <a:pt x="50" y="30"/>
                  </a:lnTo>
                  <a:lnTo>
                    <a:pt x="51" y="26"/>
                  </a:lnTo>
                  <a:lnTo>
                    <a:pt x="50" y="20"/>
                  </a:lnTo>
                  <a:lnTo>
                    <a:pt x="49" y="15"/>
                  </a:lnTo>
                  <a:lnTo>
                    <a:pt x="47" y="12"/>
                  </a:lnTo>
                  <a:lnTo>
                    <a:pt x="43" y="7"/>
                  </a:lnTo>
                  <a:lnTo>
                    <a:pt x="40" y="5"/>
                  </a:lnTo>
                  <a:lnTo>
                    <a:pt x="35" y="2"/>
                  </a:lnTo>
                  <a:lnTo>
                    <a:pt x="30"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14" name="Freeform 118">
              <a:extLst>
                <a:ext uri="{FF2B5EF4-FFF2-40B4-BE49-F238E27FC236}">
                  <a16:creationId xmlns:a16="http://schemas.microsoft.com/office/drawing/2014/main" id="{51D2F7F3-944B-D595-E9BA-096952148906}"/>
                </a:ext>
              </a:extLst>
            </p:cNvPr>
            <p:cNvSpPr>
              <a:spLocks/>
            </p:cNvSpPr>
            <p:nvPr/>
          </p:nvSpPr>
          <p:spPr bwMode="auto">
            <a:xfrm>
              <a:off x="4154" y="2820"/>
              <a:ext cx="51" cy="52"/>
            </a:xfrm>
            <a:custGeom>
              <a:avLst/>
              <a:gdLst>
                <a:gd name="T0" fmla="*/ 26 w 51"/>
                <a:gd name="T1" fmla="*/ 0 h 52"/>
                <a:gd name="T2" fmla="*/ 20 w 51"/>
                <a:gd name="T3" fmla="*/ 0 h 52"/>
                <a:gd name="T4" fmla="*/ 15 w 51"/>
                <a:gd name="T5" fmla="*/ 2 h 52"/>
                <a:gd name="T6" fmla="*/ 10 w 51"/>
                <a:gd name="T7" fmla="*/ 5 h 52"/>
                <a:gd name="T8" fmla="*/ 7 w 51"/>
                <a:gd name="T9" fmla="*/ 7 h 52"/>
                <a:gd name="T10" fmla="*/ 3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3 w 51"/>
                <a:gd name="T23" fmla="*/ 40 h 52"/>
                <a:gd name="T24" fmla="*/ 7 w 51"/>
                <a:gd name="T25" fmla="*/ 43 h 52"/>
                <a:gd name="T26" fmla="*/ 10 w 51"/>
                <a:gd name="T27" fmla="*/ 47 h 52"/>
                <a:gd name="T28" fmla="*/ 15 w 51"/>
                <a:gd name="T29" fmla="*/ 49 h 52"/>
                <a:gd name="T30" fmla="*/ 20 w 51"/>
                <a:gd name="T31" fmla="*/ 50 h 52"/>
                <a:gd name="T32" fmla="*/ 26 w 51"/>
                <a:gd name="T33" fmla="*/ 52 h 52"/>
                <a:gd name="T34" fmla="*/ 30 w 51"/>
                <a:gd name="T35" fmla="*/ 50 h 52"/>
                <a:gd name="T36" fmla="*/ 35 w 51"/>
                <a:gd name="T37" fmla="*/ 49 h 52"/>
                <a:gd name="T38" fmla="*/ 40 w 51"/>
                <a:gd name="T39" fmla="*/ 47 h 52"/>
                <a:gd name="T40" fmla="*/ 43 w 51"/>
                <a:gd name="T41" fmla="*/ 43 h 52"/>
                <a:gd name="T42" fmla="*/ 47 w 51"/>
                <a:gd name="T43" fmla="*/ 40 h 52"/>
                <a:gd name="T44" fmla="*/ 49 w 51"/>
                <a:gd name="T45" fmla="*/ 35 h 52"/>
                <a:gd name="T46" fmla="*/ 50 w 51"/>
                <a:gd name="T47" fmla="*/ 30 h 52"/>
                <a:gd name="T48" fmla="*/ 51 w 51"/>
                <a:gd name="T49" fmla="*/ 26 h 52"/>
                <a:gd name="T50" fmla="*/ 50 w 51"/>
                <a:gd name="T51" fmla="*/ 20 h 52"/>
                <a:gd name="T52" fmla="*/ 49 w 51"/>
                <a:gd name="T53" fmla="*/ 15 h 52"/>
                <a:gd name="T54" fmla="*/ 47 w 51"/>
                <a:gd name="T55" fmla="*/ 12 h 52"/>
                <a:gd name="T56" fmla="*/ 43 w 51"/>
                <a:gd name="T57" fmla="*/ 7 h 52"/>
                <a:gd name="T58" fmla="*/ 40 w 51"/>
                <a:gd name="T59" fmla="*/ 5 h 52"/>
                <a:gd name="T60" fmla="*/ 35 w 51"/>
                <a:gd name="T61" fmla="*/ 2 h 52"/>
                <a:gd name="T62" fmla="*/ 30 w 51"/>
                <a:gd name="T63" fmla="*/ 0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0"/>
                  </a:lnTo>
                  <a:lnTo>
                    <a:pt x="15" y="2"/>
                  </a:lnTo>
                  <a:lnTo>
                    <a:pt x="10" y="5"/>
                  </a:lnTo>
                  <a:lnTo>
                    <a:pt x="7" y="7"/>
                  </a:lnTo>
                  <a:lnTo>
                    <a:pt x="3" y="12"/>
                  </a:lnTo>
                  <a:lnTo>
                    <a:pt x="1" y="15"/>
                  </a:lnTo>
                  <a:lnTo>
                    <a:pt x="0" y="20"/>
                  </a:lnTo>
                  <a:lnTo>
                    <a:pt x="0" y="26"/>
                  </a:lnTo>
                  <a:lnTo>
                    <a:pt x="0" y="30"/>
                  </a:lnTo>
                  <a:lnTo>
                    <a:pt x="1" y="35"/>
                  </a:lnTo>
                  <a:lnTo>
                    <a:pt x="3" y="40"/>
                  </a:lnTo>
                  <a:lnTo>
                    <a:pt x="7" y="43"/>
                  </a:lnTo>
                  <a:lnTo>
                    <a:pt x="10" y="47"/>
                  </a:lnTo>
                  <a:lnTo>
                    <a:pt x="15" y="49"/>
                  </a:lnTo>
                  <a:lnTo>
                    <a:pt x="20" y="50"/>
                  </a:lnTo>
                  <a:lnTo>
                    <a:pt x="26" y="52"/>
                  </a:lnTo>
                  <a:lnTo>
                    <a:pt x="30" y="50"/>
                  </a:lnTo>
                  <a:lnTo>
                    <a:pt x="35" y="49"/>
                  </a:lnTo>
                  <a:lnTo>
                    <a:pt x="40" y="47"/>
                  </a:lnTo>
                  <a:lnTo>
                    <a:pt x="43" y="43"/>
                  </a:lnTo>
                  <a:lnTo>
                    <a:pt x="47" y="40"/>
                  </a:lnTo>
                  <a:lnTo>
                    <a:pt x="49" y="35"/>
                  </a:lnTo>
                  <a:lnTo>
                    <a:pt x="50" y="30"/>
                  </a:lnTo>
                  <a:lnTo>
                    <a:pt x="51" y="26"/>
                  </a:lnTo>
                  <a:lnTo>
                    <a:pt x="50" y="20"/>
                  </a:lnTo>
                  <a:lnTo>
                    <a:pt x="49" y="15"/>
                  </a:lnTo>
                  <a:lnTo>
                    <a:pt x="47" y="12"/>
                  </a:lnTo>
                  <a:lnTo>
                    <a:pt x="43" y="7"/>
                  </a:lnTo>
                  <a:lnTo>
                    <a:pt x="40" y="5"/>
                  </a:lnTo>
                  <a:lnTo>
                    <a:pt x="35" y="2"/>
                  </a:lnTo>
                  <a:lnTo>
                    <a:pt x="30"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15" name="Freeform 119">
              <a:extLst>
                <a:ext uri="{FF2B5EF4-FFF2-40B4-BE49-F238E27FC236}">
                  <a16:creationId xmlns:a16="http://schemas.microsoft.com/office/drawing/2014/main" id="{5D6194F9-9A56-B51C-C2B5-D11656626633}"/>
                </a:ext>
              </a:extLst>
            </p:cNvPr>
            <p:cNvSpPr>
              <a:spLocks/>
            </p:cNvSpPr>
            <p:nvPr/>
          </p:nvSpPr>
          <p:spPr bwMode="auto">
            <a:xfrm>
              <a:off x="5145" y="2820"/>
              <a:ext cx="51" cy="52"/>
            </a:xfrm>
            <a:custGeom>
              <a:avLst/>
              <a:gdLst>
                <a:gd name="T0" fmla="*/ 25 w 51"/>
                <a:gd name="T1" fmla="*/ 0 h 52"/>
                <a:gd name="T2" fmla="*/ 20 w 51"/>
                <a:gd name="T3" fmla="*/ 0 h 52"/>
                <a:gd name="T4" fmla="*/ 15 w 51"/>
                <a:gd name="T5" fmla="*/ 2 h 52"/>
                <a:gd name="T6" fmla="*/ 11 w 51"/>
                <a:gd name="T7" fmla="*/ 5 h 52"/>
                <a:gd name="T8" fmla="*/ 7 w 51"/>
                <a:gd name="T9" fmla="*/ 7 h 52"/>
                <a:gd name="T10" fmla="*/ 4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4 w 51"/>
                <a:gd name="T23" fmla="*/ 40 h 52"/>
                <a:gd name="T24" fmla="*/ 7 w 51"/>
                <a:gd name="T25" fmla="*/ 43 h 52"/>
                <a:gd name="T26" fmla="*/ 11 w 51"/>
                <a:gd name="T27" fmla="*/ 47 h 52"/>
                <a:gd name="T28" fmla="*/ 15 w 51"/>
                <a:gd name="T29" fmla="*/ 49 h 52"/>
                <a:gd name="T30" fmla="*/ 20 w 51"/>
                <a:gd name="T31" fmla="*/ 50 h 52"/>
                <a:gd name="T32" fmla="*/ 25 w 51"/>
                <a:gd name="T33" fmla="*/ 52 h 52"/>
                <a:gd name="T34" fmla="*/ 31 w 51"/>
                <a:gd name="T35" fmla="*/ 50 h 52"/>
                <a:gd name="T36" fmla="*/ 35 w 51"/>
                <a:gd name="T37" fmla="*/ 49 h 52"/>
                <a:gd name="T38" fmla="*/ 40 w 51"/>
                <a:gd name="T39" fmla="*/ 47 h 52"/>
                <a:gd name="T40" fmla="*/ 44 w 51"/>
                <a:gd name="T41" fmla="*/ 43 h 52"/>
                <a:gd name="T42" fmla="*/ 47 w 51"/>
                <a:gd name="T43" fmla="*/ 40 h 52"/>
                <a:gd name="T44" fmla="*/ 49 w 51"/>
                <a:gd name="T45" fmla="*/ 35 h 52"/>
                <a:gd name="T46" fmla="*/ 51 w 51"/>
                <a:gd name="T47" fmla="*/ 30 h 52"/>
                <a:gd name="T48" fmla="*/ 51 w 51"/>
                <a:gd name="T49" fmla="*/ 26 h 52"/>
                <a:gd name="T50" fmla="*/ 51 w 51"/>
                <a:gd name="T51" fmla="*/ 20 h 52"/>
                <a:gd name="T52" fmla="*/ 49 w 51"/>
                <a:gd name="T53" fmla="*/ 15 h 52"/>
                <a:gd name="T54" fmla="*/ 47 w 51"/>
                <a:gd name="T55" fmla="*/ 12 h 52"/>
                <a:gd name="T56" fmla="*/ 44 w 51"/>
                <a:gd name="T57" fmla="*/ 7 h 52"/>
                <a:gd name="T58" fmla="*/ 40 w 51"/>
                <a:gd name="T59" fmla="*/ 5 h 52"/>
                <a:gd name="T60" fmla="*/ 35 w 51"/>
                <a:gd name="T61" fmla="*/ 2 h 52"/>
                <a:gd name="T62" fmla="*/ 31 w 51"/>
                <a:gd name="T63" fmla="*/ 0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0"/>
                  </a:lnTo>
                  <a:lnTo>
                    <a:pt x="15" y="2"/>
                  </a:lnTo>
                  <a:lnTo>
                    <a:pt x="11" y="5"/>
                  </a:lnTo>
                  <a:lnTo>
                    <a:pt x="7" y="7"/>
                  </a:lnTo>
                  <a:lnTo>
                    <a:pt x="4" y="12"/>
                  </a:lnTo>
                  <a:lnTo>
                    <a:pt x="1" y="15"/>
                  </a:lnTo>
                  <a:lnTo>
                    <a:pt x="0" y="20"/>
                  </a:lnTo>
                  <a:lnTo>
                    <a:pt x="0" y="26"/>
                  </a:lnTo>
                  <a:lnTo>
                    <a:pt x="0" y="30"/>
                  </a:lnTo>
                  <a:lnTo>
                    <a:pt x="1" y="35"/>
                  </a:lnTo>
                  <a:lnTo>
                    <a:pt x="4" y="40"/>
                  </a:lnTo>
                  <a:lnTo>
                    <a:pt x="7" y="43"/>
                  </a:lnTo>
                  <a:lnTo>
                    <a:pt x="11" y="47"/>
                  </a:lnTo>
                  <a:lnTo>
                    <a:pt x="15" y="49"/>
                  </a:lnTo>
                  <a:lnTo>
                    <a:pt x="20" y="50"/>
                  </a:lnTo>
                  <a:lnTo>
                    <a:pt x="25" y="52"/>
                  </a:lnTo>
                  <a:lnTo>
                    <a:pt x="31" y="50"/>
                  </a:lnTo>
                  <a:lnTo>
                    <a:pt x="35" y="49"/>
                  </a:lnTo>
                  <a:lnTo>
                    <a:pt x="40" y="47"/>
                  </a:lnTo>
                  <a:lnTo>
                    <a:pt x="44" y="43"/>
                  </a:lnTo>
                  <a:lnTo>
                    <a:pt x="47" y="40"/>
                  </a:lnTo>
                  <a:lnTo>
                    <a:pt x="49" y="35"/>
                  </a:lnTo>
                  <a:lnTo>
                    <a:pt x="51" y="30"/>
                  </a:lnTo>
                  <a:lnTo>
                    <a:pt x="51" y="26"/>
                  </a:lnTo>
                  <a:lnTo>
                    <a:pt x="51" y="20"/>
                  </a:lnTo>
                  <a:lnTo>
                    <a:pt x="49" y="15"/>
                  </a:lnTo>
                  <a:lnTo>
                    <a:pt x="47" y="12"/>
                  </a:lnTo>
                  <a:lnTo>
                    <a:pt x="44" y="7"/>
                  </a:lnTo>
                  <a:lnTo>
                    <a:pt x="40" y="5"/>
                  </a:lnTo>
                  <a:lnTo>
                    <a:pt x="35" y="2"/>
                  </a:lnTo>
                  <a:lnTo>
                    <a:pt x="31" y="0"/>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16" name="Freeform 120">
              <a:extLst>
                <a:ext uri="{FF2B5EF4-FFF2-40B4-BE49-F238E27FC236}">
                  <a16:creationId xmlns:a16="http://schemas.microsoft.com/office/drawing/2014/main" id="{8B776A2B-592D-23EB-0C08-68720128B7EB}"/>
                </a:ext>
              </a:extLst>
            </p:cNvPr>
            <p:cNvSpPr>
              <a:spLocks/>
            </p:cNvSpPr>
            <p:nvPr/>
          </p:nvSpPr>
          <p:spPr bwMode="auto">
            <a:xfrm>
              <a:off x="5145" y="2820"/>
              <a:ext cx="51" cy="52"/>
            </a:xfrm>
            <a:custGeom>
              <a:avLst/>
              <a:gdLst>
                <a:gd name="T0" fmla="*/ 25 w 51"/>
                <a:gd name="T1" fmla="*/ 0 h 52"/>
                <a:gd name="T2" fmla="*/ 20 w 51"/>
                <a:gd name="T3" fmla="*/ 0 h 52"/>
                <a:gd name="T4" fmla="*/ 15 w 51"/>
                <a:gd name="T5" fmla="*/ 2 h 52"/>
                <a:gd name="T6" fmla="*/ 11 w 51"/>
                <a:gd name="T7" fmla="*/ 5 h 52"/>
                <a:gd name="T8" fmla="*/ 7 w 51"/>
                <a:gd name="T9" fmla="*/ 7 h 52"/>
                <a:gd name="T10" fmla="*/ 4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4 w 51"/>
                <a:gd name="T23" fmla="*/ 40 h 52"/>
                <a:gd name="T24" fmla="*/ 7 w 51"/>
                <a:gd name="T25" fmla="*/ 43 h 52"/>
                <a:gd name="T26" fmla="*/ 11 w 51"/>
                <a:gd name="T27" fmla="*/ 47 h 52"/>
                <a:gd name="T28" fmla="*/ 15 w 51"/>
                <a:gd name="T29" fmla="*/ 49 h 52"/>
                <a:gd name="T30" fmla="*/ 20 w 51"/>
                <a:gd name="T31" fmla="*/ 50 h 52"/>
                <a:gd name="T32" fmla="*/ 25 w 51"/>
                <a:gd name="T33" fmla="*/ 52 h 52"/>
                <a:gd name="T34" fmla="*/ 31 w 51"/>
                <a:gd name="T35" fmla="*/ 50 h 52"/>
                <a:gd name="T36" fmla="*/ 35 w 51"/>
                <a:gd name="T37" fmla="*/ 49 h 52"/>
                <a:gd name="T38" fmla="*/ 40 w 51"/>
                <a:gd name="T39" fmla="*/ 47 h 52"/>
                <a:gd name="T40" fmla="*/ 44 w 51"/>
                <a:gd name="T41" fmla="*/ 43 h 52"/>
                <a:gd name="T42" fmla="*/ 47 w 51"/>
                <a:gd name="T43" fmla="*/ 40 h 52"/>
                <a:gd name="T44" fmla="*/ 49 w 51"/>
                <a:gd name="T45" fmla="*/ 35 h 52"/>
                <a:gd name="T46" fmla="*/ 51 w 51"/>
                <a:gd name="T47" fmla="*/ 30 h 52"/>
                <a:gd name="T48" fmla="*/ 51 w 51"/>
                <a:gd name="T49" fmla="*/ 26 h 52"/>
                <a:gd name="T50" fmla="*/ 51 w 51"/>
                <a:gd name="T51" fmla="*/ 20 h 52"/>
                <a:gd name="T52" fmla="*/ 49 w 51"/>
                <a:gd name="T53" fmla="*/ 15 h 52"/>
                <a:gd name="T54" fmla="*/ 47 w 51"/>
                <a:gd name="T55" fmla="*/ 12 h 52"/>
                <a:gd name="T56" fmla="*/ 44 w 51"/>
                <a:gd name="T57" fmla="*/ 7 h 52"/>
                <a:gd name="T58" fmla="*/ 40 w 51"/>
                <a:gd name="T59" fmla="*/ 5 h 52"/>
                <a:gd name="T60" fmla="*/ 35 w 51"/>
                <a:gd name="T61" fmla="*/ 2 h 52"/>
                <a:gd name="T62" fmla="*/ 31 w 51"/>
                <a:gd name="T63" fmla="*/ 0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0"/>
                  </a:lnTo>
                  <a:lnTo>
                    <a:pt x="15" y="2"/>
                  </a:lnTo>
                  <a:lnTo>
                    <a:pt x="11" y="5"/>
                  </a:lnTo>
                  <a:lnTo>
                    <a:pt x="7" y="7"/>
                  </a:lnTo>
                  <a:lnTo>
                    <a:pt x="4" y="12"/>
                  </a:lnTo>
                  <a:lnTo>
                    <a:pt x="1" y="15"/>
                  </a:lnTo>
                  <a:lnTo>
                    <a:pt x="0" y="20"/>
                  </a:lnTo>
                  <a:lnTo>
                    <a:pt x="0" y="26"/>
                  </a:lnTo>
                  <a:lnTo>
                    <a:pt x="0" y="30"/>
                  </a:lnTo>
                  <a:lnTo>
                    <a:pt x="1" y="35"/>
                  </a:lnTo>
                  <a:lnTo>
                    <a:pt x="4" y="40"/>
                  </a:lnTo>
                  <a:lnTo>
                    <a:pt x="7" y="43"/>
                  </a:lnTo>
                  <a:lnTo>
                    <a:pt x="11" y="47"/>
                  </a:lnTo>
                  <a:lnTo>
                    <a:pt x="15" y="49"/>
                  </a:lnTo>
                  <a:lnTo>
                    <a:pt x="20" y="50"/>
                  </a:lnTo>
                  <a:lnTo>
                    <a:pt x="25" y="52"/>
                  </a:lnTo>
                  <a:lnTo>
                    <a:pt x="31" y="50"/>
                  </a:lnTo>
                  <a:lnTo>
                    <a:pt x="35" y="49"/>
                  </a:lnTo>
                  <a:lnTo>
                    <a:pt x="40" y="47"/>
                  </a:lnTo>
                  <a:lnTo>
                    <a:pt x="44" y="43"/>
                  </a:lnTo>
                  <a:lnTo>
                    <a:pt x="47" y="40"/>
                  </a:lnTo>
                  <a:lnTo>
                    <a:pt x="49" y="35"/>
                  </a:lnTo>
                  <a:lnTo>
                    <a:pt x="51" y="30"/>
                  </a:lnTo>
                  <a:lnTo>
                    <a:pt x="51" y="26"/>
                  </a:lnTo>
                  <a:lnTo>
                    <a:pt x="51" y="20"/>
                  </a:lnTo>
                  <a:lnTo>
                    <a:pt x="49" y="15"/>
                  </a:lnTo>
                  <a:lnTo>
                    <a:pt x="47" y="12"/>
                  </a:lnTo>
                  <a:lnTo>
                    <a:pt x="44" y="7"/>
                  </a:lnTo>
                  <a:lnTo>
                    <a:pt x="40" y="5"/>
                  </a:lnTo>
                  <a:lnTo>
                    <a:pt x="35" y="2"/>
                  </a:lnTo>
                  <a:lnTo>
                    <a:pt x="31" y="0"/>
                  </a:lnTo>
                  <a:lnTo>
                    <a:pt x="2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17" name="Freeform 121">
              <a:extLst>
                <a:ext uri="{FF2B5EF4-FFF2-40B4-BE49-F238E27FC236}">
                  <a16:creationId xmlns:a16="http://schemas.microsoft.com/office/drawing/2014/main" id="{CC3E32FE-161F-8D78-DA09-57C323351E37}"/>
                </a:ext>
              </a:extLst>
            </p:cNvPr>
            <p:cNvSpPr>
              <a:spLocks/>
            </p:cNvSpPr>
            <p:nvPr/>
          </p:nvSpPr>
          <p:spPr bwMode="auto">
            <a:xfrm>
              <a:off x="3678" y="3107"/>
              <a:ext cx="50" cy="50"/>
            </a:xfrm>
            <a:custGeom>
              <a:avLst/>
              <a:gdLst>
                <a:gd name="T0" fmla="*/ 24 w 50"/>
                <a:gd name="T1" fmla="*/ 0 h 50"/>
                <a:gd name="T2" fmla="*/ 20 w 50"/>
                <a:gd name="T3" fmla="*/ 0 h 50"/>
                <a:gd name="T4" fmla="*/ 15 w 50"/>
                <a:gd name="T5" fmla="*/ 1 h 50"/>
                <a:gd name="T6" fmla="*/ 10 w 50"/>
                <a:gd name="T7" fmla="*/ 3 h 50"/>
                <a:gd name="T8" fmla="*/ 7 w 50"/>
                <a:gd name="T9" fmla="*/ 7 h 50"/>
                <a:gd name="T10" fmla="*/ 3 w 50"/>
                <a:gd name="T11" fmla="*/ 10 h 50"/>
                <a:gd name="T12" fmla="*/ 1 w 50"/>
                <a:gd name="T13" fmla="*/ 15 h 50"/>
                <a:gd name="T14" fmla="*/ 0 w 50"/>
                <a:gd name="T15" fmla="*/ 20 h 50"/>
                <a:gd name="T16" fmla="*/ 0 w 50"/>
                <a:gd name="T17" fmla="*/ 26 h 50"/>
                <a:gd name="T18" fmla="*/ 0 w 50"/>
                <a:gd name="T19" fmla="*/ 30 h 50"/>
                <a:gd name="T20" fmla="*/ 1 w 50"/>
                <a:gd name="T21" fmla="*/ 35 h 50"/>
                <a:gd name="T22" fmla="*/ 3 w 50"/>
                <a:gd name="T23" fmla="*/ 40 h 50"/>
                <a:gd name="T24" fmla="*/ 7 w 50"/>
                <a:gd name="T25" fmla="*/ 43 h 50"/>
                <a:gd name="T26" fmla="*/ 10 w 50"/>
                <a:gd name="T27" fmla="*/ 47 h 50"/>
                <a:gd name="T28" fmla="*/ 15 w 50"/>
                <a:gd name="T29" fmla="*/ 49 h 50"/>
                <a:gd name="T30" fmla="*/ 20 w 50"/>
                <a:gd name="T31" fmla="*/ 50 h 50"/>
                <a:gd name="T32" fmla="*/ 24 w 50"/>
                <a:gd name="T33" fmla="*/ 50 h 50"/>
                <a:gd name="T34" fmla="*/ 30 w 50"/>
                <a:gd name="T35" fmla="*/ 50 h 50"/>
                <a:gd name="T36" fmla="*/ 35 w 50"/>
                <a:gd name="T37" fmla="*/ 49 h 50"/>
                <a:gd name="T38" fmla="*/ 40 w 50"/>
                <a:gd name="T39" fmla="*/ 47 h 50"/>
                <a:gd name="T40" fmla="*/ 43 w 50"/>
                <a:gd name="T41" fmla="*/ 43 h 50"/>
                <a:gd name="T42" fmla="*/ 47 w 50"/>
                <a:gd name="T43" fmla="*/ 40 h 50"/>
                <a:gd name="T44" fmla="*/ 49 w 50"/>
                <a:gd name="T45" fmla="*/ 35 h 50"/>
                <a:gd name="T46" fmla="*/ 50 w 50"/>
                <a:gd name="T47" fmla="*/ 30 h 50"/>
                <a:gd name="T48" fmla="*/ 50 w 50"/>
                <a:gd name="T49" fmla="*/ 26 h 50"/>
                <a:gd name="T50" fmla="*/ 50 w 50"/>
                <a:gd name="T51" fmla="*/ 20 h 50"/>
                <a:gd name="T52" fmla="*/ 49 w 50"/>
                <a:gd name="T53" fmla="*/ 15 h 50"/>
                <a:gd name="T54" fmla="*/ 47 w 50"/>
                <a:gd name="T55" fmla="*/ 10 h 50"/>
                <a:gd name="T56" fmla="*/ 43 w 50"/>
                <a:gd name="T57" fmla="*/ 7 h 50"/>
                <a:gd name="T58" fmla="*/ 40 w 50"/>
                <a:gd name="T59" fmla="*/ 3 h 50"/>
                <a:gd name="T60" fmla="*/ 35 w 50"/>
                <a:gd name="T61" fmla="*/ 1 h 50"/>
                <a:gd name="T62" fmla="*/ 30 w 50"/>
                <a:gd name="T63" fmla="*/ 0 h 50"/>
                <a:gd name="T64" fmla="*/ 24 w 50"/>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0"/>
                <a:gd name="T101" fmla="*/ 50 w 50"/>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0">
                  <a:moveTo>
                    <a:pt x="24" y="0"/>
                  </a:moveTo>
                  <a:lnTo>
                    <a:pt x="20" y="0"/>
                  </a:lnTo>
                  <a:lnTo>
                    <a:pt x="15" y="1"/>
                  </a:lnTo>
                  <a:lnTo>
                    <a:pt x="10" y="3"/>
                  </a:lnTo>
                  <a:lnTo>
                    <a:pt x="7" y="7"/>
                  </a:lnTo>
                  <a:lnTo>
                    <a:pt x="3" y="10"/>
                  </a:lnTo>
                  <a:lnTo>
                    <a:pt x="1" y="15"/>
                  </a:lnTo>
                  <a:lnTo>
                    <a:pt x="0" y="20"/>
                  </a:lnTo>
                  <a:lnTo>
                    <a:pt x="0" y="26"/>
                  </a:lnTo>
                  <a:lnTo>
                    <a:pt x="0" y="30"/>
                  </a:lnTo>
                  <a:lnTo>
                    <a:pt x="1" y="35"/>
                  </a:lnTo>
                  <a:lnTo>
                    <a:pt x="3" y="40"/>
                  </a:lnTo>
                  <a:lnTo>
                    <a:pt x="7" y="43"/>
                  </a:lnTo>
                  <a:lnTo>
                    <a:pt x="10" y="47"/>
                  </a:lnTo>
                  <a:lnTo>
                    <a:pt x="15" y="49"/>
                  </a:lnTo>
                  <a:lnTo>
                    <a:pt x="20" y="50"/>
                  </a:lnTo>
                  <a:lnTo>
                    <a:pt x="24" y="50"/>
                  </a:lnTo>
                  <a:lnTo>
                    <a:pt x="30" y="50"/>
                  </a:lnTo>
                  <a:lnTo>
                    <a:pt x="35" y="49"/>
                  </a:lnTo>
                  <a:lnTo>
                    <a:pt x="40" y="47"/>
                  </a:lnTo>
                  <a:lnTo>
                    <a:pt x="43" y="43"/>
                  </a:lnTo>
                  <a:lnTo>
                    <a:pt x="47" y="40"/>
                  </a:lnTo>
                  <a:lnTo>
                    <a:pt x="49" y="35"/>
                  </a:lnTo>
                  <a:lnTo>
                    <a:pt x="50" y="30"/>
                  </a:lnTo>
                  <a:lnTo>
                    <a:pt x="50" y="26"/>
                  </a:lnTo>
                  <a:lnTo>
                    <a:pt x="50" y="20"/>
                  </a:lnTo>
                  <a:lnTo>
                    <a:pt x="49" y="15"/>
                  </a:lnTo>
                  <a:lnTo>
                    <a:pt x="47" y="10"/>
                  </a:lnTo>
                  <a:lnTo>
                    <a:pt x="43" y="7"/>
                  </a:lnTo>
                  <a:lnTo>
                    <a:pt x="40" y="3"/>
                  </a:lnTo>
                  <a:lnTo>
                    <a:pt x="35" y="1"/>
                  </a:lnTo>
                  <a:lnTo>
                    <a:pt x="30" y="0"/>
                  </a:lnTo>
                  <a:lnTo>
                    <a:pt x="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18" name="Freeform 122">
              <a:extLst>
                <a:ext uri="{FF2B5EF4-FFF2-40B4-BE49-F238E27FC236}">
                  <a16:creationId xmlns:a16="http://schemas.microsoft.com/office/drawing/2014/main" id="{80E37713-EA50-AAAF-CCCB-1AE2DB6CE247}"/>
                </a:ext>
              </a:extLst>
            </p:cNvPr>
            <p:cNvSpPr>
              <a:spLocks/>
            </p:cNvSpPr>
            <p:nvPr/>
          </p:nvSpPr>
          <p:spPr bwMode="auto">
            <a:xfrm>
              <a:off x="3678" y="3107"/>
              <a:ext cx="50" cy="50"/>
            </a:xfrm>
            <a:custGeom>
              <a:avLst/>
              <a:gdLst>
                <a:gd name="T0" fmla="*/ 24 w 50"/>
                <a:gd name="T1" fmla="*/ 0 h 50"/>
                <a:gd name="T2" fmla="*/ 20 w 50"/>
                <a:gd name="T3" fmla="*/ 0 h 50"/>
                <a:gd name="T4" fmla="*/ 15 w 50"/>
                <a:gd name="T5" fmla="*/ 1 h 50"/>
                <a:gd name="T6" fmla="*/ 10 w 50"/>
                <a:gd name="T7" fmla="*/ 3 h 50"/>
                <a:gd name="T8" fmla="*/ 7 w 50"/>
                <a:gd name="T9" fmla="*/ 7 h 50"/>
                <a:gd name="T10" fmla="*/ 3 w 50"/>
                <a:gd name="T11" fmla="*/ 10 h 50"/>
                <a:gd name="T12" fmla="*/ 1 w 50"/>
                <a:gd name="T13" fmla="*/ 15 h 50"/>
                <a:gd name="T14" fmla="*/ 0 w 50"/>
                <a:gd name="T15" fmla="*/ 20 h 50"/>
                <a:gd name="T16" fmla="*/ 0 w 50"/>
                <a:gd name="T17" fmla="*/ 26 h 50"/>
                <a:gd name="T18" fmla="*/ 0 w 50"/>
                <a:gd name="T19" fmla="*/ 30 h 50"/>
                <a:gd name="T20" fmla="*/ 1 w 50"/>
                <a:gd name="T21" fmla="*/ 35 h 50"/>
                <a:gd name="T22" fmla="*/ 3 w 50"/>
                <a:gd name="T23" fmla="*/ 40 h 50"/>
                <a:gd name="T24" fmla="*/ 7 w 50"/>
                <a:gd name="T25" fmla="*/ 43 h 50"/>
                <a:gd name="T26" fmla="*/ 10 w 50"/>
                <a:gd name="T27" fmla="*/ 47 h 50"/>
                <a:gd name="T28" fmla="*/ 15 w 50"/>
                <a:gd name="T29" fmla="*/ 49 h 50"/>
                <a:gd name="T30" fmla="*/ 20 w 50"/>
                <a:gd name="T31" fmla="*/ 50 h 50"/>
                <a:gd name="T32" fmla="*/ 24 w 50"/>
                <a:gd name="T33" fmla="*/ 50 h 50"/>
                <a:gd name="T34" fmla="*/ 30 w 50"/>
                <a:gd name="T35" fmla="*/ 50 h 50"/>
                <a:gd name="T36" fmla="*/ 35 w 50"/>
                <a:gd name="T37" fmla="*/ 49 h 50"/>
                <a:gd name="T38" fmla="*/ 40 w 50"/>
                <a:gd name="T39" fmla="*/ 47 h 50"/>
                <a:gd name="T40" fmla="*/ 43 w 50"/>
                <a:gd name="T41" fmla="*/ 43 h 50"/>
                <a:gd name="T42" fmla="*/ 47 w 50"/>
                <a:gd name="T43" fmla="*/ 40 h 50"/>
                <a:gd name="T44" fmla="*/ 49 w 50"/>
                <a:gd name="T45" fmla="*/ 35 h 50"/>
                <a:gd name="T46" fmla="*/ 50 w 50"/>
                <a:gd name="T47" fmla="*/ 30 h 50"/>
                <a:gd name="T48" fmla="*/ 50 w 50"/>
                <a:gd name="T49" fmla="*/ 26 h 50"/>
                <a:gd name="T50" fmla="*/ 50 w 50"/>
                <a:gd name="T51" fmla="*/ 20 h 50"/>
                <a:gd name="T52" fmla="*/ 49 w 50"/>
                <a:gd name="T53" fmla="*/ 15 h 50"/>
                <a:gd name="T54" fmla="*/ 47 w 50"/>
                <a:gd name="T55" fmla="*/ 10 h 50"/>
                <a:gd name="T56" fmla="*/ 43 w 50"/>
                <a:gd name="T57" fmla="*/ 7 h 50"/>
                <a:gd name="T58" fmla="*/ 40 w 50"/>
                <a:gd name="T59" fmla="*/ 3 h 50"/>
                <a:gd name="T60" fmla="*/ 35 w 50"/>
                <a:gd name="T61" fmla="*/ 1 h 50"/>
                <a:gd name="T62" fmla="*/ 30 w 50"/>
                <a:gd name="T63" fmla="*/ 0 h 50"/>
                <a:gd name="T64" fmla="*/ 24 w 50"/>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0"/>
                <a:gd name="T101" fmla="*/ 50 w 50"/>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0">
                  <a:moveTo>
                    <a:pt x="24" y="0"/>
                  </a:moveTo>
                  <a:lnTo>
                    <a:pt x="20" y="0"/>
                  </a:lnTo>
                  <a:lnTo>
                    <a:pt x="15" y="1"/>
                  </a:lnTo>
                  <a:lnTo>
                    <a:pt x="10" y="3"/>
                  </a:lnTo>
                  <a:lnTo>
                    <a:pt x="7" y="7"/>
                  </a:lnTo>
                  <a:lnTo>
                    <a:pt x="3" y="10"/>
                  </a:lnTo>
                  <a:lnTo>
                    <a:pt x="1" y="15"/>
                  </a:lnTo>
                  <a:lnTo>
                    <a:pt x="0" y="20"/>
                  </a:lnTo>
                  <a:lnTo>
                    <a:pt x="0" y="26"/>
                  </a:lnTo>
                  <a:lnTo>
                    <a:pt x="0" y="30"/>
                  </a:lnTo>
                  <a:lnTo>
                    <a:pt x="1" y="35"/>
                  </a:lnTo>
                  <a:lnTo>
                    <a:pt x="3" y="40"/>
                  </a:lnTo>
                  <a:lnTo>
                    <a:pt x="7" y="43"/>
                  </a:lnTo>
                  <a:lnTo>
                    <a:pt x="10" y="47"/>
                  </a:lnTo>
                  <a:lnTo>
                    <a:pt x="15" y="49"/>
                  </a:lnTo>
                  <a:lnTo>
                    <a:pt x="20" y="50"/>
                  </a:lnTo>
                  <a:lnTo>
                    <a:pt x="24" y="50"/>
                  </a:lnTo>
                  <a:lnTo>
                    <a:pt x="30" y="50"/>
                  </a:lnTo>
                  <a:lnTo>
                    <a:pt x="35" y="49"/>
                  </a:lnTo>
                  <a:lnTo>
                    <a:pt x="40" y="47"/>
                  </a:lnTo>
                  <a:lnTo>
                    <a:pt x="43" y="43"/>
                  </a:lnTo>
                  <a:lnTo>
                    <a:pt x="47" y="40"/>
                  </a:lnTo>
                  <a:lnTo>
                    <a:pt x="49" y="35"/>
                  </a:lnTo>
                  <a:lnTo>
                    <a:pt x="50" y="30"/>
                  </a:lnTo>
                  <a:lnTo>
                    <a:pt x="50" y="26"/>
                  </a:lnTo>
                  <a:lnTo>
                    <a:pt x="50" y="20"/>
                  </a:lnTo>
                  <a:lnTo>
                    <a:pt x="49" y="15"/>
                  </a:lnTo>
                  <a:lnTo>
                    <a:pt x="47" y="10"/>
                  </a:lnTo>
                  <a:lnTo>
                    <a:pt x="43" y="7"/>
                  </a:lnTo>
                  <a:lnTo>
                    <a:pt x="40" y="3"/>
                  </a:lnTo>
                  <a:lnTo>
                    <a:pt x="35" y="1"/>
                  </a:lnTo>
                  <a:lnTo>
                    <a:pt x="30" y="0"/>
                  </a:lnTo>
                  <a:lnTo>
                    <a:pt x="24"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19" name="Freeform 123">
              <a:extLst>
                <a:ext uri="{FF2B5EF4-FFF2-40B4-BE49-F238E27FC236}">
                  <a16:creationId xmlns:a16="http://schemas.microsoft.com/office/drawing/2014/main" id="{5519C593-EF88-2322-EEA4-0072BB8F9B95}"/>
                </a:ext>
              </a:extLst>
            </p:cNvPr>
            <p:cNvSpPr>
              <a:spLocks/>
            </p:cNvSpPr>
            <p:nvPr/>
          </p:nvSpPr>
          <p:spPr bwMode="auto">
            <a:xfrm>
              <a:off x="4416" y="3457"/>
              <a:ext cx="51" cy="51"/>
            </a:xfrm>
            <a:custGeom>
              <a:avLst/>
              <a:gdLst>
                <a:gd name="T0" fmla="*/ 26 w 51"/>
                <a:gd name="T1" fmla="*/ 0 h 51"/>
                <a:gd name="T2" fmla="*/ 20 w 51"/>
                <a:gd name="T3" fmla="*/ 0 h 51"/>
                <a:gd name="T4" fmla="*/ 15 w 51"/>
                <a:gd name="T5" fmla="*/ 1 h 51"/>
                <a:gd name="T6" fmla="*/ 11 w 51"/>
                <a:gd name="T7" fmla="*/ 4 h 51"/>
                <a:gd name="T8" fmla="*/ 7 w 51"/>
                <a:gd name="T9" fmla="*/ 7 h 51"/>
                <a:gd name="T10" fmla="*/ 4 w 51"/>
                <a:gd name="T11" fmla="*/ 11 h 51"/>
                <a:gd name="T12" fmla="*/ 1 w 51"/>
                <a:gd name="T13" fmla="*/ 15 h 51"/>
                <a:gd name="T14" fmla="*/ 0 w 51"/>
                <a:gd name="T15" fmla="*/ 20 h 51"/>
                <a:gd name="T16" fmla="*/ 0 w 51"/>
                <a:gd name="T17" fmla="*/ 25 h 51"/>
                <a:gd name="T18" fmla="*/ 0 w 51"/>
                <a:gd name="T19" fmla="*/ 31 h 51"/>
                <a:gd name="T20" fmla="*/ 1 w 51"/>
                <a:gd name="T21" fmla="*/ 35 h 51"/>
                <a:gd name="T22" fmla="*/ 4 w 51"/>
                <a:gd name="T23" fmla="*/ 40 h 51"/>
                <a:gd name="T24" fmla="*/ 7 w 51"/>
                <a:gd name="T25" fmla="*/ 44 h 51"/>
                <a:gd name="T26" fmla="*/ 11 w 51"/>
                <a:gd name="T27" fmla="*/ 47 h 51"/>
                <a:gd name="T28" fmla="*/ 15 w 51"/>
                <a:gd name="T29" fmla="*/ 49 h 51"/>
                <a:gd name="T30" fmla="*/ 20 w 51"/>
                <a:gd name="T31" fmla="*/ 51 h 51"/>
                <a:gd name="T32" fmla="*/ 26 w 51"/>
                <a:gd name="T33" fmla="*/ 51 h 51"/>
                <a:gd name="T34" fmla="*/ 31 w 51"/>
                <a:gd name="T35" fmla="*/ 51 h 51"/>
                <a:gd name="T36" fmla="*/ 35 w 51"/>
                <a:gd name="T37" fmla="*/ 49 h 51"/>
                <a:gd name="T38" fmla="*/ 40 w 51"/>
                <a:gd name="T39" fmla="*/ 47 h 51"/>
                <a:gd name="T40" fmla="*/ 43 w 51"/>
                <a:gd name="T41" fmla="*/ 44 h 51"/>
                <a:gd name="T42" fmla="*/ 47 w 51"/>
                <a:gd name="T43" fmla="*/ 40 h 51"/>
                <a:gd name="T44" fmla="*/ 49 w 51"/>
                <a:gd name="T45" fmla="*/ 35 h 51"/>
                <a:gd name="T46" fmla="*/ 51 w 51"/>
                <a:gd name="T47" fmla="*/ 31 h 51"/>
                <a:gd name="T48" fmla="*/ 51 w 51"/>
                <a:gd name="T49" fmla="*/ 25 h 51"/>
                <a:gd name="T50" fmla="*/ 51 w 51"/>
                <a:gd name="T51" fmla="*/ 20 h 51"/>
                <a:gd name="T52" fmla="*/ 49 w 51"/>
                <a:gd name="T53" fmla="*/ 15 h 51"/>
                <a:gd name="T54" fmla="*/ 47 w 51"/>
                <a:gd name="T55" fmla="*/ 11 h 51"/>
                <a:gd name="T56" fmla="*/ 43 w 51"/>
                <a:gd name="T57" fmla="*/ 7 h 51"/>
                <a:gd name="T58" fmla="*/ 40 w 51"/>
                <a:gd name="T59" fmla="*/ 4 h 51"/>
                <a:gd name="T60" fmla="*/ 35 w 51"/>
                <a:gd name="T61" fmla="*/ 1 h 51"/>
                <a:gd name="T62" fmla="*/ 31 w 51"/>
                <a:gd name="T63" fmla="*/ 0 h 51"/>
                <a:gd name="T64" fmla="*/ 26 w 51"/>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1"/>
                <a:gd name="T101" fmla="*/ 51 w 51"/>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1">
                  <a:moveTo>
                    <a:pt x="26" y="0"/>
                  </a:moveTo>
                  <a:lnTo>
                    <a:pt x="20" y="0"/>
                  </a:lnTo>
                  <a:lnTo>
                    <a:pt x="15" y="1"/>
                  </a:lnTo>
                  <a:lnTo>
                    <a:pt x="11" y="4"/>
                  </a:lnTo>
                  <a:lnTo>
                    <a:pt x="7" y="7"/>
                  </a:lnTo>
                  <a:lnTo>
                    <a:pt x="4" y="11"/>
                  </a:lnTo>
                  <a:lnTo>
                    <a:pt x="1" y="15"/>
                  </a:lnTo>
                  <a:lnTo>
                    <a:pt x="0" y="20"/>
                  </a:lnTo>
                  <a:lnTo>
                    <a:pt x="0" y="25"/>
                  </a:lnTo>
                  <a:lnTo>
                    <a:pt x="0" y="31"/>
                  </a:lnTo>
                  <a:lnTo>
                    <a:pt x="1" y="35"/>
                  </a:lnTo>
                  <a:lnTo>
                    <a:pt x="4" y="40"/>
                  </a:lnTo>
                  <a:lnTo>
                    <a:pt x="7" y="44"/>
                  </a:lnTo>
                  <a:lnTo>
                    <a:pt x="11" y="47"/>
                  </a:lnTo>
                  <a:lnTo>
                    <a:pt x="15" y="49"/>
                  </a:lnTo>
                  <a:lnTo>
                    <a:pt x="20" y="51"/>
                  </a:lnTo>
                  <a:lnTo>
                    <a:pt x="26" y="51"/>
                  </a:lnTo>
                  <a:lnTo>
                    <a:pt x="31" y="51"/>
                  </a:lnTo>
                  <a:lnTo>
                    <a:pt x="35" y="49"/>
                  </a:lnTo>
                  <a:lnTo>
                    <a:pt x="40" y="47"/>
                  </a:lnTo>
                  <a:lnTo>
                    <a:pt x="43" y="44"/>
                  </a:lnTo>
                  <a:lnTo>
                    <a:pt x="47" y="40"/>
                  </a:lnTo>
                  <a:lnTo>
                    <a:pt x="49" y="35"/>
                  </a:lnTo>
                  <a:lnTo>
                    <a:pt x="51" y="31"/>
                  </a:lnTo>
                  <a:lnTo>
                    <a:pt x="51" y="25"/>
                  </a:lnTo>
                  <a:lnTo>
                    <a:pt x="51" y="20"/>
                  </a:lnTo>
                  <a:lnTo>
                    <a:pt x="49" y="15"/>
                  </a:lnTo>
                  <a:lnTo>
                    <a:pt x="47" y="11"/>
                  </a:lnTo>
                  <a:lnTo>
                    <a:pt x="43" y="7"/>
                  </a:lnTo>
                  <a:lnTo>
                    <a:pt x="40" y="4"/>
                  </a:lnTo>
                  <a:lnTo>
                    <a:pt x="35" y="1"/>
                  </a:lnTo>
                  <a:lnTo>
                    <a:pt x="31"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20" name="Freeform 124">
              <a:extLst>
                <a:ext uri="{FF2B5EF4-FFF2-40B4-BE49-F238E27FC236}">
                  <a16:creationId xmlns:a16="http://schemas.microsoft.com/office/drawing/2014/main" id="{93508B46-46F0-EA19-8FEB-D92A72424610}"/>
                </a:ext>
              </a:extLst>
            </p:cNvPr>
            <p:cNvSpPr>
              <a:spLocks/>
            </p:cNvSpPr>
            <p:nvPr/>
          </p:nvSpPr>
          <p:spPr bwMode="auto">
            <a:xfrm>
              <a:off x="4416" y="3457"/>
              <a:ext cx="51" cy="51"/>
            </a:xfrm>
            <a:custGeom>
              <a:avLst/>
              <a:gdLst>
                <a:gd name="T0" fmla="*/ 26 w 51"/>
                <a:gd name="T1" fmla="*/ 0 h 51"/>
                <a:gd name="T2" fmla="*/ 20 w 51"/>
                <a:gd name="T3" fmla="*/ 0 h 51"/>
                <a:gd name="T4" fmla="*/ 15 w 51"/>
                <a:gd name="T5" fmla="*/ 1 h 51"/>
                <a:gd name="T6" fmla="*/ 11 w 51"/>
                <a:gd name="T7" fmla="*/ 4 h 51"/>
                <a:gd name="T8" fmla="*/ 7 w 51"/>
                <a:gd name="T9" fmla="*/ 7 h 51"/>
                <a:gd name="T10" fmla="*/ 4 w 51"/>
                <a:gd name="T11" fmla="*/ 11 h 51"/>
                <a:gd name="T12" fmla="*/ 1 w 51"/>
                <a:gd name="T13" fmla="*/ 15 h 51"/>
                <a:gd name="T14" fmla="*/ 0 w 51"/>
                <a:gd name="T15" fmla="*/ 20 h 51"/>
                <a:gd name="T16" fmla="*/ 0 w 51"/>
                <a:gd name="T17" fmla="*/ 25 h 51"/>
                <a:gd name="T18" fmla="*/ 0 w 51"/>
                <a:gd name="T19" fmla="*/ 31 h 51"/>
                <a:gd name="T20" fmla="*/ 1 w 51"/>
                <a:gd name="T21" fmla="*/ 35 h 51"/>
                <a:gd name="T22" fmla="*/ 4 w 51"/>
                <a:gd name="T23" fmla="*/ 40 h 51"/>
                <a:gd name="T24" fmla="*/ 7 w 51"/>
                <a:gd name="T25" fmla="*/ 44 h 51"/>
                <a:gd name="T26" fmla="*/ 11 w 51"/>
                <a:gd name="T27" fmla="*/ 47 h 51"/>
                <a:gd name="T28" fmla="*/ 15 w 51"/>
                <a:gd name="T29" fmla="*/ 49 h 51"/>
                <a:gd name="T30" fmla="*/ 20 w 51"/>
                <a:gd name="T31" fmla="*/ 51 h 51"/>
                <a:gd name="T32" fmla="*/ 26 w 51"/>
                <a:gd name="T33" fmla="*/ 51 h 51"/>
                <a:gd name="T34" fmla="*/ 31 w 51"/>
                <a:gd name="T35" fmla="*/ 51 h 51"/>
                <a:gd name="T36" fmla="*/ 35 w 51"/>
                <a:gd name="T37" fmla="*/ 49 h 51"/>
                <a:gd name="T38" fmla="*/ 40 w 51"/>
                <a:gd name="T39" fmla="*/ 47 h 51"/>
                <a:gd name="T40" fmla="*/ 43 w 51"/>
                <a:gd name="T41" fmla="*/ 44 h 51"/>
                <a:gd name="T42" fmla="*/ 47 w 51"/>
                <a:gd name="T43" fmla="*/ 40 h 51"/>
                <a:gd name="T44" fmla="*/ 49 w 51"/>
                <a:gd name="T45" fmla="*/ 35 h 51"/>
                <a:gd name="T46" fmla="*/ 51 w 51"/>
                <a:gd name="T47" fmla="*/ 31 h 51"/>
                <a:gd name="T48" fmla="*/ 51 w 51"/>
                <a:gd name="T49" fmla="*/ 25 h 51"/>
                <a:gd name="T50" fmla="*/ 51 w 51"/>
                <a:gd name="T51" fmla="*/ 20 h 51"/>
                <a:gd name="T52" fmla="*/ 49 w 51"/>
                <a:gd name="T53" fmla="*/ 15 h 51"/>
                <a:gd name="T54" fmla="*/ 47 w 51"/>
                <a:gd name="T55" fmla="*/ 11 h 51"/>
                <a:gd name="T56" fmla="*/ 43 w 51"/>
                <a:gd name="T57" fmla="*/ 7 h 51"/>
                <a:gd name="T58" fmla="*/ 40 w 51"/>
                <a:gd name="T59" fmla="*/ 4 h 51"/>
                <a:gd name="T60" fmla="*/ 35 w 51"/>
                <a:gd name="T61" fmla="*/ 1 h 51"/>
                <a:gd name="T62" fmla="*/ 31 w 51"/>
                <a:gd name="T63" fmla="*/ 0 h 51"/>
                <a:gd name="T64" fmla="*/ 26 w 51"/>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1"/>
                <a:gd name="T101" fmla="*/ 51 w 51"/>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1">
                  <a:moveTo>
                    <a:pt x="26" y="0"/>
                  </a:moveTo>
                  <a:lnTo>
                    <a:pt x="20" y="0"/>
                  </a:lnTo>
                  <a:lnTo>
                    <a:pt x="15" y="1"/>
                  </a:lnTo>
                  <a:lnTo>
                    <a:pt x="11" y="4"/>
                  </a:lnTo>
                  <a:lnTo>
                    <a:pt x="7" y="7"/>
                  </a:lnTo>
                  <a:lnTo>
                    <a:pt x="4" y="11"/>
                  </a:lnTo>
                  <a:lnTo>
                    <a:pt x="1" y="15"/>
                  </a:lnTo>
                  <a:lnTo>
                    <a:pt x="0" y="20"/>
                  </a:lnTo>
                  <a:lnTo>
                    <a:pt x="0" y="25"/>
                  </a:lnTo>
                  <a:lnTo>
                    <a:pt x="0" y="31"/>
                  </a:lnTo>
                  <a:lnTo>
                    <a:pt x="1" y="35"/>
                  </a:lnTo>
                  <a:lnTo>
                    <a:pt x="4" y="40"/>
                  </a:lnTo>
                  <a:lnTo>
                    <a:pt x="7" y="44"/>
                  </a:lnTo>
                  <a:lnTo>
                    <a:pt x="11" y="47"/>
                  </a:lnTo>
                  <a:lnTo>
                    <a:pt x="15" y="49"/>
                  </a:lnTo>
                  <a:lnTo>
                    <a:pt x="20" y="51"/>
                  </a:lnTo>
                  <a:lnTo>
                    <a:pt x="26" y="51"/>
                  </a:lnTo>
                  <a:lnTo>
                    <a:pt x="31" y="51"/>
                  </a:lnTo>
                  <a:lnTo>
                    <a:pt x="35" y="49"/>
                  </a:lnTo>
                  <a:lnTo>
                    <a:pt x="40" y="47"/>
                  </a:lnTo>
                  <a:lnTo>
                    <a:pt x="43" y="44"/>
                  </a:lnTo>
                  <a:lnTo>
                    <a:pt x="47" y="40"/>
                  </a:lnTo>
                  <a:lnTo>
                    <a:pt x="49" y="35"/>
                  </a:lnTo>
                  <a:lnTo>
                    <a:pt x="51" y="31"/>
                  </a:lnTo>
                  <a:lnTo>
                    <a:pt x="51" y="25"/>
                  </a:lnTo>
                  <a:lnTo>
                    <a:pt x="51" y="20"/>
                  </a:lnTo>
                  <a:lnTo>
                    <a:pt x="49" y="15"/>
                  </a:lnTo>
                  <a:lnTo>
                    <a:pt x="47" y="11"/>
                  </a:lnTo>
                  <a:lnTo>
                    <a:pt x="43" y="7"/>
                  </a:lnTo>
                  <a:lnTo>
                    <a:pt x="40" y="4"/>
                  </a:lnTo>
                  <a:lnTo>
                    <a:pt x="35" y="1"/>
                  </a:lnTo>
                  <a:lnTo>
                    <a:pt x="31"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21" name="Freeform 125">
              <a:extLst>
                <a:ext uri="{FF2B5EF4-FFF2-40B4-BE49-F238E27FC236}">
                  <a16:creationId xmlns:a16="http://schemas.microsoft.com/office/drawing/2014/main" id="{1A5E2298-DEFB-1721-75AF-6C58AFA10E11}"/>
                </a:ext>
              </a:extLst>
            </p:cNvPr>
            <p:cNvSpPr>
              <a:spLocks noEditPoints="1"/>
            </p:cNvSpPr>
            <p:nvPr/>
          </p:nvSpPr>
          <p:spPr bwMode="auto">
            <a:xfrm>
              <a:off x="4435" y="3463"/>
              <a:ext cx="1006" cy="39"/>
            </a:xfrm>
            <a:custGeom>
              <a:avLst/>
              <a:gdLst>
                <a:gd name="T0" fmla="*/ 0 w 1006"/>
                <a:gd name="T1" fmla="*/ 9 h 39"/>
                <a:gd name="T2" fmla="*/ 957 w 1006"/>
                <a:gd name="T3" fmla="*/ 9 h 39"/>
                <a:gd name="T4" fmla="*/ 957 w 1006"/>
                <a:gd name="T5" fmla="*/ 29 h 39"/>
                <a:gd name="T6" fmla="*/ 0 w 1006"/>
                <a:gd name="T7" fmla="*/ 29 h 39"/>
                <a:gd name="T8" fmla="*/ 0 w 1006"/>
                <a:gd name="T9" fmla="*/ 9 h 39"/>
                <a:gd name="T10" fmla="*/ 948 w 1006"/>
                <a:gd name="T11" fmla="*/ 0 h 39"/>
                <a:gd name="T12" fmla="*/ 1006 w 1006"/>
                <a:gd name="T13" fmla="*/ 19 h 39"/>
                <a:gd name="T14" fmla="*/ 948 w 1006"/>
                <a:gd name="T15" fmla="*/ 39 h 39"/>
                <a:gd name="T16" fmla="*/ 948 w 1006"/>
                <a:gd name="T17" fmla="*/ 0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6"/>
                <a:gd name="T28" fmla="*/ 0 h 39"/>
                <a:gd name="T29" fmla="*/ 1006 w 1006"/>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6" h="39">
                  <a:moveTo>
                    <a:pt x="0" y="9"/>
                  </a:moveTo>
                  <a:lnTo>
                    <a:pt x="957" y="9"/>
                  </a:lnTo>
                  <a:lnTo>
                    <a:pt x="957" y="29"/>
                  </a:lnTo>
                  <a:lnTo>
                    <a:pt x="0" y="29"/>
                  </a:lnTo>
                  <a:lnTo>
                    <a:pt x="0" y="9"/>
                  </a:lnTo>
                  <a:close/>
                  <a:moveTo>
                    <a:pt x="948" y="0"/>
                  </a:moveTo>
                  <a:lnTo>
                    <a:pt x="1006" y="19"/>
                  </a:lnTo>
                  <a:lnTo>
                    <a:pt x="948" y="39"/>
                  </a:lnTo>
                  <a:lnTo>
                    <a:pt x="948" y="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62522" name="Freeform 126">
              <a:extLst>
                <a:ext uri="{FF2B5EF4-FFF2-40B4-BE49-F238E27FC236}">
                  <a16:creationId xmlns:a16="http://schemas.microsoft.com/office/drawing/2014/main" id="{4A1DF29B-5AA8-05FA-D1BD-0510B6025FCD}"/>
                </a:ext>
              </a:extLst>
            </p:cNvPr>
            <p:cNvSpPr>
              <a:spLocks noEditPoints="1"/>
            </p:cNvSpPr>
            <p:nvPr/>
          </p:nvSpPr>
          <p:spPr bwMode="auto">
            <a:xfrm>
              <a:off x="4417" y="2474"/>
              <a:ext cx="39" cy="1007"/>
            </a:xfrm>
            <a:custGeom>
              <a:avLst/>
              <a:gdLst>
                <a:gd name="T0" fmla="*/ 30 w 39"/>
                <a:gd name="T1" fmla="*/ 50 h 1007"/>
                <a:gd name="T2" fmla="*/ 31 w 39"/>
                <a:gd name="T3" fmla="*/ 1007 h 1007"/>
                <a:gd name="T4" fmla="*/ 11 w 39"/>
                <a:gd name="T5" fmla="*/ 1007 h 1007"/>
                <a:gd name="T6" fmla="*/ 10 w 39"/>
                <a:gd name="T7" fmla="*/ 50 h 1007"/>
                <a:gd name="T8" fmla="*/ 30 w 39"/>
                <a:gd name="T9" fmla="*/ 50 h 1007"/>
                <a:gd name="T10" fmla="*/ 0 w 39"/>
                <a:gd name="T11" fmla="*/ 59 h 1007"/>
                <a:gd name="T12" fmla="*/ 19 w 39"/>
                <a:gd name="T13" fmla="*/ 0 h 1007"/>
                <a:gd name="T14" fmla="*/ 39 w 39"/>
                <a:gd name="T15" fmla="*/ 59 h 1007"/>
                <a:gd name="T16" fmla="*/ 0 w 39"/>
                <a:gd name="T17" fmla="*/ 59 h 10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1007"/>
                <a:gd name="T29" fmla="*/ 39 w 39"/>
                <a:gd name="T30" fmla="*/ 1007 h 10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1007">
                  <a:moveTo>
                    <a:pt x="30" y="50"/>
                  </a:moveTo>
                  <a:lnTo>
                    <a:pt x="31" y="1007"/>
                  </a:lnTo>
                  <a:lnTo>
                    <a:pt x="11" y="1007"/>
                  </a:lnTo>
                  <a:lnTo>
                    <a:pt x="10" y="50"/>
                  </a:lnTo>
                  <a:lnTo>
                    <a:pt x="30" y="50"/>
                  </a:lnTo>
                  <a:close/>
                  <a:moveTo>
                    <a:pt x="0" y="59"/>
                  </a:moveTo>
                  <a:lnTo>
                    <a:pt x="19" y="0"/>
                  </a:lnTo>
                  <a:lnTo>
                    <a:pt x="39" y="59"/>
                  </a:lnTo>
                  <a:lnTo>
                    <a:pt x="0" y="59"/>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62523" name="Rectangle 127">
              <a:extLst>
                <a:ext uri="{FF2B5EF4-FFF2-40B4-BE49-F238E27FC236}">
                  <a16:creationId xmlns:a16="http://schemas.microsoft.com/office/drawing/2014/main" id="{09E610EC-EAFB-E7A1-61FE-D1D41B266C9E}"/>
                </a:ext>
              </a:extLst>
            </p:cNvPr>
            <p:cNvSpPr>
              <a:spLocks noChangeArrowheads="1"/>
            </p:cNvSpPr>
            <p:nvPr/>
          </p:nvSpPr>
          <p:spPr bwMode="auto">
            <a:xfrm>
              <a:off x="5493" y="3372"/>
              <a:ext cx="11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336666"/>
                  </a:solidFill>
                  <a:latin typeface="微软雅黑" panose="020B0503020204020204" pitchFamily="34" charset="-122"/>
                  <a:ea typeface="微软雅黑" panose="020B0503020204020204" pitchFamily="34" charset="-122"/>
                </a:rPr>
                <a:t>a</a:t>
              </a:r>
              <a:endParaRPr lang="en-US" altLang="zh-CN" sz="1800" b="1">
                <a:latin typeface="微软雅黑" panose="020B0503020204020204" pitchFamily="34" charset="-122"/>
                <a:ea typeface="微软雅黑" panose="020B0503020204020204" pitchFamily="34" charset="-122"/>
              </a:endParaRPr>
            </a:p>
          </p:txBody>
        </p:sp>
        <p:sp>
          <p:nvSpPr>
            <p:cNvPr id="62524" name="Rectangle 128">
              <a:extLst>
                <a:ext uri="{FF2B5EF4-FFF2-40B4-BE49-F238E27FC236}">
                  <a16:creationId xmlns:a16="http://schemas.microsoft.com/office/drawing/2014/main" id="{6A2CA26A-A761-F1F2-8860-D309760A0D63}"/>
                </a:ext>
              </a:extLst>
            </p:cNvPr>
            <p:cNvSpPr>
              <a:spLocks noChangeArrowheads="1"/>
            </p:cNvSpPr>
            <p:nvPr/>
          </p:nvSpPr>
          <p:spPr bwMode="auto">
            <a:xfrm>
              <a:off x="4875" y="3195"/>
              <a:ext cx="13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336666"/>
                  </a:solidFill>
                  <a:latin typeface="微软雅黑" panose="020B0503020204020204" pitchFamily="34" charset="-122"/>
                  <a:ea typeface="微软雅黑" panose="020B0503020204020204" pitchFamily="34" charset="-122"/>
                </a:rPr>
                <a:t>b</a:t>
              </a:r>
              <a:endParaRPr lang="en-US" altLang="zh-CN" sz="1800" b="1">
                <a:latin typeface="微软雅黑" panose="020B0503020204020204" pitchFamily="34" charset="-122"/>
                <a:ea typeface="微软雅黑" panose="020B0503020204020204" pitchFamily="34" charset="-122"/>
              </a:endParaRPr>
            </a:p>
          </p:txBody>
        </p:sp>
        <p:sp>
          <p:nvSpPr>
            <p:cNvPr id="62525" name="Rectangle 129">
              <a:extLst>
                <a:ext uri="{FF2B5EF4-FFF2-40B4-BE49-F238E27FC236}">
                  <a16:creationId xmlns:a16="http://schemas.microsoft.com/office/drawing/2014/main" id="{CB2B8713-7804-4ECA-79DF-CBD7EA4D66B9}"/>
                </a:ext>
              </a:extLst>
            </p:cNvPr>
            <p:cNvSpPr>
              <a:spLocks noChangeArrowheads="1"/>
            </p:cNvSpPr>
            <p:nvPr/>
          </p:nvSpPr>
          <p:spPr bwMode="auto">
            <a:xfrm>
              <a:off x="4376" y="2250"/>
              <a:ext cx="1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336666"/>
                  </a:solidFill>
                  <a:latin typeface="微软雅黑" panose="020B0503020204020204" pitchFamily="34" charset="-122"/>
                  <a:ea typeface="微软雅黑" panose="020B0503020204020204" pitchFamily="34" charset="-122"/>
                </a:rPr>
                <a:t>c</a:t>
              </a:r>
              <a:endParaRPr lang="en-US" altLang="zh-CN" sz="1800" b="1">
                <a:latin typeface="微软雅黑" panose="020B0503020204020204" pitchFamily="34" charset="-122"/>
                <a:ea typeface="微软雅黑" panose="020B0503020204020204" pitchFamily="34" charset="-122"/>
              </a:endParaRPr>
            </a:p>
          </p:txBody>
        </p:sp>
        <p:sp>
          <p:nvSpPr>
            <p:cNvPr id="62526" name="Rectangle 130">
              <a:extLst>
                <a:ext uri="{FF2B5EF4-FFF2-40B4-BE49-F238E27FC236}">
                  <a16:creationId xmlns:a16="http://schemas.microsoft.com/office/drawing/2014/main" id="{08D8D883-57FE-A14B-59CE-140308E85ABC}"/>
                </a:ext>
              </a:extLst>
            </p:cNvPr>
            <p:cNvSpPr>
              <a:spLocks noChangeArrowheads="1"/>
            </p:cNvSpPr>
            <p:nvPr/>
          </p:nvSpPr>
          <p:spPr bwMode="auto">
            <a:xfrm>
              <a:off x="3962" y="2673"/>
              <a:ext cx="11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FF0000"/>
                  </a:solidFill>
                  <a:latin typeface="微软雅黑" panose="020B0503020204020204" pitchFamily="34" charset="-122"/>
                  <a:ea typeface="微软雅黑" panose="020B0503020204020204" pitchFamily="34" charset="-122"/>
                </a:rPr>
                <a:t>a</a:t>
              </a:r>
              <a:endParaRPr lang="en-US" altLang="zh-CN" sz="1800" b="1">
                <a:latin typeface="微软雅黑" panose="020B0503020204020204" pitchFamily="34" charset="-122"/>
                <a:ea typeface="微软雅黑" panose="020B0503020204020204" pitchFamily="34" charset="-122"/>
              </a:endParaRPr>
            </a:p>
          </p:txBody>
        </p:sp>
        <p:sp>
          <p:nvSpPr>
            <p:cNvPr id="62527" name="Rectangle 131">
              <a:extLst>
                <a:ext uri="{FF2B5EF4-FFF2-40B4-BE49-F238E27FC236}">
                  <a16:creationId xmlns:a16="http://schemas.microsoft.com/office/drawing/2014/main" id="{734A2F5E-F66E-22C4-4355-1735DF59DC2B}"/>
                </a:ext>
              </a:extLst>
            </p:cNvPr>
            <p:cNvSpPr>
              <a:spLocks noChangeArrowheads="1"/>
            </p:cNvSpPr>
            <p:nvPr/>
          </p:nvSpPr>
          <p:spPr bwMode="auto">
            <a:xfrm>
              <a:off x="4061" y="2786"/>
              <a:ext cx="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1">
                  <a:solidFill>
                    <a:srgbClr val="FF0000"/>
                  </a:solidFill>
                  <a:latin typeface="微软雅黑" panose="020B0503020204020204" pitchFamily="34" charset="-122"/>
                  <a:ea typeface="微软雅黑" panose="020B0503020204020204" pitchFamily="34" charset="-122"/>
                </a:rPr>
                <a:t>1</a:t>
              </a:r>
              <a:endParaRPr lang="en-US" altLang="zh-CN" sz="1800" b="1">
                <a:latin typeface="微软雅黑" panose="020B0503020204020204" pitchFamily="34" charset="-122"/>
                <a:ea typeface="微软雅黑" panose="020B0503020204020204" pitchFamily="34" charset="-122"/>
              </a:endParaRPr>
            </a:p>
          </p:txBody>
        </p:sp>
        <p:sp>
          <p:nvSpPr>
            <p:cNvPr id="62528" name="Rectangle 132">
              <a:extLst>
                <a:ext uri="{FF2B5EF4-FFF2-40B4-BE49-F238E27FC236}">
                  <a16:creationId xmlns:a16="http://schemas.microsoft.com/office/drawing/2014/main" id="{D8D03982-648D-519A-2BED-396D67617CE8}"/>
                </a:ext>
              </a:extLst>
            </p:cNvPr>
            <p:cNvSpPr>
              <a:spLocks noChangeArrowheads="1"/>
            </p:cNvSpPr>
            <p:nvPr/>
          </p:nvSpPr>
          <p:spPr bwMode="auto">
            <a:xfrm>
              <a:off x="4695" y="2876"/>
              <a:ext cx="11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FF0000"/>
                  </a:solidFill>
                  <a:latin typeface="微软雅黑" panose="020B0503020204020204" pitchFamily="34" charset="-122"/>
                  <a:ea typeface="微软雅黑" panose="020B0503020204020204" pitchFamily="34" charset="-122"/>
                </a:rPr>
                <a:t>a</a:t>
              </a:r>
              <a:endParaRPr lang="en-US" altLang="zh-CN" sz="1800" b="1">
                <a:latin typeface="微软雅黑" panose="020B0503020204020204" pitchFamily="34" charset="-122"/>
                <a:ea typeface="微软雅黑" panose="020B0503020204020204" pitchFamily="34" charset="-122"/>
              </a:endParaRPr>
            </a:p>
          </p:txBody>
        </p:sp>
        <p:sp>
          <p:nvSpPr>
            <p:cNvPr id="62529" name="Rectangle 133">
              <a:extLst>
                <a:ext uri="{FF2B5EF4-FFF2-40B4-BE49-F238E27FC236}">
                  <a16:creationId xmlns:a16="http://schemas.microsoft.com/office/drawing/2014/main" id="{A27012F6-676A-4752-CC9E-D2E4EDB8AB45}"/>
                </a:ext>
              </a:extLst>
            </p:cNvPr>
            <p:cNvSpPr>
              <a:spLocks noChangeArrowheads="1"/>
            </p:cNvSpPr>
            <p:nvPr/>
          </p:nvSpPr>
          <p:spPr bwMode="auto">
            <a:xfrm>
              <a:off x="4793" y="2990"/>
              <a:ext cx="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1">
                  <a:solidFill>
                    <a:srgbClr val="FF0000"/>
                  </a:solidFill>
                  <a:latin typeface="微软雅黑" panose="020B0503020204020204" pitchFamily="34" charset="-122"/>
                  <a:ea typeface="微软雅黑" panose="020B0503020204020204" pitchFamily="34" charset="-122"/>
                </a:rPr>
                <a:t>2</a:t>
              </a:r>
              <a:endParaRPr lang="en-US" altLang="zh-CN" sz="1800" b="1">
                <a:latin typeface="微软雅黑" panose="020B0503020204020204" pitchFamily="34" charset="-122"/>
                <a:ea typeface="微软雅黑" panose="020B0503020204020204" pitchFamily="34" charset="-122"/>
              </a:endParaRPr>
            </a:p>
          </p:txBody>
        </p:sp>
        <p:sp>
          <p:nvSpPr>
            <p:cNvPr id="62530" name="Rectangle 134">
              <a:extLst>
                <a:ext uri="{FF2B5EF4-FFF2-40B4-BE49-F238E27FC236}">
                  <a16:creationId xmlns:a16="http://schemas.microsoft.com/office/drawing/2014/main" id="{E29DF588-FD0B-05FD-0266-7CEC4479BB91}"/>
                </a:ext>
              </a:extLst>
            </p:cNvPr>
            <p:cNvSpPr>
              <a:spLocks noChangeArrowheads="1"/>
            </p:cNvSpPr>
            <p:nvPr/>
          </p:nvSpPr>
          <p:spPr bwMode="auto">
            <a:xfrm>
              <a:off x="5226" y="3781"/>
              <a:ext cx="11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FF0000"/>
                  </a:solidFill>
                  <a:latin typeface="微软雅黑" panose="020B0503020204020204" pitchFamily="34" charset="-122"/>
                  <a:ea typeface="微软雅黑" panose="020B0503020204020204" pitchFamily="34" charset="-122"/>
                </a:rPr>
                <a:t>a</a:t>
              </a:r>
              <a:endParaRPr lang="en-US" altLang="zh-CN" sz="1800" b="1">
                <a:latin typeface="微软雅黑" panose="020B0503020204020204" pitchFamily="34" charset="-122"/>
                <a:ea typeface="微软雅黑" panose="020B0503020204020204" pitchFamily="34" charset="-122"/>
              </a:endParaRPr>
            </a:p>
          </p:txBody>
        </p:sp>
        <p:sp>
          <p:nvSpPr>
            <p:cNvPr id="62531" name="Rectangle 135">
              <a:extLst>
                <a:ext uri="{FF2B5EF4-FFF2-40B4-BE49-F238E27FC236}">
                  <a16:creationId xmlns:a16="http://schemas.microsoft.com/office/drawing/2014/main" id="{45B9C324-2FF5-797D-53EF-F72A665736F8}"/>
                </a:ext>
              </a:extLst>
            </p:cNvPr>
            <p:cNvSpPr>
              <a:spLocks noChangeArrowheads="1"/>
            </p:cNvSpPr>
            <p:nvPr/>
          </p:nvSpPr>
          <p:spPr bwMode="auto">
            <a:xfrm>
              <a:off x="5325" y="3895"/>
              <a:ext cx="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1">
                  <a:solidFill>
                    <a:srgbClr val="FF0000"/>
                  </a:solidFill>
                  <a:latin typeface="微软雅黑" panose="020B0503020204020204" pitchFamily="34" charset="-122"/>
                  <a:ea typeface="微软雅黑" panose="020B0503020204020204" pitchFamily="34" charset="-122"/>
                </a:rPr>
                <a:t>3</a:t>
              </a:r>
              <a:endParaRPr lang="en-US" altLang="zh-CN" sz="1800" b="1">
                <a:latin typeface="微软雅黑" panose="020B0503020204020204" pitchFamily="34" charset="-122"/>
                <a:ea typeface="微软雅黑" panose="020B0503020204020204" pitchFamily="34" charset="-122"/>
              </a:endParaRPr>
            </a:p>
          </p:txBody>
        </p:sp>
        <p:sp>
          <p:nvSpPr>
            <p:cNvPr id="62532" name="Rectangle 136">
              <a:extLst>
                <a:ext uri="{FF2B5EF4-FFF2-40B4-BE49-F238E27FC236}">
                  <a16:creationId xmlns:a16="http://schemas.microsoft.com/office/drawing/2014/main" id="{764DC780-4141-0F3C-E58A-94B564401047}"/>
                </a:ext>
              </a:extLst>
            </p:cNvPr>
            <p:cNvSpPr>
              <a:spLocks noChangeArrowheads="1"/>
            </p:cNvSpPr>
            <p:nvPr/>
          </p:nvSpPr>
          <p:spPr bwMode="auto">
            <a:xfrm>
              <a:off x="4300" y="3465"/>
              <a:ext cx="7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500" b="1">
                  <a:solidFill>
                    <a:srgbClr val="336666"/>
                  </a:solidFill>
                  <a:latin typeface="微软雅黑" panose="020B0503020204020204" pitchFamily="34" charset="-122"/>
                  <a:ea typeface="微软雅黑" panose="020B0503020204020204" pitchFamily="34" charset="-122"/>
                </a:rPr>
                <a:t>0</a:t>
              </a:r>
              <a:endParaRPr lang="en-US" altLang="zh-CN" sz="1800" b="1">
                <a:latin typeface="微软雅黑" panose="020B0503020204020204" pitchFamily="34" charset="-122"/>
                <a:ea typeface="微软雅黑" panose="020B0503020204020204" pitchFamily="34" charset="-122"/>
              </a:endParaRPr>
            </a:p>
          </p:txBody>
        </p:sp>
        <p:sp>
          <p:nvSpPr>
            <p:cNvPr id="62533" name="Freeform 137">
              <a:extLst>
                <a:ext uri="{FF2B5EF4-FFF2-40B4-BE49-F238E27FC236}">
                  <a16:creationId xmlns:a16="http://schemas.microsoft.com/office/drawing/2014/main" id="{F0404F7A-87FD-E4F9-362A-D4D23BC3274F}"/>
                </a:ext>
              </a:extLst>
            </p:cNvPr>
            <p:cNvSpPr>
              <a:spLocks/>
            </p:cNvSpPr>
            <p:nvPr/>
          </p:nvSpPr>
          <p:spPr bwMode="auto">
            <a:xfrm>
              <a:off x="4415" y="2454"/>
              <a:ext cx="50" cy="52"/>
            </a:xfrm>
            <a:custGeom>
              <a:avLst/>
              <a:gdLst>
                <a:gd name="T0" fmla="*/ 26 w 50"/>
                <a:gd name="T1" fmla="*/ 0 h 52"/>
                <a:gd name="T2" fmla="*/ 20 w 50"/>
                <a:gd name="T3" fmla="*/ 1 h 52"/>
                <a:gd name="T4" fmla="*/ 15 w 50"/>
                <a:gd name="T5" fmla="*/ 3 h 52"/>
                <a:gd name="T6" fmla="*/ 10 w 50"/>
                <a:gd name="T7" fmla="*/ 5 h 52"/>
                <a:gd name="T8" fmla="*/ 7 w 50"/>
                <a:gd name="T9" fmla="*/ 8 h 52"/>
                <a:gd name="T10" fmla="*/ 3 w 50"/>
                <a:gd name="T11" fmla="*/ 12 h 52"/>
                <a:gd name="T12" fmla="*/ 1 w 50"/>
                <a:gd name="T13" fmla="*/ 17 h 52"/>
                <a:gd name="T14" fmla="*/ 0 w 50"/>
                <a:gd name="T15" fmla="*/ 21 h 52"/>
                <a:gd name="T16" fmla="*/ 0 w 50"/>
                <a:gd name="T17" fmla="*/ 26 h 52"/>
                <a:gd name="T18" fmla="*/ 0 w 50"/>
                <a:gd name="T19" fmla="*/ 32 h 52"/>
                <a:gd name="T20" fmla="*/ 1 w 50"/>
                <a:gd name="T21" fmla="*/ 37 h 52"/>
                <a:gd name="T22" fmla="*/ 3 w 50"/>
                <a:gd name="T23" fmla="*/ 41 h 52"/>
                <a:gd name="T24" fmla="*/ 7 w 50"/>
                <a:gd name="T25" fmla="*/ 45 h 52"/>
                <a:gd name="T26" fmla="*/ 10 w 50"/>
                <a:gd name="T27" fmla="*/ 47 h 52"/>
                <a:gd name="T28" fmla="*/ 15 w 50"/>
                <a:gd name="T29" fmla="*/ 50 h 52"/>
                <a:gd name="T30" fmla="*/ 20 w 50"/>
                <a:gd name="T31" fmla="*/ 52 h 52"/>
                <a:gd name="T32" fmla="*/ 26 w 50"/>
                <a:gd name="T33" fmla="*/ 52 h 52"/>
                <a:gd name="T34" fmla="*/ 30 w 50"/>
                <a:gd name="T35" fmla="*/ 52 h 52"/>
                <a:gd name="T36" fmla="*/ 35 w 50"/>
                <a:gd name="T37" fmla="*/ 50 h 52"/>
                <a:gd name="T38" fmla="*/ 40 w 50"/>
                <a:gd name="T39" fmla="*/ 47 h 52"/>
                <a:gd name="T40" fmla="*/ 43 w 50"/>
                <a:gd name="T41" fmla="*/ 45 h 52"/>
                <a:gd name="T42" fmla="*/ 47 w 50"/>
                <a:gd name="T43" fmla="*/ 41 h 52"/>
                <a:gd name="T44" fmla="*/ 49 w 50"/>
                <a:gd name="T45" fmla="*/ 37 h 52"/>
                <a:gd name="T46" fmla="*/ 50 w 50"/>
                <a:gd name="T47" fmla="*/ 32 h 52"/>
                <a:gd name="T48" fmla="*/ 50 w 50"/>
                <a:gd name="T49" fmla="*/ 26 h 52"/>
                <a:gd name="T50" fmla="*/ 50 w 50"/>
                <a:gd name="T51" fmla="*/ 21 h 52"/>
                <a:gd name="T52" fmla="*/ 49 w 50"/>
                <a:gd name="T53" fmla="*/ 17 h 52"/>
                <a:gd name="T54" fmla="*/ 47 w 50"/>
                <a:gd name="T55" fmla="*/ 12 h 52"/>
                <a:gd name="T56" fmla="*/ 43 w 50"/>
                <a:gd name="T57" fmla="*/ 8 h 52"/>
                <a:gd name="T58" fmla="*/ 40 w 50"/>
                <a:gd name="T59" fmla="*/ 5 h 52"/>
                <a:gd name="T60" fmla="*/ 35 w 50"/>
                <a:gd name="T61" fmla="*/ 3 h 52"/>
                <a:gd name="T62" fmla="*/ 30 w 50"/>
                <a:gd name="T63" fmla="*/ 1 h 52"/>
                <a:gd name="T64" fmla="*/ 26 w 50"/>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2"/>
                <a:gd name="T101" fmla="*/ 50 w 50"/>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2">
                  <a:moveTo>
                    <a:pt x="26" y="0"/>
                  </a:moveTo>
                  <a:lnTo>
                    <a:pt x="20" y="1"/>
                  </a:lnTo>
                  <a:lnTo>
                    <a:pt x="15" y="3"/>
                  </a:lnTo>
                  <a:lnTo>
                    <a:pt x="10" y="5"/>
                  </a:lnTo>
                  <a:lnTo>
                    <a:pt x="7" y="8"/>
                  </a:lnTo>
                  <a:lnTo>
                    <a:pt x="3" y="12"/>
                  </a:lnTo>
                  <a:lnTo>
                    <a:pt x="1" y="17"/>
                  </a:lnTo>
                  <a:lnTo>
                    <a:pt x="0" y="21"/>
                  </a:lnTo>
                  <a:lnTo>
                    <a:pt x="0" y="26"/>
                  </a:lnTo>
                  <a:lnTo>
                    <a:pt x="0" y="32"/>
                  </a:lnTo>
                  <a:lnTo>
                    <a:pt x="1" y="37"/>
                  </a:lnTo>
                  <a:lnTo>
                    <a:pt x="3" y="41"/>
                  </a:lnTo>
                  <a:lnTo>
                    <a:pt x="7" y="45"/>
                  </a:lnTo>
                  <a:lnTo>
                    <a:pt x="10" y="47"/>
                  </a:lnTo>
                  <a:lnTo>
                    <a:pt x="15" y="50"/>
                  </a:lnTo>
                  <a:lnTo>
                    <a:pt x="20" y="52"/>
                  </a:lnTo>
                  <a:lnTo>
                    <a:pt x="26" y="52"/>
                  </a:lnTo>
                  <a:lnTo>
                    <a:pt x="30" y="52"/>
                  </a:lnTo>
                  <a:lnTo>
                    <a:pt x="35" y="50"/>
                  </a:lnTo>
                  <a:lnTo>
                    <a:pt x="40" y="47"/>
                  </a:lnTo>
                  <a:lnTo>
                    <a:pt x="43" y="45"/>
                  </a:lnTo>
                  <a:lnTo>
                    <a:pt x="47" y="41"/>
                  </a:lnTo>
                  <a:lnTo>
                    <a:pt x="49" y="37"/>
                  </a:lnTo>
                  <a:lnTo>
                    <a:pt x="50" y="32"/>
                  </a:lnTo>
                  <a:lnTo>
                    <a:pt x="50" y="26"/>
                  </a:lnTo>
                  <a:lnTo>
                    <a:pt x="50" y="21"/>
                  </a:lnTo>
                  <a:lnTo>
                    <a:pt x="49" y="17"/>
                  </a:lnTo>
                  <a:lnTo>
                    <a:pt x="47" y="12"/>
                  </a:lnTo>
                  <a:lnTo>
                    <a:pt x="43" y="8"/>
                  </a:lnTo>
                  <a:lnTo>
                    <a:pt x="40" y="5"/>
                  </a:lnTo>
                  <a:lnTo>
                    <a:pt x="35" y="3"/>
                  </a:lnTo>
                  <a:lnTo>
                    <a:pt x="30" y="1"/>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34" name="Freeform 138">
              <a:extLst>
                <a:ext uri="{FF2B5EF4-FFF2-40B4-BE49-F238E27FC236}">
                  <a16:creationId xmlns:a16="http://schemas.microsoft.com/office/drawing/2014/main" id="{2C6477BF-0D86-EA3E-DBCB-E4142D181F39}"/>
                </a:ext>
              </a:extLst>
            </p:cNvPr>
            <p:cNvSpPr>
              <a:spLocks/>
            </p:cNvSpPr>
            <p:nvPr/>
          </p:nvSpPr>
          <p:spPr bwMode="auto">
            <a:xfrm>
              <a:off x="4415" y="2454"/>
              <a:ext cx="50" cy="52"/>
            </a:xfrm>
            <a:custGeom>
              <a:avLst/>
              <a:gdLst>
                <a:gd name="T0" fmla="*/ 26 w 50"/>
                <a:gd name="T1" fmla="*/ 0 h 52"/>
                <a:gd name="T2" fmla="*/ 20 w 50"/>
                <a:gd name="T3" fmla="*/ 1 h 52"/>
                <a:gd name="T4" fmla="*/ 15 w 50"/>
                <a:gd name="T5" fmla="*/ 3 h 52"/>
                <a:gd name="T6" fmla="*/ 10 w 50"/>
                <a:gd name="T7" fmla="*/ 5 h 52"/>
                <a:gd name="T8" fmla="*/ 7 w 50"/>
                <a:gd name="T9" fmla="*/ 8 h 52"/>
                <a:gd name="T10" fmla="*/ 3 w 50"/>
                <a:gd name="T11" fmla="*/ 12 h 52"/>
                <a:gd name="T12" fmla="*/ 1 w 50"/>
                <a:gd name="T13" fmla="*/ 17 h 52"/>
                <a:gd name="T14" fmla="*/ 0 w 50"/>
                <a:gd name="T15" fmla="*/ 21 h 52"/>
                <a:gd name="T16" fmla="*/ 0 w 50"/>
                <a:gd name="T17" fmla="*/ 26 h 52"/>
                <a:gd name="T18" fmla="*/ 0 w 50"/>
                <a:gd name="T19" fmla="*/ 32 h 52"/>
                <a:gd name="T20" fmla="*/ 1 w 50"/>
                <a:gd name="T21" fmla="*/ 37 h 52"/>
                <a:gd name="T22" fmla="*/ 3 w 50"/>
                <a:gd name="T23" fmla="*/ 41 h 52"/>
                <a:gd name="T24" fmla="*/ 7 w 50"/>
                <a:gd name="T25" fmla="*/ 45 h 52"/>
                <a:gd name="T26" fmla="*/ 10 w 50"/>
                <a:gd name="T27" fmla="*/ 47 h 52"/>
                <a:gd name="T28" fmla="*/ 15 w 50"/>
                <a:gd name="T29" fmla="*/ 50 h 52"/>
                <a:gd name="T30" fmla="*/ 20 w 50"/>
                <a:gd name="T31" fmla="*/ 52 h 52"/>
                <a:gd name="T32" fmla="*/ 26 w 50"/>
                <a:gd name="T33" fmla="*/ 52 h 52"/>
                <a:gd name="T34" fmla="*/ 30 w 50"/>
                <a:gd name="T35" fmla="*/ 52 h 52"/>
                <a:gd name="T36" fmla="*/ 35 w 50"/>
                <a:gd name="T37" fmla="*/ 50 h 52"/>
                <a:gd name="T38" fmla="*/ 40 w 50"/>
                <a:gd name="T39" fmla="*/ 47 h 52"/>
                <a:gd name="T40" fmla="*/ 43 w 50"/>
                <a:gd name="T41" fmla="*/ 45 h 52"/>
                <a:gd name="T42" fmla="*/ 47 w 50"/>
                <a:gd name="T43" fmla="*/ 41 h 52"/>
                <a:gd name="T44" fmla="*/ 49 w 50"/>
                <a:gd name="T45" fmla="*/ 37 h 52"/>
                <a:gd name="T46" fmla="*/ 50 w 50"/>
                <a:gd name="T47" fmla="*/ 32 h 52"/>
                <a:gd name="T48" fmla="*/ 50 w 50"/>
                <a:gd name="T49" fmla="*/ 26 h 52"/>
                <a:gd name="T50" fmla="*/ 50 w 50"/>
                <a:gd name="T51" fmla="*/ 21 h 52"/>
                <a:gd name="T52" fmla="*/ 49 w 50"/>
                <a:gd name="T53" fmla="*/ 17 h 52"/>
                <a:gd name="T54" fmla="*/ 47 w 50"/>
                <a:gd name="T55" fmla="*/ 12 h 52"/>
                <a:gd name="T56" fmla="*/ 43 w 50"/>
                <a:gd name="T57" fmla="*/ 8 h 52"/>
                <a:gd name="T58" fmla="*/ 40 w 50"/>
                <a:gd name="T59" fmla="*/ 5 h 52"/>
                <a:gd name="T60" fmla="*/ 35 w 50"/>
                <a:gd name="T61" fmla="*/ 3 h 52"/>
                <a:gd name="T62" fmla="*/ 30 w 50"/>
                <a:gd name="T63" fmla="*/ 1 h 52"/>
                <a:gd name="T64" fmla="*/ 26 w 50"/>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2"/>
                <a:gd name="T101" fmla="*/ 50 w 50"/>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2">
                  <a:moveTo>
                    <a:pt x="26" y="0"/>
                  </a:moveTo>
                  <a:lnTo>
                    <a:pt x="20" y="1"/>
                  </a:lnTo>
                  <a:lnTo>
                    <a:pt x="15" y="3"/>
                  </a:lnTo>
                  <a:lnTo>
                    <a:pt x="10" y="5"/>
                  </a:lnTo>
                  <a:lnTo>
                    <a:pt x="7" y="8"/>
                  </a:lnTo>
                  <a:lnTo>
                    <a:pt x="3" y="12"/>
                  </a:lnTo>
                  <a:lnTo>
                    <a:pt x="1" y="17"/>
                  </a:lnTo>
                  <a:lnTo>
                    <a:pt x="0" y="21"/>
                  </a:lnTo>
                  <a:lnTo>
                    <a:pt x="0" y="26"/>
                  </a:lnTo>
                  <a:lnTo>
                    <a:pt x="0" y="32"/>
                  </a:lnTo>
                  <a:lnTo>
                    <a:pt x="1" y="37"/>
                  </a:lnTo>
                  <a:lnTo>
                    <a:pt x="3" y="41"/>
                  </a:lnTo>
                  <a:lnTo>
                    <a:pt x="7" y="45"/>
                  </a:lnTo>
                  <a:lnTo>
                    <a:pt x="10" y="47"/>
                  </a:lnTo>
                  <a:lnTo>
                    <a:pt x="15" y="50"/>
                  </a:lnTo>
                  <a:lnTo>
                    <a:pt x="20" y="52"/>
                  </a:lnTo>
                  <a:lnTo>
                    <a:pt x="26" y="52"/>
                  </a:lnTo>
                  <a:lnTo>
                    <a:pt x="30" y="52"/>
                  </a:lnTo>
                  <a:lnTo>
                    <a:pt x="35" y="50"/>
                  </a:lnTo>
                  <a:lnTo>
                    <a:pt x="40" y="47"/>
                  </a:lnTo>
                  <a:lnTo>
                    <a:pt x="43" y="45"/>
                  </a:lnTo>
                  <a:lnTo>
                    <a:pt x="47" y="41"/>
                  </a:lnTo>
                  <a:lnTo>
                    <a:pt x="49" y="37"/>
                  </a:lnTo>
                  <a:lnTo>
                    <a:pt x="50" y="32"/>
                  </a:lnTo>
                  <a:lnTo>
                    <a:pt x="50" y="26"/>
                  </a:lnTo>
                  <a:lnTo>
                    <a:pt x="50" y="21"/>
                  </a:lnTo>
                  <a:lnTo>
                    <a:pt x="49" y="17"/>
                  </a:lnTo>
                  <a:lnTo>
                    <a:pt x="47" y="12"/>
                  </a:lnTo>
                  <a:lnTo>
                    <a:pt x="43" y="8"/>
                  </a:lnTo>
                  <a:lnTo>
                    <a:pt x="40" y="5"/>
                  </a:lnTo>
                  <a:lnTo>
                    <a:pt x="35" y="3"/>
                  </a:lnTo>
                  <a:lnTo>
                    <a:pt x="30" y="1"/>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35" name="Freeform 139">
              <a:extLst>
                <a:ext uri="{FF2B5EF4-FFF2-40B4-BE49-F238E27FC236}">
                  <a16:creationId xmlns:a16="http://schemas.microsoft.com/office/drawing/2014/main" id="{D9EEBBAC-17A6-EBBC-BFF5-218733EFE995}"/>
                </a:ext>
              </a:extLst>
            </p:cNvPr>
            <p:cNvSpPr>
              <a:spLocks/>
            </p:cNvSpPr>
            <p:nvPr/>
          </p:nvSpPr>
          <p:spPr bwMode="auto">
            <a:xfrm>
              <a:off x="4783" y="3223"/>
              <a:ext cx="52" cy="51"/>
            </a:xfrm>
            <a:custGeom>
              <a:avLst/>
              <a:gdLst>
                <a:gd name="T0" fmla="*/ 26 w 52"/>
                <a:gd name="T1" fmla="*/ 0 h 51"/>
                <a:gd name="T2" fmla="*/ 21 w 52"/>
                <a:gd name="T3" fmla="*/ 0 h 51"/>
                <a:gd name="T4" fmla="*/ 16 w 52"/>
                <a:gd name="T5" fmla="*/ 1 h 51"/>
                <a:gd name="T6" fmla="*/ 12 w 52"/>
                <a:gd name="T7" fmla="*/ 4 h 51"/>
                <a:gd name="T8" fmla="*/ 8 w 52"/>
                <a:gd name="T9" fmla="*/ 7 h 51"/>
                <a:gd name="T10" fmla="*/ 5 w 52"/>
                <a:gd name="T11" fmla="*/ 11 h 51"/>
                <a:gd name="T12" fmla="*/ 2 w 52"/>
                <a:gd name="T13" fmla="*/ 15 h 51"/>
                <a:gd name="T14" fmla="*/ 1 w 52"/>
                <a:gd name="T15" fmla="*/ 20 h 51"/>
                <a:gd name="T16" fmla="*/ 0 w 52"/>
                <a:gd name="T17" fmla="*/ 25 h 51"/>
                <a:gd name="T18" fmla="*/ 1 w 52"/>
                <a:gd name="T19" fmla="*/ 31 h 51"/>
                <a:gd name="T20" fmla="*/ 2 w 52"/>
                <a:gd name="T21" fmla="*/ 35 h 51"/>
                <a:gd name="T22" fmla="*/ 5 w 52"/>
                <a:gd name="T23" fmla="*/ 40 h 51"/>
                <a:gd name="T24" fmla="*/ 8 w 52"/>
                <a:gd name="T25" fmla="*/ 44 h 51"/>
                <a:gd name="T26" fmla="*/ 12 w 52"/>
                <a:gd name="T27" fmla="*/ 47 h 51"/>
                <a:gd name="T28" fmla="*/ 16 w 52"/>
                <a:gd name="T29" fmla="*/ 50 h 51"/>
                <a:gd name="T30" fmla="*/ 21 w 52"/>
                <a:gd name="T31" fmla="*/ 51 h 51"/>
                <a:gd name="T32" fmla="*/ 26 w 52"/>
                <a:gd name="T33" fmla="*/ 51 h 51"/>
                <a:gd name="T34" fmla="*/ 30 w 52"/>
                <a:gd name="T35" fmla="*/ 51 h 51"/>
                <a:gd name="T36" fmla="*/ 36 w 52"/>
                <a:gd name="T37" fmla="*/ 50 h 51"/>
                <a:gd name="T38" fmla="*/ 40 w 52"/>
                <a:gd name="T39" fmla="*/ 47 h 51"/>
                <a:gd name="T40" fmla="*/ 45 w 52"/>
                <a:gd name="T41" fmla="*/ 44 h 51"/>
                <a:gd name="T42" fmla="*/ 47 w 52"/>
                <a:gd name="T43" fmla="*/ 40 h 51"/>
                <a:gd name="T44" fmla="*/ 49 w 52"/>
                <a:gd name="T45" fmla="*/ 35 h 51"/>
                <a:gd name="T46" fmla="*/ 50 w 52"/>
                <a:gd name="T47" fmla="*/ 31 h 51"/>
                <a:gd name="T48" fmla="*/ 52 w 52"/>
                <a:gd name="T49" fmla="*/ 25 h 51"/>
                <a:gd name="T50" fmla="*/ 50 w 52"/>
                <a:gd name="T51" fmla="*/ 20 h 51"/>
                <a:gd name="T52" fmla="*/ 49 w 52"/>
                <a:gd name="T53" fmla="*/ 15 h 51"/>
                <a:gd name="T54" fmla="*/ 47 w 52"/>
                <a:gd name="T55" fmla="*/ 11 h 51"/>
                <a:gd name="T56" fmla="*/ 45 w 52"/>
                <a:gd name="T57" fmla="*/ 7 h 51"/>
                <a:gd name="T58" fmla="*/ 40 w 52"/>
                <a:gd name="T59" fmla="*/ 4 h 51"/>
                <a:gd name="T60" fmla="*/ 36 w 52"/>
                <a:gd name="T61" fmla="*/ 1 h 51"/>
                <a:gd name="T62" fmla="*/ 30 w 52"/>
                <a:gd name="T63" fmla="*/ 0 h 51"/>
                <a:gd name="T64" fmla="*/ 26 w 52"/>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1"/>
                <a:gd name="T101" fmla="*/ 52 w 52"/>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1">
                  <a:moveTo>
                    <a:pt x="26" y="0"/>
                  </a:moveTo>
                  <a:lnTo>
                    <a:pt x="21" y="0"/>
                  </a:lnTo>
                  <a:lnTo>
                    <a:pt x="16" y="1"/>
                  </a:lnTo>
                  <a:lnTo>
                    <a:pt x="12" y="4"/>
                  </a:lnTo>
                  <a:lnTo>
                    <a:pt x="8" y="7"/>
                  </a:lnTo>
                  <a:lnTo>
                    <a:pt x="5" y="11"/>
                  </a:lnTo>
                  <a:lnTo>
                    <a:pt x="2" y="15"/>
                  </a:lnTo>
                  <a:lnTo>
                    <a:pt x="1" y="20"/>
                  </a:lnTo>
                  <a:lnTo>
                    <a:pt x="0" y="25"/>
                  </a:lnTo>
                  <a:lnTo>
                    <a:pt x="1" y="31"/>
                  </a:lnTo>
                  <a:lnTo>
                    <a:pt x="2" y="35"/>
                  </a:lnTo>
                  <a:lnTo>
                    <a:pt x="5" y="40"/>
                  </a:lnTo>
                  <a:lnTo>
                    <a:pt x="8" y="44"/>
                  </a:lnTo>
                  <a:lnTo>
                    <a:pt x="12" y="47"/>
                  </a:lnTo>
                  <a:lnTo>
                    <a:pt x="16" y="50"/>
                  </a:lnTo>
                  <a:lnTo>
                    <a:pt x="21" y="51"/>
                  </a:lnTo>
                  <a:lnTo>
                    <a:pt x="26" y="51"/>
                  </a:lnTo>
                  <a:lnTo>
                    <a:pt x="30" y="51"/>
                  </a:lnTo>
                  <a:lnTo>
                    <a:pt x="36" y="50"/>
                  </a:lnTo>
                  <a:lnTo>
                    <a:pt x="40" y="47"/>
                  </a:lnTo>
                  <a:lnTo>
                    <a:pt x="45" y="44"/>
                  </a:lnTo>
                  <a:lnTo>
                    <a:pt x="47" y="40"/>
                  </a:lnTo>
                  <a:lnTo>
                    <a:pt x="49" y="35"/>
                  </a:lnTo>
                  <a:lnTo>
                    <a:pt x="50" y="31"/>
                  </a:lnTo>
                  <a:lnTo>
                    <a:pt x="52" y="25"/>
                  </a:lnTo>
                  <a:lnTo>
                    <a:pt x="50" y="20"/>
                  </a:lnTo>
                  <a:lnTo>
                    <a:pt x="49" y="15"/>
                  </a:lnTo>
                  <a:lnTo>
                    <a:pt x="47" y="11"/>
                  </a:lnTo>
                  <a:lnTo>
                    <a:pt x="45" y="7"/>
                  </a:lnTo>
                  <a:lnTo>
                    <a:pt x="40" y="4"/>
                  </a:lnTo>
                  <a:lnTo>
                    <a:pt x="36" y="1"/>
                  </a:lnTo>
                  <a:lnTo>
                    <a:pt x="30"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36" name="Freeform 140">
              <a:extLst>
                <a:ext uri="{FF2B5EF4-FFF2-40B4-BE49-F238E27FC236}">
                  <a16:creationId xmlns:a16="http://schemas.microsoft.com/office/drawing/2014/main" id="{6BA6692E-9557-16C7-CBAA-B13618E59467}"/>
                </a:ext>
              </a:extLst>
            </p:cNvPr>
            <p:cNvSpPr>
              <a:spLocks/>
            </p:cNvSpPr>
            <p:nvPr/>
          </p:nvSpPr>
          <p:spPr bwMode="auto">
            <a:xfrm>
              <a:off x="4783" y="3223"/>
              <a:ext cx="52" cy="51"/>
            </a:xfrm>
            <a:custGeom>
              <a:avLst/>
              <a:gdLst>
                <a:gd name="T0" fmla="*/ 26 w 52"/>
                <a:gd name="T1" fmla="*/ 0 h 51"/>
                <a:gd name="T2" fmla="*/ 21 w 52"/>
                <a:gd name="T3" fmla="*/ 0 h 51"/>
                <a:gd name="T4" fmla="*/ 16 w 52"/>
                <a:gd name="T5" fmla="*/ 1 h 51"/>
                <a:gd name="T6" fmla="*/ 12 w 52"/>
                <a:gd name="T7" fmla="*/ 4 h 51"/>
                <a:gd name="T8" fmla="*/ 8 w 52"/>
                <a:gd name="T9" fmla="*/ 7 h 51"/>
                <a:gd name="T10" fmla="*/ 5 w 52"/>
                <a:gd name="T11" fmla="*/ 11 h 51"/>
                <a:gd name="T12" fmla="*/ 2 w 52"/>
                <a:gd name="T13" fmla="*/ 15 h 51"/>
                <a:gd name="T14" fmla="*/ 1 w 52"/>
                <a:gd name="T15" fmla="*/ 20 h 51"/>
                <a:gd name="T16" fmla="*/ 0 w 52"/>
                <a:gd name="T17" fmla="*/ 25 h 51"/>
                <a:gd name="T18" fmla="*/ 1 w 52"/>
                <a:gd name="T19" fmla="*/ 31 h 51"/>
                <a:gd name="T20" fmla="*/ 2 w 52"/>
                <a:gd name="T21" fmla="*/ 35 h 51"/>
                <a:gd name="T22" fmla="*/ 5 w 52"/>
                <a:gd name="T23" fmla="*/ 40 h 51"/>
                <a:gd name="T24" fmla="*/ 8 w 52"/>
                <a:gd name="T25" fmla="*/ 44 h 51"/>
                <a:gd name="T26" fmla="*/ 12 w 52"/>
                <a:gd name="T27" fmla="*/ 47 h 51"/>
                <a:gd name="T28" fmla="*/ 16 w 52"/>
                <a:gd name="T29" fmla="*/ 50 h 51"/>
                <a:gd name="T30" fmla="*/ 21 w 52"/>
                <a:gd name="T31" fmla="*/ 51 h 51"/>
                <a:gd name="T32" fmla="*/ 26 w 52"/>
                <a:gd name="T33" fmla="*/ 51 h 51"/>
                <a:gd name="T34" fmla="*/ 30 w 52"/>
                <a:gd name="T35" fmla="*/ 51 h 51"/>
                <a:gd name="T36" fmla="*/ 36 w 52"/>
                <a:gd name="T37" fmla="*/ 50 h 51"/>
                <a:gd name="T38" fmla="*/ 40 w 52"/>
                <a:gd name="T39" fmla="*/ 47 h 51"/>
                <a:gd name="T40" fmla="*/ 45 w 52"/>
                <a:gd name="T41" fmla="*/ 44 h 51"/>
                <a:gd name="T42" fmla="*/ 47 w 52"/>
                <a:gd name="T43" fmla="*/ 40 h 51"/>
                <a:gd name="T44" fmla="*/ 49 w 52"/>
                <a:gd name="T45" fmla="*/ 35 h 51"/>
                <a:gd name="T46" fmla="*/ 50 w 52"/>
                <a:gd name="T47" fmla="*/ 31 h 51"/>
                <a:gd name="T48" fmla="*/ 52 w 52"/>
                <a:gd name="T49" fmla="*/ 25 h 51"/>
                <a:gd name="T50" fmla="*/ 50 w 52"/>
                <a:gd name="T51" fmla="*/ 20 h 51"/>
                <a:gd name="T52" fmla="*/ 49 w 52"/>
                <a:gd name="T53" fmla="*/ 15 h 51"/>
                <a:gd name="T54" fmla="*/ 47 w 52"/>
                <a:gd name="T55" fmla="*/ 11 h 51"/>
                <a:gd name="T56" fmla="*/ 45 w 52"/>
                <a:gd name="T57" fmla="*/ 7 h 51"/>
                <a:gd name="T58" fmla="*/ 40 w 52"/>
                <a:gd name="T59" fmla="*/ 4 h 51"/>
                <a:gd name="T60" fmla="*/ 36 w 52"/>
                <a:gd name="T61" fmla="*/ 1 h 51"/>
                <a:gd name="T62" fmla="*/ 30 w 52"/>
                <a:gd name="T63" fmla="*/ 0 h 51"/>
                <a:gd name="T64" fmla="*/ 26 w 52"/>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1"/>
                <a:gd name="T101" fmla="*/ 52 w 52"/>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1">
                  <a:moveTo>
                    <a:pt x="26" y="0"/>
                  </a:moveTo>
                  <a:lnTo>
                    <a:pt x="21" y="0"/>
                  </a:lnTo>
                  <a:lnTo>
                    <a:pt x="16" y="1"/>
                  </a:lnTo>
                  <a:lnTo>
                    <a:pt x="12" y="4"/>
                  </a:lnTo>
                  <a:lnTo>
                    <a:pt x="8" y="7"/>
                  </a:lnTo>
                  <a:lnTo>
                    <a:pt x="5" y="11"/>
                  </a:lnTo>
                  <a:lnTo>
                    <a:pt x="2" y="15"/>
                  </a:lnTo>
                  <a:lnTo>
                    <a:pt x="1" y="20"/>
                  </a:lnTo>
                  <a:lnTo>
                    <a:pt x="0" y="25"/>
                  </a:lnTo>
                  <a:lnTo>
                    <a:pt x="1" y="31"/>
                  </a:lnTo>
                  <a:lnTo>
                    <a:pt x="2" y="35"/>
                  </a:lnTo>
                  <a:lnTo>
                    <a:pt x="5" y="40"/>
                  </a:lnTo>
                  <a:lnTo>
                    <a:pt x="8" y="44"/>
                  </a:lnTo>
                  <a:lnTo>
                    <a:pt x="12" y="47"/>
                  </a:lnTo>
                  <a:lnTo>
                    <a:pt x="16" y="50"/>
                  </a:lnTo>
                  <a:lnTo>
                    <a:pt x="21" y="51"/>
                  </a:lnTo>
                  <a:lnTo>
                    <a:pt x="26" y="51"/>
                  </a:lnTo>
                  <a:lnTo>
                    <a:pt x="30" y="51"/>
                  </a:lnTo>
                  <a:lnTo>
                    <a:pt x="36" y="50"/>
                  </a:lnTo>
                  <a:lnTo>
                    <a:pt x="40" y="47"/>
                  </a:lnTo>
                  <a:lnTo>
                    <a:pt x="45" y="44"/>
                  </a:lnTo>
                  <a:lnTo>
                    <a:pt x="47" y="40"/>
                  </a:lnTo>
                  <a:lnTo>
                    <a:pt x="49" y="35"/>
                  </a:lnTo>
                  <a:lnTo>
                    <a:pt x="50" y="31"/>
                  </a:lnTo>
                  <a:lnTo>
                    <a:pt x="52" y="25"/>
                  </a:lnTo>
                  <a:lnTo>
                    <a:pt x="50" y="20"/>
                  </a:lnTo>
                  <a:lnTo>
                    <a:pt x="49" y="15"/>
                  </a:lnTo>
                  <a:lnTo>
                    <a:pt x="47" y="11"/>
                  </a:lnTo>
                  <a:lnTo>
                    <a:pt x="45" y="7"/>
                  </a:lnTo>
                  <a:lnTo>
                    <a:pt x="40" y="4"/>
                  </a:lnTo>
                  <a:lnTo>
                    <a:pt x="36" y="1"/>
                  </a:lnTo>
                  <a:lnTo>
                    <a:pt x="30"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37" name="Freeform 141">
              <a:extLst>
                <a:ext uri="{FF2B5EF4-FFF2-40B4-BE49-F238E27FC236}">
                  <a16:creationId xmlns:a16="http://schemas.microsoft.com/office/drawing/2014/main" id="{2C47FFEF-9F10-A614-0731-6F74D18FD791}"/>
                </a:ext>
              </a:extLst>
            </p:cNvPr>
            <p:cNvSpPr>
              <a:spLocks/>
            </p:cNvSpPr>
            <p:nvPr/>
          </p:nvSpPr>
          <p:spPr bwMode="auto">
            <a:xfrm>
              <a:off x="5400" y="3452"/>
              <a:ext cx="52" cy="53"/>
            </a:xfrm>
            <a:custGeom>
              <a:avLst/>
              <a:gdLst>
                <a:gd name="T0" fmla="*/ 26 w 52"/>
                <a:gd name="T1" fmla="*/ 0 h 53"/>
                <a:gd name="T2" fmla="*/ 21 w 52"/>
                <a:gd name="T3" fmla="*/ 2 h 53"/>
                <a:gd name="T4" fmla="*/ 17 w 52"/>
                <a:gd name="T5" fmla="*/ 3 h 53"/>
                <a:gd name="T6" fmla="*/ 12 w 52"/>
                <a:gd name="T7" fmla="*/ 5 h 53"/>
                <a:gd name="T8" fmla="*/ 8 w 52"/>
                <a:gd name="T9" fmla="*/ 9 h 53"/>
                <a:gd name="T10" fmla="*/ 5 w 52"/>
                <a:gd name="T11" fmla="*/ 12 h 53"/>
                <a:gd name="T12" fmla="*/ 3 w 52"/>
                <a:gd name="T13" fmla="*/ 17 h 53"/>
                <a:gd name="T14" fmla="*/ 1 w 52"/>
                <a:gd name="T15" fmla="*/ 22 h 53"/>
                <a:gd name="T16" fmla="*/ 0 w 52"/>
                <a:gd name="T17" fmla="*/ 27 h 53"/>
                <a:gd name="T18" fmla="*/ 1 w 52"/>
                <a:gd name="T19" fmla="*/ 32 h 53"/>
                <a:gd name="T20" fmla="*/ 3 w 52"/>
                <a:gd name="T21" fmla="*/ 37 h 53"/>
                <a:gd name="T22" fmla="*/ 5 w 52"/>
                <a:gd name="T23" fmla="*/ 42 h 53"/>
                <a:gd name="T24" fmla="*/ 8 w 52"/>
                <a:gd name="T25" fmla="*/ 46 h 53"/>
                <a:gd name="T26" fmla="*/ 12 w 52"/>
                <a:gd name="T27" fmla="*/ 49 h 53"/>
                <a:gd name="T28" fmla="*/ 17 w 52"/>
                <a:gd name="T29" fmla="*/ 51 h 53"/>
                <a:gd name="T30" fmla="*/ 21 w 52"/>
                <a:gd name="T31" fmla="*/ 53 h 53"/>
                <a:gd name="T32" fmla="*/ 26 w 52"/>
                <a:gd name="T33" fmla="*/ 53 h 53"/>
                <a:gd name="T34" fmla="*/ 31 w 52"/>
                <a:gd name="T35" fmla="*/ 53 h 53"/>
                <a:gd name="T36" fmla="*/ 37 w 52"/>
                <a:gd name="T37" fmla="*/ 51 h 53"/>
                <a:gd name="T38" fmla="*/ 40 w 52"/>
                <a:gd name="T39" fmla="*/ 49 h 53"/>
                <a:gd name="T40" fmla="*/ 45 w 52"/>
                <a:gd name="T41" fmla="*/ 46 h 53"/>
                <a:gd name="T42" fmla="*/ 47 w 52"/>
                <a:gd name="T43" fmla="*/ 42 h 53"/>
                <a:gd name="T44" fmla="*/ 50 w 52"/>
                <a:gd name="T45" fmla="*/ 37 h 53"/>
                <a:gd name="T46" fmla="*/ 51 w 52"/>
                <a:gd name="T47" fmla="*/ 32 h 53"/>
                <a:gd name="T48" fmla="*/ 52 w 52"/>
                <a:gd name="T49" fmla="*/ 27 h 53"/>
                <a:gd name="T50" fmla="*/ 51 w 52"/>
                <a:gd name="T51" fmla="*/ 22 h 53"/>
                <a:gd name="T52" fmla="*/ 50 w 52"/>
                <a:gd name="T53" fmla="*/ 17 h 53"/>
                <a:gd name="T54" fmla="*/ 47 w 52"/>
                <a:gd name="T55" fmla="*/ 12 h 53"/>
                <a:gd name="T56" fmla="*/ 45 w 52"/>
                <a:gd name="T57" fmla="*/ 9 h 53"/>
                <a:gd name="T58" fmla="*/ 40 w 52"/>
                <a:gd name="T59" fmla="*/ 5 h 53"/>
                <a:gd name="T60" fmla="*/ 37 w 52"/>
                <a:gd name="T61" fmla="*/ 3 h 53"/>
                <a:gd name="T62" fmla="*/ 31 w 52"/>
                <a:gd name="T63" fmla="*/ 2 h 53"/>
                <a:gd name="T64" fmla="*/ 26 w 52"/>
                <a:gd name="T65" fmla="*/ 0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3"/>
                <a:gd name="T101" fmla="*/ 52 w 52"/>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3">
                  <a:moveTo>
                    <a:pt x="26" y="0"/>
                  </a:moveTo>
                  <a:lnTo>
                    <a:pt x="21" y="2"/>
                  </a:lnTo>
                  <a:lnTo>
                    <a:pt x="17" y="3"/>
                  </a:lnTo>
                  <a:lnTo>
                    <a:pt x="12" y="5"/>
                  </a:lnTo>
                  <a:lnTo>
                    <a:pt x="8" y="9"/>
                  </a:lnTo>
                  <a:lnTo>
                    <a:pt x="5" y="12"/>
                  </a:lnTo>
                  <a:lnTo>
                    <a:pt x="3" y="17"/>
                  </a:lnTo>
                  <a:lnTo>
                    <a:pt x="1" y="22"/>
                  </a:lnTo>
                  <a:lnTo>
                    <a:pt x="0" y="27"/>
                  </a:lnTo>
                  <a:lnTo>
                    <a:pt x="1" y="32"/>
                  </a:lnTo>
                  <a:lnTo>
                    <a:pt x="3" y="37"/>
                  </a:lnTo>
                  <a:lnTo>
                    <a:pt x="5" y="42"/>
                  </a:lnTo>
                  <a:lnTo>
                    <a:pt x="8" y="46"/>
                  </a:lnTo>
                  <a:lnTo>
                    <a:pt x="12" y="49"/>
                  </a:lnTo>
                  <a:lnTo>
                    <a:pt x="17" y="51"/>
                  </a:lnTo>
                  <a:lnTo>
                    <a:pt x="21" y="53"/>
                  </a:lnTo>
                  <a:lnTo>
                    <a:pt x="26" y="53"/>
                  </a:lnTo>
                  <a:lnTo>
                    <a:pt x="31" y="53"/>
                  </a:lnTo>
                  <a:lnTo>
                    <a:pt x="37" y="51"/>
                  </a:lnTo>
                  <a:lnTo>
                    <a:pt x="40" y="49"/>
                  </a:lnTo>
                  <a:lnTo>
                    <a:pt x="45" y="46"/>
                  </a:lnTo>
                  <a:lnTo>
                    <a:pt x="47" y="42"/>
                  </a:lnTo>
                  <a:lnTo>
                    <a:pt x="50" y="37"/>
                  </a:lnTo>
                  <a:lnTo>
                    <a:pt x="51" y="32"/>
                  </a:lnTo>
                  <a:lnTo>
                    <a:pt x="52" y="27"/>
                  </a:lnTo>
                  <a:lnTo>
                    <a:pt x="51" y="22"/>
                  </a:lnTo>
                  <a:lnTo>
                    <a:pt x="50" y="17"/>
                  </a:lnTo>
                  <a:lnTo>
                    <a:pt x="47" y="12"/>
                  </a:lnTo>
                  <a:lnTo>
                    <a:pt x="45" y="9"/>
                  </a:lnTo>
                  <a:lnTo>
                    <a:pt x="40" y="5"/>
                  </a:lnTo>
                  <a:lnTo>
                    <a:pt x="37" y="3"/>
                  </a:lnTo>
                  <a:lnTo>
                    <a:pt x="31" y="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38" name="Freeform 142">
              <a:extLst>
                <a:ext uri="{FF2B5EF4-FFF2-40B4-BE49-F238E27FC236}">
                  <a16:creationId xmlns:a16="http://schemas.microsoft.com/office/drawing/2014/main" id="{152D1449-6640-842A-3276-3FEA6ED2C876}"/>
                </a:ext>
              </a:extLst>
            </p:cNvPr>
            <p:cNvSpPr>
              <a:spLocks/>
            </p:cNvSpPr>
            <p:nvPr/>
          </p:nvSpPr>
          <p:spPr bwMode="auto">
            <a:xfrm>
              <a:off x="5400" y="3452"/>
              <a:ext cx="52" cy="53"/>
            </a:xfrm>
            <a:custGeom>
              <a:avLst/>
              <a:gdLst>
                <a:gd name="T0" fmla="*/ 26 w 52"/>
                <a:gd name="T1" fmla="*/ 0 h 53"/>
                <a:gd name="T2" fmla="*/ 21 w 52"/>
                <a:gd name="T3" fmla="*/ 2 h 53"/>
                <a:gd name="T4" fmla="*/ 17 w 52"/>
                <a:gd name="T5" fmla="*/ 3 h 53"/>
                <a:gd name="T6" fmla="*/ 12 w 52"/>
                <a:gd name="T7" fmla="*/ 5 h 53"/>
                <a:gd name="T8" fmla="*/ 8 w 52"/>
                <a:gd name="T9" fmla="*/ 9 h 53"/>
                <a:gd name="T10" fmla="*/ 5 w 52"/>
                <a:gd name="T11" fmla="*/ 12 h 53"/>
                <a:gd name="T12" fmla="*/ 3 w 52"/>
                <a:gd name="T13" fmla="*/ 17 h 53"/>
                <a:gd name="T14" fmla="*/ 1 w 52"/>
                <a:gd name="T15" fmla="*/ 22 h 53"/>
                <a:gd name="T16" fmla="*/ 0 w 52"/>
                <a:gd name="T17" fmla="*/ 27 h 53"/>
                <a:gd name="T18" fmla="*/ 1 w 52"/>
                <a:gd name="T19" fmla="*/ 32 h 53"/>
                <a:gd name="T20" fmla="*/ 3 w 52"/>
                <a:gd name="T21" fmla="*/ 37 h 53"/>
                <a:gd name="T22" fmla="*/ 5 w 52"/>
                <a:gd name="T23" fmla="*/ 42 h 53"/>
                <a:gd name="T24" fmla="*/ 8 w 52"/>
                <a:gd name="T25" fmla="*/ 46 h 53"/>
                <a:gd name="T26" fmla="*/ 12 w 52"/>
                <a:gd name="T27" fmla="*/ 49 h 53"/>
                <a:gd name="T28" fmla="*/ 17 w 52"/>
                <a:gd name="T29" fmla="*/ 51 h 53"/>
                <a:gd name="T30" fmla="*/ 21 w 52"/>
                <a:gd name="T31" fmla="*/ 53 h 53"/>
                <a:gd name="T32" fmla="*/ 26 w 52"/>
                <a:gd name="T33" fmla="*/ 53 h 53"/>
                <a:gd name="T34" fmla="*/ 31 w 52"/>
                <a:gd name="T35" fmla="*/ 53 h 53"/>
                <a:gd name="T36" fmla="*/ 37 w 52"/>
                <a:gd name="T37" fmla="*/ 51 h 53"/>
                <a:gd name="T38" fmla="*/ 40 w 52"/>
                <a:gd name="T39" fmla="*/ 49 h 53"/>
                <a:gd name="T40" fmla="*/ 45 w 52"/>
                <a:gd name="T41" fmla="*/ 46 h 53"/>
                <a:gd name="T42" fmla="*/ 47 w 52"/>
                <a:gd name="T43" fmla="*/ 42 h 53"/>
                <a:gd name="T44" fmla="*/ 50 w 52"/>
                <a:gd name="T45" fmla="*/ 37 h 53"/>
                <a:gd name="T46" fmla="*/ 51 w 52"/>
                <a:gd name="T47" fmla="*/ 32 h 53"/>
                <a:gd name="T48" fmla="*/ 52 w 52"/>
                <a:gd name="T49" fmla="*/ 27 h 53"/>
                <a:gd name="T50" fmla="*/ 51 w 52"/>
                <a:gd name="T51" fmla="*/ 22 h 53"/>
                <a:gd name="T52" fmla="*/ 50 w 52"/>
                <a:gd name="T53" fmla="*/ 17 h 53"/>
                <a:gd name="T54" fmla="*/ 47 w 52"/>
                <a:gd name="T55" fmla="*/ 12 h 53"/>
                <a:gd name="T56" fmla="*/ 45 w 52"/>
                <a:gd name="T57" fmla="*/ 9 h 53"/>
                <a:gd name="T58" fmla="*/ 40 w 52"/>
                <a:gd name="T59" fmla="*/ 5 h 53"/>
                <a:gd name="T60" fmla="*/ 37 w 52"/>
                <a:gd name="T61" fmla="*/ 3 h 53"/>
                <a:gd name="T62" fmla="*/ 31 w 52"/>
                <a:gd name="T63" fmla="*/ 2 h 53"/>
                <a:gd name="T64" fmla="*/ 26 w 52"/>
                <a:gd name="T65" fmla="*/ 0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3"/>
                <a:gd name="T101" fmla="*/ 52 w 52"/>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3">
                  <a:moveTo>
                    <a:pt x="26" y="0"/>
                  </a:moveTo>
                  <a:lnTo>
                    <a:pt x="21" y="2"/>
                  </a:lnTo>
                  <a:lnTo>
                    <a:pt x="17" y="3"/>
                  </a:lnTo>
                  <a:lnTo>
                    <a:pt x="12" y="5"/>
                  </a:lnTo>
                  <a:lnTo>
                    <a:pt x="8" y="9"/>
                  </a:lnTo>
                  <a:lnTo>
                    <a:pt x="5" y="12"/>
                  </a:lnTo>
                  <a:lnTo>
                    <a:pt x="3" y="17"/>
                  </a:lnTo>
                  <a:lnTo>
                    <a:pt x="1" y="22"/>
                  </a:lnTo>
                  <a:lnTo>
                    <a:pt x="0" y="27"/>
                  </a:lnTo>
                  <a:lnTo>
                    <a:pt x="1" y="32"/>
                  </a:lnTo>
                  <a:lnTo>
                    <a:pt x="3" y="37"/>
                  </a:lnTo>
                  <a:lnTo>
                    <a:pt x="5" y="42"/>
                  </a:lnTo>
                  <a:lnTo>
                    <a:pt x="8" y="46"/>
                  </a:lnTo>
                  <a:lnTo>
                    <a:pt x="12" y="49"/>
                  </a:lnTo>
                  <a:lnTo>
                    <a:pt x="17" y="51"/>
                  </a:lnTo>
                  <a:lnTo>
                    <a:pt x="21" y="53"/>
                  </a:lnTo>
                  <a:lnTo>
                    <a:pt x="26" y="53"/>
                  </a:lnTo>
                  <a:lnTo>
                    <a:pt x="31" y="53"/>
                  </a:lnTo>
                  <a:lnTo>
                    <a:pt x="37" y="51"/>
                  </a:lnTo>
                  <a:lnTo>
                    <a:pt x="40" y="49"/>
                  </a:lnTo>
                  <a:lnTo>
                    <a:pt x="45" y="46"/>
                  </a:lnTo>
                  <a:lnTo>
                    <a:pt x="47" y="42"/>
                  </a:lnTo>
                  <a:lnTo>
                    <a:pt x="50" y="37"/>
                  </a:lnTo>
                  <a:lnTo>
                    <a:pt x="51" y="32"/>
                  </a:lnTo>
                  <a:lnTo>
                    <a:pt x="52" y="27"/>
                  </a:lnTo>
                  <a:lnTo>
                    <a:pt x="51" y="22"/>
                  </a:lnTo>
                  <a:lnTo>
                    <a:pt x="50" y="17"/>
                  </a:lnTo>
                  <a:lnTo>
                    <a:pt x="47" y="12"/>
                  </a:lnTo>
                  <a:lnTo>
                    <a:pt x="45" y="9"/>
                  </a:lnTo>
                  <a:lnTo>
                    <a:pt x="40" y="5"/>
                  </a:lnTo>
                  <a:lnTo>
                    <a:pt x="37" y="3"/>
                  </a:lnTo>
                  <a:lnTo>
                    <a:pt x="31" y="2"/>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39" name="Freeform 143">
              <a:extLst>
                <a:ext uri="{FF2B5EF4-FFF2-40B4-BE49-F238E27FC236}">
                  <a16:creationId xmlns:a16="http://schemas.microsoft.com/office/drawing/2014/main" id="{DA04EB17-7839-BCA9-3CFE-8756DED3D465}"/>
                </a:ext>
              </a:extLst>
            </p:cNvPr>
            <p:cNvSpPr>
              <a:spLocks noEditPoints="1"/>
            </p:cNvSpPr>
            <p:nvPr/>
          </p:nvSpPr>
          <p:spPr bwMode="auto">
            <a:xfrm>
              <a:off x="4432" y="3155"/>
              <a:ext cx="278" cy="328"/>
            </a:xfrm>
            <a:custGeom>
              <a:avLst/>
              <a:gdLst>
                <a:gd name="T0" fmla="*/ 253 w 278"/>
                <a:gd name="T1" fmla="*/ 45 h 328"/>
                <a:gd name="T2" fmla="*/ 16 w 278"/>
                <a:gd name="T3" fmla="*/ 328 h 328"/>
                <a:gd name="T4" fmla="*/ 0 w 278"/>
                <a:gd name="T5" fmla="*/ 315 h 328"/>
                <a:gd name="T6" fmla="*/ 238 w 278"/>
                <a:gd name="T7" fmla="*/ 32 h 328"/>
                <a:gd name="T8" fmla="*/ 253 w 278"/>
                <a:gd name="T9" fmla="*/ 45 h 328"/>
                <a:gd name="T10" fmla="*/ 225 w 278"/>
                <a:gd name="T11" fmla="*/ 33 h 328"/>
                <a:gd name="T12" fmla="*/ 278 w 278"/>
                <a:gd name="T13" fmla="*/ 0 h 328"/>
                <a:gd name="T14" fmla="*/ 254 w 278"/>
                <a:gd name="T15" fmla="*/ 58 h 328"/>
                <a:gd name="T16" fmla="*/ 225 w 278"/>
                <a:gd name="T17" fmla="*/ 33 h 3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8"/>
                <a:gd name="T28" fmla="*/ 0 h 328"/>
                <a:gd name="T29" fmla="*/ 278 w 278"/>
                <a:gd name="T30" fmla="*/ 328 h 3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8" h="328">
                  <a:moveTo>
                    <a:pt x="253" y="45"/>
                  </a:moveTo>
                  <a:lnTo>
                    <a:pt x="16" y="328"/>
                  </a:lnTo>
                  <a:lnTo>
                    <a:pt x="0" y="315"/>
                  </a:lnTo>
                  <a:lnTo>
                    <a:pt x="238" y="32"/>
                  </a:lnTo>
                  <a:lnTo>
                    <a:pt x="253" y="45"/>
                  </a:lnTo>
                  <a:close/>
                  <a:moveTo>
                    <a:pt x="225" y="33"/>
                  </a:moveTo>
                  <a:lnTo>
                    <a:pt x="278" y="0"/>
                  </a:lnTo>
                  <a:lnTo>
                    <a:pt x="254" y="58"/>
                  </a:lnTo>
                  <a:lnTo>
                    <a:pt x="225" y="33"/>
                  </a:lnTo>
                  <a:close/>
                </a:path>
              </a:pathLst>
            </a:custGeom>
            <a:solidFill>
              <a:srgbClr val="FF0000"/>
            </a:solidFill>
            <a:ln w="1588">
              <a:solidFill>
                <a:srgbClr val="FF0000"/>
              </a:solidFill>
              <a:prstDash val="solid"/>
              <a:round/>
              <a:headEnd/>
              <a:tailEnd/>
            </a:ln>
          </p:spPr>
          <p:txBody>
            <a:bodyPr/>
            <a:lstStyle/>
            <a:p>
              <a:endParaRPr lang="zh-TW" altLang="en-US"/>
            </a:p>
          </p:txBody>
        </p:sp>
        <p:sp>
          <p:nvSpPr>
            <p:cNvPr id="62540" name="Freeform 144">
              <a:extLst>
                <a:ext uri="{FF2B5EF4-FFF2-40B4-BE49-F238E27FC236}">
                  <a16:creationId xmlns:a16="http://schemas.microsoft.com/office/drawing/2014/main" id="{395C22EC-94BC-803F-D3A7-64217D92326D}"/>
                </a:ext>
              </a:extLst>
            </p:cNvPr>
            <p:cNvSpPr>
              <a:spLocks noEditPoints="1"/>
            </p:cNvSpPr>
            <p:nvPr/>
          </p:nvSpPr>
          <p:spPr bwMode="auto">
            <a:xfrm>
              <a:off x="4432" y="3483"/>
              <a:ext cx="742" cy="384"/>
            </a:xfrm>
            <a:custGeom>
              <a:avLst/>
              <a:gdLst>
                <a:gd name="T0" fmla="*/ 10 w 742"/>
                <a:gd name="T1" fmla="*/ 0 h 384"/>
                <a:gd name="T2" fmla="*/ 702 w 742"/>
                <a:gd name="T3" fmla="*/ 353 h 384"/>
                <a:gd name="T4" fmla="*/ 694 w 742"/>
                <a:gd name="T5" fmla="*/ 370 h 384"/>
                <a:gd name="T6" fmla="*/ 0 w 742"/>
                <a:gd name="T7" fmla="*/ 18 h 384"/>
                <a:gd name="T8" fmla="*/ 10 w 742"/>
                <a:gd name="T9" fmla="*/ 0 h 384"/>
                <a:gd name="T10" fmla="*/ 699 w 742"/>
                <a:gd name="T11" fmla="*/ 340 h 384"/>
                <a:gd name="T12" fmla="*/ 742 w 742"/>
                <a:gd name="T13" fmla="*/ 384 h 384"/>
                <a:gd name="T14" fmla="*/ 681 w 742"/>
                <a:gd name="T15" fmla="*/ 375 h 384"/>
                <a:gd name="T16" fmla="*/ 699 w 742"/>
                <a:gd name="T17" fmla="*/ 340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42"/>
                <a:gd name="T28" fmla="*/ 0 h 384"/>
                <a:gd name="T29" fmla="*/ 742 w 742"/>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42" h="384">
                  <a:moveTo>
                    <a:pt x="10" y="0"/>
                  </a:moveTo>
                  <a:lnTo>
                    <a:pt x="702" y="353"/>
                  </a:lnTo>
                  <a:lnTo>
                    <a:pt x="694" y="370"/>
                  </a:lnTo>
                  <a:lnTo>
                    <a:pt x="0" y="18"/>
                  </a:lnTo>
                  <a:lnTo>
                    <a:pt x="10" y="0"/>
                  </a:lnTo>
                  <a:close/>
                  <a:moveTo>
                    <a:pt x="699" y="340"/>
                  </a:moveTo>
                  <a:lnTo>
                    <a:pt x="742" y="384"/>
                  </a:lnTo>
                  <a:lnTo>
                    <a:pt x="681" y="375"/>
                  </a:lnTo>
                  <a:lnTo>
                    <a:pt x="699" y="340"/>
                  </a:lnTo>
                  <a:close/>
                </a:path>
              </a:pathLst>
            </a:custGeom>
            <a:solidFill>
              <a:srgbClr val="FF0000"/>
            </a:solidFill>
            <a:ln w="1588">
              <a:solidFill>
                <a:srgbClr val="FF0000"/>
              </a:solidFill>
              <a:prstDash val="solid"/>
              <a:round/>
              <a:headEnd/>
              <a:tailEnd/>
            </a:ln>
          </p:spPr>
          <p:txBody>
            <a:bodyPr/>
            <a:lstStyle/>
            <a:p>
              <a:endParaRPr lang="zh-TW" altLang="en-US"/>
            </a:p>
          </p:txBody>
        </p:sp>
        <p:sp>
          <p:nvSpPr>
            <p:cNvPr id="62541" name="Line 145">
              <a:extLst>
                <a:ext uri="{FF2B5EF4-FFF2-40B4-BE49-F238E27FC236}">
                  <a16:creationId xmlns:a16="http://schemas.microsoft.com/office/drawing/2014/main" id="{696C1BE7-4CC4-D713-722E-2E20F759BFAE}"/>
                </a:ext>
              </a:extLst>
            </p:cNvPr>
            <p:cNvSpPr>
              <a:spLocks noChangeShapeType="1"/>
            </p:cNvSpPr>
            <p:nvPr/>
          </p:nvSpPr>
          <p:spPr bwMode="auto">
            <a:xfrm>
              <a:off x="4454" y="2513"/>
              <a:ext cx="719" cy="335"/>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42" name="Line 146">
              <a:extLst>
                <a:ext uri="{FF2B5EF4-FFF2-40B4-BE49-F238E27FC236}">
                  <a16:creationId xmlns:a16="http://schemas.microsoft.com/office/drawing/2014/main" id="{191610E5-9290-95AB-7EAA-F58AF6AFF6FC}"/>
                </a:ext>
              </a:extLst>
            </p:cNvPr>
            <p:cNvSpPr>
              <a:spLocks noChangeShapeType="1"/>
            </p:cNvSpPr>
            <p:nvPr/>
          </p:nvSpPr>
          <p:spPr bwMode="auto">
            <a:xfrm>
              <a:off x="5184" y="2852"/>
              <a:ext cx="251" cy="624"/>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43" name="Line 147">
              <a:extLst>
                <a:ext uri="{FF2B5EF4-FFF2-40B4-BE49-F238E27FC236}">
                  <a16:creationId xmlns:a16="http://schemas.microsoft.com/office/drawing/2014/main" id="{0473D711-C7D4-FBD4-DC46-8CDD427022CD}"/>
                </a:ext>
              </a:extLst>
            </p:cNvPr>
            <p:cNvSpPr>
              <a:spLocks noChangeShapeType="1"/>
            </p:cNvSpPr>
            <p:nvPr/>
          </p:nvSpPr>
          <p:spPr bwMode="auto">
            <a:xfrm>
              <a:off x="4736" y="3149"/>
              <a:ext cx="694" cy="339"/>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44" name="Line 148">
              <a:extLst>
                <a:ext uri="{FF2B5EF4-FFF2-40B4-BE49-F238E27FC236}">
                  <a16:creationId xmlns:a16="http://schemas.microsoft.com/office/drawing/2014/main" id="{307979BE-120E-E80E-26D5-4C40A2EE3E3C}"/>
                </a:ext>
              </a:extLst>
            </p:cNvPr>
            <p:cNvSpPr>
              <a:spLocks noChangeShapeType="1"/>
            </p:cNvSpPr>
            <p:nvPr/>
          </p:nvSpPr>
          <p:spPr bwMode="auto">
            <a:xfrm flipH="1">
              <a:off x="5185" y="3492"/>
              <a:ext cx="240" cy="357"/>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45" name="Line 149">
              <a:extLst>
                <a:ext uri="{FF2B5EF4-FFF2-40B4-BE49-F238E27FC236}">
                  <a16:creationId xmlns:a16="http://schemas.microsoft.com/office/drawing/2014/main" id="{F3146A79-5ECD-7131-2A24-9BD3DCE4AF58}"/>
                </a:ext>
              </a:extLst>
            </p:cNvPr>
            <p:cNvSpPr>
              <a:spLocks noChangeShapeType="1"/>
            </p:cNvSpPr>
            <p:nvPr/>
          </p:nvSpPr>
          <p:spPr bwMode="auto">
            <a:xfrm>
              <a:off x="4449" y="2518"/>
              <a:ext cx="262" cy="619"/>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46" name="Freeform 150">
              <a:extLst>
                <a:ext uri="{FF2B5EF4-FFF2-40B4-BE49-F238E27FC236}">
                  <a16:creationId xmlns:a16="http://schemas.microsoft.com/office/drawing/2014/main" id="{4F0C8CF7-210F-A072-6BE5-BCED62151F78}"/>
                </a:ext>
              </a:extLst>
            </p:cNvPr>
            <p:cNvSpPr>
              <a:spLocks noEditPoints="1"/>
            </p:cNvSpPr>
            <p:nvPr/>
          </p:nvSpPr>
          <p:spPr bwMode="auto">
            <a:xfrm>
              <a:off x="4184" y="2886"/>
              <a:ext cx="264" cy="604"/>
            </a:xfrm>
            <a:custGeom>
              <a:avLst/>
              <a:gdLst>
                <a:gd name="T0" fmla="*/ 29 w 264"/>
                <a:gd name="T1" fmla="*/ 41 h 604"/>
                <a:gd name="T2" fmla="*/ 264 w 264"/>
                <a:gd name="T3" fmla="*/ 596 h 604"/>
                <a:gd name="T4" fmla="*/ 246 w 264"/>
                <a:gd name="T5" fmla="*/ 604 h 604"/>
                <a:gd name="T6" fmla="*/ 11 w 264"/>
                <a:gd name="T7" fmla="*/ 49 h 604"/>
                <a:gd name="T8" fmla="*/ 29 w 264"/>
                <a:gd name="T9" fmla="*/ 41 h 604"/>
                <a:gd name="T10" fmla="*/ 5 w 264"/>
                <a:gd name="T11" fmla="*/ 62 h 604"/>
                <a:gd name="T12" fmla="*/ 0 w 264"/>
                <a:gd name="T13" fmla="*/ 0 h 604"/>
                <a:gd name="T14" fmla="*/ 41 w 264"/>
                <a:gd name="T15" fmla="*/ 47 h 604"/>
                <a:gd name="T16" fmla="*/ 5 w 264"/>
                <a:gd name="T17" fmla="*/ 62 h 60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604"/>
                <a:gd name="T29" fmla="*/ 264 w 264"/>
                <a:gd name="T30" fmla="*/ 604 h 60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604">
                  <a:moveTo>
                    <a:pt x="29" y="41"/>
                  </a:moveTo>
                  <a:lnTo>
                    <a:pt x="264" y="596"/>
                  </a:lnTo>
                  <a:lnTo>
                    <a:pt x="246" y="604"/>
                  </a:lnTo>
                  <a:lnTo>
                    <a:pt x="11" y="49"/>
                  </a:lnTo>
                  <a:lnTo>
                    <a:pt x="29" y="41"/>
                  </a:lnTo>
                  <a:close/>
                  <a:moveTo>
                    <a:pt x="5" y="62"/>
                  </a:moveTo>
                  <a:lnTo>
                    <a:pt x="0" y="0"/>
                  </a:lnTo>
                  <a:lnTo>
                    <a:pt x="41" y="47"/>
                  </a:lnTo>
                  <a:lnTo>
                    <a:pt x="5" y="62"/>
                  </a:lnTo>
                  <a:close/>
                </a:path>
              </a:pathLst>
            </a:custGeom>
            <a:solidFill>
              <a:srgbClr val="FF0000"/>
            </a:solidFill>
            <a:ln w="1588">
              <a:solidFill>
                <a:srgbClr val="FF0000"/>
              </a:solidFill>
              <a:prstDash val="solid"/>
              <a:round/>
              <a:headEnd/>
              <a:tailEnd/>
            </a:ln>
          </p:spPr>
          <p:txBody>
            <a:bodyPr/>
            <a:lstStyle/>
            <a:p>
              <a:endParaRPr lang="zh-TW" altLang="en-US"/>
            </a:p>
          </p:txBody>
        </p:sp>
        <p:sp>
          <p:nvSpPr>
            <p:cNvPr id="62547" name="Line 151">
              <a:extLst>
                <a:ext uri="{FF2B5EF4-FFF2-40B4-BE49-F238E27FC236}">
                  <a16:creationId xmlns:a16="http://schemas.microsoft.com/office/drawing/2014/main" id="{EC2B8BFA-29C6-EE68-F0EA-94B40CFC8B08}"/>
                </a:ext>
              </a:extLst>
            </p:cNvPr>
            <p:cNvSpPr>
              <a:spLocks noChangeShapeType="1"/>
            </p:cNvSpPr>
            <p:nvPr/>
          </p:nvSpPr>
          <p:spPr bwMode="auto">
            <a:xfrm flipH="1">
              <a:off x="4186" y="2492"/>
              <a:ext cx="272" cy="362"/>
            </a:xfrm>
            <a:prstGeom prst="line">
              <a:avLst/>
            </a:prstGeom>
            <a:noFill/>
            <a:ln w="11113">
              <a:solidFill>
                <a:srgbClr val="99CCCC"/>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48" name="Freeform 152">
              <a:extLst>
                <a:ext uri="{FF2B5EF4-FFF2-40B4-BE49-F238E27FC236}">
                  <a16:creationId xmlns:a16="http://schemas.microsoft.com/office/drawing/2014/main" id="{B6794C3A-8331-CF69-D481-BACD4DF6C8A2}"/>
                </a:ext>
              </a:extLst>
            </p:cNvPr>
            <p:cNvSpPr>
              <a:spLocks noEditPoints="1"/>
            </p:cNvSpPr>
            <p:nvPr/>
          </p:nvSpPr>
          <p:spPr bwMode="auto">
            <a:xfrm>
              <a:off x="4804" y="3256"/>
              <a:ext cx="372" cy="590"/>
            </a:xfrm>
            <a:custGeom>
              <a:avLst/>
              <a:gdLst>
                <a:gd name="T0" fmla="*/ 19 w 372"/>
                <a:gd name="T1" fmla="*/ 25 h 590"/>
                <a:gd name="T2" fmla="*/ 13 w 372"/>
                <a:gd name="T3" fmla="*/ 25 h 590"/>
                <a:gd name="T4" fmla="*/ 2 w 372"/>
                <a:gd name="T5" fmla="*/ 1 h 590"/>
                <a:gd name="T6" fmla="*/ 7 w 372"/>
                <a:gd name="T7" fmla="*/ 2 h 590"/>
                <a:gd name="T8" fmla="*/ 46 w 372"/>
                <a:gd name="T9" fmla="*/ 68 h 590"/>
                <a:gd name="T10" fmla="*/ 40 w 372"/>
                <a:gd name="T11" fmla="*/ 68 h 590"/>
                <a:gd name="T12" fmla="*/ 29 w 372"/>
                <a:gd name="T13" fmla="*/ 45 h 590"/>
                <a:gd name="T14" fmla="*/ 34 w 372"/>
                <a:gd name="T15" fmla="*/ 46 h 590"/>
                <a:gd name="T16" fmla="*/ 73 w 372"/>
                <a:gd name="T17" fmla="*/ 112 h 590"/>
                <a:gd name="T18" fmla="*/ 67 w 372"/>
                <a:gd name="T19" fmla="*/ 112 h 590"/>
                <a:gd name="T20" fmla="*/ 56 w 372"/>
                <a:gd name="T21" fmla="*/ 88 h 590"/>
                <a:gd name="T22" fmla="*/ 61 w 372"/>
                <a:gd name="T23" fmla="*/ 89 h 590"/>
                <a:gd name="T24" fmla="*/ 100 w 372"/>
                <a:gd name="T25" fmla="*/ 156 h 590"/>
                <a:gd name="T26" fmla="*/ 94 w 372"/>
                <a:gd name="T27" fmla="*/ 155 h 590"/>
                <a:gd name="T28" fmla="*/ 84 w 372"/>
                <a:gd name="T29" fmla="*/ 132 h 590"/>
                <a:gd name="T30" fmla="*/ 89 w 372"/>
                <a:gd name="T31" fmla="*/ 133 h 590"/>
                <a:gd name="T32" fmla="*/ 128 w 372"/>
                <a:gd name="T33" fmla="*/ 200 h 590"/>
                <a:gd name="T34" fmla="*/ 121 w 372"/>
                <a:gd name="T35" fmla="*/ 199 h 590"/>
                <a:gd name="T36" fmla="*/ 112 w 372"/>
                <a:gd name="T37" fmla="*/ 175 h 590"/>
                <a:gd name="T38" fmla="*/ 116 w 372"/>
                <a:gd name="T39" fmla="*/ 176 h 590"/>
                <a:gd name="T40" fmla="*/ 155 w 372"/>
                <a:gd name="T41" fmla="*/ 243 h 590"/>
                <a:gd name="T42" fmla="*/ 149 w 372"/>
                <a:gd name="T43" fmla="*/ 243 h 590"/>
                <a:gd name="T44" fmla="*/ 139 w 372"/>
                <a:gd name="T45" fmla="*/ 219 h 590"/>
                <a:gd name="T46" fmla="*/ 143 w 372"/>
                <a:gd name="T47" fmla="*/ 220 h 590"/>
                <a:gd name="T48" fmla="*/ 182 w 372"/>
                <a:gd name="T49" fmla="*/ 287 h 590"/>
                <a:gd name="T50" fmla="*/ 176 w 372"/>
                <a:gd name="T51" fmla="*/ 287 h 590"/>
                <a:gd name="T52" fmla="*/ 166 w 372"/>
                <a:gd name="T53" fmla="*/ 262 h 590"/>
                <a:gd name="T54" fmla="*/ 171 w 372"/>
                <a:gd name="T55" fmla="*/ 263 h 590"/>
                <a:gd name="T56" fmla="*/ 209 w 372"/>
                <a:gd name="T57" fmla="*/ 330 h 590"/>
                <a:gd name="T58" fmla="*/ 203 w 372"/>
                <a:gd name="T59" fmla="*/ 330 h 590"/>
                <a:gd name="T60" fmla="*/ 193 w 372"/>
                <a:gd name="T61" fmla="*/ 307 h 590"/>
                <a:gd name="T62" fmla="*/ 198 w 372"/>
                <a:gd name="T63" fmla="*/ 308 h 590"/>
                <a:gd name="T64" fmla="*/ 236 w 372"/>
                <a:gd name="T65" fmla="*/ 374 h 590"/>
                <a:gd name="T66" fmla="*/ 230 w 372"/>
                <a:gd name="T67" fmla="*/ 374 h 590"/>
                <a:gd name="T68" fmla="*/ 220 w 372"/>
                <a:gd name="T69" fmla="*/ 350 h 590"/>
                <a:gd name="T70" fmla="*/ 226 w 372"/>
                <a:gd name="T71" fmla="*/ 352 h 590"/>
                <a:gd name="T72" fmla="*/ 265 w 372"/>
                <a:gd name="T73" fmla="*/ 417 h 590"/>
                <a:gd name="T74" fmla="*/ 258 w 372"/>
                <a:gd name="T75" fmla="*/ 417 h 590"/>
                <a:gd name="T76" fmla="*/ 247 w 372"/>
                <a:gd name="T77" fmla="*/ 394 h 590"/>
                <a:gd name="T78" fmla="*/ 253 w 372"/>
                <a:gd name="T79" fmla="*/ 395 h 590"/>
                <a:gd name="T80" fmla="*/ 292 w 372"/>
                <a:gd name="T81" fmla="*/ 461 h 590"/>
                <a:gd name="T82" fmla="*/ 286 w 372"/>
                <a:gd name="T83" fmla="*/ 461 h 590"/>
                <a:gd name="T84" fmla="*/ 275 w 372"/>
                <a:gd name="T85" fmla="*/ 437 h 590"/>
                <a:gd name="T86" fmla="*/ 280 w 372"/>
                <a:gd name="T87" fmla="*/ 439 h 590"/>
                <a:gd name="T88" fmla="*/ 319 w 372"/>
                <a:gd name="T89" fmla="*/ 504 h 590"/>
                <a:gd name="T90" fmla="*/ 313 w 372"/>
                <a:gd name="T91" fmla="*/ 504 h 590"/>
                <a:gd name="T92" fmla="*/ 302 w 372"/>
                <a:gd name="T93" fmla="*/ 481 h 590"/>
                <a:gd name="T94" fmla="*/ 307 w 372"/>
                <a:gd name="T95" fmla="*/ 482 h 590"/>
                <a:gd name="T96" fmla="*/ 346 w 372"/>
                <a:gd name="T97" fmla="*/ 548 h 590"/>
                <a:gd name="T98" fmla="*/ 340 w 372"/>
                <a:gd name="T99" fmla="*/ 548 h 590"/>
                <a:gd name="T100" fmla="*/ 329 w 372"/>
                <a:gd name="T101" fmla="*/ 524 h 590"/>
                <a:gd name="T102" fmla="*/ 334 w 372"/>
                <a:gd name="T103" fmla="*/ 526 h 590"/>
                <a:gd name="T104" fmla="*/ 372 w 372"/>
                <a:gd name="T105" fmla="*/ 589 h 590"/>
                <a:gd name="T106" fmla="*/ 365 w 372"/>
                <a:gd name="T107" fmla="*/ 589 h 590"/>
                <a:gd name="T108" fmla="*/ 356 w 372"/>
                <a:gd name="T109" fmla="*/ 568 h 590"/>
                <a:gd name="T110" fmla="*/ 361 w 372"/>
                <a:gd name="T111" fmla="*/ 569 h 59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372"/>
                <a:gd name="T169" fmla="*/ 0 h 590"/>
                <a:gd name="T170" fmla="*/ 372 w 372"/>
                <a:gd name="T171" fmla="*/ 590 h 59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372" h="590">
                  <a:moveTo>
                    <a:pt x="7" y="2"/>
                  </a:moveTo>
                  <a:lnTo>
                    <a:pt x="19" y="21"/>
                  </a:lnTo>
                  <a:lnTo>
                    <a:pt x="19" y="22"/>
                  </a:lnTo>
                  <a:lnTo>
                    <a:pt x="19" y="24"/>
                  </a:lnTo>
                  <a:lnTo>
                    <a:pt x="19" y="25"/>
                  </a:lnTo>
                  <a:lnTo>
                    <a:pt x="18" y="26"/>
                  </a:lnTo>
                  <a:lnTo>
                    <a:pt x="16" y="26"/>
                  </a:lnTo>
                  <a:lnTo>
                    <a:pt x="15" y="26"/>
                  </a:lnTo>
                  <a:lnTo>
                    <a:pt x="14" y="26"/>
                  </a:lnTo>
                  <a:lnTo>
                    <a:pt x="13" y="25"/>
                  </a:lnTo>
                  <a:lnTo>
                    <a:pt x="1" y="6"/>
                  </a:lnTo>
                  <a:lnTo>
                    <a:pt x="0" y="5"/>
                  </a:lnTo>
                  <a:lnTo>
                    <a:pt x="0" y="4"/>
                  </a:lnTo>
                  <a:lnTo>
                    <a:pt x="1" y="2"/>
                  </a:lnTo>
                  <a:lnTo>
                    <a:pt x="2" y="1"/>
                  </a:lnTo>
                  <a:lnTo>
                    <a:pt x="4" y="0"/>
                  </a:lnTo>
                  <a:lnTo>
                    <a:pt x="5" y="0"/>
                  </a:lnTo>
                  <a:lnTo>
                    <a:pt x="6" y="1"/>
                  </a:lnTo>
                  <a:lnTo>
                    <a:pt x="7" y="2"/>
                  </a:lnTo>
                  <a:close/>
                  <a:moveTo>
                    <a:pt x="34" y="46"/>
                  </a:moveTo>
                  <a:lnTo>
                    <a:pt x="46" y="65"/>
                  </a:lnTo>
                  <a:lnTo>
                    <a:pt x="47" y="66"/>
                  </a:lnTo>
                  <a:lnTo>
                    <a:pt x="47" y="67"/>
                  </a:lnTo>
                  <a:lnTo>
                    <a:pt x="46" y="68"/>
                  </a:lnTo>
                  <a:lnTo>
                    <a:pt x="45" y="69"/>
                  </a:lnTo>
                  <a:lnTo>
                    <a:pt x="44" y="71"/>
                  </a:lnTo>
                  <a:lnTo>
                    <a:pt x="42" y="71"/>
                  </a:lnTo>
                  <a:lnTo>
                    <a:pt x="41" y="69"/>
                  </a:lnTo>
                  <a:lnTo>
                    <a:pt x="40" y="68"/>
                  </a:lnTo>
                  <a:lnTo>
                    <a:pt x="28" y="49"/>
                  </a:lnTo>
                  <a:lnTo>
                    <a:pt x="27" y="48"/>
                  </a:lnTo>
                  <a:lnTo>
                    <a:pt x="28" y="47"/>
                  </a:lnTo>
                  <a:lnTo>
                    <a:pt x="28" y="46"/>
                  </a:lnTo>
                  <a:lnTo>
                    <a:pt x="29" y="45"/>
                  </a:lnTo>
                  <a:lnTo>
                    <a:pt x="31" y="44"/>
                  </a:lnTo>
                  <a:lnTo>
                    <a:pt x="32" y="45"/>
                  </a:lnTo>
                  <a:lnTo>
                    <a:pt x="33" y="45"/>
                  </a:lnTo>
                  <a:lnTo>
                    <a:pt x="34" y="46"/>
                  </a:lnTo>
                  <a:close/>
                  <a:moveTo>
                    <a:pt x="61" y="89"/>
                  </a:moveTo>
                  <a:lnTo>
                    <a:pt x="73" y="108"/>
                  </a:lnTo>
                  <a:lnTo>
                    <a:pt x="74" y="109"/>
                  </a:lnTo>
                  <a:lnTo>
                    <a:pt x="74" y="111"/>
                  </a:lnTo>
                  <a:lnTo>
                    <a:pt x="73" y="112"/>
                  </a:lnTo>
                  <a:lnTo>
                    <a:pt x="72" y="113"/>
                  </a:lnTo>
                  <a:lnTo>
                    <a:pt x="71" y="114"/>
                  </a:lnTo>
                  <a:lnTo>
                    <a:pt x="69" y="114"/>
                  </a:lnTo>
                  <a:lnTo>
                    <a:pt x="68" y="113"/>
                  </a:lnTo>
                  <a:lnTo>
                    <a:pt x="67" y="112"/>
                  </a:lnTo>
                  <a:lnTo>
                    <a:pt x="55" y="93"/>
                  </a:lnTo>
                  <a:lnTo>
                    <a:pt x="55" y="92"/>
                  </a:lnTo>
                  <a:lnTo>
                    <a:pt x="55" y="91"/>
                  </a:lnTo>
                  <a:lnTo>
                    <a:pt x="55" y="89"/>
                  </a:lnTo>
                  <a:lnTo>
                    <a:pt x="56" y="88"/>
                  </a:lnTo>
                  <a:lnTo>
                    <a:pt x="58" y="88"/>
                  </a:lnTo>
                  <a:lnTo>
                    <a:pt x="60" y="88"/>
                  </a:lnTo>
                  <a:lnTo>
                    <a:pt x="61" y="88"/>
                  </a:lnTo>
                  <a:lnTo>
                    <a:pt x="61" y="89"/>
                  </a:lnTo>
                  <a:close/>
                  <a:moveTo>
                    <a:pt x="89" y="133"/>
                  </a:moveTo>
                  <a:lnTo>
                    <a:pt x="101" y="152"/>
                  </a:lnTo>
                  <a:lnTo>
                    <a:pt x="101" y="153"/>
                  </a:lnTo>
                  <a:lnTo>
                    <a:pt x="101" y="154"/>
                  </a:lnTo>
                  <a:lnTo>
                    <a:pt x="100" y="156"/>
                  </a:lnTo>
                  <a:lnTo>
                    <a:pt x="98" y="158"/>
                  </a:lnTo>
                  <a:lnTo>
                    <a:pt x="96" y="158"/>
                  </a:lnTo>
                  <a:lnTo>
                    <a:pt x="95" y="156"/>
                  </a:lnTo>
                  <a:lnTo>
                    <a:pt x="94" y="155"/>
                  </a:lnTo>
                  <a:lnTo>
                    <a:pt x="82" y="136"/>
                  </a:lnTo>
                  <a:lnTo>
                    <a:pt x="82" y="135"/>
                  </a:lnTo>
                  <a:lnTo>
                    <a:pt x="82" y="134"/>
                  </a:lnTo>
                  <a:lnTo>
                    <a:pt x="82" y="133"/>
                  </a:lnTo>
                  <a:lnTo>
                    <a:pt x="84" y="132"/>
                  </a:lnTo>
                  <a:lnTo>
                    <a:pt x="85" y="132"/>
                  </a:lnTo>
                  <a:lnTo>
                    <a:pt x="87" y="132"/>
                  </a:lnTo>
                  <a:lnTo>
                    <a:pt x="88" y="132"/>
                  </a:lnTo>
                  <a:lnTo>
                    <a:pt x="89" y="133"/>
                  </a:lnTo>
                  <a:close/>
                  <a:moveTo>
                    <a:pt x="116" y="176"/>
                  </a:moveTo>
                  <a:lnTo>
                    <a:pt x="128" y="195"/>
                  </a:lnTo>
                  <a:lnTo>
                    <a:pt x="128" y="196"/>
                  </a:lnTo>
                  <a:lnTo>
                    <a:pt x="128" y="199"/>
                  </a:lnTo>
                  <a:lnTo>
                    <a:pt x="128" y="200"/>
                  </a:lnTo>
                  <a:lnTo>
                    <a:pt x="127" y="200"/>
                  </a:lnTo>
                  <a:lnTo>
                    <a:pt x="126" y="201"/>
                  </a:lnTo>
                  <a:lnTo>
                    <a:pt x="123" y="201"/>
                  </a:lnTo>
                  <a:lnTo>
                    <a:pt x="122" y="200"/>
                  </a:lnTo>
                  <a:lnTo>
                    <a:pt x="121" y="199"/>
                  </a:lnTo>
                  <a:lnTo>
                    <a:pt x="111" y="181"/>
                  </a:lnTo>
                  <a:lnTo>
                    <a:pt x="109" y="179"/>
                  </a:lnTo>
                  <a:lnTo>
                    <a:pt x="109" y="178"/>
                  </a:lnTo>
                  <a:lnTo>
                    <a:pt x="111" y="176"/>
                  </a:lnTo>
                  <a:lnTo>
                    <a:pt x="112" y="175"/>
                  </a:lnTo>
                  <a:lnTo>
                    <a:pt x="113" y="175"/>
                  </a:lnTo>
                  <a:lnTo>
                    <a:pt x="114" y="175"/>
                  </a:lnTo>
                  <a:lnTo>
                    <a:pt x="115" y="175"/>
                  </a:lnTo>
                  <a:lnTo>
                    <a:pt x="116" y="176"/>
                  </a:lnTo>
                  <a:close/>
                  <a:moveTo>
                    <a:pt x="143" y="220"/>
                  </a:moveTo>
                  <a:lnTo>
                    <a:pt x="155" y="239"/>
                  </a:lnTo>
                  <a:lnTo>
                    <a:pt x="155" y="240"/>
                  </a:lnTo>
                  <a:lnTo>
                    <a:pt x="155" y="242"/>
                  </a:lnTo>
                  <a:lnTo>
                    <a:pt x="155" y="243"/>
                  </a:lnTo>
                  <a:lnTo>
                    <a:pt x="154" y="245"/>
                  </a:lnTo>
                  <a:lnTo>
                    <a:pt x="153" y="245"/>
                  </a:lnTo>
                  <a:lnTo>
                    <a:pt x="152" y="245"/>
                  </a:lnTo>
                  <a:lnTo>
                    <a:pt x="149" y="243"/>
                  </a:lnTo>
                  <a:lnTo>
                    <a:pt x="138" y="225"/>
                  </a:lnTo>
                  <a:lnTo>
                    <a:pt x="136" y="222"/>
                  </a:lnTo>
                  <a:lnTo>
                    <a:pt x="136" y="221"/>
                  </a:lnTo>
                  <a:lnTo>
                    <a:pt x="138" y="220"/>
                  </a:lnTo>
                  <a:lnTo>
                    <a:pt x="139" y="219"/>
                  </a:lnTo>
                  <a:lnTo>
                    <a:pt x="140" y="219"/>
                  </a:lnTo>
                  <a:lnTo>
                    <a:pt x="141" y="219"/>
                  </a:lnTo>
                  <a:lnTo>
                    <a:pt x="142" y="219"/>
                  </a:lnTo>
                  <a:lnTo>
                    <a:pt x="143" y="220"/>
                  </a:lnTo>
                  <a:close/>
                  <a:moveTo>
                    <a:pt x="171" y="263"/>
                  </a:moveTo>
                  <a:lnTo>
                    <a:pt x="182" y="282"/>
                  </a:lnTo>
                  <a:lnTo>
                    <a:pt x="183" y="285"/>
                  </a:lnTo>
                  <a:lnTo>
                    <a:pt x="182" y="286"/>
                  </a:lnTo>
                  <a:lnTo>
                    <a:pt x="182" y="287"/>
                  </a:lnTo>
                  <a:lnTo>
                    <a:pt x="181" y="288"/>
                  </a:lnTo>
                  <a:lnTo>
                    <a:pt x="180" y="288"/>
                  </a:lnTo>
                  <a:lnTo>
                    <a:pt x="179" y="288"/>
                  </a:lnTo>
                  <a:lnTo>
                    <a:pt x="178" y="288"/>
                  </a:lnTo>
                  <a:lnTo>
                    <a:pt x="176" y="287"/>
                  </a:lnTo>
                  <a:lnTo>
                    <a:pt x="165" y="268"/>
                  </a:lnTo>
                  <a:lnTo>
                    <a:pt x="163" y="267"/>
                  </a:lnTo>
                  <a:lnTo>
                    <a:pt x="163" y="265"/>
                  </a:lnTo>
                  <a:lnTo>
                    <a:pt x="165" y="263"/>
                  </a:lnTo>
                  <a:lnTo>
                    <a:pt x="166" y="262"/>
                  </a:lnTo>
                  <a:lnTo>
                    <a:pt x="167" y="262"/>
                  </a:lnTo>
                  <a:lnTo>
                    <a:pt x="168" y="262"/>
                  </a:lnTo>
                  <a:lnTo>
                    <a:pt x="169" y="263"/>
                  </a:lnTo>
                  <a:lnTo>
                    <a:pt x="171" y="263"/>
                  </a:lnTo>
                  <a:close/>
                  <a:moveTo>
                    <a:pt x="198" y="308"/>
                  </a:moveTo>
                  <a:lnTo>
                    <a:pt x="209" y="326"/>
                  </a:lnTo>
                  <a:lnTo>
                    <a:pt x="210" y="328"/>
                  </a:lnTo>
                  <a:lnTo>
                    <a:pt x="210" y="329"/>
                  </a:lnTo>
                  <a:lnTo>
                    <a:pt x="209" y="330"/>
                  </a:lnTo>
                  <a:lnTo>
                    <a:pt x="208" y="332"/>
                  </a:lnTo>
                  <a:lnTo>
                    <a:pt x="207" y="332"/>
                  </a:lnTo>
                  <a:lnTo>
                    <a:pt x="206" y="332"/>
                  </a:lnTo>
                  <a:lnTo>
                    <a:pt x="205" y="332"/>
                  </a:lnTo>
                  <a:lnTo>
                    <a:pt x="203" y="330"/>
                  </a:lnTo>
                  <a:lnTo>
                    <a:pt x="192" y="312"/>
                  </a:lnTo>
                  <a:lnTo>
                    <a:pt x="192" y="310"/>
                  </a:lnTo>
                  <a:lnTo>
                    <a:pt x="192" y="308"/>
                  </a:lnTo>
                  <a:lnTo>
                    <a:pt x="192" y="307"/>
                  </a:lnTo>
                  <a:lnTo>
                    <a:pt x="193" y="307"/>
                  </a:lnTo>
                  <a:lnTo>
                    <a:pt x="194" y="306"/>
                  </a:lnTo>
                  <a:lnTo>
                    <a:pt x="195" y="306"/>
                  </a:lnTo>
                  <a:lnTo>
                    <a:pt x="198" y="307"/>
                  </a:lnTo>
                  <a:lnTo>
                    <a:pt x="198" y="308"/>
                  </a:lnTo>
                  <a:close/>
                  <a:moveTo>
                    <a:pt x="226" y="352"/>
                  </a:moveTo>
                  <a:lnTo>
                    <a:pt x="238" y="370"/>
                  </a:lnTo>
                  <a:lnTo>
                    <a:pt x="238" y="372"/>
                  </a:lnTo>
                  <a:lnTo>
                    <a:pt x="238" y="373"/>
                  </a:lnTo>
                  <a:lnTo>
                    <a:pt x="236" y="374"/>
                  </a:lnTo>
                  <a:lnTo>
                    <a:pt x="236" y="375"/>
                  </a:lnTo>
                  <a:lnTo>
                    <a:pt x="234" y="375"/>
                  </a:lnTo>
                  <a:lnTo>
                    <a:pt x="233" y="375"/>
                  </a:lnTo>
                  <a:lnTo>
                    <a:pt x="232" y="375"/>
                  </a:lnTo>
                  <a:lnTo>
                    <a:pt x="230" y="374"/>
                  </a:lnTo>
                  <a:lnTo>
                    <a:pt x="219" y="355"/>
                  </a:lnTo>
                  <a:lnTo>
                    <a:pt x="219" y="354"/>
                  </a:lnTo>
                  <a:lnTo>
                    <a:pt x="219" y="353"/>
                  </a:lnTo>
                  <a:lnTo>
                    <a:pt x="219" y="350"/>
                  </a:lnTo>
                  <a:lnTo>
                    <a:pt x="220" y="350"/>
                  </a:lnTo>
                  <a:lnTo>
                    <a:pt x="221" y="349"/>
                  </a:lnTo>
                  <a:lnTo>
                    <a:pt x="223" y="349"/>
                  </a:lnTo>
                  <a:lnTo>
                    <a:pt x="225" y="350"/>
                  </a:lnTo>
                  <a:lnTo>
                    <a:pt x="226" y="352"/>
                  </a:lnTo>
                  <a:close/>
                  <a:moveTo>
                    <a:pt x="253" y="395"/>
                  </a:moveTo>
                  <a:lnTo>
                    <a:pt x="265" y="414"/>
                  </a:lnTo>
                  <a:lnTo>
                    <a:pt x="265" y="415"/>
                  </a:lnTo>
                  <a:lnTo>
                    <a:pt x="265" y="416"/>
                  </a:lnTo>
                  <a:lnTo>
                    <a:pt x="265" y="417"/>
                  </a:lnTo>
                  <a:lnTo>
                    <a:pt x="263" y="419"/>
                  </a:lnTo>
                  <a:lnTo>
                    <a:pt x="261" y="419"/>
                  </a:lnTo>
                  <a:lnTo>
                    <a:pt x="260" y="419"/>
                  </a:lnTo>
                  <a:lnTo>
                    <a:pt x="259" y="419"/>
                  </a:lnTo>
                  <a:lnTo>
                    <a:pt x="258" y="417"/>
                  </a:lnTo>
                  <a:lnTo>
                    <a:pt x="246" y="399"/>
                  </a:lnTo>
                  <a:lnTo>
                    <a:pt x="246" y="397"/>
                  </a:lnTo>
                  <a:lnTo>
                    <a:pt x="246" y="396"/>
                  </a:lnTo>
                  <a:lnTo>
                    <a:pt x="246" y="395"/>
                  </a:lnTo>
                  <a:lnTo>
                    <a:pt x="247" y="394"/>
                  </a:lnTo>
                  <a:lnTo>
                    <a:pt x="249" y="393"/>
                  </a:lnTo>
                  <a:lnTo>
                    <a:pt x="250" y="393"/>
                  </a:lnTo>
                  <a:lnTo>
                    <a:pt x="252" y="394"/>
                  </a:lnTo>
                  <a:lnTo>
                    <a:pt x="253" y="395"/>
                  </a:lnTo>
                  <a:close/>
                  <a:moveTo>
                    <a:pt x="280" y="439"/>
                  </a:moveTo>
                  <a:lnTo>
                    <a:pt x="292" y="457"/>
                  </a:lnTo>
                  <a:lnTo>
                    <a:pt x="292" y="459"/>
                  </a:lnTo>
                  <a:lnTo>
                    <a:pt x="292" y="460"/>
                  </a:lnTo>
                  <a:lnTo>
                    <a:pt x="292" y="461"/>
                  </a:lnTo>
                  <a:lnTo>
                    <a:pt x="290" y="462"/>
                  </a:lnTo>
                  <a:lnTo>
                    <a:pt x="289" y="462"/>
                  </a:lnTo>
                  <a:lnTo>
                    <a:pt x="287" y="462"/>
                  </a:lnTo>
                  <a:lnTo>
                    <a:pt x="286" y="462"/>
                  </a:lnTo>
                  <a:lnTo>
                    <a:pt x="286" y="461"/>
                  </a:lnTo>
                  <a:lnTo>
                    <a:pt x="274" y="442"/>
                  </a:lnTo>
                  <a:lnTo>
                    <a:pt x="273" y="441"/>
                  </a:lnTo>
                  <a:lnTo>
                    <a:pt x="273" y="440"/>
                  </a:lnTo>
                  <a:lnTo>
                    <a:pt x="274" y="439"/>
                  </a:lnTo>
                  <a:lnTo>
                    <a:pt x="275" y="437"/>
                  </a:lnTo>
                  <a:lnTo>
                    <a:pt x="276" y="436"/>
                  </a:lnTo>
                  <a:lnTo>
                    <a:pt x="278" y="436"/>
                  </a:lnTo>
                  <a:lnTo>
                    <a:pt x="279" y="437"/>
                  </a:lnTo>
                  <a:lnTo>
                    <a:pt x="280" y="439"/>
                  </a:lnTo>
                  <a:close/>
                  <a:moveTo>
                    <a:pt x="307" y="482"/>
                  </a:moveTo>
                  <a:lnTo>
                    <a:pt x="319" y="501"/>
                  </a:lnTo>
                  <a:lnTo>
                    <a:pt x="319" y="502"/>
                  </a:lnTo>
                  <a:lnTo>
                    <a:pt x="319" y="503"/>
                  </a:lnTo>
                  <a:lnTo>
                    <a:pt x="319" y="504"/>
                  </a:lnTo>
                  <a:lnTo>
                    <a:pt x="318" y="506"/>
                  </a:lnTo>
                  <a:lnTo>
                    <a:pt x="316" y="507"/>
                  </a:lnTo>
                  <a:lnTo>
                    <a:pt x="315" y="507"/>
                  </a:lnTo>
                  <a:lnTo>
                    <a:pt x="314" y="506"/>
                  </a:lnTo>
                  <a:lnTo>
                    <a:pt x="313" y="504"/>
                  </a:lnTo>
                  <a:lnTo>
                    <a:pt x="301" y="486"/>
                  </a:lnTo>
                  <a:lnTo>
                    <a:pt x="300" y="484"/>
                  </a:lnTo>
                  <a:lnTo>
                    <a:pt x="300" y="483"/>
                  </a:lnTo>
                  <a:lnTo>
                    <a:pt x="301" y="482"/>
                  </a:lnTo>
                  <a:lnTo>
                    <a:pt x="302" y="481"/>
                  </a:lnTo>
                  <a:lnTo>
                    <a:pt x="303" y="480"/>
                  </a:lnTo>
                  <a:lnTo>
                    <a:pt x="305" y="481"/>
                  </a:lnTo>
                  <a:lnTo>
                    <a:pt x="306" y="481"/>
                  </a:lnTo>
                  <a:lnTo>
                    <a:pt x="307" y="482"/>
                  </a:lnTo>
                  <a:close/>
                  <a:moveTo>
                    <a:pt x="334" y="526"/>
                  </a:moveTo>
                  <a:lnTo>
                    <a:pt x="346" y="544"/>
                  </a:lnTo>
                  <a:lnTo>
                    <a:pt x="347" y="546"/>
                  </a:lnTo>
                  <a:lnTo>
                    <a:pt x="347" y="547"/>
                  </a:lnTo>
                  <a:lnTo>
                    <a:pt x="346" y="548"/>
                  </a:lnTo>
                  <a:lnTo>
                    <a:pt x="345" y="549"/>
                  </a:lnTo>
                  <a:lnTo>
                    <a:pt x="343" y="550"/>
                  </a:lnTo>
                  <a:lnTo>
                    <a:pt x="342" y="550"/>
                  </a:lnTo>
                  <a:lnTo>
                    <a:pt x="341" y="549"/>
                  </a:lnTo>
                  <a:lnTo>
                    <a:pt x="340" y="548"/>
                  </a:lnTo>
                  <a:lnTo>
                    <a:pt x="328" y="529"/>
                  </a:lnTo>
                  <a:lnTo>
                    <a:pt x="328" y="528"/>
                  </a:lnTo>
                  <a:lnTo>
                    <a:pt x="328" y="527"/>
                  </a:lnTo>
                  <a:lnTo>
                    <a:pt x="328" y="526"/>
                  </a:lnTo>
                  <a:lnTo>
                    <a:pt x="329" y="524"/>
                  </a:lnTo>
                  <a:lnTo>
                    <a:pt x="330" y="524"/>
                  </a:lnTo>
                  <a:lnTo>
                    <a:pt x="332" y="524"/>
                  </a:lnTo>
                  <a:lnTo>
                    <a:pt x="333" y="524"/>
                  </a:lnTo>
                  <a:lnTo>
                    <a:pt x="334" y="526"/>
                  </a:lnTo>
                  <a:close/>
                  <a:moveTo>
                    <a:pt x="361" y="569"/>
                  </a:moveTo>
                  <a:lnTo>
                    <a:pt x="372" y="584"/>
                  </a:lnTo>
                  <a:lnTo>
                    <a:pt x="372" y="587"/>
                  </a:lnTo>
                  <a:lnTo>
                    <a:pt x="372" y="588"/>
                  </a:lnTo>
                  <a:lnTo>
                    <a:pt x="372" y="589"/>
                  </a:lnTo>
                  <a:lnTo>
                    <a:pt x="370" y="590"/>
                  </a:lnTo>
                  <a:lnTo>
                    <a:pt x="369" y="590"/>
                  </a:lnTo>
                  <a:lnTo>
                    <a:pt x="367" y="590"/>
                  </a:lnTo>
                  <a:lnTo>
                    <a:pt x="366" y="590"/>
                  </a:lnTo>
                  <a:lnTo>
                    <a:pt x="365" y="589"/>
                  </a:lnTo>
                  <a:lnTo>
                    <a:pt x="355" y="574"/>
                  </a:lnTo>
                  <a:lnTo>
                    <a:pt x="355" y="571"/>
                  </a:lnTo>
                  <a:lnTo>
                    <a:pt x="355" y="570"/>
                  </a:lnTo>
                  <a:lnTo>
                    <a:pt x="355" y="569"/>
                  </a:lnTo>
                  <a:lnTo>
                    <a:pt x="356" y="568"/>
                  </a:lnTo>
                  <a:lnTo>
                    <a:pt x="357" y="568"/>
                  </a:lnTo>
                  <a:lnTo>
                    <a:pt x="360" y="568"/>
                  </a:lnTo>
                  <a:lnTo>
                    <a:pt x="361" y="568"/>
                  </a:lnTo>
                  <a:lnTo>
                    <a:pt x="361" y="569"/>
                  </a:lnTo>
                  <a:close/>
                </a:path>
              </a:pathLst>
            </a:custGeom>
            <a:solidFill>
              <a:srgbClr val="99CCCC"/>
            </a:solidFill>
            <a:ln w="1588">
              <a:solidFill>
                <a:srgbClr val="99CCCC"/>
              </a:solidFill>
              <a:prstDash val="solid"/>
              <a:round/>
              <a:headEnd/>
              <a:tailEnd/>
            </a:ln>
          </p:spPr>
          <p:txBody>
            <a:bodyPr/>
            <a:lstStyle/>
            <a:p>
              <a:endParaRPr lang="zh-TW" altLang="en-US"/>
            </a:p>
          </p:txBody>
        </p:sp>
        <p:sp>
          <p:nvSpPr>
            <p:cNvPr id="62549" name="Freeform 153">
              <a:extLst>
                <a:ext uri="{FF2B5EF4-FFF2-40B4-BE49-F238E27FC236}">
                  <a16:creationId xmlns:a16="http://schemas.microsoft.com/office/drawing/2014/main" id="{E8944B7C-9F8F-B744-8F2D-D221D9734832}"/>
                </a:ext>
              </a:extLst>
            </p:cNvPr>
            <p:cNvSpPr>
              <a:spLocks noEditPoints="1"/>
            </p:cNvSpPr>
            <p:nvPr/>
          </p:nvSpPr>
          <p:spPr bwMode="auto">
            <a:xfrm>
              <a:off x="4809" y="2856"/>
              <a:ext cx="370" cy="397"/>
            </a:xfrm>
            <a:custGeom>
              <a:avLst/>
              <a:gdLst>
                <a:gd name="T0" fmla="*/ 351 w 370"/>
                <a:gd name="T1" fmla="*/ 23 h 397"/>
                <a:gd name="T2" fmla="*/ 348 w 370"/>
                <a:gd name="T3" fmla="*/ 20 h 397"/>
                <a:gd name="T4" fmla="*/ 365 w 370"/>
                <a:gd name="T5" fmla="*/ 0 h 397"/>
                <a:gd name="T6" fmla="*/ 370 w 370"/>
                <a:gd name="T7" fmla="*/ 1 h 397"/>
                <a:gd name="T8" fmla="*/ 369 w 370"/>
                <a:gd name="T9" fmla="*/ 6 h 397"/>
                <a:gd name="T10" fmla="*/ 316 w 370"/>
                <a:gd name="T11" fmla="*/ 60 h 397"/>
                <a:gd name="T12" fmla="*/ 313 w 370"/>
                <a:gd name="T13" fmla="*/ 58 h 397"/>
                <a:gd name="T14" fmla="*/ 330 w 370"/>
                <a:gd name="T15" fmla="*/ 38 h 397"/>
                <a:gd name="T16" fmla="*/ 335 w 370"/>
                <a:gd name="T17" fmla="*/ 39 h 397"/>
                <a:gd name="T18" fmla="*/ 334 w 370"/>
                <a:gd name="T19" fmla="*/ 44 h 397"/>
                <a:gd name="T20" fmla="*/ 282 w 370"/>
                <a:gd name="T21" fmla="*/ 98 h 397"/>
                <a:gd name="T22" fmla="*/ 277 w 370"/>
                <a:gd name="T23" fmla="*/ 96 h 397"/>
                <a:gd name="T24" fmla="*/ 295 w 370"/>
                <a:gd name="T25" fmla="*/ 76 h 397"/>
                <a:gd name="T26" fmla="*/ 300 w 370"/>
                <a:gd name="T27" fmla="*/ 77 h 397"/>
                <a:gd name="T28" fmla="*/ 300 w 370"/>
                <a:gd name="T29" fmla="*/ 81 h 397"/>
                <a:gd name="T30" fmla="*/ 247 w 370"/>
                <a:gd name="T31" fmla="*/ 136 h 397"/>
                <a:gd name="T32" fmla="*/ 242 w 370"/>
                <a:gd name="T33" fmla="*/ 133 h 397"/>
                <a:gd name="T34" fmla="*/ 260 w 370"/>
                <a:gd name="T35" fmla="*/ 113 h 397"/>
                <a:gd name="T36" fmla="*/ 264 w 370"/>
                <a:gd name="T37" fmla="*/ 114 h 397"/>
                <a:gd name="T38" fmla="*/ 264 w 370"/>
                <a:gd name="T39" fmla="*/ 119 h 397"/>
                <a:gd name="T40" fmla="*/ 211 w 370"/>
                <a:gd name="T41" fmla="*/ 173 h 397"/>
                <a:gd name="T42" fmla="*/ 208 w 370"/>
                <a:gd name="T43" fmla="*/ 171 h 397"/>
                <a:gd name="T44" fmla="*/ 224 w 370"/>
                <a:gd name="T45" fmla="*/ 151 h 397"/>
                <a:gd name="T46" fmla="*/ 229 w 370"/>
                <a:gd name="T47" fmla="*/ 152 h 397"/>
                <a:gd name="T48" fmla="*/ 229 w 370"/>
                <a:gd name="T49" fmla="*/ 157 h 397"/>
                <a:gd name="T50" fmla="*/ 176 w 370"/>
                <a:gd name="T51" fmla="*/ 211 h 397"/>
                <a:gd name="T52" fmla="*/ 173 w 370"/>
                <a:gd name="T53" fmla="*/ 207 h 397"/>
                <a:gd name="T54" fmla="*/ 189 w 370"/>
                <a:gd name="T55" fmla="*/ 188 h 397"/>
                <a:gd name="T56" fmla="*/ 195 w 370"/>
                <a:gd name="T57" fmla="*/ 190 h 397"/>
                <a:gd name="T58" fmla="*/ 194 w 370"/>
                <a:gd name="T59" fmla="*/ 194 h 397"/>
                <a:gd name="T60" fmla="*/ 141 w 370"/>
                <a:gd name="T61" fmla="*/ 248 h 397"/>
                <a:gd name="T62" fmla="*/ 137 w 370"/>
                <a:gd name="T63" fmla="*/ 245 h 397"/>
                <a:gd name="T64" fmla="*/ 155 w 370"/>
                <a:gd name="T65" fmla="*/ 226 h 397"/>
                <a:gd name="T66" fmla="*/ 160 w 370"/>
                <a:gd name="T67" fmla="*/ 227 h 397"/>
                <a:gd name="T68" fmla="*/ 158 w 370"/>
                <a:gd name="T69" fmla="*/ 232 h 397"/>
                <a:gd name="T70" fmla="*/ 106 w 370"/>
                <a:gd name="T71" fmla="*/ 286 h 397"/>
                <a:gd name="T72" fmla="*/ 102 w 370"/>
                <a:gd name="T73" fmla="*/ 282 h 397"/>
                <a:gd name="T74" fmla="*/ 120 w 370"/>
                <a:gd name="T75" fmla="*/ 264 h 397"/>
                <a:gd name="T76" fmla="*/ 124 w 370"/>
                <a:gd name="T77" fmla="*/ 265 h 397"/>
                <a:gd name="T78" fmla="*/ 123 w 370"/>
                <a:gd name="T79" fmla="*/ 270 h 397"/>
                <a:gd name="T80" fmla="*/ 71 w 370"/>
                <a:gd name="T81" fmla="*/ 324 h 397"/>
                <a:gd name="T82" fmla="*/ 67 w 370"/>
                <a:gd name="T83" fmla="*/ 320 h 397"/>
                <a:gd name="T84" fmla="*/ 84 w 370"/>
                <a:gd name="T85" fmla="*/ 301 h 397"/>
                <a:gd name="T86" fmla="*/ 89 w 370"/>
                <a:gd name="T87" fmla="*/ 302 h 397"/>
                <a:gd name="T88" fmla="*/ 89 w 370"/>
                <a:gd name="T89" fmla="*/ 307 h 397"/>
                <a:gd name="T90" fmla="*/ 36 w 370"/>
                <a:gd name="T91" fmla="*/ 361 h 397"/>
                <a:gd name="T92" fmla="*/ 31 w 370"/>
                <a:gd name="T93" fmla="*/ 358 h 397"/>
                <a:gd name="T94" fmla="*/ 49 w 370"/>
                <a:gd name="T95" fmla="*/ 339 h 397"/>
                <a:gd name="T96" fmla="*/ 54 w 370"/>
                <a:gd name="T97" fmla="*/ 340 h 397"/>
                <a:gd name="T98" fmla="*/ 54 w 370"/>
                <a:gd name="T99" fmla="*/ 345 h 397"/>
                <a:gd name="T100" fmla="*/ 3 w 370"/>
                <a:gd name="T101" fmla="*/ 397 h 397"/>
                <a:gd name="T102" fmla="*/ 0 w 370"/>
                <a:gd name="T103" fmla="*/ 393 h 397"/>
                <a:gd name="T104" fmla="*/ 14 w 370"/>
                <a:gd name="T105" fmla="*/ 377 h 397"/>
                <a:gd name="T106" fmla="*/ 19 w 370"/>
                <a:gd name="T107" fmla="*/ 378 h 397"/>
                <a:gd name="T108" fmla="*/ 19 w 370"/>
                <a:gd name="T109" fmla="*/ 382 h 39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70"/>
                <a:gd name="T166" fmla="*/ 0 h 397"/>
                <a:gd name="T167" fmla="*/ 370 w 370"/>
                <a:gd name="T168" fmla="*/ 397 h 39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70" h="397">
                  <a:moveTo>
                    <a:pt x="369" y="6"/>
                  </a:moveTo>
                  <a:lnTo>
                    <a:pt x="354" y="23"/>
                  </a:lnTo>
                  <a:lnTo>
                    <a:pt x="352" y="23"/>
                  </a:lnTo>
                  <a:lnTo>
                    <a:pt x="351" y="23"/>
                  </a:lnTo>
                  <a:lnTo>
                    <a:pt x="350" y="23"/>
                  </a:lnTo>
                  <a:lnTo>
                    <a:pt x="349" y="23"/>
                  </a:lnTo>
                  <a:lnTo>
                    <a:pt x="348" y="21"/>
                  </a:lnTo>
                  <a:lnTo>
                    <a:pt x="348" y="20"/>
                  </a:lnTo>
                  <a:lnTo>
                    <a:pt x="348" y="18"/>
                  </a:lnTo>
                  <a:lnTo>
                    <a:pt x="349" y="17"/>
                  </a:lnTo>
                  <a:lnTo>
                    <a:pt x="364" y="1"/>
                  </a:lnTo>
                  <a:lnTo>
                    <a:pt x="365" y="0"/>
                  </a:lnTo>
                  <a:lnTo>
                    <a:pt x="367" y="0"/>
                  </a:lnTo>
                  <a:lnTo>
                    <a:pt x="368" y="0"/>
                  </a:lnTo>
                  <a:lnTo>
                    <a:pt x="369" y="0"/>
                  </a:lnTo>
                  <a:lnTo>
                    <a:pt x="370" y="1"/>
                  </a:lnTo>
                  <a:lnTo>
                    <a:pt x="370" y="4"/>
                  </a:lnTo>
                  <a:lnTo>
                    <a:pt x="370" y="5"/>
                  </a:lnTo>
                  <a:lnTo>
                    <a:pt x="369" y="6"/>
                  </a:lnTo>
                  <a:close/>
                  <a:moveTo>
                    <a:pt x="334" y="44"/>
                  </a:moveTo>
                  <a:lnTo>
                    <a:pt x="320" y="60"/>
                  </a:lnTo>
                  <a:lnTo>
                    <a:pt x="318" y="60"/>
                  </a:lnTo>
                  <a:lnTo>
                    <a:pt x="316" y="60"/>
                  </a:lnTo>
                  <a:lnTo>
                    <a:pt x="315" y="60"/>
                  </a:lnTo>
                  <a:lnTo>
                    <a:pt x="314" y="60"/>
                  </a:lnTo>
                  <a:lnTo>
                    <a:pt x="313" y="59"/>
                  </a:lnTo>
                  <a:lnTo>
                    <a:pt x="313" y="58"/>
                  </a:lnTo>
                  <a:lnTo>
                    <a:pt x="313" y="56"/>
                  </a:lnTo>
                  <a:lnTo>
                    <a:pt x="314" y="54"/>
                  </a:lnTo>
                  <a:lnTo>
                    <a:pt x="329" y="39"/>
                  </a:lnTo>
                  <a:lnTo>
                    <a:pt x="330" y="38"/>
                  </a:lnTo>
                  <a:lnTo>
                    <a:pt x="331" y="38"/>
                  </a:lnTo>
                  <a:lnTo>
                    <a:pt x="332" y="38"/>
                  </a:lnTo>
                  <a:lnTo>
                    <a:pt x="334" y="38"/>
                  </a:lnTo>
                  <a:lnTo>
                    <a:pt x="335" y="39"/>
                  </a:lnTo>
                  <a:lnTo>
                    <a:pt x="335" y="41"/>
                  </a:lnTo>
                  <a:lnTo>
                    <a:pt x="335" y="43"/>
                  </a:lnTo>
                  <a:lnTo>
                    <a:pt x="334" y="44"/>
                  </a:lnTo>
                  <a:close/>
                  <a:moveTo>
                    <a:pt x="300" y="81"/>
                  </a:moveTo>
                  <a:lnTo>
                    <a:pt x="284" y="98"/>
                  </a:lnTo>
                  <a:lnTo>
                    <a:pt x="283" y="98"/>
                  </a:lnTo>
                  <a:lnTo>
                    <a:pt x="282" y="98"/>
                  </a:lnTo>
                  <a:lnTo>
                    <a:pt x="280" y="98"/>
                  </a:lnTo>
                  <a:lnTo>
                    <a:pt x="278" y="98"/>
                  </a:lnTo>
                  <a:lnTo>
                    <a:pt x="278" y="97"/>
                  </a:lnTo>
                  <a:lnTo>
                    <a:pt x="277" y="96"/>
                  </a:lnTo>
                  <a:lnTo>
                    <a:pt x="278" y="93"/>
                  </a:lnTo>
                  <a:lnTo>
                    <a:pt x="278" y="92"/>
                  </a:lnTo>
                  <a:lnTo>
                    <a:pt x="294" y="77"/>
                  </a:lnTo>
                  <a:lnTo>
                    <a:pt x="295" y="76"/>
                  </a:lnTo>
                  <a:lnTo>
                    <a:pt x="296" y="76"/>
                  </a:lnTo>
                  <a:lnTo>
                    <a:pt x="297" y="76"/>
                  </a:lnTo>
                  <a:lnTo>
                    <a:pt x="298" y="76"/>
                  </a:lnTo>
                  <a:lnTo>
                    <a:pt x="300" y="77"/>
                  </a:lnTo>
                  <a:lnTo>
                    <a:pt x="300" y="79"/>
                  </a:lnTo>
                  <a:lnTo>
                    <a:pt x="300" y="80"/>
                  </a:lnTo>
                  <a:lnTo>
                    <a:pt x="300" y="81"/>
                  </a:lnTo>
                  <a:close/>
                  <a:moveTo>
                    <a:pt x="264" y="119"/>
                  </a:moveTo>
                  <a:lnTo>
                    <a:pt x="249" y="136"/>
                  </a:lnTo>
                  <a:lnTo>
                    <a:pt x="248" y="136"/>
                  </a:lnTo>
                  <a:lnTo>
                    <a:pt x="247" y="136"/>
                  </a:lnTo>
                  <a:lnTo>
                    <a:pt x="245" y="136"/>
                  </a:lnTo>
                  <a:lnTo>
                    <a:pt x="243" y="136"/>
                  </a:lnTo>
                  <a:lnTo>
                    <a:pt x="243" y="134"/>
                  </a:lnTo>
                  <a:lnTo>
                    <a:pt x="242" y="133"/>
                  </a:lnTo>
                  <a:lnTo>
                    <a:pt x="243" y="131"/>
                  </a:lnTo>
                  <a:lnTo>
                    <a:pt x="243" y="130"/>
                  </a:lnTo>
                  <a:lnTo>
                    <a:pt x="258" y="114"/>
                  </a:lnTo>
                  <a:lnTo>
                    <a:pt x="260" y="113"/>
                  </a:lnTo>
                  <a:lnTo>
                    <a:pt x="261" y="113"/>
                  </a:lnTo>
                  <a:lnTo>
                    <a:pt x="262" y="113"/>
                  </a:lnTo>
                  <a:lnTo>
                    <a:pt x="264" y="113"/>
                  </a:lnTo>
                  <a:lnTo>
                    <a:pt x="264" y="114"/>
                  </a:lnTo>
                  <a:lnTo>
                    <a:pt x="265" y="117"/>
                  </a:lnTo>
                  <a:lnTo>
                    <a:pt x="264" y="118"/>
                  </a:lnTo>
                  <a:lnTo>
                    <a:pt x="264" y="119"/>
                  </a:lnTo>
                  <a:close/>
                  <a:moveTo>
                    <a:pt x="229" y="157"/>
                  </a:moveTo>
                  <a:lnTo>
                    <a:pt x="214" y="173"/>
                  </a:lnTo>
                  <a:lnTo>
                    <a:pt x="213" y="173"/>
                  </a:lnTo>
                  <a:lnTo>
                    <a:pt x="211" y="173"/>
                  </a:lnTo>
                  <a:lnTo>
                    <a:pt x="210" y="173"/>
                  </a:lnTo>
                  <a:lnTo>
                    <a:pt x="209" y="173"/>
                  </a:lnTo>
                  <a:lnTo>
                    <a:pt x="208" y="172"/>
                  </a:lnTo>
                  <a:lnTo>
                    <a:pt x="208" y="171"/>
                  </a:lnTo>
                  <a:lnTo>
                    <a:pt x="208" y="168"/>
                  </a:lnTo>
                  <a:lnTo>
                    <a:pt x="209" y="167"/>
                  </a:lnTo>
                  <a:lnTo>
                    <a:pt x="223" y="152"/>
                  </a:lnTo>
                  <a:lnTo>
                    <a:pt x="224" y="151"/>
                  </a:lnTo>
                  <a:lnTo>
                    <a:pt x="225" y="151"/>
                  </a:lnTo>
                  <a:lnTo>
                    <a:pt x="228" y="151"/>
                  </a:lnTo>
                  <a:lnTo>
                    <a:pt x="229" y="151"/>
                  </a:lnTo>
                  <a:lnTo>
                    <a:pt x="229" y="152"/>
                  </a:lnTo>
                  <a:lnTo>
                    <a:pt x="230" y="154"/>
                  </a:lnTo>
                  <a:lnTo>
                    <a:pt x="229" y="156"/>
                  </a:lnTo>
                  <a:lnTo>
                    <a:pt x="229" y="157"/>
                  </a:lnTo>
                  <a:close/>
                  <a:moveTo>
                    <a:pt x="194" y="194"/>
                  </a:moveTo>
                  <a:lnTo>
                    <a:pt x="178" y="211"/>
                  </a:lnTo>
                  <a:lnTo>
                    <a:pt x="177" y="211"/>
                  </a:lnTo>
                  <a:lnTo>
                    <a:pt x="176" y="211"/>
                  </a:lnTo>
                  <a:lnTo>
                    <a:pt x="175" y="211"/>
                  </a:lnTo>
                  <a:lnTo>
                    <a:pt x="174" y="211"/>
                  </a:lnTo>
                  <a:lnTo>
                    <a:pt x="173" y="210"/>
                  </a:lnTo>
                  <a:lnTo>
                    <a:pt x="173" y="207"/>
                  </a:lnTo>
                  <a:lnTo>
                    <a:pt x="173" y="206"/>
                  </a:lnTo>
                  <a:lnTo>
                    <a:pt x="174" y="205"/>
                  </a:lnTo>
                  <a:lnTo>
                    <a:pt x="188" y="190"/>
                  </a:lnTo>
                  <a:lnTo>
                    <a:pt x="189" y="188"/>
                  </a:lnTo>
                  <a:lnTo>
                    <a:pt x="191" y="188"/>
                  </a:lnTo>
                  <a:lnTo>
                    <a:pt x="193" y="188"/>
                  </a:lnTo>
                  <a:lnTo>
                    <a:pt x="194" y="188"/>
                  </a:lnTo>
                  <a:lnTo>
                    <a:pt x="195" y="190"/>
                  </a:lnTo>
                  <a:lnTo>
                    <a:pt x="195" y="192"/>
                  </a:lnTo>
                  <a:lnTo>
                    <a:pt x="195" y="193"/>
                  </a:lnTo>
                  <a:lnTo>
                    <a:pt x="194" y="194"/>
                  </a:lnTo>
                  <a:close/>
                  <a:moveTo>
                    <a:pt x="158" y="232"/>
                  </a:moveTo>
                  <a:lnTo>
                    <a:pt x="143" y="248"/>
                  </a:lnTo>
                  <a:lnTo>
                    <a:pt x="142" y="248"/>
                  </a:lnTo>
                  <a:lnTo>
                    <a:pt x="141" y="248"/>
                  </a:lnTo>
                  <a:lnTo>
                    <a:pt x="140" y="248"/>
                  </a:lnTo>
                  <a:lnTo>
                    <a:pt x="138" y="248"/>
                  </a:lnTo>
                  <a:lnTo>
                    <a:pt x="137" y="247"/>
                  </a:lnTo>
                  <a:lnTo>
                    <a:pt x="137" y="245"/>
                  </a:lnTo>
                  <a:lnTo>
                    <a:pt x="137" y="244"/>
                  </a:lnTo>
                  <a:lnTo>
                    <a:pt x="138" y="243"/>
                  </a:lnTo>
                  <a:lnTo>
                    <a:pt x="154" y="227"/>
                  </a:lnTo>
                  <a:lnTo>
                    <a:pt x="155" y="226"/>
                  </a:lnTo>
                  <a:lnTo>
                    <a:pt x="156" y="226"/>
                  </a:lnTo>
                  <a:lnTo>
                    <a:pt x="157" y="226"/>
                  </a:lnTo>
                  <a:lnTo>
                    <a:pt x="158" y="226"/>
                  </a:lnTo>
                  <a:lnTo>
                    <a:pt x="160" y="227"/>
                  </a:lnTo>
                  <a:lnTo>
                    <a:pt x="160" y="230"/>
                  </a:lnTo>
                  <a:lnTo>
                    <a:pt x="160" y="231"/>
                  </a:lnTo>
                  <a:lnTo>
                    <a:pt x="158" y="232"/>
                  </a:lnTo>
                  <a:close/>
                  <a:moveTo>
                    <a:pt x="123" y="270"/>
                  </a:moveTo>
                  <a:lnTo>
                    <a:pt x="109" y="286"/>
                  </a:lnTo>
                  <a:lnTo>
                    <a:pt x="108" y="286"/>
                  </a:lnTo>
                  <a:lnTo>
                    <a:pt x="106" y="286"/>
                  </a:lnTo>
                  <a:lnTo>
                    <a:pt x="104" y="286"/>
                  </a:lnTo>
                  <a:lnTo>
                    <a:pt x="103" y="286"/>
                  </a:lnTo>
                  <a:lnTo>
                    <a:pt x="102" y="285"/>
                  </a:lnTo>
                  <a:lnTo>
                    <a:pt x="102" y="282"/>
                  </a:lnTo>
                  <a:lnTo>
                    <a:pt x="102" y="281"/>
                  </a:lnTo>
                  <a:lnTo>
                    <a:pt x="103" y="280"/>
                  </a:lnTo>
                  <a:lnTo>
                    <a:pt x="118" y="265"/>
                  </a:lnTo>
                  <a:lnTo>
                    <a:pt x="120" y="264"/>
                  </a:lnTo>
                  <a:lnTo>
                    <a:pt x="121" y="264"/>
                  </a:lnTo>
                  <a:lnTo>
                    <a:pt x="122" y="264"/>
                  </a:lnTo>
                  <a:lnTo>
                    <a:pt x="123" y="264"/>
                  </a:lnTo>
                  <a:lnTo>
                    <a:pt x="124" y="265"/>
                  </a:lnTo>
                  <a:lnTo>
                    <a:pt x="124" y="267"/>
                  </a:lnTo>
                  <a:lnTo>
                    <a:pt x="124" y="268"/>
                  </a:lnTo>
                  <a:lnTo>
                    <a:pt x="123" y="270"/>
                  </a:lnTo>
                  <a:close/>
                  <a:moveTo>
                    <a:pt x="89" y="307"/>
                  </a:moveTo>
                  <a:lnTo>
                    <a:pt x="74" y="324"/>
                  </a:lnTo>
                  <a:lnTo>
                    <a:pt x="73" y="324"/>
                  </a:lnTo>
                  <a:lnTo>
                    <a:pt x="71" y="324"/>
                  </a:lnTo>
                  <a:lnTo>
                    <a:pt x="69" y="324"/>
                  </a:lnTo>
                  <a:lnTo>
                    <a:pt x="68" y="324"/>
                  </a:lnTo>
                  <a:lnTo>
                    <a:pt x="68" y="322"/>
                  </a:lnTo>
                  <a:lnTo>
                    <a:pt x="67" y="320"/>
                  </a:lnTo>
                  <a:lnTo>
                    <a:pt x="67" y="319"/>
                  </a:lnTo>
                  <a:lnTo>
                    <a:pt x="68" y="318"/>
                  </a:lnTo>
                  <a:lnTo>
                    <a:pt x="83" y="302"/>
                  </a:lnTo>
                  <a:lnTo>
                    <a:pt x="84" y="301"/>
                  </a:lnTo>
                  <a:lnTo>
                    <a:pt x="86" y="301"/>
                  </a:lnTo>
                  <a:lnTo>
                    <a:pt x="87" y="301"/>
                  </a:lnTo>
                  <a:lnTo>
                    <a:pt x="88" y="301"/>
                  </a:lnTo>
                  <a:lnTo>
                    <a:pt x="89" y="302"/>
                  </a:lnTo>
                  <a:lnTo>
                    <a:pt x="89" y="305"/>
                  </a:lnTo>
                  <a:lnTo>
                    <a:pt x="89" y="306"/>
                  </a:lnTo>
                  <a:lnTo>
                    <a:pt x="89" y="307"/>
                  </a:lnTo>
                  <a:close/>
                  <a:moveTo>
                    <a:pt x="54" y="345"/>
                  </a:moveTo>
                  <a:lnTo>
                    <a:pt x="39" y="361"/>
                  </a:lnTo>
                  <a:lnTo>
                    <a:pt x="37" y="361"/>
                  </a:lnTo>
                  <a:lnTo>
                    <a:pt x="36" y="361"/>
                  </a:lnTo>
                  <a:lnTo>
                    <a:pt x="34" y="361"/>
                  </a:lnTo>
                  <a:lnTo>
                    <a:pt x="33" y="361"/>
                  </a:lnTo>
                  <a:lnTo>
                    <a:pt x="33" y="360"/>
                  </a:lnTo>
                  <a:lnTo>
                    <a:pt x="31" y="358"/>
                  </a:lnTo>
                  <a:lnTo>
                    <a:pt x="33" y="357"/>
                  </a:lnTo>
                  <a:lnTo>
                    <a:pt x="33" y="355"/>
                  </a:lnTo>
                  <a:lnTo>
                    <a:pt x="48" y="340"/>
                  </a:lnTo>
                  <a:lnTo>
                    <a:pt x="49" y="339"/>
                  </a:lnTo>
                  <a:lnTo>
                    <a:pt x="50" y="339"/>
                  </a:lnTo>
                  <a:lnTo>
                    <a:pt x="51" y="339"/>
                  </a:lnTo>
                  <a:lnTo>
                    <a:pt x="54" y="339"/>
                  </a:lnTo>
                  <a:lnTo>
                    <a:pt x="54" y="340"/>
                  </a:lnTo>
                  <a:lnTo>
                    <a:pt x="54" y="342"/>
                  </a:lnTo>
                  <a:lnTo>
                    <a:pt x="54" y="344"/>
                  </a:lnTo>
                  <a:lnTo>
                    <a:pt x="54" y="345"/>
                  </a:lnTo>
                  <a:close/>
                  <a:moveTo>
                    <a:pt x="19" y="382"/>
                  </a:moveTo>
                  <a:lnTo>
                    <a:pt x="6" y="395"/>
                  </a:lnTo>
                  <a:lnTo>
                    <a:pt x="4" y="397"/>
                  </a:lnTo>
                  <a:lnTo>
                    <a:pt x="3" y="397"/>
                  </a:lnTo>
                  <a:lnTo>
                    <a:pt x="2" y="397"/>
                  </a:lnTo>
                  <a:lnTo>
                    <a:pt x="1" y="395"/>
                  </a:lnTo>
                  <a:lnTo>
                    <a:pt x="0" y="394"/>
                  </a:lnTo>
                  <a:lnTo>
                    <a:pt x="0" y="393"/>
                  </a:lnTo>
                  <a:lnTo>
                    <a:pt x="0" y="392"/>
                  </a:lnTo>
                  <a:lnTo>
                    <a:pt x="1" y="391"/>
                  </a:lnTo>
                  <a:lnTo>
                    <a:pt x="13" y="378"/>
                  </a:lnTo>
                  <a:lnTo>
                    <a:pt x="14" y="377"/>
                  </a:lnTo>
                  <a:lnTo>
                    <a:pt x="15" y="377"/>
                  </a:lnTo>
                  <a:lnTo>
                    <a:pt x="17" y="377"/>
                  </a:lnTo>
                  <a:lnTo>
                    <a:pt x="19" y="377"/>
                  </a:lnTo>
                  <a:lnTo>
                    <a:pt x="19" y="378"/>
                  </a:lnTo>
                  <a:lnTo>
                    <a:pt x="20" y="380"/>
                  </a:lnTo>
                  <a:lnTo>
                    <a:pt x="19" y="381"/>
                  </a:lnTo>
                  <a:lnTo>
                    <a:pt x="19" y="382"/>
                  </a:lnTo>
                  <a:close/>
                </a:path>
              </a:pathLst>
            </a:custGeom>
            <a:solidFill>
              <a:srgbClr val="99CCCC"/>
            </a:solidFill>
            <a:ln w="1588">
              <a:solidFill>
                <a:srgbClr val="99CCCC"/>
              </a:solidFill>
              <a:prstDash val="solid"/>
              <a:round/>
              <a:headEnd/>
              <a:tailEnd/>
            </a:ln>
          </p:spPr>
          <p:txBody>
            <a:bodyPr/>
            <a:lstStyle/>
            <a:p>
              <a:endParaRPr lang="zh-TW" altLang="en-US"/>
            </a:p>
          </p:txBody>
        </p:sp>
        <p:sp>
          <p:nvSpPr>
            <p:cNvPr id="62550" name="Freeform 154">
              <a:extLst>
                <a:ext uri="{FF2B5EF4-FFF2-40B4-BE49-F238E27FC236}">
                  <a16:creationId xmlns:a16="http://schemas.microsoft.com/office/drawing/2014/main" id="{478C02A0-0D8B-F88E-F2B0-84AF0D0351DE}"/>
                </a:ext>
              </a:extLst>
            </p:cNvPr>
            <p:cNvSpPr>
              <a:spLocks noEditPoints="1"/>
            </p:cNvSpPr>
            <p:nvPr/>
          </p:nvSpPr>
          <p:spPr bwMode="auto">
            <a:xfrm>
              <a:off x="4177" y="2833"/>
              <a:ext cx="629" cy="411"/>
            </a:xfrm>
            <a:custGeom>
              <a:avLst/>
              <a:gdLst>
                <a:gd name="T0" fmla="*/ 25 w 629"/>
                <a:gd name="T1" fmla="*/ 16 h 411"/>
                <a:gd name="T2" fmla="*/ 20 w 629"/>
                <a:gd name="T3" fmla="*/ 19 h 411"/>
                <a:gd name="T4" fmla="*/ 0 w 629"/>
                <a:gd name="T5" fmla="*/ 2 h 411"/>
                <a:gd name="T6" fmla="*/ 5 w 629"/>
                <a:gd name="T7" fmla="*/ 1 h 411"/>
                <a:gd name="T8" fmla="*/ 68 w 629"/>
                <a:gd name="T9" fmla="*/ 44 h 411"/>
                <a:gd name="T10" fmla="*/ 63 w 629"/>
                <a:gd name="T11" fmla="*/ 47 h 411"/>
                <a:gd name="T12" fmla="*/ 44 w 629"/>
                <a:gd name="T13" fmla="*/ 30 h 411"/>
                <a:gd name="T14" fmla="*/ 48 w 629"/>
                <a:gd name="T15" fmla="*/ 29 h 411"/>
                <a:gd name="T16" fmla="*/ 112 w 629"/>
                <a:gd name="T17" fmla="*/ 73 h 411"/>
                <a:gd name="T18" fmla="*/ 106 w 629"/>
                <a:gd name="T19" fmla="*/ 75 h 411"/>
                <a:gd name="T20" fmla="*/ 86 w 629"/>
                <a:gd name="T21" fmla="*/ 57 h 411"/>
                <a:gd name="T22" fmla="*/ 92 w 629"/>
                <a:gd name="T23" fmla="*/ 57 h 411"/>
                <a:gd name="T24" fmla="*/ 154 w 629"/>
                <a:gd name="T25" fmla="*/ 101 h 411"/>
                <a:gd name="T26" fmla="*/ 150 w 629"/>
                <a:gd name="T27" fmla="*/ 103 h 411"/>
                <a:gd name="T28" fmla="*/ 130 w 629"/>
                <a:gd name="T29" fmla="*/ 86 h 411"/>
                <a:gd name="T30" fmla="*/ 134 w 629"/>
                <a:gd name="T31" fmla="*/ 84 h 411"/>
                <a:gd name="T32" fmla="*/ 198 w 629"/>
                <a:gd name="T33" fmla="*/ 128 h 411"/>
                <a:gd name="T34" fmla="*/ 192 w 629"/>
                <a:gd name="T35" fmla="*/ 131 h 411"/>
                <a:gd name="T36" fmla="*/ 173 w 629"/>
                <a:gd name="T37" fmla="*/ 114 h 411"/>
                <a:gd name="T38" fmla="*/ 178 w 629"/>
                <a:gd name="T39" fmla="*/ 113 h 411"/>
                <a:gd name="T40" fmla="*/ 241 w 629"/>
                <a:gd name="T41" fmla="*/ 156 h 411"/>
                <a:gd name="T42" fmla="*/ 235 w 629"/>
                <a:gd name="T43" fmla="*/ 159 h 411"/>
                <a:gd name="T44" fmla="*/ 215 w 629"/>
                <a:gd name="T45" fmla="*/ 142 h 411"/>
                <a:gd name="T46" fmla="*/ 221 w 629"/>
                <a:gd name="T47" fmla="*/ 141 h 411"/>
                <a:gd name="T48" fmla="*/ 285 w 629"/>
                <a:gd name="T49" fmla="*/ 184 h 411"/>
                <a:gd name="T50" fmla="*/ 279 w 629"/>
                <a:gd name="T51" fmla="*/ 187 h 411"/>
                <a:gd name="T52" fmla="*/ 259 w 629"/>
                <a:gd name="T53" fmla="*/ 170 h 411"/>
                <a:gd name="T54" fmla="*/ 264 w 629"/>
                <a:gd name="T55" fmla="*/ 169 h 411"/>
                <a:gd name="T56" fmla="*/ 327 w 629"/>
                <a:gd name="T57" fmla="*/ 213 h 411"/>
                <a:gd name="T58" fmla="*/ 321 w 629"/>
                <a:gd name="T59" fmla="*/ 215 h 411"/>
                <a:gd name="T60" fmla="*/ 302 w 629"/>
                <a:gd name="T61" fmla="*/ 198 h 411"/>
                <a:gd name="T62" fmla="*/ 307 w 629"/>
                <a:gd name="T63" fmla="*/ 197 h 411"/>
                <a:gd name="T64" fmla="*/ 371 w 629"/>
                <a:gd name="T65" fmla="*/ 241 h 411"/>
                <a:gd name="T66" fmla="*/ 365 w 629"/>
                <a:gd name="T67" fmla="*/ 243 h 411"/>
                <a:gd name="T68" fmla="*/ 346 w 629"/>
                <a:gd name="T69" fmla="*/ 226 h 411"/>
                <a:gd name="T70" fmla="*/ 351 w 629"/>
                <a:gd name="T71" fmla="*/ 224 h 411"/>
                <a:gd name="T72" fmla="*/ 414 w 629"/>
                <a:gd name="T73" fmla="*/ 269 h 411"/>
                <a:gd name="T74" fmla="*/ 408 w 629"/>
                <a:gd name="T75" fmla="*/ 271 h 411"/>
                <a:gd name="T76" fmla="*/ 388 w 629"/>
                <a:gd name="T77" fmla="*/ 254 h 411"/>
                <a:gd name="T78" fmla="*/ 394 w 629"/>
                <a:gd name="T79" fmla="*/ 253 h 411"/>
                <a:gd name="T80" fmla="*/ 457 w 629"/>
                <a:gd name="T81" fmla="*/ 296 h 411"/>
                <a:gd name="T82" fmla="*/ 452 w 629"/>
                <a:gd name="T83" fmla="*/ 300 h 411"/>
                <a:gd name="T84" fmla="*/ 432 w 629"/>
                <a:gd name="T85" fmla="*/ 282 h 411"/>
                <a:gd name="T86" fmla="*/ 437 w 629"/>
                <a:gd name="T87" fmla="*/ 281 h 411"/>
                <a:gd name="T88" fmla="*/ 500 w 629"/>
                <a:gd name="T89" fmla="*/ 324 h 411"/>
                <a:gd name="T90" fmla="*/ 494 w 629"/>
                <a:gd name="T91" fmla="*/ 327 h 411"/>
                <a:gd name="T92" fmla="*/ 475 w 629"/>
                <a:gd name="T93" fmla="*/ 310 h 411"/>
                <a:gd name="T94" fmla="*/ 480 w 629"/>
                <a:gd name="T95" fmla="*/ 309 h 411"/>
                <a:gd name="T96" fmla="*/ 544 w 629"/>
                <a:gd name="T97" fmla="*/ 353 h 411"/>
                <a:gd name="T98" fmla="*/ 538 w 629"/>
                <a:gd name="T99" fmla="*/ 355 h 411"/>
                <a:gd name="T100" fmla="*/ 518 w 629"/>
                <a:gd name="T101" fmla="*/ 338 h 411"/>
                <a:gd name="T102" fmla="*/ 524 w 629"/>
                <a:gd name="T103" fmla="*/ 337 h 411"/>
                <a:gd name="T104" fmla="*/ 586 w 629"/>
                <a:gd name="T105" fmla="*/ 381 h 411"/>
                <a:gd name="T106" fmla="*/ 581 w 629"/>
                <a:gd name="T107" fmla="*/ 383 h 411"/>
                <a:gd name="T108" fmla="*/ 561 w 629"/>
                <a:gd name="T109" fmla="*/ 367 h 411"/>
                <a:gd name="T110" fmla="*/ 566 w 629"/>
                <a:gd name="T111" fmla="*/ 365 h 411"/>
                <a:gd name="T112" fmla="*/ 629 w 629"/>
                <a:gd name="T113" fmla="*/ 409 h 411"/>
                <a:gd name="T114" fmla="*/ 623 w 629"/>
                <a:gd name="T115" fmla="*/ 411 h 411"/>
                <a:gd name="T116" fmla="*/ 605 w 629"/>
                <a:gd name="T117" fmla="*/ 394 h 411"/>
                <a:gd name="T118" fmla="*/ 609 w 629"/>
                <a:gd name="T119" fmla="*/ 392 h 41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629"/>
                <a:gd name="T181" fmla="*/ 0 h 411"/>
                <a:gd name="T182" fmla="*/ 629 w 629"/>
                <a:gd name="T183" fmla="*/ 411 h 411"/>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629" h="411">
                  <a:moveTo>
                    <a:pt x="5" y="1"/>
                  </a:moveTo>
                  <a:lnTo>
                    <a:pt x="24" y="13"/>
                  </a:lnTo>
                  <a:lnTo>
                    <a:pt x="25" y="14"/>
                  </a:lnTo>
                  <a:lnTo>
                    <a:pt x="25" y="15"/>
                  </a:lnTo>
                  <a:lnTo>
                    <a:pt x="25" y="16"/>
                  </a:lnTo>
                  <a:lnTo>
                    <a:pt x="25" y="17"/>
                  </a:lnTo>
                  <a:lnTo>
                    <a:pt x="24" y="19"/>
                  </a:lnTo>
                  <a:lnTo>
                    <a:pt x="23" y="20"/>
                  </a:lnTo>
                  <a:lnTo>
                    <a:pt x="21" y="20"/>
                  </a:lnTo>
                  <a:lnTo>
                    <a:pt x="20" y="19"/>
                  </a:lnTo>
                  <a:lnTo>
                    <a:pt x="1" y="7"/>
                  </a:lnTo>
                  <a:lnTo>
                    <a:pt x="0" y="6"/>
                  </a:lnTo>
                  <a:lnTo>
                    <a:pt x="0" y="5"/>
                  </a:lnTo>
                  <a:lnTo>
                    <a:pt x="0" y="3"/>
                  </a:lnTo>
                  <a:lnTo>
                    <a:pt x="0" y="2"/>
                  </a:lnTo>
                  <a:lnTo>
                    <a:pt x="1" y="1"/>
                  </a:lnTo>
                  <a:lnTo>
                    <a:pt x="3" y="0"/>
                  </a:lnTo>
                  <a:lnTo>
                    <a:pt x="4" y="0"/>
                  </a:lnTo>
                  <a:lnTo>
                    <a:pt x="5" y="1"/>
                  </a:lnTo>
                  <a:close/>
                  <a:moveTo>
                    <a:pt x="48" y="29"/>
                  </a:moveTo>
                  <a:lnTo>
                    <a:pt x="67" y="41"/>
                  </a:lnTo>
                  <a:lnTo>
                    <a:pt x="68" y="42"/>
                  </a:lnTo>
                  <a:lnTo>
                    <a:pt x="68" y="43"/>
                  </a:lnTo>
                  <a:lnTo>
                    <a:pt x="68" y="44"/>
                  </a:lnTo>
                  <a:lnTo>
                    <a:pt x="68" y="46"/>
                  </a:lnTo>
                  <a:lnTo>
                    <a:pt x="67" y="47"/>
                  </a:lnTo>
                  <a:lnTo>
                    <a:pt x="66" y="48"/>
                  </a:lnTo>
                  <a:lnTo>
                    <a:pt x="64" y="48"/>
                  </a:lnTo>
                  <a:lnTo>
                    <a:pt x="63" y="47"/>
                  </a:lnTo>
                  <a:lnTo>
                    <a:pt x="45" y="35"/>
                  </a:lnTo>
                  <a:lnTo>
                    <a:pt x="44" y="34"/>
                  </a:lnTo>
                  <a:lnTo>
                    <a:pt x="43" y="33"/>
                  </a:lnTo>
                  <a:lnTo>
                    <a:pt x="43" y="32"/>
                  </a:lnTo>
                  <a:lnTo>
                    <a:pt x="44" y="30"/>
                  </a:lnTo>
                  <a:lnTo>
                    <a:pt x="45" y="29"/>
                  </a:lnTo>
                  <a:lnTo>
                    <a:pt x="46" y="28"/>
                  </a:lnTo>
                  <a:lnTo>
                    <a:pt x="47" y="28"/>
                  </a:lnTo>
                  <a:lnTo>
                    <a:pt x="48" y="29"/>
                  </a:lnTo>
                  <a:close/>
                  <a:moveTo>
                    <a:pt x="92" y="57"/>
                  </a:moveTo>
                  <a:lnTo>
                    <a:pt x="110" y="69"/>
                  </a:lnTo>
                  <a:lnTo>
                    <a:pt x="111" y="70"/>
                  </a:lnTo>
                  <a:lnTo>
                    <a:pt x="112" y="72"/>
                  </a:lnTo>
                  <a:lnTo>
                    <a:pt x="112" y="73"/>
                  </a:lnTo>
                  <a:lnTo>
                    <a:pt x="111" y="74"/>
                  </a:lnTo>
                  <a:lnTo>
                    <a:pt x="110" y="75"/>
                  </a:lnTo>
                  <a:lnTo>
                    <a:pt x="108" y="75"/>
                  </a:lnTo>
                  <a:lnTo>
                    <a:pt x="107" y="75"/>
                  </a:lnTo>
                  <a:lnTo>
                    <a:pt x="106" y="75"/>
                  </a:lnTo>
                  <a:lnTo>
                    <a:pt x="87" y="63"/>
                  </a:lnTo>
                  <a:lnTo>
                    <a:pt x="86" y="62"/>
                  </a:lnTo>
                  <a:lnTo>
                    <a:pt x="86" y="61"/>
                  </a:lnTo>
                  <a:lnTo>
                    <a:pt x="86" y="60"/>
                  </a:lnTo>
                  <a:lnTo>
                    <a:pt x="86" y="57"/>
                  </a:lnTo>
                  <a:lnTo>
                    <a:pt x="87" y="56"/>
                  </a:lnTo>
                  <a:lnTo>
                    <a:pt x="88" y="56"/>
                  </a:lnTo>
                  <a:lnTo>
                    <a:pt x="91" y="56"/>
                  </a:lnTo>
                  <a:lnTo>
                    <a:pt x="92" y="57"/>
                  </a:lnTo>
                  <a:close/>
                  <a:moveTo>
                    <a:pt x="134" y="84"/>
                  </a:moveTo>
                  <a:lnTo>
                    <a:pt x="153" y="97"/>
                  </a:lnTo>
                  <a:lnTo>
                    <a:pt x="154" y="97"/>
                  </a:lnTo>
                  <a:lnTo>
                    <a:pt x="154" y="99"/>
                  </a:lnTo>
                  <a:lnTo>
                    <a:pt x="154" y="101"/>
                  </a:lnTo>
                  <a:lnTo>
                    <a:pt x="154" y="102"/>
                  </a:lnTo>
                  <a:lnTo>
                    <a:pt x="153" y="103"/>
                  </a:lnTo>
                  <a:lnTo>
                    <a:pt x="152" y="103"/>
                  </a:lnTo>
                  <a:lnTo>
                    <a:pt x="151" y="103"/>
                  </a:lnTo>
                  <a:lnTo>
                    <a:pt x="150" y="103"/>
                  </a:lnTo>
                  <a:lnTo>
                    <a:pt x="131" y="92"/>
                  </a:lnTo>
                  <a:lnTo>
                    <a:pt x="130" y="90"/>
                  </a:lnTo>
                  <a:lnTo>
                    <a:pt x="130" y="89"/>
                  </a:lnTo>
                  <a:lnTo>
                    <a:pt x="130" y="87"/>
                  </a:lnTo>
                  <a:lnTo>
                    <a:pt x="130" y="86"/>
                  </a:lnTo>
                  <a:lnTo>
                    <a:pt x="131" y="84"/>
                  </a:lnTo>
                  <a:lnTo>
                    <a:pt x="132" y="84"/>
                  </a:lnTo>
                  <a:lnTo>
                    <a:pt x="133" y="84"/>
                  </a:lnTo>
                  <a:lnTo>
                    <a:pt x="134" y="84"/>
                  </a:lnTo>
                  <a:close/>
                  <a:moveTo>
                    <a:pt x="178" y="113"/>
                  </a:moveTo>
                  <a:lnTo>
                    <a:pt x="197" y="124"/>
                  </a:lnTo>
                  <a:lnTo>
                    <a:pt x="198" y="126"/>
                  </a:lnTo>
                  <a:lnTo>
                    <a:pt x="198" y="127"/>
                  </a:lnTo>
                  <a:lnTo>
                    <a:pt x="198" y="128"/>
                  </a:lnTo>
                  <a:lnTo>
                    <a:pt x="198" y="130"/>
                  </a:lnTo>
                  <a:lnTo>
                    <a:pt x="197" y="131"/>
                  </a:lnTo>
                  <a:lnTo>
                    <a:pt x="195" y="131"/>
                  </a:lnTo>
                  <a:lnTo>
                    <a:pt x="194" y="131"/>
                  </a:lnTo>
                  <a:lnTo>
                    <a:pt x="192" y="131"/>
                  </a:lnTo>
                  <a:lnTo>
                    <a:pt x="174" y="119"/>
                  </a:lnTo>
                  <a:lnTo>
                    <a:pt x="173" y="119"/>
                  </a:lnTo>
                  <a:lnTo>
                    <a:pt x="172" y="116"/>
                  </a:lnTo>
                  <a:lnTo>
                    <a:pt x="172" y="115"/>
                  </a:lnTo>
                  <a:lnTo>
                    <a:pt x="173" y="114"/>
                  </a:lnTo>
                  <a:lnTo>
                    <a:pt x="174" y="113"/>
                  </a:lnTo>
                  <a:lnTo>
                    <a:pt x="175" y="113"/>
                  </a:lnTo>
                  <a:lnTo>
                    <a:pt x="177" y="113"/>
                  </a:lnTo>
                  <a:lnTo>
                    <a:pt x="178" y="113"/>
                  </a:lnTo>
                  <a:close/>
                  <a:moveTo>
                    <a:pt x="221" y="141"/>
                  </a:moveTo>
                  <a:lnTo>
                    <a:pt x="240" y="153"/>
                  </a:lnTo>
                  <a:lnTo>
                    <a:pt x="240" y="154"/>
                  </a:lnTo>
                  <a:lnTo>
                    <a:pt x="241" y="155"/>
                  </a:lnTo>
                  <a:lnTo>
                    <a:pt x="241" y="156"/>
                  </a:lnTo>
                  <a:lnTo>
                    <a:pt x="240" y="159"/>
                  </a:lnTo>
                  <a:lnTo>
                    <a:pt x="238" y="160"/>
                  </a:lnTo>
                  <a:lnTo>
                    <a:pt x="237" y="160"/>
                  </a:lnTo>
                  <a:lnTo>
                    <a:pt x="235" y="159"/>
                  </a:lnTo>
                  <a:lnTo>
                    <a:pt x="217" y="147"/>
                  </a:lnTo>
                  <a:lnTo>
                    <a:pt x="215" y="146"/>
                  </a:lnTo>
                  <a:lnTo>
                    <a:pt x="215" y="144"/>
                  </a:lnTo>
                  <a:lnTo>
                    <a:pt x="215" y="143"/>
                  </a:lnTo>
                  <a:lnTo>
                    <a:pt x="215" y="142"/>
                  </a:lnTo>
                  <a:lnTo>
                    <a:pt x="217" y="141"/>
                  </a:lnTo>
                  <a:lnTo>
                    <a:pt x="218" y="141"/>
                  </a:lnTo>
                  <a:lnTo>
                    <a:pt x="220" y="140"/>
                  </a:lnTo>
                  <a:lnTo>
                    <a:pt x="221" y="141"/>
                  </a:lnTo>
                  <a:close/>
                  <a:moveTo>
                    <a:pt x="264" y="169"/>
                  </a:moveTo>
                  <a:lnTo>
                    <a:pt x="282" y="181"/>
                  </a:lnTo>
                  <a:lnTo>
                    <a:pt x="284" y="182"/>
                  </a:lnTo>
                  <a:lnTo>
                    <a:pt x="285" y="183"/>
                  </a:lnTo>
                  <a:lnTo>
                    <a:pt x="285" y="184"/>
                  </a:lnTo>
                  <a:lnTo>
                    <a:pt x="284" y="186"/>
                  </a:lnTo>
                  <a:lnTo>
                    <a:pt x="282" y="187"/>
                  </a:lnTo>
                  <a:lnTo>
                    <a:pt x="281" y="188"/>
                  </a:lnTo>
                  <a:lnTo>
                    <a:pt x="280" y="188"/>
                  </a:lnTo>
                  <a:lnTo>
                    <a:pt x="279" y="187"/>
                  </a:lnTo>
                  <a:lnTo>
                    <a:pt x="260" y="175"/>
                  </a:lnTo>
                  <a:lnTo>
                    <a:pt x="259" y="174"/>
                  </a:lnTo>
                  <a:lnTo>
                    <a:pt x="259" y="173"/>
                  </a:lnTo>
                  <a:lnTo>
                    <a:pt x="259" y="171"/>
                  </a:lnTo>
                  <a:lnTo>
                    <a:pt x="259" y="170"/>
                  </a:lnTo>
                  <a:lnTo>
                    <a:pt x="260" y="169"/>
                  </a:lnTo>
                  <a:lnTo>
                    <a:pt x="261" y="168"/>
                  </a:lnTo>
                  <a:lnTo>
                    <a:pt x="262" y="168"/>
                  </a:lnTo>
                  <a:lnTo>
                    <a:pt x="264" y="169"/>
                  </a:lnTo>
                  <a:close/>
                  <a:moveTo>
                    <a:pt x="307" y="197"/>
                  </a:moveTo>
                  <a:lnTo>
                    <a:pt x="326" y="209"/>
                  </a:lnTo>
                  <a:lnTo>
                    <a:pt x="327" y="210"/>
                  </a:lnTo>
                  <a:lnTo>
                    <a:pt x="327" y="211"/>
                  </a:lnTo>
                  <a:lnTo>
                    <a:pt x="327" y="213"/>
                  </a:lnTo>
                  <a:lnTo>
                    <a:pt x="327" y="214"/>
                  </a:lnTo>
                  <a:lnTo>
                    <a:pt x="326" y="215"/>
                  </a:lnTo>
                  <a:lnTo>
                    <a:pt x="325" y="216"/>
                  </a:lnTo>
                  <a:lnTo>
                    <a:pt x="324" y="216"/>
                  </a:lnTo>
                  <a:lnTo>
                    <a:pt x="321" y="215"/>
                  </a:lnTo>
                  <a:lnTo>
                    <a:pt x="304" y="203"/>
                  </a:lnTo>
                  <a:lnTo>
                    <a:pt x="302" y="202"/>
                  </a:lnTo>
                  <a:lnTo>
                    <a:pt x="301" y="201"/>
                  </a:lnTo>
                  <a:lnTo>
                    <a:pt x="301" y="200"/>
                  </a:lnTo>
                  <a:lnTo>
                    <a:pt x="302" y="198"/>
                  </a:lnTo>
                  <a:lnTo>
                    <a:pt x="304" y="197"/>
                  </a:lnTo>
                  <a:lnTo>
                    <a:pt x="305" y="196"/>
                  </a:lnTo>
                  <a:lnTo>
                    <a:pt x="306" y="196"/>
                  </a:lnTo>
                  <a:lnTo>
                    <a:pt x="307" y="197"/>
                  </a:lnTo>
                  <a:close/>
                  <a:moveTo>
                    <a:pt x="351" y="224"/>
                  </a:moveTo>
                  <a:lnTo>
                    <a:pt x="369" y="237"/>
                  </a:lnTo>
                  <a:lnTo>
                    <a:pt x="371" y="240"/>
                  </a:lnTo>
                  <a:lnTo>
                    <a:pt x="371" y="241"/>
                  </a:lnTo>
                  <a:lnTo>
                    <a:pt x="371" y="242"/>
                  </a:lnTo>
                  <a:lnTo>
                    <a:pt x="369" y="243"/>
                  </a:lnTo>
                  <a:lnTo>
                    <a:pt x="368" y="243"/>
                  </a:lnTo>
                  <a:lnTo>
                    <a:pt x="366" y="243"/>
                  </a:lnTo>
                  <a:lnTo>
                    <a:pt x="365" y="243"/>
                  </a:lnTo>
                  <a:lnTo>
                    <a:pt x="346" y="231"/>
                  </a:lnTo>
                  <a:lnTo>
                    <a:pt x="346" y="230"/>
                  </a:lnTo>
                  <a:lnTo>
                    <a:pt x="345" y="229"/>
                  </a:lnTo>
                  <a:lnTo>
                    <a:pt x="345" y="228"/>
                  </a:lnTo>
                  <a:lnTo>
                    <a:pt x="346" y="226"/>
                  </a:lnTo>
                  <a:lnTo>
                    <a:pt x="346" y="224"/>
                  </a:lnTo>
                  <a:lnTo>
                    <a:pt x="347" y="224"/>
                  </a:lnTo>
                  <a:lnTo>
                    <a:pt x="350" y="224"/>
                  </a:lnTo>
                  <a:lnTo>
                    <a:pt x="351" y="224"/>
                  </a:lnTo>
                  <a:close/>
                  <a:moveTo>
                    <a:pt x="394" y="253"/>
                  </a:moveTo>
                  <a:lnTo>
                    <a:pt x="412" y="266"/>
                  </a:lnTo>
                  <a:lnTo>
                    <a:pt x="413" y="266"/>
                  </a:lnTo>
                  <a:lnTo>
                    <a:pt x="414" y="267"/>
                  </a:lnTo>
                  <a:lnTo>
                    <a:pt x="414" y="269"/>
                  </a:lnTo>
                  <a:lnTo>
                    <a:pt x="413" y="270"/>
                  </a:lnTo>
                  <a:lnTo>
                    <a:pt x="412" y="271"/>
                  </a:lnTo>
                  <a:lnTo>
                    <a:pt x="411" y="271"/>
                  </a:lnTo>
                  <a:lnTo>
                    <a:pt x="409" y="271"/>
                  </a:lnTo>
                  <a:lnTo>
                    <a:pt x="408" y="271"/>
                  </a:lnTo>
                  <a:lnTo>
                    <a:pt x="389" y="260"/>
                  </a:lnTo>
                  <a:lnTo>
                    <a:pt x="388" y="258"/>
                  </a:lnTo>
                  <a:lnTo>
                    <a:pt x="388" y="257"/>
                  </a:lnTo>
                  <a:lnTo>
                    <a:pt x="388" y="255"/>
                  </a:lnTo>
                  <a:lnTo>
                    <a:pt x="388" y="254"/>
                  </a:lnTo>
                  <a:lnTo>
                    <a:pt x="389" y="253"/>
                  </a:lnTo>
                  <a:lnTo>
                    <a:pt x="391" y="253"/>
                  </a:lnTo>
                  <a:lnTo>
                    <a:pt x="392" y="253"/>
                  </a:lnTo>
                  <a:lnTo>
                    <a:pt x="394" y="253"/>
                  </a:lnTo>
                  <a:close/>
                  <a:moveTo>
                    <a:pt x="437" y="281"/>
                  </a:moveTo>
                  <a:lnTo>
                    <a:pt x="455" y="293"/>
                  </a:lnTo>
                  <a:lnTo>
                    <a:pt x="457" y="294"/>
                  </a:lnTo>
                  <a:lnTo>
                    <a:pt x="457" y="295"/>
                  </a:lnTo>
                  <a:lnTo>
                    <a:pt x="457" y="296"/>
                  </a:lnTo>
                  <a:lnTo>
                    <a:pt x="457" y="298"/>
                  </a:lnTo>
                  <a:lnTo>
                    <a:pt x="455" y="300"/>
                  </a:lnTo>
                  <a:lnTo>
                    <a:pt x="454" y="300"/>
                  </a:lnTo>
                  <a:lnTo>
                    <a:pt x="453" y="300"/>
                  </a:lnTo>
                  <a:lnTo>
                    <a:pt x="452" y="300"/>
                  </a:lnTo>
                  <a:lnTo>
                    <a:pt x="433" y="287"/>
                  </a:lnTo>
                  <a:lnTo>
                    <a:pt x="432" y="285"/>
                  </a:lnTo>
                  <a:lnTo>
                    <a:pt x="431" y="284"/>
                  </a:lnTo>
                  <a:lnTo>
                    <a:pt x="431" y="283"/>
                  </a:lnTo>
                  <a:lnTo>
                    <a:pt x="432" y="282"/>
                  </a:lnTo>
                  <a:lnTo>
                    <a:pt x="433" y="281"/>
                  </a:lnTo>
                  <a:lnTo>
                    <a:pt x="434" y="281"/>
                  </a:lnTo>
                  <a:lnTo>
                    <a:pt x="435" y="281"/>
                  </a:lnTo>
                  <a:lnTo>
                    <a:pt x="437" y="281"/>
                  </a:lnTo>
                  <a:close/>
                  <a:moveTo>
                    <a:pt x="480" y="309"/>
                  </a:moveTo>
                  <a:lnTo>
                    <a:pt x="499" y="321"/>
                  </a:lnTo>
                  <a:lnTo>
                    <a:pt x="500" y="322"/>
                  </a:lnTo>
                  <a:lnTo>
                    <a:pt x="500" y="323"/>
                  </a:lnTo>
                  <a:lnTo>
                    <a:pt x="500" y="324"/>
                  </a:lnTo>
                  <a:lnTo>
                    <a:pt x="500" y="325"/>
                  </a:lnTo>
                  <a:lnTo>
                    <a:pt x="499" y="327"/>
                  </a:lnTo>
                  <a:lnTo>
                    <a:pt x="498" y="328"/>
                  </a:lnTo>
                  <a:lnTo>
                    <a:pt x="495" y="328"/>
                  </a:lnTo>
                  <a:lnTo>
                    <a:pt x="494" y="327"/>
                  </a:lnTo>
                  <a:lnTo>
                    <a:pt x="477" y="315"/>
                  </a:lnTo>
                  <a:lnTo>
                    <a:pt x="475" y="314"/>
                  </a:lnTo>
                  <a:lnTo>
                    <a:pt x="474" y="313"/>
                  </a:lnTo>
                  <a:lnTo>
                    <a:pt x="474" y="311"/>
                  </a:lnTo>
                  <a:lnTo>
                    <a:pt x="475" y="310"/>
                  </a:lnTo>
                  <a:lnTo>
                    <a:pt x="475" y="309"/>
                  </a:lnTo>
                  <a:lnTo>
                    <a:pt x="478" y="308"/>
                  </a:lnTo>
                  <a:lnTo>
                    <a:pt x="479" y="308"/>
                  </a:lnTo>
                  <a:lnTo>
                    <a:pt x="480" y="309"/>
                  </a:lnTo>
                  <a:close/>
                  <a:moveTo>
                    <a:pt x="524" y="337"/>
                  </a:moveTo>
                  <a:lnTo>
                    <a:pt x="541" y="349"/>
                  </a:lnTo>
                  <a:lnTo>
                    <a:pt x="542" y="350"/>
                  </a:lnTo>
                  <a:lnTo>
                    <a:pt x="544" y="351"/>
                  </a:lnTo>
                  <a:lnTo>
                    <a:pt x="544" y="353"/>
                  </a:lnTo>
                  <a:lnTo>
                    <a:pt x="542" y="354"/>
                  </a:lnTo>
                  <a:lnTo>
                    <a:pt x="541" y="355"/>
                  </a:lnTo>
                  <a:lnTo>
                    <a:pt x="540" y="356"/>
                  </a:lnTo>
                  <a:lnTo>
                    <a:pt x="539" y="356"/>
                  </a:lnTo>
                  <a:lnTo>
                    <a:pt x="538" y="355"/>
                  </a:lnTo>
                  <a:lnTo>
                    <a:pt x="519" y="343"/>
                  </a:lnTo>
                  <a:lnTo>
                    <a:pt x="518" y="342"/>
                  </a:lnTo>
                  <a:lnTo>
                    <a:pt x="518" y="341"/>
                  </a:lnTo>
                  <a:lnTo>
                    <a:pt x="518" y="340"/>
                  </a:lnTo>
                  <a:lnTo>
                    <a:pt x="518" y="338"/>
                  </a:lnTo>
                  <a:lnTo>
                    <a:pt x="519" y="337"/>
                  </a:lnTo>
                  <a:lnTo>
                    <a:pt x="520" y="336"/>
                  </a:lnTo>
                  <a:lnTo>
                    <a:pt x="521" y="336"/>
                  </a:lnTo>
                  <a:lnTo>
                    <a:pt x="524" y="337"/>
                  </a:lnTo>
                  <a:close/>
                  <a:moveTo>
                    <a:pt x="566" y="365"/>
                  </a:moveTo>
                  <a:lnTo>
                    <a:pt x="585" y="377"/>
                  </a:lnTo>
                  <a:lnTo>
                    <a:pt x="586" y="378"/>
                  </a:lnTo>
                  <a:lnTo>
                    <a:pt x="586" y="380"/>
                  </a:lnTo>
                  <a:lnTo>
                    <a:pt x="586" y="381"/>
                  </a:lnTo>
                  <a:lnTo>
                    <a:pt x="586" y="382"/>
                  </a:lnTo>
                  <a:lnTo>
                    <a:pt x="585" y="383"/>
                  </a:lnTo>
                  <a:lnTo>
                    <a:pt x="584" y="383"/>
                  </a:lnTo>
                  <a:lnTo>
                    <a:pt x="582" y="383"/>
                  </a:lnTo>
                  <a:lnTo>
                    <a:pt x="581" y="383"/>
                  </a:lnTo>
                  <a:lnTo>
                    <a:pt x="562" y="371"/>
                  </a:lnTo>
                  <a:lnTo>
                    <a:pt x="561" y="370"/>
                  </a:lnTo>
                  <a:lnTo>
                    <a:pt x="561" y="369"/>
                  </a:lnTo>
                  <a:lnTo>
                    <a:pt x="560" y="368"/>
                  </a:lnTo>
                  <a:lnTo>
                    <a:pt x="561" y="367"/>
                  </a:lnTo>
                  <a:lnTo>
                    <a:pt x="562" y="365"/>
                  </a:lnTo>
                  <a:lnTo>
                    <a:pt x="564" y="364"/>
                  </a:lnTo>
                  <a:lnTo>
                    <a:pt x="565" y="364"/>
                  </a:lnTo>
                  <a:lnTo>
                    <a:pt x="566" y="365"/>
                  </a:lnTo>
                  <a:close/>
                  <a:moveTo>
                    <a:pt x="609" y="392"/>
                  </a:moveTo>
                  <a:lnTo>
                    <a:pt x="628" y="405"/>
                  </a:lnTo>
                  <a:lnTo>
                    <a:pt x="629" y="405"/>
                  </a:lnTo>
                  <a:lnTo>
                    <a:pt x="629" y="408"/>
                  </a:lnTo>
                  <a:lnTo>
                    <a:pt x="629" y="409"/>
                  </a:lnTo>
                  <a:lnTo>
                    <a:pt x="629" y="410"/>
                  </a:lnTo>
                  <a:lnTo>
                    <a:pt x="628" y="411"/>
                  </a:lnTo>
                  <a:lnTo>
                    <a:pt x="627" y="411"/>
                  </a:lnTo>
                  <a:lnTo>
                    <a:pt x="625" y="411"/>
                  </a:lnTo>
                  <a:lnTo>
                    <a:pt x="623" y="411"/>
                  </a:lnTo>
                  <a:lnTo>
                    <a:pt x="606" y="400"/>
                  </a:lnTo>
                  <a:lnTo>
                    <a:pt x="605" y="398"/>
                  </a:lnTo>
                  <a:lnTo>
                    <a:pt x="603" y="397"/>
                  </a:lnTo>
                  <a:lnTo>
                    <a:pt x="603" y="395"/>
                  </a:lnTo>
                  <a:lnTo>
                    <a:pt x="605" y="394"/>
                  </a:lnTo>
                  <a:lnTo>
                    <a:pt x="606" y="392"/>
                  </a:lnTo>
                  <a:lnTo>
                    <a:pt x="607" y="392"/>
                  </a:lnTo>
                  <a:lnTo>
                    <a:pt x="608" y="392"/>
                  </a:lnTo>
                  <a:lnTo>
                    <a:pt x="609" y="392"/>
                  </a:lnTo>
                  <a:close/>
                </a:path>
              </a:pathLst>
            </a:custGeom>
            <a:solidFill>
              <a:srgbClr val="99CCCC"/>
            </a:solidFill>
            <a:ln w="1588">
              <a:solidFill>
                <a:srgbClr val="99CCCC"/>
              </a:solidFill>
              <a:prstDash val="solid"/>
              <a:round/>
              <a:headEnd/>
              <a:tailEnd/>
            </a:ln>
          </p:spPr>
          <p:txBody>
            <a:bodyPr/>
            <a:lstStyle/>
            <a:p>
              <a:endParaRPr lang="zh-TW" altLang="en-US"/>
            </a:p>
          </p:txBody>
        </p:sp>
        <p:sp>
          <p:nvSpPr>
            <p:cNvPr id="62551" name="Freeform 155">
              <a:extLst>
                <a:ext uri="{FF2B5EF4-FFF2-40B4-BE49-F238E27FC236}">
                  <a16:creationId xmlns:a16="http://schemas.microsoft.com/office/drawing/2014/main" id="{84DBD68E-F2DD-4C4D-1C91-49C8EBB2E313}"/>
                </a:ext>
              </a:extLst>
            </p:cNvPr>
            <p:cNvSpPr>
              <a:spLocks noEditPoints="1"/>
            </p:cNvSpPr>
            <p:nvPr/>
          </p:nvSpPr>
          <p:spPr bwMode="auto">
            <a:xfrm>
              <a:off x="4442" y="3245"/>
              <a:ext cx="376" cy="241"/>
            </a:xfrm>
            <a:custGeom>
              <a:avLst/>
              <a:gdLst>
                <a:gd name="T0" fmla="*/ 0 w 376"/>
                <a:gd name="T1" fmla="*/ 225 h 241"/>
                <a:gd name="T2" fmla="*/ 329 w 376"/>
                <a:gd name="T3" fmla="*/ 18 h 241"/>
                <a:gd name="T4" fmla="*/ 340 w 376"/>
                <a:gd name="T5" fmla="*/ 35 h 241"/>
                <a:gd name="T6" fmla="*/ 10 w 376"/>
                <a:gd name="T7" fmla="*/ 241 h 241"/>
                <a:gd name="T8" fmla="*/ 0 w 376"/>
                <a:gd name="T9" fmla="*/ 225 h 241"/>
                <a:gd name="T10" fmla="*/ 315 w 376"/>
                <a:gd name="T11" fmla="*/ 15 h 241"/>
                <a:gd name="T12" fmla="*/ 376 w 376"/>
                <a:gd name="T13" fmla="*/ 0 h 241"/>
                <a:gd name="T14" fmla="*/ 336 w 376"/>
                <a:gd name="T15" fmla="*/ 49 h 241"/>
                <a:gd name="T16" fmla="*/ 315 w 376"/>
                <a:gd name="T17" fmla="*/ 15 h 2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6"/>
                <a:gd name="T28" fmla="*/ 0 h 241"/>
                <a:gd name="T29" fmla="*/ 376 w 376"/>
                <a:gd name="T30" fmla="*/ 241 h 2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6" h="241">
                  <a:moveTo>
                    <a:pt x="0" y="225"/>
                  </a:moveTo>
                  <a:lnTo>
                    <a:pt x="329" y="18"/>
                  </a:lnTo>
                  <a:lnTo>
                    <a:pt x="340" y="35"/>
                  </a:lnTo>
                  <a:lnTo>
                    <a:pt x="10" y="241"/>
                  </a:lnTo>
                  <a:lnTo>
                    <a:pt x="0" y="225"/>
                  </a:lnTo>
                  <a:close/>
                  <a:moveTo>
                    <a:pt x="315" y="15"/>
                  </a:moveTo>
                  <a:lnTo>
                    <a:pt x="376" y="0"/>
                  </a:lnTo>
                  <a:lnTo>
                    <a:pt x="336" y="49"/>
                  </a:lnTo>
                  <a:lnTo>
                    <a:pt x="315" y="15"/>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62552" name="Freeform 156">
              <a:extLst>
                <a:ext uri="{FF2B5EF4-FFF2-40B4-BE49-F238E27FC236}">
                  <a16:creationId xmlns:a16="http://schemas.microsoft.com/office/drawing/2014/main" id="{39ECD5E2-4B2D-2ED8-652F-1B7742F6383C}"/>
                </a:ext>
              </a:extLst>
            </p:cNvPr>
            <p:cNvSpPr>
              <a:spLocks noEditPoints="1"/>
            </p:cNvSpPr>
            <p:nvPr/>
          </p:nvSpPr>
          <p:spPr bwMode="auto">
            <a:xfrm>
              <a:off x="3714" y="3859"/>
              <a:ext cx="454" cy="269"/>
            </a:xfrm>
            <a:custGeom>
              <a:avLst/>
              <a:gdLst>
                <a:gd name="T0" fmla="*/ 0 w 454"/>
                <a:gd name="T1" fmla="*/ 261 h 269"/>
                <a:gd name="T2" fmla="*/ 34 w 454"/>
                <a:gd name="T3" fmla="*/ 241 h 269"/>
                <a:gd name="T4" fmla="*/ 39 w 454"/>
                <a:gd name="T5" fmla="*/ 249 h 269"/>
                <a:gd name="T6" fmla="*/ 5 w 454"/>
                <a:gd name="T7" fmla="*/ 269 h 269"/>
                <a:gd name="T8" fmla="*/ 0 w 454"/>
                <a:gd name="T9" fmla="*/ 261 h 269"/>
                <a:gd name="T10" fmla="*/ 60 w 454"/>
                <a:gd name="T11" fmla="*/ 226 h 269"/>
                <a:gd name="T12" fmla="*/ 93 w 454"/>
                <a:gd name="T13" fmla="*/ 207 h 269"/>
                <a:gd name="T14" fmla="*/ 99 w 454"/>
                <a:gd name="T15" fmla="*/ 215 h 269"/>
                <a:gd name="T16" fmla="*/ 65 w 454"/>
                <a:gd name="T17" fmla="*/ 235 h 269"/>
                <a:gd name="T18" fmla="*/ 60 w 454"/>
                <a:gd name="T19" fmla="*/ 226 h 269"/>
                <a:gd name="T20" fmla="*/ 119 w 454"/>
                <a:gd name="T21" fmla="*/ 192 h 269"/>
                <a:gd name="T22" fmla="*/ 153 w 454"/>
                <a:gd name="T23" fmla="*/ 172 h 269"/>
                <a:gd name="T24" fmla="*/ 158 w 454"/>
                <a:gd name="T25" fmla="*/ 181 h 269"/>
                <a:gd name="T26" fmla="*/ 123 w 454"/>
                <a:gd name="T27" fmla="*/ 200 h 269"/>
                <a:gd name="T28" fmla="*/ 119 w 454"/>
                <a:gd name="T29" fmla="*/ 192 h 269"/>
                <a:gd name="T30" fmla="*/ 179 w 454"/>
                <a:gd name="T31" fmla="*/ 158 h 269"/>
                <a:gd name="T32" fmla="*/ 212 w 454"/>
                <a:gd name="T33" fmla="*/ 138 h 269"/>
                <a:gd name="T34" fmla="*/ 218 w 454"/>
                <a:gd name="T35" fmla="*/ 146 h 269"/>
                <a:gd name="T36" fmla="*/ 183 w 454"/>
                <a:gd name="T37" fmla="*/ 166 h 269"/>
                <a:gd name="T38" fmla="*/ 179 w 454"/>
                <a:gd name="T39" fmla="*/ 158 h 269"/>
                <a:gd name="T40" fmla="*/ 238 w 454"/>
                <a:gd name="T41" fmla="*/ 124 h 269"/>
                <a:gd name="T42" fmla="*/ 272 w 454"/>
                <a:gd name="T43" fmla="*/ 104 h 269"/>
                <a:gd name="T44" fmla="*/ 276 w 454"/>
                <a:gd name="T45" fmla="*/ 112 h 269"/>
                <a:gd name="T46" fmla="*/ 242 w 454"/>
                <a:gd name="T47" fmla="*/ 132 h 269"/>
                <a:gd name="T48" fmla="*/ 238 w 454"/>
                <a:gd name="T49" fmla="*/ 124 h 269"/>
                <a:gd name="T50" fmla="*/ 296 w 454"/>
                <a:gd name="T51" fmla="*/ 88 h 269"/>
                <a:gd name="T52" fmla="*/ 330 w 454"/>
                <a:gd name="T53" fmla="*/ 70 h 269"/>
                <a:gd name="T54" fmla="*/ 336 w 454"/>
                <a:gd name="T55" fmla="*/ 78 h 269"/>
                <a:gd name="T56" fmla="*/ 302 w 454"/>
                <a:gd name="T57" fmla="*/ 98 h 269"/>
                <a:gd name="T58" fmla="*/ 296 w 454"/>
                <a:gd name="T59" fmla="*/ 88 h 269"/>
                <a:gd name="T60" fmla="*/ 356 w 454"/>
                <a:gd name="T61" fmla="*/ 54 h 269"/>
                <a:gd name="T62" fmla="*/ 390 w 454"/>
                <a:gd name="T63" fmla="*/ 34 h 269"/>
                <a:gd name="T64" fmla="*/ 395 w 454"/>
                <a:gd name="T65" fmla="*/ 44 h 269"/>
                <a:gd name="T66" fmla="*/ 361 w 454"/>
                <a:gd name="T67" fmla="*/ 62 h 269"/>
                <a:gd name="T68" fmla="*/ 356 w 454"/>
                <a:gd name="T69" fmla="*/ 54 h 269"/>
                <a:gd name="T70" fmla="*/ 415 w 454"/>
                <a:gd name="T71" fmla="*/ 20 h 269"/>
                <a:gd name="T72" fmla="*/ 449 w 454"/>
                <a:gd name="T73" fmla="*/ 0 h 269"/>
                <a:gd name="T74" fmla="*/ 454 w 454"/>
                <a:gd name="T75" fmla="*/ 8 h 269"/>
                <a:gd name="T76" fmla="*/ 421 w 454"/>
                <a:gd name="T77" fmla="*/ 28 h 269"/>
                <a:gd name="T78" fmla="*/ 415 w 454"/>
                <a:gd name="T79" fmla="*/ 20 h 2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4"/>
                <a:gd name="T121" fmla="*/ 0 h 269"/>
                <a:gd name="T122" fmla="*/ 454 w 454"/>
                <a:gd name="T123" fmla="*/ 269 h 2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4" h="269">
                  <a:moveTo>
                    <a:pt x="0" y="261"/>
                  </a:moveTo>
                  <a:lnTo>
                    <a:pt x="34" y="241"/>
                  </a:lnTo>
                  <a:lnTo>
                    <a:pt x="39" y="249"/>
                  </a:lnTo>
                  <a:lnTo>
                    <a:pt x="5" y="269"/>
                  </a:lnTo>
                  <a:lnTo>
                    <a:pt x="0" y="261"/>
                  </a:lnTo>
                  <a:close/>
                  <a:moveTo>
                    <a:pt x="60" y="226"/>
                  </a:moveTo>
                  <a:lnTo>
                    <a:pt x="93" y="207"/>
                  </a:lnTo>
                  <a:lnTo>
                    <a:pt x="99" y="215"/>
                  </a:lnTo>
                  <a:lnTo>
                    <a:pt x="65" y="235"/>
                  </a:lnTo>
                  <a:lnTo>
                    <a:pt x="60" y="226"/>
                  </a:lnTo>
                  <a:close/>
                  <a:moveTo>
                    <a:pt x="119" y="192"/>
                  </a:moveTo>
                  <a:lnTo>
                    <a:pt x="153" y="172"/>
                  </a:lnTo>
                  <a:lnTo>
                    <a:pt x="158" y="181"/>
                  </a:lnTo>
                  <a:lnTo>
                    <a:pt x="123" y="200"/>
                  </a:lnTo>
                  <a:lnTo>
                    <a:pt x="119" y="192"/>
                  </a:lnTo>
                  <a:close/>
                  <a:moveTo>
                    <a:pt x="179" y="158"/>
                  </a:moveTo>
                  <a:lnTo>
                    <a:pt x="212" y="138"/>
                  </a:lnTo>
                  <a:lnTo>
                    <a:pt x="218" y="146"/>
                  </a:lnTo>
                  <a:lnTo>
                    <a:pt x="183" y="166"/>
                  </a:lnTo>
                  <a:lnTo>
                    <a:pt x="179" y="158"/>
                  </a:lnTo>
                  <a:close/>
                  <a:moveTo>
                    <a:pt x="238" y="124"/>
                  </a:moveTo>
                  <a:lnTo>
                    <a:pt x="272" y="104"/>
                  </a:lnTo>
                  <a:lnTo>
                    <a:pt x="276" y="112"/>
                  </a:lnTo>
                  <a:lnTo>
                    <a:pt x="242" y="132"/>
                  </a:lnTo>
                  <a:lnTo>
                    <a:pt x="238" y="124"/>
                  </a:lnTo>
                  <a:close/>
                  <a:moveTo>
                    <a:pt x="296" y="88"/>
                  </a:moveTo>
                  <a:lnTo>
                    <a:pt x="330" y="70"/>
                  </a:lnTo>
                  <a:lnTo>
                    <a:pt x="336" y="78"/>
                  </a:lnTo>
                  <a:lnTo>
                    <a:pt x="302" y="98"/>
                  </a:lnTo>
                  <a:lnTo>
                    <a:pt x="296" y="88"/>
                  </a:lnTo>
                  <a:close/>
                  <a:moveTo>
                    <a:pt x="356" y="54"/>
                  </a:moveTo>
                  <a:lnTo>
                    <a:pt x="390" y="34"/>
                  </a:lnTo>
                  <a:lnTo>
                    <a:pt x="395" y="44"/>
                  </a:lnTo>
                  <a:lnTo>
                    <a:pt x="361" y="62"/>
                  </a:lnTo>
                  <a:lnTo>
                    <a:pt x="356" y="54"/>
                  </a:lnTo>
                  <a:close/>
                  <a:moveTo>
                    <a:pt x="415" y="20"/>
                  </a:moveTo>
                  <a:lnTo>
                    <a:pt x="449" y="0"/>
                  </a:lnTo>
                  <a:lnTo>
                    <a:pt x="454" y="8"/>
                  </a:lnTo>
                  <a:lnTo>
                    <a:pt x="421" y="28"/>
                  </a:lnTo>
                  <a:lnTo>
                    <a:pt x="415" y="2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62553" name="Line 157">
              <a:extLst>
                <a:ext uri="{FF2B5EF4-FFF2-40B4-BE49-F238E27FC236}">
                  <a16:creationId xmlns:a16="http://schemas.microsoft.com/office/drawing/2014/main" id="{62830E6B-4469-D709-48C8-F891D421CEB7}"/>
                </a:ext>
              </a:extLst>
            </p:cNvPr>
            <p:cNvSpPr>
              <a:spLocks noChangeShapeType="1"/>
            </p:cNvSpPr>
            <p:nvPr/>
          </p:nvSpPr>
          <p:spPr bwMode="auto">
            <a:xfrm flipV="1">
              <a:off x="4713" y="3850"/>
              <a:ext cx="471" cy="29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54" name="Line 158">
              <a:extLst>
                <a:ext uri="{FF2B5EF4-FFF2-40B4-BE49-F238E27FC236}">
                  <a16:creationId xmlns:a16="http://schemas.microsoft.com/office/drawing/2014/main" id="{CF8E1E4B-F484-46BB-81CA-7F573D6E3E8C}"/>
                </a:ext>
              </a:extLst>
            </p:cNvPr>
            <p:cNvSpPr>
              <a:spLocks noChangeShapeType="1"/>
            </p:cNvSpPr>
            <p:nvPr/>
          </p:nvSpPr>
          <p:spPr bwMode="auto">
            <a:xfrm>
              <a:off x="3706" y="3142"/>
              <a:ext cx="3" cy="10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55" name="Freeform 159">
              <a:extLst>
                <a:ext uri="{FF2B5EF4-FFF2-40B4-BE49-F238E27FC236}">
                  <a16:creationId xmlns:a16="http://schemas.microsoft.com/office/drawing/2014/main" id="{60B055BD-9312-46CD-E685-1E26D6ADF151}"/>
                </a:ext>
              </a:extLst>
            </p:cNvPr>
            <p:cNvSpPr>
              <a:spLocks noEditPoints="1"/>
            </p:cNvSpPr>
            <p:nvPr/>
          </p:nvSpPr>
          <p:spPr bwMode="auto">
            <a:xfrm>
              <a:off x="4174" y="2865"/>
              <a:ext cx="12" cy="999"/>
            </a:xfrm>
            <a:custGeom>
              <a:avLst/>
              <a:gdLst>
                <a:gd name="T0" fmla="*/ 10 w 12"/>
                <a:gd name="T1" fmla="*/ 40 h 999"/>
                <a:gd name="T2" fmla="*/ 0 w 12"/>
                <a:gd name="T3" fmla="*/ 0 h 999"/>
                <a:gd name="T4" fmla="*/ 10 w 12"/>
                <a:gd name="T5" fmla="*/ 69 h 999"/>
                <a:gd name="T6" fmla="*/ 1 w 12"/>
                <a:gd name="T7" fmla="*/ 108 h 999"/>
                <a:gd name="T8" fmla="*/ 10 w 12"/>
                <a:gd name="T9" fmla="*/ 69 h 999"/>
                <a:gd name="T10" fmla="*/ 10 w 12"/>
                <a:gd name="T11" fmla="*/ 176 h 999"/>
                <a:gd name="T12" fmla="*/ 1 w 12"/>
                <a:gd name="T13" fmla="*/ 137 h 999"/>
                <a:gd name="T14" fmla="*/ 10 w 12"/>
                <a:gd name="T15" fmla="*/ 205 h 999"/>
                <a:gd name="T16" fmla="*/ 1 w 12"/>
                <a:gd name="T17" fmla="*/ 245 h 999"/>
                <a:gd name="T18" fmla="*/ 10 w 12"/>
                <a:gd name="T19" fmla="*/ 205 h 999"/>
                <a:gd name="T20" fmla="*/ 10 w 12"/>
                <a:gd name="T21" fmla="*/ 313 h 999"/>
                <a:gd name="T22" fmla="*/ 1 w 12"/>
                <a:gd name="T23" fmla="*/ 275 h 999"/>
                <a:gd name="T24" fmla="*/ 10 w 12"/>
                <a:gd name="T25" fmla="*/ 343 h 999"/>
                <a:gd name="T26" fmla="*/ 1 w 12"/>
                <a:gd name="T27" fmla="*/ 382 h 999"/>
                <a:gd name="T28" fmla="*/ 10 w 12"/>
                <a:gd name="T29" fmla="*/ 343 h 999"/>
                <a:gd name="T30" fmla="*/ 10 w 12"/>
                <a:gd name="T31" fmla="*/ 451 h 999"/>
                <a:gd name="T32" fmla="*/ 1 w 12"/>
                <a:gd name="T33" fmla="*/ 411 h 999"/>
                <a:gd name="T34" fmla="*/ 10 w 12"/>
                <a:gd name="T35" fmla="*/ 480 h 999"/>
                <a:gd name="T36" fmla="*/ 1 w 12"/>
                <a:gd name="T37" fmla="*/ 519 h 999"/>
                <a:gd name="T38" fmla="*/ 10 w 12"/>
                <a:gd name="T39" fmla="*/ 480 h 999"/>
                <a:gd name="T40" fmla="*/ 12 w 12"/>
                <a:gd name="T41" fmla="*/ 587 h 999"/>
                <a:gd name="T42" fmla="*/ 1 w 12"/>
                <a:gd name="T43" fmla="*/ 549 h 999"/>
                <a:gd name="T44" fmla="*/ 12 w 12"/>
                <a:gd name="T45" fmla="*/ 617 h 999"/>
                <a:gd name="T46" fmla="*/ 1 w 12"/>
                <a:gd name="T47" fmla="*/ 657 h 999"/>
                <a:gd name="T48" fmla="*/ 12 w 12"/>
                <a:gd name="T49" fmla="*/ 617 h 999"/>
                <a:gd name="T50" fmla="*/ 12 w 12"/>
                <a:gd name="T51" fmla="*/ 725 h 999"/>
                <a:gd name="T52" fmla="*/ 1 w 12"/>
                <a:gd name="T53" fmla="*/ 686 h 999"/>
                <a:gd name="T54" fmla="*/ 12 w 12"/>
                <a:gd name="T55" fmla="*/ 754 h 999"/>
                <a:gd name="T56" fmla="*/ 1 w 12"/>
                <a:gd name="T57" fmla="*/ 793 h 999"/>
                <a:gd name="T58" fmla="*/ 12 w 12"/>
                <a:gd name="T59" fmla="*/ 754 h 999"/>
                <a:gd name="T60" fmla="*/ 12 w 12"/>
                <a:gd name="T61" fmla="*/ 862 h 999"/>
                <a:gd name="T62" fmla="*/ 1 w 12"/>
                <a:gd name="T63" fmla="*/ 823 h 999"/>
                <a:gd name="T64" fmla="*/ 12 w 12"/>
                <a:gd name="T65" fmla="*/ 892 h 999"/>
                <a:gd name="T66" fmla="*/ 2 w 12"/>
                <a:gd name="T67" fmla="*/ 931 h 999"/>
                <a:gd name="T68" fmla="*/ 12 w 12"/>
                <a:gd name="T69" fmla="*/ 892 h 999"/>
                <a:gd name="T70" fmla="*/ 12 w 12"/>
                <a:gd name="T71" fmla="*/ 999 h 999"/>
                <a:gd name="T72" fmla="*/ 2 w 12"/>
                <a:gd name="T73" fmla="*/ 960 h 9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
                <a:gd name="T112" fmla="*/ 0 h 999"/>
                <a:gd name="T113" fmla="*/ 12 w 12"/>
                <a:gd name="T114" fmla="*/ 999 h 9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 h="999">
                  <a:moveTo>
                    <a:pt x="10" y="0"/>
                  </a:moveTo>
                  <a:lnTo>
                    <a:pt x="10" y="40"/>
                  </a:lnTo>
                  <a:lnTo>
                    <a:pt x="0" y="40"/>
                  </a:lnTo>
                  <a:lnTo>
                    <a:pt x="0" y="0"/>
                  </a:lnTo>
                  <a:lnTo>
                    <a:pt x="10" y="0"/>
                  </a:lnTo>
                  <a:close/>
                  <a:moveTo>
                    <a:pt x="10" y="69"/>
                  </a:moveTo>
                  <a:lnTo>
                    <a:pt x="10" y="108"/>
                  </a:lnTo>
                  <a:lnTo>
                    <a:pt x="1" y="108"/>
                  </a:lnTo>
                  <a:lnTo>
                    <a:pt x="0" y="69"/>
                  </a:lnTo>
                  <a:lnTo>
                    <a:pt x="10" y="69"/>
                  </a:lnTo>
                  <a:close/>
                  <a:moveTo>
                    <a:pt x="10" y="137"/>
                  </a:moveTo>
                  <a:lnTo>
                    <a:pt x="10" y="176"/>
                  </a:lnTo>
                  <a:lnTo>
                    <a:pt x="1" y="176"/>
                  </a:lnTo>
                  <a:lnTo>
                    <a:pt x="1" y="137"/>
                  </a:lnTo>
                  <a:lnTo>
                    <a:pt x="10" y="137"/>
                  </a:lnTo>
                  <a:close/>
                  <a:moveTo>
                    <a:pt x="10" y="205"/>
                  </a:moveTo>
                  <a:lnTo>
                    <a:pt x="10" y="245"/>
                  </a:lnTo>
                  <a:lnTo>
                    <a:pt x="1" y="245"/>
                  </a:lnTo>
                  <a:lnTo>
                    <a:pt x="1" y="205"/>
                  </a:lnTo>
                  <a:lnTo>
                    <a:pt x="10" y="205"/>
                  </a:lnTo>
                  <a:close/>
                  <a:moveTo>
                    <a:pt x="10" y="275"/>
                  </a:moveTo>
                  <a:lnTo>
                    <a:pt x="10" y="313"/>
                  </a:lnTo>
                  <a:lnTo>
                    <a:pt x="1" y="313"/>
                  </a:lnTo>
                  <a:lnTo>
                    <a:pt x="1" y="275"/>
                  </a:lnTo>
                  <a:lnTo>
                    <a:pt x="10" y="275"/>
                  </a:lnTo>
                  <a:close/>
                  <a:moveTo>
                    <a:pt x="10" y="343"/>
                  </a:moveTo>
                  <a:lnTo>
                    <a:pt x="10" y="382"/>
                  </a:lnTo>
                  <a:lnTo>
                    <a:pt x="1" y="382"/>
                  </a:lnTo>
                  <a:lnTo>
                    <a:pt x="1" y="343"/>
                  </a:lnTo>
                  <a:lnTo>
                    <a:pt x="10" y="343"/>
                  </a:lnTo>
                  <a:close/>
                  <a:moveTo>
                    <a:pt x="10" y="411"/>
                  </a:moveTo>
                  <a:lnTo>
                    <a:pt x="10" y="451"/>
                  </a:lnTo>
                  <a:lnTo>
                    <a:pt x="1" y="451"/>
                  </a:lnTo>
                  <a:lnTo>
                    <a:pt x="1" y="411"/>
                  </a:lnTo>
                  <a:lnTo>
                    <a:pt x="10" y="411"/>
                  </a:lnTo>
                  <a:close/>
                  <a:moveTo>
                    <a:pt x="10" y="480"/>
                  </a:moveTo>
                  <a:lnTo>
                    <a:pt x="10" y="519"/>
                  </a:lnTo>
                  <a:lnTo>
                    <a:pt x="1" y="519"/>
                  </a:lnTo>
                  <a:lnTo>
                    <a:pt x="1" y="480"/>
                  </a:lnTo>
                  <a:lnTo>
                    <a:pt x="10" y="480"/>
                  </a:lnTo>
                  <a:close/>
                  <a:moveTo>
                    <a:pt x="10" y="549"/>
                  </a:moveTo>
                  <a:lnTo>
                    <a:pt x="12" y="587"/>
                  </a:lnTo>
                  <a:lnTo>
                    <a:pt x="1" y="587"/>
                  </a:lnTo>
                  <a:lnTo>
                    <a:pt x="1" y="549"/>
                  </a:lnTo>
                  <a:lnTo>
                    <a:pt x="10" y="549"/>
                  </a:lnTo>
                  <a:close/>
                  <a:moveTo>
                    <a:pt x="12" y="617"/>
                  </a:moveTo>
                  <a:lnTo>
                    <a:pt x="12" y="657"/>
                  </a:lnTo>
                  <a:lnTo>
                    <a:pt x="1" y="657"/>
                  </a:lnTo>
                  <a:lnTo>
                    <a:pt x="1" y="617"/>
                  </a:lnTo>
                  <a:lnTo>
                    <a:pt x="12" y="617"/>
                  </a:lnTo>
                  <a:close/>
                  <a:moveTo>
                    <a:pt x="12" y="686"/>
                  </a:moveTo>
                  <a:lnTo>
                    <a:pt x="12" y="725"/>
                  </a:lnTo>
                  <a:lnTo>
                    <a:pt x="1" y="725"/>
                  </a:lnTo>
                  <a:lnTo>
                    <a:pt x="1" y="686"/>
                  </a:lnTo>
                  <a:lnTo>
                    <a:pt x="12" y="686"/>
                  </a:lnTo>
                  <a:close/>
                  <a:moveTo>
                    <a:pt x="12" y="754"/>
                  </a:moveTo>
                  <a:lnTo>
                    <a:pt x="12" y="793"/>
                  </a:lnTo>
                  <a:lnTo>
                    <a:pt x="1" y="793"/>
                  </a:lnTo>
                  <a:lnTo>
                    <a:pt x="1" y="754"/>
                  </a:lnTo>
                  <a:lnTo>
                    <a:pt x="12" y="754"/>
                  </a:lnTo>
                  <a:close/>
                  <a:moveTo>
                    <a:pt x="12" y="823"/>
                  </a:moveTo>
                  <a:lnTo>
                    <a:pt x="12" y="862"/>
                  </a:lnTo>
                  <a:lnTo>
                    <a:pt x="2" y="862"/>
                  </a:lnTo>
                  <a:lnTo>
                    <a:pt x="1" y="823"/>
                  </a:lnTo>
                  <a:lnTo>
                    <a:pt x="12" y="823"/>
                  </a:lnTo>
                  <a:close/>
                  <a:moveTo>
                    <a:pt x="12" y="892"/>
                  </a:moveTo>
                  <a:lnTo>
                    <a:pt x="12" y="931"/>
                  </a:lnTo>
                  <a:lnTo>
                    <a:pt x="2" y="931"/>
                  </a:lnTo>
                  <a:lnTo>
                    <a:pt x="2" y="892"/>
                  </a:lnTo>
                  <a:lnTo>
                    <a:pt x="12" y="892"/>
                  </a:lnTo>
                  <a:close/>
                  <a:moveTo>
                    <a:pt x="12" y="960"/>
                  </a:moveTo>
                  <a:lnTo>
                    <a:pt x="12" y="999"/>
                  </a:lnTo>
                  <a:lnTo>
                    <a:pt x="2" y="999"/>
                  </a:lnTo>
                  <a:lnTo>
                    <a:pt x="2" y="960"/>
                  </a:lnTo>
                  <a:lnTo>
                    <a:pt x="12" y="96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62556" name="Line 160">
              <a:extLst>
                <a:ext uri="{FF2B5EF4-FFF2-40B4-BE49-F238E27FC236}">
                  <a16:creationId xmlns:a16="http://schemas.microsoft.com/office/drawing/2014/main" id="{8654AE7F-7546-4B5D-EECD-8EE015F59BC8}"/>
                </a:ext>
              </a:extLst>
            </p:cNvPr>
            <p:cNvSpPr>
              <a:spLocks noChangeShapeType="1"/>
            </p:cNvSpPr>
            <p:nvPr/>
          </p:nvSpPr>
          <p:spPr bwMode="auto">
            <a:xfrm>
              <a:off x="5174" y="2850"/>
              <a:ext cx="3" cy="100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57" name="Line 161">
              <a:extLst>
                <a:ext uri="{FF2B5EF4-FFF2-40B4-BE49-F238E27FC236}">
                  <a16:creationId xmlns:a16="http://schemas.microsoft.com/office/drawing/2014/main" id="{A9D9C20A-3723-61CC-0899-036691BC0BA7}"/>
                </a:ext>
              </a:extLst>
            </p:cNvPr>
            <p:cNvSpPr>
              <a:spLocks noChangeShapeType="1"/>
            </p:cNvSpPr>
            <p:nvPr/>
          </p:nvSpPr>
          <p:spPr bwMode="auto">
            <a:xfrm>
              <a:off x="4721" y="3142"/>
              <a:ext cx="2" cy="10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58" name="Line 162">
              <a:extLst>
                <a:ext uri="{FF2B5EF4-FFF2-40B4-BE49-F238E27FC236}">
                  <a16:creationId xmlns:a16="http://schemas.microsoft.com/office/drawing/2014/main" id="{6E915AEC-05EE-7023-0876-A4233D43A3BC}"/>
                </a:ext>
              </a:extLst>
            </p:cNvPr>
            <p:cNvSpPr>
              <a:spLocks noChangeShapeType="1"/>
            </p:cNvSpPr>
            <p:nvPr/>
          </p:nvSpPr>
          <p:spPr bwMode="auto">
            <a:xfrm flipV="1">
              <a:off x="3698" y="2857"/>
              <a:ext cx="462" cy="26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59" name="Line 163">
              <a:extLst>
                <a:ext uri="{FF2B5EF4-FFF2-40B4-BE49-F238E27FC236}">
                  <a16:creationId xmlns:a16="http://schemas.microsoft.com/office/drawing/2014/main" id="{50775976-2F21-D514-839F-07FC8F68B551}"/>
                </a:ext>
              </a:extLst>
            </p:cNvPr>
            <p:cNvSpPr>
              <a:spLocks noChangeShapeType="1"/>
            </p:cNvSpPr>
            <p:nvPr/>
          </p:nvSpPr>
          <p:spPr bwMode="auto">
            <a:xfrm flipV="1">
              <a:off x="4708" y="2854"/>
              <a:ext cx="457" cy="2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60" name="Freeform 164">
              <a:extLst>
                <a:ext uri="{FF2B5EF4-FFF2-40B4-BE49-F238E27FC236}">
                  <a16:creationId xmlns:a16="http://schemas.microsoft.com/office/drawing/2014/main" id="{B95589C9-1C3A-9614-B21E-F59C2B6629AF}"/>
                </a:ext>
              </a:extLst>
            </p:cNvPr>
            <p:cNvSpPr>
              <a:spLocks noEditPoints="1"/>
            </p:cNvSpPr>
            <p:nvPr/>
          </p:nvSpPr>
          <p:spPr bwMode="auto">
            <a:xfrm>
              <a:off x="4184" y="3859"/>
              <a:ext cx="1000" cy="11"/>
            </a:xfrm>
            <a:custGeom>
              <a:avLst/>
              <a:gdLst>
                <a:gd name="T0" fmla="*/ 39 w 1000"/>
                <a:gd name="T1" fmla="*/ 0 h 11"/>
                <a:gd name="T2" fmla="*/ 0 w 1000"/>
                <a:gd name="T3" fmla="*/ 11 h 11"/>
                <a:gd name="T4" fmla="*/ 69 w 1000"/>
                <a:gd name="T5" fmla="*/ 0 h 11"/>
                <a:gd name="T6" fmla="*/ 109 w 1000"/>
                <a:gd name="T7" fmla="*/ 11 h 11"/>
                <a:gd name="T8" fmla="*/ 69 w 1000"/>
                <a:gd name="T9" fmla="*/ 0 h 11"/>
                <a:gd name="T10" fmla="*/ 177 w 1000"/>
                <a:gd name="T11" fmla="*/ 0 h 11"/>
                <a:gd name="T12" fmla="*/ 138 w 1000"/>
                <a:gd name="T13" fmla="*/ 11 h 11"/>
                <a:gd name="T14" fmla="*/ 206 w 1000"/>
                <a:gd name="T15" fmla="*/ 0 h 11"/>
                <a:gd name="T16" fmla="*/ 245 w 1000"/>
                <a:gd name="T17" fmla="*/ 11 h 11"/>
                <a:gd name="T18" fmla="*/ 206 w 1000"/>
                <a:gd name="T19" fmla="*/ 0 h 11"/>
                <a:gd name="T20" fmla="*/ 314 w 1000"/>
                <a:gd name="T21" fmla="*/ 0 h 11"/>
                <a:gd name="T22" fmla="*/ 274 w 1000"/>
                <a:gd name="T23" fmla="*/ 11 h 11"/>
                <a:gd name="T24" fmla="*/ 344 w 1000"/>
                <a:gd name="T25" fmla="*/ 0 h 11"/>
                <a:gd name="T26" fmla="*/ 382 w 1000"/>
                <a:gd name="T27" fmla="*/ 11 h 11"/>
                <a:gd name="T28" fmla="*/ 344 w 1000"/>
                <a:gd name="T29" fmla="*/ 0 h 11"/>
                <a:gd name="T30" fmla="*/ 451 w 1000"/>
                <a:gd name="T31" fmla="*/ 0 h 11"/>
                <a:gd name="T32" fmla="*/ 412 w 1000"/>
                <a:gd name="T33" fmla="*/ 11 h 11"/>
                <a:gd name="T34" fmla="*/ 480 w 1000"/>
                <a:gd name="T35" fmla="*/ 0 h 11"/>
                <a:gd name="T36" fmla="*/ 520 w 1000"/>
                <a:gd name="T37" fmla="*/ 11 h 11"/>
                <a:gd name="T38" fmla="*/ 480 w 1000"/>
                <a:gd name="T39" fmla="*/ 0 h 11"/>
                <a:gd name="T40" fmla="*/ 588 w 1000"/>
                <a:gd name="T41" fmla="*/ 0 h 11"/>
                <a:gd name="T42" fmla="*/ 549 w 1000"/>
                <a:gd name="T43" fmla="*/ 11 h 11"/>
                <a:gd name="T44" fmla="*/ 618 w 1000"/>
                <a:gd name="T45" fmla="*/ 0 h 11"/>
                <a:gd name="T46" fmla="*/ 656 w 1000"/>
                <a:gd name="T47" fmla="*/ 11 h 11"/>
                <a:gd name="T48" fmla="*/ 618 w 1000"/>
                <a:gd name="T49" fmla="*/ 0 h 11"/>
                <a:gd name="T50" fmla="*/ 726 w 1000"/>
                <a:gd name="T51" fmla="*/ 0 h 11"/>
                <a:gd name="T52" fmla="*/ 686 w 1000"/>
                <a:gd name="T53" fmla="*/ 11 h 11"/>
                <a:gd name="T54" fmla="*/ 755 w 1000"/>
                <a:gd name="T55" fmla="*/ 0 h 11"/>
                <a:gd name="T56" fmla="*/ 794 w 1000"/>
                <a:gd name="T57" fmla="*/ 11 h 11"/>
                <a:gd name="T58" fmla="*/ 755 w 1000"/>
                <a:gd name="T59" fmla="*/ 0 h 11"/>
                <a:gd name="T60" fmla="*/ 862 w 1000"/>
                <a:gd name="T61" fmla="*/ 0 h 11"/>
                <a:gd name="T62" fmla="*/ 823 w 1000"/>
                <a:gd name="T63" fmla="*/ 11 h 11"/>
                <a:gd name="T64" fmla="*/ 892 w 1000"/>
                <a:gd name="T65" fmla="*/ 0 h 11"/>
                <a:gd name="T66" fmla="*/ 932 w 1000"/>
                <a:gd name="T67" fmla="*/ 11 h 11"/>
                <a:gd name="T68" fmla="*/ 892 w 1000"/>
                <a:gd name="T69" fmla="*/ 0 h 11"/>
                <a:gd name="T70" fmla="*/ 1000 w 1000"/>
                <a:gd name="T71" fmla="*/ 0 h 11"/>
                <a:gd name="T72" fmla="*/ 961 w 1000"/>
                <a:gd name="T73" fmla="*/ 11 h 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00"/>
                <a:gd name="T112" fmla="*/ 0 h 11"/>
                <a:gd name="T113" fmla="*/ 1000 w 1000"/>
                <a:gd name="T114" fmla="*/ 11 h 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00" h="11">
                  <a:moveTo>
                    <a:pt x="0" y="0"/>
                  </a:moveTo>
                  <a:lnTo>
                    <a:pt x="39" y="0"/>
                  </a:lnTo>
                  <a:lnTo>
                    <a:pt x="39" y="11"/>
                  </a:lnTo>
                  <a:lnTo>
                    <a:pt x="0" y="11"/>
                  </a:lnTo>
                  <a:lnTo>
                    <a:pt x="0" y="0"/>
                  </a:lnTo>
                  <a:close/>
                  <a:moveTo>
                    <a:pt x="69" y="0"/>
                  </a:moveTo>
                  <a:lnTo>
                    <a:pt x="109" y="0"/>
                  </a:lnTo>
                  <a:lnTo>
                    <a:pt x="109" y="11"/>
                  </a:lnTo>
                  <a:lnTo>
                    <a:pt x="69" y="11"/>
                  </a:lnTo>
                  <a:lnTo>
                    <a:pt x="69" y="0"/>
                  </a:lnTo>
                  <a:close/>
                  <a:moveTo>
                    <a:pt x="138" y="0"/>
                  </a:moveTo>
                  <a:lnTo>
                    <a:pt x="177" y="0"/>
                  </a:lnTo>
                  <a:lnTo>
                    <a:pt x="177" y="11"/>
                  </a:lnTo>
                  <a:lnTo>
                    <a:pt x="138" y="11"/>
                  </a:lnTo>
                  <a:lnTo>
                    <a:pt x="138" y="0"/>
                  </a:lnTo>
                  <a:close/>
                  <a:moveTo>
                    <a:pt x="206" y="0"/>
                  </a:moveTo>
                  <a:lnTo>
                    <a:pt x="245" y="0"/>
                  </a:lnTo>
                  <a:lnTo>
                    <a:pt x="245" y="11"/>
                  </a:lnTo>
                  <a:lnTo>
                    <a:pt x="206" y="11"/>
                  </a:lnTo>
                  <a:lnTo>
                    <a:pt x="206" y="0"/>
                  </a:lnTo>
                  <a:close/>
                  <a:moveTo>
                    <a:pt x="274" y="0"/>
                  </a:moveTo>
                  <a:lnTo>
                    <a:pt x="314" y="0"/>
                  </a:lnTo>
                  <a:lnTo>
                    <a:pt x="314" y="11"/>
                  </a:lnTo>
                  <a:lnTo>
                    <a:pt x="274" y="11"/>
                  </a:lnTo>
                  <a:lnTo>
                    <a:pt x="274" y="0"/>
                  </a:lnTo>
                  <a:close/>
                  <a:moveTo>
                    <a:pt x="344" y="0"/>
                  </a:moveTo>
                  <a:lnTo>
                    <a:pt x="382" y="0"/>
                  </a:lnTo>
                  <a:lnTo>
                    <a:pt x="382" y="11"/>
                  </a:lnTo>
                  <a:lnTo>
                    <a:pt x="344" y="11"/>
                  </a:lnTo>
                  <a:lnTo>
                    <a:pt x="344" y="0"/>
                  </a:lnTo>
                  <a:close/>
                  <a:moveTo>
                    <a:pt x="412" y="0"/>
                  </a:moveTo>
                  <a:lnTo>
                    <a:pt x="451" y="0"/>
                  </a:lnTo>
                  <a:lnTo>
                    <a:pt x="451" y="11"/>
                  </a:lnTo>
                  <a:lnTo>
                    <a:pt x="412" y="11"/>
                  </a:lnTo>
                  <a:lnTo>
                    <a:pt x="412" y="0"/>
                  </a:lnTo>
                  <a:close/>
                  <a:moveTo>
                    <a:pt x="480" y="0"/>
                  </a:moveTo>
                  <a:lnTo>
                    <a:pt x="520" y="0"/>
                  </a:lnTo>
                  <a:lnTo>
                    <a:pt x="520" y="11"/>
                  </a:lnTo>
                  <a:lnTo>
                    <a:pt x="480" y="11"/>
                  </a:lnTo>
                  <a:lnTo>
                    <a:pt x="480" y="0"/>
                  </a:lnTo>
                  <a:close/>
                  <a:moveTo>
                    <a:pt x="549" y="0"/>
                  </a:moveTo>
                  <a:lnTo>
                    <a:pt x="588" y="0"/>
                  </a:lnTo>
                  <a:lnTo>
                    <a:pt x="588" y="11"/>
                  </a:lnTo>
                  <a:lnTo>
                    <a:pt x="549" y="11"/>
                  </a:lnTo>
                  <a:lnTo>
                    <a:pt x="549" y="0"/>
                  </a:lnTo>
                  <a:close/>
                  <a:moveTo>
                    <a:pt x="618" y="0"/>
                  </a:moveTo>
                  <a:lnTo>
                    <a:pt x="656" y="0"/>
                  </a:lnTo>
                  <a:lnTo>
                    <a:pt x="656" y="11"/>
                  </a:lnTo>
                  <a:lnTo>
                    <a:pt x="618" y="11"/>
                  </a:lnTo>
                  <a:lnTo>
                    <a:pt x="618" y="0"/>
                  </a:lnTo>
                  <a:close/>
                  <a:moveTo>
                    <a:pt x="686" y="0"/>
                  </a:moveTo>
                  <a:lnTo>
                    <a:pt x="726" y="0"/>
                  </a:lnTo>
                  <a:lnTo>
                    <a:pt x="726" y="11"/>
                  </a:lnTo>
                  <a:lnTo>
                    <a:pt x="686" y="11"/>
                  </a:lnTo>
                  <a:lnTo>
                    <a:pt x="686" y="0"/>
                  </a:lnTo>
                  <a:close/>
                  <a:moveTo>
                    <a:pt x="755" y="0"/>
                  </a:moveTo>
                  <a:lnTo>
                    <a:pt x="794" y="0"/>
                  </a:lnTo>
                  <a:lnTo>
                    <a:pt x="794" y="11"/>
                  </a:lnTo>
                  <a:lnTo>
                    <a:pt x="755" y="11"/>
                  </a:lnTo>
                  <a:lnTo>
                    <a:pt x="755" y="0"/>
                  </a:lnTo>
                  <a:close/>
                  <a:moveTo>
                    <a:pt x="823" y="0"/>
                  </a:moveTo>
                  <a:lnTo>
                    <a:pt x="862" y="0"/>
                  </a:lnTo>
                  <a:lnTo>
                    <a:pt x="862" y="11"/>
                  </a:lnTo>
                  <a:lnTo>
                    <a:pt x="823" y="11"/>
                  </a:lnTo>
                  <a:lnTo>
                    <a:pt x="823" y="0"/>
                  </a:lnTo>
                  <a:close/>
                  <a:moveTo>
                    <a:pt x="892" y="0"/>
                  </a:moveTo>
                  <a:lnTo>
                    <a:pt x="932" y="0"/>
                  </a:lnTo>
                  <a:lnTo>
                    <a:pt x="932" y="11"/>
                  </a:lnTo>
                  <a:lnTo>
                    <a:pt x="892" y="11"/>
                  </a:lnTo>
                  <a:lnTo>
                    <a:pt x="892" y="0"/>
                  </a:lnTo>
                  <a:close/>
                  <a:moveTo>
                    <a:pt x="961" y="0"/>
                  </a:moveTo>
                  <a:lnTo>
                    <a:pt x="1000" y="0"/>
                  </a:lnTo>
                  <a:lnTo>
                    <a:pt x="1000" y="11"/>
                  </a:lnTo>
                  <a:lnTo>
                    <a:pt x="961" y="11"/>
                  </a:lnTo>
                  <a:lnTo>
                    <a:pt x="961" y="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62561" name="Line 165">
              <a:extLst>
                <a:ext uri="{FF2B5EF4-FFF2-40B4-BE49-F238E27FC236}">
                  <a16:creationId xmlns:a16="http://schemas.microsoft.com/office/drawing/2014/main" id="{F0BEC2DC-0E64-6D3F-3D84-E3DEB26E16D2}"/>
                </a:ext>
              </a:extLst>
            </p:cNvPr>
            <p:cNvSpPr>
              <a:spLocks noChangeShapeType="1"/>
            </p:cNvSpPr>
            <p:nvPr/>
          </p:nvSpPr>
          <p:spPr bwMode="auto">
            <a:xfrm>
              <a:off x="3716" y="3133"/>
              <a:ext cx="100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62" name="Line 166">
              <a:extLst>
                <a:ext uri="{FF2B5EF4-FFF2-40B4-BE49-F238E27FC236}">
                  <a16:creationId xmlns:a16="http://schemas.microsoft.com/office/drawing/2014/main" id="{998C012B-B8D2-CBD8-0685-7923192A8839}"/>
                </a:ext>
              </a:extLst>
            </p:cNvPr>
            <p:cNvSpPr>
              <a:spLocks noChangeShapeType="1"/>
            </p:cNvSpPr>
            <p:nvPr/>
          </p:nvSpPr>
          <p:spPr bwMode="auto">
            <a:xfrm>
              <a:off x="3710" y="4148"/>
              <a:ext cx="1007"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63" name="Line 167">
              <a:extLst>
                <a:ext uri="{FF2B5EF4-FFF2-40B4-BE49-F238E27FC236}">
                  <a16:creationId xmlns:a16="http://schemas.microsoft.com/office/drawing/2014/main" id="{9BBAC32D-EE7B-FFAC-E3F6-19848CDB6177}"/>
                </a:ext>
              </a:extLst>
            </p:cNvPr>
            <p:cNvSpPr>
              <a:spLocks noChangeShapeType="1"/>
            </p:cNvSpPr>
            <p:nvPr/>
          </p:nvSpPr>
          <p:spPr bwMode="auto">
            <a:xfrm>
              <a:off x="4156" y="2852"/>
              <a:ext cx="100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564" name="Freeform 168">
              <a:extLst>
                <a:ext uri="{FF2B5EF4-FFF2-40B4-BE49-F238E27FC236}">
                  <a16:creationId xmlns:a16="http://schemas.microsoft.com/office/drawing/2014/main" id="{90E93299-DCF4-2FD5-E589-C640271566DE}"/>
                </a:ext>
              </a:extLst>
            </p:cNvPr>
            <p:cNvSpPr>
              <a:spLocks/>
            </p:cNvSpPr>
            <p:nvPr/>
          </p:nvSpPr>
          <p:spPr bwMode="auto">
            <a:xfrm>
              <a:off x="4693" y="4114"/>
              <a:ext cx="52" cy="52"/>
            </a:xfrm>
            <a:custGeom>
              <a:avLst/>
              <a:gdLst>
                <a:gd name="T0" fmla="*/ 26 w 52"/>
                <a:gd name="T1" fmla="*/ 0 h 52"/>
                <a:gd name="T2" fmla="*/ 22 w 52"/>
                <a:gd name="T3" fmla="*/ 0 h 52"/>
                <a:gd name="T4" fmla="*/ 16 w 52"/>
                <a:gd name="T5" fmla="*/ 3 h 52"/>
                <a:gd name="T6" fmla="*/ 12 w 52"/>
                <a:gd name="T7" fmla="*/ 5 h 52"/>
                <a:gd name="T8" fmla="*/ 9 w 52"/>
                <a:gd name="T9" fmla="*/ 7 h 52"/>
                <a:gd name="T10" fmla="*/ 5 w 52"/>
                <a:gd name="T11" fmla="*/ 12 h 52"/>
                <a:gd name="T12" fmla="*/ 3 w 52"/>
                <a:gd name="T13" fmla="*/ 16 h 52"/>
                <a:gd name="T14" fmla="*/ 2 w 52"/>
                <a:gd name="T15" fmla="*/ 20 h 52"/>
                <a:gd name="T16" fmla="*/ 0 w 52"/>
                <a:gd name="T17" fmla="*/ 26 h 52"/>
                <a:gd name="T18" fmla="*/ 2 w 52"/>
                <a:gd name="T19" fmla="*/ 31 h 52"/>
                <a:gd name="T20" fmla="*/ 3 w 52"/>
                <a:gd name="T21" fmla="*/ 36 h 52"/>
                <a:gd name="T22" fmla="*/ 5 w 52"/>
                <a:gd name="T23" fmla="*/ 40 h 52"/>
                <a:gd name="T24" fmla="*/ 9 w 52"/>
                <a:gd name="T25" fmla="*/ 44 h 52"/>
                <a:gd name="T26" fmla="*/ 12 w 52"/>
                <a:gd name="T27" fmla="*/ 47 h 52"/>
                <a:gd name="T28" fmla="*/ 16 w 52"/>
                <a:gd name="T29" fmla="*/ 50 h 52"/>
                <a:gd name="T30" fmla="*/ 22 w 52"/>
                <a:gd name="T31" fmla="*/ 51 h 52"/>
                <a:gd name="T32" fmla="*/ 26 w 52"/>
                <a:gd name="T33" fmla="*/ 52 h 52"/>
                <a:gd name="T34" fmla="*/ 31 w 52"/>
                <a:gd name="T35" fmla="*/ 51 h 52"/>
                <a:gd name="T36" fmla="*/ 37 w 52"/>
                <a:gd name="T37" fmla="*/ 50 h 52"/>
                <a:gd name="T38" fmla="*/ 40 w 52"/>
                <a:gd name="T39" fmla="*/ 47 h 52"/>
                <a:gd name="T40" fmla="*/ 45 w 52"/>
                <a:gd name="T41" fmla="*/ 44 h 52"/>
                <a:gd name="T42" fmla="*/ 48 w 52"/>
                <a:gd name="T43" fmla="*/ 40 h 52"/>
                <a:gd name="T44" fmla="*/ 50 w 52"/>
                <a:gd name="T45" fmla="*/ 36 h 52"/>
                <a:gd name="T46" fmla="*/ 51 w 52"/>
                <a:gd name="T47" fmla="*/ 31 h 52"/>
                <a:gd name="T48" fmla="*/ 52 w 52"/>
                <a:gd name="T49" fmla="*/ 26 h 52"/>
                <a:gd name="T50" fmla="*/ 51 w 52"/>
                <a:gd name="T51" fmla="*/ 20 h 52"/>
                <a:gd name="T52" fmla="*/ 50 w 52"/>
                <a:gd name="T53" fmla="*/ 16 h 52"/>
                <a:gd name="T54" fmla="*/ 48 w 52"/>
                <a:gd name="T55" fmla="*/ 12 h 52"/>
                <a:gd name="T56" fmla="*/ 45 w 52"/>
                <a:gd name="T57" fmla="*/ 7 h 52"/>
                <a:gd name="T58" fmla="*/ 40 w 52"/>
                <a:gd name="T59" fmla="*/ 5 h 52"/>
                <a:gd name="T60" fmla="*/ 37 w 52"/>
                <a:gd name="T61" fmla="*/ 3 h 52"/>
                <a:gd name="T62" fmla="*/ 31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2" y="0"/>
                  </a:lnTo>
                  <a:lnTo>
                    <a:pt x="16" y="3"/>
                  </a:lnTo>
                  <a:lnTo>
                    <a:pt x="12" y="5"/>
                  </a:lnTo>
                  <a:lnTo>
                    <a:pt x="9" y="7"/>
                  </a:lnTo>
                  <a:lnTo>
                    <a:pt x="5" y="12"/>
                  </a:lnTo>
                  <a:lnTo>
                    <a:pt x="3" y="16"/>
                  </a:lnTo>
                  <a:lnTo>
                    <a:pt x="2" y="20"/>
                  </a:lnTo>
                  <a:lnTo>
                    <a:pt x="0" y="26"/>
                  </a:lnTo>
                  <a:lnTo>
                    <a:pt x="2" y="31"/>
                  </a:lnTo>
                  <a:lnTo>
                    <a:pt x="3" y="36"/>
                  </a:lnTo>
                  <a:lnTo>
                    <a:pt x="5" y="40"/>
                  </a:lnTo>
                  <a:lnTo>
                    <a:pt x="9" y="44"/>
                  </a:lnTo>
                  <a:lnTo>
                    <a:pt x="12" y="47"/>
                  </a:lnTo>
                  <a:lnTo>
                    <a:pt x="16" y="50"/>
                  </a:lnTo>
                  <a:lnTo>
                    <a:pt x="22" y="51"/>
                  </a:lnTo>
                  <a:lnTo>
                    <a:pt x="26" y="52"/>
                  </a:lnTo>
                  <a:lnTo>
                    <a:pt x="31" y="51"/>
                  </a:lnTo>
                  <a:lnTo>
                    <a:pt x="37" y="50"/>
                  </a:lnTo>
                  <a:lnTo>
                    <a:pt x="40" y="47"/>
                  </a:lnTo>
                  <a:lnTo>
                    <a:pt x="45" y="44"/>
                  </a:lnTo>
                  <a:lnTo>
                    <a:pt x="48" y="40"/>
                  </a:lnTo>
                  <a:lnTo>
                    <a:pt x="50" y="36"/>
                  </a:lnTo>
                  <a:lnTo>
                    <a:pt x="51" y="31"/>
                  </a:lnTo>
                  <a:lnTo>
                    <a:pt x="52" y="26"/>
                  </a:lnTo>
                  <a:lnTo>
                    <a:pt x="51" y="20"/>
                  </a:lnTo>
                  <a:lnTo>
                    <a:pt x="50" y="16"/>
                  </a:lnTo>
                  <a:lnTo>
                    <a:pt x="48" y="12"/>
                  </a:lnTo>
                  <a:lnTo>
                    <a:pt x="45" y="7"/>
                  </a:lnTo>
                  <a:lnTo>
                    <a:pt x="40" y="5"/>
                  </a:lnTo>
                  <a:lnTo>
                    <a:pt x="37" y="3"/>
                  </a:lnTo>
                  <a:lnTo>
                    <a:pt x="31"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65" name="Freeform 169">
              <a:extLst>
                <a:ext uri="{FF2B5EF4-FFF2-40B4-BE49-F238E27FC236}">
                  <a16:creationId xmlns:a16="http://schemas.microsoft.com/office/drawing/2014/main" id="{AA5E2E3B-14A7-B138-162E-71BC7D1092EF}"/>
                </a:ext>
              </a:extLst>
            </p:cNvPr>
            <p:cNvSpPr>
              <a:spLocks/>
            </p:cNvSpPr>
            <p:nvPr/>
          </p:nvSpPr>
          <p:spPr bwMode="auto">
            <a:xfrm>
              <a:off x="4693" y="4114"/>
              <a:ext cx="52" cy="52"/>
            </a:xfrm>
            <a:custGeom>
              <a:avLst/>
              <a:gdLst>
                <a:gd name="T0" fmla="*/ 26 w 52"/>
                <a:gd name="T1" fmla="*/ 0 h 52"/>
                <a:gd name="T2" fmla="*/ 22 w 52"/>
                <a:gd name="T3" fmla="*/ 0 h 52"/>
                <a:gd name="T4" fmla="*/ 16 w 52"/>
                <a:gd name="T5" fmla="*/ 3 h 52"/>
                <a:gd name="T6" fmla="*/ 12 w 52"/>
                <a:gd name="T7" fmla="*/ 5 h 52"/>
                <a:gd name="T8" fmla="*/ 9 w 52"/>
                <a:gd name="T9" fmla="*/ 7 h 52"/>
                <a:gd name="T10" fmla="*/ 5 w 52"/>
                <a:gd name="T11" fmla="*/ 12 h 52"/>
                <a:gd name="T12" fmla="*/ 3 w 52"/>
                <a:gd name="T13" fmla="*/ 16 h 52"/>
                <a:gd name="T14" fmla="*/ 2 w 52"/>
                <a:gd name="T15" fmla="*/ 20 h 52"/>
                <a:gd name="T16" fmla="*/ 0 w 52"/>
                <a:gd name="T17" fmla="*/ 26 h 52"/>
                <a:gd name="T18" fmla="*/ 2 w 52"/>
                <a:gd name="T19" fmla="*/ 31 h 52"/>
                <a:gd name="T20" fmla="*/ 3 w 52"/>
                <a:gd name="T21" fmla="*/ 36 h 52"/>
                <a:gd name="T22" fmla="*/ 5 w 52"/>
                <a:gd name="T23" fmla="*/ 40 h 52"/>
                <a:gd name="T24" fmla="*/ 9 w 52"/>
                <a:gd name="T25" fmla="*/ 44 h 52"/>
                <a:gd name="T26" fmla="*/ 12 w 52"/>
                <a:gd name="T27" fmla="*/ 47 h 52"/>
                <a:gd name="T28" fmla="*/ 16 w 52"/>
                <a:gd name="T29" fmla="*/ 50 h 52"/>
                <a:gd name="T30" fmla="*/ 22 w 52"/>
                <a:gd name="T31" fmla="*/ 51 h 52"/>
                <a:gd name="T32" fmla="*/ 26 w 52"/>
                <a:gd name="T33" fmla="*/ 52 h 52"/>
                <a:gd name="T34" fmla="*/ 31 w 52"/>
                <a:gd name="T35" fmla="*/ 51 h 52"/>
                <a:gd name="T36" fmla="*/ 37 w 52"/>
                <a:gd name="T37" fmla="*/ 50 h 52"/>
                <a:gd name="T38" fmla="*/ 40 w 52"/>
                <a:gd name="T39" fmla="*/ 47 h 52"/>
                <a:gd name="T40" fmla="*/ 45 w 52"/>
                <a:gd name="T41" fmla="*/ 44 h 52"/>
                <a:gd name="T42" fmla="*/ 48 w 52"/>
                <a:gd name="T43" fmla="*/ 40 h 52"/>
                <a:gd name="T44" fmla="*/ 50 w 52"/>
                <a:gd name="T45" fmla="*/ 36 h 52"/>
                <a:gd name="T46" fmla="*/ 51 w 52"/>
                <a:gd name="T47" fmla="*/ 31 h 52"/>
                <a:gd name="T48" fmla="*/ 52 w 52"/>
                <a:gd name="T49" fmla="*/ 26 h 52"/>
                <a:gd name="T50" fmla="*/ 51 w 52"/>
                <a:gd name="T51" fmla="*/ 20 h 52"/>
                <a:gd name="T52" fmla="*/ 50 w 52"/>
                <a:gd name="T53" fmla="*/ 16 h 52"/>
                <a:gd name="T54" fmla="*/ 48 w 52"/>
                <a:gd name="T55" fmla="*/ 12 h 52"/>
                <a:gd name="T56" fmla="*/ 45 w 52"/>
                <a:gd name="T57" fmla="*/ 7 h 52"/>
                <a:gd name="T58" fmla="*/ 40 w 52"/>
                <a:gd name="T59" fmla="*/ 5 h 52"/>
                <a:gd name="T60" fmla="*/ 37 w 52"/>
                <a:gd name="T61" fmla="*/ 3 h 52"/>
                <a:gd name="T62" fmla="*/ 31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2" y="0"/>
                  </a:lnTo>
                  <a:lnTo>
                    <a:pt x="16" y="3"/>
                  </a:lnTo>
                  <a:lnTo>
                    <a:pt x="12" y="5"/>
                  </a:lnTo>
                  <a:lnTo>
                    <a:pt x="9" y="7"/>
                  </a:lnTo>
                  <a:lnTo>
                    <a:pt x="5" y="12"/>
                  </a:lnTo>
                  <a:lnTo>
                    <a:pt x="3" y="16"/>
                  </a:lnTo>
                  <a:lnTo>
                    <a:pt x="2" y="20"/>
                  </a:lnTo>
                  <a:lnTo>
                    <a:pt x="0" y="26"/>
                  </a:lnTo>
                  <a:lnTo>
                    <a:pt x="2" y="31"/>
                  </a:lnTo>
                  <a:lnTo>
                    <a:pt x="3" y="36"/>
                  </a:lnTo>
                  <a:lnTo>
                    <a:pt x="5" y="40"/>
                  </a:lnTo>
                  <a:lnTo>
                    <a:pt x="9" y="44"/>
                  </a:lnTo>
                  <a:lnTo>
                    <a:pt x="12" y="47"/>
                  </a:lnTo>
                  <a:lnTo>
                    <a:pt x="16" y="50"/>
                  </a:lnTo>
                  <a:lnTo>
                    <a:pt x="22" y="51"/>
                  </a:lnTo>
                  <a:lnTo>
                    <a:pt x="26" y="52"/>
                  </a:lnTo>
                  <a:lnTo>
                    <a:pt x="31" y="51"/>
                  </a:lnTo>
                  <a:lnTo>
                    <a:pt x="37" y="50"/>
                  </a:lnTo>
                  <a:lnTo>
                    <a:pt x="40" y="47"/>
                  </a:lnTo>
                  <a:lnTo>
                    <a:pt x="45" y="44"/>
                  </a:lnTo>
                  <a:lnTo>
                    <a:pt x="48" y="40"/>
                  </a:lnTo>
                  <a:lnTo>
                    <a:pt x="50" y="36"/>
                  </a:lnTo>
                  <a:lnTo>
                    <a:pt x="51" y="31"/>
                  </a:lnTo>
                  <a:lnTo>
                    <a:pt x="52" y="26"/>
                  </a:lnTo>
                  <a:lnTo>
                    <a:pt x="51" y="20"/>
                  </a:lnTo>
                  <a:lnTo>
                    <a:pt x="50" y="16"/>
                  </a:lnTo>
                  <a:lnTo>
                    <a:pt x="48" y="12"/>
                  </a:lnTo>
                  <a:lnTo>
                    <a:pt x="45" y="7"/>
                  </a:lnTo>
                  <a:lnTo>
                    <a:pt x="40" y="5"/>
                  </a:lnTo>
                  <a:lnTo>
                    <a:pt x="37" y="3"/>
                  </a:lnTo>
                  <a:lnTo>
                    <a:pt x="31"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66" name="Freeform 170">
              <a:extLst>
                <a:ext uri="{FF2B5EF4-FFF2-40B4-BE49-F238E27FC236}">
                  <a16:creationId xmlns:a16="http://schemas.microsoft.com/office/drawing/2014/main" id="{5E014BF3-9D05-AA53-10C3-8D64B67F6782}"/>
                </a:ext>
              </a:extLst>
            </p:cNvPr>
            <p:cNvSpPr>
              <a:spLocks/>
            </p:cNvSpPr>
            <p:nvPr/>
          </p:nvSpPr>
          <p:spPr bwMode="auto">
            <a:xfrm>
              <a:off x="4692" y="3107"/>
              <a:ext cx="52" cy="50"/>
            </a:xfrm>
            <a:custGeom>
              <a:avLst/>
              <a:gdLst>
                <a:gd name="T0" fmla="*/ 26 w 52"/>
                <a:gd name="T1" fmla="*/ 0 h 50"/>
                <a:gd name="T2" fmla="*/ 21 w 52"/>
                <a:gd name="T3" fmla="*/ 0 h 50"/>
                <a:gd name="T4" fmla="*/ 16 w 52"/>
                <a:gd name="T5" fmla="*/ 1 h 50"/>
                <a:gd name="T6" fmla="*/ 12 w 52"/>
                <a:gd name="T7" fmla="*/ 3 h 50"/>
                <a:gd name="T8" fmla="*/ 9 w 52"/>
                <a:gd name="T9" fmla="*/ 7 h 50"/>
                <a:gd name="T10" fmla="*/ 5 w 52"/>
                <a:gd name="T11" fmla="*/ 10 h 50"/>
                <a:gd name="T12" fmla="*/ 3 w 52"/>
                <a:gd name="T13" fmla="*/ 15 h 50"/>
                <a:gd name="T14" fmla="*/ 1 w 52"/>
                <a:gd name="T15" fmla="*/ 20 h 50"/>
                <a:gd name="T16" fmla="*/ 0 w 52"/>
                <a:gd name="T17" fmla="*/ 26 h 50"/>
                <a:gd name="T18" fmla="*/ 1 w 52"/>
                <a:gd name="T19" fmla="*/ 30 h 50"/>
                <a:gd name="T20" fmla="*/ 3 w 52"/>
                <a:gd name="T21" fmla="*/ 35 h 50"/>
                <a:gd name="T22" fmla="*/ 5 w 52"/>
                <a:gd name="T23" fmla="*/ 40 h 50"/>
                <a:gd name="T24" fmla="*/ 9 w 52"/>
                <a:gd name="T25" fmla="*/ 43 h 50"/>
                <a:gd name="T26" fmla="*/ 12 w 52"/>
                <a:gd name="T27" fmla="*/ 47 h 50"/>
                <a:gd name="T28" fmla="*/ 16 w 52"/>
                <a:gd name="T29" fmla="*/ 49 h 50"/>
                <a:gd name="T30" fmla="*/ 21 w 52"/>
                <a:gd name="T31" fmla="*/ 50 h 50"/>
                <a:gd name="T32" fmla="*/ 26 w 52"/>
                <a:gd name="T33" fmla="*/ 50 h 50"/>
                <a:gd name="T34" fmla="*/ 31 w 52"/>
                <a:gd name="T35" fmla="*/ 50 h 50"/>
                <a:gd name="T36" fmla="*/ 37 w 52"/>
                <a:gd name="T37" fmla="*/ 49 h 50"/>
                <a:gd name="T38" fmla="*/ 40 w 52"/>
                <a:gd name="T39" fmla="*/ 47 h 50"/>
                <a:gd name="T40" fmla="*/ 44 w 52"/>
                <a:gd name="T41" fmla="*/ 43 h 50"/>
                <a:gd name="T42" fmla="*/ 47 w 52"/>
                <a:gd name="T43" fmla="*/ 40 h 50"/>
                <a:gd name="T44" fmla="*/ 50 w 52"/>
                <a:gd name="T45" fmla="*/ 35 h 50"/>
                <a:gd name="T46" fmla="*/ 51 w 52"/>
                <a:gd name="T47" fmla="*/ 30 h 50"/>
                <a:gd name="T48" fmla="*/ 52 w 52"/>
                <a:gd name="T49" fmla="*/ 26 h 50"/>
                <a:gd name="T50" fmla="*/ 51 w 52"/>
                <a:gd name="T51" fmla="*/ 20 h 50"/>
                <a:gd name="T52" fmla="*/ 50 w 52"/>
                <a:gd name="T53" fmla="*/ 15 h 50"/>
                <a:gd name="T54" fmla="*/ 47 w 52"/>
                <a:gd name="T55" fmla="*/ 10 h 50"/>
                <a:gd name="T56" fmla="*/ 44 w 52"/>
                <a:gd name="T57" fmla="*/ 7 h 50"/>
                <a:gd name="T58" fmla="*/ 40 w 52"/>
                <a:gd name="T59" fmla="*/ 3 h 50"/>
                <a:gd name="T60" fmla="*/ 37 w 52"/>
                <a:gd name="T61" fmla="*/ 1 h 50"/>
                <a:gd name="T62" fmla="*/ 31 w 52"/>
                <a:gd name="T63" fmla="*/ 0 h 50"/>
                <a:gd name="T64" fmla="*/ 26 w 52"/>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0"/>
                <a:gd name="T101" fmla="*/ 52 w 52"/>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0">
                  <a:moveTo>
                    <a:pt x="26" y="0"/>
                  </a:moveTo>
                  <a:lnTo>
                    <a:pt x="21" y="0"/>
                  </a:lnTo>
                  <a:lnTo>
                    <a:pt x="16" y="1"/>
                  </a:lnTo>
                  <a:lnTo>
                    <a:pt x="12" y="3"/>
                  </a:lnTo>
                  <a:lnTo>
                    <a:pt x="9" y="7"/>
                  </a:lnTo>
                  <a:lnTo>
                    <a:pt x="5" y="10"/>
                  </a:lnTo>
                  <a:lnTo>
                    <a:pt x="3" y="15"/>
                  </a:lnTo>
                  <a:lnTo>
                    <a:pt x="1" y="20"/>
                  </a:lnTo>
                  <a:lnTo>
                    <a:pt x="0" y="26"/>
                  </a:lnTo>
                  <a:lnTo>
                    <a:pt x="1" y="30"/>
                  </a:lnTo>
                  <a:lnTo>
                    <a:pt x="3" y="35"/>
                  </a:lnTo>
                  <a:lnTo>
                    <a:pt x="5" y="40"/>
                  </a:lnTo>
                  <a:lnTo>
                    <a:pt x="9" y="43"/>
                  </a:lnTo>
                  <a:lnTo>
                    <a:pt x="12" y="47"/>
                  </a:lnTo>
                  <a:lnTo>
                    <a:pt x="16" y="49"/>
                  </a:lnTo>
                  <a:lnTo>
                    <a:pt x="21" y="50"/>
                  </a:lnTo>
                  <a:lnTo>
                    <a:pt x="26" y="50"/>
                  </a:lnTo>
                  <a:lnTo>
                    <a:pt x="31" y="50"/>
                  </a:lnTo>
                  <a:lnTo>
                    <a:pt x="37" y="49"/>
                  </a:lnTo>
                  <a:lnTo>
                    <a:pt x="40" y="47"/>
                  </a:lnTo>
                  <a:lnTo>
                    <a:pt x="44" y="43"/>
                  </a:lnTo>
                  <a:lnTo>
                    <a:pt x="47" y="40"/>
                  </a:lnTo>
                  <a:lnTo>
                    <a:pt x="50" y="35"/>
                  </a:lnTo>
                  <a:lnTo>
                    <a:pt x="51" y="30"/>
                  </a:lnTo>
                  <a:lnTo>
                    <a:pt x="52" y="26"/>
                  </a:lnTo>
                  <a:lnTo>
                    <a:pt x="51" y="20"/>
                  </a:lnTo>
                  <a:lnTo>
                    <a:pt x="50" y="15"/>
                  </a:lnTo>
                  <a:lnTo>
                    <a:pt x="47" y="10"/>
                  </a:lnTo>
                  <a:lnTo>
                    <a:pt x="44" y="7"/>
                  </a:lnTo>
                  <a:lnTo>
                    <a:pt x="40" y="3"/>
                  </a:lnTo>
                  <a:lnTo>
                    <a:pt x="37" y="1"/>
                  </a:lnTo>
                  <a:lnTo>
                    <a:pt x="31"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67" name="Freeform 171">
              <a:extLst>
                <a:ext uri="{FF2B5EF4-FFF2-40B4-BE49-F238E27FC236}">
                  <a16:creationId xmlns:a16="http://schemas.microsoft.com/office/drawing/2014/main" id="{ADA3AEE4-C23F-B886-6CC2-7D70EEE96558}"/>
                </a:ext>
              </a:extLst>
            </p:cNvPr>
            <p:cNvSpPr>
              <a:spLocks/>
            </p:cNvSpPr>
            <p:nvPr/>
          </p:nvSpPr>
          <p:spPr bwMode="auto">
            <a:xfrm>
              <a:off x="4692" y="3107"/>
              <a:ext cx="52" cy="50"/>
            </a:xfrm>
            <a:custGeom>
              <a:avLst/>
              <a:gdLst>
                <a:gd name="T0" fmla="*/ 26 w 52"/>
                <a:gd name="T1" fmla="*/ 0 h 50"/>
                <a:gd name="T2" fmla="*/ 21 w 52"/>
                <a:gd name="T3" fmla="*/ 0 h 50"/>
                <a:gd name="T4" fmla="*/ 16 w 52"/>
                <a:gd name="T5" fmla="*/ 1 h 50"/>
                <a:gd name="T6" fmla="*/ 12 w 52"/>
                <a:gd name="T7" fmla="*/ 3 h 50"/>
                <a:gd name="T8" fmla="*/ 9 w 52"/>
                <a:gd name="T9" fmla="*/ 7 h 50"/>
                <a:gd name="T10" fmla="*/ 5 w 52"/>
                <a:gd name="T11" fmla="*/ 10 h 50"/>
                <a:gd name="T12" fmla="*/ 3 w 52"/>
                <a:gd name="T13" fmla="*/ 15 h 50"/>
                <a:gd name="T14" fmla="*/ 1 w 52"/>
                <a:gd name="T15" fmla="*/ 20 h 50"/>
                <a:gd name="T16" fmla="*/ 0 w 52"/>
                <a:gd name="T17" fmla="*/ 26 h 50"/>
                <a:gd name="T18" fmla="*/ 1 w 52"/>
                <a:gd name="T19" fmla="*/ 30 h 50"/>
                <a:gd name="T20" fmla="*/ 3 w 52"/>
                <a:gd name="T21" fmla="*/ 35 h 50"/>
                <a:gd name="T22" fmla="*/ 5 w 52"/>
                <a:gd name="T23" fmla="*/ 40 h 50"/>
                <a:gd name="T24" fmla="*/ 9 w 52"/>
                <a:gd name="T25" fmla="*/ 43 h 50"/>
                <a:gd name="T26" fmla="*/ 12 w 52"/>
                <a:gd name="T27" fmla="*/ 47 h 50"/>
                <a:gd name="T28" fmla="*/ 16 w 52"/>
                <a:gd name="T29" fmla="*/ 49 h 50"/>
                <a:gd name="T30" fmla="*/ 21 w 52"/>
                <a:gd name="T31" fmla="*/ 50 h 50"/>
                <a:gd name="T32" fmla="*/ 26 w 52"/>
                <a:gd name="T33" fmla="*/ 50 h 50"/>
                <a:gd name="T34" fmla="*/ 31 w 52"/>
                <a:gd name="T35" fmla="*/ 50 h 50"/>
                <a:gd name="T36" fmla="*/ 37 w 52"/>
                <a:gd name="T37" fmla="*/ 49 h 50"/>
                <a:gd name="T38" fmla="*/ 40 w 52"/>
                <a:gd name="T39" fmla="*/ 47 h 50"/>
                <a:gd name="T40" fmla="*/ 44 w 52"/>
                <a:gd name="T41" fmla="*/ 43 h 50"/>
                <a:gd name="T42" fmla="*/ 47 w 52"/>
                <a:gd name="T43" fmla="*/ 40 h 50"/>
                <a:gd name="T44" fmla="*/ 50 w 52"/>
                <a:gd name="T45" fmla="*/ 35 h 50"/>
                <a:gd name="T46" fmla="*/ 51 w 52"/>
                <a:gd name="T47" fmla="*/ 30 h 50"/>
                <a:gd name="T48" fmla="*/ 52 w 52"/>
                <a:gd name="T49" fmla="*/ 26 h 50"/>
                <a:gd name="T50" fmla="*/ 51 w 52"/>
                <a:gd name="T51" fmla="*/ 20 h 50"/>
                <a:gd name="T52" fmla="*/ 50 w 52"/>
                <a:gd name="T53" fmla="*/ 15 h 50"/>
                <a:gd name="T54" fmla="*/ 47 w 52"/>
                <a:gd name="T55" fmla="*/ 10 h 50"/>
                <a:gd name="T56" fmla="*/ 44 w 52"/>
                <a:gd name="T57" fmla="*/ 7 h 50"/>
                <a:gd name="T58" fmla="*/ 40 w 52"/>
                <a:gd name="T59" fmla="*/ 3 h 50"/>
                <a:gd name="T60" fmla="*/ 37 w 52"/>
                <a:gd name="T61" fmla="*/ 1 h 50"/>
                <a:gd name="T62" fmla="*/ 31 w 52"/>
                <a:gd name="T63" fmla="*/ 0 h 50"/>
                <a:gd name="T64" fmla="*/ 26 w 52"/>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0"/>
                <a:gd name="T101" fmla="*/ 52 w 52"/>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0">
                  <a:moveTo>
                    <a:pt x="26" y="0"/>
                  </a:moveTo>
                  <a:lnTo>
                    <a:pt x="21" y="0"/>
                  </a:lnTo>
                  <a:lnTo>
                    <a:pt x="16" y="1"/>
                  </a:lnTo>
                  <a:lnTo>
                    <a:pt x="12" y="3"/>
                  </a:lnTo>
                  <a:lnTo>
                    <a:pt x="9" y="7"/>
                  </a:lnTo>
                  <a:lnTo>
                    <a:pt x="5" y="10"/>
                  </a:lnTo>
                  <a:lnTo>
                    <a:pt x="3" y="15"/>
                  </a:lnTo>
                  <a:lnTo>
                    <a:pt x="1" y="20"/>
                  </a:lnTo>
                  <a:lnTo>
                    <a:pt x="0" y="26"/>
                  </a:lnTo>
                  <a:lnTo>
                    <a:pt x="1" y="30"/>
                  </a:lnTo>
                  <a:lnTo>
                    <a:pt x="3" y="35"/>
                  </a:lnTo>
                  <a:lnTo>
                    <a:pt x="5" y="40"/>
                  </a:lnTo>
                  <a:lnTo>
                    <a:pt x="9" y="43"/>
                  </a:lnTo>
                  <a:lnTo>
                    <a:pt x="12" y="47"/>
                  </a:lnTo>
                  <a:lnTo>
                    <a:pt x="16" y="49"/>
                  </a:lnTo>
                  <a:lnTo>
                    <a:pt x="21" y="50"/>
                  </a:lnTo>
                  <a:lnTo>
                    <a:pt x="26" y="50"/>
                  </a:lnTo>
                  <a:lnTo>
                    <a:pt x="31" y="50"/>
                  </a:lnTo>
                  <a:lnTo>
                    <a:pt x="37" y="49"/>
                  </a:lnTo>
                  <a:lnTo>
                    <a:pt x="40" y="47"/>
                  </a:lnTo>
                  <a:lnTo>
                    <a:pt x="44" y="43"/>
                  </a:lnTo>
                  <a:lnTo>
                    <a:pt x="47" y="40"/>
                  </a:lnTo>
                  <a:lnTo>
                    <a:pt x="50" y="35"/>
                  </a:lnTo>
                  <a:lnTo>
                    <a:pt x="51" y="30"/>
                  </a:lnTo>
                  <a:lnTo>
                    <a:pt x="52" y="26"/>
                  </a:lnTo>
                  <a:lnTo>
                    <a:pt x="51" y="20"/>
                  </a:lnTo>
                  <a:lnTo>
                    <a:pt x="50" y="15"/>
                  </a:lnTo>
                  <a:lnTo>
                    <a:pt x="47" y="10"/>
                  </a:lnTo>
                  <a:lnTo>
                    <a:pt x="44" y="7"/>
                  </a:lnTo>
                  <a:lnTo>
                    <a:pt x="40" y="3"/>
                  </a:lnTo>
                  <a:lnTo>
                    <a:pt x="37" y="1"/>
                  </a:lnTo>
                  <a:lnTo>
                    <a:pt x="31"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68" name="Freeform 172">
              <a:extLst>
                <a:ext uri="{FF2B5EF4-FFF2-40B4-BE49-F238E27FC236}">
                  <a16:creationId xmlns:a16="http://schemas.microsoft.com/office/drawing/2014/main" id="{98BE3482-4D8B-02EC-0518-187E8CBB2CFE}"/>
                </a:ext>
              </a:extLst>
            </p:cNvPr>
            <p:cNvSpPr>
              <a:spLocks/>
            </p:cNvSpPr>
            <p:nvPr/>
          </p:nvSpPr>
          <p:spPr bwMode="auto">
            <a:xfrm>
              <a:off x="4160" y="3834"/>
              <a:ext cx="51" cy="52"/>
            </a:xfrm>
            <a:custGeom>
              <a:avLst/>
              <a:gdLst>
                <a:gd name="T0" fmla="*/ 26 w 51"/>
                <a:gd name="T1" fmla="*/ 0 h 52"/>
                <a:gd name="T2" fmla="*/ 20 w 51"/>
                <a:gd name="T3" fmla="*/ 2 h 52"/>
                <a:gd name="T4" fmla="*/ 15 w 51"/>
                <a:gd name="T5" fmla="*/ 3 h 52"/>
                <a:gd name="T6" fmla="*/ 11 w 51"/>
                <a:gd name="T7" fmla="*/ 5 h 52"/>
                <a:gd name="T8" fmla="*/ 7 w 51"/>
                <a:gd name="T9" fmla="*/ 9 h 52"/>
                <a:gd name="T10" fmla="*/ 4 w 51"/>
                <a:gd name="T11" fmla="*/ 12 h 52"/>
                <a:gd name="T12" fmla="*/ 2 w 51"/>
                <a:gd name="T13" fmla="*/ 17 h 52"/>
                <a:gd name="T14" fmla="*/ 0 w 51"/>
                <a:gd name="T15" fmla="*/ 22 h 52"/>
                <a:gd name="T16" fmla="*/ 0 w 51"/>
                <a:gd name="T17" fmla="*/ 26 h 52"/>
                <a:gd name="T18" fmla="*/ 0 w 51"/>
                <a:gd name="T19" fmla="*/ 32 h 52"/>
                <a:gd name="T20" fmla="*/ 2 w 51"/>
                <a:gd name="T21" fmla="*/ 37 h 52"/>
                <a:gd name="T22" fmla="*/ 4 w 51"/>
                <a:gd name="T23" fmla="*/ 42 h 52"/>
                <a:gd name="T24" fmla="*/ 7 w 51"/>
                <a:gd name="T25" fmla="*/ 45 h 52"/>
                <a:gd name="T26" fmla="*/ 11 w 51"/>
                <a:gd name="T27" fmla="*/ 48 h 52"/>
                <a:gd name="T28" fmla="*/ 15 w 51"/>
                <a:gd name="T29" fmla="*/ 50 h 52"/>
                <a:gd name="T30" fmla="*/ 20 w 51"/>
                <a:gd name="T31" fmla="*/ 52 h 52"/>
                <a:gd name="T32" fmla="*/ 26 w 51"/>
                <a:gd name="T33" fmla="*/ 52 h 52"/>
                <a:gd name="T34" fmla="*/ 30 w 51"/>
                <a:gd name="T35" fmla="*/ 52 h 52"/>
                <a:gd name="T36" fmla="*/ 35 w 51"/>
                <a:gd name="T37" fmla="*/ 50 h 52"/>
                <a:gd name="T38" fmla="*/ 40 w 51"/>
                <a:gd name="T39" fmla="*/ 48 h 52"/>
                <a:gd name="T40" fmla="*/ 43 w 51"/>
                <a:gd name="T41" fmla="*/ 45 h 52"/>
                <a:gd name="T42" fmla="*/ 47 w 51"/>
                <a:gd name="T43" fmla="*/ 42 h 52"/>
                <a:gd name="T44" fmla="*/ 49 w 51"/>
                <a:gd name="T45" fmla="*/ 37 h 52"/>
                <a:gd name="T46" fmla="*/ 50 w 51"/>
                <a:gd name="T47" fmla="*/ 32 h 52"/>
                <a:gd name="T48" fmla="*/ 51 w 51"/>
                <a:gd name="T49" fmla="*/ 26 h 52"/>
                <a:gd name="T50" fmla="*/ 50 w 51"/>
                <a:gd name="T51" fmla="*/ 22 h 52"/>
                <a:gd name="T52" fmla="*/ 49 w 51"/>
                <a:gd name="T53" fmla="*/ 17 h 52"/>
                <a:gd name="T54" fmla="*/ 47 w 51"/>
                <a:gd name="T55" fmla="*/ 12 h 52"/>
                <a:gd name="T56" fmla="*/ 43 w 51"/>
                <a:gd name="T57" fmla="*/ 9 h 52"/>
                <a:gd name="T58" fmla="*/ 40 w 51"/>
                <a:gd name="T59" fmla="*/ 5 h 52"/>
                <a:gd name="T60" fmla="*/ 35 w 51"/>
                <a:gd name="T61" fmla="*/ 3 h 52"/>
                <a:gd name="T62" fmla="*/ 30 w 51"/>
                <a:gd name="T63" fmla="*/ 2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2"/>
                  </a:lnTo>
                  <a:lnTo>
                    <a:pt x="15" y="3"/>
                  </a:lnTo>
                  <a:lnTo>
                    <a:pt x="11" y="5"/>
                  </a:lnTo>
                  <a:lnTo>
                    <a:pt x="7" y="9"/>
                  </a:lnTo>
                  <a:lnTo>
                    <a:pt x="4" y="12"/>
                  </a:lnTo>
                  <a:lnTo>
                    <a:pt x="2" y="17"/>
                  </a:lnTo>
                  <a:lnTo>
                    <a:pt x="0" y="22"/>
                  </a:lnTo>
                  <a:lnTo>
                    <a:pt x="0" y="26"/>
                  </a:lnTo>
                  <a:lnTo>
                    <a:pt x="0" y="32"/>
                  </a:lnTo>
                  <a:lnTo>
                    <a:pt x="2" y="37"/>
                  </a:lnTo>
                  <a:lnTo>
                    <a:pt x="4" y="42"/>
                  </a:lnTo>
                  <a:lnTo>
                    <a:pt x="7" y="45"/>
                  </a:lnTo>
                  <a:lnTo>
                    <a:pt x="11" y="48"/>
                  </a:lnTo>
                  <a:lnTo>
                    <a:pt x="15" y="50"/>
                  </a:lnTo>
                  <a:lnTo>
                    <a:pt x="20" y="52"/>
                  </a:lnTo>
                  <a:lnTo>
                    <a:pt x="26" y="52"/>
                  </a:lnTo>
                  <a:lnTo>
                    <a:pt x="30" y="52"/>
                  </a:lnTo>
                  <a:lnTo>
                    <a:pt x="35" y="50"/>
                  </a:lnTo>
                  <a:lnTo>
                    <a:pt x="40" y="48"/>
                  </a:lnTo>
                  <a:lnTo>
                    <a:pt x="43" y="45"/>
                  </a:lnTo>
                  <a:lnTo>
                    <a:pt x="47" y="42"/>
                  </a:lnTo>
                  <a:lnTo>
                    <a:pt x="49" y="37"/>
                  </a:lnTo>
                  <a:lnTo>
                    <a:pt x="50" y="32"/>
                  </a:lnTo>
                  <a:lnTo>
                    <a:pt x="51" y="26"/>
                  </a:lnTo>
                  <a:lnTo>
                    <a:pt x="50" y="22"/>
                  </a:lnTo>
                  <a:lnTo>
                    <a:pt x="49" y="17"/>
                  </a:lnTo>
                  <a:lnTo>
                    <a:pt x="47" y="12"/>
                  </a:lnTo>
                  <a:lnTo>
                    <a:pt x="43" y="9"/>
                  </a:lnTo>
                  <a:lnTo>
                    <a:pt x="40" y="5"/>
                  </a:lnTo>
                  <a:lnTo>
                    <a:pt x="35" y="3"/>
                  </a:lnTo>
                  <a:lnTo>
                    <a:pt x="30" y="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69" name="Freeform 173">
              <a:extLst>
                <a:ext uri="{FF2B5EF4-FFF2-40B4-BE49-F238E27FC236}">
                  <a16:creationId xmlns:a16="http://schemas.microsoft.com/office/drawing/2014/main" id="{5C1CB4BF-0551-8DEE-F85E-303B3DF6A7E7}"/>
                </a:ext>
              </a:extLst>
            </p:cNvPr>
            <p:cNvSpPr>
              <a:spLocks/>
            </p:cNvSpPr>
            <p:nvPr/>
          </p:nvSpPr>
          <p:spPr bwMode="auto">
            <a:xfrm>
              <a:off x="4160" y="3834"/>
              <a:ext cx="51" cy="52"/>
            </a:xfrm>
            <a:custGeom>
              <a:avLst/>
              <a:gdLst>
                <a:gd name="T0" fmla="*/ 26 w 51"/>
                <a:gd name="T1" fmla="*/ 0 h 52"/>
                <a:gd name="T2" fmla="*/ 20 w 51"/>
                <a:gd name="T3" fmla="*/ 2 h 52"/>
                <a:gd name="T4" fmla="*/ 15 w 51"/>
                <a:gd name="T5" fmla="*/ 3 h 52"/>
                <a:gd name="T6" fmla="*/ 11 w 51"/>
                <a:gd name="T7" fmla="*/ 5 h 52"/>
                <a:gd name="T8" fmla="*/ 7 w 51"/>
                <a:gd name="T9" fmla="*/ 9 h 52"/>
                <a:gd name="T10" fmla="*/ 4 w 51"/>
                <a:gd name="T11" fmla="*/ 12 h 52"/>
                <a:gd name="T12" fmla="*/ 2 w 51"/>
                <a:gd name="T13" fmla="*/ 17 h 52"/>
                <a:gd name="T14" fmla="*/ 0 w 51"/>
                <a:gd name="T15" fmla="*/ 22 h 52"/>
                <a:gd name="T16" fmla="*/ 0 w 51"/>
                <a:gd name="T17" fmla="*/ 26 h 52"/>
                <a:gd name="T18" fmla="*/ 0 w 51"/>
                <a:gd name="T19" fmla="*/ 32 h 52"/>
                <a:gd name="T20" fmla="*/ 2 w 51"/>
                <a:gd name="T21" fmla="*/ 37 h 52"/>
                <a:gd name="T22" fmla="*/ 4 w 51"/>
                <a:gd name="T23" fmla="*/ 42 h 52"/>
                <a:gd name="T24" fmla="*/ 7 w 51"/>
                <a:gd name="T25" fmla="*/ 45 h 52"/>
                <a:gd name="T26" fmla="*/ 11 w 51"/>
                <a:gd name="T27" fmla="*/ 48 h 52"/>
                <a:gd name="T28" fmla="*/ 15 w 51"/>
                <a:gd name="T29" fmla="*/ 50 h 52"/>
                <a:gd name="T30" fmla="*/ 20 w 51"/>
                <a:gd name="T31" fmla="*/ 52 h 52"/>
                <a:gd name="T32" fmla="*/ 26 w 51"/>
                <a:gd name="T33" fmla="*/ 52 h 52"/>
                <a:gd name="T34" fmla="*/ 30 w 51"/>
                <a:gd name="T35" fmla="*/ 52 h 52"/>
                <a:gd name="T36" fmla="*/ 35 w 51"/>
                <a:gd name="T37" fmla="*/ 50 h 52"/>
                <a:gd name="T38" fmla="*/ 40 w 51"/>
                <a:gd name="T39" fmla="*/ 48 h 52"/>
                <a:gd name="T40" fmla="*/ 43 w 51"/>
                <a:gd name="T41" fmla="*/ 45 h 52"/>
                <a:gd name="T42" fmla="*/ 47 w 51"/>
                <a:gd name="T43" fmla="*/ 42 h 52"/>
                <a:gd name="T44" fmla="*/ 49 w 51"/>
                <a:gd name="T45" fmla="*/ 37 h 52"/>
                <a:gd name="T46" fmla="*/ 50 w 51"/>
                <a:gd name="T47" fmla="*/ 32 h 52"/>
                <a:gd name="T48" fmla="*/ 51 w 51"/>
                <a:gd name="T49" fmla="*/ 26 h 52"/>
                <a:gd name="T50" fmla="*/ 50 w 51"/>
                <a:gd name="T51" fmla="*/ 22 h 52"/>
                <a:gd name="T52" fmla="*/ 49 w 51"/>
                <a:gd name="T53" fmla="*/ 17 h 52"/>
                <a:gd name="T54" fmla="*/ 47 w 51"/>
                <a:gd name="T55" fmla="*/ 12 h 52"/>
                <a:gd name="T56" fmla="*/ 43 w 51"/>
                <a:gd name="T57" fmla="*/ 9 h 52"/>
                <a:gd name="T58" fmla="*/ 40 w 51"/>
                <a:gd name="T59" fmla="*/ 5 h 52"/>
                <a:gd name="T60" fmla="*/ 35 w 51"/>
                <a:gd name="T61" fmla="*/ 3 h 52"/>
                <a:gd name="T62" fmla="*/ 30 w 51"/>
                <a:gd name="T63" fmla="*/ 2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2"/>
                  </a:lnTo>
                  <a:lnTo>
                    <a:pt x="15" y="3"/>
                  </a:lnTo>
                  <a:lnTo>
                    <a:pt x="11" y="5"/>
                  </a:lnTo>
                  <a:lnTo>
                    <a:pt x="7" y="9"/>
                  </a:lnTo>
                  <a:lnTo>
                    <a:pt x="4" y="12"/>
                  </a:lnTo>
                  <a:lnTo>
                    <a:pt x="2" y="17"/>
                  </a:lnTo>
                  <a:lnTo>
                    <a:pt x="0" y="22"/>
                  </a:lnTo>
                  <a:lnTo>
                    <a:pt x="0" y="26"/>
                  </a:lnTo>
                  <a:lnTo>
                    <a:pt x="0" y="32"/>
                  </a:lnTo>
                  <a:lnTo>
                    <a:pt x="2" y="37"/>
                  </a:lnTo>
                  <a:lnTo>
                    <a:pt x="4" y="42"/>
                  </a:lnTo>
                  <a:lnTo>
                    <a:pt x="7" y="45"/>
                  </a:lnTo>
                  <a:lnTo>
                    <a:pt x="11" y="48"/>
                  </a:lnTo>
                  <a:lnTo>
                    <a:pt x="15" y="50"/>
                  </a:lnTo>
                  <a:lnTo>
                    <a:pt x="20" y="52"/>
                  </a:lnTo>
                  <a:lnTo>
                    <a:pt x="26" y="52"/>
                  </a:lnTo>
                  <a:lnTo>
                    <a:pt x="30" y="52"/>
                  </a:lnTo>
                  <a:lnTo>
                    <a:pt x="35" y="50"/>
                  </a:lnTo>
                  <a:lnTo>
                    <a:pt x="40" y="48"/>
                  </a:lnTo>
                  <a:lnTo>
                    <a:pt x="43" y="45"/>
                  </a:lnTo>
                  <a:lnTo>
                    <a:pt x="47" y="42"/>
                  </a:lnTo>
                  <a:lnTo>
                    <a:pt x="49" y="37"/>
                  </a:lnTo>
                  <a:lnTo>
                    <a:pt x="50" y="32"/>
                  </a:lnTo>
                  <a:lnTo>
                    <a:pt x="51" y="26"/>
                  </a:lnTo>
                  <a:lnTo>
                    <a:pt x="50" y="22"/>
                  </a:lnTo>
                  <a:lnTo>
                    <a:pt x="49" y="17"/>
                  </a:lnTo>
                  <a:lnTo>
                    <a:pt x="47" y="12"/>
                  </a:lnTo>
                  <a:lnTo>
                    <a:pt x="43" y="9"/>
                  </a:lnTo>
                  <a:lnTo>
                    <a:pt x="40" y="5"/>
                  </a:lnTo>
                  <a:lnTo>
                    <a:pt x="35" y="3"/>
                  </a:lnTo>
                  <a:lnTo>
                    <a:pt x="30" y="2"/>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70" name="Freeform 174">
              <a:extLst>
                <a:ext uri="{FF2B5EF4-FFF2-40B4-BE49-F238E27FC236}">
                  <a16:creationId xmlns:a16="http://schemas.microsoft.com/office/drawing/2014/main" id="{B32214B1-F974-C0C4-E52D-F609E1C02FD3}"/>
                </a:ext>
              </a:extLst>
            </p:cNvPr>
            <p:cNvSpPr>
              <a:spLocks/>
            </p:cNvSpPr>
            <p:nvPr/>
          </p:nvSpPr>
          <p:spPr bwMode="auto">
            <a:xfrm>
              <a:off x="5146" y="3830"/>
              <a:ext cx="51" cy="52"/>
            </a:xfrm>
            <a:custGeom>
              <a:avLst/>
              <a:gdLst>
                <a:gd name="T0" fmla="*/ 25 w 51"/>
                <a:gd name="T1" fmla="*/ 0 h 52"/>
                <a:gd name="T2" fmla="*/ 20 w 51"/>
                <a:gd name="T3" fmla="*/ 1 h 52"/>
                <a:gd name="T4" fmla="*/ 15 w 51"/>
                <a:gd name="T5" fmla="*/ 2 h 52"/>
                <a:gd name="T6" fmla="*/ 11 w 51"/>
                <a:gd name="T7" fmla="*/ 4 h 52"/>
                <a:gd name="T8" fmla="*/ 7 w 51"/>
                <a:gd name="T9" fmla="*/ 8 h 52"/>
                <a:gd name="T10" fmla="*/ 4 w 51"/>
                <a:gd name="T11" fmla="*/ 12 h 52"/>
                <a:gd name="T12" fmla="*/ 1 w 51"/>
                <a:gd name="T13" fmla="*/ 16 h 52"/>
                <a:gd name="T14" fmla="*/ 0 w 51"/>
                <a:gd name="T15" fmla="*/ 21 h 52"/>
                <a:gd name="T16" fmla="*/ 0 w 51"/>
                <a:gd name="T17" fmla="*/ 26 h 52"/>
                <a:gd name="T18" fmla="*/ 0 w 51"/>
                <a:gd name="T19" fmla="*/ 32 h 52"/>
                <a:gd name="T20" fmla="*/ 1 w 51"/>
                <a:gd name="T21" fmla="*/ 36 h 52"/>
                <a:gd name="T22" fmla="*/ 4 w 51"/>
                <a:gd name="T23" fmla="*/ 40 h 52"/>
                <a:gd name="T24" fmla="*/ 7 w 51"/>
                <a:gd name="T25" fmla="*/ 44 h 52"/>
                <a:gd name="T26" fmla="*/ 11 w 51"/>
                <a:gd name="T27" fmla="*/ 47 h 52"/>
                <a:gd name="T28" fmla="*/ 15 w 51"/>
                <a:gd name="T29" fmla="*/ 49 h 52"/>
                <a:gd name="T30" fmla="*/ 20 w 51"/>
                <a:gd name="T31" fmla="*/ 52 h 52"/>
                <a:gd name="T32" fmla="*/ 25 w 51"/>
                <a:gd name="T33" fmla="*/ 52 h 52"/>
                <a:gd name="T34" fmla="*/ 31 w 51"/>
                <a:gd name="T35" fmla="*/ 52 h 52"/>
                <a:gd name="T36" fmla="*/ 35 w 51"/>
                <a:gd name="T37" fmla="*/ 49 h 52"/>
                <a:gd name="T38" fmla="*/ 40 w 51"/>
                <a:gd name="T39" fmla="*/ 47 h 52"/>
                <a:gd name="T40" fmla="*/ 44 w 51"/>
                <a:gd name="T41" fmla="*/ 44 h 52"/>
                <a:gd name="T42" fmla="*/ 47 w 51"/>
                <a:gd name="T43" fmla="*/ 40 h 52"/>
                <a:gd name="T44" fmla="*/ 50 w 51"/>
                <a:gd name="T45" fmla="*/ 36 h 52"/>
                <a:gd name="T46" fmla="*/ 51 w 51"/>
                <a:gd name="T47" fmla="*/ 32 h 52"/>
                <a:gd name="T48" fmla="*/ 51 w 51"/>
                <a:gd name="T49" fmla="*/ 26 h 52"/>
                <a:gd name="T50" fmla="*/ 51 w 51"/>
                <a:gd name="T51" fmla="*/ 21 h 52"/>
                <a:gd name="T52" fmla="*/ 50 w 51"/>
                <a:gd name="T53" fmla="*/ 16 h 52"/>
                <a:gd name="T54" fmla="*/ 47 w 51"/>
                <a:gd name="T55" fmla="*/ 12 h 52"/>
                <a:gd name="T56" fmla="*/ 44 w 51"/>
                <a:gd name="T57" fmla="*/ 8 h 52"/>
                <a:gd name="T58" fmla="*/ 40 w 51"/>
                <a:gd name="T59" fmla="*/ 4 h 52"/>
                <a:gd name="T60" fmla="*/ 35 w 51"/>
                <a:gd name="T61" fmla="*/ 2 h 52"/>
                <a:gd name="T62" fmla="*/ 31 w 51"/>
                <a:gd name="T63" fmla="*/ 1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1"/>
                  </a:lnTo>
                  <a:lnTo>
                    <a:pt x="15" y="2"/>
                  </a:lnTo>
                  <a:lnTo>
                    <a:pt x="11" y="4"/>
                  </a:lnTo>
                  <a:lnTo>
                    <a:pt x="7" y="8"/>
                  </a:lnTo>
                  <a:lnTo>
                    <a:pt x="4" y="12"/>
                  </a:lnTo>
                  <a:lnTo>
                    <a:pt x="1" y="16"/>
                  </a:lnTo>
                  <a:lnTo>
                    <a:pt x="0" y="21"/>
                  </a:lnTo>
                  <a:lnTo>
                    <a:pt x="0" y="26"/>
                  </a:lnTo>
                  <a:lnTo>
                    <a:pt x="0" y="32"/>
                  </a:lnTo>
                  <a:lnTo>
                    <a:pt x="1" y="36"/>
                  </a:lnTo>
                  <a:lnTo>
                    <a:pt x="4" y="40"/>
                  </a:lnTo>
                  <a:lnTo>
                    <a:pt x="7" y="44"/>
                  </a:lnTo>
                  <a:lnTo>
                    <a:pt x="11" y="47"/>
                  </a:lnTo>
                  <a:lnTo>
                    <a:pt x="15" y="49"/>
                  </a:lnTo>
                  <a:lnTo>
                    <a:pt x="20" y="52"/>
                  </a:lnTo>
                  <a:lnTo>
                    <a:pt x="25" y="52"/>
                  </a:lnTo>
                  <a:lnTo>
                    <a:pt x="31" y="52"/>
                  </a:lnTo>
                  <a:lnTo>
                    <a:pt x="35" y="49"/>
                  </a:lnTo>
                  <a:lnTo>
                    <a:pt x="40" y="47"/>
                  </a:lnTo>
                  <a:lnTo>
                    <a:pt x="44" y="44"/>
                  </a:lnTo>
                  <a:lnTo>
                    <a:pt x="47" y="40"/>
                  </a:lnTo>
                  <a:lnTo>
                    <a:pt x="50" y="36"/>
                  </a:lnTo>
                  <a:lnTo>
                    <a:pt x="51" y="32"/>
                  </a:lnTo>
                  <a:lnTo>
                    <a:pt x="51" y="26"/>
                  </a:lnTo>
                  <a:lnTo>
                    <a:pt x="51" y="21"/>
                  </a:lnTo>
                  <a:lnTo>
                    <a:pt x="50" y="16"/>
                  </a:lnTo>
                  <a:lnTo>
                    <a:pt x="47" y="12"/>
                  </a:lnTo>
                  <a:lnTo>
                    <a:pt x="44" y="8"/>
                  </a:lnTo>
                  <a:lnTo>
                    <a:pt x="40" y="4"/>
                  </a:lnTo>
                  <a:lnTo>
                    <a:pt x="35" y="2"/>
                  </a:lnTo>
                  <a:lnTo>
                    <a:pt x="31" y="1"/>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71" name="Freeform 175">
              <a:extLst>
                <a:ext uri="{FF2B5EF4-FFF2-40B4-BE49-F238E27FC236}">
                  <a16:creationId xmlns:a16="http://schemas.microsoft.com/office/drawing/2014/main" id="{62EACB5B-EEBE-BCC5-AE01-656ABB900F75}"/>
                </a:ext>
              </a:extLst>
            </p:cNvPr>
            <p:cNvSpPr>
              <a:spLocks/>
            </p:cNvSpPr>
            <p:nvPr/>
          </p:nvSpPr>
          <p:spPr bwMode="auto">
            <a:xfrm>
              <a:off x="5146" y="3830"/>
              <a:ext cx="51" cy="52"/>
            </a:xfrm>
            <a:custGeom>
              <a:avLst/>
              <a:gdLst>
                <a:gd name="T0" fmla="*/ 25 w 51"/>
                <a:gd name="T1" fmla="*/ 0 h 52"/>
                <a:gd name="T2" fmla="*/ 20 w 51"/>
                <a:gd name="T3" fmla="*/ 1 h 52"/>
                <a:gd name="T4" fmla="*/ 15 w 51"/>
                <a:gd name="T5" fmla="*/ 2 h 52"/>
                <a:gd name="T6" fmla="*/ 11 w 51"/>
                <a:gd name="T7" fmla="*/ 4 h 52"/>
                <a:gd name="T8" fmla="*/ 7 w 51"/>
                <a:gd name="T9" fmla="*/ 8 h 52"/>
                <a:gd name="T10" fmla="*/ 4 w 51"/>
                <a:gd name="T11" fmla="*/ 12 h 52"/>
                <a:gd name="T12" fmla="*/ 1 w 51"/>
                <a:gd name="T13" fmla="*/ 16 h 52"/>
                <a:gd name="T14" fmla="*/ 0 w 51"/>
                <a:gd name="T15" fmla="*/ 21 h 52"/>
                <a:gd name="T16" fmla="*/ 0 w 51"/>
                <a:gd name="T17" fmla="*/ 26 h 52"/>
                <a:gd name="T18" fmla="*/ 0 w 51"/>
                <a:gd name="T19" fmla="*/ 32 h 52"/>
                <a:gd name="T20" fmla="*/ 1 w 51"/>
                <a:gd name="T21" fmla="*/ 36 h 52"/>
                <a:gd name="T22" fmla="*/ 4 w 51"/>
                <a:gd name="T23" fmla="*/ 40 h 52"/>
                <a:gd name="T24" fmla="*/ 7 w 51"/>
                <a:gd name="T25" fmla="*/ 44 h 52"/>
                <a:gd name="T26" fmla="*/ 11 w 51"/>
                <a:gd name="T27" fmla="*/ 47 h 52"/>
                <a:gd name="T28" fmla="*/ 15 w 51"/>
                <a:gd name="T29" fmla="*/ 49 h 52"/>
                <a:gd name="T30" fmla="*/ 20 w 51"/>
                <a:gd name="T31" fmla="*/ 52 h 52"/>
                <a:gd name="T32" fmla="*/ 25 w 51"/>
                <a:gd name="T33" fmla="*/ 52 h 52"/>
                <a:gd name="T34" fmla="*/ 31 w 51"/>
                <a:gd name="T35" fmla="*/ 52 h 52"/>
                <a:gd name="T36" fmla="*/ 35 w 51"/>
                <a:gd name="T37" fmla="*/ 49 h 52"/>
                <a:gd name="T38" fmla="*/ 40 w 51"/>
                <a:gd name="T39" fmla="*/ 47 h 52"/>
                <a:gd name="T40" fmla="*/ 44 w 51"/>
                <a:gd name="T41" fmla="*/ 44 h 52"/>
                <a:gd name="T42" fmla="*/ 47 w 51"/>
                <a:gd name="T43" fmla="*/ 40 h 52"/>
                <a:gd name="T44" fmla="*/ 50 w 51"/>
                <a:gd name="T45" fmla="*/ 36 h 52"/>
                <a:gd name="T46" fmla="*/ 51 w 51"/>
                <a:gd name="T47" fmla="*/ 32 h 52"/>
                <a:gd name="T48" fmla="*/ 51 w 51"/>
                <a:gd name="T49" fmla="*/ 26 h 52"/>
                <a:gd name="T50" fmla="*/ 51 w 51"/>
                <a:gd name="T51" fmla="*/ 21 h 52"/>
                <a:gd name="T52" fmla="*/ 50 w 51"/>
                <a:gd name="T53" fmla="*/ 16 h 52"/>
                <a:gd name="T54" fmla="*/ 47 w 51"/>
                <a:gd name="T55" fmla="*/ 12 h 52"/>
                <a:gd name="T56" fmla="*/ 44 w 51"/>
                <a:gd name="T57" fmla="*/ 8 h 52"/>
                <a:gd name="T58" fmla="*/ 40 w 51"/>
                <a:gd name="T59" fmla="*/ 4 h 52"/>
                <a:gd name="T60" fmla="*/ 35 w 51"/>
                <a:gd name="T61" fmla="*/ 2 h 52"/>
                <a:gd name="T62" fmla="*/ 31 w 51"/>
                <a:gd name="T63" fmla="*/ 1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1"/>
                  </a:lnTo>
                  <a:lnTo>
                    <a:pt x="15" y="2"/>
                  </a:lnTo>
                  <a:lnTo>
                    <a:pt x="11" y="4"/>
                  </a:lnTo>
                  <a:lnTo>
                    <a:pt x="7" y="8"/>
                  </a:lnTo>
                  <a:lnTo>
                    <a:pt x="4" y="12"/>
                  </a:lnTo>
                  <a:lnTo>
                    <a:pt x="1" y="16"/>
                  </a:lnTo>
                  <a:lnTo>
                    <a:pt x="0" y="21"/>
                  </a:lnTo>
                  <a:lnTo>
                    <a:pt x="0" y="26"/>
                  </a:lnTo>
                  <a:lnTo>
                    <a:pt x="0" y="32"/>
                  </a:lnTo>
                  <a:lnTo>
                    <a:pt x="1" y="36"/>
                  </a:lnTo>
                  <a:lnTo>
                    <a:pt x="4" y="40"/>
                  </a:lnTo>
                  <a:lnTo>
                    <a:pt x="7" y="44"/>
                  </a:lnTo>
                  <a:lnTo>
                    <a:pt x="11" y="47"/>
                  </a:lnTo>
                  <a:lnTo>
                    <a:pt x="15" y="49"/>
                  </a:lnTo>
                  <a:lnTo>
                    <a:pt x="20" y="52"/>
                  </a:lnTo>
                  <a:lnTo>
                    <a:pt x="25" y="52"/>
                  </a:lnTo>
                  <a:lnTo>
                    <a:pt x="31" y="52"/>
                  </a:lnTo>
                  <a:lnTo>
                    <a:pt x="35" y="49"/>
                  </a:lnTo>
                  <a:lnTo>
                    <a:pt x="40" y="47"/>
                  </a:lnTo>
                  <a:lnTo>
                    <a:pt x="44" y="44"/>
                  </a:lnTo>
                  <a:lnTo>
                    <a:pt x="47" y="40"/>
                  </a:lnTo>
                  <a:lnTo>
                    <a:pt x="50" y="36"/>
                  </a:lnTo>
                  <a:lnTo>
                    <a:pt x="51" y="32"/>
                  </a:lnTo>
                  <a:lnTo>
                    <a:pt x="51" y="26"/>
                  </a:lnTo>
                  <a:lnTo>
                    <a:pt x="51" y="21"/>
                  </a:lnTo>
                  <a:lnTo>
                    <a:pt x="50" y="16"/>
                  </a:lnTo>
                  <a:lnTo>
                    <a:pt x="47" y="12"/>
                  </a:lnTo>
                  <a:lnTo>
                    <a:pt x="44" y="8"/>
                  </a:lnTo>
                  <a:lnTo>
                    <a:pt x="40" y="4"/>
                  </a:lnTo>
                  <a:lnTo>
                    <a:pt x="35" y="2"/>
                  </a:lnTo>
                  <a:lnTo>
                    <a:pt x="31" y="1"/>
                  </a:lnTo>
                  <a:lnTo>
                    <a:pt x="2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72" name="Freeform 176">
              <a:extLst>
                <a:ext uri="{FF2B5EF4-FFF2-40B4-BE49-F238E27FC236}">
                  <a16:creationId xmlns:a16="http://schemas.microsoft.com/office/drawing/2014/main" id="{AB705D3F-CDE9-B11A-1A36-AF57594E0E3C}"/>
                </a:ext>
              </a:extLst>
            </p:cNvPr>
            <p:cNvSpPr>
              <a:spLocks/>
            </p:cNvSpPr>
            <p:nvPr/>
          </p:nvSpPr>
          <p:spPr bwMode="auto">
            <a:xfrm>
              <a:off x="3680" y="4119"/>
              <a:ext cx="52" cy="52"/>
            </a:xfrm>
            <a:custGeom>
              <a:avLst/>
              <a:gdLst>
                <a:gd name="T0" fmla="*/ 26 w 52"/>
                <a:gd name="T1" fmla="*/ 0 h 52"/>
                <a:gd name="T2" fmla="*/ 21 w 52"/>
                <a:gd name="T3" fmla="*/ 0 h 52"/>
                <a:gd name="T4" fmla="*/ 15 w 52"/>
                <a:gd name="T5" fmla="*/ 2 h 52"/>
                <a:gd name="T6" fmla="*/ 12 w 52"/>
                <a:gd name="T7" fmla="*/ 5 h 52"/>
                <a:gd name="T8" fmla="*/ 7 w 52"/>
                <a:gd name="T9" fmla="*/ 7 h 52"/>
                <a:gd name="T10" fmla="*/ 3 w 52"/>
                <a:gd name="T11" fmla="*/ 12 h 52"/>
                <a:gd name="T12" fmla="*/ 1 w 52"/>
                <a:gd name="T13" fmla="*/ 15 h 52"/>
                <a:gd name="T14" fmla="*/ 0 w 52"/>
                <a:gd name="T15" fmla="*/ 21 h 52"/>
                <a:gd name="T16" fmla="*/ 0 w 52"/>
                <a:gd name="T17" fmla="*/ 26 h 52"/>
                <a:gd name="T18" fmla="*/ 0 w 52"/>
                <a:gd name="T19" fmla="*/ 31 h 52"/>
                <a:gd name="T20" fmla="*/ 1 w 52"/>
                <a:gd name="T21" fmla="*/ 35 h 52"/>
                <a:gd name="T22" fmla="*/ 3 w 52"/>
                <a:gd name="T23" fmla="*/ 40 h 52"/>
                <a:gd name="T24" fmla="*/ 7 w 52"/>
                <a:gd name="T25" fmla="*/ 43 h 52"/>
                <a:gd name="T26" fmla="*/ 12 w 52"/>
                <a:gd name="T27" fmla="*/ 47 h 52"/>
                <a:gd name="T28" fmla="*/ 15 w 52"/>
                <a:gd name="T29" fmla="*/ 49 h 52"/>
                <a:gd name="T30" fmla="*/ 21 w 52"/>
                <a:gd name="T31" fmla="*/ 51 h 52"/>
                <a:gd name="T32" fmla="*/ 26 w 52"/>
                <a:gd name="T33" fmla="*/ 52 h 52"/>
                <a:gd name="T34" fmla="*/ 32 w 52"/>
                <a:gd name="T35" fmla="*/ 51 h 52"/>
                <a:gd name="T36" fmla="*/ 36 w 52"/>
                <a:gd name="T37" fmla="*/ 49 h 52"/>
                <a:gd name="T38" fmla="*/ 41 w 52"/>
                <a:gd name="T39" fmla="*/ 47 h 52"/>
                <a:gd name="T40" fmla="*/ 45 w 52"/>
                <a:gd name="T41" fmla="*/ 43 h 52"/>
                <a:gd name="T42" fmla="*/ 48 w 52"/>
                <a:gd name="T43" fmla="*/ 40 h 52"/>
                <a:gd name="T44" fmla="*/ 50 w 52"/>
                <a:gd name="T45" fmla="*/ 35 h 52"/>
                <a:gd name="T46" fmla="*/ 52 w 52"/>
                <a:gd name="T47" fmla="*/ 31 h 52"/>
                <a:gd name="T48" fmla="*/ 52 w 52"/>
                <a:gd name="T49" fmla="*/ 26 h 52"/>
                <a:gd name="T50" fmla="*/ 52 w 52"/>
                <a:gd name="T51" fmla="*/ 21 h 52"/>
                <a:gd name="T52" fmla="*/ 50 w 52"/>
                <a:gd name="T53" fmla="*/ 15 h 52"/>
                <a:gd name="T54" fmla="*/ 48 w 52"/>
                <a:gd name="T55" fmla="*/ 12 h 52"/>
                <a:gd name="T56" fmla="*/ 45 w 52"/>
                <a:gd name="T57" fmla="*/ 7 h 52"/>
                <a:gd name="T58" fmla="*/ 41 w 52"/>
                <a:gd name="T59" fmla="*/ 5 h 52"/>
                <a:gd name="T60" fmla="*/ 36 w 52"/>
                <a:gd name="T61" fmla="*/ 2 h 52"/>
                <a:gd name="T62" fmla="*/ 32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1" y="0"/>
                  </a:lnTo>
                  <a:lnTo>
                    <a:pt x="15" y="2"/>
                  </a:lnTo>
                  <a:lnTo>
                    <a:pt x="12" y="5"/>
                  </a:lnTo>
                  <a:lnTo>
                    <a:pt x="7" y="7"/>
                  </a:lnTo>
                  <a:lnTo>
                    <a:pt x="3" y="12"/>
                  </a:lnTo>
                  <a:lnTo>
                    <a:pt x="1" y="15"/>
                  </a:lnTo>
                  <a:lnTo>
                    <a:pt x="0" y="21"/>
                  </a:lnTo>
                  <a:lnTo>
                    <a:pt x="0" y="26"/>
                  </a:lnTo>
                  <a:lnTo>
                    <a:pt x="0" y="31"/>
                  </a:lnTo>
                  <a:lnTo>
                    <a:pt x="1" y="35"/>
                  </a:lnTo>
                  <a:lnTo>
                    <a:pt x="3" y="40"/>
                  </a:lnTo>
                  <a:lnTo>
                    <a:pt x="7" y="43"/>
                  </a:lnTo>
                  <a:lnTo>
                    <a:pt x="12" y="47"/>
                  </a:lnTo>
                  <a:lnTo>
                    <a:pt x="15" y="49"/>
                  </a:lnTo>
                  <a:lnTo>
                    <a:pt x="21" y="51"/>
                  </a:lnTo>
                  <a:lnTo>
                    <a:pt x="26" y="52"/>
                  </a:lnTo>
                  <a:lnTo>
                    <a:pt x="32" y="51"/>
                  </a:lnTo>
                  <a:lnTo>
                    <a:pt x="36" y="49"/>
                  </a:lnTo>
                  <a:lnTo>
                    <a:pt x="41" y="47"/>
                  </a:lnTo>
                  <a:lnTo>
                    <a:pt x="45" y="43"/>
                  </a:lnTo>
                  <a:lnTo>
                    <a:pt x="48" y="40"/>
                  </a:lnTo>
                  <a:lnTo>
                    <a:pt x="50" y="35"/>
                  </a:lnTo>
                  <a:lnTo>
                    <a:pt x="52" y="31"/>
                  </a:lnTo>
                  <a:lnTo>
                    <a:pt x="52" y="26"/>
                  </a:lnTo>
                  <a:lnTo>
                    <a:pt x="52" y="21"/>
                  </a:lnTo>
                  <a:lnTo>
                    <a:pt x="50" y="15"/>
                  </a:lnTo>
                  <a:lnTo>
                    <a:pt x="48" y="12"/>
                  </a:lnTo>
                  <a:lnTo>
                    <a:pt x="45" y="7"/>
                  </a:lnTo>
                  <a:lnTo>
                    <a:pt x="41" y="5"/>
                  </a:lnTo>
                  <a:lnTo>
                    <a:pt x="36" y="2"/>
                  </a:lnTo>
                  <a:lnTo>
                    <a:pt x="32"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73" name="Freeform 177">
              <a:extLst>
                <a:ext uri="{FF2B5EF4-FFF2-40B4-BE49-F238E27FC236}">
                  <a16:creationId xmlns:a16="http://schemas.microsoft.com/office/drawing/2014/main" id="{E4409747-96F6-C185-26C8-B895A546ED4D}"/>
                </a:ext>
              </a:extLst>
            </p:cNvPr>
            <p:cNvSpPr>
              <a:spLocks/>
            </p:cNvSpPr>
            <p:nvPr/>
          </p:nvSpPr>
          <p:spPr bwMode="auto">
            <a:xfrm>
              <a:off x="3680" y="4119"/>
              <a:ext cx="52" cy="52"/>
            </a:xfrm>
            <a:custGeom>
              <a:avLst/>
              <a:gdLst>
                <a:gd name="T0" fmla="*/ 26 w 52"/>
                <a:gd name="T1" fmla="*/ 0 h 52"/>
                <a:gd name="T2" fmla="*/ 21 w 52"/>
                <a:gd name="T3" fmla="*/ 0 h 52"/>
                <a:gd name="T4" fmla="*/ 15 w 52"/>
                <a:gd name="T5" fmla="*/ 2 h 52"/>
                <a:gd name="T6" fmla="*/ 12 w 52"/>
                <a:gd name="T7" fmla="*/ 5 h 52"/>
                <a:gd name="T8" fmla="*/ 7 w 52"/>
                <a:gd name="T9" fmla="*/ 7 h 52"/>
                <a:gd name="T10" fmla="*/ 3 w 52"/>
                <a:gd name="T11" fmla="*/ 12 h 52"/>
                <a:gd name="T12" fmla="*/ 1 w 52"/>
                <a:gd name="T13" fmla="*/ 15 h 52"/>
                <a:gd name="T14" fmla="*/ 0 w 52"/>
                <a:gd name="T15" fmla="*/ 21 h 52"/>
                <a:gd name="T16" fmla="*/ 0 w 52"/>
                <a:gd name="T17" fmla="*/ 26 h 52"/>
                <a:gd name="T18" fmla="*/ 0 w 52"/>
                <a:gd name="T19" fmla="*/ 31 h 52"/>
                <a:gd name="T20" fmla="*/ 1 w 52"/>
                <a:gd name="T21" fmla="*/ 35 h 52"/>
                <a:gd name="T22" fmla="*/ 3 w 52"/>
                <a:gd name="T23" fmla="*/ 40 h 52"/>
                <a:gd name="T24" fmla="*/ 7 w 52"/>
                <a:gd name="T25" fmla="*/ 43 h 52"/>
                <a:gd name="T26" fmla="*/ 12 w 52"/>
                <a:gd name="T27" fmla="*/ 47 h 52"/>
                <a:gd name="T28" fmla="*/ 15 w 52"/>
                <a:gd name="T29" fmla="*/ 49 h 52"/>
                <a:gd name="T30" fmla="*/ 21 w 52"/>
                <a:gd name="T31" fmla="*/ 51 h 52"/>
                <a:gd name="T32" fmla="*/ 26 w 52"/>
                <a:gd name="T33" fmla="*/ 52 h 52"/>
                <a:gd name="T34" fmla="*/ 32 w 52"/>
                <a:gd name="T35" fmla="*/ 51 h 52"/>
                <a:gd name="T36" fmla="*/ 36 w 52"/>
                <a:gd name="T37" fmla="*/ 49 h 52"/>
                <a:gd name="T38" fmla="*/ 41 w 52"/>
                <a:gd name="T39" fmla="*/ 47 h 52"/>
                <a:gd name="T40" fmla="*/ 45 w 52"/>
                <a:gd name="T41" fmla="*/ 43 h 52"/>
                <a:gd name="T42" fmla="*/ 48 w 52"/>
                <a:gd name="T43" fmla="*/ 40 h 52"/>
                <a:gd name="T44" fmla="*/ 50 w 52"/>
                <a:gd name="T45" fmla="*/ 35 h 52"/>
                <a:gd name="T46" fmla="*/ 52 w 52"/>
                <a:gd name="T47" fmla="*/ 31 h 52"/>
                <a:gd name="T48" fmla="*/ 52 w 52"/>
                <a:gd name="T49" fmla="*/ 26 h 52"/>
                <a:gd name="T50" fmla="*/ 52 w 52"/>
                <a:gd name="T51" fmla="*/ 21 h 52"/>
                <a:gd name="T52" fmla="*/ 50 w 52"/>
                <a:gd name="T53" fmla="*/ 15 h 52"/>
                <a:gd name="T54" fmla="*/ 48 w 52"/>
                <a:gd name="T55" fmla="*/ 12 h 52"/>
                <a:gd name="T56" fmla="*/ 45 w 52"/>
                <a:gd name="T57" fmla="*/ 7 h 52"/>
                <a:gd name="T58" fmla="*/ 41 w 52"/>
                <a:gd name="T59" fmla="*/ 5 h 52"/>
                <a:gd name="T60" fmla="*/ 36 w 52"/>
                <a:gd name="T61" fmla="*/ 2 h 52"/>
                <a:gd name="T62" fmla="*/ 32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1" y="0"/>
                  </a:lnTo>
                  <a:lnTo>
                    <a:pt x="15" y="2"/>
                  </a:lnTo>
                  <a:lnTo>
                    <a:pt x="12" y="5"/>
                  </a:lnTo>
                  <a:lnTo>
                    <a:pt x="7" y="7"/>
                  </a:lnTo>
                  <a:lnTo>
                    <a:pt x="3" y="12"/>
                  </a:lnTo>
                  <a:lnTo>
                    <a:pt x="1" y="15"/>
                  </a:lnTo>
                  <a:lnTo>
                    <a:pt x="0" y="21"/>
                  </a:lnTo>
                  <a:lnTo>
                    <a:pt x="0" y="26"/>
                  </a:lnTo>
                  <a:lnTo>
                    <a:pt x="0" y="31"/>
                  </a:lnTo>
                  <a:lnTo>
                    <a:pt x="1" y="35"/>
                  </a:lnTo>
                  <a:lnTo>
                    <a:pt x="3" y="40"/>
                  </a:lnTo>
                  <a:lnTo>
                    <a:pt x="7" y="43"/>
                  </a:lnTo>
                  <a:lnTo>
                    <a:pt x="12" y="47"/>
                  </a:lnTo>
                  <a:lnTo>
                    <a:pt x="15" y="49"/>
                  </a:lnTo>
                  <a:lnTo>
                    <a:pt x="21" y="51"/>
                  </a:lnTo>
                  <a:lnTo>
                    <a:pt x="26" y="52"/>
                  </a:lnTo>
                  <a:lnTo>
                    <a:pt x="32" y="51"/>
                  </a:lnTo>
                  <a:lnTo>
                    <a:pt x="36" y="49"/>
                  </a:lnTo>
                  <a:lnTo>
                    <a:pt x="41" y="47"/>
                  </a:lnTo>
                  <a:lnTo>
                    <a:pt x="45" y="43"/>
                  </a:lnTo>
                  <a:lnTo>
                    <a:pt x="48" y="40"/>
                  </a:lnTo>
                  <a:lnTo>
                    <a:pt x="50" y="35"/>
                  </a:lnTo>
                  <a:lnTo>
                    <a:pt x="52" y="31"/>
                  </a:lnTo>
                  <a:lnTo>
                    <a:pt x="52" y="26"/>
                  </a:lnTo>
                  <a:lnTo>
                    <a:pt x="52" y="21"/>
                  </a:lnTo>
                  <a:lnTo>
                    <a:pt x="50" y="15"/>
                  </a:lnTo>
                  <a:lnTo>
                    <a:pt x="48" y="12"/>
                  </a:lnTo>
                  <a:lnTo>
                    <a:pt x="45" y="7"/>
                  </a:lnTo>
                  <a:lnTo>
                    <a:pt x="41" y="5"/>
                  </a:lnTo>
                  <a:lnTo>
                    <a:pt x="36" y="2"/>
                  </a:lnTo>
                  <a:lnTo>
                    <a:pt x="32"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74" name="Freeform 178">
              <a:extLst>
                <a:ext uri="{FF2B5EF4-FFF2-40B4-BE49-F238E27FC236}">
                  <a16:creationId xmlns:a16="http://schemas.microsoft.com/office/drawing/2014/main" id="{0C47D361-D009-B8C9-E42C-392551AF2740}"/>
                </a:ext>
              </a:extLst>
            </p:cNvPr>
            <p:cNvSpPr>
              <a:spLocks/>
            </p:cNvSpPr>
            <p:nvPr/>
          </p:nvSpPr>
          <p:spPr bwMode="auto">
            <a:xfrm>
              <a:off x="4154" y="2820"/>
              <a:ext cx="51" cy="52"/>
            </a:xfrm>
            <a:custGeom>
              <a:avLst/>
              <a:gdLst>
                <a:gd name="T0" fmla="*/ 26 w 51"/>
                <a:gd name="T1" fmla="*/ 0 h 52"/>
                <a:gd name="T2" fmla="*/ 20 w 51"/>
                <a:gd name="T3" fmla="*/ 0 h 52"/>
                <a:gd name="T4" fmla="*/ 15 w 51"/>
                <a:gd name="T5" fmla="*/ 2 h 52"/>
                <a:gd name="T6" fmla="*/ 10 w 51"/>
                <a:gd name="T7" fmla="*/ 5 h 52"/>
                <a:gd name="T8" fmla="*/ 7 w 51"/>
                <a:gd name="T9" fmla="*/ 7 h 52"/>
                <a:gd name="T10" fmla="*/ 3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3 w 51"/>
                <a:gd name="T23" fmla="*/ 40 h 52"/>
                <a:gd name="T24" fmla="*/ 7 w 51"/>
                <a:gd name="T25" fmla="*/ 43 h 52"/>
                <a:gd name="T26" fmla="*/ 10 w 51"/>
                <a:gd name="T27" fmla="*/ 47 h 52"/>
                <a:gd name="T28" fmla="*/ 15 w 51"/>
                <a:gd name="T29" fmla="*/ 49 h 52"/>
                <a:gd name="T30" fmla="*/ 20 w 51"/>
                <a:gd name="T31" fmla="*/ 50 h 52"/>
                <a:gd name="T32" fmla="*/ 26 w 51"/>
                <a:gd name="T33" fmla="*/ 52 h 52"/>
                <a:gd name="T34" fmla="*/ 30 w 51"/>
                <a:gd name="T35" fmla="*/ 50 h 52"/>
                <a:gd name="T36" fmla="*/ 35 w 51"/>
                <a:gd name="T37" fmla="*/ 49 h 52"/>
                <a:gd name="T38" fmla="*/ 40 w 51"/>
                <a:gd name="T39" fmla="*/ 47 h 52"/>
                <a:gd name="T40" fmla="*/ 43 w 51"/>
                <a:gd name="T41" fmla="*/ 43 h 52"/>
                <a:gd name="T42" fmla="*/ 47 w 51"/>
                <a:gd name="T43" fmla="*/ 40 h 52"/>
                <a:gd name="T44" fmla="*/ 49 w 51"/>
                <a:gd name="T45" fmla="*/ 35 h 52"/>
                <a:gd name="T46" fmla="*/ 50 w 51"/>
                <a:gd name="T47" fmla="*/ 30 h 52"/>
                <a:gd name="T48" fmla="*/ 51 w 51"/>
                <a:gd name="T49" fmla="*/ 26 h 52"/>
                <a:gd name="T50" fmla="*/ 50 w 51"/>
                <a:gd name="T51" fmla="*/ 20 h 52"/>
                <a:gd name="T52" fmla="*/ 49 w 51"/>
                <a:gd name="T53" fmla="*/ 15 h 52"/>
                <a:gd name="T54" fmla="*/ 47 w 51"/>
                <a:gd name="T55" fmla="*/ 12 h 52"/>
                <a:gd name="T56" fmla="*/ 43 w 51"/>
                <a:gd name="T57" fmla="*/ 7 h 52"/>
                <a:gd name="T58" fmla="*/ 40 w 51"/>
                <a:gd name="T59" fmla="*/ 5 h 52"/>
                <a:gd name="T60" fmla="*/ 35 w 51"/>
                <a:gd name="T61" fmla="*/ 2 h 52"/>
                <a:gd name="T62" fmla="*/ 30 w 51"/>
                <a:gd name="T63" fmla="*/ 0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0"/>
                  </a:lnTo>
                  <a:lnTo>
                    <a:pt x="15" y="2"/>
                  </a:lnTo>
                  <a:lnTo>
                    <a:pt x="10" y="5"/>
                  </a:lnTo>
                  <a:lnTo>
                    <a:pt x="7" y="7"/>
                  </a:lnTo>
                  <a:lnTo>
                    <a:pt x="3" y="12"/>
                  </a:lnTo>
                  <a:lnTo>
                    <a:pt x="1" y="15"/>
                  </a:lnTo>
                  <a:lnTo>
                    <a:pt x="0" y="20"/>
                  </a:lnTo>
                  <a:lnTo>
                    <a:pt x="0" y="26"/>
                  </a:lnTo>
                  <a:lnTo>
                    <a:pt x="0" y="30"/>
                  </a:lnTo>
                  <a:lnTo>
                    <a:pt x="1" y="35"/>
                  </a:lnTo>
                  <a:lnTo>
                    <a:pt x="3" y="40"/>
                  </a:lnTo>
                  <a:lnTo>
                    <a:pt x="7" y="43"/>
                  </a:lnTo>
                  <a:lnTo>
                    <a:pt x="10" y="47"/>
                  </a:lnTo>
                  <a:lnTo>
                    <a:pt x="15" y="49"/>
                  </a:lnTo>
                  <a:lnTo>
                    <a:pt x="20" y="50"/>
                  </a:lnTo>
                  <a:lnTo>
                    <a:pt x="26" y="52"/>
                  </a:lnTo>
                  <a:lnTo>
                    <a:pt x="30" y="50"/>
                  </a:lnTo>
                  <a:lnTo>
                    <a:pt x="35" y="49"/>
                  </a:lnTo>
                  <a:lnTo>
                    <a:pt x="40" y="47"/>
                  </a:lnTo>
                  <a:lnTo>
                    <a:pt x="43" y="43"/>
                  </a:lnTo>
                  <a:lnTo>
                    <a:pt x="47" y="40"/>
                  </a:lnTo>
                  <a:lnTo>
                    <a:pt x="49" y="35"/>
                  </a:lnTo>
                  <a:lnTo>
                    <a:pt x="50" y="30"/>
                  </a:lnTo>
                  <a:lnTo>
                    <a:pt x="51" y="26"/>
                  </a:lnTo>
                  <a:lnTo>
                    <a:pt x="50" y="20"/>
                  </a:lnTo>
                  <a:lnTo>
                    <a:pt x="49" y="15"/>
                  </a:lnTo>
                  <a:lnTo>
                    <a:pt x="47" y="12"/>
                  </a:lnTo>
                  <a:lnTo>
                    <a:pt x="43" y="7"/>
                  </a:lnTo>
                  <a:lnTo>
                    <a:pt x="40" y="5"/>
                  </a:lnTo>
                  <a:lnTo>
                    <a:pt x="35" y="2"/>
                  </a:lnTo>
                  <a:lnTo>
                    <a:pt x="30"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75" name="Freeform 179">
              <a:extLst>
                <a:ext uri="{FF2B5EF4-FFF2-40B4-BE49-F238E27FC236}">
                  <a16:creationId xmlns:a16="http://schemas.microsoft.com/office/drawing/2014/main" id="{B1057689-D24F-7082-D568-02B6277AC74F}"/>
                </a:ext>
              </a:extLst>
            </p:cNvPr>
            <p:cNvSpPr>
              <a:spLocks/>
            </p:cNvSpPr>
            <p:nvPr/>
          </p:nvSpPr>
          <p:spPr bwMode="auto">
            <a:xfrm>
              <a:off x="4154" y="2820"/>
              <a:ext cx="51" cy="52"/>
            </a:xfrm>
            <a:custGeom>
              <a:avLst/>
              <a:gdLst>
                <a:gd name="T0" fmla="*/ 26 w 51"/>
                <a:gd name="T1" fmla="*/ 0 h 52"/>
                <a:gd name="T2" fmla="*/ 20 w 51"/>
                <a:gd name="T3" fmla="*/ 0 h 52"/>
                <a:gd name="T4" fmla="*/ 15 w 51"/>
                <a:gd name="T5" fmla="*/ 2 h 52"/>
                <a:gd name="T6" fmla="*/ 10 w 51"/>
                <a:gd name="T7" fmla="*/ 5 h 52"/>
                <a:gd name="T8" fmla="*/ 7 w 51"/>
                <a:gd name="T9" fmla="*/ 7 h 52"/>
                <a:gd name="T10" fmla="*/ 3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3 w 51"/>
                <a:gd name="T23" fmla="*/ 40 h 52"/>
                <a:gd name="T24" fmla="*/ 7 w 51"/>
                <a:gd name="T25" fmla="*/ 43 h 52"/>
                <a:gd name="T26" fmla="*/ 10 w 51"/>
                <a:gd name="T27" fmla="*/ 47 h 52"/>
                <a:gd name="T28" fmla="*/ 15 w 51"/>
                <a:gd name="T29" fmla="*/ 49 h 52"/>
                <a:gd name="T30" fmla="*/ 20 w 51"/>
                <a:gd name="T31" fmla="*/ 50 h 52"/>
                <a:gd name="T32" fmla="*/ 26 w 51"/>
                <a:gd name="T33" fmla="*/ 52 h 52"/>
                <a:gd name="T34" fmla="*/ 30 w 51"/>
                <a:gd name="T35" fmla="*/ 50 h 52"/>
                <a:gd name="T36" fmla="*/ 35 w 51"/>
                <a:gd name="T37" fmla="*/ 49 h 52"/>
                <a:gd name="T38" fmla="*/ 40 w 51"/>
                <a:gd name="T39" fmla="*/ 47 h 52"/>
                <a:gd name="T40" fmla="*/ 43 w 51"/>
                <a:gd name="T41" fmla="*/ 43 h 52"/>
                <a:gd name="T42" fmla="*/ 47 w 51"/>
                <a:gd name="T43" fmla="*/ 40 h 52"/>
                <a:gd name="T44" fmla="*/ 49 w 51"/>
                <a:gd name="T45" fmla="*/ 35 h 52"/>
                <a:gd name="T46" fmla="*/ 50 w 51"/>
                <a:gd name="T47" fmla="*/ 30 h 52"/>
                <a:gd name="T48" fmla="*/ 51 w 51"/>
                <a:gd name="T49" fmla="*/ 26 h 52"/>
                <a:gd name="T50" fmla="*/ 50 w 51"/>
                <a:gd name="T51" fmla="*/ 20 h 52"/>
                <a:gd name="T52" fmla="*/ 49 w 51"/>
                <a:gd name="T53" fmla="*/ 15 h 52"/>
                <a:gd name="T54" fmla="*/ 47 w 51"/>
                <a:gd name="T55" fmla="*/ 12 h 52"/>
                <a:gd name="T56" fmla="*/ 43 w 51"/>
                <a:gd name="T57" fmla="*/ 7 h 52"/>
                <a:gd name="T58" fmla="*/ 40 w 51"/>
                <a:gd name="T59" fmla="*/ 5 h 52"/>
                <a:gd name="T60" fmla="*/ 35 w 51"/>
                <a:gd name="T61" fmla="*/ 2 h 52"/>
                <a:gd name="T62" fmla="*/ 30 w 51"/>
                <a:gd name="T63" fmla="*/ 0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0"/>
                  </a:lnTo>
                  <a:lnTo>
                    <a:pt x="15" y="2"/>
                  </a:lnTo>
                  <a:lnTo>
                    <a:pt x="10" y="5"/>
                  </a:lnTo>
                  <a:lnTo>
                    <a:pt x="7" y="7"/>
                  </a:lnTo>
                  <a:lnTo>
                    <a:pt x="3" y="12"/>
                  </a:lnTo>
                  <a:lnTo>
                    <a:pt x="1" y="15"/>
                  </a:lnTo>
                  <a:lnTo>
                    <a:pt x="0" y="20"/>
                  </a:lnTo>
                  <a:lnTo>
                    <a:pt x="0" y="26"/>
                  </a:lnTo>
                  <a:lnTo>
                    <a:pt x="0" y="30"/>
                  </a:lnTo>
                  <a:lnTo>
                    <a:pt x="1" y="35"/>
                  </a:lnTo>
                  <a:lnTo>
                    <a:pt x="3" y="40"/>
                  </a:lnTo>
                  <a:lnTo>
                    <a:pt x="7" y="43"/>
                  </a:lnTo>
                  <a:lnTo>
                    <a:pt x="10" y="47"/>
                  </a:lnTo>
                  <a:lnTo>
                    <a:pt x="15" y="49"/>
                  </a:lnTo>
                  <a:lnTo>
                    <a:pt x="20" y="50"/>
                  </a:lnTo>
                  <a:lnTo>
                    <a:pt x="26" y="52"/>
                  </a:lnTo>
                  <a:lnTo>
                    <a:pt x="30" y="50"/>
                  </a:lnTo>
                  <a:lnTo>
                    <a:pt x="35" y="49"/>
                  </a:lnTo>
                  <a:lnTo>
                    <a:pt x="40" y="47"/>
                  </a:lnTo>
                  <a:lnTo>
                    <a:pt x="43" y="43"/>
                  </a:lnTo>
                  <a:lnTo>
                    <a:pt x="47" y="40"/>
                  </a:lnTo>
                  <a:lnTo>
                    <a:pt x="49" y="35"/>
                  </a:lnTo>
                  <a:lnTo>
                    <a:pt x="50" y="30"/>
                  </a:lnTo>
                  <a:lnTo>
                    <a:pt x="51" y="26"/>
                  </a:lnTo>
                  <a:lnTo>
                    <a:pt x="50" y="20"/>
                  </a:lnTo>
                  <a:lnTo>
                    <a:pt x="49" y="15"/>
                  </a:lnTo>
                  <a:lnTo>
                    <a:pt x="47" y="12"/>
                  </a:lnTo>
                  <a:lnTo>
                    <a:pt x="43" y="7"/>
                  </a:lnTo>
                  <a:lnTo>
                    <a:pt x="40" y="5"/>
                  </a:lnTo>
                  <a:lnTo>
                    <a:pt x="35" y="2"/>
                  </a:lnTo>
                  <a:lnTo>
                    <a:pt x="30"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76" name="Freeform 180">
              <a:extLst>
                <a:ext uri="{FF2B5EF4-FFF2-40B4-BE49-F238E27FC236}">
                  <a16:creationId xmlns:a16="http://schemas.microsoft.com/office/drawing/2014/main" id="{1A8B1F05-29C2-C649-6EC5-3773078EE68A}"/>
                </a:ext>
              </a:extLst>
            </p:cNvPr>
            <p:cNvSpPr>
              <a:spLocks/>
            </p:cNvSpPr>
            <p:nvPr/>
          </p:nvSpPr>
          <p:spPr bwMode="auto">
            <a:xfrm>
              <a:off x="5145" y="2820"/>
              <a:ext cx="51" cy="52"/>
            </a:xfrm>
            <a:custGeom>
              <a:avLst/>
              <a:gdLst>
                <a:gd name="T0" fmla="*/ 25 w 51"/>
                <a:gd name="T1" fmla="*/ 0 h 52"/>
                <a:gd name="T2" fmla="*/ 20 w 51"/>
                <a:gd name="T3" fmla="*/ 0 h 52"/>
                <a:gd name="T4" fmla="*/ 15 w 51"/>
                <a:gd name="T5" fmla="*/ 2 h 52"/>
                <a:gd name="T6" fmla="*/ 11 w 51"/>
                <a:gd name="T7" fmla="*/ 5 h 52"/>
                <a:gd name="T8" fmla="*/ 7 w 51"/>
                <a:gd name="T9" fmla="*/ 7 h 52"/>
                <a:gd name="T10" fmla="*/ 4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4 w 51"/>
                <a:gd name="T23" fmla="*/ 40 h 52"/>
                <a:gd name="T24" fmla="*/ 7 w 51"/>
                <a:gd name="T25" fmla="*/ 43 h 52"/>
                <a:gd name="T26" fmla="*/ 11 w 51"/>
                <a:gd name="T27" fmla="*/ 47 h 52"/>
                <a:gd name="T28" fmla="*/ 15 w 51"/>
                <a:gd name="T29" fmla="*/ 49 h 52"/>
                <a:gd name="T30" fmla="*/ 20 w 51"/>
                <a:gd name="T31" fmla="*/ 50 h 52"/>
                <a:gd name="T32" fmla="*/ 25 w 51"/>
                <a:gd name="T33" fmla="*/ 52 h 52"/>
                <a:gd name="T34" fmla="*/ 31 w 51"/>
                <a:gd name="T35" fmla="*/ 50 h 52"/>
                <a:gd name="T36" fmla="*/ 35 w 51"/>
                <a:gd name="T37" fmla="*/ 49 h 52"/>
                <a:gd name="T38" fmla="*/ 40 w 51"/>
                <a:gd name="T39" fmla="*/ 47 h 52"/>
                <a:gd name="T40" fmla="*/ 44 w 51"/>
                <a:gd name="T41" fmla="*/ 43 h 52"/>
                <a:gd name="T42" fmla="*/ 47 w 51"/>
                <a:gd name="T43" fmla="*/ 40 h 52"/>
                <a:gd name="T44" fmla="*/ 49 w 51"/>
                <a:gd name="T45" fmla="*/ 35 h 52"/>
                <a:gd name="T46" fmla="*/ 51 w 51"/>
                <a:gd name="T47" fmla="*/ 30 h 52"/>
                <a:gd name="T48" fmla="*/ 51 w 51"/>
                <a:gd name="T49" fmla="*/ 26 h 52"/>
                <a:gd name="T50" fmla="*/ 51 w 51"/>
                <a:gd name="T51" fmla="*/ 20 h 52"/>
                <a:gd name="T52" fmla="*/ 49 w 51"/>
                <a:gd name="T53" fmla="*/ 15 h 52"/>
                <a:gd name="T54" fmla="*/ 47 w 51"/>
                <a:gd name="T55" fmla="*/ 12 h 52"/>
                <a:gd name="T56" fmla="*/ 44 w 51"/>
                <a:gd name="T57" fmla="*/ 7 h 52"/>
                <a:gd name="T58" fmla="*/ 40 w 51"/>
                <a:gd name="T59" fmla="*/ 5 h 52"/>
                <a:gd name="T60" fmla="*/ 35 w 51"/>
                <a:gd name="T61" fmla="*/ 2 h 52"/>
                <a:gd name="T62" fmla="*/ 31 w 51"/>
                <a:gd name="T63" fmla="*/ 0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0"/>
                  </a:lnTo>
                  <a:lnTo>
                    <a:pt x="15" y="2"/>
                  </a:lnTo>
                  <a:lnTo>
                    <a:pt x="11" y="5"/>
                  </a:lnTo>
                  <a:lnTo>
                    <a:pt x="7" y="7"/>
                  </a:lnTo>
                  <a:lnTo>
                    <a:pt x="4" y="12"/>
                  </a:lnTo>
                  <a:lnTo>
                    <a:pt x="1" y="15"/>
                  </a:lnTo>
                  <a:lnTo>
                    <a:pt x="0" y="20"/>
                  </a:lnTo>
                  <a:lnTo>
                    <a:pt x="0" y="26"/>
                  </a:lnTo>
                  <a:lnTo>
                    <a:pt x="0" y="30"/>
                  </a:lnTo>
                  <a:lnTo>
                    <a:pt x="1" y="35"/>
                  </a:lnTo>
                  <a:lnTo>
                    <a:pt x="4" y="40"/>
                  </a:lnTo>
                  <a:lnTo>
                    <a:pt x="7" y="43"/>
                  </a:lnTo>
                  <a:lnTo>
                    <a:pt x="11" y="47"/>
                  </a:lnTo>
                  <a:lnTo>
                    <a:pt x="15" y="49"/>
                  </a:lnTo>
                  <a:lnTo>
                    <a:pt x="20" y="50"/>
                  </a:lnTo>
                  <a:lnTo>
                    <a:pt x="25" y="52"/>
                  </a:lnTo>
                  <a:lnTo>
                    <a:pt x="31" y="50"/>
                  </a:lnTo>
                  <a:lnTo>
                    <a:pt x="35" y="49"/>
                  </a:lnTo>
                  <a:lnTo>
                    <a:pt x="40" y="47"/>
                  </a:lnTo>
                  <a:lnTo>
                    <a:pt x="44" y="43"/>
                  </a:lnTo>
                  <a:lnTo>
                    <a:pt x="47" y="40"/>
                  </a:lnTo>
                  <a:lnTo>
                    <a:pt x="49" y="35"/>
                  </a:lnTo>
                  <a:lnTo>
                    <a:pt x="51" y="30"/>
                  </a:lnTo>
                  <a:lnTo>
                    <a:pt x="51" y="26"/>
                  </a:lnTo>
                  <a:lnTo>
                    <a:pt x="51" y="20"/>
                  </a:lnTo>
                  <a:lnTo>
                    <a:pt x="49" y="15"/>
                  </a:lnTo>
                  <a:lnTo>
                    <a:pt x="47" y="12"/>
                  </a:lnTo>
                  <a:lnTo>
                    <a:pt x="44" y="7"/>
                  </a:lnTo>
                  <a:lnTo>
                    <a:pt x="40" y="5"/>
                  </a:lnTo>
                  <a:lnTo>
                    <a:pt x="35" y="2"/>
                  </a:lnTo>
                  <a:lnTo>
                    <a:pt x="31" y="0"/>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77" name="Freeform 181">
              <a:extLst>
                <a:ext uri="{FF2B5EF4-FFF2-40B4-BE49-F238E27FC236}">
                  <a16:creationId xmlns:a16="http://schemas.microsoft.com/office/drawing/2014/main" id="{9AC2DA0A-7D59-6851-C0AF-341D85B789D5}"/>
                </a:ext>
              </a:extLst>
            </p:cNvPr>
            <p:cNvSpPr>
              <a:spLocks/>
            </p:cNvSpPr>
            <p:nvPr/>
          </p:nvSpPr>
          <p:spPr bwMode="auto">
            <a:xfrm>
              <a:off x="5145" y="2820"/>
              <a:ext cx="51" cy="52"/>
            </a:xfrm>
            <a:custGeom>
              <a:avLst/>
              <a:gdLst>
                <a:gd name="T0" fmla="*/ 25 w 51"/>
                <a:gd name="T1" fmla="*/ 0 h 52"/>
                <a:gd name="T2" fmla="*/ 20 w 51"/>
                <a:gd name="T3" fmla="*/ 0 h 52"/>
                <a:gd name="T4" fmla="*/ 15 w 51"/>
                <a:gd name="T5" fmla="*/ 2 h 52"/>
                <a:gd name="T6" fmla="*/ 11 w 51"/>
                <a:gd name="T7" fmla="*/ 5 h 52"/>
                <a:gd name="T8" fmla="*/ 7 w 51"/>
                <a:gd name="T9" fmla="*/ 7 h 52"/>
                <a:gd name="T10" fmla="*/ 4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4 w 51"/>
                <a:gd name="T23" fmla="*/ 40 h 52"/>
                <a:gd name="T24" fmla="*/ 7 w 51"/>
                <a:gd name="T25" fmla="*/ 43 h 52"/>
                <a:gd name="T26" fmla="*/ 11 w 51"/>
                <a:gd name="T27" fmla="*/ 47 h 52"/>
                <a:gd name="T28" fmla="*/ 15 w 51"/>
                <a:gd name="T29" fmla="*/ 49 h 52"/>
                <a:gd name="T30" fmla="*/ 20 w 51"/>
                <a:gd name="T31" fmla="*/ 50 h 52"/>
                <a:gd name="T32" fmla="*/ 25 w 51"/>
                <a:gd name="T33" fmla="*/ 52 h 52"/>
                <a:gd name="T34" fmla="*/ 31 w 51"/>
                <a:gd name="T35" fmla="*/ 50 h 52"/>
                <a:gd name="T36" fmla="*/ 35 w 51"/>
                <a:gd name="T37" fmla="*/ 49 h 52"/>
                <a:gd name="T38" fmla="*/ 40 w 51"/>
                <a:gd name="T39" fmla="*/ 47 h 52"/>
                <a:gd name="T40" fmla="*/ 44 w 51"/>
                <a:gd name="T41" fmla="*/ 43 h 52"/>
                <a:gd name="T42" fmla="*/ 47 w 51"/>
                <a:gd name="T43" fmla="*/ 40 h 52"/>
                <a:gd name="T44" fmla="*/ 49 w 51"/>
                <a:gd name="T45" fmla="*/ 35 h 52"/>
                <a:gd name="T46" fmla="*/ 51 w 51"/>
                <a:gd name="T47" fmla="*/ 30 h 52"/>
                <a:gd name="T48" fmla="*/ 51 w 51"/>
                <a:gd name="T49" fmla="*/ 26 h 52"/>
                <a:gd name="T50" fmla="*/ 51 w 51"/>
                <a:gd name="T51" fmla="*/ 20 h 52"/>
                <a:gd name="T52" fmla="*/ 49 w 51"/>
                <a:gd name="T53" fmla="*/ 15 h 52"/>
                <a:gd name="T54" fmla="*/ 47 w 51"/>
                <a:gd name="T55" fmla="*/ 12 h 52"/>
                <a:gd name="T56" fmla="*/ 44 w 51"/>
                <a:gd name="T57" fmla="*/ 7 h 52"/>
                <a:gd name="T58" fmla="*/ 40 w 51"/>
                <a:gd name="T59" fmla="*/ 5 h 52"/>
                <a:gd name="T60" fmla="*/ 35 w 51"/>
                <a:gd name="T61" fmla="*/ 2 h 52"/>
                <a:gd name="T62" fmla="*/ 31 w 51"/>
                <a:gd name="T63" fmla="*/ 0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0"/>
                  </a:lnTo>
                  <a:lnTo>
                    <a:pt x="15" y="2"/>
                  </a:lnTo>
                  <a:lnTo>
                    <a:pt x="11" y="5"/>
                  </a:lnTo>
                  <a:lnTo>
                    <a:pt x="7" y="7"/>
                  </a:lnTo>
                  <a:lnTo>
                    <a:pt x="4" y="12"/>
                  </a:lnTo>
                  <a:lnTo>
                    <a:pt x="1" y="15"/>
                  </a:lnTo>
                  <a:lnTo>
                    <a:pt x="0" y="20"/>
                  </a:lnTo>
                  <a:lnTo>
                    <a:pt x="0" y="26"/>
                  </a:lnTo>
                  <a:lnTo>
                    <a:pt x="0" y="30"/>
                  </a:lnTo>
                  <a:lnTo>
                    <a:pt x="1" y="35"/>
                  </a:lnTo>
                  <a:lnTo>
                    <a:pt x="4" y="40"/>
                  </a:lnTo>
                  <a:lnTo>
                    <a:pt x="7" y="43"/>
                  </a:lnTo>
                  <a:lnTo>
                    <a:pt x="11" y="47"/>
                  </a:lnTo>
                  <a:lnTo>
                    <a:pt x="15" y="49"/>
                  </a:lnTo>
                  <a:lnTo>
                    <a:pt x="20" y="50"/>
                  </a:lnTo>
                  <a:lnTo>
                    <a:pt x="25" y="52"/>
                  </a:lnTo>
                  <a:lnTo>
                    <a:pt x="31" y="50"/>
                  </a:lnTo>
                  <a:lnTo>
                    <a:pt x="35" y="49"/>
                  </a:lnTo>
                  <a:lnTo>
                    <a:pt x="40" y="47"/>
                  </a:lnTo>
                  <a:lnTo>
                    <a:pt x="44" y="43"/>
                  </a:lnTo>
                  <a:lnTo>
                    <a:pt x="47" y="40"/>
                  </a:lnTo>
                  <a:lnTo>
                    <a:pt x="49" y="35"/>
                  </a:lnTo>
                  <a:lnTo>
                    <a:pt x="51" y="30"/>
                  </a:lnTo>
                  <a:lnTo>
                    <a:pt x="51" y="26"/>
                  </a:lnTo>
                  <a:lnTo>
                    <a:pt x="51" y="20"/>
                  </a:lnTo>
                  <a:lnTo>
                    <a:pt x="49" y="15"/>
                  </a:lnTo>
                  <a:lnTo>
                    <a:pt x="47" y="12"/>
                  </a:lnTo>
                  <a:lnTo>
                    <a:pt x="44" y="7"/>
                  </a:lnTo>
                  <a:lnTo>
                    <a:pt x="40" y="5"/>
                  </a:lnTo>
                  <a:lnTo>
                    <a:pt x="35" y="2"/>
                  </a:lnTo>
                  <a:lnTo>
                    <a:pt x="31" y="0"/>
                  </a:lnTo>
                  <a:lnTo>
                    <a:pt x="2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78" name="Freeform 182">
              <a:extLst>
                <a:ext uri="{FF2B5EF4-FFF2-40B4-BE49-F238E27FC236}">
                  <a16:creationId xmlns:a16="http://schemas.microsoft.com/office/drawing/2014/main" id="{24E260E0-4C75-DDC6-0127-C637002FDB4E}"/>
                </a:ext>
              </a:extLst>
            </p:cNvPr>
            <p:cNvSpPr>
              <a:spLocks/>
            </p:cNvSpPr>
            <p:nvPr/>
          </p:nvSpPr>
          <p:spPr bwMode="auto">
            <a:xfrm>
              <a:off x="3678" y="3107"/>
              <a:ext cx="50" cy="50"/>
            </a:xfrm>
            <a:custGeom>
              <a:avLst/>
              <a:gdLst>
                <a:gd name="T0" fmla="*/ 24 w 50"/>
                <a:gd name="T1" fmla="*/ 0 h 50"/>
                <a:gd name="T2" fmla="*/ 20 w 50"/>
                <a:gd name="T3" fmla="*/ 0 h 50"/>
                <a:gd name="T4" fmla="*/ 15 w 50"/>
                <a:gd name="T5" fmla="*/ 1 h 50"/>
                <a:gd name="T6" fmla="*/ 10 w 50"/>
                <a:gd name="T7" fmla="*/ 3 h 50"/>
                <a:gd name="T8" fmla="*/ 7 w 50"/>
                <a:gd name="T9" fmla="*/ 7 h 50"/>
                <a:gd name="T10" fmla="*/ 3 w 50"/>
                <a:gd name="T11" fmla="*/ 10 h 50"/>
                <a:gd name="T12" fmla="*/ 1 w 50"/>
                <a:gd name="T13" fmla="*/ 15 h 50"/>
                <a:gd name="T14" fmla="*/ 0 w 50"/>
                <a:gd name="T15" fmla="*/ 20 h 50"/>
                <a:gd name="T16" fmla="*/ 0 w 50"/>
                <a:gd name="T17" fmla="*/ 26 h 50"/>
                <a:gd name="T18" fmla="*/ 0 w 50"/>
                <a:gd name="T19" fmla="*/ 30 h 50"/>
                <a:gd name="T20" fmla="*/ 1 w 50"/>
                <a:gd name="T21" fmla="*/ 35 h 50"/>
                <a:gd name="T22" fmla="*/ 3 w 50"/>
                <a:gd name="T23" fmla="*/ 40 h 50"/>
                <a:gd name="T24" fmla="*/ 7 w 50"/>
                <a:gd name="T25" fmla="*/ 43 h 50"/>
                <a:gd name="T26" fmla="*/ 10 w 50"/>
                <a:gd name="T27" fmla="*/ 47 h 50"/>
                <a:gd name="T28" fmla="*/ 15 w 50"/>
                <a:gd name="T29" fmla="*/ 49 h 50"/>
                <a:gd name="T30" fmla="*/ 20 w 50"/>
                <a:gd name="T31" fmla="*/ 50 h 50"/>
                <a:gd name="T32" fmla="*/ 24 w 50"/>
                <a:gd name="T33" fmla="*/ 50 h 50"/>
                <a:gd name="T34" fmla="*/ 30 w 50"/>
                <a:gd name="T35" fmla="*/ 50 h 50"/>
                <a:gd name="T36" fmla="*/ 35 w 50"/>
                <a:gd name="T37" fmla="*/ 49 h 50"/>
                <a:gd name="T38" fmla="*/ 40 w 50"/>
                <a:gd name="T39" fmla="*/ 47 h 50"/>
                <a:gd name="T40" fmla="*/ 43 w 50"/>
                <a:gd name="T41" fmla="*/ 43 h 50"/>
                <a:gd name="T42" fmla="*/ 47 w 50"/>
                <a:gd name="T43" fmla="*/ 40 h 50"/>
                <a:gd name="T44" fmla="*/ 49 w 50"/>
                <a:gd name="T45" fmla="*/ 35 h 50"/>
                <a:gd name="T46" fmla="*/ 50 w 50"/>
                <a:gd name="T47" fmla="*/ 30 h 50"/>
                <a:gd name="T48" fmla="*/ 50 w 50"/>
                <a:gd name="T49" fmla="*/ 26 h 50"/>
                <a:gd name="T50" fmla="*/ 50 w 50"/>
                <a:gd name="T51" fmla="*/ 20 h 50"/>
                <a:gd name="T52" fmla="*/ 49 w 50"/>
                <a:gd name="T53" fmla="*/ 15 h 50"/>
                <a:gd name="T54" fmla="*/ 47 w 50"/>
                <a:gd name="T55" fmla="*/ 10 h 50"/>
                <a:gd name="T56" fmla="*/ 43 w 50"/>
                <a:gd name="T57" fmla="*/ 7 h 50"/>
                <a:gd name="T58" fmla="*/ 40 w 50"/>
                <a:gd name="T59" fmla="*/ 3 h 50"/>
                <a:gd name="T60" fmla="*/ 35 w 50"/>
                <a:gd name="T61" fmla="*/ 1 h 50"/>
                <a:gd name="T62" fmla="*/ 30 w 50"/>
                <a:gd name="T63" fmla="*/ 0 h 50"/>
                <a:gd name="T64" fmla="*/ 24 w 50"/>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0"/>
                <a:gd name="T101" fmla="*/ 50 w 50"/>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0">
                  <a:moveTo>
                    <a:pt x="24" y="0"/>
                  </a:moveTo>
                  <a:lnTo>
                    <a:pt x="20" y="0"/>
                  </a:lnTo>
                  <a:lnTo>
                    <a:pt x="15" y="1"/>
                  </a:lnTo>
                  <a:lnTo>
                    <a:pt x="10" y="3"/>
                  </a:lnTo>
                  <a:lnTo>
                    <a:pt x="7" y="7"/>
                  </a:lnTo>
                  <a:lnTo>
                    <a:pt x="3" y="10"/>
                  </a:lnTo>
                  <a:lnTo>
                    <a:pt x="1" y="15"/>
                  </a:lnTo>
                  <a:lnTo>
                    <a:pt x="0" y="20"/>
                  </a:lnTo>
                  <a:lnTo>
                    <a:pt x="0" y="26"/>
                  </a:lnTo>
                  <a:lnTo>
                    <a:pt x="0" y="30"/>
                  </a:lnTo>
                  <a:lnTo>
                    <a:pt x="1" y="35"/>
                  </a:lnTo>
                  <a:lnTo>
                    <a:pt x="3" y="40"/>
                  </a:lnTo>
                  <a:lnTo>
                    <a:pt x="7" y="43"/>
                  </a:lnTo>
                  <a:lnTo>
                    <a:pt x="10" y="47"/>
                  </a:lnTo>
                  <a:lnTo>
                    <a:pt x="15" y="49"/>
                  </a:lnTo>
                  <a:lnTo>
                    <a:pt x="20" y="50"/>
                  </a:lnTo>
                  <a:lnTo>
                    <a:pt x="24" y="50"/>
                  </a:lnTo>
                  <a:lnTo>
                    <a:pt x="30" y="50"/>
                  </a:lnTo>
                  <a:lnTo>
                    <a:pt x="35" y="49"/>
                  </a:lnTo>
                  <a:lnTo>
                    <a:pt x="40" y="47"/>
                  </a:lnTo>
                  <a:lnTo>
                    <a:pt x="43" y="43"/>
                  </a:lnTo>
                  <a:lnTo>
                    <a:pt x="47" y="40"/>
                  </a:lnTo>
                  <a:lnTo>
                    <a:pt x="49" y="35"/>
                  </a:lnTo>
                  <a:lnTo>
                    <a:pt x="50" y="30"/>
                  </a:lnTo>
                  <a:lnTo>
                    <a:pt x="50" y="26"/>
                  </a:lnTo>
                  <a:lnTo>
                    <a:pt x="50" y="20"/>
                  </a:lnTo>
                  <a:lnTo>
                    <a:pt x="49" y="15"/>
                  </a:lnTo>
                  <a:lnTo>
                    <a:pt x="47" y="10"/>
                  </a:lnTo>
                  <a:lnTo>
                    <a:pt x="43" y="7"/>
                  </a:lnTo>
                  <a:lnTo>
                    <a:pt x="40" y="3"/>
                  </a:lnTo>
                  <a:lnTo>
                    <a:pt x="35" y="1"/>
                  </a:lnTo>
                  <a:lnTo>
                    <a:pt x="30" y="0"/>
                  </a:lnTo>
                  <a:lnTo>
                    <a:pt x="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79" name="Freeform 183">
              <a:extLst>
                <a:ext uri="{FF2B5EF4-FFF2-40B4-BE49-F238E27FC236}">
                  <a16:creationId xmlns:a16="http://schemas.microsoft.com/office/drawing/2014/main" id="{10EACFCB-48AC-8D9B-A186-6EDA8343349A}"/>
                </a:ext>
              </a:extLst>
            </p:cNvPr>
            <p:cNvSpPr>
              <a:spLocks/>
            </p:cNvSpPr>
            <p:nvPr/>
          </p:nvSpPr>
          <p:spPr bwMode="auto">
            <a:xfrm>
              <a:off x="3678" y="3107"/>
              <a:ext cx="50" cy="50"/>
            </a:xfrm>
            <a:custGeom>
              <a:avLst/>
              <a:gdLst>
                <a:gd name="T0" fmla="*/ 24 w 50"/>
                <a:gd name="T1" fmla="*/ 0 h 50"/>
                <a:gd name="T2" fmla="*/ 20 w 50"/>
                <a:gd name="T3" fmla="*/ 0 h 50"/>
                <a:gd name="T4" fmla="*/ 15 w 50"/>
                <a:gd name="T5" fmla="*/ 1 h 50"/>
                <a:gd name="T6" fmla="*/ 10 w 50"/>
                <a:gd name="T7" fmla="*/ 3 h 50"/>
                <a:gd name="T8" fmla="*/ 7 w 50"/>
                <a:gd name="T9" fmla="*/ 7 h 50"/>
                <a:gd name="T10" fmla="*/ 3 w 50"/>
                <a:gd name="T11" fmla="*/ 10 h 50"/>
                <a:gd name="T12" fmla="*/ 1 w 50"/>
                <a:gd name="T13" fmla="*/ 15 h 50"/>
                <a:gd name="T14" fmla="*/ 0 w 50"/>
                <a:gd name="T15" fmla="*/ 20 h 50"/>
                <a:gd name="T16" fmla="*/ 0 w 50"/>
                <a:gd name="T17" fmla="*/ 26 h 50"/>
                <a:gd name="T18" fmla="*/ 0 w 50"/>
                <a:gd name="T19" fmla="*/ 30 h 50"/>
                <a:gd name="T20" fmla="*/ 1 w 50"/>
                <a:gd name="T21" fmla="*/ 35 h 50"/>
                <a:gd name="T22" fmla="*/ 3 w 50"/>
                <a:gd name="T23" fmla="*/ 40 h 50"/>
                <a:gd name="T24" fmla="*/ 7 w 50"/>
                <a:gd name="T25" fmla="*/ 43 h 50"/>
                <a:gd name="T26" fmla="*/ 10 w 50"/>
                <a:gd name="T27" fmla="*/ 47 h 50"/>
                <a:gd name="T28" fmla="*/ 15 w 50"/>
                <a:gd name="T29" fmla="*/ 49 h 50"/>
                <a:gd name="T30" fmla="*/ 20 w 50"/>
                <a:gd name="T31" fmla="*/ 50 h 50"/>
                <a:gd name="T32" fmla="*/ 24 w 50"/>
                <a:gd name="T33" fmla="*/ 50 h 50"/>
                <a:gd name="T34" fmla="*/ 30 w 50"/>
                <a:gd name="T35" fmla="*/ 50 h 50"/>
                <a:gd name="T36" fmla="*/ 35 w 50"/>
                <a:gd name="T37" fmla="*/ 49 h 50"/>
                <a:gd name="T38" fmla="*/ 40 w 50"/>
                <a:gd name="T39" fmla="*/ 47 h 50"/>
                <a:gd name="T40" fmla="*/ 43 w 50"/>
                <a:gd name="T41" fmla="*/ 43 h 50"/>
                <a:gd name="T42" fmla="*/ 47 w 50"/>
                <a:gd name="T43" fmla="*/ 40 h 50"/>
                <a:gd name="T44" fmla="*/ 49 w 50"/>
                <a:gd name="T45" fmla="*/ 35 h 50"/>
                <a:gd name="T46" fmla="*/ 50 w 50"/>
                <a:gd name="T47" fmla="*/ 30 h 50"/>
                <a:gd name="T48" fmla="*/ 50 w 50"/>
                <a:gd name="T49" fmla="*/ 26 h 50"/>
                <a:gd name="T50" fmla="*/ 50 w 50"/>
                <a:gd name="T51" fmla="*/ 20 h 50"/>
                <a:gd name="T52" fmla="*/ 49 w 50"/>
                <a:gd name="T53" fmla="*/ 15 h 50"/>
                <a:gd name="T54" fmla="*/ 47 w 50"/>
                <a:gd name="T55" fmla="*/ 10 h 50"/>
                <a:gd name="T56" fmla="*/ 43 w 50"/>
                <a:gd name="T57" fmla="*/ 7 h 50"/>
                <a:gd name="T58" fmla="*/ 40 w 50"/>
                <a:gd name="T59" fmla="*/ 3 h 50"/>
                <a:gd name="T60" fmla="*/ 35 w 50"/>
                <a:gd name="T61" fmla="*/ 1 h 50"/>
                <a:gd name="T62" fmla="*/ 30 w 50"/>
                <a:gd name="T63" fmla="*/ 0 h 50"/>
                <a:gd name="T64" fmla="*/ 24 w 50"/>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0"/>
                <a:gd name="T101" fmla="*/ 50 w 50"/>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0">
                  <a:moveTo>
                    <a:pt x="24" y="0"/>
                  </a:moveTo>
                  <a:lnTo>
                    <a:pt x="20" y="0"/>
                  </a:lnTo>
                  <a:lnTo>
                    <a:pt x="15" y="1"/>
                  </a:lnTo>
                  <a:lnTo>
                    <a:pt x="10" y="3"/>
                  </a:lnTo>
                  <a:lnTo>
                    <a:pt x="7" y="7"/>
                  </a:lnTo>
                  <a:lnTo>
                    <a:pt x="3" y="10"/>
                  </a:lnTo>
                  <a:lnTo>
                    <a:pt x="1" y="15"/>
                  </a:lnTo>
                  <a:lnTo>
                    <a:pt x="0" y="20"/>
                  </a:lnTo>
                  <a:lnTo>
                    <a:pt x="0" y="26"/>
                  </a:lnTo>
                  <a:lnTo>
                    <a:pt x="0" y="30"/>
                  </a:lnTo>
                  <a:lnTo>
                    <a:pt x="1" y="35"/>
                  </a:lnTo>
                  <a:lnTo>
                    <a:pt x="3" y="40"/>
                  </a:lnTo>
                  <a:lnTo>
                    <a:pt x="7" y="43"/>
                  </a:lnTo>
                  <a:lnTo>
                    <a:pt x="10" y="47"/>
                  </a:lnTo>
                  <a:lnTo>
                    <a:pt x="15" y="49"/>
                  </a:lnTo>
                  <a:lnTo>
                    <a:pt x="20" y="50"/>
                  </a:lnTo>
                  <a:lnTo>
                    <a:pt x="24" y="50"/>
                  </a:lnTo>
                  <a:lnTo>
                    <a:pt x="30" y="50"/>
                  </a:lnTo>
                  <a:lnTo>
                    <a:pt x="35" y="49"/>
                  </a:lnTo>
                  <a:lnTo>
                    <a:pt x="40" y="47"/>
                  </a:lnTo>
                  <a:lnTo>
                    <a:pt x="43" y="43"/>
                  </a:lnTo>
                  <a:lnTo>
                    <a:pt x="47" y="40"/>
                  </a:lnTo>
                  <a:lnTo>
                    <a:pt x="49" y="35"/>
                  </a:lnTo>
                  <a:lnTo>
                    <a:pt x="50" y="30"/>
                  </a:lnTo>
                  <a:lnTo>
                    <a:pt x="50" y="26"/>
                  </a:lnTo>
                  <a:lnTo>
                    <a:pt x="50" y="20"/>
                  </a:lnTo>
                  <a:lnTo>
                    <a:pt x="49" y="15"/>
                  </a:lnTo>
                  <a:lnTo>
                    <a:pt x="47" y="10"/>
                  </a:lnTo>
                  <a:lnTo>
                    <a:pt x="43" y="7"/>
                  </a:lnTo>
                  <a:lnTo>
                    <a:pt x="40" y="3"/>
                  </a:lnTo>
                  <a:lnTo>
                    <a:pt x="35" y="1"/>
                  </a:lnTo>
                  <a:lnTo>
                    <a:pt x="30" y="0"/>
                  </a:lnTo>
                  <a:lnTo>
                    <a:pt x="24"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80" name="Freeform 184">
              <a:extLst>
                <a:ext uri="{FF2B5EF4-FFF2-40B4-BE49-F238E27FC236}">
                  <a16:creationId xmlns:a16="http://schemas.microsoft.com/office/drawing/2014/main" id="{739E69D2-C1A0-A090-6629-2500EE1DA4F1}"/>
                </a:ext>
              </a:extLst>
            </p:cNvPr>
            <p:cNvSpPr>
              <a:spLocks/>
            </p:cNvSpPr>
            <p:nvPr/>
          </p:nvSpPr>
          <p:spPr bwMode="auto">
            <a:xfrm>
              <a:off x="4416" y="3457"/>
              <a:ext cx="51" cy="51"/>
            </a:xfrm>
            <a:custGeom>
              <a:avLst/>
              <a:gdLst>
                <a:gd name="T0" fmla="*/ 26 w 51"/>
                <a:gd name="T1" fmla="*/ 0 h 51"/>
                <a:gd name="T2" fmla="*/ 20 w 51"/>
                <a:gd name="T3" fmla="*/ 0 h 51"/>
                <a:gd name="T4" fmla="*/ 15 w 51"/>
                <a:gd name="T5" fmla="*/ 1 h 51"/>
                <a:gd name="T6" fmla="*/ 11 w 51"/>
                <a:gd name="T7" fmla="*/ 4 h 51"/>
                <a:gd name="T8" fmla="*/ 7 w 51"/>
                <a:gd name="T9" fmla="*/ 7 h 51"/>
                <a:gd name="T10" fmla="*/ 4 w 51"/>
                <a:gd name="T11" fmla="*/ 11 h 51"/>
                <a:gd name="T12" fmla="*/ 1 w 51"/>
                <a:gd name="T13" fmla="*/ 15 h 51"/>
                <a:gd name="T14" fmla="*/ 0 w 51"/>
                <a:gd name="T15" fmla="*/ 20 h 51"/>
                <a:gd name="T16" fmla="*/ 0 w 51"/>
                <a:gd name="T17" fmla="*/ 25 h 51"/>
                <a:gd name="T18" fmla="*/ 0 w 51"/>
                <a:gd name="T19" fmla="*/ 31 h 51"/>
                <a:gd name="T20" fmla="*/ 1 w 51"/>
                <a:gd name="T21" fmla="*/ 35 h 51"/>
                <a:gd name="T22" fmla="*/ 4 w 51"/>
                <a:gd name="T23" fmla="*/ 40 h 51"/>
                <a:gd name="T24" fmla="*/ 7 w 51"/>
                <a:gd name="T25" fmla="*/ 44 h 51"/>
                <a:gd name="T26" fmla="*/ 11 w 51"/>
                <a:gd name="T27" fmla="*/ 47 h 51"/>
                <a:gd name="T28" fmla="*/ 15 w 51"/>
                <a:gd name="T29" fmla="*/ 49 h 51"/>
                <a:gd name="T30" fmla="*/ 20 w 51"/>
                <a:gd name="T31" fmla="*/ 51 h 51"/>
                <a:gd name="T32" fmla="*/ 26 w 51"/>
                <a:gd name="T33" fmla="*/ 51 h 51"/>
                <a:gd name="T34" fmla="*/ 31 w 51"/>
                <a:gd name="T35" fmla="*/ 51 h 51"/>
                <a:gd name="T36" fmla="*/ 35 w 51"/>
                <a:gd name="T37" fmla="*/ 49 h 51"/>
                <a:gd name="T38" fmla="*/ 40 w 51"/>
                <a:gd name="T39" fmla="*/ 47 h 51"/>
                <a:gd name="T40" fmla="*/ 43 w 51"/>
                <a:gd name="T41" fmla="*/ 44 h 51"/>
                <a:gd name="T42" fmla="*/ 47 w 51"/>
                <a:gd name="T43" fmla="*/ 40 h 51"/>
                <a:gd name="T44" fmla="*/ 49 w 51"/>
                <a:gd name="T45" fmla="*/ 35 h 51"/>
                <a:gd name="T46" fmla="*/ 51 w 51"/>
                <a:gd name="T47" fmla="*/ 31 h 51"/>
                <a:gd name="T48" fmla="*/ 51 w 51"/>
                <a:gd name="T49" fmla="*/ 25 h 51"/>
                <a:gd name="T50" fmla="*/ 51 w 51"/>
                <a:gd name="T51" fmla="*/ 20 h 51"/>
                <a:gd name="T52" fmla="*/ 49 w 51"/>
                <a:gd name="T53" fmla="*/ 15 h 51"/>
                <a:gd name="T54" fmla="*/ 47 w 51"/>
                <a:gd name="T55" fmla="*/ 11 h 51"/>
                <a:gd name="T56" fmla="*/ 43 w 51"/>
                <a:gd name="T57" fmla="*/ 7 h 51"/>
                <a:gd name="T58" fmla="*/ 40 w 51"/>
                <a:gd name="T59" fmla="*/ 4 h 51"/>
                <a:gd name="T60" fmla="*/ 35 w 51"/>
                <a:gd name="T61" fmla="*/ 1 h 51"/>
                <a:gd name="T62" fmla="*/ 31 w 51"/>
                <a:gd name="T63" fmla="*/ 0 h 51"/>
                <a:gd name="T64" fmla="*/ 26 w 51"/>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1"/>
                <a:gd name="T101" fmla="*/ 51 w 51"/>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1">
                  <a:moveTo>
                    <a:pt x="26" y="0"/>
                  </a:moveTo>
                  <a:lnTo>
                    <a:pt x="20" y="0"/>
                  </a:lnTo>
                  <a:lnTo>
                    <a:pt x="15" y="1"/>
                  </a:lnTo>
                  <a:lnTo>
                    <a:pt x="11" y="4"/>
                  </a:lnTo>
                  <a:lnTo>
                    <a:pt x="7" y="7"/>
                  </a:lnTo>
                  <a:lnTo>
                    <a:pt x="4" y="11"/>
                  </a:lnTo>
                  <a:lnTo>
                    <a:pt x="1" y="15"/>
                  </a:lnTo>
                  <a:lnTo>
                    <a:pt x="0" y="20"/>
                  </a:lnTo>
                  <a:lnTo>
                    <a:pt x="0" y="25"/>
                  </a:lnTo>
                  <a:lnTo>
                    <a:pt x="0" y="31"/>
                  </a:lnTo>
                  <a:lnTo>
                    <a:pt x="1" y="35"/>
                  </a:lnTo>
                  <a:lnTo>
                    <a:pt x="4" y="40"/>
                  </a:lnTo>
                  <a:lnTo>
                    <a:pt x="7" y="44"/>
                  </a:lnTo>
                  <a:lnTo>
                    <a:pt x="11" y="47"/>
                  </a:lnTo>
                  <a:lnTo>
                    <a:pt x="15" y="49"/>
                  </a:lnTo>
                  <a:lnTo>
                    <a:pt x="20" y="51"/>
                  </a:lnTo>
                  <a:lnTo>
                    <a:pt x="26" y="51"/>
                  </a:lnTo>
                  <a:lnTo>
                    <a:pt x="31" y="51"/>
                  </a:lnTo>
                  <a:lnTo>
                    <a:pt x="35" y="49"/>
                  </a:lnTo>
                  <a:lnTo>
                    <a:pt x="40" y="47"/>
                  </a:lnTo>
                  <a:lnTo>
                    <a:pt x="43" y="44"/>
                  </a:lnTo>
                  <a:lnTo>
                    <a:pt x="47" y="40"/>
                  </a:lnTo>
                  <a:lnTo>
                    <a:pt x="49" y="35"/>
                  </a:lnTo>
                  <a:lnTo>
                    <a:pt x="51" y="31"/>
                  </a:lnTo>
                  <a:lnTo>
                    <a:pt x="51" y="25"/>
                  </a:lnTo>
                  <a:lnTo>
                    <a:pt x="51" y="20"/>
                  </a:lnTo>
                  <a:lnTo>
                    <a:pt x="49" y="15"/>
                  </a:lnTo>
                  <a:lnTo>
                    <a:pt x="47" y="11"/>
                  </a:lnTo>
                  <a:lnTo>
                    <a:pt x="43" y="7"/>
                  </a:lnTo>
                  <a:lnTo>
                    <a:pt x="40" y="4"/>
                  </a:lnTo>
                  <a:lnTo>
                    <a:pt x="35" y="1"/>
                  </a:lnTo>
                  <a:lnTo>
                    <a:pt x="31"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81" name="Freeform 185">
              <a:extLst>
                <a:ext uri="{FF2B5EF4-FFF2-40B4-BE49-F238E27FC236}">
                  <a16:creationId xmlns:a16="http://schemas.microsoft.com/office/drawing/2014/main" id="{522D915F-644C-30EB-2B94-C67CBBA4B0F5}"/>
                </a:ext>
              </a:extLst>
            </p:cNvPr>
            <p:cNvSpPr>
              <a:spLocks/>
            </p:cNvSpPr>
            <p:nvPr/>
          </p:nvSpPr>
          <p:spPr bwMode="auto">
            <a:xfrm>
              <a:off x="4416" y="3457"/>
              <a:ext cx="51" cy="51"/>
            </a:xfrm>
            <a:custGeom>
              <a:avLst/>
              <a:gdLst>
                <a:gd name="T0" fmla="*/ 26 w 51"/>
                <a:gd name="T1" fmla="*/ 0 h 51"/>
                <a:gd name="T2" fmla="*/ 20 w 51"/>
                <a:gd name="T3" fmla="*/ 0 h 51"/>
                <a:gd name="T4" fmla="*/ 15 w 51"/>
                <a:gd name="T5" fmla="*/ 1 h 51"/>
                <a:gd name="T6" fmla="*/ 11 w 51"/>
                <a:gd name="T7" fmla="*/ 4 h 51"/>
                <a:gd name="T8" fmla="*/ 7 w 51"/>
                <a:gd name="T9" fmla="*/ 7 h 51"/>
                <a:gd name="T10" fmla="*/ 4 w 51"/>
                <a:gd name="T11" fmla="*/ 11 h 51"/>
                <a:gd name="T12" fmla="*/ 1 w 51"/>
                <a:gd name="T13" fmla="*/ 15 h 51"/>
                <a:gd name="T14" fmla="*/ 0 w 51"/>
                <a:gd name="T15" fmla="*/ 20 h 51"/>
                <a:gd name="T16" fmla="*/ 0 w 51"/>
                <a:gd name="T17" fmla="*/ 25 h 51"/>
                <a:gd name="T18" fmla="*/ 0 w 51"/>
                <a:gd name="T19" fmla="*/ 31 h 51"/>
                <a:gd name="T20" fmla="*/ 1 w 51"/>
                <a:gd name="T21" fmla="*/ 35 h 51"/>
                <a:gd name="T22" fmla="*/ 4 w 51"/>
                <a:gd name="T23" fmla="*/ 40 h 51"/>
                <a:gd name="T24" fmla="*/ 7 w 51"/>
                <a:gd name="T25" fmla="*/ 44 h 51"/>
                <a:gd name="T26" fmla="*/ 11 w 51"/>
                <a:gd name="T27" fmla="*/ 47 h 51"/>
                <a:gd name="T28" fmla="*/ 15 w 51"/>
                <a:gd name="T29" fmla="*/ 49 h 51"/>
                <a:gd name="T30" fmla="*/ 20 w 51"/>
                <a:gd name="T31" fmla="*/ 51 h 51"/>
                <a:gd name="T32" fmla="*/ 26 w 51"/>
                <a:gd name="T33" fmla="*/ 51 h 51"/>
                <a:gd name="T34" fmla="*/ 31 w 51"/>
                <a:gd name="T35" fmla="*/ 51 h 51"/>
                <a:gd name="T36" fmla="*/ 35 w 51"/>
                <a:gd name="T37" fmla="*/ 49 h 51"/>
                <a:gd name="T38" fmla="*/ 40 w 51"/>
                <a:gd name="T39" fmla="*/ 47 h 51"/>
                <a:gd name="T40" fmla="*/ 43 w 51"/>
                <a:gd name="T41" fmla="*/ 44 h 51"/>
                <a:gd name="T42" fmla="*/ 47 w 51"/>
                <a:gd name="T43" fmla="*/ 40 h 51"/>
                <a:gd name="T44" fmla="*/ 49 w 51"/>
                <a:gd name="T45" fmla="*/ 35 h 51"/>
                <a:gd name="T46" fmla="*/ 51 w 51"/>
                <a:gd name="T47" fmla="*/ 31 h 51"/>
                <a:gd name="T48" fmla="*/ 51 w 51"/>
                <a:gd name="T49" fmla="*/ 25 h 51"/>
                <a:gd name="T50" fmla="*/ 51 w 51"/>
                <a:gd name="T51" fmla="*/ 20 h 51"/>
                <a:gd name="T52" fmla="*/ 49 w 51"/>
                <a:gd name="T53" fmla="*/ 15 h 51"/>
                <a:gd name="T54" fmla="*/ 47 w 51"/>
                <a:gd name="T55" fmla="*/ 11 h 51"/>
                <a:gd name="T56" fmla="*/ 43 w 51"/>
                <a:gd name="T57" fmla="*/ 7 h 51"/>
                <a:gd name="T58" fmla="*/ 40 w 51"/>
                <a:gd name="T59" fmla="*/ 4 h 51"/>
                <a:gd name="T60" fmla="*/ 35 w 51"/>
                <a:gd name="T61" fmla="*/ 1 h 51"/>
                <a:gd name="T62" fmla="*/ 31 w 51"/>
                <a:gd name="T63" fmla="*/ 0 h 51"/>
                <a:gd name="T64" fmla="*/ 26 w 51"/>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1"/>
                <a:gd name="T101" fmla="*/ 51 w 51"/>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1">
                  <a:moveTo>
                    <a:pt x="26" y="0"/>
                  </a:moveTo>
                  <a:lnTo>
                    <a:pt x="20" y="0"/>
                  </a:lnTo>
                  <a:lnTo>
                    <a:pt x="15" y="1"/>
                  </a:lnTo>
                  <a:lnTo>
                    <a:pt x="11" y="4"/>
                  </a:lnTo>
                  <a:lnTo>
                    <a:pt x="7" y="7"/>
                  </a:lnTo>
                  <a:lnTo>
                    <a:pt x="4" y="11"/>
                  </a:lnTo>
                  <a:lnTo>
                    <a:pt x="1" y="15"/>
                  </a:lnTo>
                  <a:lnTo>
                    <a:pt x="0" y="20"/>
                  </a:lnTo>
                  <a:lnTo>
                    <a:pt x="0" y="25"/>
                  </a:lnTo>
                  <a:lnTo>
                    <a:pt x="0" y="31"/>
                  </a:lnTo>
                  <a:lnTo>
                    <a:pt x="1" y="35"/>
                  </a:lnTo>
                  <a:lnTo>
                    <a:pt x="4" y="40"/>
                  </a:lnTo>
                  <a:lnTo>
                    <a:pt x="7" y="44"/>
                  </a:lnTo>
                  <a:lnTo>
                    <a:pt x="11" y="47"/>
                  </a:lnTo>
                  <a:lnTo>
                    <a:pt x="15" y="49"/>
                  </a:lnTo>
                  <a:lnTo>
                    <a:pt x="20" y="51"/>
                  </a:lnTo>
                  <a:lnTo>
                    <a:pt x="26" y="51"/>
                  </a:lnTo>
                  <a:lnTo>
                    <a:pt x="31" y="51"/>
                  </a:lnTo>
                  <a:lnTo>
                    <a:pt x="35" y="49"/>
                  </a:lnTo>
                  <a:lnTo>
                    <a:pt x="40" y="47"/>
                  </a:lnTo>
                  <a:lnTo>
                    <a:pt x="43" y="44"/>
                  </a:lnTo>
                  <a:lnTo>
                    <a:pt x="47" y="40"/>
                  </a:lnTo>
                  <a:lnTo>
                    <a:pt x="49" y="35"/>
                  </a:lnTo>
                  <a:lnTo>
                    <a:pt x="51" y="31"/>
                  </a:lnTo>
                  <a:lnTo>
                    <a:pt x="51" y="25"/>
                  </a:lnTo>
                  <a:lnTo>
                    <a:pt x="51" y="20"/>
                  </a:lnTo>
                  <a:lnTo>
                    <a:pt x="49" y="15"/>
                  </a:lnTo>
                  <a:lnTo>
                    <a:pt x="47" y="11"/>
                  </a:lnTo>
                  <a:lnTo>
                    <a:pt x="43" y="7"/>
                  </a:lnTo>
                  <a:lnTo>
                    <a:pt x="40" y="4"/>
                  </a:lnTo>
                  <a:lnTo>
                    <a:pt x="35" y="1"/>
                  </a:lnTo>
                  <a:lnTo>
                    <a:pt x="31"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82" name="Freeform 186">
              <a:extLst>
                <a:ext uri="{FF2B5EF4-FFF2-40B4-BE49-F238E27FC236}">
                  <a16:creationId xmlns:a16="http://schemas.microsoft.com/office/drawing/2014/main" id="{69DC88B0-85F2-9BBE-0BBD-4B0902429C3C}"/>
                </a:ext>
              </a:extLst>
            </p:cNvPr>
            <p:cNvSpPr>
              <a:spLocks noEditPoints="1"/>
            </p:cNvSpPr>
            <p:nvPr/>
          </p:nvSpPr>
          <p:spPr bwMode="auto">
            <a:xfrm>
              <a:off x="4435" y="3463"/>
              <a:ext cx="1006" cy="39"/>
            </a:xfrm>
            <a:custGeom>
              <a:avLst/>
              <a:gdLst>
                <a:gd name="T0" fmla="*/ 0 w 1006"/>
                <a:gd name="T1" fmla="*/ 9 h 39"/>
                <a:gd name="T2" fmla="*/ 957 w 1006"/>
                <a:gd name="T3" fmla="*/ 9 h 39"/>
                <a:gd name="T4" fmla="*/ 957 w 1006"/>
                <a:gd name="T5" fmla="*/ 29 h 39"/>
                <a:gd name="T6" fmla="*/ 0 w 1006"/>
                <a:gd name="T7" fmla="*/ 29 h 39"/>
                <a:gd name="T8" fmla="*/ 0 w 1006"/>
                <a:gd name="T9" fmla="*/ 9 h 39"/>
                <a:gd name="T10" fmla="*/ 948 w 1006"/>
                <a:gd name="T11" fmla="*/ 0 h 39"/>
                <a:gd name="T12" fmla="*/ 1006 w 1006"/>
                <a:gd name="T13" fmla="*/ 19 h 39"/>
                <a:gd name="T14" fmla="*/ 948 w 1006"/>
                <a:gd name="T15" fmla="*/ 39 h 39"/>
                <a:gd name="T16" fmla="*/ 948 w 1006"/>
                <a:gd name="T17" fmla="*/ 0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6"/>
                <a:gd name="T28" fmla="*/ 0 h 39"/>
                <a:gd name="T29" fmla="*/ 1006 w 1006"/>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6" h="39">
                  <a:moveTo>
                    <a:pt x="0" y="9"/>
                  </a:moveTo>
                  <a:lnTo>
                    <a:pt x="957" y="9"/>
                  </a:lnTo>
                  <a:lnTo>
                    <a:pt x="957" y="29"/>
                  </a:lnTo>
                  <a:lnTo>
                    <a:pt x="0" y="29"/>
                  </a:lnTo>
                  <a:lnTo>
                    <a:pt x="0" y="9"/>
                  </a:lnTo>
                  <a:close/>
                  <a:moveTo>
                    <a:pt x="948" y="0"/>
                  </a:moveTo>
                  <a:lnTo>
                    <a:pt x="1006" y="19"/>
                  </a:lnTo>
                  <a:lnTo>
                    <a:pt x="948" y="39"/>
                  </a:lnTo>
                  <a:lnTo>
                    <a:pt x="948" y="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62583" name="Freeform 187">
              <a:extLst>
                <a:ext uri="{FF2B5EF4-FFF2-40B4-BE49-F238E27FC236}">
                  <a16:creationId xmlns:a16="http://schemas.microsoft.com/office/drawing/2014/main" id="{9BD938AB-D704-59F2-7A3B-F2BA13900B4D}"/>
                </a:ext>
              </a:extLst>
            </p:cNvPr>
            <p:cNvSpPr>
              <a:spLocks noEditPoints="1"/>
            </p:cNvSpPr>
            <p:nvPr/>
          </p:nvSpPr>
          <p:spPr bwMode="auto">
            <a:xfrm>
              <a:off x="4417" y="2474"/>
              <a:ext cx="39" cy="1007"/>
            </a:xfrm>
            <a:custGeom>
              <a:avLst/>
              <a:gdLst>
                <a:gd name="T0" fmla="*/ 30 w 39"/>
                <a:gd name="T1" fmla="*/ 50 h 1007"/>
                <a:gd name="T2" fmla="*/ 31 w 39"/>
                <a:gd name="T3" fmla="*/ 1007 h 1007"/>
                <a:gd name="T4" fmla="*/ 11 w 39"/>
                <a:gd name="T5" fmla="*/ 1007 h 1007"/>
                <a:gd name="T6" fmla="*/ 10 w 39"/>
                <a:gd name="T7" fmla="*/ 50 h 1007"/>
                <a:gd name="T8" fmla="*/ 30 w 39"/>
                <a:gd name="T9" fmla="*/ 50 h 1007"/>
                <a:gd name="T10" fmla="*/ 0 w 39"/>
                <a:gd name="T11" fmla="*/ 59 h 1007"/>
                <a:gd name="T12" fmla="*/ 19 w 39"/>
                <a:gd name="T13" fmla="*/ 0 h 1007"/>
                <a:gd name="T14" fmla="*/ 39 w 39"/>
                <a:gd name="T15" fmla="*/ 59 h 1007"/>
                <a:gd name="T16" fmla="*/ 0 w 39"/>
                <a:gd name="T17" fmla="*/ 59 h 10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1007"/>
                <a:gd name="T29" fmla="*/ 39 w 39"/>
                <a:gd name="T30" fmla="*/ 1007 h 10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1007">
                  <a:moveTo>
                    <a:pt x="30" y="50"/>
                  </a:moveTo>
                  <a:lnTo>
                    <a:pt x="31" y="1007"/>
                  </a:lnTo>
                  <a:lnTo>
                    <a:pt x="11" y="1007"/>
                  </a:lnTo>
                  <a:lnTo>
                    <a:pt x="10" y="50"/>
                  </a:lnTo>
                  <a:lnTo>
                    <a:pt x="30" y="50"/>
                  </a:lnTo>
                  <a:close/>
                  <a:moveTo>
                    <a:pt x="0" y="59"/>
                  </a:moveTo>
                  <a:lnTo>
                    <a:pt x="19" y="0"/>
                  </a:lnTo>
                  <a:lnTo>
                    <a:pt x="39" y="59"/>
                  </a:lnTo>
                  <a:lnTo>
                    <a:pt x="0" y="59"/>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62584" name="Rectangle 188">
              <a:extLst>
                <a:ext uri="{FF2B5EF4-FFF2-40B4-BE49-F238E27FC236}">
                  <a16:creationId xmlns:a16="http://schemas.microsoft.com/office/drawing/2014/main" id="{AFAE839C-340A-F270-1479-F3FD1068B78D}"/>
                </a:ext>
              </a:extLst>
            </p:cNvPr>
            <p:cNvSpPr>
              <a:spLocks noChangeArrowheads="1"/>
            </p:cNvSpPr>
            <p:nvPr/>
          </p:nvSpPr>
          <p:spPr bwMode="auto">
            <a:xfrm>
              <a:off x="5493" y="3372"/>
              <a:ext cx="11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336666"/>
                  </a:solidFill>
                  <a:latin typeface="微软雅黑" panose="020B0503020204020204" pitchFamily="34" charset="-122"/>
                  <a:ea typeface="微软雅黑" panose="020B0503020204020204" pitchFamily="34" charset="-122"/>
                </a:rPr>
                <a:t>a</a:t>
              </a:r>
              <a:endParaRPr lang="en-US" altLang="zh-CN" sz="1800" b="1">
                <a:latin typeface="微软雅黑" panose="020B0503020204020204" pitchFamily="34" charset="-122"/>
                <a:ea typeface="微软雅黑" panose="020B0503020204020204" pitchFamily="34" charset="-122"/>
              </a:endParaRPr>
            </a:p>
          </p:txBody>
        </p:sp>
        <p:sp>
          <p:nvSpPr>
            <p:cNvPr id="62585" name="Rectangle 189">
              <a:extLst>
                <a:ext uri="{FF2B5EF4-FFF2-40B4-BE49-F238E27FC236}">
                  <a16:creationId xmlns:a16="http://schemas.microsoft.com/office/drawing/2014/main" id="{79033F96-E2F5-0D37-F0AE-482616D512CA}"/>
                </a:ext>
              </a:extLst>
            </p:cNvPr>
            <p:cNvSpPr>
              <a:spLocks noChangeArrowheads="1"/>
            </p:cNvSpPr>
            <p:nvPr/>
          </p:nvSpPr>
          <p:spPr bwMode="auto">
            <a:xfrm>
              <a:off x="4875" y="3195"/>
              <a:ext cx="13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336666"/>
                  </a:solidFill>
                  <a:latin typeface="微软雅黑" panose="020B0503020204020204" pitchFamily="34" charset="-122"/>
                  <a:ea typeface="微软雅黑" panose="020B0503020204020204" pitchFamily="34" charset="-122"/>
                </a:rPr>
                <a:t>b</a:t>
              </a:r>
              <a:endParaRPr lang="en-US" altLang="zh-CN" sz="1800" b="1">
                <a:latin typeface="微软雅黑" panose="020B0503020204020204" pitchFamily="34" charset="-122"/>
                <a:ea typeface="微软雅黑" panose="020B0503020204020204" pitchFamily="34" charset="-122"/>
              </a:endParaRPr>
            </a:p>
          </p:txBody>
        </p:sp>
        <p:sp>
          <p:nvSpPr>
            <p:cNvPr id="62586" name="Rectangle 190">
              <a:extLst>
                <a:ext uri="{FF2B5EF4-FFF2-40B4-BE49-F238E27FC236}">
                  <a16:creationId xmlns:a16="http://schemas.microsoft.com/office/drawing/2014/main" id="{5D750642-C91F-24CE-BFAC-3B60E3D5E2B2}"/>
                </a:ext>
              </a:extLst>
            </p:cNvPr>
            <p:cNvSpPr>
              <a:spLocks noChangeArrowheads="1"/>
            </p:cNvSpPr>
            <p:nvPr/>
          </p:nvSpPr>
          <p:spPr bwMode="auto">
            <a:xfrm>
              <a:off x="4376" y="2250"/>
              <a:ext cx="1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336666"/>
                  </a:solidFill>
                  <a:latin typeface="微软雅黑" panose="020B0503020204020204" pitchFamily="34" charset="-122"/>
                  <a:ea typeface="微软雅黑" panose="020B0503020204020204" pitchFamily="34" charset="-122"/>
                </a:rPr>
                <a:t>c</a:t>
              </a:r>
              <a:endParaRPr lang="en-US" altLang="zh-CN" sz="1800" b="1">
                <a:latin typeface="微软雅黑" panose="020B0503020204020204" pitchFamily="34" charset="-122"/>
                <a:ea typeface="微软雅黑" panose="020B0503020204020204" pitchFamily="34" charset="-122"/>
              </a:endParaRPr>
            </a:p>
          </p:txBody>
        </p:sp>
        <p:sp>
          <p:nvSpPr>
            <p:cNvPr id="62587" name="Rectangle 191">
              <a:extLst>
                <a:ext uri="{FF2B5EF4-FFF2-40B4-BE49-F238E27FC236}">
                  <a16:creationId xmlns:a16="http://schemas.microsoft.com/office/drawing/2014/main" id="{1DA5001B-6C0A-9E0F-C9D9-BCEA721A7A71}"/>
                </a:ext>
              </a:extLst>
            </p:cNvPr>
            <p:cNvSpPr>
              <a:spLocks noChangeArrowheads="1"/>
            </p:cNvSpPr>
            <p:nvPr/>
          </p:nvSpPr>
          <p:spPr bwMode="auto">
            <a:xfrm>
              <a:off x="3962" y="2673"/>
              <a:ext cx="11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FF0000"/>
                  </a:solidFill>
                  <a:latin typeface="微软雅黑" panose="020B0503020204020204" pitchFamily="34" charset="-122"/>
                  <a:ea typeface="微软雅黑" panose="020B0503020204020204" pitchFamily="34" charset="-122"/>
                </a:rPr>
                <a:t>a</a:t>
              </a:r>
              <a:endParaRPr lang="en-US" altLang="zh-CN" sz="1800" b="1">
                <a:latin typeface="微软雅黑" panose="020B0503020204020204" pitchFamily="34" charset="-122"/>
                <a:ea typeface="微软雅黑" panose="020B0503020204020204" pitchFamily="34" charset="-122"/>
              </a:endParaRPr>
            </a:p>
          </p:txBody>
        </p:sp>
        <p:sp>
          <p:nvSpPr>
            <p:cNvPr id="62588" name="Rectangle 192">
              <a:extLst>
                <a:ext uri="{FF2B5EF4-FFF2-40B4-BE49-F238E27FC236}">
                  <a16:creationId xmlns:a16="http://schemas.microsoft.com/office/drawing/2014/main" id="{42C40B9A-E207-9776-781B-4447C4364DA8}"/>
                </a:ext>
              </a:extLst>
            </p:cNvPr>
            <p:cNvSpPr>
              <a:spLocks noChangeArrowheads="1"/>
            </p:cNvSpPr>
            <p:nvPr/>
          </p:nvSpPr>
          <p:spPr bwMode="auto">
            <a:xfrm>
              <a:off x="4061" y="2786"/>
              <a:ext cx="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1">
                  <a:solidFill>
                    <a:srgbClr val="FF0000"/>
                  </a:solidFill>
                  <a:latin typeface="微软雅黑" panose="020B0503020204020204" pitchFamily="34" charset="-122"/>
                  <a:ea typeface="微软雅黑" panose="020B0503020204020204" pitchFamily="34" charset="-122"/>
                </a:rPr>
                <a:t>1</a:t>
              </a:r>
              <a:endParaRPr lang="en-US" altLang="zh-CN" sz="1800" b="1">
                <a:latin typeface="微软雅黑" panose="020B0503020204020204" pitchFamily="34" charset="-122"/>
                <a:ea typeface="微软雅黑" panose="020B0503020204020204" pitchFamily="34" charset="-122"/>
              </a:endParaRPr>
            </a:p>
          </p:txBody>
        </p:sp>
        <p:sp>
          <p:nvSpPr>
            <p:cNvPr id="62589" name="Rectangle 193">
              <a:extLst>
                <a:ext uri="{FF2B5EF4-FFF2-40B4-BE49-F238E27FC236}">
                  <a16:creationId xmlns:a16="http://schemas.microsoft.com/office/drawing/2014/main" id="{F1A75010-851E-E485-AFB2-EEE91892D283}"/>
                </a:ext>
              </a:extLst>
            </p:cNvPr>
            <p:cNvSpPr>
              <a:spLocks noChangeArrowheads="1"/>
            </p:cNvSpPr>
            <p:nvPr/>
          </p:nvSpPr>
          <p:spPr bwMode="auto">
            <a:xfrm>
              <a:off x="4695" y="2876"/>
              <a:ext cx="11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FF0000"/>
                  </a:solidFill>
                  <a:latin typeface="微软雅黑" panose="020B0503020204020204" pitchFamily="34" charset="-122"/>
                  <a:ea typeface="微软雅黑" panose="020B0503020204020204" pitchFamily="34" charset="-122"/>
                </a:rPr>
                <a:t>a</a:t>
              </a:r>
              <a:endParaRPr lang="en-US" altLang="zh-CN" sz="1800" b="1">
                <a:latin typeface="微软雅黑" panose="020B0503020204020204" pitchFamily="34" charset="-122"/>
                <a:ea typeface="微软雅黑" panose="020B0503020204020204" pitchFamily="34" charset="-122"/>
              </a:endParaRPr>
            </a:p>
          </p:txBody>
        </p:sp>
        <p:sp>
          <p:nvSpPr>
            <p:cNvPr id="62590" name="Rectangle 194">
              <a:extLst>
                <a:ext uri="{FF2B5EF4-FFF2-40B4-BE49-F238E27FC236}">
                  <a16:creationId xmlns:a16="http://schemas.microsoft.com/office/drawing/2014/main" id="{1116933F-0B1C-DB21-7249-36E50999159A}"/>
                </a:ext>
              </a:extLst>
            </p:cNvPr>
            <p:cNvSpPr>
              <a:spLocks noChangeArrowheads="1"/>
            </p:cNvSpPr>
            <p:nvPr/>
          </p:nvSpPr>
          <p:spPr bwMode="auto">
            <a:xfrm>
              <a:off x="4793" y="2990"/>
              <a:ext cx="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1">
                  <a:solidFill>
                    <a:srgbClr val="FF0000"/>
                  </a:solidFill>
                  <a:latin typeface="微软雅黑" panose="020B0503020204020204" pitchFamily="34" charset="-122"/>
                  <a:ea typeface="微软雅黑" panose="020B0503020204020204" pitchFamily="34" charset="-122"/>
                </a:rPr>
                <a:t>2</a:t>
              </a:r>
              <a:endParaRPr lang="en-US" altLang="zh-CN" sz="1800" b="1">
                <a:latin typeface="微软雅黑" panose="020B0503020204020204" pitchFamily="34" charset="-122"/>
                <a:ea typeface="微软雅黑" panose="020B0503020204020204" pitchFamily="34" charset="-122"/>
              </a:endParaRPr>
            </a:p>
          </p:txBody>
        </p:sp>
        <p:sp>
          <p:nvSpPr>
            <p:cNvPr id="62591" name="Rectangle 195">
              <a:extLst>
                <a:ext uri="{FF2B5EF4-FFF2-40B4-BE49-F238E27FC236}">
                  <a16:creationId xmlns:a16="http://schemas.microsoft.com/office/drawing/2014/main" id="{DBEABB88-EDEC-B3C7-0682-6981B97F1F5E}"/>
                </a:ext>
              </a:extLst>
            </p:cNvPr>
            <p:cNvSpPr>
              <a:spLocks noChangeArrowheads="1"/>
            </p:cNvSpPr>
            <p:nvPr/>
          </p:nvSpPr>
          <p:spPr bwMode="auto">
            <a:xfrm>
              <a:off x="5226" y="3781"/>
              <a:ext cx="11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FF0000"/>
                  </a:solidFill>
                  <a:latin typeface="微软雅黑" panose="020B0503020204020204" pitchFamily="34" charset="-122"/>
                  <a:ea typeface="微软雅黑" panose="020B0503020204020204" pitchFamily="34" charset="-122"/>
                </a:rPr>
                <a:t>a</a:t>
              </a:r>
              <a:endParaRPr lang="en-US" altLang="zh-CN" sz="1800" b="1">
                <a:latin typeface="微软雅黑" panose="020B0503020204020204" pitchFamily="34" charset="-122"/>
                <a:ea typeface="微软雅黑" panose="020B0503020204020204" pitchFamily="34" charset="-122"/>
              </a:endParaRPr>
            </a:p>
          </p:txBody>
        </p:sp>
        <p:sp>
          <p:nvSpPr>
            <p:cNvPr id="62592" name="Rectangle 196">
              <a:extLst>
                <a:ext uri="{FF2B5EF4-FFF2-40B4-BE49-F238E27FC236}">
                  <a16:creationId xmlns:a16="http://schemas.microsoft.com/office/drawing/2014/main" id="{4A051CF1-B8C5-7B74-97AE-4C5384A1BA1A}"/>
                </a:ext>
              </a:extLst>
            </p:cNvPr>
            <p:cNvSpPr>
              <a:spLocks noChangeArrowheads="1"/>
            </p:cNvSpPr>
            <p:nvPr/>
          </p:nvSpPr>
          <p:spPr bwMode="auto">
            <a:xfrm>
              <a:off x="5325" y="3895"/>
              <a:ext cx="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1">
                  <a:solidFill>
                    <a:srgbClr val="FF0000"/>
                  </a:solidFill>
                  <a:latin typeface="微软雅黑" panose="020B0503020204020204" pitchFamily="34" charset="-122"/>
                  <a:ea typeface="微软雅黑" panose="020B0503020204020204" pitchFamily="34" charset="-122"/>
                </a:rPr>
                <a:t>3</a:t>
              </a:r>
              <a:endParaRPr lang="en-US" altLang="zh-CN" sz="1800" b="1">
                <a:latin typeface="微软雅黑" panose="020B0503020204020204" pitchFamily="34" charset="-122"/>
                <a:ea typeface="微软雅黑" panose="020B0503020204020204" pitchFamily="34" charset="-122"/>
              </a:endParaRPr>
            </a:p>
          </p:txBody>
        </p:sp>
        <p:sp>
          <p:nvSpPr>
            <p:cNvPr id="62593" name="Rectangle 197">
              <a:extLst>
                <a:ext uri="{FF2B5EF4-FFF2-40B4-BE49-F238E27FC236}">
                  <a16:creationId xmlns:a16="http://schemas.microsoft.com/office/drawing/2014/main" id="{218FE6A1-5F15-F7A9-858E-23D8FF84420D}"/>
                </a:ext>
              </a:extLst>
            </p:cNvPr>
            <p:cNvSpPr>
              <a:spLocks noChangeArrowheads="1"/>
            </p:cNvSpPr>
            <p:nvPr/>
          </p:nvSpPr>
          <p:spPr bwMode="auto">
            <a:xfrm>
              <a:off x="4300" y="3465"/>
              <a:ext cx="7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500" b="1">
                  <a:solidFill>
                    <a:srgbClr val="336666"/>
                  </a:solidFill>
                  <a:latin typeface="微软雅黑" panose="020B0503020204020204" pitchFamily="34" charset="-122"/>
                  <a:ea typeface="微软雅黑" panose="020B0503020204020204" pitchFamily="34" charset="-122"/>
                </a:rPr>
                <a:t>0</a:t>
              </a:r>
              <a:endParaRPr lang="en-US" altLang="zh-CN" sz="1800" b="1">
                <a:latin typeface="微软雅黑" panose="020B0503020204020204" pitchFamily="34" charset="-122"/>
                <a:ea typeface="微软雅黑" panose="020B0503020204020204" pitchFamily="34" charset="-122"/>
              </a:endParaRPr>
            </a:p>
          </p:txBody>
        </p:sp>
        <p:sp>
          <p:nvSpPr>
            <p:cNvPr id="62594" name="Freeform 198">
              <a:extLst>
                <a:ext uri="{FF2B5EF4-FFF2-40B4-BE49-F238E27FC236}">
                  <a16:creationId xmlns:a16="http://schemas.microsoft.com/office/drawing/2014/main" id="{B32CF21B-5D3F-34DA-3B50-D41119960BAE}"/>
                </a:ext>
              </a:extLst>
            </p:cNvPr>
            <p:cNvSpPr>
              <a:spLocks/>
            </p:cNvSpPr>
            <p:nvPr/>
          </p:nvSpPr>
          <p:spPr bwMode="auto">
            <a:xfrm>
              <a:off x="4415" y="2454"/>
              <a:ext cx="50" cy="52"/>
            </a:xfrm>
            <a:custGeom>
              <a:avLst/>
              <a:gdLst>
                <a:gd name="T0" fmla="*/ 26 w 50"/>
                <a:gd name="T1" fmla="*/ 0 h 52"/>
                <a:gd name="T2" fmla="*/ 20 w 50"/>
                <a:gd name="T3" fmla="*/ 1 h 52"/>
                <a:gd name="T4" fmla="*/ 15 w 50"/>
                <a:gd name="T5" fmla="*/ 3 h 52"/>
                <a:gd name="T6" fmla="*/ 10 w 50"/>
                <a:gd name="T7" fmla="*/ 5 h 52"/>
                <a:gd name="T8" fmla="*/ 7 w 50"/>
                <a:gd name="T9" fmla="*/ 8 h 52"/>
                <a:gd name="T10" fmla="*/ 3 w 50"/>
                <a:gd name="T11" fmla="*/ 12 h 52"/>
                <a:gd name="T12" fmla="*/ 1 w 50"/>
                <a:gd name="T13" fmla="*/ 17 h 52"/>
                <a:gd name="T14" fmla="*/ 0 w 50"/>
                <a:gd name="T15" fmla="*/ 21 h 52"/>
                <a:gd name="T16" fmla="*/ 0 w 50"/>
                <a:gd name="T17" fmla="*/ 26 h 52"/>
                <a:gd name="T18" fmla="*/ 0 w 50"/>
                <a:gd name="T19" fmla="*/ 32 h 52"/>
                <a:gd name="T20" fmla="*/ 1 w 50"/>
                <a:gd name="T21" fmla="*/ 37 h 52"/>
                <a:gd name="T22" fmla="*/ 3 w 50"/>
                <a:gd name="T23" fmla="*/ 41 h 52"/>
                <a:gd name="T24" fmla="*/ 7 w 50"/>
                <a:gd name="T25" fmla="*/ 45 h 52"/>
                <a:gd name="T26" fmla="*/ 10 w 50"/>
                <a:gd name="T27" fmla="*/ 47 h 52"/>
                <a:gd name="T28" fmla="*/ 15 w 50"/>
                <a:gd name="T29" fmla="*/ 50 h 52"/>
                <a:gd name="T30" fmla="*/ 20 w 50"/>
                <a:gd name="T31" fmla="*/ 52 h 52"/>
                <a:gd name="T32" fmla="*/ 26 w 50"/>
                <a:gd name="T33" fmla="*/ 52 h 52"/>
                <a:gd name="T34" fmla="*/ 30 w 50"/>
                <a:gd name="T35" fmla="*/ 52 h 52"/>
                <a:gd name="T36" fmla="*/ 35 w 50"/>
                <a:gd name="T37" fmla="*/ 50 h 52"/>
                <a:gd name="T38" fmla="*/ 40 w 50"/>
                <a:gd name="T39" fmla="*/ 47 h 52"/>
                <a:gd name="T40" fmla="*/ 43 w 50"/>
                <a:gd name="T41" fmla="*/ 45 h 52"/>
                <a:gd name="T42" fmla="*/ 47 w 50"/>
                <a:gd name="T43" fmla="*/ 41 h 52"/>
                <a:gd name="T44" fmla="*/ 49 w 50"/>
                <a:gd name="T45" fmla="*/ 37 h 52"/>
                <a:gd name="T46" fmla="*/ 50 w 50"/>
                <a:gd name="T47" fmla="*/ 32 h 52"/>
                <a:gd name="T48" fmla="*/ 50 w 50"/>
                <a:gd name="T49" fmla="*/ 26 h 52"/>
                <a:gd name="T50" fmla="*/ 50 w 50"/>
                <a:gd name="T51" fmla="*/ 21 h 52"/>
                <a:gd name="T52" fmla="*/ 49 w 50"/>
                <a:gd name="T53" fmla="*/ 17 h 52"/>
                <a:gd name="T54" fmla="*/ 47 w 50"/>
                <a:gd name="T55" fmla="*/ 12 h 52"/>
                <a:gd name="T56" fmla="*/ 43 w 50"/>
                <a:gd name="T57" fmla="*/ 8 h 52"/>
                <a:gd name="T58" fmla="*/ 40 w 50"/>
                <a:gd name="T59" fmla="*/ 5 h 52"/>
                <a:gd name="T60" fmla="*/ 35 w 50"/>
                <a:gd name="T61" fmla="*/ 3 h 52"/>
                <a:gd name="T62" fmla="*/ 30 w 50"/>
                <a:gd name="T63" fmla="*/ 1 h 52"/>
                <a:gd name="T64" fmla="*/ 26 w 50"/>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2"/>
                <a:gd name="T101" fmla="*/ 50 w 50"/>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2">
                  <a:moveTo>
                    <a:pt x="26" y="0"/>
                  </a:moveTo>
                  <a:lnTo>
                    <a:pt x="20" y="1"/>
                  </a:lnTo>
                  <a:lnTo>
                    <a:pt x="15" y="3"/>
                  </a:lnTo>
                  <a:lnTo>
                    <a:pt x="10" y="5"/>
                  </a:lnTo>
                  <a:lnTo>
                    <a:pt x="7" y="8"/>
                  </a:lnTo>
                  <a:lnTo>
                    <a:pt x="3" y="12"/>
                  </a:lnTo>
                  <a:lnTo>
                    <a:pt x="1" y="17"/>
                  </a:lnTo>
                  <a:lnTo>
                    <a:pt x="0" y="21"/>
                  </a:lnTo>
                  <a:lnTo>
                    <a:pt x="0" y="26"/>
                  </a:lnTo>
                  <a:lnTo>
                    <a:pt x="0" y="32"/>
                  </a:lnTo>
                  <a:lnTo>
                    <a:pt x="1" y="37"/>
                  </a:lnTo>
                  <a:lnTo>
                    <a:pt x="3" y="41"/>
                  </a:lnTo>
                  <a:lnTo>
                    <a:pt x="7" y="45"/>
                  </a:lnTo>
                  <a:lnTo>
                    <a:pt x="10" y="47"/>
                  </a:lnTo>
                  <a:lnTo>
                    <a:pt x="15" y="50"/>
                  </a:lnTo>
                  <a:lnTo>
                    <a:pt x="20" y="52"/>
                  </a:lnTo>
                  <a:lnTo>
                    <a:pt x="26" y="52"/>
                  </a:lnTo>
                  <a:lnTo>
                    <a:pt x="30" y="52"/>
                  </a:lnTo>
                  <a:lnTo>
                    <a:pt x="35" y="50"/>
                  </a:lnTo>
                  <a:lnTo>
                    <a:pt x="40" y="47"/>
                  </a:lnTo>
                  <a:lnTo>
                    <a:pt x="43" y="45"/>
                  </a:lnTo>
                  <a:lnTo>
                    <a:pt x="47" y="41"/>
                  </a:lnTo>
                  <a:lnTo>
                    <a:pt x="49" y="37"/>
                  </a:lnTo>
                  <a:lnTo>
                    <a:pt x="50" y="32"/>
                  </a:lnTo>
                  <a:lnTo>
                    <a:pt x="50" y="26"/>
                  </a:lnTo>
                  <a:lnTo>
                    <a:pt x="50" y="21"/>
                  </a:lnTo>
                  <a:lnTo>
                    <a:pt x="49" y="17"/>
                  </a:lnTo>
                  <a:lnTo>
                    <a:pt x="47" y="12"/>
                  </a:lnTo>
                  <a:lnTo>
                    <a:pt x="43" y="8"/>
                  </a:lnTo>
                  <a:lnTo>
                    <a:pt x="40" y="5"/>
                  </a:lnTo>
                  <a:lnTo>
                    <a:pt x="35" y="3"/>
                  </a:lnTo>
                  <a:lnTo>
                    <a:pt x="30" y="1"/>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95" name="Freeform 199">
              <a:extLst>
                <a:ext uri="{FF2B5EF4-FFF2-40B4-BE49-F238E27FC236}">
                  <a16:creationId xmlns:a16="http://schemas.microsoft.com/office/drawing/2014/main" id="{E7161C29-A57D-EB44-B795-64DAF63F9FDB}"/>
                </a:ext>
              </a:extLst>
            </p:cNvPr>
            <p:cNvSpPr>
              <a:spLocks/>
            </p:cNvSpPr>
            <p:nvPr/>
          </p:nvSpPr>
          <p:spPr bwMode="auto">
            <a:xfrm>
              <a:off x="4415" y="2454"/>
              <a:ext cx="50" cy="52"/>
            </a:xfrm>
            <a:custGeom>
              <a:avLst/>
              <a:gdLst>
                <a:gd name="T0" fmla="*/ 26 w 50"/>
                <a:gd name="T1" fmla="*/ 0 h 52"/>
                <a:gd name="T2" fmla="*/ 20 w 50"/>
                <a:gd name="T3" fmla="*/ 1 h 52"/>
                <a:gd name="T4" fmla="*/ 15 w 50"/>
                <a:gd name="T5" fmla="*/ 3 h 52"/>
                <a:gd name="T6" fmla="*/ 10 w 50"/>
                <a:gd name="T7" fmla="*/ 5 h 52"/>
                <a:gd name="T8" fmla="*/ 7 w 50"/>
                <a:gd name="T9" fmla="*/ 8 h 52"/>
                <a:gd name="T10" fmla="*/ 3 w 50"/>
                <a:gd name="T11" fmla="*/ 12 h 52"/>
                <a:gd name="T12" fmla="*/ 1 w 50"/>
                <a:gd name="T13" fmla="*/ 17 h 52"/>
                <a:gd name="T14" fmla="*/ 0 w 50"/>
                <a:gd name="T15" fmla="*/ 21 h 52"/>
                <a:gd name="T16" fmla="*/ 0 w 50"/>
                <a:gd name="T17" fmla="*/ 26 h 52"/>
                <a:gd name="T18" fmla="*/ 0 w 50"/>
                <a:gd name="T19" fmla="*/ 32 h 52"/>
                <a:gd name="T20" fmla="*/ 1 w 50"/>
                <a:gd name="T21" fmla="*/ 37 h 52"/>
                <a:gd name="T22" fmla="*/ 3 w 50"/>
                <a:gd name="T23" fmla="*/ 41 h 52"/>
                <a:gd name="T24" fmla="*/ 7 w 50"/>
                <a:gd name="T25" fmla="*/ 45 h 52"/>
                <a:gd name="T26" fmla="*/ 10 w 50"/>
                <a:gd name="T27" fmla="*/ 47 h 52"/>
                <a:gd name="T28" fmla="*/ 15 w 50"/>
                <a:gd name="T29" fmla="*/ 50 h 52"/>
                <a:gd name="T30" fmla="*/ 20 w 50"/>
                <a:gd name="T31" fmla="*/ 52 h 52"/>
                <a:gd name="T32" fmla="*/ 26 w 50"/>
                <a:gd name="T33" fmla="*/ 52 h 52"/>
                <a:gd name="T34" fmla="*/ 30 w 50"/>
                <a:gd name="T35" fmla="*/ 52 h 52"/>
                <a:gd name="T36" fmla="*/ 35 w 50"/>
                <a:gd name="T37" fmla="*/ 50 h 52"/>
                <a:gd name="T38" fmla="*/ 40 w 50"/>
                <a:gd name="T39" fmla="*/ 47 h 52"/>
                <a:gd name="T40" fmla="*/ 43 w 50"/>
                <a:gd name="T41" fmla="*/ 45 h 52"/>
                <a:gd name="T42" fmla="*/ 47 w 50"/>
                <a:gd name="T43" fmla="*/ 41 h 52"/>
                <a:gd name="T44" fmla="*/ 49 w 50"/>
                <a:gd name="T45" fmla="*/ 37 h 52"/>
                <a:gd name="T46" fmla="*/ 50 w 50"/>
                <a:gd name="T47" fmla="*/ 32 h 52"/>
                <a:gd name="T48" fmla="*/ 50 w 50"/>
                <a:gd name="T49" fmla="*/ 26 h 52"/>
                <a:gd name="T50" fmla="*/ 50 w 50"/>
                <a:gd name="T51" fmla="*/ 21 h 52"/>
                <a:gd name="T52" fmla="*/ 49 w 50"/>
                <a:gd name="T53" fmla="*/ 17 h 52"/>
                <a:gd name="T54" fmla="*/ 47 w 50"/>
                <a:gd name="T55" fmla="*/ 12 h 52"/>
                <a:gd name="T56" fmla="*/ 43 w 50"/>
                <a:gd name="T57" fmla="*/ 8 h 52"/>
                <a:gd name="T58" fmla="*/ 40 w 50"/>
                <a:gd name="T59" fmla="*/ 5 h 52"/>
                <a:gd name="T60" fmla="*/ 35 w 50"/>
                <a:gd name="T61" fmla="*/ 3 h 52"/>
                <a:gd name="T62" fmla="*/ 30 w 50"/>
                <a:gd name="T63" fmla="*/ 1 h 52"/>
                <a:gd name="T64" fmla="*/ 26 w 50"/>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2"/>
                <a:gd name="T101" fmla="*/ 50 w 50"/>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2">
                  <a:moveTo>
                    <a:pt x="26" y="0"/>
                  </a:moveTo>
                  <a:lnTo>
                    <a:pt x="20" y="1"/>
                  </a:lnTo>
                  <a:lnTo>
                    <a:pt x="15" y="3"/>
                  </a:lnTo>
                  <a:lnTo>
                    <a:pt x="10" y="5"/>
                  </a:lnTo>
                  <a:lnTo>
                    <a:pt x="7" y="8"/>
                  </a:lnTo>
                  <a:lnTo>
                    <a:pt x="3" y="12"/>
                  </a:lnTo>
                  <a:lnTo>
                    <a:pt x="1" y="17"/>
                  </a:lnTo>
                  <a:lnTo>
                    <a:pt x="0" y="21"/>
                  </a:lnTo>
                  <a:lnTo>
                    <a:pt x="0" y="26"/>
                  </a:lnTo>
                  <a:lnTo>
                    <a:pt x="0" y="32"/>
                  </a:lnTo>
                  <a:lnTo>
                    <a:pt x="1" y="37"/>
                  </a:lnTo>
                  <a:lnTo>
                    <a:pt x="3" y="41"/>
                  </a:lnTo>
                  <a:lnTo>
                    <a:pt x="7" y="45"/>
                  </a:lnTo>
                  <a:lnTo>
                    <a:pt x="10" y="47"/>
                  </a:lnTo>
                  <a:lnTo>
                    <a:pt x="15" y="50"/>
                  </a:lnTo>
                  <a:lnTo>
                    <a:pt x="20" y="52"/>
                  </a:lnTo>
                  <a:lnTo>
                    <a:pt x="26" y="52"/>
                  </a:lnTo>
                  <a:lnTo>
                    <a:pt x="30" y="52"/>
                  </a:lnTo>
                  <a:lnTo>
                    <a:pt x="35" y="50"/>
                  </a:lnTo>
                  <a:lnTo>
                    <a:pt x="40" y="47"/>
                  </a:lnTo>
                  <a:lnTo>
                    <a:pt x="43" y="45"/>
                  </a:lnTo>
                  <a:lnTo>
                    <a:pt x="47" y="41"/>
                  </a:lnTo>
                  <a:lnTo>
                    <a:pt x="49" y="37"/>
                  </a:lnTo>
                  <a:lnTo>
                    <a:pt x="50" y="32"/>
                  </a:lnTo>
                  <a:lnTo>
                    <a:pt x="50" y="26"/>
                  </a:lnTo>
                  <a:lnTo>
                    <a:pt x="50" y="21"/>
                  </a:lnTo>
                  <a:lnTo>
                    <a:pt x="49" y="17"/>
                  </a:lnTo>
                  <a:lnTo>
                    <a:pt x="47" y="12"/>
                  </a:lnTo>
                  <a:lnTo>
                    <a:pt x="43" y="8"/>
                  </a:lnTo>
                  <a:lnTo>
                    <a:pt x="40" y="5"/>
                  </a:lnTo>
                  <a:lnTo>
                    <a:pt x="35" y="3"/>
                  </a:lnTo>
                  <a:lnTo>
                    <a:pt x="30" y="1"/>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96" name="Freeform 200">
              <a:extLst>
                <a:ext uri="{FF2B5EF4-FFF2-40B4-BE49-F238E27FC236}">
                  <a16:creationId xmlns:a16="http://schemas.microsoft.com/office/drawing/2014/main" id="{CEA52163-02BB-C301-980F-1D2CC2166501}"/>
                </a:ext>
              </a:extLst>
            </p:cNvPr>
            <p:cNvSpPr>
              <a:spLocks/>
            </p:cNvSpPr>
            <p:nvPr/>
          </p:nvSpPr>
          <p:spPr bwMode="auto">
            <a:xfrm>
              <a:off x="4783" y="3223"/>
              <a:ext cx="52" cy="51"/>
            </a:xfrm>
            <a:custGeom>
              <a:avLst/>
              <a:gdLst>
                <a:gd name="T0" fmla="*/ 26 w 52"/>
                <a:gd name="T1" fmla="*/ 0 h 51"/>
                <a:gd name="T2" fmla="*/ 21 w 52"/>
                <a:gd name="T3" fmla="*/ 0 h 51"/>
                <a:gd name="T4" fmla="*/ 16 w 52"/>
                <a:gd name="T5" fmla="*/ 1 h 51"/>
                <a:gd name="T6" fmla="*/ 12 w 52"/>
                <a:gd name="T7" fmla="*/ 4 h 51"/>
                <a:gd name="T8" fmla="*/ 8 w 52"/>
                <a:gd name="T9" fmla="*/ 7 h 51"/>
                <a:gd name="T10" fmla="*/ 5 w 52"/>
                <a:gd name="T11" fmla="*/ 11 h 51"/>
                <a:gd name="T12" fmla="*/ 2 w 52"/>
                <a:gd name="T13" fmla="*/ 15 h 51"/>
                <a:gd name="T14" fmla="*/ 1 w 52"/>
                <a:gd name="T15" fmla="*/ 20 h 51"/>
                <a:gd name="T16" fmla="*/ 0 w 52"/>
                <a:gd name="T17" fmla="*/ 25 h 51"/>
                <a:gd name="T18" fmla="*/ 1 w 52"/>
                <a:gd name="T19" fmla="*/ 31 h 51"/>
                <a:gd name="T20" fmla="*/ 2 w 52"/>
                <a:gd name="T21" fmla="*/ 35 h 51"/>
                <a:gd name="T22" fmla="*/ 5 w 52"/>
                <a:gd name="T23" fmla="*/ 40 h 51"/>
                <a:gd name="T24" fmla="*/ 8 w 52"/>
                <a:gd name="T25" fmla="*/ 44 h 51"/>
                <a:gd name="T26" fmla="*/ 12 w 52"/>
                <a:gd name="T27" fmla="*/ 47 h 51"/>
                <a:gd name="T28" fmla="*/ 16 w 52"/>
                <a:gd name="T29" fmla="*/ 50 h 51"/>
                <a:gd name="T30" fmla="*/ 21 w 52"/>
                <a:gd name="T31" fmla="*/ 51 h 51"/>
                <a:gd name="T32" fmla="*/ 26 w 52"/>
                <a:gd name="T33" fmla="*/ 51 h 51"/>
                <a:gd name="T34" fmla="*/ 30 w 52"/>
                <a:gd name="T35" fmla="*/ 51 h 51"/>
                <a:gd name="T36" fmla="*/ 36 w 52"/>
                <a:gd name="T37" fmla="*/ 50 h 51"/>
                <a:gd name="T38" fmla="*/ 40 w 52"/>
                <a:gd name="T39" fmla="*/ 47 h 51"/>
                <a:gd name="T40" fmla="*/ 45 w 52"/>
                <a:gd name="T41" fmla="*/ 44 h 51"/>
                <a:gd name="T42" fmla="*/ 47 w 52"/>
                <a:gd name="T43" fmla="*/ 40 h 51"/>
                <a:gd name="T44" fmla="*/ 49 w 52"/>
                <a:gd name="T45" fmla="*/ 35 h 51"/>
                <a:gd name="T46" fmla="*/ 50 w 52"/>
                <a:gd name="T47" fmla="*/ 31 h 51"/>
                <a:gd name="T48" fmla="*/ 52 w 52"/>
                <a:gd name="T49" fmla="*/ 25 h 51"/>
                <a:gd name="T50" fmla="*/ 50 w 52"/>
                <a:gd name="T51" fmla="*/ 20 h 51"/>
                <a:gd name="T52" fmla="*/ 49 w 52"/>
                <a:gd name="T53" fmla="*/ 15 h 51"/>
                <a:gd name="T54" fmla="*/ 47 w 52"/>
                <a:gd name="T55" fmla="*/ 11 h 51"/>
                <a:gd name="T56" fmla="*/ 45 w 52"/>
                <a:gd name="T57" fmla="*/ 7 h 51"/>
                <a:gd name="T58" fmla="*/ 40 w 52"/>
                <a:gd name="T59" fmla="*/ 4 h 51"/>
                <a:gd name="T60" fmla="*/ 36 w 52"/>
                <a:gd name="T61" fmla="*/ 1 h 51"/>
                <a:gd name="T62" fmla="*/ 30 w 52"/>
                <a:gd name="T63" fmla="*/ 0 h 51"/>
                <a:gd name="T64" fmla="*/ 26 w 52"/>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1"/>
                <a:gd name="T101" fmla="*/ 52 w 52"/>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1">
                  <a:moveTo>
                    <a:pt x="26" y="0"/>
                  </a:moveTo>
                  <a:lnTo>
                    <a:pt x="21" y="0"/>
                  </a:lnTo>
                  <a:lnTo>
                    <a:pt x="16" y="1"/>
                  </a:lnTo>
                  <a:lnTo>
                    <a:pt x="12" y="4"/>
                  </a:lnTo>
                  <a:lnTo>
                    <a:pt x="8" y="7"/>
                  </a:lnTo>
                  <a:lnTo>
                    <a:pt x="5" y="11"/>
                  </a:lnTo>
                  <a:lnTo>
                    <a:pt x="2" y="15"/>
                  </a:lnTo>
                  <a:lnTo>
                    <a:pt x="1" y="20"/>
                  </a:lnTo>
                  <a:lnTo>
                    <a:pt x="0" y="25"/>
                  </a:lnTo>
                  <a:lnTo>
                    <a:pt x="1" y="31"/>
                  </a:lnTo>
                  <a:lnTo>
                    <a:pt x="2" y="35"/>
                  </a:lnTo>
                  <a:lnTo>
                    <a:pt x="5" y="40"/>
                  </a:lnTo>
                  <a:lnTo>
                    <a:pt x="8" y="44"/>
                  </a:lnTo>
                  <a:lnTo>
                    <a:pt x="12" y="47"/>
                  </a:lnTo>
                  <a:lnTo>
                    <a:pt x="16" y="50"/>
                  </a:lnTo>
                  <a:lnTo>
                    <a:pt x="21" y="51"/>
                  </a:lnTo>
                  <a:lnTo>
                    <a:pt x="26" y="51"/>
                  </a:lnTo>
                  <a:lnTo>
                    <a:pt x="30" y="51"/>
                  </a:lnTo>
                  <a:lnTo>
                    <a:pt x="36" y="50"/>
                  </a:lnTo>
                  <a:lnTo>
                    <a:pt x="40" y="47"/>
                  </a:lnTo>
                  <a:lnTo>
                    <a:pt x="45" y="44"/>
                  </a:lnTo>
                  <a:lnTo>
                    <a:pt x="47" y="40"/>
                  </a:lnTo>
                  <a:lnTo>
                    <a:pt x="49" y="35"/>
                  </a:lnTo>
                  <a:lnTo>
                    <a:pt x="50" y="31"/>
                  </a:lnTo>
                  <a:lnTo>
                    <a:pt x="52" y="25"/>
                  </a:lnTo>
                  <a:lnTo>
                    <a:pt x="50" y="20"/>
                  </a:lnTo>
                  <a:lnTo>
                    <a:pt x="49" y="15"/>
                  </a:lnTo>
                  <a:lnTo>
                    <a:pt x="47" y="11"/>
                  </a:lnTo>
                  <a:lnTo>
                    <a:pt x="45" y="7"/>
                  </a:lnTo>
                  <a:lnTo>
                    <a:pt x="40" y="4"/>
                  </a:lnTo>
                  <a:lnTo>
                    <a:pt x="36" y="1"/>
                  </a:lnTo>
                  <a:lnTo>
                    <a:pt x="30"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97" name="Freeform 201">
              <a:extLst>
                <a:ext uri="{FF2B5EF4-FFF2-40B4-BE49-F238E27FC236}">
                  <a16:creationId xmlns:a16="http://schemas.microsoft.com/office/drawing/2014/main" id="{A02FB98A-96C6-E82B-3799-A7DA60746751}"/>
                </a:ext>
              </a:extLst>
            </p:cNvPr>
            <p:cNvSpPr>
              <a:spLocks/>
            </p:cNvSpPr>
            <p:nvPr/>
          </p:nvSpPr>
          <p:spPr bwMode="auto">
            <a:xfrm>
              <a:off x="4783" y="3223"/>
              <a:ext cx="52" cy="51"/>
            </a:xfrm>
            <a:custGeom>
              <a:avLst/>
              <a:gdLst>
                <a:gd name="T0" fmla="*/ 26 w 52"/>
                <a:gd name="T1" fmla="*/ 0 h 51"/>
                <a:gd name="T2" fmla="*/ 21 w 52"/>
                <a:gd name="T3" fmla="*/ 0 h 51"/>
                <a:gd name="T4" fmla="*/ 16 w 52"/>
                <a:gd name="T5" fmla="*/ 1 h 51"/>
                <a:gd name="T6" fmla="*/ 12 w 52"/>
                <a:gd name="T7" fmla="*/ 4 h 51"/>
                <a:gd name="T8" fmla="*/ 8 w 52"/>
                <a:gd name="T9" fmla="*/ 7 h 51"/>
                <a:gd name="T10" fmla="*/ 5 w 52"/>
                <a:gd name="T11" fmla="*/ 11 h 51"/>
                <a:gd name="T12" fmla="*/ 2 w 52"/>
                <a:gd name="T13" fmla="*/ 15 h 51"/>
                <a:gd name="T14" fmla="*/ 1 w 52"/>
                <a:gd name="T15" fmla="*/ 20 h 51"/>
                <a:gd name="T16" fmla="*/ 0 w 52"/>
                <a:gd name="T17" fmla="*/ 25 h 51"/>
                <a:gd name="T18" fmla="*/ 1 w 52"/>
                <a:gd name="T19" fmla="*/ 31 h 51"/>
                <a:gd name="T20" fmla="*/ 2 w 52"/>
                <a:gd name="T21" fmla="*/ 35 h 51"/>
                <a:gd name="T22" fmla="*/ 5 w 52"/>
                <a:gd name="T23" fmla="*/ 40 h 51"/>
                <a:gd name="T24" fmla="*/ 8 w 52"/>
                <a:gd name="T25" fmla="*/ 44 h 51"/>
                <a:gd name="T26" fmla="*/ 12 w 52"/>
                <a:gd name="T27" fmla="*/ 47 h 51"/>
                <a:gd name="T28" fmla="*/ 16 w 52"/>
                <a:gd name="T29" fmla="*/ 50 h 51"/>
                <a:gd name="T30" fmla="*/ 21 w 52"/>
                <a:gd name="T31" fmla="*/ 51 h 51"/>
                <a:gd name="T32" fmla="*/ 26 w 52"/>
                <a:gd name="T33" fmla="*/ 51 h 51"/>
                <a:gd name="T34" fmla="*/ 30 w 52"/>
                <a:gd name="T35" fmla="*/ 51 h 51"/>
                <a:gd name="T36" fmla="*/ 36 w 52"/>
                <a:gd name="T37" fmla="*/ 50 h 51"/>
                <a:gd name="T38" fmla="*/ 40 w 52"/>
                <a:gd name="T39" fmla="*/ 47 h 51"/>
                <a:gd name="T40" fmla="*/ 45 w 52"/>
                <a:gd name="T41" fmla="*/ 44 h 51"/>
                <a:gd name="T42" fmla="*/ 47 w 52"/>
                <a:gd name="T43" fmla="*/ 40 h 51"/>
                <a:gd name="T44" fmla="*/ 49 w 52"/>
                <a:gd name="T45" fmla="*/ 35 h 51"/>
                <a:gd name="T46" fmla="*/ 50 w 52"/>
                <a:gd name="T47" fmla="*/ 31 h 51"/>
                <a:gd name="T48" fmla="*/ 52 w 52"/>
                <a:gd name="T49" fmla="*/ 25 h 51"/>
                <a:gd name="T50" fmla="*/ 50 w 52"/>
                <a:gd name="T51" fmla="*/ 20 h 51"/>
                <a:gd name="T52" fmla="*/ 49 w 52"/>
                <a:gd name="T53" fmla="*/ 15 h 51"/>
                <a:gd name="T54" fmla="*/ 47 w 52"/>
                <a:gd name="T55" fmla="*/ 11 h 51"/>
                <a:gd name="T56" fmla="*/ 45 w 52"/>
                <a:gd name="T57" fmla="*/ 7 h 51"/>
                <a:gd name="T58" fmla="*/ 40 w 52"/>
                <a:gd name="T59" fmla="*/ 4 h 51"/>
                <a:gd name="T60" fmla="*/ 36 w 52"/>
                <a:gd name="T61" fmla="*/ 1 h 51"/>
                <a:gd name="T62" fmla="*/ 30 w 52"/>
                <a:gd name="T63" fmla="*/ 0 h 51"/>
                <a:gd name="T64" fmla="*/ 26 w 52"/>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1"/>
                <a:gd name="T101" fmla="*/ 52 w 52"/>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1">
                  <a:moveTo>
                    <a:pt x="26" y="0"/>
                  </a:moveTo>
                  <a:lnTo>
                    <a:pt x="21" y="0"/>
                  </a:lnTo>
                  <a:lnTo>
                    <a:pt x="16" y="1"/>
                  </a:lnTo>
                  <a:lnTo>
                    <a:pt x="12" y="4"/>
                  </a:lnTo>
                  <a:lnTo>
                    <a:pt x="8" y="7"/>
                  </a:lnTo>
                  <a:lnTo>
                    <a:pt x="5" y="11"/>
                  </a:lnTo>
                  <a:lnTo>
                    <a:pt x="2" y="15"/>
                  </a:lnTo>
                  <a:lnTo>
                    <a:pt x="1" y="20"/>
                  </a:lnTo>
                  <a:lnTo>
                    <a:pt x="0" y="25"/>
                  </a:lnTo>
                  <a:lnTo>
                    <a:pt x="1" y="31"/>
                  </a:lnTo>
                  <a:lnTo>
                    <a:pt x="2" y="35"/>
                  </a:lnTo>
                  <a:lnTo>
                    <a:pt x="5" y="40"/>
                  </a:lnTo>
                  <a:lnTo>
                    <a:pt x="8" y="44"/>
                  </a:lnTo>
                  <a:lnTo>
                    <a:pt x="12" y="47"/>
                  </a:lnTo>
                  <a:lnTo>
                    <a:pt x="16" y="50"/>
                  </a:lnTo>
                  <a:lnTo>
                    <a:pt x="21" y="51"/>
                  </a:lnTo>
                  <a:lnTo>
                    <a:pt x="26" y="51"/>
                  </a:lnTo>
                  <a:lnTo>
                    <a:pt x="30" y="51"/>
                  </a:lnTo>
                  <a:lnTo>
                    <a:pt x="36" y="50"/>
                  </a:lnTo>
                  <a:lnTo>
                    <a:pt x="40" y="47"/>
                  </a:lnTo>
                  <a:lnTo>
                    <a:pt x="45" y="44"/>
                  </a:lnTo>
                  <a:lnTo>
                    <a:pt x="47" y="40"/>
                  </a:lnTo>
                  <a:lnTo>
                    <a:pt x="49" y="35"/>
                  </a:lnTo>
                  <a:lnTo>
                    <a:pt x="50" y="31"/>
                  </a:lnTo>
                  <a:lnTo>
                    <a:pt x="52" y="25"/>
                  </a:lnTo>
                  <a:lnTo>
                    <a:pt x="50" y="20"/>
                  </a:lnTo>
                  <a:lnTo>
                    <a:pt x="49" y="15"/>
                  </a:lnTo>
                  <a:lnTo>
                    <a:pt x="47" y="11"/>
                  </a:lnTo>
                  <a:lnTo>
                    <a:pt x="45" y="7"/>
                  </a:lnTo>
                  <a:lnTo>
                    <a:pt x="40" y="4"/>
                  </a:lnTo>
                  <a:lnTo>
                    <a:pt x="36" y="1"/>
                  </a:lnTo>
                  <a:lnTo>
                    <a:pt x="30"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598" name="Freeform 202">
              <a:extLst>
                <a:ext uri="{FF2B5EF4-FFF2-40B4-BE49-F238E27FC236}">
                  <a16:creationId xmlns:a16="http://schemas.microsoft.com/office/drawing/2014/main" id="{DC429B31-C239-641F-2814-0669F445B666}"/>
                </a:ext>
              </a:extLst>
            </p:cNvPr>
            <p:cNvSpPr>
              <a:spLocks/>
            </p:cNvSpPr>
            <p:nvPr/>
          </p:nvSpPr>
          <p:spPr bwMode="auto">
            <a:xfrm>
              <a:off x="5400" y="3452"/>
              <a:ext cx="52" cy="53"/>
            </a:xfrm>
            <a:custGeom>
              <a:avLst/>
              <a:gdLst>
                <a:gd name="T0" fmla="*/ 26 w 52"/>
                <a:gd name="T1" fmla="*/ 0 h 53"/>
                <a:gd name="T2" fmla="*/ 21 w 52"/>
                <a:gd name="T3" fmla="*/ 2 h 53"/>
                <a:gd name="T4" fmla="*/ 17 w 52"/>
                <a:gd name="T5" fmla="*/ 3 h 53"/>
                <a:gd name="T6" fmla="*/ 12 w 52"/>
                <a:gd name="T7" fmla="*/ 5 h 53"/>
                <a:gd name="T8" fmla="*/ 8 w 52"/>
                <a:gd name="T9" fmla="*/ 9 h 53"/>
                <a:gd name="T10" fmla="*/ 5 w 52"/>
                <a:gd name="T11" fmla="*/ 12 h 53"/>
                <a:gd name="T12" fmla="*/ 3 w 52"/>
                <a:gd name="T13" fmla="*/ 17 h 53"/>
                <a:gd name="T14" fmla="*/ 1 w 52"/>
                <a:gd name="T15" fmla="*/ 22 h 53"/>
                <a:gd name="T16" fmla="*/ 0 w 52"/>
                <a:gd name="T17" fmla="*/ 27 h 53"/>
                <a:gd name="T18" fmla="*/ 1 w 52"/>
                <a:gd name="T19" fmla="*/ 32 h 53"/>
                <a:gd name="T20" fmla="*/ 3 w 52"/>
                <a:gd name="T21" fmla="*/ 37 h 53"/>
                <a:gd name="T22" fmla="*/ 5 w 52"/>
                <a:gd name="T23" fmla="*/ 42 h 53"/>
                <a:gd name="T24" fmla="*/ 8 w 52"/>
                <a:gd name="T25" fmla="*/ 46 h 53"/>
                <a:gd name="T26" fmla="*/ 12 w 52"/>
                <a:gd name="T27" fmla="*/ 49 h 53"/>
                <a:gd name="T28" fmla="*/ 17 w 52"/>
                <a:gd name="T29" fmla="*/ 51 h 53"/>
                <a:gd name="T30" fmla="*/ 21 w 52"/>
                <a:gd name="T31" fmla="*/ 53 h 53"/>
                <a:gd name="T32" fmla="*/ 26 w 52"/>
                <a:gd name="T33" fmla="*/ 53 h 53"/>
                <a:gd name="T34" fmla="*/ 31 w 52"/>
                <a:gd name="T35" fmla="*/ 53 h 53"/>
                <a:gd name="T36" fmla="*/ 37 w 52"/>
                <a:gd name="T37" fmla="*/ 51 h 53"/>
                <a:gd name="T38" fmla="*/ 40 w 52"/>
                <a:gd name="T39" fmla="*/ 49 h 53"/>
                <a:gd name="T40" fmla="*/ 45 w 52"/>
                <a:gd name="T41" fmla="*/ 46 h 53"/>
                <a:gd name="T42" fmla="*/ 47 w 52"/>
                <a:gd name="T43" fmla="*/ 42 h 53"/>
                <a:gd name="T44" fmla="*/ 50 w 52"/>
                <a:gd name="T45" fmla="*/ 37 h 53"/>
                <a:gd name="T46" fmla="*/ 51 w 52"/>
                <a:gd name="T47" fmla="*/ 32 h 53"/>
                <a:gd name="T48" fmla="*/ 52 w 52"/>
                <a:gd name="T49" fmla="*/ 27 h 53"/>
                <a:gd name="T50" fmla="*/ 51 w 52"/>
                <a:gd name="T51" fmla="*/ 22 h 53"/>
                <a:gd name="T52" fmla="*/ 50 w 52"/>
                <a:gd name="T53" fmla="*/ 17 h 53"/>
                <a:gd name="T54" fmla="*/ 47 w 52"/>
                <a:gd name="T55" fmla="*/ 12 h 53"/>
                <a:gd name="T56" fmla="*/ 45 w 52"/>
                <a:gd name="T57" fmla="*/ 9 h 53"/>
                <a:gd name="T58" fmla="*/ 40 w 52"/>
                <a:gd name="T59" fmla="*/ 5 h 53"/>
                <a:gd name="T60" fmla="*/ 37 w 52"/>
                <a:gd name="T61" fmla="*/ 3 h 53"/>
                <a:gd name="T62" fmla="*/ 31 w 52"/>
                <a:gd name="T63" fmla="*/ 2 h 53"/>
                <a:gd name="T64" fmla="*/ 26 w 52"/>
                <a:gd name="T65" fmla="*/ 0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3"/>
                <a:gd name="T101" fmla="*/ 52 w 52"/>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3">
                  <a:moveTo>
                    <a:pt x="26" y="0"/>
                  </a:moveTo>
                  <a:lnTo>
                    <a:pt x="21" y="2"/>
                  </a:lnTo>
                  <a:lnTo>
                    <a:pt x="17" y="3"/>
                  </a:lnTo>
                  <a:lnTo>
                    <a:pt x="12" y="5"/>
                  </a:lnTo>
                  <a:lnTo>
                    <a:pt x="8" y="9"/>
                  </a:lnTo>
                  <a:lnTo>
                    <a:pt x="5" y="12"/>
                  </a:lnTo>
                  <a:lnTo>
                    <a:pt x="3" y="17"/>
                  </a:lnTo>
                  <a:lnTo>
                    <a:pt x="1" y="22"/>
                  </a:lnTo>
                  <a:lnTo>
                    <a:pt x="0" y="27"/>
                  </a:lnTo>
                  <a:lnTo>
                    <a:pt x="1" y="32"/>
                  </a:lnTo>
                  <a:lnTo>
                    <a:pt x="3" y="37"/>
                  </a:lnTo>
                  <a:lnTo>
                    <a:pt x="5" y="42"/>
                  </a:lnTo>
                  <a:lnTo>
                    <a:pt x="8" y="46"/>
                  </a:lnTo>
                  <a:lnTo>
                    <a:pt x="12" y="49"/>
                  </a:lnTo>
                  <a:lnTo>
                    <a:pt x="17" y="51"/>
                  </a:lnTo>
                  <a:lnTo>
                    <a:pt x="21" y="53"/>
                  </a:lnTo>
                  <a:lnTo>
                    <a:pt x="26" y="53"/>
                  </a:lnTo>
                  <a:lnTo>
                    <a:pt x="31" y="53"/>
                  </a:lnTo>
                  <a:lnTo>
                    <a:pt x="37" y="51"/>
                  </a:lnTo>
                  <a:lnTo>
                    <a:pt x="40" y="49"/>
                  </a:lnTo>
                  <a:lnTo>
                    <a:pt x="45" y="46"/>
                  </a:lnTo>
                  <a:lnTo>
                    <a:pt x="47" y="42"/>
                  </a:lnTo>
                  <a:lnTo>
                    <a:pt x="50" y="37"/>
                  </a:lnTo>
                  <a:lnTo>
                    <a:pt x="51" y="32"/>
                  </a:lnTo>
                  <a:lnTo>
                    <a:pt x="52" y="27"/>
                  </a:lnTo>
                  <a:lnTo>
                    <a:pt x="51" y="22"/>
                  </a:lnTo>
                  <a:lnTo>
                    <a:pt x="50" y="17"/>
                  </a:lnTo>
                  <a:lnTo>
                    <a:pt x="47" y="12"/>
                  </a:lnTo>
                  <a:lnTo>
                    <a:pt x="45" y="9"/>
                  </a:lnTo>
                  <a:lnTo>
                    <a:pt x="40" y="5"/>
                  </a:lnTo>
                  <a:lnTo>
                    <a:pt x="37" y="3"/>
                  </a:lnTo>
                  <a:lnTo>
                    <a:pt x="31" y="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599" name="Freeform 203">
              <a:extLst>
                <a:ext uri="{FF2B5EF4-FFF2-40B4-BE49-F238E27FC236}">
                  <a16:creationId xmlns:a16="http://schemas.microsoft.com/office/drawing/2014/main" id="{3DFC6CDB-65B7-1A93-DD00-62D3A508C86B}"/>
                </a:ext>
              </a:extLst>
            </p:cNvPr>
            <p:cNvSpPr>
              <a:spLocks/>
            </p:cNvSpPr>
            <p:nvPr/>
          </p:nvSpPr>
          <p:spPr bwMode="auto">
            <a:xfrm>
              <a:off x="5400" y="3452"/>
              <a:ext cx="52" cy="53"/>
            </a:xfrm>
            <a:custGeom>
              <a:avLst/>
              <a:gdLst>
                <a:gd name="T0" fmla="*/ 26 w 52"/>
                <a:gd name="T1" fmla="*/ 0 h 53"/>
                <a:gd name="T2" fmla="*/ 21 w 52"/>
                <a:gd name="T3" fmla="*/ 2 h 53"/>
                <a:gd name="T4" fmla="*/ 17 w 52"/>
                <a:gd name="T5" fmla="*/ 3 h 53"/>
                <a:gd name="T6" fmla="*/ 12 w 52"/>
                <a:gd name="T7" fmla="*/ 5 h 53"/>
                <a:gd name="T8" fmla="*/ 8 w 52"/>
                <a:gd name="T9" fmla="*/ 9 h 53"/>
                <a:gd name="T10" fmla="*/ 5 w 52"/>
                <a:gd name="T11" fmla="*/ 12 h 53"/>
                <a:gd name="T12" fmla="*/ 3 w 52"/>
                <a:gd name="T13" fmla="*/ 17 h 53"/>
                <a:gd name="T14" fmla="*/ 1 w 52"/>
                <a:gd name="T15" fmla="*/ 22 h 53"/>
                <a:gd name="T16" fmla="*/ 0 w 52"/>
                <a:gd name="T17" fmla="*/ 27 h 53"/>
                <a:gd name="T18" fmla="*/ 1 w 52"/>
                <a:gd name="T19" fmla="*/ 32 h 53"/>
                <a:gd name="T20" fmla="*/ 3 w 52"/>
                <a:gd name="T21" fmla="*/ 37 h 53"/>
                <a:gd name="T22" fmla="*/ 5 w 52"/>
                <a:gd name="T23" fmla="*/ 42 h 53"/>
                <a:gd name="T24" fmla="*/ 8 w 52"/>
                <a:gd name="T25" fmla="*/ 46 h 53"/>
                <a:gd name="T26" fmla="*/ 12 w 52"/>
                <a:gd name="T27" fmla="*/ 49 h 53"/>
                <a:gd name="T28" fmla="*/ 17 w 52"/>
                <a:gd name="T29" fmla="*/ 51 h 53"/>
                <a:gd name="T30" fmla="*/ 21 w 52"/>
                <a:gd name="T31" fmla="*/ 53 h 53"/>
                <a:gd name="T32" fmla="*/ 26 w 52"/>
                <a:gd name="T33" fmla="*/ 53 h 53"/>
                <a:gd name="T34" fmla="*/ 31 w 52"/>
                <a:gd name="T35" fmla="*/ 53 h 53"/>
                <a:gd name="T36" fmla="*/ 37 w 52"/>
                <a:gd name="T37" fmla="*/ 51 h 53"/>
                <a:gd name="T38" fmla="*/ 40 w 52"/>
                <a:gd name="T39" fmla="*/ 49 h 53"/>
                <a:gd name="T40" fmla="*/ 45 w 52"/>
                <a:gd name="T41" fmla="*/ 46 h 53"/>
                <a:gd name="T42" fmla="*/ 47 w 52"/>
                <a:gd name="T43" fmla="*/ 42 h 53"/>
                <a:gd name="T44" fmla="*/ 50 w 52"/>
                <a:gd name="T45" fmla="*/ 37 h 53"/>
                <a:gd name="T46" fmla="*/ 51 w 52"/>
                <a:gd name="T47" fmla="*/ 32 h 53"/>
                <a:gd name="T48" fmla="*/ 52 w 52"/>
                <a:gd name="T49" fmla="*/ 27 h 53"/>
                <a:gd name="T50" fmla="*/ 51 w 52"/>
                <a:gd name="T51" fmla="*/ 22 h 53"/>
                <a:gd name="T52" fmla="*/ 50 w 52"/>
                <a:gd name="T53" fmla="*/ 17 h 53"/>
                <a:gd name="T54" fmla="*/ 47 w 52"/>
                <a:gd name="T55" fmla="*/ 12 h 53"/>
                <a:gd name="T56" fmla="*/ 45 w 52"/>
                <a:gd name="T57" fmla="*/ 9 h 53"/>
                <a:gd name="T58" fmla="*/ 40 w 52"/>
                <a:gd name="T59" fmla="*/ 5 h 53"/>
                <a:gd name="T60" fmla="*/ 37 w 52"/>
                <a:gd name="T61" fmla="*/ 3 h 53"/>
                <a:gd name="T62" fmla="*/ 31 w 52"/>
                <a:gd name="T63" fmla="*/ 2 h 53"/>
                <a:gd name="T64" fmla="*/ 26 w 52"/>
                <a:gd name="T65" fmla="*/ 0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3"/>
                <a:gd name="T101" fmla="*/ 52 w 52"/>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3">
                  <a:moveTo>
                    <a:pt x="26" y="0"/>
                  </a:moveTo>
                  <a:lnTo>
                    <a:pt x="21" y="2"/>
                  </a:lnTo>
                  <a:lnTo>
                    <a:pt x="17" y="3"/>
                  </a:lnTo>
                  <a:lnTo>
                    <a:pt x="12" y="5"/>
                  </a:lnTo>
                  <a:lnTo>
                    <a:pt x="8" y="9"/>
                  </a:lnTo>
                  <a:lnTo>
                    <a:pt x="5" y="12"/>
                  </a:lnTo>
                  <a:lnTo>
                    <a:pt x="3" y="17"/>
                  </a:lnTo>
                  <a:lnTo>
                    <a:pt x="1" y="22"/>
                  </a:lnTo>
                  <a:lnTo>
                    <a:pt x="0" y="27"/>
                  </a:lnTo>
                  <a:lnTo>
                    <a:pt x="1" y="32"/>
                  </a:lnTo>
                  <a:lnTo>
                    <a:pt x="3" y="37"/>
                  </a:lnTo>
                  <a:lnTo>
                    <a:pt x="5" y="42"/>
                  </a:lnTo>
                  <a:lnTo>
                    <a:pt x="8" y="46"/>
                  </a:lnTo>
                  <a:lnTo>
                    <a:pt x="12" y="49"/>
                  </a:lnTo>
                  <a:lnTo>
                    <a:pt x="17" y="51"/>
                  </a:lnTo>
                  <a:lnTo>
                    <a:pt x="21" y="53"/>
                  </a:lnTo>
                  <a:lnTo>
                    <a:pt x="26" y="53"/>
                  </a:lnTo>
                  <a:lnTo>
                    <a:pt x="31" y="53"/>
                  </a:lnTo>
                  <a:lnTo>
                    <a:pt x="37" y="51"/>
                  </a:lnTo>
                  <a:lnTo>
                    <a:pt x="40" y="49"/>
                  </a:lnTo>
                  <a:lnTo>
                    <a:pt x="45" y="46"/>
                  </a:lnTo>
                  <a:lnTo>
                    <a:pt x="47" y="42"/>
                  </a:lnTo>
                  <a:lnTo>
                    <a:pt x="50" y="37"/>
                  </a:lnTo>
                  <a:lnTo>
                    <a:pt x="51" y="32"/>
                  </a:lnTo>
                  <a:lnTo>
                    <a:pt x="52" y="27"/>
                  </a:lnTo>
                  <a:lnTo>
                    <a:pt x="51" y="22"/>
                  </a:lnTo>
                  <a:lnTo>
                    <a:pt x="50" y="17"/>
                  </a:lnTo>
                  <a:lnTo>
                    <a:pt x="47" y="12"/>
                  </a:lnTo>
                  <a:lnTo>
                    <a:pt x="45" y="9"/>
                  </a:lnTo>
                  <a:lnTo>
                    <a:pt x="40" y="5"/>
                  </a:lnTo>
                  <a:lnTo>
                    <a:pt x="37" y="3"/>
                  </a:lnTo>
                  <a:lnTo>
                    <a:pt x="31" y="2"/>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600" name="Freeform 204">
              <a:extLst>
                <a:ext uri="{FF2B5EF4-FFF2-40B4-BE49-F238E27FC236}">
                  <a16:creationId xmlns:a16="http://schemas.microsoft.com/office/drawing/2014/main" id="{C9B34F02-B5BE-DB6B-6188-0CDE5A11DFB6}"/>
                </a:ext>
              </a:extLst>
            </p:cNvPr>
            <p:cNvSpPr>
              <a:spLocks noEditPoints="1"/>
            </p:cNvSpPr>
            <p:nvPr/>
          </p:nvSpPr>
          <p:spPr bwMode="auto">
            <a:xfrm>
              <a:off x="4442" y="3245"/>
              <a:ext cx="376" cy="241"/>
            </a:xfrm>
            <a:custGeom>
              <a:avLst/>
              <a:gdLst>
                <a:gd name="T0" fmla="*/ 0 w 376"/>
                <a:gd name="T1" fmla="*/ 225 h 241"/>
                <a:gd name="T2" fmla="*/ 329 w 376"/>
                <a:gd name="T3" fmla="*/ 18 h 241"/>
                <a:gd name="T4" fmla="*/ 340 w 376"/>
                <a:gd name="T5" fmla="*/ 35 h 241"/>
                <a:gd name="T6" fmla="*/ 10 w 376"/>
                <a:gd name="T7" fmla="*/ 241 h 241"/>
                <a:gd name="T8" fmla="*/ 0 w 376"/>
                <a:gd name="T9" fmla="*/ 225 h 241"/>
                <a:gd name="T10" fmla="*/ 315 w 376"/>
                <a:gd name="T11" fmla="*/ 15 h 241"/>
                <a:gd name="T12" fmla="*/ 376 w 376"/>
                <a:gd name="T13" fmla="*/ 0 h 241"/>
                <a:gd name="T14" fmla="*/ 336 w 376"/>
                <a:gd name="T15" fmla="*/ 49 h 241"/>
                <a:gd name="T16" fmla="*/ 315 w 376"/>
                <a:gd name="T17" fmla="*/ 15 h 2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6"/>
                <a:gd name="T28" fmla="*/ 0 h 241"/>
                <a:gd name="T29" fmla="*/ 376 w 376"/>
                <a:gd name="T30" fmla="*/ 241 h 2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6" h="241">
                  <a:moveTo>
                    <a:pt x="0" y="225"/>
                  </a:moveTo>
                  <a:lnTo>
                    <a:pt x="329" y="18"/>
                  </a:lnTo>
                  <a:lnTo>
                    <a:pt x="340" y="35"/>
                  </a:lnTo>
                  <a:lnTo>
                    <a:pt x="10" y="241"/>
                  </a:lnTo>
                  <a:lnTo>
                    <a:pt x="0" y="225"/>
                  </a:lnTo>
                  <a:close/>
                  <a:moveTo>
                    <a:pt x="315" y="15"/>
                  </a:moveTo>
                  <a:lnTo>
                    <a:pt x="376" y="0"/>
                  </a:lnTo>
                  <a:lnTo>
                    <a:pt x="336" y="49"/>
                  </a:lnTo>
                  <a:lnTo>
                    <a:pt x="315" y="15"/>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62601" name="Freeform 205">
              <a:extLst>
                <a:ext uri="{FF2B5EF4-FFF2-40B4-BE49-F238E27FC236}">
                  <a16:creationId xmlns:a16="http://schemas.microsoft.com/office/drawing/2014/main" id="{ABE77E24-B206-970C-34C0-7D55D53BB23C}"/>
                </a:ext>
              </a:extLst>
            </p:cNvPr>
            <p:cNvSpPr>
              <a:spLocks noEditPoints="1"/>
            </p:cNvSpPr>
            <p:nvPr/>
          </p:nvSpPr>
          <p:spPr bwMode="auto">
            <a:xfrm>
              <a:off x="3714" y="3859"/>
              <a:ext cx="454" cy="269"/>
            </a:xfrm>
            <a:custGeom>
              <a:avLst/>
              <a:gdLst>
                <a:gd name="T0" fmla="*/ 0 w 454"/>
                <a:gd name="T1" fmla="*/ 261 h 269"/>
                <a:gd name="T2" fmla="*/ 34 w 454"/>
                <a:gd name="T3" fmla="*/ 241 h 269"/>
                <a:gd name="T4" fmla="*/ 39 w 454"/>
                <a:gd name="T5" fmla="*/ 249 h 269"/>
                <a:gd name="T6" fmla="*/ 5 w 454"/>
                <a:gd name="T7" fmla="*/ 269 h 269"/>
                <a:gd name="T8" fmla="*/ 0 w 454"/>
                <a:gd name="T9" fmla="*/ 261 h 269"/>
                <a:gd name="T10" fmla="*/ 60 w 454"/>
                <a:gd name="T11" fmla="*/ 226 h 269"/>
                <a:gd name="T12" fmla="*/ 93 w 454"/>
                <a:gd name="T13" fmla="*/ 207 h 269"/>
                <a:gd name="T14" fmla="*/ 99 w 454"/>
                <a:gd name="T15" fmla="*/ 215 h 269"/>
                <a:gd name="T16" fmla="*/ 65 w 454"/>
                <a:gd name="T17" fmla="*/ 235 h 269"/>
                <a:gd name="T18" fmla="*/ 60 w 454"/>
                <a:gd name="T19" fmla="*/ 226 h 269"/>
                <a:gd name="T20" fmla="*/ 119 w 454"/>
                <a:gd name="T21" fmla="*/ 192 h 269"/>
                <a:gd name="T22" fmla="*/ 153 w 454"/>
                <a:gd name="T23" fmla="*/ 172 h 269"/>
                <a:gd name="T24" fmla="*/ 158 w 454"/>
                <a:gd name="T25" fmla="*/ 181 h 269"/>
                <a:gd name="T26" fmla="*/ 123 w 454"/>
                <a:gd name="T27" fmla="*/ 200 h 269"/>
                <a:gd name="T28" fmla="*/ 119 w 454"/>
                <a:gd name="T29" fmla="*/ 192 h 269"/>
                <a:gd name="T30" fmla="*/ 179 w 454"/>
                <a:gd name="T31" fmla="*/ 158 h 269"/>
                <a:gd name="T32" fmla="*/ 212 w 454"/>
                <a:gd name="T33" fmla="*/ 138 h 269"/>
                <a:gd name="T34" fmla="*/ 218 w 454"/>
                <a:gd name="T35" fmla="*/ 146 h 269"/>
                <a:gd name="T36" fmla="*/ 183 w 454"/>
                <a:gd name="T37" fmla="*/ 166 h 269"/>
                <a:gd name="T38" fmla="*/ 179 w 454"/>
                <a:gd name="T39" fmla="*/ 158 h 269"/>
                <a:gd name="T40" fmla="*/ 238 w 454"/>
                <a:gd name="T41" fmla="*/ 124 h 269"/>
                <a:gd name="T42" fmla="*/ 272 w 454"/>
                <a:gd name="T43" fmla="*/ 104 h 269"/>
                <a:gd name="T44" fmla="*/ 276 w 454"/>
                <a:gd name="T45" fmla="*/ 112 h 269"/>
                <a:gd name="T46" fmla="*/ 242 w 454"/>
                <a:gd name="T47" fmla="*/ 132 h 269"/>
                <a:gd name="T48" fmla="*/ 238 w 454"/>
                <a:gd name="T49" fmla="*/ 124 h 269"/>
                <a:gd name="T50" fmla="*/ 296 w 454"/>
                <a:gd name="T51" fmla="*/ 88 h 269"/>
                <a:gd name="T52" fmla="*/ 330 w 454"/>
                <a:gd name="T53" fmla="*/ 70 h 269"/>
                <a:gd name="T54" fmla="*/ 336 w 454"/>
                <a:gd name="T55" fmla="*/ 78 h 269"/>
                <a:gd name="T56" fmla="*/ 302 w 454"/>
                <a:gd name="T57" fmla="*/ 98 h 269"/>
                <a:gd name="T58" fmla="*/ 296 w 454"/>
                <a:gd name="T59" fmla="*/ 88 h 269"/>
                <a:gd name="T60" fmla="*/ 356 w 454"/>
                <a:gd name="T61" fmla="*/ 54 h 269"/>
                <a:gd name="T62" fmla="*/ 390 w 454"/>
                <a:gd name="T63" fmla="*/ 34 h 269"/>
                <a:gd name="T64" fmla="*/ 395 w 454"/>
                <a:gd name="T65" fmla="*/ 44 h 269"/>
                <a:gd name="T66" fmla="*/ 361 w 454"/>
                <a:gd name="T67" fmla="*/ 62 h 269"/>
                <a:gd name="T68" fmla="*/ 356 w 454"/>
                <a:gd name="T69" fmla="*/ 54 h 269"/>
                <a:gd name="T70" fmla="*/ 415 w 454"/>
                <a:gd name="T71" fmla="*/ 20 h 269"/>
                <a:gd name="T72" fmla="*/ 449 w 454"/>
                <a:gd name="T73" fmla="*/ 0 h 269"/>
                <a:gd name="T74" fmla="*/ 454 w 454"/>
                <a:gd name="T75" fmla="*/ 8 h 269"/>
                <a:gd name="T76" fmla="*/ 421 w 454"/>
                <a:gd name="T77" fmla="*/ 28 h 269"/>
                <a:gd name="T78" fmla="*/ 415 w 454"/>
                <a:gd name="T79" fmla="*/ 20 h 2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454"/>
                <a:gd name="T121" fmla="*/ 0 h 269"/>
                <a:gd name="T122" fmla="*/ 454 w 454"/>
                <a:gd name="T123" fmla="*/ 269 h 2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454" h="269">
                  <a:moveTo>
                    <a:pt x="0" y="261"/>
                  </a:moveTo>
                  <a:lnTo>
                    <a:pt x="34" y="241"/>
                  </a:lnTo>
                  <a:lnTo>
                    <a:pt x="39" y="249"/>
                  </a:lnTo>
                  <a:lnTo>
                    <a:pt x="5" y="269"/>
                  </a:lnTo>
                  <a:lnTo>
                    <a:pt x="0" y="261"/>
                  </a:lnTo>
                  <a:close/>
                  <a:moveTo>
                    <a:pt x="60" y="226"/>
                  </a:moveTo>
                  <a:lnTo>
                    <a:pt x="93" y="207"/>
                  </a:lnTo>
                  <a:lnTo>
                    <a:pt x="99" y="215"/>
                  </a:lnTo>
                  <a:lnTo>
                    <a:pt x="65" y="235"/>
                  </a:lnTo>
                  <a:lnTo>
                    <a:pt x="60" y="226"/>
                  </a:lnTo>
                  <a:close/>
                  <a:moveTo>
                    <a:pt x="119" y="192"/>
                  </a:moveTo>
                  <a:lnTo>
                    <a:pt x="153" y="172"/>
                  </a:lnTo>
                  <a:lnTo>
                    <a:pt x="158" y="181"/>
                  </a:lnTo>
                  <a:lnTo>
                    <a:pt x="123" y="200"/>
                  </a:lnTo>
                  <a:lnTo>
                    <a:pt x="119" y="192"/>
                  </a:lnTo>
                  <a:close/>
                  <a:moveTo>
                    <a:pt x="179" y="158"/>
                  </a:moveTo>
                  <a:lnTo>
                    <a:pt x="212" y="138"/>
                  </a:lnTo>
                  <a:lnTo>
                    <a:pt x="218" y="146"/>
                  </a:lnTo>
                  <a:lnTo>
                    <a:pt x="183" y="166"/>
                  </a:lnTo>
                  <a:lnTo>
                    <a:pt x="179" y="158"/>
                  </a:lnTo>
                  <a:close/>
                  <a:moveTo>
                    <a:pt x="238" y="124"/>
                  </a:moveTo>
                  <a:lnTo>
                    <a:pt x="272" y="104"/>
                  </a:lnTo>
                  <a:lnTo>
                    <a:pt x="276" y="112"/>
                  </a:lnTo>
                  <a:lnTo>
                    <a:pt x="242" y="132"/>
                  </a:lnTo>
                  <a:lnTo>
                    <a:pt x="238" y="124"/>
                  </a:lnTo>
                  <a:close/>
                  <a:moveTo>
                    <a:pt x="296" y="88"/>
                  </a:moveTo>
                  <a:lnTo>
                    <a:pt x="330" y="70"/>
                  </a:lnTo>
                  <a:lnTo>
                    <a:pt x="336" y="78"/>
                  </a:lnTo>
                  <a:lnTo>
                    <a:pt x="302" y="98"/>
                  </a:lnTo>
                  <a:lnTo>
                    <a:pt x="296" y="88"/>
                  </a:lnTo>
                  <a:close/>
                  <a:moveTo>
                    <a:pt x="356" y="54"/>
                  </a:moveTo>
                  <a:lnTo>
                    <a:pt x="390" y="34"/>
                  </a:lnTo>
                  <a:lnTo>
                    <a:pt x="395" y="44"/>
                  </a:lnTo>
                  <a:lnTo>
                    <a:pt x="361" y="62"/>
                  </a:lnTo>
                  <a:lnTo>
                    <a:pt x="356" y="54"/>
                  </a:lnTo>
                  <a:close/>
                  <a:moveTo>
                    <a:pt x="415" y="20"/>
                  </a:moveTo>
                  <a:lnTo>
                    <a:pt x="449" y="0"/>
                  </a:lnTo>
                  <a:lnTo>
                    <a:pt x="454" y="8"/>
                  </a:lnTo>
                  <a:lnTo>
                    <a:pt x="421" y="28"/>
                  </a:lnTo>
                  <a:lnTo>
                    <a:pt x="415" y="2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62602" name="Line 206">
              <a:extLst>
                <a:ext uri="{FF2B5EF4-FFF2-40B4-BE49-F238E27FC236}">
                  <a16:creationId xmlns:a16="http://schemas.microsoft.com/office/drawing/2014/main" id="{10146DE1-D00D-4FAD-BFBA-6B0E43012D15}"/>
                </a:ext>
              </a:extLst>
            </p:cNvPr>
            <p:cNvSpPr>
              <a:spLocks noChangeShapeType="1"/>
            </p:cNvSpPr>
            <p:nvPr/>
          </p:nvSpPr>
          <p:spPr bwMode="auto">
            <a:xfrm flipV="1">
              <a:off x="4713" y="3850"/>
              <a:ext cx="471" cy="294"/>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603" name="Line 207">
              <a:extLst>
                <a:ext uri="{FF2B5EF4-FFF2-40B4-BE49-F238E27FC236}">
                  <a16:creationId xmlns:a16="http://schemas.microsoft.com/office/drawing/2014/main" id="{8FEC796B-04A4-4544-3682-9575B807C84C}"/>
                </a:ext>
              </a:extLst>
            </p:cNvPr>
            <p:cNvSpPr>
              <a:spLocks noChangeShapeType="1"/>
            </p:cNvSpPr>
            <p:nvPr/>
          </p:nvSpPr>
          <p:spPr bwMode="auto">
            <a:xfrm>
              <a:off x="3706" y="3142"/>
              <a:ext cx="3" cy="10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604" name="Freeform 208">
              <a:extLst>
                <a:ext uri="{FF2B5EF4-FFF2-40B4-BE49-F238E27FC236}">
                  <a16:creationId xmlns:a16="http://schemas.microsoft.com/office/drawing/2014/main" id="{1E3CA20C-9DA5-B67F-DBF1-D4C620F2AA4A}"/>
                </a:ext>
              </a:extLst>
            </p:cNvPr>
            <p:cNvSpPr>
              <a:spLocks noEditPoints="1"/>
            </p:cNvSpPr>
            <p:nvPr/>
          </p:nvSpPr>
          <p:spPr bwMode="auto">
            <a:xfrm>
              <a:off x="4174" y="2865"/>
              <a:ext cx="12" cy="999"/>
            </a:xfrm>
            <a:custGeom>
              <a:avLst/>
              <a:gdLst>
                <a:gd name="T0" fmla="*/ 10 w 12"/>
                <a:gd name="T1" fmla="*/ 40 h 999"/>
                <a:gd name="T2" fmla="*/ 0 w 12"/>
                <a:gd name="T3" fmla="*/ 0 h 999"/>
                <a:gd name="T4" fmla="*/ 10 w 12"/>
                <a:gd name="T5" fmla="*/ 69 h 999"/>
                <a:gd name="T6" fmla="*/ 1 w 12"/>
                <a:gd name="T7" fmla="*/ 108 h 999"/>
                <a:gd name="T8" fmla="*/ 10 w 12"/>
                <a:gd name="T9" fmla="*/ 69 h 999"/>
                <a:gd name="T10" fmla="*/ 10 w 12"/>
                <a:gd name="T11" fmla="*/ 176 h 999"/>
                <a:gd name="T12" fmla="*/ 1 w 12"/>
                <a:gd name="T13" fmla="*/ 137 h 999"/>
                <a:gd name="T14" fmla="*/ 10 w 12"/>
                <a:gd name="T15" fmla="*/ 205 h 999"/>
                <a:gd name="T16" fmla="*/ 1 w 12"/>
                <a:gd name="T17" fmla="*/ 245 h 999"/>
                <a:gd name="T18" fmla="*/ 10 w 12"/>
                <a:gd name="T19" fmla="*/ 205 h 999"/>
                <a:gd name="T20" fmla="*/ 10 w 12"/>
                <a:gd name="T21" fmla="*/ 313 h 999"/>
                <a:gd name="T22" fmla="*/ 1 w 12"/>
                <a:gd name="T23" fmla="*/ 275 h 999"/>
                <a:gd name="T24" fmla="*/ 10 w 12"/>
                <a:gd name="T25" fmla="*/ 343 h 999"/>
                <a:gd name="T26" fmla="*/ 1 w 12"/>
                <a:gd name="T27" fmla="*/ 382 h 999"/>
                <a:gd name="T28" fmla="*/ 10 w 12"/>
                <a:gd name="T29" fmla="*/ 343 h 999"/>
                <a:gd name="T30" fmla="*/ 10 w 12"/>
                <a:gd name="T31" fmla="*/ 451 h 999"/>
                <a:gd name="T32" fmla="*/ 1 w 12"/>
                <a:gd name="T33" fmla="*/ 411 h 999"/>
                <a:gd name="T34" fmla="*/ 10 w 12"/>
                <a:gd name="T35" fmla="*/ 480 h 999"/>
                <a:gd name="T36" fmla="*/ 1 w 12"/>
                <a:gd name="T37" fmla="*/ 519 h 999"/>
                <a:gd name="T38" fmla="*/ 10 w 12"/>
                <a:gd name="T39" fmla="*/ 480 h 999"/>
                <a:gd name="T40" fmla="*/ 12 w 12"/>
                <a:gd name="T41" fmla="*/ 587 h 999"/>
                <a:gd name="T42" fmla="*/ 1 w 12"/>
                <a:gd name="T43" fmla="*/ 549 h 999"/>
                <a:gd name="T44" fmla="*/ 12 w 12"/>
                <a:gd name="T45" fmla="*/ 617 h 999"/>
                <a:gd name="T46" fmla="*/ 1 w 12"/>
                <a:gd name="T47" fmla="*/ 657 h 999"/>
                <a:gd name="T48" fmla="*/ 12 w 12"/>
                <a:gd name="T49" fmla="*/ 617 h 999"/>
                <a:gd name="T50" fmla="*/ 12 w 12"/>
                <a:gd name="T51" fmla="*/ 725 h 999"/>
                <a:gd name="T52" fmla="*/ 1 w 12"/>
                <a:gd name="T53" fmla="*/ 686 h 999"/>
                <a:gd name="T54" fmla="*/ 12 w 12"/>
                <a:gd name="T55" fmla="*/ 754 h 999"/>
                <a:gd name="T56" fmla="*/ 1 w 12"/>
                <a:gd name="T57" fmla="*/ 793 h 999"/>
                <a:gd name="T58" fmla="*/ 12 w 12"/>
                <a:gd name="T59" fmla="*/ 754 h 999"/>
                <a:gd name="T60" fmla="*/ 12 w 12"/>
                <a:gd name="T61" fmla="*/ 862 h 999"/>
                <a:gd name="T62" fmla="*/ 1 w 12"/>
                <a:gd name="T63" fmla="*/ 823 h 999"/>
                <a:gd name="T64" fmla="*/ 12 w 12"/>
                <a:gd name="T65" fmla="*/ 892 h 999"/>
                <a:gd name="T66" fmla="*/ 2 w 12"/>
                <a:gd name="T67" fmla="*/ 931 h 999"/>
                <a:gd name="T68" fmla="*/ 12 w 12"/>
                <a:gd name="T69" fmla="*/ 892 h 999"/>
                <a:gd name="T70" fmla="*/ 12 w 12"/>
                <a:gd name="T71" fmla="*/ 999 h 999"/>
                <a:gd name="T72" fmla="*/ 2 w 12"/>
                <a:gd name="T73" fmla="*/ 960 h 99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2"/>
                <a:gd name="T112" fmla="*/ 0 h 999"/>
                <a:gd name="T113" fmla="*/ 12 w 12"/>
                <a:gd name="T114" fmla="*/ 999 h 99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2" h="999">
                  <a:moveTo>
                    <a:pt x="10" y="0"/>
                  </a:moveTo>
                  <a:lnTo>
                    <a:pt x="10" y="40"/>
                  </a:lnTo>
                  <a:lnTo>
                    <a:pt x="0" y="40"/>
                  </a:lnTo>
                  <a:lnTo>
                    <a:pt x="0" y="0"/>
                  </a:lnTo>
                  <a:lnTo>
                    <a:pt x="10" y="0"/>
                  </a:lnTo>
                  <a:close/>
                  <a:moveTo>
                    <a:pt x="10" y="69"/>
                  </a:moveTo>
                  <a:lnTo>
                    <a:pt x="10" y="108"/>
                  </a:lnTo>
                  <a:lnTo>
                    <a:pt x="1" y="108"/>
                  </a:lnTo>
                  <a:lnTo>
                    <a:pt x="0" y="69"/>
                  </a:lnTo>
                  <a:lnTo>
                    <a:pt x="10" y="69"/>
                  </a:lnTo>
                  <a:close/>
                  <a:moveTo>
                    <a:pt x="10" y="137"/>
                  </a:moveTo>
                  <a:lnTo>
                    <a:pt x="10" y="176"/>
                  </a:lnTo>
                  <a:lnTo>
                    <a:pt x="1" y="176"/>
                  </a:lnTo>
                  <a:lnTo>
                    <a:pt x="1" y="137"/>
                  </a:lnTo>
                  <a:lnTo>
                    <a:pt x="10" y="137"/>
                  </a:lnTo>
                  <a:close/>
                  <a:moveTo>
                    <a:pt x="10" y="205"/>
                  </a:moveTo>
                  <a:lnTo>
                    <a:pt x="10" y="245"/>
                  </a:lnTo>
                  <a:lnTo>
                    <a:pt x="1" y="245"/>
                  </a:lnTo>
                  <a:lnTo>
                    <a:pt x="1" y="205"/>
                  </a:lnTo>
                  <a:lnTo>
                    <a:pt x="10" y="205"/>
                  </a:lnTo>
                  <a:close/>
                  <a:moveTo>
                    <a:pt x="10" y="275"/>
                  </a:moveTo>
                  <a:lnTo>
                    <a:pt x="10" y="313"/>
                  </a:lnTo>
                  <a:lnTo>
                    <a:pt x="1" y="313"/>
                  </a:lnTo>
                  <a:lnTo>
                    <a:pt x="1" y="275"/>
                  </a:lnTo>
                  <a:lnTo>
                    <a:pt x="10" y="275"/>
                  </a:lnTo>
                  <a:close/>
                  <a:moveTo>
                    <a:pt x="10" y="343"/>
                  </a:moveTo>
                  <a:lnTo>
                    <a:pt x="10" y="382"/>
                  </a:lnTo>
                  <a:lnTo>
                    <a:pt x="1" y="382"/>
                  </a:lnTo>
                  <a:lnTo>
                    <a:pt x="1" y="343"/>
                  </a:lnTo>
                  <a:lnTo>
                    <a:pt x="10" y="343"/>
                  </a:lnTo>
                  <a:close/>
                  <a:moveTo>
                    <a:pt x="10" y="411"/>
                  </a:moveTo>
                  <a:lnTo>
                    <a:pt x="10" y="451"/>
                  </a:lnTo>
                  <a:lnTo>
                    <a:pt x="1" y="451"/>
                  </a:lnTo>
                  <a:lnTo>
                    <a:pt x="1" y="411"/>
                  </a:lnTo>
                  <a:lnTo>
                    <a:pt x="10" y="411"/>
                  </a:lnTo>
                  <a:close/>
                  <a:moveTo>
                    <a:pt x="10" y="480"/>
                  </a:moveTo>
                  <a:lnTo>
                    <a:pt x="10" y="519"/>
                  </a:lnTo>
                  <a:lnTo>
                    <a:pt x="1" y="519"/>
                  </a:lnTo>
                  <a:lnTo>
                    <a:pt x="1" y="480"/>
                  </a:lnTo>
                  <a:lnTo>
                    <a:pt x="10" y="480"/>
                  </a:lnTo>
                  <a:close/>
                  <a:moveTo>
                    <a:pt x="10" y="549"/>
                  </a:moveTo>
                  <a:lnTo>
                    <a:pt x="12" y="587"/>
                  </a:lnTo>
                  <a:lnTo>
                    <a:pt x="1" y="587"/>
                  </a:lnTo>
                  <a:lnTo>
                    <a:pt x="1" y="549"/>
                  </a:lnTo>
                  <a:lnTo>
                    <a:pt x="10" y="549"/>
                  </a:lnTo>
                  <a:close/>
                  <a:moveTo>
                    <a:pt x="12" y="617"/>
                  </a:moveTo>
                  <a:lnTo>
                    <a:pt x="12" y="657"/>
                  </a:lnTo>
                  <a:lnTo>
                    <a:pt x="1" y="657"/>
                  </a:lnTo>
                  <a:lnTo>
                    <a:pt x="1" y="617"/>
                  </a:lnTo>
                  <a:lnTo>
                    <a:pt x="12" y="617"/>
                  </a:lnTo>
                  <a:close/>
                  <a:moveTo>
                    <a:pt x="12" y="686"/>
                  </a:moveTo>
                  <a:lnTo>
                    <a:pt x="12" y="725"/>
                  </a:lnTo>
                  <a:lnTo>
                    <a:pt x="1" y="725"/>
                  </a:lnTo>
                  <a:lnTo>
                    <a:pt x="1" y="686"/>
                  </a:lnTo>
                  <a:lnTo>
                    <a:pt x="12" y="686"/>
                  </a:lnTo>
                  <a:close/>
                  <a:moveTo>
                    <a:pt x="12" y="754"/>
                  </a:moveTo>
                  <a:lnTo>
                    <a:pt x="12" y="793"/>
                  </a:lnTo>
                  <a:lnTo>
                    <a:pt x="1" y="793"/>
                  </a:lnTo>
                  <a:lnTo>
                    <a:pt x="1" y="754"/>
                  </a:lnTo>
                  <a:lnTo>
                    <a:pt x="12" y="754"/>
                  </a:lnTo>
                  <a:close/>
                  <a:moveTo>
                    <a:pt x="12" y="823"/>
                  </a:moveTo>
                  <a:lnTo>
                    <a:pt x="12" y="862"/>
                  </a:lnTo>
                  <a:lnTo>
                    <a:pt x="2" y="862"/>
                  </a:lnTo>
                  <a:lnTo>
                    <a:pt x="1" y="823"/>
                  </a:lnTo>
                  <a:lnTo>
                    <a:pt x="12" y="823"/>
                  </a:lnTo>
                  <a:close/>
                  <a:moveTo>
                    <a:pt x="12" y="892"/>
                  </a:moveTo>
                  <a:lnTo>
                    <a:pt x="12" y="931"/>
                  </a:lnTo>
                  <a:lnTo>
                    <a:pt x="2" y="931"/>
                  </a:lnTo>
                  <a:lnTo>
                    <a:pt x="2" y="892"/>
                  </a:lnTo>
                  <a:lnTo>
                    <a:pt x="12" y="892"/>
                  </a:lnTo>
                  <a:close/>
                  <a:moveTo>
                    <a:pt x="12" y="960"/>
                  </a:moveTo>
                  <a:lnTo>
                    <a:pt x="12" y="999"/>
                  </a:lnTo>
                  <a:lnTo>
                    <a:pt x="2" y="999"/>
                  </a:lnTo>
                  <a:lnTo>
                    <a:pt x="2" y="960"/>
                  </a:lnTo>
                  <a:lnTo>
                    <a:pt x="12" y="96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62605" name="Line 209">
              <a:extLst>
                <a:ext uri="{FF2B5EF4-FFF2-40B4-BE49-F238E27FC236}">
                  <a16:creationId xmlns:a16="http://schemas.microsoft.com/office/drawing/2014/main" id="{E268DF65-7C3F-1F88-E25F-94F640AC3D4A}"/>
                </a:ext>
              </a:extLst>
            </p:cNvPr>
            <p:cNvSpPr>
              <a:spLocks noChangeShapeType="1"/>
            </p:cNvSpPr>
            <p:nvPr/>
          </p:nvSpPr>
          <p:spPr bwMode="auto">
            <a:xfrm>
              <a:off x="5174" y="2850"/>
              <a:ext cx="3" cy="100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606" name="Line 210">
              <a:extLst>
                <a:ext uri="{FF2B5EF4-FFF2-40B4-BE49-F238E27FC236}">
                  <a16:creationId xmlns:a16="http://schemas.microsoft.com/office/drawing/2014/main" id="{6EC09F3B-F93A-02B7-53CD-E1CB58C6D7BA}"/>
                </a:ext>
              </a:extLst>
            </p:cNvPr>
            <p:cNvSpPr>
              <a:spLocks noChangeShapeType="1"/>
            </p:cNvSpPr>
            <p:nvPr/>
          </p:nvSpPr>
          <p:spPr bwMode="auto">
            <a:xfrm>
              <a:off x="4721" y="3142"/>
              <a:ext cx="2" cy="1006"/>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607" name="Line 211">
              <a:extLst>
                <a:ext uri="{FF2B5EF4-FFF2-40B4-BE49-F238E27FC236}">
                  <a16:creationId xmlns:a16="http://schemas.microsoft.com/office/drawing/2014/main" id="{9AF76217-A59C-DE01-FC94-CBE978965BAC}"/>
                </a:ext>
              </a:extLst>
            </p:cNvPr>
            <p:cNvSpPr>
              <a:spLocks noChangeShapeType="1"/>
            </p:cNvSpPr>
            <p:nvPr/>
          </p:nvSpPr>
          <p:spPr bwMode="auto">
            <a:xfrm flipV="1">
              <a:off x="3698" y="2857"/>
              <a:ext cx="462" cy="267"/>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608" name="Line 212">
              <a:extLst>
                <a:ext uri="{FF2B5EF4-FFF2-40B4-BE49-F238E27FC236}">
                  <a16:creationId xmlns:a16="http://schemas.microsoft.com/office/drawing/2014/main" id="{4A6A69CC-9C97-4296-C6AD-58A1E69CA27A}"/>
                </a:ext>
              </a:extLst>
            </p:cNvPr>
            <p:cNvSpPr>
              <a:spLocks noChangeShapeType="1"/>
            </p:cNvSpPr>
            <p:nvPr/>
          </p:nvSpPr>
          <p:spPr bwMode="auto">
            <a:xfrm flipV="1">
              <a:off x="4708" y="2854"/>
              <a:ext cx="457" cy="275"/>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609" name="Freeform 213">
              <a:extLst>
                <a:ext uri="{FF2B5EF4-FFF2-40B4-BE49-F238E27FC236}">
                  <a16:creationId xmlns:a16="http://schemas.microsoft.com/office/drawing/2014/main" id="{92E6C220-BAA9-9CB4-A776-65C213513721}"/>
                </a:ext>
              </a:extLst>
            </p:cNvPr>
            <p:cNvSpPr>
              <a:spLocks noEditPoints="1"/>
            </p:cNvSpPr>
            <p:nvPr/>
          </p:nvSpPr>
          <p:spPr bwMode="auto">
            <a:xfrm>
              <a:off x="4184" y="3859"/>
              <a:ext cx="1000" cy="11"/>
            </a:xfrm>
            <a:custGeom>
              <a:avLst/>
              <a:gdLst>
                <a:gd name="T0" fmla="*/ 39 w 1000"/>
                <a:gd name="T1" fmla="*/ 0 h 11"/>
                <a:gd name="T2" fmla="*/ 0 w 1000"/>
                <a:gd name="T3" fmla="*/ 11 h 11"/>
                <a:gd name="T4" fmla="*/ 69 w 1000"/>
                <a:gd name="T5" fmla="*/ 0 h 11"/>
                <a:gd name="T6" fmla="*/ 109 w 1000"/>
                <a:gd name="T7" fmla="*/ 11 h 11"/>
                <a:gd name="T8" fmla="*/ 69 w 1000"/>
                <a:gd name="T9" fmla="*/ 0 h 11"/>
                <a:gd name="T10" fmla="*/ 177 w 1000"/>
                <a:gd name="T11" fmla="*/ 0 h 11"/>
                <a:gd name="T12" fmla="*/ 138 w 1000"/>
                <a:gd name="T13" fmla="*/ 11 h 11"/>
                <a:gd name="T14" fmla="*/ 206 w 1000"/>
                <a:gd name="T15" fmla="*/ 0 h 11"/>
                <a:gd name="T16" fmla="*/ 245 w 1000"/>
                <a:gd name="T17" fmla="*/ 11 h 11"/>
                <a:gd name="T18" fmla="*/ 206 w 1000"/>
                <a:gd name="T19" fmla="*/ 0 h 11"/>
                <a:gd name="T20" fmla="*/ 314 w 1000"/>
                <a:gd name="T21" fmla="*/ 0 h 11"/>
                <a:gd name="T22" fmla="*/ 274 w 1000"/>
                <a:gd name="T23" fmla="*/ 11 h 11"/>
                <a:gd name="T24" fmla="*/ 344 w 1000"/>
                <a:gd name="T25" fmla="*/ 0 h 11"/>
                <a:gd name="T26" fmla="*/ 382 w 1000"/>
                <a:gd name="T27" fmla="*/ 11 h 11"/>
                <a:gd name="T28" fmla="*/ 344 w 1000"/>
                <a:gd name="T29" fmla="*/ 0 h 11"/>
                <a:gd name="T30" fmla="*/ 451 w 1000"/>
                <a:gd name="T31" fmla="*/ 0 h 11"/>
                <a:gd name="T32" fmla="*/ 412 w 1000"/>
                <a:gd name="T33" fmla="*/ 11 h 11"/>
                <a:gd name="T34" fmla="*/ 480 w 1000"/>
                <a:gd name="T35" fmla="*/ 0 h 11"/>
                <a:gd name="T36" fmla="*/ 520 w 1000"/>
                <a:gd name="T37" fmla="*/ 11 h 11"/>
                <a:gd name="T38" fmla="*/ 480 w 1000"/>
                <a:gd name="T39" fmla="*/ 0 h 11"/>
                <a:gd name="T40" fmla="*/ 588 w 1000"/>
                <a:gd name="T41" fmla="*/ 0 h 11"/>
                <a:gd name="T42" fmla="*/ 549 w 1000"/>
                <a:gd name="T43" fmla="*/ 11 h 11"/>
                <a:gd name="T44" fmla="*/ 618 w 1000"/>
                <a:gd name="T45" fmla="*/ 0 h 11"/>
                <a:gd name="T46" fmla="*/ 656 w 1000"/>
                <a:gd name="T47" fmla="*/ 11 h 11"/>
                <a:gd name="T48" fmla="*/ 618 w 1000"/>
                <a:gd name="T49" fmla="*/ 0 h 11"/>
                <a:gd name="T50" fmla="*/ 726 w 1000"/>
                <a:gd name="T51" fmla="*/ 0 h 11"/>
                <a:gd name="T52" fmla="*/ 686 w 1000"/>
                <a:gd name="T53" fmla="*/ 11 h 11"/>
                <a:gd name="T54" fmla="*/ 755 w 1000"/>
                <a:gd name="T55" fmla="*/ 0 h 11"/>
                <a:gd name="T56" fmla="*/ 794 w 1000"/>
                <a:gd name="T57" fmla="*/ 11 h 11"/>
                <a:gd name="T58" fmla="*/ 755 w 1000"/>
                <a:gd name="T59" fmla="*/ 0 h 11"/>
                <a:gd name="T60" fmla="*/ 862 w 1000"/>
                <a:gd name="T61" fmla="*/ 0 h 11"/>
                <a:gd name="T62" fmla="*/ 823 w 1000"/>
                <a:gd name="T63" fmla="*/ 11 h 11"/>
                <a:gd name="T64" fmla="*/ 892 w 1000"/>
                <a:gd name="T65" fmla="*/ 0 h 11"/>
                <a:gd name="T66" fmla="*/ 932 w 1000"/>
                <a:gd name="T67" fmla="*/ 11 h 11"/>
                <a:gd name="T68" fmla="*/ 892 w 1000"/>
                <a:gd name="T69" fmla="*/ 0 h 11"/>
                <a:gd name="T70" fmla="*/ 1000 w 1000"/>
                <a:gd name="T71" fmla="*/ 0 h 11"/>
                <a:gd name="T72" fmla="*/ 961 w 1000"/>
                <a:gd name="T73" fmla="*/ 11 h 11"/>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00"/>
                <a:gd name="T112" fmla="*/ 0 h 11"/>
                <a:gd name="T113" fmla="*/ 1000 w 1000"/>
                <a:gd name="T114" fmla="*/ 11 h 11"/>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00" h="11">
                  <a:moveTo>
                    <a:pt x="0" y="0"/>
                  </a:moveTo>
                  <a:lnTo>
                    <a:pt x="39" y="0"/>
                  </a:lnTo>
                  <a:lnTo>
                    <a:pt x="39" y="11"/>
                  </a:lnTo>
                  <a:lnTo>
                    <a:pt x="0" y="11"/>
                  </a:lnTo>
                  <a:lnTo>
                    <a:pt x="0" y="0"/>
                  </a:lnTo>
                  <a:close/>
                  <a:moveTo>
                    <a:pt x="69" y="0"/>
                  </a:moveTo>
                  <a:lnTo>
                    <a:pt x="109" y="0"/>
                  </a:lnTo>
                  <a:lnTo>
                    <a:pt x="109" y="11"/>
                  </a:lnTo>
                  <a:lnTo>
                    <a:pt x="69" y="11"/>
                  </a:lnTo>
                  <a:lnTo>
                    <a:pt x="69" y="0"/>
                  </a:lnTo>
                  <a:close/>
                  <a:moveTo>
                    <a:pt x="138" y="0"/>
                  </a:moveTo>
                  <a:lnTo>
                    <a:pt x="177" y="0"/>
                  </a:lnTo>
                  <a:lnTo>
                    <a:pt x="177" y="11"/>
                  </a:lnTo>
                  <a:lnTo>
                    <a:pt x="138" y="11"/>
                  </a:lnTo>
                  <a:lnTo>
                    <a:pt x="138" y="0"/>
                  </a:lnTo>
                  <a:close/>
                  <a:moveTo>
                    <a:pt x="206" y="0"/>
                  </a:moveTo>
                  <a:lnTo>
                    <a:pt x="245" y="0"/>
                  </a:lnTo>
                  <a:lnTo>
                    <a:pt x="245" y="11"/>
                  </a:lnTo>
                  <a:lnTo>
                    <a:pt x="206" y="11"/>
                  </a:lnTo>
                  <a:lnTo>
                    <a:pt x="206" y="0"/>
                  </a:lnTo>
                  <a:close/>
                  <a:moveTo>
                    <a:pt x="274" y="0"/>
                  </a:moveTo>
                  <a:lnTo>
                    <a:pt x="314" y="0"/>
                  </a:lnTo>
                  <a:lnTo>
                    <a:pt x="314" y="11"/>
                  </a:lnTo>
                  <a:lnTo>
                    <a:pt x="274" y="11"/>
                  </a:lnTo>
                  <a:lnTo>
                    <a:pt x="274" y="0"/>
                  </a:lnTo>
                  <a:close/>
                  <a:moveTo>
                    <a:pt x="344" y="0"/>
                  </a:moveTo>
                  <a:lnTo>
                    <a:pt x="382" y="0"/>
                  </a:lnTo>
                  <a:lnTo>
                    <a:pt x="382" y="11"/>
                  </a:lnTo>
                  <a:lnTo>
                    <a:pt x="344" y="11"/>
                  </a:lnTo>
                  <a:lnTo>
                    <a:pt x="344" y="0"/>
                  </a:lnTo>
                  <a:close/>
                  <a:moveTo>
                    <a:pt x="412" y="0"/>
                  </a:moveTo>
                  <a:lnTo>
                    <a:pt x="451" y="0"/>
                  </a:lnTo>
                  <a:lnTo>
                    <a:pt x="451" y="11"/>
                  </a:lnTo>
                  <a:lnTo>
                    <a:pt x="412" y="11"/>
                  </a:lnTo>
                  <a:lnTo>
                    <a:pt x="412" y="0"/>
                  </a:lnTo>
                  <a:close/>
                  <a:moveTo>
                    <a:pt x="480" y="0"/>
                  </a:moveTo>
                  <a:lnTo>
                    <a:pt x="520" y="0"/>
                  </a:lnTo>
                  <a:lnTo>
                    <a:pt x="520" y="11"/>
                  </a:lnTo>
                  <a:lnTo>
                    <a:pt x="480" y="11"/>
                  </a:lnTo>
                  <a:lnTo>
                    <a:pt x="480" y="0"/>
                  </a:lnTo>
                  <a:close/>
                  <a:moveTo>
                    <a:pt x="549" y="0"/>
                  </a:moveTo>
                  <a:lnTo>
                    <a:pt x="588" y="0"/>
                  </a:lnTo>
                  <a:lnTo>
                    <a:pt x="588" y="11"/>
                  </a:lnTo>
                  <a:lnTo>
                    <a:pt x="549" y="11"/>
                  </a:lnTo>
                  <a:lnTo>
                    <a:pt x="549" y="0"/>
                  </a:lnTo>
                  <a:close/>
                  <a:moveTo>
                    <a:pt x="618" y="0"/>
                  </a:moveTo>
                  <a:lnTo>
                    <a:pt x="656" y="0"/>
                  </a:lnTo>
                  <a:lnTo>
                    <a:pt x="656" y="11"/>
                  </a:lnTo>
                  <a:lnTo>
                    <a:pt x="618" y="11"/>
                  </a:lnTo>
                  <a:lnTo>
                    <a:pt x="618" y="0"/>
                  </a:lnTo>
                  <a:close/>
                  <a:moveTo>
                    <a:pt x="686" y="0"/>
                  </a:moveTo>
                  <a:lnTo>
                    <a:pt x="726" y="0"/>
                  </a:lnTo>
                  <a:lnTo>
                    <a:pt x="726" y="11"/>
                  </a:lnTo>
                  <a:lnTo>
                    <a:pt x="686" y="11"/>
                  </a:lnTo>
                  <a:lnTo>
                    <a:pt x="686" y="0"/>
                  </a:lnTo>
                  <a:close/>
                  <a:moveTo>
                    <a:pt x="755" y="0"/>
                  </a:moveTo>
                  <a:lnTo>
                    <a:pt x="794" y="0"/>
                  </a:lnTo>
                  <a:lnTo>
                    <a:pt x="794" y="11"/>
                  </a:lnTo>
                  <a:lnTo>
                    <a:pt x="755" y="11"/>
                  </a:lnTo>
                  <a:lnTo>
                    <a:pt x="755" y="0"/>
                  </a:lnTo>
                  <a:close/>
                  <a:moveTo>
                    <a:pt x="823" y="0"/>
                  </a:moveTo>
                  <a:lnTo>
                    <a:pt x="862" y="0"/>
                  </a:lnTo>
                  <a:lnTo>
                    <a:pt x="862" y="11"/>
                  </a:lnTo>
                  <a:lnTo>
                    <a:pt x="823" y="11"/>
                  </a:lnTo>
                  <a:lnTo>
                    <a:pt x="823" y="0"/>
                  </a:lnTo>
                  <a:close/>
                  <a:moveTo>
                    <a:pt x="892" y="0"/>
                  </a:moveTo>
                  <a:lnTo>
                    <a:pt x="932" y="0"/>
                  </a:lnTo>
                  <a:lnTo>
                    <a:pt x="932" y="11"/>
                  </a:lnTo>
                  <a:lnTo>
                    <a:pt x="892" y="11"/>
                  </a:lnTo>
                  <a:lnTo>
                    <a:pt x="892" y="0"/>
                  </a:lnTo>
                  <a:close/>
                  <a:moveTo>
                    <a:pt x="961" y="0"/>
                  </a:moveTo>
                  <a:lnTo>
                    <a:pt x="1000" y="0"/>
                  </a:lnTo>
                  <a:lnTo>
                    <a:pt x="1000" y="11"/>
                  </a:lnTo>
                  <a:lnTo>
                    <a:pt x="961" y="11"/>
                  </a:lnTo>
                  <a:lnTo>
                    <a:pt x="961" y="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62610" name="Line 214">
              <a:extLst>
                <a:ext uri="{FF2B5EF4-FFF2-40B4-BE49-F238E27FC236}">
                  <a16:creationId xmlns:a16="http://schemas.microsoft.com/office/drawing/2014/main" id="{8EA8A809-A7AF-2202-5E8B-95AD164C60F3}"/>
                </a:ext>
              </a:extLst>
            </p:cNvPr>
            <p:cNvSpPr>
              <a:spLocks noChangeShapeType="1"/>
            </p:cNvSpPr>
            <p:nvPr/>
          </p:nvSpPr>
          <p:spPr bwMode="auto">
            <a:xfrm>
              <a:off x="3716" y="3133"/>
              <a:ext cx="1006"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611" name="Line 215">
              <a:extLst>
                <a:ext uri="{FF2B5EF4-FFF2-40B4-BE49-F238E27FC236}">
                  <a16:creationId xmlns:a16="http://schemas.microsoft.com/office/drawing/2014/main" id="{9E52E444-C726-A219-4A03-7E87F3AC9844}"/>
                </a:ext>
              </a:extLst>
            </p:cNvPr>
            <p:cNvSpPr>
              <a:spLocks noChangeShapeType="1"/>
            </p:cNvSpPr>
            <p:nvPr/>
          </p:nvSpPr>
          <p:spPr bwMode="auto">
            <a:xfrm>
              <a:off x="3710" y="4148"/>
              <a:ext cx="1007"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612" name="Line 216">
              <a:extLst>
                <a:ext uri="{FF2B5EF4-FFF2-40B4-BE49-F238E27FC236}">
                  <a16:creationId xmlns:a16="http://schemas.microsoft.com/office/drawing/2014/main" id="{3EF60C9A-37E0-FC46-6175-A78E034CC010}"/>
                </a:ext>
              </a:extLst>
            </p:cNvPr>
            <p:cNvSpPr>
              <a:spLocks noChangeShapeType="1"/>
            </p:cNvSpPr>
            <p:nvPr/>
          </p:nvSpPr>
          <p:spPr bwMode="auto">
            <a:xfrm>
              <a:off x="4156" y="2852"/>
              <a:ext cx="1005"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62613" name="Freeform 217">
              <a:extLst>
                <a:ext uri="{FF2B5EF4-FFF2-40B4-BE49-F238E27FC236}">
                  <a16:creationId xmlns:a16="http://schemas.microsoft.com/office/drawing/2014/main" id="{82F1AA89-8269-2259-201E-8C893374C1CD}"/>
                </a:ext>
              </a:extLst>
            </p:cNvPr>
            <p:cNvSpPr>
              <a:spLocks/>
            </p:cNvSpPr>
            <p:nvPr/>
          </p:nvSpPr>
          <p:spPr bwMode="auto">
            <a:xfrm>
              <a:off x="4693" y="4114"/>
              <a:ext cx="52" cy="52"/>
            </a:xfrm>
            <a:custGeom>
              <a:avLst/>
              <a:gdLst>
                <a:gd name="T0" fmla="*/ 26 w 52"/>
                <a:gd name="T1" fmla="*/ 0 h 52"/>
                <a:gd name="T2" fmla="*/ 22 w 52"/>
                <a:gd name="T3" fmla="*/ 0 h 52"/>
                <a:gd name="T4" fmla="*/ 16 w 52"/>
                <a:gd name="T5" fmla="*/ 3 h 52"/>
                <a:gd name="T6" fmla="*/ 12 w 52"/>
                <a:gd name="T7" fmla="*/ 5 h 52"/>
                <a:gd name="T8" fmla="*/ 9 w 52"/>
                <a:gd name="T9" fmla="*/ 7 h 52"/>
                <a:gd name="T10" fmla="*/ 5 w 52"/>
                <a:gd name="T11" fmla="*/ 12 h 52"/>
                <a:gd name="T12" fmla="*/ 3 w 52"/>
                <a:gd name="T13" fmla="*/ 16 h 52"/>
                <a:gd name="T14" fmla="*/ 2 w 52"/>
                <a:gd name="T15" fmla="*/ 20 h 52"/>
                <a:gd name="T16" fmla="*/ 0 w 52"/>
                <a:gd name="T17" fmla="*/ 26 h 52"/>
                <a:gd name="T18" fmla="*/ 2 w 52"/>
                <a:gd name="T19" fmla="*/ 31 h 52"/>
                <a:gd name="T20" fmla="*/ 3 w 52"/>
                <a:gd name="T21" fmla="*/ 36 h 52"/>
                <a:gd name="T22" fmla="*/ 5 w 52"/>
                <a:gd name="T23" fmla="*/ 40 h 52"/>
                <a:gd name="T24" fmla="*/ 9 w 52"/>
                <a:gd name="T25" fmla="*/ 44 h 52"/>
                <a:gd name="T26" fmla="*/ 12 w 52"/>
                <a:gd name="T27" fmla="*/ 47 h 52"/>
                <a:gd name="T28" fmla="*/ 16 w 52"/>
                <a:gd name="T29" fmla="*/ 50 h 52"/>
                <a:gd name="T30" fmla="*/ 22 w 52"/>
                <a:gd name="T31" fmla="*/ 51 h 52"/>
                <a:gd name="T32" fmla="*/ 26 w 52"/>
                <a:gd name="T33" fmla="*/ 52 h 52"/>
                <a:gd name="T34" fmla="*/ 31 w 52"/>
                <a:gd name="T35" fmla="*/ 51 h 52"/>
                <a:gd name="T36" fmla="*/ 37 w 52"/>
                <a:gd name="T37" fmla="*/ 50 h 52"/>
                <a:gd name="T38" fmla="*/ 40 w 52"/>
                <a:gd name="T39" fmla="*/ 47 h 52"/>
                <a:gd name="T40" fmla="*/ 45 w 52"/>
                <a:gd name="T41" fmla="*/ 44 h 52"/>
                <a:gd name="T42" fmla="*/ 48 w 52"/>
                <a:gd name="T43" fmla="*/ 40 h 52"/>
                <a:gd name="T44" fmla="*/ 50 w 52"/>
                <a:gd name="T45" fmla="*/ 36 h 52"/>
                <a:gd name="T46" fmla="*/ 51 w 52"/>
                <a:gd name="T47" fmla="*/ 31 h 52"/>
                <a:gd name="T48" fmla="*/ 52 w 52"/>
                <a:gd name="T49" fmla="*/ 26 h 52"/>
                <a:gd name="T50" fmla="*/ 51 w 52"/>
                <a:gd name="T51" fmla="*/ 20 h 52"/>
                <a:gd name="T52" fmla="*/ 50 w 52"/>
                <a:gd name="T53" fmla="*/ 16 h 52"/>
                <a:gd name="T54" fmla="*/ 48 w 52"/>
                <a:gd name="T55" fmla="*/ 12 h 52"/>
                <a:gd name="T56" fmla="*/ 45 w 52"/>
                <a:gd name="T57" fmla="*/ 7 h 52"/>
                <a:gd name="T58" fmla="*/ 40 w 52"/>
                <a:gd name="T59" fmla="*/ 5 h 52"/>
                <a:gd name="T60" fmla="*/ 37 w 52"/>
                <a:gd name="T61" fmla="*/ 3 h 52"/>
                <a:gd name="T62" fmla="*/ 31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2" y="0"/>
                  </a:lnTo>
                  <a:lnTo>
                    <a:pt x="16" y="3"/>
                  </a:lnTo>
                  <a:lnTo>
                    <a:pt x="12" y="5"/>
                  </a:lnTo>
                  <a:lnTo>
                    <a:pt x="9" y="7"/>
                  </a:lnTo>
                  <a:lnTo>
                    <a:pt x="5" y="12"/>
                  </a:lnTo>
                  <a:lnTo>
                    <a:pt x="3" y="16"/>
                  </a:lnTo>
                  <a:lnTo>
                    <a:pt x="2" y="20"/>
                  </a:lnTo>
                  <a:lnTo>
                    <a:pt x="0" y="26"/>
                  </a:lnTo>
                  <a:lnTo>
                    <a:pt x="2" y="31"/>
                  </a:lnTo>
                  <a:lnTo>
                    <a:pt x="3" y="36"/>
                  </a:lnTo>
                  <a:lnTo>
                    <a:pt x="5" y="40"/>
                  </a:lnTo>
                  <a:lnTo>
                    <a:pt x="9" y="44"/>
                  </a:lnTo>
                  <a:lnTo>
                    <a:pt x="12" y="47"/>
                  </a:lnTo>
                  <a:lnTo>
                    <a:pt x="16" y="50"/>
                  </a:lnTo>
                  <a:lnTo>
                    <a:pt x="22" y="51"/>
                  </a:lnTo>
                  <a:lnTo>
                    <a:pt x="26" y="52"/>
                  </a:lnTo>
                  <a:lnTo>
                    <a:pt x="31" y="51"/>
                  </a:lnTo>
                  <a:lnTo>
                    <a:pt x="37" y="50"/>
                  </a:lnTo>
                  <a:lnTo>
                    <a:pt x="40" y="47"/>
                  </a:lnTo>
                  <a:lnTo>
                    <a:pt x="45" y="44"/>
                  </a:lnTo>
                  <a:lnTo>
                    <a:pt x="48" y="40"/>
                  </a:lnTo>
                  <a:lnTo>
                    <a:pt x="50" y="36"/>
                  </a:lnTo>
                  <a:lnTo>
                    <a:pt x="51" y="31"/>
                  </a:lnTo>
                  <a:lnTo>
                    <a:pt x="52" y="26"/>
                  </a:lnTo>
                  <a:lnTo>
                    <a:pt x="51" y="20"/>
                  </a:lnTo>
                  <a:lnTo>
                    <a:pt x="50" y="16"/>
                  </a:lnTo>
                  <a:lnTo>
                    <a:pt x="48" y="12"/>
                  </a:lnTo>
                  <a:lnTo>
                    <a:pt x="45" y="7"/>
                  </a:lnTo>
                  <a:lnTo>
                    <a:pt x="40" y="5"/>
                  </a:lnTo>
                  <a:lnTo>
                    <a:pt x="37" y="3"/>
                  </a:lnTo>
                  <a:lnTo>
                    <a:pt x="31"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614" name="Freeform 218">
              <a:extLst>
                <a:ext uri="{FF2B5EF4-FFF2-40B4-BE49-F238E27FC236}">
                  <a16:creationId xmlns:a16="http://schemas.microsoft.com/office/drawing/2014/main" id="{590D3F04-DBBA-26F9-425B-FFA919765DE7}"/>
                </a:ext>
              </a:extLst>
            </p:cNvPr>
            <p:cNvSpPr>
              <a:spLocks/>
            </p:cNvSpPr>
            <p:nvPr/>
          </p:nvSpPr>
          <p:spPr bwMode="auto">
            <a:xfrm>
              <a:off x="4693" y="4114"/>
              <a:ext cx="52" cy="52"/>
            </a:xfrm>
            <a:custGeom>
              <a:avLst/>
              <a:gdLst>
                <a:gd name="T0" fmla="*/ 26 w 52"/>
                <a:gd name="T1" fmla="*/ 0 h 52"/>
                <a:gd name="T2" fmla="*/ 22 w 52"/>
                <a:gd name="T3" fmla="*/ 0 h 52"/>
                <a:gd name="T4" fmla="*/ 16 w 52"/>
                <a:gd name="T5" fmla="*/ 3 h 52"/>
                <a:gd name="T6" fmla="*/ 12 w 52"/>
                <a:gd name="T7" fmla="*/ 5 h 52"/>
                <a:gd name="T8" fmla="*/ 9 w 52"/>
                <a:gd name="T9" fmla="*/ 7 h 52"/>
                <a:gd name="T10" fmla="*/ 5 w 52"/>
                <a:gd name="T11" fmla="*/ 12 h 52"/>
                <a:gd name="T12" fmla="*/ 3 w 52"/>
                <a:gd name="T13" fmla="*/ 16 h 52"/>
                <a:gd name="T14" fmla="*/ 2 w 52"/>
                <a:gd name="T15" fmla="*/ 20 h 52"/>
                <a:gd name="T16" fmla="*/ 0 w 52"/>
                <a:gd name="T17" fmla="*/ 26 h 52"/>
                <a:gd name="T18" fmla="*/ 2 w 52"/>
                <a:gd name="T19" fmla="*/ 31 h 52"/>
                <a:gd name="T20" fmla="*/ 3 w 52"/>
                <a:gd name="T21" fmla="*/ 36 h 52"/>
                <a:gd name="T22" fmla="*/ 5 w 52"/>
                <a:gd name="T23" fmla="*/ 40 h 52"/>
                <a:gd name="T24" fmla="*/ 9 w 52"/>
                <a:gd name="T25" fmla="*/ 44 h 52"/>
                <a:gd name="T26" fmla="*/ 12 w 52"/>
                <a:gd name="T27" fmla="*/ 47 h 52"/>
                <a:gd name="T28" fmla="*/ 16 w 52"/>
                <a:gd name="T29" fmla="*/ 50 h 52"/>
                <a:gd name="T30" fmla="*/ 22 w 52"/>
                <a:gd name="T31" fmla="*/ 51 h 52"/>
                <a:gd name="T32" fmla="*/ 26 w 52"/>
                <a:gd name="T33" fmla="*/ 52 h 52"/>
                <a:gd name="T34" fmla="*/ 31 w 52"/>
                <a:gd name="T35" fmla="*/ 51 h 52"/>
                <a:gd name="T36" fmla="*/ 37 w 52"/>
                <a:gd name="T37" fmla="*/ 50 h 52"/>
                <a:gd name="T38" fmla="*/ 40 w 52"/>
                <a:gd name="T39" fmla="*/ 47 h 52"/>
                <a:gd name="T40" fmla="*/ 45 w 52"/>
                <a:gd name="T41" fmla="*/ 44 h 52"/>
                <a:gd name="T42" fmla="*/ 48 w 52"/>
                <a:gd name="T43" fmla="*/ 40 h 52"/>
                <a:gd name="T44" fmla="*/ 50 w 52"/>
                <a:gd name="T45" fmla="*/ 36 h 52"/>
                <a:gd name="T46" fmla="*/ 51 w 52"/>
                <a:gd name="T47" fmla="*/ 31 h 52"/>
                <a:gd name="T48" fmla="*/ 52 w 52"/>
                <a:gd name="T49" fmla="*/ 26 h 52"/>
                <a:gd name="T50" fmla="*/ 51 w 52"/>
                <a:gd name="T51" fmla="*/ 20 h 52"/>
                <a:gd name="T52" fmla="*/ 50 w 52"/>
                <a:gd name="T53" fmla="*/ 16 h 52"/>
                <a:gd name="T54" fmla="*/ 48 w 52"/>
                <a:gd name="T55" fmla="*/ 12 h 52"/>
                <a:gd name="T56" fmla="*/ 45 w 52"/>
                <a:gd name="T57" fmla="*/ 7 h 52"/>
                <a:gd name="T58" fmla="*/ 40 w 52"/>
                <a:gd name="T59" fmla="*/ 5 h 52"/>
                <a:gd name="T60" fmla="*/ 37 w 52"/>
                <a:gd name="T61" fmla="*/ 3 h 52"/>
                <a:gd name="T62" fmla="*/ 31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2" y="0"/>
                  </a:lnTo>
                  <a:lnTo>
                    <a:pt x="16" y="3"/>
                  </a:lnTo>
                  <a:lnTo>
                    <a:pt x="12" y="5"/>
                  </a:lnTo>
                  <a:lnTo>
                    <a:pt x="9" y="7"/>
                  </a:lnTo>
                  <a:lnTo>
                    <a:pt x="5" y="12"/>
                  </a:lnTo>
                  <a:lnTo>
                    <a:pt x="3" y="16"/>
                  </a:lnTo>
                  <a:lnTo>
                    <a:pt x="2" y="20"/>
                  </a:lnTo>
                  <a:lnTo>
                    <a:pt x="0" y="26"/>
                  </a:lnTo>
                  <a:lnTo>
                    <a:pt x="2" y="31"/>
                  </a:lnTo>
                  <a:lnTo>
                    <a:pt x="3" y="36"/>
                  </a:lnTo>
                  <a:lnTo>
                    <a:pt x="5" y="40"/>
                  </a:lnTo>
                  <a:lnTo>
                    <a:pt x="9" y="44"/>
                  </a:lnTo>
                  <a:lnTo>
                    <a:pt x="12" y="47"/>
                  </a:lnTo>
                  <a:lnTo>
                    <a:pt x="16" y="50"/>
                  </a:lnTo>
                  <a:lnTo>
                    <a:pt x="22" y="51"/>
                  </a:lnTo>
                  <a:lnTo>
                    <a:pt x="26" y="52"/>
                  </a:lnTo>
                  <a:lnTo>
                    <a:pt x="31" y="51"/>
                  </a:lnTo>
                  <a:lnTo>
                    <a:pt x="37" y="50"/>
                  </a:lnTo>
                  <a:lnTo>
                    <a:pt x="40" y="47"/>
                  </a:lnTo>
                  <a:lnTo>
                    <a:pt x="45" y="44"/>
                  </a:lnTo>
                  <a:lnTo>
                    <a:pt x="48" y="40"/>
                  </a:lnTo>
                  <a:lnTo>
                    <a:pt x="50" y="36"/>
                  </a:lnTo>
                  <a:lnTo>
                    <a:pt x="51" y="31"/>
                  </a:lnTo>
                  <a:lnTo>
                    <a:pt x="52" y="26"/>
                  </a:lnTo>
                  <a:lnTo>
                    <a:pt x="51" y="20"/>
                  </a:lnTo>
                  <a:lnTo>
                    <a:pt x="50" y="16"/>
                  </a:lnTo>
                  <a:lnTo>
                    <a:pt x="48" y="12"/>
                  </a:lnTo>
                  <a:lnTo>
                    <a:pt x="45" y="7"/>
                  </a:lnTo>
                  <a:lnTo>
                    <a:pt x="40" y="5"/>
                  </a:lnTo>
                  <a:lnTo>
                    <a:pt x="37" y="3"/>
                  </a:lnTo>
                  <a:lnTo>
                    <a:pt x="31"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615" name="Freeform 219">
              <a:extLst>
                <a:ext uri="{FF2B5EF4-FFF2-40B4-BE49-F238E27FC236}">
                  <a16:creationId xmlns:a16="http://schemas.microsoft.com/office/drawing/2014/main" id="{6AF0DED4-D28B-8A68-F663-CE8D33F36100}"/>
                </a:ext>
              </a:extLst>
            </p:cNvPr>
            <p:cNvSpPr>
              <a:spLocks/>
            </p:cNvSpPr>
            <p:nvPr/>
          </p:nvSpPr>
          <p:spPr bwMode="auto">
            <a:xfrm>
              <a:off x="4692" y="3107"/>
              <a:ext cx="52" cy="50"/>
            </a:xfrm>
            <a:custGeom>
              <a:avLst/>
              <a:gdLst>
                <a:gd name="T0" fmla="*/ 26 w 52"/>
                <a:gd name="T1" fmla="*/ 0 h 50"/>
                <a:gd name="T2" fmla="*/ 21 w 52"/>
                <a:gd name="T3" fmla="*/ 0 h 50"/>
                <a:gd name="T4" fmla="*/ 16 w 52"/>
                <a:gd name="T5" fmla="*/ 1 h 50"/>
                <a:gd name="T6" fmla="*/ 12 w 52"/>
                <a:gd name="T7" fmla="*/ 3 h 50"/>
                <a:gd name="T8" fmla="*/ 9 w 52"/>
                <a:gd name="T9" fmla="*/ 7 h 50"/>
                <a:gd name="T10" fmla="*/ 5 w 52"/>
                <a:gd name="T11" fmla="*/ 10 h 50"/>
                <a:gd name="T12" fmla="*/ 3 w 52"/>
                <a:gd name="T13" fmla="*/ 15 h 50"/>
                <a:gd name="T14" fmla="*/ 1 w 52"/>
                <a:gd name="T15" fmla="*/ 20 h 50"/>
                <a:gd name="T16" fmla="*/ 0 w 52"/>
                <a:gd name="T17" fmla="*/ 26 h 50"/>
                <a:gd name="T18" fmla="*/ 1 w 52"/>
                <a:gd name="T19" fmla="*/ 30 h 50"/>
                <a:gd name="T20" fmla="*/ 3 w 52"/>
                <a:gd name="T21" fmla="*/ 35 h 50"/>
                <a:gd name="T22" fmla="*/ 5 w 52"/>
                <a:gd name="T23" fmla="*/ 40 h 50"/>
                <a:gd name="T24" fmla="*/ 9 w 52"/>
                <a:gd name="T25" fmla="*/ 43 h 50"/>
                <a:gd name="T26" fmla="*/ 12 w 52"/>
                <a:gd name="T27" fmla="*/ 47 h 50"/>
                <a:gd name="T28" fmla="*/ 16 w 52"/>
                <a:gd name="T29" fmla="*/ 49 h 50"/>
                <a:gd name="T30" fmla="*/ 21 w 52"/>
                <a:gd name="T31" fmla="*/ 50 h 50"/>
                <a:gd name="T32" fmla="*/ 26 w 52"/>
                <a:gd name="T33" fmla="*/ 50 h 50"/>
                <a:gd name="T34" fmla="*/ 31 w 52"/>
                <a:gd name="T35" fmla="*/ 50 h 50"/>
                <a:gd name="T36" fmla="*/ 37 w 52"/>
                <a:gd name="T37" fmla="*/ 49 h 50"/>
                <a:gd name="T38" fmla="*/ 40 w 52"/>
                <a:gd name="T39" fmla="*/ 47 h 50"/>
                <a:gd name="T40" fmla="*/ 44 w 52"/>
                <a:gd name="T41" fmla="*/ 43 h 50"/>
                <a:gd name="T42" fmla="*/ 47 w 52"/>
                <a:gd name="T43" fmla="*/ 40 h 50"/>
                <a:gd name="T44" fmla="*/ 50 w 52"/>
                <a:gd name="T45" fmla="*/ 35 h 50"/>
                <a:gd name="T46" fmla="*/ 51 w 52"/>
                <a:gd name="T47" fmla="*/ 30 h 50"/>
                <a:gd name="T48" fmla="*/ 52 w 52"/>
                <a:gd name="T49" fmla="*/ 26 h 50"/>
                <a:gd name="T50" fmla="*/ 51 w 52"/>
                <a:gd name="T51" fmla="*/ 20 h 50"/>
                <a:gd name="T52" fmla="*/ 50 w 52"/>
                <a:gd name="T53" fmla="*/ 15 h 50"/>
                <a:gd name="T54" fmla="*/ 47 w 52"/>
                <a:gd name="T55" fmla="*/ 10 h 50"/>
                <a:gd name="T56" fmla="*/ 44 w 52"/>
                <a:gd name="T57" fmla="*/ 7 h 50"/>
                <a:gd name="T58" fmla="*/ 40 w 52"/>
                <a:gd name="T59" fmla="*/ 3 h 50"/>
                <a:gd name="T60" fmla="*/ 37 w 52"/>
                <a:gd name="T61" fmla="*/ 1 h 50"/>
                <a:gd name="T62" fmla="*/ 31 w 52"/>
                <a:gd name="T63" fmla="*/ 0 h 50"/>
                <a:gd name="T64" fmla="*/ 26 w 52"/>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0"/>
                <a:gd name="T101" fmla="*/ 52 w 52"/>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0">
                  <a:moveTo>
                    <a:pt x="26" y="0"/>
                  </a:moveTo>
                  <a:lnTo>
                    <a:pt x="21" y="0"/>
                  </a:lnTo>
                  <a:lnTo>
                    <a:pt x="16" y="1"/>
                  </a:lnTo>
                  <a:lnTo>
                    <a:pt x="12" y="3"/>
                  </a:lnTo>
                  <a:lnTo>
                    <a:pt x="9" y="7"/>
                  </a:lnTo>
                  <a:lnTo>
                    <a:pt x="5" y="10"/>
                  </a:lnTo>
                  <a:lnTo>
                    <a:pt x="3" y="15"/>
                  </a:lnTo>
                  <a:lnTo>
                    <a:pt x="1" y="20"/>
                  </a:lnTo>
                  <a:lnTo>
                    <a:pt x="0" y="26"/>
                  </a:lnTo>
                  <a:lnTo>
                    <a:pt x="1" y="30"/>
                  </a:lnTo>
                  <a:lnTo>
                    <a:pt x="3" y="35"/>
                  </a:lnTo>
                  <a:lnTo>
                    <a:pt x="5" y="40"/>
                  </a:lnTo>
                  <a:lnTo>
                    <a:pt x="9" y="43"/>
                  </a:lnTo>
                  <a:lnTo>
                    <a:pt x="12" y="47"/>
                  </a:lnTo>
                  <a:lnTo>
                    <a:pt x="16" y="49"/>
                  </a:lnTo>
                  <a:lnTo>
                    <a:pt x="21" y="50"/>
                  </a:lnTo>
                  <a:lnTo>
                    <a:pt x="26" y="50"/>
                  </a:lnTo>
                  <a:lnTo>
                    <a:pt x="31" y="50"/>
                  </a:lnTo>
                  <a:lnTo>
                    <a:pt x="37" y="49"/>
                  </a:lnTo>
                  <a:lnTo>
                    <a:pt x="40" y="47"/>
                  </a:lnTo>
                  <a:lnTo>
                    <a:pt x="44" y="43"/>
                  </a:lnTo>
                  <a:lnTo>
                    <a:pt x="47" y="40"/>
                  </a:lnTo>
                  <a:lnTo>
                    <a:pt x="50" y="35"/>
                  </a:lnTo>
                  <a:lnTo>
                    <a:pt x="51" y="30"/>
                  </a:lnTo>
                  <a:lnTo>
                    <a:pt x="52" y="26"/>
                  </a:lnTo>
                  <a:lnTo>
                    <a:pt x="51" y="20"/>
                  </a:lnTo>
                  <a:lnTo>
                    <a:pt x="50" y="15"/>
                  </a:lnTo>
                  <a:lnTo>
                    <a:pt x="47" y="10"/>
                  </a:lnTo>
                  <a:lnTo>
                    <a:pt x="44" y="7"/>
                  </a:lnTo>
                  <a:lnTo>
                    <a:pt x="40" y="3"/>
                  </a:lnTo>
                  <a:lnTo>
                    <a:pt x="37" y="1"/>
                  </a:lnTo>
                  <a:lnTo>
                    <a:pt x="31"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616" name="Freeform 220">
              <a:extLst>
                <a:ext uri="{FF2B5EF4-FFF2-40B4-BE49-F238E27FC236}">
                  <a16:creationId xmlns:a16="http://schemas.microsoft.com/office/drawing/2014/main" id="{DE1C1DAB-D0A2-B235-01CF-2B05312EFA83}"/>
                </a:ext>
              </a:extLst>
            </p:cNvPr>
            <p:cNvSpPr>
              <a:spLocks/>
            </p:cNvSpPr>
            <p:nvPr/>
          </p:nvSpPr>
          <p:spPr bwMode="auto">
            <a:xfrm>
              <a:off x="4692" y="3107"/>
              <a:ext cx="52" cy="50"/>
            </a:xfrm>
            <a:custGeom>
              <a:avLst/>
              <a:gdLst>
                <a:gd name="T0" fmla="*/ 26 w 52"/>
                <a:gd name="T1" fmla="*/ 0 h 50"/>
                <a:gd name="T2" fmla="*/ 21 w 52"/>
                <a:gd name="T3" fmla="*/ 0 h 50"/>
                <a:gd name="T4" fmla="*/ 16 w 52"/>
                <a:gd name="T5" fmla="*/ 1 h 50"/>
                <a:gd name="T6" fmla="*/ 12 w 52"/>
                <a:gd name="T7" fmla="*/ 3 h 50"/>
                <a:gd name="T8" fmla="*/ 9 w 52"/>
                <a:gd name="T9" fmla="*/ 7 h 50"/>
                <a:gd name="T10" fmla="*/ 5 w 52"/>
                <a:gd name="T11" fmla="*/ 10 h 50"/>
                <a:gd name="T12" fmla="*/ 3 w 52"/>
                <a:gd name="T13" fmla="*/ 15 h 50"/>
                <a:gd name="T14" fmla="*/ 1 w 52"/>
                <a:gd name="T15" fmla="*/ 20 h 50"/>
                <a:gd name="T16" fmla="*/ 0 w 52"/>
                <a:gd name="T17" fmla="*/ 26 h 50"/>
                <a:gd name="T18" fmla="*/ 1 w 52"/>
                <a:gd name="T19" fmla="*/ 30 h 50"/>
                <a:gd name="T20" fmla="*/ 3 w 52"/>
                <a:gd name="T21" fmla="*/ 35 h 50"/>
                <a:gd name="T22" fmla="*/ 5 w 52"/>
                <a:gd name="T23" fmla="*/ 40 h 50"/>
                <a:gd name="T24" fmla="*/ 9 w 52"/>
                <a:gd name="T25" fmla="*/ 43 h 50"/>
                <a:gd name="T26" fmla="*/ 12 w 52"/>
                <a:gd name="T27" fmla="*/ 47 h 50"/>
                <a:gd name="T28" fmla="*/ 16 w 52"/>
                <a:gd name="T29" fmla="*/ 49 h 50"/>
                <a:gd name="T30" fmla="*/ 21 w 52"/>
                <a:gd name="T31" fmla="*/ 50 h 50"/>
                <a:gd name="T32" fmla="*/ 26 w 52"/>
                <a:gd name="T33" fmla="*/ 50 h 50"/>
                <a:gd name="T34" fmla="*/ 31 w 52"/>
                <a:gd name="T35" fmla="*/ 50 h 50"/>
                <a:gd name="T36" fmla="*/ 37 w 52"/>
                <a:gd name="T37" fmla="*/ 49 h 50"/>
                <a:gd name="T38" fmla="*/ 40 w 52"/>
                <a:gd name="T39" fmla="*/ 47 h 50"/>
                <a:gd name="T40" fmla="*/ 44 w 52"/>
                <a:gd name="T41" fmla="*/ 43 h 50"/>
                <a:gd name="T42" fmla="*/ 47 w 52"/>
                <a:gd name="T43" fmla="*/ 40 h 50"/>
                <a:gd name="T44" fmla="*/ 50 w 52"/>
                <a:gd name="T45" fmla="*/ 35 h 50"/>
                <a:gd name="T46" fmla="*/ 51 w 52"/>
                <a:gd name="T47" fmla="*/ 30 h 50"/>
                <a:gd name="T48" fmla="*/ 52 w 52"/>
                <a:gd name="T49" fmla="*/ 26 h 50"/>
                <a:gd name="T50" fmla="*/ 51 w 52"/>
                <a:gd name="T51" fmla="*/ 20 h 50"/>
                <a:gd name="T52" fmla="*/ 50 w 52"/>
                <a:gd name="T53" fmla="*/ 15 h 50"/>
                <a:gd name="T54" fmla="*/ 47 w 52"/>
                <a:gd name="T55" fmla="*/ 10 h 50"/>
                <a:gd name="T56" fmla="*/ 44 w 52"/>
                <a:gd name="T57" fmla="*/ 7 h 50"/>
                <a:gd name="T58" fmla="*/ 40 w 52"/>
                <a:gd name="T59" fmla="*/ 3 h 50"/>
                <a:gd name="T60" fmla="*/ 37 w 52"/>
                <a:gd name="T61" fmla="*/ 1 h 50"/>
                <a:gd name="T62" fmla="*/ 31 w 52"/>
                <a:gd name="T63" fmla="*/ 0 h 50"/>
                <a:gd name="T64" fmla="*/ 26 w 52"/>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0"/>
                <a:gd name="T101" fmla="*/ 52 w 52"/>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0">
                  <a:moveTo>
                    <a:pt x="26" y="0"/>
                  </a:moveTo>
                  <a:lnTo>
                    <a:pt x="21" y="0"/>
                  </a:lnTo>
                  <a:lnTo>
                    <a:pt x="16" y="1"/>
                  </a:lnTo>
                  <a:lnTo>
                    <a:pt x="12" y="3"/>
                  </a:lnTo>
                  <a:lnTo>
                    <a:pt x="9" y="7"/>
                  </a:lnTo>
                  <a:lnTo>
                    <a:pt x="5" y="10"/>
                  </a:lnTo>
                  <a:lnTo>
                    <a:pt x="3" y="15"/>
                  </a:lnTo>
                  <a:lnTo>
                    <a:pt x="1" y="20"/>
                  </a:lnTo>
                  <a:lnTo>
                    <a:pt x="0" y="26"/>
                  </a:lnTo>
                  <a:lnTo>
                    <a:pt x="1" y="30"/>
                  </a:lnTo>
                  <a:lnTo>
                    <a:pt x="3" y="35"/>
                  </a:lnTo>
                  <a:lnTo>
                    <a:pt x="5" y="40"/>
                  </a:lnTo>
                  <a:lnTo>
                    <a:pt x="9" y="43"/>
                  </a:lnTo>
                  <a:lnTo>
                    <a:pt x="12" y="47"/>
                  </a:lnTo>
                  <a:lnTo>
                    <a:pt x="16" y="49"/>
                  </a:lnTo>
                  <a:lnTo>
                    <a:pt x="21" y="50"/>
                  </a:lnTo>
                  <a:lnTo>
                    <a:pt x="26" y="50"/>
                  </a:lnTo>
                  <a:lnTo>
                    <a:pt x="31" y="50"/>
                  </a:lnTo>
                  <a:lnTo>
                    <a:pt x="37" y="49"/>
                  </a:lnTo>
                  <a:lnTo>
                    <a:pt x="40" y="47"/>
                  </a:lnTo>
                  <a:lnTo>
                    <a:pt x="44" y="43"/>
                  </a:lnTo>
                  <a:lnTo>
                    <a:pt x="47" y="40"/>
                  </a:lnTo>
                  <a:lnTo>
                    <a:pt x="50" y="35"/>
                  </a:lnTo>
                  <a:lnTo>
                    <a:pt x="51" y="30"/>
                  </a:lnTo>
                  <a:lnTo>
                    <a:pt x="52" y="26"/>
                  </a:lnTo>
                  <a:lnTo>
                    <a:pt x="51" y="20"/>
                  </a:lnTo>
                  <a:lnTo>
                    <a:pt x="50" y="15"/>
                  </a:lnTo>
                  <a:lnTo>
                    <a:pt x="47" y="10"/>
                  </a:lnTo>
                  <a:lnTo>
                    <a:pt x="44" y="7"/>
                  </a:lnTo>
                  <a:lnTo>
                    <a:pt x="40" y="3"/>
                  </a:lnTo>
                  <a:lnTo>
                    <a:pt x="37" y="1"/>
                  </a:lnTo>
                  <a:lnTo>
                    <a:pt x="31"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617" name="Freeform 221">
              <a:extLst>
                <a:ext uri="{FF2B5EF4-FFF2-40B4-BE49-F238E27FC236}">
                  <a16:creationId xmlns:a16="http://schemas.microsoft.com/office/drawing/2014/main" id="{84E490B6-92C7-C40D-5B51-F0538FDBA7AF}"/>
                </a:ext>
              </a:extLst>
            </p:cNvPr>
            <p:cNvSpPr>
              <a:spLocks/>
            </p:cNvSpPr>
            <p:nvPr/>
          </p:nvSpPr>
          <p:spPr bwMode="auto">
            <a:xfrm>
              <a:off x="4160" y="3834"/>
              <a:ext cx="51" cy="52"/>
            </a:xfrm>
            <a:custGeom>
              <a:avLst/>
              <a:gdLst>
                <a:gd name="T0" fmla="*/ 26 w 51"/>
                <a:gd name="T1" fmla="*/ 0 h 52"/>
                <a:gd name="T2" fmla="*/ 20 w 51"/>
                <a:gd name="T3" fmla="*/ 2 h 52"/>
                <a:gd name="T4" fmla="*/ 15 w 51"/>
                <a:gd name="T5" fmla="*/ 3 h 52"/>
                <a:gd name="T6" fmla="*/ 11 w 51"/>
                <a:gd name="T7" fmla="*/ 5 h 52"/>
                <a:gd name="T8" fmla="*/ 7 w 51"/>
                <a:gd name="T9" fmla="*/ 9 h 52"/>
                <a:gd name="T10" fmla="*/ 4 w 51"/>
                <a:gd name="T11" fmla="*/ 12 h 52"/>
                <a:gd name="T12" fmla="*/ 2 w 51"/>
                <a:gd name="T13" fmla="*/ 17 h 52"/>
                <a:gd name="T14" fmla="*/ 0 w 51"/>
                <a:gd name="T15" fmla="*/ 22 h 52"/>
                <a:gd name="T16" fmla="*/ 0 w 51"/>
                <a:gd name="T17" fmla="*/ 26 h 52"/>
                <a:gd name="T18" fmla="*/ 0 w 51"/>
                <a:gd name="T19" fmla="*/ 32 h 52"/>
                <a:gd name="T20" fmla="*/ 2 w 51"/>
                <a:gd name="T21" fmla="*/ 37 h 52"/>
                <a:gd name="T22" fmla="*/ 4 w 51"/>
                <a:gd name="T23" fmla="*/ 42 h 52"/>
                <a:gd name="T24" fmla="*/ 7 w 51"/>
                <a:gd name="T25" fmla="*/ 45 h 52"/>
                <a:gd name="T26" fmla="*/ 11 w 51"/>
                <a:gd name="T27" fmla="*/ 48 h 52"/>
                <a:gd name="T28" fmla="*/ 15 w 51"/>
                <a:gd name="T29" fmla="*/ 50 h 52"/>
                <a:gd name="T30" fmla="*/ 20 w 51"/>
                <a:gd name="T31" fmla="*/ 52 h 52"/>
                <a:gd name="T32" fmla="*/ 26 w 51"/>
                <a:gd name="T33" fmla="*/ 52 h 52"/>
                <a:gd name="T34" fmla="*/ 30 w 51"/>
                <a:gd name="T35" fmla="*/ 52 h 52"/>
                <a:gd name="T36" fmla="*/ 35 w 51"/>
                <a:gd name="T37" fmla="*/ 50 h 52"/>
                <a:gd name="T38" fmla="*/ 40 w 51"/>
                <a:gd name="T39" fmla="*/ 48 h 52"/>
                <a:gd name="T40" fmla="*/ 43 w 51"/>
                <a:gd name="T41" fmla="*/ 45 h 52"/>
                <a:gd name="T42" fmla="*/ 47 w 51"/>
                <a:gd name="T43" fmla="*/ 42 h 52"/>
                <a:gd name="T44" fmla="*/ 49 w 51"/>
                <a:gd name="T45" fmla="*/ 37 h 52"/>
                <a:gd name="T46" fmla="*/ 50 w 51"/>
                <a:gd name="T47" fmla="*/ 32 h 52"/>
                <a:gd name="T48" fmla="*/ 51 w 51"/>
                <a:gd name="T49" fmla="*/ 26 h 52"/>
                <a:gd name="T50" fmla="*/ 50 w 51"/>
                <a:gd name="T51" fmla="*/ 22 h 52"/>
                <a:gd name="T52" fmla="*/ 49 w 51"/>
                <a:gd name="T53" fmla="*/ 17 h 52"/>
                <a:gd name="T54" fmla="*/ 47 w 51"/>
                <a:gd name="T55" fmla="*/ 12 h 52"/>
                <a:gd name="T56" fmla="*/ 43 w 51"/>
                <a:gd name="T57" fmla="*/ 9 h 52"/>
                <a:gd name="T58" fmla="*/ 40 w 51"/>
                <a:gd name="T59" fmla="*/ 5 h 52"/>
                <a:gd name="T60" fmla="*/ 35 w 51"/>
                <a:gd name="T61" fmla="*/ 3 h 52"/>
                <a:gd name="T62" fmla="*/ 30 w 51"/>
                <a:gd name="T63" fmla="*/ 2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2"/>
                  </a:lnTo>
                  <a:lnTo>
                    <a:pt x="15" y="3"/>
                  </a:lnTo>
                  <a:lnTo>
                    <a:pt x="11" y="5"/>
                  </a:lnTo>
                  <a:lnTo>
                    <a:pt x="7" y="9"/>
                  </a:lnTo>
                  <a:lnTo>
                    <a:pt x="4" y="12"/>
                  </a:lnTo>
                  <a:lnTo>
                    <a:pt x="2" y="17"/>
                  </a:lnTo>
                  <a:lnTo>
                    <a:pt x="0" y="22"/>
                  </a:lnTo>
                  <a:lnTo>
                    <a:pt x="0" y="26"/>
                  </a:lnTo>
                  <a:lnTo>
                    <a:pt x="0" y="32"/>
                  </a:lnTo>
                  <a:lnTo>
                    <a:pt x="2" y="37"/>
                  </a:lnTo>
                  <a:lnTo>
                    <a:pt x="4" y="42"/>
                  </a:lnTo>
                  <a:lnTo>
                    <a:pt x="7" y="45"/>
                  </a:lnTo>
                  <a:lnTo>
                    <a:pt x="11" y="48"/>
                  </a:lnTo>
                  <a:lnTo>
                    <a:pt x="15" y="50"/>
                  </a:lnTo>
                  <a:lnTo>
                    <a:pt x="20" y="52"/>
                  </a:lnTo>
                  <a:lnTo>
                    <a:pt x="26" y="52"/>
                  </a:lnTo>
                  <a:lnTo>
                    <a:pt x="30" y="52"/>
                  </a:lnTo>
                  <a:lnTo>
                    <a:pt x="35" y="50"/>
                  </a:lnTo>
                  <a:lnTo>
                    <a:pt x="40" y="48"/>
                  </a:lnTo>
                  <a:lnTo>
                    <a:pt x="43" y="45"/>
                  </a:lnTo>
                  <a:lnTo>
                    <a:pt x="47" y="42"/>
                  </a:lnTo>
                  <a:lnTo>
                    <a:pt x="49" y="37"/>
                  </a:lnTo>
                  <a:lnTo>
                    <a:pt x="50" y="32"/>
                  </a:lnTo>
                  <a:lnTo>
                    <a:pt x="51" y="26"/>
                  </a:lnTo>
                  <a:lnTo>
                    <a:pt x="50" y="22"/>
                  </a:lnTo>
                  <a:lnTo>
                    <a:pt x="49" y="17"/>
                  </a:lnTo>
                  <a:lnTo>
                    <a:pt x="47" y="12"/>
                  </a:lnTo>
                  <a:lnTo>
                    <a:pt x="43" y="9"/>
                  </a:lnTo>
                  <a:lnTo>
                    <a:pt x="40" y="5"/>
                  </a:lnTo>
                  <a:lnTo>
                    <a:pt x="35" y="3"/>
                  </a:lnTo>
                  <a:lnTo>
                    <a:pt x="30" y="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618" name="Freeform 222">
              <a:extLst>
                <a:ext uri="{FF2B5EF4-FFF2-40B4-BE49-F238E27FC236}">
                  <a16:creationId xmlns:a16="http://schemas.microsoft.com/office/drawing/2014/main" id="{524875FA-E3A9-3C91-C7EA-FEAF5C94B82C}"/>
                </a:ext>
              </a:extLst>
            </p:cNvPr>
            <p:cNvSpPr>
              <a:spLocks/>
            </p:cNvSpPr>
            <p:nvPr/>
          </p:nvSpPr>
          <p:spPr bwMode="auto">
            <a:xfrm>
              <a:off x="4160" y="3834"/>
              <a:ext cx="51" cy="52"/>
            </a:xfrm>
            <a:custGeom>
              <a:avLst/>
              <a:gdLst>
                <a:gd name="T0" fmla="*/ 26 w 51"/>
                <a:gd name="T1" fmla="*/ 0 h 52"/>
                <a:gd name="T2" fmla="*/ 20 w 51"/>
                <a:gd name="T3" fmla="*/ 2 h 52"/>
                <a:gd name="T4" fmla="*/ 15 w 51"/>
                <a:gd name="T5" fmla="*/ 3 h 52"/>
                <a:gd name="T6" fmla="*/ 11 w 51"/>
                <a:gd name="T7" fmla="*/ 5 h 52"/>
                <a:gd name="T8" fmla="*/ 7 w 51"/>
                <a:gd name="T9" fmla="*/ 9 h 52"/>
                <a:gd name="T10" fmla="*/ 4 w 51"/>
                <a:gd name="T11" fmla="*/ 12 h 52"/>
                <a:gd name="T12" fmla="*/ 2 w 51"/>
                <a:gd name="T13" fmla="*/ 17 h 52"/>
                <a:gd name="T14" fmla="*/ 0 w 51"/>
                <a:gd name="T15" fmla="*/ 22 h 52"/>
                <a:gd name="T16" fmla="*/ 0 w 51"/>
                <a:gd name="T17" fmla="*/ 26 h 52"/>
                <a:gd name="T18" fmla="*/ 0 w 51"/>
                <a:gd name="T19" fmla="*/ 32 h 52"/>
                <a:gd name="T20" fmla="*/ 2 w 51"/>
                <a:gd name="T21" fmla="*/ 37 h 52"/>
                <a:gd name="T22" fmla="*/ 4 w 51"/>
                <a:gd name="T23" fmla="*/ 42 h 52"/>
                <a:gd name="T24" fmla="*/ 7 w 51"/>
                <a:gd name="T25" fmla="*/ 45 h 52"/>
                <a:gd name="T26" fmla="*/ 11 w 51"/>
                <a:gd name="T27" fmla="*/ 48 h 52"/>
                <a:gd name="T28" fmla="*/ 15 w 51"/>
                <a:gd name="T29" fmla="*/ 50 h 52"/>
                <a:gd name="T30" fmla="*/ 20 w 51"/>
                <a:gd name="T31" fmla="*/ 52 h 52"/>
                <a:gd name="T32" fmla="*/ 26 w 51"/>
                <a:gd name="T33" fmla="*/ 52 h 52"/>
                <a:gd name="T34" fmla="*/ 30 w 51"/>
                <a:gd name="T35" fmla="*/ 52 h 52"/>
                <a:gd name="T36" fmla="*/ 35 w 51"/>
                <a:gd name="T37" fmla="*/ 50 h 52"/>
                <a:gd name="T38" fmla="*/ 40 w 51"/>
                <a:gd name="T39" fmla="*/ 48 h 52"/>
                <a:gd name="T40" fmla="*/ 43 w 51"/>
                <a:gd name="T41" fmla="*/ 45 h 52"/>
                <a:gd name="T42" fmla="*/ 47 w 51"/>
                <a:gd name="T43" fmla="*/ 42 h 52"/>
                <a:gd name="T44" fmla="*/ 49 w 51"/>
                <a:gd name="T45" fmla="*/ 37 h 52"/>
                <a:gd name="T46" fmla="*/ 50 w 51"/>
                <a:gd name="T47" fmla="*/ 32 h 52"/>
                <a:gd name="T48" fmla="*/ 51 w 51"/>
                <a:gd name="T49" fmla="*/ 26 h 52"/>
                <a:gd name="T50" fmla="*/ 50 w 51"/>
                <a:gd name="T51" fmla="*/ 22 h 52"/>
                <a:gd name="T52" fmla="*/ 49 w 51"/>
                <a:gd name="T53" fmla="*/ 17 h 52"/>
                <a:gd name="T54" fmla="*/ 47 w 51"/>
                <a:gd name="T55" fmla="*/ 12 h 52"/>
                <a:gd name="T56" fmla="*/ 43 w 51"/>
                <a:gd name="T57" fmla="*/ 9 h 52"/>
                <a:gd name="T58" fmla="*/ 40 w 51"/>
                <a:gd name="T59" fmla="*/ 5 h 52"/>
                <a:gd name="T60" fmla="*/ 35 w 51"/>
                <a:gd name="T61" fmla="*/ 3 h 52"/>
                <a:gd name="T62" fmla="*/ 30 w 51"/>
                <a:gd name="T63" fmla="*/ 2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2"/>
                  </a:lnTo>
                  <a:lnTo>
                    <a:pt x="15" y="3"/>
                  </a:lnTo>
                  <a:lnTo>
                    <a:pt x="11" y="5"/>
                  </a:lnTo>
                  <a:lnTo>
                    <a:pt x="7" y="9"/>
                  </a:lnTo>
                  <a:lnTo>
                    <a:pt x="4" y="12"/>
                  </a:lnTo>
                  <a:lnTo>
                    <a:pt x="2" y="17"/>
                  </a:lnTo>
                  <a:lnTo>
                    <a:pt x="0" y="22"/>
                  </a:lnTo>
                  <a:lnTo>
                    <a:pt x="0" y="26"/>
                  </a:lnTo>
                  <a:lnTo>
                    <a:pt x="0" y="32"/>
                  </a:lnTo>
                  <a:lnTo>
                    <a:pt x="2" y="37"/>
                  </a:lnTo>
                  <a:lnTo>
                    <a:pt x="4" y="42"/>
                  </a:lnTo>
                  <a:lnTo>
                    <a:pt x="7" y="45"/>
                  </a:lnTo>
                  <a:lnTo>
                    <a:pt x="11" y="48"/>
                  </a:lnTo>
                  <a:lnTo>
                    <a:pt x="15" y="50"/>
                  </a:lnTo>
                  <a:lnTo>
                    <a:pt x="20" y="52"/>
                  </a:lnTo>
                  <a:lnTo>
                    <a:pt x="26" y="52"/>
                  </a:lnTo>
                  <a:lnTo>
                    <a:pt x="30" y="52"/>
                  </a:lnTo>
                  <a:lnTo>
                    <a:pt x="35" y="50"/>
                  </a:lnTo>
                  <a:lnTo>
                    <a:pt x="40" y="48"/>
                  </a:lnTo>
                  <a:lnTo>
                    <a:pt x="43" y="45"/>
                  </a:lnTo>
                  <a:lnTo>
                    <a:pt x="47" y="42"/>
                  </a:lnTo>
                  <a:lnTo>
                    <a:pt x="49" y="37"/>
                  </a:lnTo>
                  <a:lnTo>
                    <a:pt x="50" y="32"/>
                  </a:lnTo>
                  <a:lnTo>
                    <a:pt x="51" y="26"/>
                  </a:lnTo>
                  <a:lnTo>
                    <a:pt x="50" y="22"/>
                  </a:lnTo>
                  <a:lnTo>
                    <a:pt x="49" y="17"/>
                  </a:lnTo>
                  <a:lnTo>
                    <a:pt x="47" y="12"/>
                  </a:lnTo>
                  <a:lnTo>
                    <a:pt x="43" y="9"/>
                  </a:lnTo>
                  <a:lnTo>
                    <a:pt x="40" y="5"/>
                  </a:lnTo>
                  <a:lnTo>
                    <a:pt x="35" y="3"/>
                  </a:lnTo>
                  <a:lnTo>
                    <a:pt x="30" y="2"/>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619" name="Freeform 223">
              <a:extLst>
                <a:ext uri="{FF2B5EF4-FFF2-40B4-BE49-F238E27FC236}">
                  <a16:creationId xmlns:a16="http://schemas.microsoft.com/office/drawing/2014/main" id="{47799E50-983E-F4D5-C81B-54592520EB9E}"/>
                </a:ext>
              </a:extLst>
            </p:cNvPr>
            <p:cNvSpPr>
              <a:spLocks/>
            </p:cNvSpPr>
            <p:nvPr/>
          </p:nvSpPr>
          <p:spPr bwMode="auto">
            <a:xfrm>
              <a:off x="5146" y="3830"/>
              <a:ext cx="51" cy="52"/>
            </a:xfrm>
            <a:custGeom>
              <a:avLst/>
              <a:gdLst>
                <a:gd name="T0" fmla="*/ 25 w 51"/>
                <a:gd name="T1" fmla="*/ 0 h 52"/>
                <a:gd name="T2" fmla="*/ 20 w 51"/>
                <a:gd name="T3" fmla="*/ 1 h 52"/>
                <a:gd name="T4" fmla="*/ 15 w 51"/>
                <a:gd name="T5" fmla="*/ 2 h 52"/>
                <a:gd name="T6" fmla="*/ 11 w 51"/>
                <a:gd name="T7" fmla="*/ 4 h 52"/>
                <a:gd name="T8" fmla="*/ 7 w 51"/>
                <a:gd name="T9" fmla="*/ 8 h 52"/>
                <a:gd name="T10" fmla="*/ 4 w 51"/>
                <a:gd name="T11" fmla="*/ 12 h 52"/>
                <a:gd name="T12" fmla="*/ 1 w 51"/>
                <a:gd name="T13" fmla="*/ 16 h 52"/>
                <a:gd name="T14" fmla="*/ 0 w 51"/>
                <a:gd name="T15" fmla="*/ 21 h 52"/>
                <a:gd name="T16" fmla="*/ 0 w 51"/>
                <a:gd name="T17" fmla="*/ 26 h 52"/>
                <a:gd name="T18" fmla="*/ 0 w 51"/>
                <a:gd name="T19" fmla="*/ 32 h 52"/>
                <a:gd name="T20" fmla="*/ 1 w 51"/>
                <a:gd name="T21" fmla="*/ 36 h 52"/>
                <a:gd name="T22" fmla="*/ 4 w 51"/>
                <a:gd name="T23" fmla="*/ 40 h 52"/>
                <a:gd name="T24" fmla="*/ 7 w 51"/>
                <a:gd name="T25" fmla="*/ 44 h 52"/>
                <a:gd name="T26" fmla="*/ 11 w 51"/>
                <a:gd name="T27" fmla="*/ 47 h 52"/>
                <a:gd name="T28" fmla="*/ 15 w 51"/>
                <a:gd name="T29" fmla="*/ 49 h 52"/>
                <a:gd name="T30" fmla="*/ 20 w 51"/>
                <a:gd name="T31" fmla="*/ 52 h 52"/>
                <a:gd name="T32" fmla="*/ 25 w 51"/>
                <a:gd name="T33" fmla="*/ 52 h 52"/>
                <a:gd name="T34" fmla="*/ 31 w 51"/>
                <a:gd name="T35" fmla="*/ 52 h 52"/>
                <a:gd name="T36" fmla="*/ 35 w 51"/>
                <a:gd name="T37" fmla="*/ 49 h 52"/>
                <a:gd name="T38" fmla="*/ 40 w 51"/>
                <a:gd name="T39" fmla="*/ 47 h 52"/>
                <a:gd name="T40" fmla="*/ 44 w 51"/>
                <a:gd name="T41" fmla="*/ 44 h 52"/>
                <a:gd name="T42" fmla="*/ 47 w 51"/>
                <a:gd name="T43" fmla="*/ 40 h 52"/>
                <a:gd name="T44" fmla="*/ 50 w 51"/>
                <a:gd name="T45" fmla="*/ 36 h 52"/>
                <a:gd name="T46" fmla="*/ 51 w 51"/>
                <a:gd name="T47" fmla="*/ 32 h 52"/>
                <a:gd name="T48" fmla="*/ 51 w 51"/>
                <a:gd name="T49" fmla="*/ 26 h 52"/>
                <a:gd name="T50" fmla="*/ 51 w 51"/>
                <a:gd name="T51" fmla="*/ 21 h 52"/>
                <a:gd name="T52" fmla="*/ 50 w 51"/>
                <a:gd name="T53" fmla="*/ 16 h 52"/>
                <a:gd name="T54" fmla="*/ 47 w 51"/>
                <a:gd name="T55" fmla="*/ 12 h 52"/>
                <a:gd name="T56" fmla="*/ 44 w 51"/>
                <a:gd name="T57" fmla="*/ 8 h 52"/>
                <a:gd name="T58" fmla="*/ 40 w 51"/>
                <a:gd name="T59" fmla="*/ 4 h 52"/>
                <a:gd name="T60" fmla="*/ 35 w 51"/>
                <a:gd name="T61" fmla="*/ 2 h 52"/>
                <a:gd name="T62" fmla="*/ 31 w 51"/>
                <a:gd name="T63" fmla="*/ 1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1"/>
                  </a:lnTo>
                  <a:lnTo>
                    <a:pt x="15" y="2"/>
                  </a:lnTo>
                  <a:lnTo>
                    <a:pt x="11" y="4"/>
                  </a:lnTo>
                  <a:lnTo>
                    <a:pt x="7" y="8"/>
                  </a:lnTo>
                  <a:lnTo>
                    <a:pt x="4" y="12"/>
                  </a:lnTo>
                  <a:lnTo>
                    <a:pt x="1" y="16"/>
                  </a:lnTo>
                  <a:lnTo>
                    <a:pt x="0" y="21"/>
                  </a:lnTo>
                  <a:lnTo>
                    <a:pt x="0" y="26"/>
                  </a:lnTo>
                  <a:lnTo>
                    <a:pt x="0" y="32"/>
                  </a:lnTo>
                  <a:lnTo>
                    <a:pt x="1" y="36"/>
                  </a:lnTo>
                  <a:lnTo>
                    <a:pt x="4" y="40"/>
                  </a:lnTo>
                  <a:lnTo>
                    <a:pt x="7" y="44"/>
                  </a:lnTo>
                  <a:lnTo>
                    <a:pt x="11" y="47"/>
                  </a:lnTo>
                  <a:lnTo>
                    <a:pt x="15" y="49"/>
                  </a:lnTo>
                  <a:lnTo>
                    <a:pt x="20" y="52"/>
                  </a:lnTo>
                  <a:lnTo>
                    <a:pt x="25" y="52"/>
                  </a:lnTo>
                  <a:lnTo>
                    <a:pt x="31" y="52"/>
                  </a:lnTo>
                  <a:lnTo>
                    <a:pt x="35" y="49"/>
                  </a:lnTo>
                  <a:lnTo>
                    <a:pt x="40" y="47"/>
                  </a:lnTo>
                  <a:lnTo>
                    <a:pt x="44" y="44"/>
                  </a:lnTo>
                  <a:lnTo>
                    <a:pt x="47" y="40"/>
                  </a:lnTo>
                  <a:lnTo>
                    <a:pt x="50" y="36"/>
                  </a:lnTo>
                  <a:lnTo>
                    <a:pt x="51" y="32"/>
                  </a:lnTo>
                  <a:lnTo>
                    <a:pt x="51" y="26"/>
                  </a:lnTo>
                  <a:lnTo>
                    <a:pt x="51" y="21"/>
                  </a:lnTo>
                  <a:lnTo>
                    <a:pt x="50" y="16"/>
                  </a:lnTo>
                  <a:lnTo>
                    <a:pt x="47" y="12"/>
                  </a:lnTo>
                  <a:lnTo>
                    <a:pt x="44" y="8"/>
                  </a:lnTo>
                  <a:lnTo>
                    <a:pt x="40" y="4"/>
                  </a:lnTo>
                  <a:lnTo>
                    <a:pt x="35" y="2"/>
                  </a:lnTo>
                  <a:lnTo>
                    <a:pt x="31" y="1"/>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620" name="Freeform 224">
              <a:extLst>
                <a:ext uri="{FF2B5EF4-FFF2-40B4-BE49-F238E27FC236}">
                  <a16:creationId xmlns:a16="http://schemas.microsoft.com/office/drawing/2014/main" id="{8099BFF0-B1B3-4993-75B8-0B6FE8E057C0}"/>
                </a:ext>
              </a:extLst>
            </p:cNvPr>
            <p:cNvSpPr>
              <a:spLocks/>
            </p:cNvSpPr>
            <p:nvPr/>
          </p:nvSpPr>
          <p:spPr bwMode="auto">
            <a:xfrm>
              <a:off x="5146" y="3830"/>
              <a:ext cx="51" cy="52"/>
            </a:xfrm>
            <a:custGeom>
              <a:avLst/>
              <a:gdLst>
                <a:gd name="T0" fmla="*/ 25 w 51"/>
                <a:gd name="T1" fmla="*/ 0 h 52"/>
                <a:gd name="T2" fmla="*/ 20 w 51"/>
                <a:gd name="T3" fmla="*/ 1 h 52"/>
                <a:gd name="T4" fmla="*/ 15 w 51"/>
                <a:gd name="T5" fmla="*/ 2 h 52"/>
                <a:gd name="T6" fmla="*/ 11 w 51"/>
                <a:gd name="T7" fmla="*/ 4 h 52"/>
                <a:gd name="T8" fmla="*/ 7 w 51"/>
                <a:gd name="T9" fmla="*/ 8 h 52"/>
                <a:gd name="T10" fmla="*/ 4 w 51"/>
                <a:gd name="T11" fmla="*/ 12 h 52"/>
                <a:gd name="T12" fmla="*/ 1 w 51"/>
                <a:gd name="T13" fmla="*/ 16 h 52"/>
                <a:gd name="T14" fmla="*/ 0 w 51"/>
                <a:gd name="T15" fmla="*/ 21 h 52"/>
                <a:gd name="T16" fmla="*/ 0 w 51"/>
                <a:gd name="T17" fmla="*/ 26 h 52"/>
                <a:gd name="T18" fmla="*/ 0 w 51"/>
                <a:gd name="T19" fmla="*/ 32 h 52"/>
                <a:gd name="T20" fmla="*/ 1 w 51"/>
                <a:gd name="T21" fmla="*/ 36 h 52"/>
                <a:gd name="T22" fmla="*/ 4 w 51"/>
                <a:gd name="T23" fmla="*/ 40 h 52"/>
                <a:gd name="T24" fmla="*/ 7 w 51"/>
                <a:gd name="T25" fmla="*/ 44 h 52"/>
                <a:gd name="T26" fmla="*/ 11 w 51"/>
                <a:gd name="T27" fmla="*/ 47 h 52"/>
                <a:gd name="T28" fmla="*/ 15 w 51"/>
                <a:gd name="T29" fmla="*/ 49 h 52"/>
                <a:gd name="T30" fmla="*/ 20 w 51"/>
                <a:gd name="T31" fmla="*/ 52 h 52"/>
                <a:gd name="T32" fmla="*/ 25 w 51"/>
                <a:gd name="T33" fmla="*/ 52 h 52"/>
                <a:gd name="T34" fmla="*/ 31 w 51"/>
                <a:gd name="T35" fmla="*/ 52 h 52"/>
                <a:gd name="T36" fmla="*/ 35 w 51"/>
                <a:gd name="T37" fmla="*/ 49 h 52"/>
                <a:gd name="T38" fmla="*/ 40 w 51"/>
                <a:gd name="T39" fmla="*/ 47 h 52"/>
                <a:gd name="T40" fmla="*/ 44 w 51"/>
                <a:gd name="T41" fmla="*/ 44 h 52"/>
                <a:gd name="T42" fmla="*/ 47 w 51"/>
                <a:gd name="T43" fmla="*/ 40 h 52"/>
                <a:gd name="T44" fmla="*/ 50 w 51"/>
                <a:gd name="T45" fmla="*/ 36 h 52"/>
                <a:gd name="T46" fmla="*/ 51 w 51"/>
                <a:gd name="T47" fmla="*/ 32 h 52"/>
                <a:gd name="T48" fmla="*/ 51 w 51"/>
                <a:gd name="T49" fmla="*/ 26 h 52"/>
                <a:gd name="T50" fmla="*/ 51 w 51"/>
                <a:gd name="T51" fmla="*/ 21 h 52"/>
                <a:gd name="T52" fmla="*/ 50 w 51"/>
                <a:gd name="T53" fmla="*/ 16 h 52"/>
                <a:gd name="T54" fmla="*/ 47 w 51"/>
                <a:gd name="T55" fmla="*/ 12 h 52"/>
                <a:gd name="T56" fmla="*/ 44 w 51"/>
                <a:gd name="T57" fmla="*/ 8 h 52"/>
                <a:gd name="T58" fmla="*/ 40 w 51"/>
                <a:gd name="T59" fmla="*/ 4 h 52"/>
                <a:gd name="T60" fmla="*/ 35 w 51"/>
                <a:gd name="T61" fmla="*/ 2 h 52"/>
                <a:gd name="T62" fmla="*/ 31 w 51"/>
                <a:gd name="T63" fmla="*/ 1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1"/>
                  </a:lnTo>
                  <a:lnTo>
                    <a:pt x="15" y="2"/>
                  </a:lnTo>
                  <a:lnTo>
                    <a:pt x="11" y="4"/>
                  </a:lnTo>
                  <a:lnTo>
                    <a:pt x="7" y="8"/>
                  </a:lnTo>
                  <a:lnTo>
                    <a:pt x="4" y="12"/>
                  </a:lnTo>
                  <a:lnTo>
                    <a:pt x="1" y="16"/>
                  </a:lnTo>
                  <a:lnTo>
                    <a:pt x="0" y="21"/>
                  </a:lnTo>
                  <a:lnTo>
                    <a:pt x="0" y="26"/>
                  </a:lnTo>
                  <a:lnTo>
                    <a:pt x="0" y="32"/>
                  </a:lnTo>
                  <a:lnTo>
                    <a:pt x="1" y="36"/>
                  </a:lnTo>
                  <a:lnTo>
                    <a:pt x="4" y="40"/>
                  </a:lnTo>
                  <a:lnTo>
                    <a:pt x="7" y="44"/>
                  </a:lnTo>
                  <a:lnTo>
                    <a:pt x="11" y="47"/>
                  </a:lnTo>
                  <a:lnTo>
                    <a:pt x="15" y="49"/>
                  </a:lnTo>
                  <a:lnTo>
                    <a:pt x="20" y="52"/>
                  </a:lnTo>
                  <a:lnTo>
                    <a:pt x="25" y="52"/>
                  </a:lnTo>
                  <a:lnTo>
                    <a:pt x="31" y="52"/>
                  </a:lnTo>
                  <a:lnTo>
                    <a:pt x="35" y="49"/>
                  </a:lnTo>
                  <a:lnTo>
                    <a:pt x="40" y="47"/>
                  </a:lnTo>
                  <a:lnTo>
                    <a:pt x="44" y="44"/>
                  </a:lnTo>
                  <a:lnTo>
                    <a:pt x="47" y="40"/>
                  </a:lnTo>
                  <a:lnTo>
                    <a:pt x="50" y="36"/>
                  </a:lnTo>
                  <a:lnTo>
                    <a:pt x="51" y="32"/>
                  </a:lnTo>
                  <a:lnTo>
                    <a:pt x="51" y="26"/>
                  </a:lnTo>
                  <a:lnTo>
                    <a:pt x="51" y="21"/>
                  </a:lnTo>
                  <a:lnTo>
                    <a:pt x="50" y="16"/>
                  </a:lnTo>
                  <a:lnTo>
                    <a:pt x="47" y="12"/>
                  </a:lnTo>
                  <a:lnTo>
                    <a:pt x="44" y="8"/>
                  </a:lnTo>
                  <a:lnTo>
                    <a:pt x="40" y="4"/>
                  </a:lnTo>
                  <a:lnTo>
                    <a:pt x="35" y="2"/>
                  </a:lnTo>
                  <a:lnTo>
                    <a:pt x="31" y="1"/>
                  </a:lnTo>
                  <a:lnTo>
                    <a:pt x="2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621" name="Freeform 225">
              <a:extLst>
                <a:ext uri="{FF2B5EF4-FFF2-40B4-BE49-F238E27FC236}">
                  <a16:creationId xmlns:a16="http://schemas.microsoft.com/office/drawing/2014/main" id="{D9D57D3D-EC25-5941-1A81-97F98A3C1802}"/>
                </a:ext>
              </a:extLst>
            </p:cNvPr>
            <p:cNvSpPr>
              <a:spLocks/>
            </p:cNvSpPr>
            <p:nvPr/>
          </p:nvSpPr>
          <p:spPr bwMode="auto">
            <a:xfrm>
              <a:off x="3680" y="4119"/>
              <a:ext cx="52" cy="52"/>
            </a:xfrm>
            <a:custGeom>
              <a:avLst/>
              <a:gdLst>
                <a:gd name="T0" fmla="*/ 26 w 52"/>
                <a:gd name="T1" fmla="*/ 0 h 52"/>
                <a:gd name="T2" fmla="*/ 21 w 52"/>
                <a:gd name="T3" fmla="*/ 0 h 52"/>
                <a:gd name="T4" fmla="*/ 15 w 52"/>
                <a:gd name="T5" fmla="*/ 2 h 52"/>
                <a:gd name="T6" fmla="*/ 12 w 52"/>
                <a:gd name="T7" fmla="*/ 5 h 52"/>
                <a:gd name="T8" fmla="*/ 7 w 52"/>
                <a:gd name="T9" fmla="*/ 7 h 52"/>
                <a:gd name="T10" fmla="*/ 3 w 52"/>
                <a:gd name="T11" fmla="*/ 12 h 52"/>
                <a:gd name="T12" fmla="*/ 1 w 52"/>
                <a:gd name="T13" fmla="*/ 15 h 52"/>
                <a:gd name="T14" fmla="*/ 0 w 52"/>
                <a:gd name="T15" fmla="*/ 21 h 52"/>
                <a:gd name="T16" fmla="*/ 0 w 52"/>
                <a:gd name="T17" fmla="*/ 26 h 52"/>
                <a:gd name="T18" fmla="*/ 0 w 52"/>
                <a:gd name="T19" fmla="*/ 31 h 52"/>
                <a:gd name="T20" fmla="*/ 1 w 52"/>
                <a:gd name="T21" fmla="*/ 35 h 52"/>
                <a:gd name="T22" fmla="*/ 3 w 52"/>
                <a:gd name="T23" fmla="*/ 40 h 52"/>
                <a:gd name="T24" fmla="*/ 7 w 52"/>
                <a:gd name="T25" fmla="*/ 43 h 52"/>
                <a:gd name="T26" fmla="*/ 12 w 52"/>
                <a:gd name="T27" fmla="*/ 47 h 52"/>
                <a:gd name="T28" fmla="*/ 15 w 52"/>
                <a:gd name="T29" fmla="*/ 49 h 52"/>
                <a:gd name="T30" fmla="*/ 21 w 52"/>
                <a:gd name="T31" fmla="*/ 51 h 52"/>
                <a:gd name="T32" fmla="*/ 26 w 52"/>
                <a:gd name="T33" fmla="*/ 52 h 52"/>
                <a:gd name="T34" fmla="*/ 32 w 52"/>
                <a:gd name="T35" fmla="*/ 51 h 52"/>
                <a:gd name="T36" fmla="*/ 36 w 52"/>
                <a:gd name="T37" fmla="*/ 49 h 52"/>
                <a:gd name="T38" fmla="*/ 41 w 52"/>
                <a:gd name="T39" fmla="*/ 47 h 52"/>
                <a:gd name="T40" fmla="*/ 45 w 52"/>
                <a:gd name="T41" fmla="*/ 43 h 52"/>
                <a:gd name="T42" fmla="*/ 48 w 52"/>
                <a:gd name="T43" fmla="*/ 40 h 52"/>
                <a:gd name="T44" fmla="*/ 50 w 52"/>
                <a:gd name="T45" fmla="*/ 35 h 52"/>
                <a:gd name="T46" fmla="*/ 52 w 52"/>
                <a:gd name="T47" fmla="*/ 31 h 52"/>
                <a:gd name="T48" fmla="*/ 52 w 52"/>
                <a:gd name="T49" fmla="*/ 26 h 52"/>
                <a:gd name="T50" fmla="*/ 52 w 52"/>
                <a:gd name="T51" fmla="*/ 21 h 52"/>
                <a:gd name="T52" fmla="*/ 50 w 52"/>
                <a:gd name="T53" fmla="*/ 15 h 52"/>
                <a:gd name="T54" fmla="*/ 48 w 52"/>
                <a:gd name="T55" fmla="*/ 12 h 52"/>
                <a:gd name="T56" fmla="*/ 45 w 52"/>
                <a:gd name="T57" fmla="*/ 7 h 52"/>
                <a:gd name="T58" fmla="*/ 41 w 52"/>
                <a:gd name="T59" fmla="*/ 5 h 52"/>
                <a:gd name="T60" fmla="*/ 36 w 52"/>
                <a:gd name="T61" fmla="*/ 2 h 52"/>
                <a:gd name="T62" fmla="*/ 32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1" y="0"/>
                  </a:lnTo>
                  <a:lnTo>
                    <a:pt x="15" y="2"/>
                  </a:lnTo>
                  <a:lnTo>
                    <a:pt x="12" y="5"/>
                  </a:lnTo>
                  <a:lnTo>
                    <a:pt x="7" y="7"/>
                  </a:lnTo>
                  <a:lnTo>
                    <a:pt x="3" y="12"/>
                  </a:lnTo>
                  <a:lnTo>
                    <a:pt x="1" y="15"/>
                  </a:lnTo>
                  <a:lnTo>
                    <a:pt x="0" y="21"/>
                  </a:lnTo>
                  <a:lnTo>
                    <a:pt x="0" y="26"/>
                  </a:lnTo>
                  <a:lnTo>
                    <a:pt x="0" y="31"/>
                  </a:lnTo>
                  <a:lnTo>
                    <a:pt x="1" y="35"/>
                  </a:lnTo>
                  <a:lnTo>
                    <a:pt x="3" y="40"/>
                  </a:lnTo>
                  <a:lnTo>
                    <a:pt x="7" y="43"/>
                  </a:lnTo>
                  <a:lnTo>
                    <a:pt x="12" y="47"/>
                  </a:lnTo>
                  <a:lnTo>
                    <a:pt x="15" y="49"/>
                  </a:lnTo>
                  <a:lnTo>
                    <a:pt x="21" y="51"/>
                  </a:lnTo>
                  <a:lnTo>
                    <a:pt x="26" y="52"/>
                  </a:lnTo>
                  <a:lnTo>
                    <a:pt x="32" y="51"/>
                  </a:lnTo>
                  <a:lnTo>
                    <a:pt x="36" y="49"/>
                  </a:lnTo>
                  <a:lnTo>
                    <a:pt x="41" y="47"/>
                  </a:lnTo>
                  <a:lnTo>
                    <a:pt x="45" y="43"/>
                  </a:lnTo>
                  <a:lnTo>
                    <a:pt x="48" y="40"/>
                  </a:lnTo>
                  <a:lnTo>
                    <a:pt x="50" y="35"/>
                  </a:lnTo>
                  <a:lnTo>
                    <a:pt x="52" y="31"/>
                  </a:lnTo>
                  <a:lnTo>
                    <a:pt x="52" y="26"/>
                  </a:lnTo>
                  <a:lnTo>
                    <a:pt x="52" y="21"/>
                  </a:lnTo>
                  <a:lnTo>
                    <a:pt x="50" y="15"/>
                  </a:lnTo>
                  <a:lnTo>
                    <a:pt x="48" y="12"/>
                  </a:lnTo>
                  <a:lnTo>
                    <a:pt x="45" y="7"/>
                  </a:lnTo>
                  <a:lnTo>
                    <a:pt x="41" y="5"/>
                  </a:lnTo>
                  <a:lnTo>
                    <a:pt x="36" y="2"/>
                  </a:lnTo>
                  <a:lnTo>
                    <a:pt x="32"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622" name="Freeform 226">
              <a:extLst>
                <a:ext uri="{FF2B5EF4-FFF2-40B4-BE49-F238E27FC236}">
                  <a16:creationId xmlns:a16="http://schemas.microsoft.com/office/drawing/2014/main" id="{C79D9550-1DA8-775F-C6DB-059A3230AD05}"/>
                </a:ext>
              </a:extLst>
            </p:cNvPr>
            <p:cNvSpPr>
              <a:spLocks/>
            </p:cNvSpPr>
            <p:nvPr/>
          </p:nvSpPr>
          <p:spPr bwMode="auto">
            <a:xfrm>
              <a:off x="3680" y="4119"/>
              <a:ext cx="52" cy="52"/>
            </a:xfrm>
            <a:custGeom>
              <a:avLst/>
              <a:gdLst>
                <a:gd name="T0" fmla="*/ 26 w 52"/>
                <a:gd name="T1" fmla="*/ 0 h 52"/>
                <a:gd name="T2" fmla="*/ 21 w 52"/>
                <a:gd name="T3" fmla="*/ 0 h 52"/>
                <a:gd name="T4" fmla="*/ 15 w 52"/>
                <a:gd name="T5" fmla="*/ 2 h 52"/>
                <a:gd name="T6" fmla="*/ 12 w 52"/>
                <a:gd name="T7" fmla="*/ 5 h 52"/>
                <a:gd name="T8" fmla="*/ 7 w 52"/>
                <a:gd name="T9" fmla="*/ 7 h 52"/>
                <a:gd name="T10" fmla="*/ 3 w 52"/>
                <a:gd name="T11" fmla="*/ 12 h 52"/>
                <a:gd name="T12" fmla="*/ 1 w 52"/>
                <a:gd name="T13" fmla="*/ 15 h 52"/>
                <a:gd name="T14" fmla="*/ 0 w 52"/>
                <a:gd name="T15" fmla="*/ 21 h 52"/>
                <a:gd name="T16" fmla="*/ 0 w 52"/>
                <a:gd name="T17" fmla="*/ 26 h 52"/>
                <a:gd name="T18" fmla="*/ 0 w 52"/>
                <a:gd name="T19" fmla="*/ 31 h 52"/>
                <a:gd name="T20" fmla="*/ 1 w 52"/>
                <a:gd name="T21" fmla="*/ 35 h 52"/>
                <a:gd name="T22" fmla="*/ 3 w 52"/>
                <a:gd name="T23" fmla="*/ 40 h 52"/>
                <a:gd name="T24" fmla="*/ 7 w 52"/>
                <a:gd name="T25" fmla="*/ 43 h 52"/>
                <a:gd name="T26" fmla="*/ 12 w 52"/>
                <a:gd name="T27" fmla="*/ 47 h 52"/>
                <a:gd name="T28" fmla="*/ 15 w 52"/>
                <a:gd name="T29" fmla="*/ 49 h 52"/>
                <a:gd name="T30" fmla="*/ 21 w 52"/>
                <a:gd name="T31" fmla="*/ 51 h 52"/>
                <a:gd name="T32" fmla="*/ 26 w 52"/>
                <a:gd name="T33" fmla="*/ 52 h 52"/>
                <a:gd name="T34" fmla="*/ 32 w 52"/>
                <a:gd name="T35" fmla="*/ 51 h 52"/>
                <a:gd name="T36" fmla="*/ 36 w 52"/>
                <a:gd name="T37" fmla="*/ 49 h 52"/>
                <a:gd name="T38" fmla="*/ 41 w 52"/>
                <a:gd name="T39" fmla="*/ 47 h 52"/>
                <a:gd name="T40" fmla="*/ 45 w 52"/>
                <a:gd name="T41" fmla="*/ 43 h 52"/>
                <a:gd name="T42" fmla="*/ 48 w 52"/>
                <a:gd name="T43" fmla="*/ 40 h 52"/>
                <a:gd name="T44" fmla="*/ 50 w 52"/>
                <a:gd name="T45" fmla="*/ 35 h 52"/>
                <a:gd name="T46" fmla="*/ 52 w 52"/>
                <a:gd name="T47" fmla="*/ 31 h 52"/>
                <a:gd name="T48" fmla="*/ 52 w 52"/>
                <a:gd name="T49" fmla="*/ 26 h 52"/>
                <a:gd name="T50" fmla="*/ 52 w 52"/>
                <a:gd name="T51" fmla="*/ 21 h 52"/>
                <a:gd name="T52" fmla="*/ 50 w 52"/>
                <a:gd name="T53" fmla="*/ 15 h 52"/>
                <a:gd name="T54" fmla="*/ 48 w 52"/>
                <a:gd name="T55" fmla="*/ 12 h 52"/>
                <a:gd name="T56" fmla="*/ 45 w 52"/>
                <a:gd name="T57" fmla="*/ 7 h 52"/>
                <a:gd name="T58" fmla="*/ 41 w 52"/>
                <a:gd name="T59" fmla="*/ 5 h 52"/>
                <a:gd name="T60" fmla="*/ 36 w 52"/>
                <a:gd name="T61" fmla="*/ 2 h 52"/>
                <a:gd name="T62" fmla="*/ 32 w 52"/>
                <a:gd name="T63" fmla="*/ 0 h 52"/>
                <a:gd name="T64" fmla="*/ 26 w 52"/>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2"/>
                <a:gd name="T101" fmla="*/ 52 w 52"/>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2">
                  <a:moveTo>
                    <a:pt x="26" y="0"/>
                  </a:moveTo>
                  <a:lnTo>
                    <a:pt x="21" y="0"/>
                  </a:lnTo>
                  <a:lnTo>
                    <a:pt x="15" y="2"/>
                  </a:lnTo>
                  <a:lnTo>
                    <a:pt x="12" y="5"/>
                  </a:lnTo>
                  <a:lnTo>
                    <a:pt x="7" y="7"/>
                  </a:lnTo>
                  <a:lnTo>
                    <a:pt x="3" y="12"/>
                  </a:lnTo>
                  <a:lnTo>
                    <a:pt x="1" y="15"/>
                  </a:lnTo>
                  <a:lnTo>
                    <a:pt x="0" y="21"/>
                  </a:lnTo>
                  <a:lnTo>
                    <a:pt x="0" y="26"/>
                  </a:lnTo>
                  <a:lnTo>
                    <a:pt x="0" y="31"/>
                  </a:lnTo>
                  <a:lnTo>
                    <a:pt x="1" y="35"/>
                  </a:lnTo>
                  <a:lnTo>
                    <a:pt x="3" y="40"/>
                  </a:lnTo>
                  <a:lnTo>
                    <a:pt x="7" y="43"/>
                  </a:lnTo>
                  <a:lnTo>
                    <a:pt x="12" y="47"/>
                  </a:lnTo>
                  <a:lnTo>
                    <a:pt x="15" y="49"/>
                  </a:lnTo>
                  <a:lnTo>
                    <a:pt x="21" y="51"/>
                  </a:lnTo>
                  <a:lnTo>
                    <a:pt x="26" y="52"/>
                  </a:lnTo>
                  <a:lnTo>
                    <a:pt x="32" y="51"/>
                  </a:lnTo>
                  <a:lnTo>
                    <a:pt x="36" y="49"/>
                  </a:lnTo>
                  <a:lnTo>
                    <a:pt x="41" y="47"/>
                  </a:lnTo>
                  <a:lnTo>
                    <a:pt x="45" y="43"/>
                  </a:lnTo>
                  <a:lnTo>
                    <a:pt x="48" y="40"/>
                  </a:lnTo>
                  <a:lnTo>
                    <a:pt x="50" y="35"/>
                  </a:lnTo>
                  <a:lnTo>
                    <a:pt x="52" y="31"/>
                  </a:lnTo>
                  <a:lnTo>
                    <a:pt x="52" y="26"/>
                  </a:lnTo>
                  <a:lnTo>
                    <a:pt x="52" y="21"/>
                  </a:lnTo>
                  <a:lnTo>
                    <a:pt x="50" y="15"/>
                  </a:lnTo>
                  <a:lnTo>
                    <a:pt x="48" y="12"/>
                  </a:lnTo>
                  <a:lnTo>
                    <a:pt x="45" y="7"/>
                  </a:lnTo>
                  <a:lnTo>
                    <a:pt x="41" y="5"/>
                  </a:lnTo>
                  <a:lnTo>
                    <a:pt x="36" y="2"/>
                  </a:lnTo>
                  <a:lnTo>
                    <a:pt x="32"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623" name="Freeform 227">
              <a:extLst>
                <a:ext uri="{FF2B5EF4-FFF2-40B4-BE49-F238E27FC236}">
                  <a16:creationId xmlns:a16="http://schemas.microsoft.com/office/drawing/2014/main" id="{89221A37-2471-D2D9-6F5F-DC0C99F865E1}"/>
                </a:ext>
              </a:extLst>
            </p:cNvPr>
            <p:cNvSpPr>
              <a:spLocks/>
            </p:cNvSpPr>
            <p:nvPr/>
          </p:nvSpPr>
          <p:spPr bwMode="auto">
            <a:xfrm>
              <a:off x="4154" y="2820"/>
              <a:ext cx="51" cy="52"/>
            </a:xfrm>
            <a:custGeom>
              <a:avLst/>
              <a:gdLst>
                <a:gd name="T0" fmla="*/ 26 w 51"/>
                <a:gd name="T1" fmla="*/ 0 h 52"/>
                <a:gd name="T2" fmla="*/ 20 w 51"/>
                <a:gd name="T3" fmla="*/ 0 h 52"/>
                <a:gd name="T4" fmla="*/ 15 w 51"/>
                <a:gd name="T5" fmla="*/ 2 h 52"/>
                <a:gd name="T6" fmla="*/ 10 w 51"/>
                <a:gd name="T7" fmla="*/ 5 h 52"/>
                <a:gd name="T8" fmla="*/ 7 w 51"/>
                <a:gd name="T9" fmla="*/ 7 h 52"/>
                <a:gd name="T10" fmla="*/ 3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3 w 51"/>
                <a:gd name="T23" fmla="*/ 40 h 52"/>
                <a:gd name="T24" fmla="*/ 7 w 51"/>
                <a:gd name="T25" fmla="*/ 43 h 52"/>
                <a:gd name="T26" fmla="*/ 10 w 51"/>
                <a:gd name="T27" fmla="*/ 47 h 52"/>
                <a:gd name="T28" fmla="*/ 15 w 51"/>
                <a:gd name="T29" fmla="*/ 49 h 52"/>
                <a:gd name="T30" fmla="*/ 20 w 51"/>
                <a:gd name="T31" fmla="*/ 50 h 52"/>
                <a:gd name="T32" fmla="*/ 26 w 51"/>
                <a:gd name="T33" fmla="*/ 52 h 52"/>
                <a:gd name="T34" fmla="*/ 30 w 51"/>
                <a:gd name="T35" fmla="*/ 50 h 52"/>
                <a:gd name="T36" fmla="*/ 35 w 51"/>
                <a:gd name="T37" fmla="*/ 49 h 52"/>
                <a:gd name="T38" fmla="*/ 40 w 51"/>
                <a:gd name="T39" fmla="*/ 47 h 52"/>
                <a:gd name="T40" fmla="*/ 43 w 51"/>
                <a:gd name="T41" fmla="*/ 43 h 52"/>
                <a:gd name="T42" fmla="*/ 47 w 51"/>
                <a:gd name="T43" fmla="*/ 40 h 52"/>
                <a:gd name="T44" fmla="*/ 49 w 51"/>
                <a:gd name="T45" fmla="*/ 35 h 52"/>
                <a:gd name="T46" fmla="*/ 50 w 51"/>
                <a:gd name="T47" fmla="*/ 30 h 52"/>
                <a:gd name="T48" fmla="*/ 51 w 51"/>
                <a:gd name="T49" fmla="*/ 26 h 52"/>
                <a:gd name="T50" fmla="*/ 50 w 51"/>
                <a:gd name="T51" fmla="*/ 20 h 52"/>
                <a:gd name="T52" fmla="*/ 49 w 51"/>
                <a:gd name="T53" fmla="*/ 15 h 52"/>
                <a:gd name="T54" fmla="*/ 47 w 51"/>
                <a:gd name="T55" fmla="*/ 12 h 52"/>
                <a:gd name="T56" fmla="*/ 43 w 51"/>
                <a:gd name="T57" fmla="*/ 7 h 52"/>
                <a:gd name="T58" fmla="*/ 40 w 51"/>
                <a:gd name="T59" fmla="*/ 5 h 52"/>
                <a:gd name="T60" fmla="*/ 35 w 51"/>
                <a:gd name="T61" fmla="*/ 2 h 52"/>
                <a:gd name="T62" fmla="*/ 30 w 51"/>
                <a:gd name="T63" fmla="*/ 0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0"/>
                  </a:lnTo>
                  <a:lnTo>
                    <a:pt x="15" y="2"/>
                  </a:lnTo>
                  <a:lnTo>
                    <a:pt x="10" y="5"/>
                  </a:lnTo>
                  <a:lnTo>
                    <a:pt x="7" y="7"/>
                  </a:lnTo>
                  <a:lnTo>
                    <a:pt x="3" y="12"/>
                  </a:lnTo>
                  <a:lnTo>
                    <a:pt x="1" y="15"/>
                  </a:lnTo>
                  <a:lnTo>
                    <a:pt x="0" y="20"/>
                  </a:lnTo>
                  <a:lnTo>
                    <a:pt x="0" y="26"/>
                  </a:lnTo>
                  <a:lnTo>
                    <a:pt x="0" y="30"/>
                  </a:lnTo>
                  <a:lnTo>
                    <a:pt x="1" y="35"/>
                  </a:lnTo>
                  <a:lnTo>
                    <a:pt x="3" y="40"/>
                  </a:lnTo>
                  <a:lnTo>
                    <a:pt x="7" y="43"/>
                  </a:lnTo>
                  <a:lnTo>
                    <a:pt x="10" y="47"/>
                  </a:lnTo>
                  <a:lnTo>
                    <a:pt x="15" y="49"/>
                  </a:lnTo>
                  <a:lnTo>
                    <a:pt x="20" y="50"/>
                  </a:lnTo>
                  <a:lnTo>
                    <a:pt x="26" y="52"/>
                  </a:lnTo>
                  <a:lnTo>
                    <a:pt x="30" y="50"/>
                  </a:lnTo>
                  <a:lnTo>
                    <a:pt x="35" y="49"/>
                  </a:lnTo>
                  <a:lnTo>
                    <a:pt x="40" y="47"/>
                  </a:lnTo>
                  <a:lnTo>
                    <a:pt x="43" y="43"/>
                  </a:lnTo>
                  <a:lnTo>
                    <a:pt x="47" y="40"/>
                  </a:lnTo>
                  <a:lnTo>
                    <a:pt x="49" y="35"/>
                  </a:lnTo>
                  <a:lnTo>
                    <a:pt x="50" y="30"/>
                  </a:lnTo>
                  <a:lnTo>
                    <a:pt x="51" y="26"/>
                  </a:lnTo>
                  <a:lnTo>
                    <a:pt x="50" y="20"/>
                  </a:lnTo>
                  <a:lnTo>
                    <a:pt x="49" y="15"/>
                  </a:lnTo>
                  <a:lnTo>
                    <a:pt x="47" y="12"/>
                  </a:lnTo>
                  <a:lnTo>
                    <a:pt x="43" y="7"/>
                  </a:lnTo>
                  <a:lnTo>
                    <a:pt x="40" y="5"/>
                  </a:lnTo>
                  <a:lnTo>
                    <a:pt x="35" y="2"/>
                  </a:lnTo>
                  <a:lnTo>
                    <a:pt x="30"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624" name="Freeform 228">
              <a:extLst>
                <a:ext uri="{FF2B5EF4-FFF2-40B4-BE49-F238E27FC236}">
                  <a16:creationId xmlns:a16="http://schemas.microsoft.com/office/drawing/2014/main" id="{87357E37-2670-CDC1-EFCC-EE769874B710}"/>
                </a:ext>
              </a:extLst>
            </p:cNvPr>
            <p:cNvSpPr>
              <a:spLocks/>
            </p:cNvSpPr>
            <p:nvPr/>
          </p:nvSpPr>
          <p:spPr bwMode="auto">
            <a:xfrm>
              <a:off x="4154" y="2820"/>
              <a:ext cx="51" cy="52"/>
            </a:xfrm>
            <a:custGeom>
              <a:avLst/>
              <a:gdLst>
                <a:gd name="T0" fmla="*/ 26 w 51"/>
                <a:gd name="T1" fmla="*/ 0 h 52"/>
                <a:gd name="T2" fmla="*/ 20 w 51"/>
                <a:gd name="T3" fmla="*/ 0 h 52"/>
                <a:gd name="T4" fmla="*/ 15 w 51"/>
                <a:gd name="T5" fmla="*/ 2 h 52"/>
                <a:gd name="T6" fmla="*/ 10 w 51"/>
                <a:gd name="T7" fmla="*/ 5 h 52"/>
                <a:gd name="T8" fmla="*/ 7 w 51"/>
                <a:gd name="T9" fmla="*/ 7 h 52"/>
                <a:gd name="T10" fmla="*/ 3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3 w 51"/>
                <a:gd name="T23" fmla="*/ 40 h 52"/>
                <a:gd name="T24" fmla="*/ 7 w 51"/>
                <a:gd name="T25" fmla="*/ 43 h 52"/>
                <a:gd name="T26" fmla="*/ 10 w 51"/>
                <a:gd name="T27" fmla="*/ 47 h 52"/>
                <a:gd name="T28" fmla="*/ 15 w 51"/>
                <a:gd name="T29" fmla="*/ 49 h 52"/>
                <a:gd name="T30" fmla="*/ 20 w 51"/>
                <a:gd name="T31" fmla="*/ 50 h 52"/>
                <a:gd name="T32" fmla="*/ 26 w 51"/>
                <a:gd name="T33" fmla="*/ 52 h 52"/>
                <a:gd name="T34" fmla="*/ 30 w 51"/>
                <a:gd name="T35" fmla="*/ 50 h 52"/>
                <a:gd name="T36" fmla="*/ 35 w 51"/>
                <a:gd name="T37" fmla="*/ 49 h 52"/>
                <a:gd name="T38" fmla="*/ 40 w 51"/>
                <a:gd name="T39" fmla="*/ 47 h 52"/>
                <a:gd name="T40" fmla="*/ 43 w 51"/>
                <a:gd name="T41" fmla="*/ 43 h 52"/>
                <a:gd name="T42" fmla="*/ 47 w 51"/>
                <a:gd name="T43" fmla="*/ 40 h 52"/>
                <a:gd name="T44" fmla="*/ 49 w 51"/>
                <a:gd name="T45" fmla="*/ 35 h 52"/>
                <a:gd name="T46" fmla="*/ 50 w 51"/>
                <a:gd name="T47" fmla="*/ 30 h 52"/>
                <a:gd name="T48" fmla="*/ 51 w 51"/>
                <a:gd name="T49" fmla="*/ 26 h 52"/>
                <a:gd name="T50" fmla="*/ 50 w 51"/>
                <a:gd name="T51" fmla="*/ 20 h 52"/>
                <a:gd name="T52" fmla="*/ 49 w 51"/>
                <a:gd name="T53" fmla="*/ 15 h 52"/>
                <a:gd name="T54" fmla="*/ 47 w 51"/>
                <a:gd name="T55" fmla="*/ 12 h 52"/>
                <a:gd name="T56" fmla="*/ 43 w 51"/>
                <a:gd name="T57" fmla="*/ 7 h 52"/>
                <a:gd name="T58" fmla="*/ 40 w 51"/>
                <a:gd name="T59" fmla="*/ 5 h 52"/>
                <a:gd name="T60" fmla="*/ 35 w 51"/>
                <a:gd name="T61" fmla="*/ 2 h 52"/>
                <a:gd name="T62" fmla="*/ 30 w 51"/>
                <a:gd name="T63" fmla="*/ 0 h 52"/>
                <a:gd name="T64" fmla="*/ 26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6" y="0"/>
                  </a:moveTo>
                  <a:lnTo>
                    <a:pt x="20" y="0"/>
                  </a:lnTo>
                  <a:lnTo>
                    <a:pt x="15" y="2"/>
                  </a:lnTo>
                  <a:lnTo>
                    <a:pt x="10" y="5"/>
                  </a:lnTo>
                  <a:lnTo>
                    <a:pt x="7" y="7"/>
                  </a:lnTo>
                  <a:lnTo>
                    <a:pt x="3" y="12"/>
                  </a:lnTo>
                  <a:lnTo>
                    <a:pt x="1" y="15"/>
                  </a:lnTo>
                  <a:lnTo>
                    <a:pt x="0" y="20"/>
                  </a:lnTo>
                  <a:lnTo>
                    <a:pt x="0" y="26"/>
                  </a:lnTo>
                  <a:lnTo>
                    <a:pt x="0" y="30"/>
                  </a:lnTo>
                  <a:lnTo>
                    <a:pt x="1" y="35"/>
                  </a:lnTo>
                  <a:lnTo>
                    <a:pt x="3" y="40"/>
                  </a:lnTo>
                  <a:lnTo>
                    <a:pt x="7" y="43"/>
                  </a:lnTo>
                  <a:lnTo>
                    <a:pt x="10" y="47"/>
                  </a:lnTo>
                  <a:lnTo>
                    <a:pt x="15" y="49"/>
                  </a:lnTo>
                  <a:lnTo>
                    <a:pt x="20" y="50"/>
                  </a:lnTo>
                  <a:lnTo>
                    <a:pt x="26" y="52"/>
                  </a:lnTo>
                  <a:lnTo>
                    <a:pt x="30" y="50"/>
                  </a:lnTo>
                  <a:lnTo>
                    <a:pt x="35" y="49"/>
                  </a:lnTo>
                  <a:lnTo>
                    <a:pt x="40" y="47"/>
                  </a:lnTo>
                  <a:lnTo>
                    <a:pt x="43" y="43"/>
                  </a:lnTo>
                  <a:lnTo>
                    <a:pt x="47" y="40"/>
                  </a:lnTo>
                  <a:lnTo>
                    <a:pt x="49" y="35"/>
                  </a:lnTo>
                  <a:lnTo>
                    <a:pt x="50" y="30"/>
                  </a:lnTo>
                  <a:lnTo>
                    <a:pt x="51" y="26"/>
                  </a:lnTo>
                  <a:lnTo>
                    <a:pt x="50" y="20"/>
                  </a:lnTo>
                  <a:lnTo>
                    <a:pt x="49" y="15"/>
                  </a:lnTo>
                  <a:lnTo>
                    <a:pt x="47" y="12"/>
                  </a:lnTo>
                  <a:lnTo>
                    <a:pt x="43" y="7"/>
                  </a:lnTo>
                  <a:lnTo>
                    <a:pt x="40" y="5"/>
                  </a:lnTo>
                  <a:lnTo>
                    <a:pt x="35" y="2"/>
                  </a:lnTo>
                  <a:lnTo>
                    <a:pt x="30"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625" name="Freeform 229">
              <a:extLst>
                <a:ext uri="{FF2B5EF4-FFF2-40B4-BE49-F238E27FC236}">
                  <a16:creationId xmlns:a16="http://schemas.microsoft.com/office/drawing/2014/main" id="{A5CF244F-81FA-7974-6044-5107D80F914E}"/>
                </a:ext>
              </a:extLst>
            </p:cNvPr>
            <p:cNvSpPr>
              <a:spLocks/>
            </p:cNvSpPr>
            <p:nvPr/>
          </p:nvSpPr>
          <p:spPr bwMode="auto">
            <a:xfrm>
              <a:off x="5145" y="2820"/>
              <a:ext cx="51" cy="52"/>
            </a:xfrm>
            <a:custGeom>
              <a:avLst/>
              <a:gdLst>
                <a:gd name="T0" fmla="*/ 25 w 51"/>
                <a:gd name="T1" fmla="*/ 0 h 52"/>
                <a:gd name="T2" fmla="*/ 20 w 51"/>
                <a:gd name="T3" fmla="*/ 0 h 52"/>
                <a:gd name="T4" fmla="*/ 15 w 51"/>
                <a:gd name="T5" fmla="*/ 2 h 52"/>
                <a:gd name="T6" fmla="*/ 11 w 51"/>
                <a:gd name="T7" fmla="*/ 5 h 52"/>
                <a:gd name="T8" fmla="*/ 7 w 51"/>
                <a:gd name="T9" fmla="*/ 7 h 52"/>
                <a:gd name="T10" fmla="*/ 4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4 w 51"/>
                <a:gd name="T23" fmla="*/ 40 h 52"/>
                <a:gd name="T24" fmla="*/ 7 w 51"/>
                <a:gd name="T25" fmla="*/ 43 h 52"/>
                <a:gd name="T26" fmla="*/ 11 w 51"/>
                <a:gd name="T27" fmla="*/ 47 h 52"/>
                <a:gd name="T28" fmla="*/ 15 w 51"/>
                <a:gd name="T29" fmla="*/ 49 h 52"/>
                <a:gd name="T30" fmla="*/ 20 w 51"/>
                <a:gd name="T31" fmla="*/ 50 h 52"/>
                <a:gd name="T32" fmla="*/ 25 w 51"/>
                <a:gd name="T33" fmla="*/ 52 h 52"/>
                <a:gd name="T34" fmla="*/ 31 w 51"/>
                <a:gd name="T35" fmla="*/ 50 h 52"/>
                <a:gd name="T36" fmla="*/ 35 w 51"/>
                <a:gd name="T37" fmla="*/ 49 h 52"/>
                <a:gd name="T38" fmla="*/ 40 w 51"/>
                <a:gd name="T39" fmla="*/ 47 h 52"/>
                <a:gd name="T40" fmla="*/ 44 w 51"/>
                <a:gd name="T41" fmla="*/ 43 h 52"/>
                <a:gd name="T42" fmla="*/ 47 w 51"/>
                <a:gd name="T43" fmla="*/ 40 h 52"/>
                <a:gd name="T44" fmla="*/ 49 w 51"/>
                <a:gd name="T45" fmla="*/ 35 h 52"/>
                <a:gd name="T46" fmla="*/ 51 w 51"/>
                <a:gd name="T47" fmla="*/ 30 h 52"/>
                <a:gd name="T48" fmla="*/ 51 w 51"/>
                <a:gd name="T49" fmla="*/ 26 h 52"/>
                <a:gd name="T50" fmla="*/ 51 w 51"/>
                <a:gd name="T51" fmla="*/ 20 h 52"/>
                <a:gd name="T52" fmla="*/ 49 w 51"/>
                <a:gd name="T53" fmla="*/ 15 h 52"/>
                <a:gd name="T54" fmla="*/ 47 w 51"/>
                <a:gd name="T55" fmla="*/ 12 h 52"/>
                <a:gd name="T56" fmla="*/ 44 w 51"/>
                <a:gd name="T57" fmla="*/ 7 h 52"/>
                <a:gd name="T58" fmla="*/ 40 w 51"/>
                <a:gd name="T59" fmla="*/ 5 h 52"/>
                <a:gd name="T60" fmla="*/ 35 w 51"/>
                <a:gd name="T61" fmla="*/ 2 h 52"/>
                <a:gd name="T62" fmla="*/ 31 w 51"/>
                <a:gd name="T63" fmla="*/ 0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0"/>
                  </a:lnTo>
                  <a:lnTo>
                    <a:pt x="15" y="2"/>
                  </a:lnTo>
                  <a:lnTo>
                    <a:pt x="11" y="5"/>
                  </a:lnTo>
                  <a:lnTo>
                    <a:pt x="7" y="7"/>
                  </a:lnTo>
                  <a:lnTo>
                    <a:pt x="4" y="12"/>
                  </a:lnTo>
                  <a:lnTo>
                    <a:pt x="1" y="15"/>
                  </a:lnTo>
                  <a:lnTo>
                    <a:pt x="0" y="20"/>
                  </a:lnTo>
                  <a:lnTo>
                    <a:pt x="0" y="26"/>
                  </a:lnTo>
                  <a:lnTo>
                    <a:pt x="0" y="30"/>
                  </a:lnTo>
                  <a:lnTo>
                    <a:pt x="1" y="35"/>
                  </a:lnTo>
                  <a:lnTo>
                    <a:pt x="4" y="40"/>
                  </a:lnTo>
                  <a:lnTo>
                    <a:pt x="7" y="43"/>
                  </a:lnTo>
                  <a:lnTo>
                    <a:pt x="11" y="47"/>
                  </a:lnTo>
                  <a:lnTo>
                    <a:pt x="15" y="49"/>
                  </a:lnTo>
                  <a:lnTo>
                    <a:pt x="20" y="50"/>
                  </a:lnTo>
                  <a:lnTo>
                    <a:pt x="25" y="52"/>
                  </a:lnTo>
                  <a:lnTo>
                    <a:pt x="31" y="50"/>
                  </a:lnTo>
                  <a:lnTo>
                    <a:pt x="35" y="49"/>
                  </a:lnTo>
                  <a:lnTo>
                    <a:pt x="40" y="47"/>
                  </a:lnTo>
                  <a:lnTo>
                    <a:pt x="44" y="43"/>
                  </a:lnTo>
                  <a:lnTo>
                    <a:pt x="47" y="40"/>
                  </a:lnTo>
                  <a:lnTo>
                    <a:pt x="49" y="35"/>
                  </a:lnTo>
                  <a:lnTo>
                    <a:pt x="51" y="30"/>
                  </a:lnTo>
                  <a:lnTo>
                    <a:pt x="51" y="26"/>
                  </a:lnTo>
                  <a:lnTo>
                    <a:pt x="51" y="20"/>
                  </a:lnTo>
                  <a:lnTo>
                    <a:pt x="49" y="15"/>
                  </a:lnTo>
                  <a:lnTo>
                    <a:pt x="47" y="12"/>
                  </a:lnTo>
                  <a:lnTo>
                    <a:pt x="44" y="7"/>
                  </a:lnTo>
                  <a:lnTo>
                    <a:pt x="40" y="5"/>
                  </a:lnTo>
                  <a:lnTo>
                    <a:pt x="35" y="2"/>
                  </a:lnTo>
                  <a:lnTo>
                    <a:pt x="31" y="0"/>
                  </a:lnTo>
                  <a:lnTo>
                    <a:pt x="2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626" name="Freeform 230">
              <a:extLst>
                <a:ext uri="{FF2B5EF4-FFF2-40B4-BE49-F238E27FC236}">
                  <a16:creationId xmlns:a16="http://schemas.microsoft.com/office/drawing/2014/main" id="{4E4470A2-76C2-8AEA-AC95-0CCD8B7F4665}"/>
                </a:ext>
              </a:extLst>
            </p:cNvPr>
            <p:cNvSpPr>
              <a:spLocks/>
            </p:cNvSpPr>
            <p:nvPr/>
          </p:nvSpPr>
          <p:spPr bwMode="auto">
            <a:xfrm>
              <a:off x="5145" y="2820"/>
              <a:ext cx="51" cy="52"/>
            </a:xfrm>
            <a:custGeom>
              <a:avLst/>
              <a:gdLst>
                <a:gd name="T0" fmla="*/ 25 w 51"/>
                <a:gd name="T1" fmla="*/ 0 h 52"/>
                <a:gd name="T2" fmla="*/ 20 w 51"/>
                <a:gd name="T3" fmla="*/ 0 h 52"/>
                <a:gd name="T4" fmla="*/ 15 w 51"/>
                <a:gd name="T5" fmla="*/ 2 h 52"/>
                <a:gd name="T6" fmla="*/ 11 w 51"/>
                <a:gd name="T7" fmla="*/ 5 h 52"/>
                <a:gd name="T8" fmla="*/ 7 w 51"/>
                <a:gd name="T9" fmla="*/ 7 h 52"/>
                <a:gd name="T10" fmla="*/ 4 w 51"/>
                <a:gd name="T11" fmla="*/ 12 h 52"/>
                <a:gd name="T12" fmla="*/ 1 w 51"/>
                <a:gd name="T13" fmla="*/ 15 h 52"/>
                <a:gd name="T14" fmla="*/ 0 w 51"/>
                <a:gd name="T15" fmla="*/ 20 h 52"/>
                <a:gd name="T16" fmla="*/ 0 w 51"/>
                <a:gd name="T17" fmla="*/ 26 h 52"/>
                <a:gd name="T18" fmla="*/ 0 w 51"/>
                <a:gd name="T19" fmla="*/ 30 h 52"/>
                <a:gd name="T20" fmla="*/ 1 w 51"/>
                <a:gd name="T21" fmla="*/ 35 h 52"/>
                <a:gd name="T22" fmla="*/ 4 w 51"/>
                <a:gd name="T23" fmla="*/ 40 h 52"/>
                <a:gd name="T24" fmla="*/ 7 w 51"/>
                <a:gd name="T25" fmla="*/ 43 h 52"/>
                <a:gd name="T26" fmla="*/ 11 w 51"/>
                <a:gd name="T27" fmla="*/ 47 h 52"/>
                <a:gd name="T28" fmla="*/ 15 w 51"/>
                <a:gd name="T29" fmla="*/ 49 h 52"/>
                <a:gd name="T30" fmla="*/ 20 w 51"/>
                <a:gd name="T31" fmla="*/ 50 h 52"/>
                <a:gd name="T32" fmla="*/ 25 w 51"/>
                <a:gd name="T33" fmla="*/ 52 h 52"/>
                <a:gd name="T34" fmla="*/ 31 w 51"/>
                <a:gd name="T35" fmla="*/ 50 h 52"/>
                <a:gd name="T36" fmla="*/ 35 w 51"/>
                <a:gd name="T37" fmla="*/ 49 h 52"/>
                <a:gd name="T38" fmla="*/ 40 w 51"/>
                <a:gd name="T39" fmla="*/ 47 h 52"/>
                <a:gd name="T40" fmla="*/ 44 w 51"/>
                <a:gd name="T41" fmla="*/ 43 h 52"/>
                <a:gd name="T42" fmla="*/ 47 w 51"/>
                <a:gd name="T43" fmla="*/ 40 h 52"/>
                <a:gd name="T44" fmla="*/ 49 w 51"/>
                <a:gd name="T45" fmla="*/ 35 h 52"/>
                <a:gd name="T46" fmla="*/ 51 w 51"/>
                <a:gd name="T47" fmla="*/ 30 h 52"/>
                <a:gd name="T48" fmla="*/ 51 w 51"/>
                <a:gd name="T49" fmla="*/ 26 h 52"/>
                <a:gd name="T50" fmla="*/ 51 w 51"/>
                <a:gd name="T51" fmla="*/ 20 h 52"/>
                <a:gd name="T52" fmla="*/ 49 w 51"/>
                <a:gd name="T53" fmla="*/ 15 h 52"/>
                <a:gd name="T54" fmla="*/ 47 w 51"/>
                <a:gd name="T55" fmla="*/ 12 h 52"/>
                <a:gd name="T56" fmla="*/ 44 w 51"/>
                <a:gd name="T57" fmla="*/ 7 h 52"/>
                <a:gd name="T58" fmla="*/ 40 w 51"/>
                <a:gd name="T59" fmla="*/ 5 h 52"/>
                <a:gd name="T60" fmla="*/ 35 w 51"/>
                <a:gd name="T61" fmla="*/ 2 h 52"/>
                <a:gd name="T62" fmla="*/ 31 w 51"/>
                <a:gd name="T63" fmla="*/ 0 h 52"/>
                <a:gd name="T64" fmla="*/ 25 w 51"/>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2"/>
                <a:gd name="T101" fmla="*/ 51 w 51"/>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2">
                  <a:moveTo>
                    <a:pt x="25" y="0"/>
                  </a:moveTo>
                  <a:lnTo>
                    <a:pt x="20" y="0"/>
                  </a:lnTo>
                  <a:lnTo>
                    <a:pt x="15" y="2"/>
                  </a:lnTo>
                  <a:lnTo>
                    <a:pt x="11" y="5"/>
                  </a:lnTo>
                  <a:lnTo>
                    <a:pt x="7" y="7"/>
                  </a:lnTo>
                  <a:lnTo>
                    <a:pt x="4" y="12"/>
                  </a:lnTo>
                  <a:lnTo>
                    <a:pt x="1" y="15"/>
                  </a:lnTo>
                  <a:lnTo>
                    <a:pt x="0" y="20"/>
                  </a:lnTo>
                  <a:lnTo>
                    <a:pt x="0" y="26"/>
                  </a:lnTo>
                  <a:lnTo>
                    <a:pt x="0" y="30"/>
                  </a:lnTo>
                  <a:lnTo>
                    <a:pt x="1" y="35"/>
                  </a:lnTo>
                  <a:lnTo>
                    <a:pt x="4" y="40"/>
                  </a:lnTo>
                  <a:lnTo>
                    <a:pt x="7" y="43"/>
                  </a:lnTo>
                  <a:lnTo>
                    <a:pt x="11" y="47"/>
                  </a:lnTo>
                  <a:lnTo>
                    <a:pt x="15" y="49"/>
                  </a:lnTo>
                  <a:lnTo>
                    <a:pt x="20" y="50"/>
                  </a:lnTo>
                  <a:lnTo>
                    <a:pt x="25" y="52"/>
                  </a:lnTo>
                  <a:lnTo>
                    <a:pt x="31" y="50"/>
                  </a:lnTo>
                  <a:lnTo>
                    <a:pt x="35" y="49"/>
                  </a:lnTo>
                  <a:lnTo>
                    <a:pt x="40" y="47"/>
                  </a:lnTo>
                  <a:lnTo>
                    <a:pt x="44" y="43"/>
                  </a:lnTo>
                  <a:lnTo>
                    <a:pt x="47" y="40"/>
                  </a:lnTo>
                  <a:lnTo>
                    <a:pt x="49" y="35"/>
                  </a:lnTo>
                  <a:lnTo>
                    <a:pt x="51" y="30"/>
                  </a:lnTo>
                  <a:lnTo>
                    <a:pt x="51" y="26"/>
                  </a:lnTo>
                  <a:lnTo>
                    <a:pt x="51" y="20"/>
                  </a:lnTo>
                  <a:lnTo>
                    <a:pt x="49" y="15"/>
                  </a:lnTo>
                  <a:lnTo>
                    <a:pt x="47" y="12"/>
                  </a:lnTo>
                  <a:lnTo>
                    <a:pt x="44" y="7"/>
                  </a:lnTo>
                  <a:lnTo>
                    <a:pt x="40" y="5"/>
                  </a:lnTo>
                  <a:lnTo>
                    <a:pt x="35" y="2"/>
                  </a:lnTo>
                  <a:lnTo>
                    <a:pt x="31" y="0"/>
                  </a:lnTo>
                  <a:lnTo>
                    <a:pt x="25"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627" name="Freeform 231">
              <a:extLst>
                <a:ext uri="{FF2B5EF4-FFF2-40B4-BE49-F238E27FC236}">
                  <a16:creationId xmlns:a16="http://schemas.microsoft.com/office/drawing/2014/main" id="{B30F03BA-57A5-4671-1819-77C7AD64B1F6}"/>
                </a:ext>
              </a:extLst>
            </p:cNvPr>
            <p:cNvSpPr>
              <a:spLocks/>
            </p:cNvSpPr>
            <p:nvPr/>
          </p:nvSpPr>
          <p:spPr bwMode="auto">
            <a:xfrm>
              <a:off x="3678" y="3107"/>
              <a:ext cx="50" cy="50"/>
            </a:xfrm>
            <a:custGeom>
              <a:avLst/>
              <a:gdLst>
                <a:gd name="T0" fmla="*/ 24 w 50"/>
                <a:gd name="T1" fmla="*/ 0 h 50"/>
                <a:gd name="T2" fmla="*/ 20 w 50"/>
                <a:gd name="T3" fmla="*/ 0 h 50"/>
                <a:gd name="T4" fmla="*/ 15 w 50"/>
                <a:gd name="T5" fmla="*/ 1 h 50"/>
                <a:gd name="T6" fmla="*/ 10 w 50"/>
                <a:gd name="T7" fmla="*/ 3 h 50"/>
                <a:gd name="T8" fmla="*/ 7 w 50"/>
                <a:gd name="T9" fmla="*/ 7 h 50"/>
                <a:gd name="T10" fmla="*/ 3 w 50"/>
                <a:gd name="T11" fmla="*/ 10 h 50"/>
                <a:gd name="T12" fmla="*/ 1 w 50"/>
                <a:gd name="T13" fmla="*/ 15 h 50"/>
                <a:gd name="T14" fmla="*/ 0 w 50"/>
                <a:gd name="T15" fmla="*/ 20 h 50"/>
                <a:gd name="T16" fmla="*/ 0 w 50"/>
                <a:gd name="T17" fmla="*/ 26 h 50"/>
                <a:gd name="T18" fmla="*/ 0 w 50"/>
                <a:gd name="T19" fmla="*/ 30 h 50"/>
                <a:gd name="T20" fmla="*/ 1 w 50"/>
                <a:gd name="T21" fmla="*/ 35 h 50"/>
                <a:gd name="T22" fmla="*/ 3 w 50"/>
                <a:gd name="T23" fmla="*/ 40 h 50"/>
                <a:gd name="T24" fmla="*/ 7 w 50"/>
                <a:gd name="T25" fmla="*/ 43 h 50"/>
                <a:gd name="T26" fmla="*/ 10 w 50"/>
                <a:gd name="T27" fmla="*/ 47 h 50"/>
                <a:gd name="T28" fmla="*/ 15 w 50"/>
                <a:gd name="T29" fmla="*/ 49 h 50"/>
                <a:gd name="T30" fmla="*/ 20 w 50"/>
                <a:gd name="T31" fmla="*/ 50 h 50"/>
                <a:gd name="T32" fmla="*/ 24 w 50"/>
                <a:gd name="T33" fmla="*/ 50 h 50"/>
                <a:gd name="T34" fmla="*/ 30 w 50"/>
                <a:gd name="T35" fmla="*/ 50 h 50"/>
                <a:gd name="T36" fmla="*/ 35 w 50"/>
                <a:gd name="T37" fmla="*/ 49 h 50"/>
                <a:gd name="T38" fmla="*/ 40 w 50"/>
                <a:gd name="T39" fmla="*/ 47 h 50"/>
                <a:gd name="T40" fmla="*/ 43 w 50"/>
                <a:gd name="T41" fmla="*/ 43 h 50"/>
                <a:gd name="T42" fmla="*/ 47 w 50"/>
                <a:gd name="T43" fmla="*/ 40 h 50"/>
                <a:gd name="T44" fmla="*/ 49 w 50"/>
                <a:gd name="T45" fmla="*/ 35 h 50"/>
                <a:gd name="T46" fmla="*/ 50 w 50"/>
                <a:gd name="T47" fmla="*/ 30 h 50"/>
                <a:gd name="T48" fmla="*/ 50 w 50"/>
                <a:gd name="T49" fmla="*/ 26 h 50"/>
                <a:gd name="T50" fmla="*/ 50 w 50"/>
                <a:gd name="T51" fmla="*/ 20 h 50"/>
                <a:gd name="T52" fmla="*/ 49 w 50"/>
                <a:gd name="T53" fmla="*/ 15 h 50"/>
                <a:gd name="T54" fmla="*/ 47 w 50"/>
                <a:gd name="T55" fmla="*/ 10 h 50"/>
                <a:gd name="T56" fmla="*/ 43 w 50"/>
                <a:gd name="T57" fmla="*/ 7 h 50"/>
                <a:gd name="T58" fmla="*/ 40 w 50"/>
                <a:gd name="T59" fmla="*/ 3 h 50"/>
                <a:gd name="T60" fmla="*/ 35 w 50"/>
                <a:gd name="T61" fmla="*/ 1 h 50"/>
                <a:gd name="T62" fmla="*/ 30 w 50"/>
                <a:gd name="T63" fmla="*/ 0 h 50"/>
                <a:gd name="T64" fmla="*/ 24 w 50"/>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0"/>
                <a:gd name="T101" fmla="*/ 50 w 50"/>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0">
                  <a:moveTo>
                    <a:pt x="24" y="0"/>
                  </a:moveTo>
                  <a:lnTo>
                    <a:pt x="20" y="0"/>
                  </a:lnTo>
                  <a:lnTo>
                    <a:pt x="15" y="1"/>
                  </a:lnTo>
                  <a:lnTo>
                    <a:pt x="10" y="3"/>
                  </a:lnTo>
                  <a:lnTo>
                    <a:pt x="7" y="7"/>
                  </a:lnTo>
                  <a:lnTo>
                    <a:pt x="3" y="10"/>
                  </a:lnTo>
                  <a:lnTo>
                    <a:pt x="1" y="15"/>
                  </a:lnTo>
                  <a:lnTo>
                    <a:pt x="0" y="20"/>
                  </a:lnTo>
                  <a:lnTo>
                    <a:pt x="0" y="26"/>
                  </a:lnTo>
                  <a:lnTo>
                    <a:pt x="0" y="30"/>
                  </a:lnTo>
                  <a:lnTo>
                    <a:pt x="1" y="35"/>
                  </a:lnTo>
                  <a:lnTo>
                    <a:pt x="3" y="40"/>
                  </a:lnTo>
                  <a:lnTo>
                    <a:pt x="7" y="43"/>
                  </a:lnTo>
                  <a:lnTo>
                    <a:pt x="10" y="47"/>
                  </a:lnTo>
                  <a:lnTo>
                    <a:pt x="15" y="49"/>
                  </a:lnTo>
                  <a:lnTo>
                    <a:pt x="20" y="50"/>
                  </a:lnTo>
                  <a:lnTo>
                    <a:pt x="24" y="50"/>
                  </a:lnTo>
                  <a:lnTo>
                    <a:pt x="30" y="50"/>
                  </a:lnTo>
                  <a:lnTo>
                    <a:pt x="35" y="49"/>
                  </a:lnTo>
                  <a:lnTo>
                    <a:pt x="40" y="47"/>
                  </a:lnTo>
                  <a:lnTo>
                    <a:pt x="43" y="43"/>
                  </a:lnTo>
                  <a:lnTo>
                    <a:pt x="47" y="40"/>
                  </a:lnTo>
                  <a:lnTo>
                    <a:pt x="49" y="35"/>
                  </a:lnTo>
                  <a:lnTo>
                    <a:pt x="50" y="30"/>
                  </a:lnTo>
                  <a:lnTo>
                    <a:pt x="50" y="26"/>
                  </a:lnTo>
                  <a:lnTo>
                    <a:pt x="50" y="20"/>
                  </a:lnTo>
                  <a:lnTo>
                    <a:pt x="49" y="15"/>
                  </a:lnTo>
                  <a:lnTo>
                    <a:pt x="47" y="10"/>
                  </a:lnTo>
                  <a:lnTo>
                    <a:pt x="43" y="7"/>
                  </a:lnTo>
                  <a:lnTo>
                    <a:pt x="40" y="3"/>
                  </a:lnTo>
                  <a:lnTo>
                    <a:pt x="35" y="1"/>
                  </a:lnTo>
                  <a:lnTo>
                    <a:pt x="30" y="0"/>
                  </a:lnTo>
                  <a:lnTo>
                    <a:pt x="2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628" name="Freeform 232">
              <a:extLst>
                <a:ext uri="{FF2B5EF4-FFF2-40B4-BE49-F238E27FC236}">
                  <a16:creationId xmlns:a16="http://schemas.microsoft.com/office/drawing/2014/main" id="{B794ED7B-DF4C-C6C7-ADD9-D49836331F57}"/>
                </a:ext>
              </a:extLst>
            </p:cNvPr>
            <p:cNvSpPr>
              <a:spLocks/>
            </p:cNvSpPr>
            <p:nvPr/>
          </p:nvSpPr>
          <p:spPr bwMode="auto">
            <a:xfrm>
              <a:off x="3678" y="3107"/>
              <a:ext cx="50" cy="50"/>
            </a:xfrm>
            <a:custGeom>
              <a:avLst/>
              <a:gdLst>
                <a:gd name="T0" fmla="*/ 24 w 50"/>
                <a:gd name="T1" fmla="*/ 0 h 50"/>
                <a:gd name="T2" fmla="*/ 20 w 50"/>
                <a:gd name="T3" fmla="*/ 0 h 50"/>
                <a:gd name="T4" fmla="*/ 15 w 50"/>
                <a:gd name="T5" fmla="*/ 1 h 50"/>
                <a:gd name="T6" fmla="*/ 10 w 50"/>
                <a:gd name="T7" fmla="*/ 3 h 50"/>
                <a:gd name="T8" fmla="*/ 7 w 50"/>
                <a:gd name="T9" fmla="*/ 7 h 50"/>
                <a:gd name="T10" fmla="*/ 3 w 50"/>
                <a:gd name="T11" fmla="*/ 10 h 50"/>
                <a:gd name="T12" fmla="*/ 1 w 50"/>
                <a:gd name="T13" fmla="*/ 15 h 50"/>
                <a:gd name="T14" fmla="*/ 0 w 50"/>
                <a:gd name="T15" fmla="*/ 20 h 50"/>
                <a:gd name="T16" fmla="*/ 0 w 50"/>
                <a:gd name="T17" fmla="*/ 26 h 50"/>
                <a:gd name="T18" fmla="*/ 0 w 50"/>
                <a:gd name="T19" fmla="*/ 30 h 50"/>
                <a:gd name="T20" fmla="*/ 1 w 50"/>
                <a:gd name="T21" fmla="*/ 35 h 50"/>
                <a:gd name="T22" fmla="*/ 3 w 50"/>
                <a:gd name="T23" fmla="*/ 40 h 50"/>
                <a:gd name="T24" fmla="*/ 7 w 50"/>
                <a:gd name="T25" fmla="*/ 43 h 50"/>
                <a:gd name="T26" fmla="*/ 10 w 50"/>
                <a:gd name="T27" fmla="*/ 47 h 50"/>
                <a:gd name="T28" fmla="*/ 15 w 50"/>
                <a:gd name="T29" fmla="*/ 49 h 50"/>
                <a:gd name="T30" fmla="*/ 20 w 50"/>
                <a:gd name="T31" fmla="*/ 50 h 50"/>
                <a:gd name="T32" fmla="*/ 24 w 50"/>
                <a:gd name="T33" fmla="*/ 50 h 50"/>
                <a:gd name="T34" fmla="*/ 30 w 50"/>
                <a:gd name="T35" fmla="*/ 50 h 50"/>
                <a:gd name="T36" fmla="*/ 35 w 50"/>
                <a:gd name="T37" fmla="*/ 49 h 50"/>
                <a:gd name="T38" fmla="*/ 40 w 50"/>
                <a:gd name="T39" fmla="*/ 47 h 50"/>
                <a:gd name="T40" fmla="*/ 43 w 50"/>
                <a:gd name="T41" fmla="*/ 43 h 50"/>
                <a:gd name="T42" fmla="*/ 47 w 50"/>
                <a:gd name="T43" fmla="*/ 40 h 50"/>
                <a:gd name="T44" fmla="*/ 49 w 50"/>
                <a:gd name="T45" fmla="*/ 35 h 50"/>
                <a:gd name="T46" fmla="*/ 50 w 50"/>
                <a:gd name="T47" fmla="*/ 30 h 50"/>
                <a:gd name="T48" fmla="*/ 50 w 50"/>
                <a:gd name="T49" fmla="*/ 26 h 50"/>
                <a:gd name="T50" fmla="*/ 50 w 50"/>
                <a:gd name="T51" fmla="*/ 20 h 50"/>
                <a:gd name="T52" fmla="*/ 49 w 50"/>
                <a:gd name="T53" fmla="*/ 15 h 50"/>
                <a:gd name="T54" fmla="*/ 47 w 50"/>
                <a:gd name="T55" fmla="*/ 10 h 50"/>
                <a:gd name="T56" fmla="*/ 43 w 50"/>
                <a:gd name="T57" fmla="*/ 7 h 50"/>
                <a:gd name="T58" fmla="*/ 40 w 50"/>
                <a:gd name="T59" fmla="*/ 3 h 50"/>
                <a:gd name="T60" fmla="*/ 35 w 50"/>
                <a:gd name="T61" fmla="*/ 1 h 50"/>
                <a:gd name="T62" fmla="*/ 30 w 50"/>
                <a:gd name="T63" fmla="*/ 0 h 50"/>
                <a:gd name="T64" fmla="*/ 24 w 50"/>
                <a:gd name="T65" fmla="*/ 0 h 5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0"/>
                <a:gd name="T101" fmla="*/ 50 w 50"/>
                <a:gd name="T102" fmla="*/ 50 h 5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0">
                  <a:moveTo>
                    <a:pt x="24" y="0"/>
                  </a:moveTo>
                  <a:lnTo>
                    <a:pt x="20" y="0"/>
                  </a:lnTo>
                  <a:lnTo>
                    <a:pt x="15" y="1"/>
                  </a:lnTo>
                  <a:lnTo>
                    <a:pt x="10" y="3"/>
                  </a:lnTo>
                  <a:lnTo>
                    <a:pt x="7" y="7"/>
                  </a:lnTo>
                  <a:lnTo>
                    <a:pt x="3" y="10"/>
                  </a:lnTo>
                  <a:lnTo>
                    <a:pt x="1" y="15"/>
                  </a:lnTo>
                  <a:lnTo>
                    <a:pt x="0" y="20"/>
                  </a:lnTo>
                  <a:lnTo>
                    <a:pt x="0" y="26"/>
                  </a:lnTo>
                  <a:lnTo>
                    <a:pt x="0" y="30"/>
                  </a:lnTo>
                  <a:lnTo>
                    <a:pt x="1" y="35"/>
                  </a:lnTo>
                  <a:lnTo>
                    <a:pt x="3" y="40"/>
                  </a:lnTo>
                  <a:lnTo>
                    <a:pt x="7" y="43"/>
                  </a:lnTo>
                  <a:lnTo>
                    <a:pt x="10" y="47"/>
                  </a:lnTo>
                  <a:lnTo>
                    <a:pt x="15" y="49"/>
                  </a:lnTo>
                  <a:lnTo>
                    <a:pt x="20" y="50"/>
                  </a:lnTo>
                  <a:lnTo>
                    <a:pt x="24" y="50"/>
                  </a:lnTo>
                  <a:lnTo>
                    <a:pt x="30" y="50"/>
                  </a:lnTo>
                  <a:lnTo>
                    <a:pt x="35" y="49"/>
                  </a:lnTo>
                  <a:lnTo>
                    <a:pt x="40" y="47"/>
                  </a:lnTo>
                  <a:lnTo>
                    <a:pt x="43" y="43"/>
                  </a:lnTo>
                  <a:lnTo>
                    <a:pt x="47" y="40"/>
                  </a:lnTo>
                  <a:lnTo>
                    <a:pt x="49" y="35"/>
                  </a:lnTo>
                  <a:lnTo>
                    <a:pt x="50" y="30"/>
                  </a:lnTo>
                  <a:lnTo>
                    <a:pt x="50" y="26"/>
                  </a:lnTo>
                  <a:lnTo>
                    <a:pt x="50" y="20"/>
                  </a:lnTo>
                  <a:lnTo>
                    <a:pt x="49" y="15"/>
                  </a:lnTo>
                  <a:lnTo>
                    <a:pt x="47" y="10"/>
                  </a:lnTo>
                  <a:lnTo>
                    <a:pt x="43" y="7"/>
                  </a:lnTo>
                  <a:lnTo>
                    <a:pt x="40" y="3"/>
                  </a:lnTo>
                  <a:lnTo>
                    <a:pt x="35" y="1"/>
                  </a:lnTo>
                  <a:lnTo>
                    <a:pt x="30" y="0"/>
                  </a:lnTo>
                  <a:lnTo>
                    <a:pt x="24"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629" name="Freeform 233">
              <a:extLst>
                <a:ext uri="{FF2B5EF4-FFF2-40B4-BE49-F238E27FC236}">
                  <a16:creationId xmlns:a16="http://schemas.microsoft.com/office/drawing/2014/main" id="{2C633C40-3024-3070-B61B-9C1233A16ADA}"/>
                </a:ext>
              </a:extLst>
            </p:cNvPr>
            <p:cNvSpPr>
              <a:spLocks/>
            </p:cNvSpPr>
            <p:nvPr/>
          </p:nvSpPr>
          <p:spPr bwMode="auto">
            <a:xfrm>
              <a:off x="4416" y="3457"/>
              <a:ext cx="51" cy="51"/>
            </a:xfrm>
            <a:custGeom>
              <a:avLst/>
              <a:gdLst>
                <a:gd name="T0" fmla="*/ 26 w 51"/>
                <a:gd name="T1" fmla="*/ 0 h 51"/>
                <a:gd name="T2" fmla="*/ 20 w 51"/>
                <a:gd name="T3" fmla="*/ 0 h 51"/>
                <a:gd name="T4" fmla="*/ 15 w 51"/>
                <a:gd name="T5" fmla="*/ 1 h 51"/>
                <a:gd name="T6" fmla="*/ 11 w 51"/>
                <a:gd name="T7" fmla="*/ 4 h 51"/>
                <a:gd name="T8" fmla="*/ 7 w 51"/>
                <a:gd name="T9" fmla="*/ 7 h 51"/>
                <a:gd name="T10" fmla="*/ 4 w 51"/>
                <a:gd name="T11" fmla="*/ 11 h 51"/>
                <a:gd name="T12" fmla="*/ 1 w 51"/>
                <a:gd name="T13" fmla="*/ 15 h 51"/>
                <a:gd name="T14" fmla="*/ 0 w 51"/>
                <a:gd name="T15" fmla="*/ 20 h 51"/>
                <a:gd name="T16" fmla="*/ 0 w 51"/>
                <a:gd name="T17" fmla="*/ 25 h 51"/>
                <a:gd name="T18" fmla="*/ 0 w 51"/>
                <a:gd name="T19" fmla="*/ 31 h 51"/>
                <a:gd name="T20" fmla="*/ 1 w 51"/>
                <a:gd name="T21" fmla="*/ 35 h 51"/>
                <a:gd name="T22" fmla="*/ 4 w 51"/>
                <a:gd name="T23" fmla="*/ 40 h 51"/>
                <a:gd name="T24" fmla="*/ 7 w 51"/>
                <a:gd name="T25" fmla="*/ 44 h 51"/>
                <a:gd name="T26" fmla="*/ 11 w 51"/>
                <a:gd name="T27" fmla="*/ 47 h 51"/>
                <a:gd name="T28" fmla="*/ 15 w 51"/>
                <a:gd name="T29" fmla="*/ 49 h 51"/>
                <a:gd name="T30" fmla="*/ 20 w 51"/>
                <a:gd name="T31" fmla="*/ 51 h 51"/>
                <a:gd name="T32" fmla="*/ 26 w 51"/>
                <a:gd name="T33" fmla="*/ 51 h 51"/>
                <a:gd name="T34" fmla="*/ 31 w 51"/>
                <a:gd name="T35" fmla="*/ 51 h 51"/>
                <a:gd name="T36" fmla="*/ 35 w 51"/>
                <a:gd name="T37" fmla="*/ 49 h 51"/>
                <a:gd name="T38" fmla="*/ 40 w 51"/>
                <a:gd name="T39" fmla="*/ 47 h 51"/>
                <a:gd name="T40" fmla="*/ 43 w 51"/>
                <a:gd name="T41" fmla="*/ 44 h 51"/>
                <a:gd name="T42" fmla="*/ 47 w 51"/>
                <a:gd name="T43" fmla="*/ 40 h 51"/>
                <a:gd name="T44" fmla="*/ 49 w 51"/>
                <a:gd name="T45" fmla="*/ 35 h 51"/>
                <a:gd name="T46" fmla="*/ 51 w 51"/>
                <a:gd name="T47" fmla="*/ 31 h 51"/>
                <a:gd name="T48" fmla="*/ 51 w 51"/>
                <a:gd name="T49" fmla="*/ 25 h 51"/>
                <a:gd name="T50" fmla="*/ 51 w 51"/>
                <a:gd name="T51" fmla="*/ 20 h 51"/>
                <a:gd name="T52" fmla="*/ 49 w 51"/>
                <a:gd name="T53" fmla="*/ 15 h 51"/>
                <a:gd name="T54" fmla="*/ 47 w 51"/>
                <a:gd name="T55" fmla="*/ 11 h 51"/>
                <a:gd name="T56" fmla="*/ 43 w 51"/>
                <a:gd name="T57" fmla="*/ 7 h 51"/>
                <a:gd name="T58" fmla="*/ 40 w 51"/>
                <a:gd name="T59" fmla="*/ 4 h 51"/>
                <a:gd name="T60" fmla="*/ 35 w 51"/>
                <a:gd name="T61" fmla="*/ 1 h 51"/>
                <a:gd name="T62" fmla="*/ 31 w 51"/>
                <a:gd name="T63" fmla="*/ 0 h 51"/>
                <a:gd name="T64" fmla="*/ 26 w 51"/>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1"/>
                <a:gd name="T101" fmla="*/ 51 w 51"/>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1">
                  <a:moveTo>
                    <a:pt x="26" y="0"/>
                  </a:moveTo>
                  <a:lnTo>
                    <a:pt x="20" y="0"/>
                  </a:lnTo>
                  <a:lnTo>
                    <a:pt x="15" y="1"/>
                  </a:lnTo>
                  <a:lnTo>
                    <a:pt x="11" y="4"/>
                  </a:lnTo>
                  <a:lnTo>
                    <a:pt x="7" y="7"/>
                  </a:lnTo>
                  <a:lnTo>
                    <a:pt x="4" y="11"/>
                  </a:lnTo>
                  <a:lnTo>
                    <a:pt x="1" y="15"/>
                  </a:lnTo>
                  <a:lnTo>
                    <a:pt x="0" y="20"/>
                  </a:lnTo>
                  <a:lnTo>
                    <a:pt x="0" y="25"/>
                  </a:lnTo>
                  <a:lnTo>
                    <a:pt x="0" y="31"/>
                  </a:lnTo>
                  <a:lnTo>
                    <a:pt x="1" y="35"/>
                  </a:lnTo>
                  <a:lnTo>
                    <a:pt x="4" y="40"/>
                  </a:lnTo>
                  <a:lnTo>
                    <a:pt x="7" y="44"/>
                  </a:lnTo>
                  <a:lnTo>
                    <a:pt x="11" y="47"/>
                  </a:lnTo>
                  <a:lnTo>
                    <a:pt x="15" y="49"/>
                  </a:lnTo>
                  <a:lnTo>
                    <a:pt x="20" y="51"/>
                  </a:lnTo>
                  <a:lnTo>
                    <a:pt x="26" y="51"/>
                  </a:lnTo>
                  <a:lnTo>
                    <a:pt x="31" y="51"/>
                  </a:lnTo>
                  <a:lnTo>
                    <a:pt x="35" y="49"/>
                  </a:lnTo>
                  <a:lnTo>
                    <a:pt x="40" y="47"/>
                  </a:lnTo>
                  <a:lnTo>
                    <a:pt x="43" y="44"/>
                  </a:lnTo>
                  <a:lnTo>
                    <a:pt x="47" y="40"/>
                  </a:lnTo>
                  <a:lnTo>
                    <a:pt x="49" y="35"/>
                  </a:lnTo>
                  <a:lnTo>
                    <a:pt x="51" y="31"/>
                  </a:lnTo>
                  <a:lnTo>
                    <a:pt x="51" y="25"/>
                  </a:lnTo>
                  <a:lnTo>
                    <a:pt x="51" y="20"/>
                  </a:lnTo>
                  <a:lnTo>
                    <a:pt x="49" y="15"/>
                  </a:lnTo>
                  <a:lnTo>
                    <a:pt x="47" y="11"/>
                  </a:lnTo>
                  <a:lnTo>
                    <a:pt x="43" y="7"/>
                  </a:lnTo>
                  <a:lnTo>
                    <a:pt x="40" y="4"/>
                  </a:lnTo>
                  <a:lnTo>
                    <a:pt x="35" y="1"/>
                  </a:lnTo>
                  <a:lnTo>
                    <a:pt x="31"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630" name="Freeform 234">
              <a:extLst>
                <a:ext uri="{FF2B5EF4-FFF2-40B4-BE49-F238E27FC236}">
                  <a16:creationId xmlns:a16="http://schemas.microsoft.com/office/drawing/2014/main" id="{BAD8C5B8-1D1B-3960-895A-574B12B72432}"/>
                </a:ext>
              </a:extLst>
            </p:cNvPr>
            <p:cNvSpPr>
              <a:spLocks/>
            </p:cNvSpPr>
            <p:nvPr/>
          </p:nvSpPr>
          <p:spPr bwMode="auto">
            <a:xfrm>
              <a:off x="4416" y="3457"/>
              <a:ext cx="51" cy="51"/>
            </a:xfrm>
            <a:custGeom>
              <a:avLst/>
              <a:gdLst>
                <a:gd name="T0" fmla="*/ 26 w 51"/>
                <a:gd name="T1" fmla="*/ 0 h 51"/>
                <a:gd name="T2" fmla="*/ 20 w 51"/>
                <a:gd name="T3" fmla="*/ 0 h 51"/>
                <a:gd name="T4" fmla="*/ 15 w 51"/>
                <a:gd name="T5" fmla="*/ 1 h 51"/>
                <a:gd name="T6" fmla="*/ 11 w 51"/>
                <a:gd name="T7" fmla="*/ 4 h 51"/>
                <a:gd name="T8" fmla="*/ 7 w 51"/>
                <a:gd name="T9" fmla="*/ 7 h 51"/>
                <a:gd name="T10" fmla="*/ 4 w 51"/>
                <a:gd name="T11" fmla="*/ 11 h 51"/>
                <a:gd name="T12" fmla="*/ 1 w 51"/>
                <a:gd name="T13" fmla="*/ 15 h 51"/>
                <a:gd name="T14" fmla="*/ 0 w 51"/>
                <a:gd name="T15" fmla="*/ 20 h 51"/>
                <a:gd name="T16" fmla="*/ 0 w 51"/>
                <a:gd name="T17" fmla="*/ 25 h 51"/>
                <a:gd name="T18" fmla="*/ 0 w 51"/>
                <a:gd name="T19" fmla="*/ 31 h 51"/>
                <a:gd name="T20" fmla="*/ 1 w 51"/>
                <a:gd name="T21" fmla="*/ 35 h 51"/>
                <a:gd name="T22" fmla="*/ 4 w 51"/>
                <a:gd name="T23" fmla="*/ 40 h 51"/>
                <a:gd name="T24" fmla="*/ 7 w 51"/>
                <a:gd name="T25" fmla="*/ 44 h 51"/>
                <a:gd name="T26" fmla="*/ 11 w 51"/>
                <a:gd name="T27" fmla="*/ 47 h 51"/>
                <a:gd name="T28" fmla="*/ 15 w 51"/>
                <a:gd name="T29" fmla="*/ 49 h 51"/>
                <a:gd name="T30" fmla="*/ 20 w 51"/>
                <a:gd name="T31" fmla="*/ 51 h 51"/>
                <a:gd name="T32" fmla="*/ 26 w 51"/>
                <a:gd name="T33" fmla="*/ 51 h 51"/>
                <a:gd name="T34" fmla="*/ 31 w 51"/>
                <a:gd name="T35" fmla="*/ 51 h 51"/>
                <a:gd name="T36" fmla="*/ 35 w 51"/>
                <a:gd name="T37" fmla="*/ 49 h 51"/>
                <a:gd name="T38" fmla="*/ 40 w 51"/>
                <a:gd name="T39" fmla="*/ 47 h 51"/>
                <a:gd name="T40" fmla="*/ 43 w 51"/>
                <a:gd name="T41" fmla="*/ 44 h 51"/>
                <a:gd name="T42" fmla="*/ 47 w 51"/>
                <a:gd name="T43" fmla="*/ 40 h 51"/>
                <a:gd name="T44" fmla="*/ 49 w 51"/>
                <a:gd name="T45" fmla="*/ 35 h 51"/>
                <a:gd name="T46" fmla="*/ 51 w 51"/>
                <a:gd name="T47" fmla="*/ 31 h 51"/>
                <a:gd name="T48" fmla="*/ 51 w 51"/>
                <a:gd name="T49" fmla="*/ 25 h 51"/>
                <a:gd name="T50" fmla="*/ 51 w 51"/>
                <a:gd name="T51" fmla="*/ 20 h 51"/>
                <a:gd name="T52" fmla="*/ 49 w 51"/>
                <a:gd name="T53" fmla="*/ 15 h 51"/>
                <a:gd name="T54" fmla="*/ 47 w 51"/>
                <a:gd name="T55" fmla="*/ 11 h 51"/>
                <a:gd name="T56" fmla="*/ 43 w 51"/>
                <a:gd name="T57" fmla="*/ 7 h 51"/>
                <a:gd name="T58" fmla="*/ 40 w 51"/>
                <a:gd name="T59" fmla="*/ 4 h 51"/>
                <a:gd name="T60" fmla="*/ 35 w 51"/>
                <a:gd name="T61" fmla="*/ 1 h 51"/>
                <a:gd name="T62" fmla="*/ 31 w 51"/>
                <a:gd name="T63" fmla="*/ 0 h 51"/>
                <a:gd name="T64" fmla="*/ 26 w 51"/>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1"/>
                <a:gd name="T100" fmla="*/ 0 h 51"/>
                <a:gd name="T101" fmla="*/ 51 w 51"/>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1" h="51">
                  <a:moveTo>
                    <a:pt x="26" y="0"/>
                  </a:moveTo>
                  <a:lnTo>
                    <a:pt x="20" y="0"/>
                  </a:lnTo>
                  <a:lnTo>
                    <a:pt x="15" y="1"/>
                  </a:lnTo>
                  <a:lnTo>
                    <a:pt x="11" y="4"/>
                  </a:lnTo>
                  <a:lnTo>
                    <a:pt x="7" y="7"/>
                  </a:lnTo>
                  <a:lnTo>
                    <a:pt x="4" y="11"/>
                  </a:lnTo>
                  <a:lnTo>
                    <a:pt x="1" y="15"/>
                  </a:lnTo>
                  <a:lnTo>
                    <a:pt x="0" y="20"/>
                  </a:lnTo>
                  <a:lnTo>
                    <a:pt x="0" y="25"/>
                  </a:lnTo>
                  <a:lnTo>
                    <a:pt x="0" y="31"/>
                  </a:lnTo>
                  <a:lnTo>
                    <a:pt x="1" y="35"/>
                  </a:lnTo>
                  <a:lnTo>
                    <a:pt x="4" y="40"/>
                  </a:lnTo>
                  <a:lnTo>
                    <a:pt x="7" y="44"/>
                  </a:lnTo>
                  <a:lnTo>
                    <a:pt x="11" y="47"/>
                  </a:lnTo>
                  <a:lnTo>
                    <a:pt x="15" y="49"/>
                  </a:lnTo>
                  <a:lnTo>
                    <a:pt x="20" y="51"/>
                  </a:lnTo>
                  <a:lnTo>
                    <a:pt x="26" y="51"/>
                  </a:lnTo>
                  <a:lnTo>
                    <a:pt x="31" y="51"/>
                  </a:lnTo>
                  <a:lnTo>
                    <a:pt x="35" y="49"/>
                  </a:lnTo>
                  <a:lnTo>
                    <a:pt x="40" y="47"/>
                  </a:lnTo>
                  <a:lnTo>
                    <a:pt x="43" y="44"/>
                  </a:lnTo>
                  <a:lnTo>
                    <a:pt x="47" y="40"/>
                  </a:lnTo>
                  <a:lnTo>
                    <a:pt x="49" y="35"/>
                  </a:lnTo>
                  <a:lnTo>
                    <a:pt x="51" y="31"/>
                  </a:lnTo>
                  <a:lnTo>
                    <a:pt x="51" y="25"/>
                  </a:lnTo>
                  <a:lnTo>
                    <a:pt x="51" y="20"/>
                  </a:lnTo>
                  <a:lnTo>
                    <a:pt x="49" y="15"/>
                  </a:lnTo>
                  <a:lnTo>
                    <a:pt x="47" y="11"/>
                  </a:lnTo>
                  <a:lnTo>
                    <a:pt x="43" y="7"/>
                  </a:lnTo>
                  <a:lnTo>
                    <a:pt x="40" y="4"/>
                  </a:lnTo>
                  <a:lnTo>
                    <a:pt x="35" y="1"/>
                  </a:lnTo>
                  <a:lnTo>
                    <a:pt x="31"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631" name="Freeform 235">
              <a:extLst>
                <a:ext uri="{FF2B5EF4-FFF2-40B4-BE49-F238E27FC236}">
                  <a16:creationId xmlns:a16="http://schemas.microsoft.com/office/drawing/2014/main" id="{4D4164DD-3E8E-088D-2C1F-C083C7D304E9}"/>
                </a:ext>
              </a:extLst>
            </p:cNvPr>
            <p:cNvSpPr>
              <a:spLocks noEditPoints="1"/>
            </p:cNvSpPr>
            <p:nvPr/>
          </p:nvSpPr>
          <p:spPr bwMode="auto">
            <a:xfrm>
              <a:off x="4435" y="3463"/>
              <a:ext cx="1006" cy="39"/>
            </a:xfrm>
            <a:custGeom>
              <a:avLst/>
              <a:gdLst>
                <a:gd name="T0" fmla="*/ 0 w 1006"/>
                <a:gd name="T1" fmla="*/ 9 h 39"/>
                <a:gd name="T2" fmla="*/ 957 w 1006"/>
                <a:gd name="T3" fmla="*/ 9 h 39"/>
                <a:gd name="T4" fmla="*/ 957 w 1006"/>
                <a:gd name="T5" fmla="*/ 29 h 39"/>
                <a:gd name="T6" fmla="*/ 0 w 1006"/>
                <a:gd name="T7" fmla="*/ 29 h 39"/>
                <a:gd name="T8" fmla="*/ 0 w 1006"/>
                <a:gd name="T9" fmla="*/ 9 h 39"/>
                <a:gd name="T10" fmla="*/ 948 w 1006"/>
                <a:gd name="T11" fmla="*/ 0 h 39"/>
                <a:gd name="T12" fmla="*/ 1006 w 1006"/>
                <a:gd name="T13" fmla="*/ 19 h 39"/>
                <a:gd name="T14" fmla="*/ 948 w 1006"/>
                <a:gd name="T15" fmla="*/ 39 h 39"/>
                <a:gd name="T16" fmla="*/ 948 w 1006"/>
                <a:gd name="T17" fmla="*/ 0 h 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6"/>
                <a:gd name="T28" fmla="*/ 0 h 39"/>
                <a:gd name="T29" fmla="*/ 1006 w 1006"/>
                <a:gd name="T30" fmla="*/ 39 h 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6" h="39">
                  <a:moveTo>
                    <a:pt x="0" y="9"/>
                  </a:moveTo>
                  <a:lnTo>
                    <a:pt x="957" y="9"/>
                  </a:lnTo>
                  <a:lnTo>
                    <a:pt x="957" y="29"/>
                  </a:lnTo>
                  <a:lnTo>
                    <a:pt x="0" y="29"/>
                  </a:lnTo>
                  <a:lnTo>
                    <a:pt x="0" y="9"/>
                  </a:lnTo>
                  <a:close/>
                  <a:moveTo>
                    <a:pt x="948" y="0"/>
                  </a:moveTo>
                  <a:lnTo>
                    <a:pt x="1006" y="19"/>
                  </a:lnTo>
                  <a:lnTo>
                    <a:pt x="948" y="39"/>
                  </a:lnTo>
                  <a:lnTo>
                    <a:pt x="948" y="0"/>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62632" name="Freeform 236">
              <a:extLst>
                <a:ext uri="{FF2B5EF4-FFF2-40B4-BE49-F238E27FC236}">
                  <a16:creationId xmlns:a16="http://schemas.microsoft.com/office/drawing/2014/main" id="{44BFD75E-AA52-F91B-97ED-A966D41829AF}"/>
                </a:ext>
              </a:extLst>
            </p:cNvPr>
            <p:cNvSpPr>
              <a:spLocks noEditPoints="1"/>
            </p:cNvSpPr>
            <p:nvPr/>
          </p:nvSpPr>
          <p:spPr bwMode="auto">
            <a:xfrm>
              <a:off x="4417" y="2474"/>
              <a:ext cx="39" cy="1007"/>
            </a:xfrm>
            <a:custGeom>
              <a:avLst/>
              <a:gdLst>
                <a:gd name="T0" fmla="*/ 30 w 39"/>
                <a:gd name="T1" fmla="*/ 50 h 1007"/>
                <a:gd name="T2" fmla="*/ 31 w 39"/>
                <a:gd name="T3" fmla="*/ 1007 h 1007"/>
                <a:gd name="T4" fmla="*/ 11 w 39"/>
                <a:gd name="T5" fmla="*/ 1007 h 1007"/>
                <a:gd name="T6" fmla="*/ 10 w 39"/>
                <a:gd name="T7" fmla="*/ 50 h 1007"/>
                <a:gd name="T8" fmla="*/ 30 w 39"/>
                <a:gd name="T9" fmla="*/ 50 h 1007"/>
                <a:gd name="T10" fmla="*/ 0 w 39"/>
                <a:gd name="T11" fmla="*/ 59 h 1007"/>
                <a:gd name="T12" fmla="*/ 19 w 39"/>
                <a:gd name="T13" fmla="*/ 0 h 1007"/>
                <a:gd name="T14" fmla="*/ 39 w 39"/>
                <a:gd name="T15" fmla="*/ 59 h 1007"/>
                <a:gd name="T16" fmla="*/ 0 w 39"/>
                <a:gd name="T17" fmla="*/ 59 h 10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9"/>
                <a:gd name="T28" fmla="*/ 0 h 1007"/>
                <a:gd name="T29" fmla="*/ 39 w 39"/>
                <a:gd name="T30" fmla="*/ 1007 h 10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9" h="1007">
                  <a:moveTo>
                    <a:pt x="30" y="50"/>
                  </a:moveTo>
                  <a:lnTo>
                    <a:pt x="31" y="1007"/>
                  </a:lnTo>
                  <a:lnTo>
                    <a:pt x="11" y="1007"/>
                  </a:lnTo>
                  <a:lnTo>
                    <a:pt x="10" y="50"/>
                  </a:lnTo>
                  <a:lnTo>
                    <a:pt x="30" y="50"/>
                  </a:lnTo>
                  <a:close/>
                  <a:moveTo>
                    <a:pt x="0" y="59"/>
                  </a:moveTo>
                  <a:lnTo>
                    <a:pt x="19" y="0"/>
                  </a:lnTo>
                  <a:lnTo>
                    <a:pt x="39" y="59"/>
                  </a:lnTo>
                  <a:lnTo>
                    <a:pt x="0" y="59"/>
                  </a:lnTo>
                  <a:close/>
                </a:path>
              </a:pathLst>
            </a:custGeom>
            <a:solidFill>
              <a:srgbClr val="000000"/>
            </a:solidFill>
            <a:ln w="1588">
              <a:solidFill>
                <a:srgbClr val="000000"/>
              </a:solidFill>
              <a:prstDash val="solid"/>
              <a:round/>
              <a:headEnd/>
              <a:tailEnd/>
            </a:ln>
          </p:spPr>
          <p:txBody>
            <a:bodyPr/>
            <a:lstStyle/>
            <a:p>
              <a:endParaRPr lang="zh-TW" altLang="en-US"/>
            </a:p>
          </p:txBody>
        </p:sp>
        <p:sp>
          <p:nvSpPr>
            <p:cNvPr id="62633" name="Rectangle 237">
              <a:extLst>
                <a:ext uri="{FF2B5EF4-FFF2-40B4-BE49-F238E27FC236}">
                  <a16:creationId xmlns:a16="http://schemas.microsoft.com/office/drawing/2014/main" id="{2DDAFA82-DE6E-F222-1105-83F35E61DCC0}"/>
                </a:ext>
              </a:extLst>
            </p:cNvPr>
            <p:cNvSpPr>
              <a:spLocks noChangeArrowheads="1"/>
            </p:cNvSpPr>
            <p:nvPr/>
          </p:nvSpPr>
          <p:spPr bwMode="auto">
            <a:xfrm>
              <a:off x="5493" y="3372"/>
              <a:ext cx="11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336666"/>
                  </a:solidFill>
                  <a:latin typeface="微软雅黑" panose="020B0503020204020204" pitchFamily="34" charset="-122"/>
                  <a:ea typeface="微软雅黑" panose="020B0503020204020204" pitchFamily="34" charset="-122"/>
                </a:rPr>
                <a:t>a</a:t>
              </a:r>
              <a:endParaRPr lang="en-US" altLang="zh-CN" sz="1800" b="1">
                <a:latin typeface="微软雅黑" panose="020B0503020204020204" pitchFamily="34" charset="-122"/>
                <a:ea typeface="微软雅黑" panose="020B0503020204020204" pitchFamily="34" charset="-122"/>
              </a:endParaRPr>
            </a:p>
          </p:txBody>
        </p:sp>
        <p:sp>
          <p:nvSpPr>
            <p:cNvPr id="62634" name="Rectangle 238">
              <a:extLst>
                <a:ext uri="{FF2B5EF4-FFF2-40B4-BE49-F238E27FC236}">
                  <a16:creationId xmlns:a16="http://schemas.microsoft.com/office/drawing/2014/main" id="{94397221-2544-269C-7564-C290123FA915}"/>
                </a:ext>
              </a:extLst>
            </p:cNvPr>
            <p:cNvSpPr>
              <a:spLocks noChangeArrowheads="1"/>
            </p:cNvSpPr>
            <p:nvPr/>
          </p:nvSpPr>
          <p:spPr bwMode="auto">
            <a:xfrm>
              <a:off x="4875" y="3195"/>
              <a:ext cx="13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336666"/>
                  </a:solidFill>
                  <a:latin typeface="微软雅黑" panose="020B0503020204020204" pitchFamily="34" charset="-122"/>
                  <a:ea typeface="微软雅黑" panose="020B0503020204020204" pitchFamily="34" charset="-122"/>
                </a:rPr>
                <a:t>b</a:t>
              </a:r>
              <a:endParaRPr lang="en-US" altLang="zh-CN" sz="1800" b="1">
                <a:latin typeface="微软雅黑" panose="020B0503020204020204" pitchFamily="34" charset="-122"/>
                <a:ea typeface="微软雅黑" panose="020B0503020204020204" pitchFamily="34" charset="-122"/>
              </a:endParaRPr>
            </a:p>
          </p:txBody>
        </p:sp>
        <p:sp>
          <p:nvSpPr>
            <p:cNvPr id="62635" name="Rectangle 239">
              <a:extLst>
                <a:ext uri="{FF2B5EF4-FFF2-40B4-BE49-F238E27FC236}">
                  <a16:creationId xmlns:a16="http://schemas.microsoft.com/office/drawing/2014/main" id="{E56D748F-5E9D-6D04-6BB9-98E7F1F91D4A}"/>
                </a:ext>
              </a:extLst>
            </p:cNvPr>
            <p:cNvSpPr>
              <a:spLocks noChangeArrowheads="1"/>
            </p:cNvSpPr>
            <p:nvPr/>
          </p:nvSpPr>
          <p:spPr bwMode="auto">
            <a:xfrm>
              <a:off x="4376" y="2250"/>
              <a:ext cx="1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336666"/>
                  </a:solidFill>
                  <a:latin typeface="微软雅黑" panose="020B0503020204020204" pitchFamily="34" charset="-122"/>
                  <a:ea typeface="微软雅黑" panose="020B0503020204020204" pitchFamily="34" charset="-122"/>
                </a:rPr>
                <a:t>c</a:t>
              </a:r>
              <a:endParaRPr lang="en-US" altLang="zh-CN" sz="1800" b="1">
                <a:latin typeface="微软雅黑" panose="020B0503020204020204" pitchFamily="34" charset="-122"/>
                <a:ea typeface="微软雅黑" panose="020B0503020204020204" pitchFamily="34" charset="-122"/>
              </a:endParaRPr>
            </a:p>
          </p:txBody>
        </p:sp>
        <p:sp>
          <p:nvSpPr>
            <p:cNvPr id="62636" name="Rectangle 240">
              <a:extLst>
                <a:ext uri="{FF2B5EF4-FFF2-40B4-BE49-F238E27FC236}">
                  <a16:creationId xmlns:a16="http://schemas.microsoft.com/office/drawing/2014/main" id="{9F38ABEF-26FB-DA42-7AEA-7DF3879B82E5}"/>
                </a:ext>
              </a:extLst>
            </p:cNvPr>
            <p:cNvSpPr>
              <a:spLocks noChangeArrowheads="1"/>
            </p:cNvSpPr>
            <p:nvPr/>
          </p:nvSpPr>
          <p:spPr bwMode="auto">
            <a:xfrm>
              <a:off x="3962" y="2673"/>
              <a:ext cx="11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FF0000"/>
                  </a:solidFill>
                  <a:latin typeface="微软雅黑" panose="020B0503020204020204" pitchFamily="34" charset="-122"/>
                  <a:ea typeface="微软雅黑" panose="020B0503020204020204" pitchFamily="34" charset="-122"/>
                </a:rPr>
                <a:t>a</a:t>
              </a:r>
              <a:endParaRPr lang="en-US" altLang="zh-CN" sz="1800" b="1">
                <a:latin typeface="微软雅黑" panose="020B0503020204020204" pitchFamily="34" charset="-122"/>
                <a:ea typeface="微软雅黑" panose="020B0503020204020204" pitchFamily="34" charset="-122"/>
              </a:endParaRPr>
            </a:p>
          </p:txBody>
        </p:sp>
        <p:sp>
          <p:nvSpPr>
            <p:cNvPr id="62637" name="Rectangle 241">
              <a:extLst>
                <a:ext uri="{FF2B5EF4-FFF2-40B4-BE49-F238E27FC236}">
                  <a16:creationId xmlns:a16="http://schemas.microsoft.com/office/drawing/2014/main" id="{98FC1B4B-55B9-DF6A-30DB-1B018370F222}"/>
                </a:ext>
              </a:extLst>
            </p:cNvPr>
            <p:cNvSpPr>
              <a:spLocks noChangeArrowheads="1"/>
            </p:cNvSpPr>
            <p:nvPr/>
          </p:nvSpPr>
          <p:spPr bwMode="auto">
            <a:xfrm>
              <a:off x="4061" y="2786"/>
              <a:ext cx="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1">
                  <a:solidFill>
                    <a:srgbClr val="FF0000"/>
                  </a:solidFill>
                  <a:latin typeface="微软雅黑" panose="020B0503020204020204" pitchFamily="34" charset="-122"/>
                  <a:ea typeface="微软雅黑" panose="020B0503020204020204" pitchFamily="34" charset="-122"/>
                </a:rPr>
                <a:t>1</a:t>
              </a:r>
              <a:endParaRPr lang="en-US" altLang="zh-CN" sz="1800" b="1">
                <a:latin typeface="微软雅黑" panose="020B0503020204020204" pitchFamily="34" charset="-122"/>
                <a:ea typeface="微软雅黑" panose="020B0503020204020204" pitchFamily="34" charset="-122"/>
              </a:endParaRPr>
            </a:p>
          </p:txBody>
        </p:sp>
        <p:sp>
          <p:nvSpPr>
            <p:cNvPr id="62638" name="Rectangle 242">
              <a:extLst>
                <a:ext uri="{FF2B5EF4-FFF2-40B4-BE49-F238E27FC236}">
                  <a16:creationId xmlns:a16="http://schemas.microsoft.com/office/drawing/2014/main" id="{C6D582C3-B9B8-95F8-843F-5E987C2828BF}"/>
                </a:ext>
              </a:extLst>
            </p:cNvPr>
            <p:cNvSpPr>
              <a:spLocks noChangeArrowheads="1"/>
            </p:cNvSpPr>
            <p:nvPr/>
          </p:nvSpPr>
          <p:spPr bwMode="auto">
            <a:xfrm>
              <a:off x="4695" y="2876"/>
              <a:ext cx="11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FF0000"/>
                  </a:solidFill>
                  <a:latin typeface="微软雅黑" panose="020B0503020204020204" pitchFamily="34" charset="-122"/>
                  <a:ea typeface="微软雅黑" panose="020B0503020204020204" pitchFamily="34" charset="-122"/>
                </a:rPr>
                <a:t>a</a:t>
              </a:r>
              <a:endParaRPr lang="en-US" altLang="zh-CN" sz="1800" b="1">
                <a:latin typeface="微软雅黑" panose="020B0503020204020204" pitchFamily="34" charset="-122"/>
                <a:ea typeface="微软雅黑" panose="020B0503020204020204" pitchFamily="34" charset="-122"/>
              </a:endParaRPr>
            </a:p>
          </p:txBody>
        </p:sp>
        <p:sp>
          <p:nvSpPr>
            <p:cNvPr id="62639" name="Rectangle 243">
              <a:extLst>
                <a:ext uri="{FF2B5EF4-FFF2-40B4-BE49-F238E27FC236}">
                  <a16:creationId xmlns:a16="http://schemas.microsoft.com/office/drawing/2014/main" id="{BC458AB5-0135-D4E4-972B-3F04F8B72587}"/>
                </a:ext>
              </a:extLst>
            </p:cNvPr>
            <p:cNvSpPr>
              <a:spLocks noChangeArrowheads="1"/>
            </p:cNvSpPr>
            <p:nvPr/>
          </p:nvSpPr>
          <p:spPr bwMode="auto">
            <a:xfrm>
              <a:off x="4793" y="2990"/>
              <a:ext cx="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1">
                  <a:solidFill>
                    <a:srgbClr val="FF0000"/>
                  </a:solidFill>
                  <a:latin typeface="微软雅黑" panose="020B0503020204020204" pitchFamily="34" charset="-122"/>
                  <a:ea typeface="微软雅黑" panose="020B0503020204020204" pitchFamily="34" charset="-122"/>
                </a:rPr>
                <a:t>2</a:t>
              </a:r>
              <a:endParaRPr lang="en-US" altLang="zh-CN" sz="1800" b="1">
                <a:latin typeface="微软雅黑" panose="020B0503020204020204" pitchFamily="34" charset="-122"/>
                <a:ea typeface="微软雅黑" panose="020B0503020204020204" pitchFamily="34" charset="-122"/>
              </a:endParaRPr>
            </a:p>
          </p:txBody>
        </p:sp>
        <p:sp>
          <p:nvSpPr>
            <p:cNvPr id="62640" name="Rectangle 244">
              <a:extLst>
                <a:ext uri="{FF2B5EF4-FFF2-40B4-BE49-F238E27FC236}">
                  <a16:creationId xmlns:a16="http://schemas.microsoft.com/office/drawing/2014/main" id="{4D2A4ECE-015A-3E62-878A-7B7AA2F5DA8C}"/>
                </a:ext>
              </a:extLst>
            </p:cNvPr>
            <p:cNvSpPr>
              <a:spLocks noChangeArrowheads="1"/>
            </p:cNvSpPr>
            <p:nvPr/>
          </p:nvSpPr>
          <p:spPr bwMode="auto">
            <a:xfrm>
              <a:off x="5226" y="3781"/>
              <a:ext cx="117"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500" b="1">
                  <a:solidFill>
                    <a:srgbClr val="FF0000"/>
                  </a:solidFill>
                  <a:latin typeface="微软雅黑" panose="020B0503020204020204" pitchFamily="34" charset="-122"/>
                  <a:ea typeface="微软雅黑" panose="020B0503020204020204" pitchFamily="34" charset="-122"/>
                </a:rPr>
                <a:t>a</a:t>
              </a:r>
              <a:endParaRPr lang="en-US" altLang="zh-CN" sz="1800" b="1">
                <a:latin typeface="微软雅黑" panose="020B0503020204020204" pitchFamily="34" charset="-122"/>
                <a:ea typeface="微软雅黑" panose="020B0503020204020204" pitchFamily="34" charset="-122"/>
              </a:endParaRPr>
            </a:p>
          </p:txBody>
        </p:sp>
        <p:sp>
          <p:nvSpPr>
            <p:cNvPr id="62641" name="Rectangle 245">
              <a:extLst>
                <a:ext uri="{FF2B5EF4-FFF2-40B4-BE49-F238E27FC236}">
                  <a16:creationId xmlns:a16="http://schemas.microsoft.com/office/drawing/2014/main" id="{4B0B0EA3-7CA5-7B55-1FEE-BE5A3023E40D}"/>
                </a:ext>
              </a:extLst>
            </p:cNvPr>
            <p:cNvSpPr>
              <a:spLocks noChangeArrowheads="1"/>
            </p:cNvSpPr>
            <p:nvPr/>
          </p:nvSpPr>
          <p:spPr bwMode="auto">
            <a:xfrm>
              <a:off x="5325" y="3895"/>
              <a:ext cx="8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600" b="1">
                  <a:solidFill>
                    <a:srgbClr val="FF0000"/>
                  </a:solidFill>
                  <a:latin typeface="微软雅黑" panose="020B0503020204020204" pitchFamily="34" charset="-122"/>
                  <a:ea typeface="微软雅黑" panose="020B0503020204020204" pitchFamily="34" charset="-122"/>
                </a:rPr>
                <a:t>3</a:t>
              </a:r>
              <a:endParaRPr lang="en-US" altLang="zh-CN" sz="1800" b="1">
                <a:latin typeface="微软雅黑" panose="020B0503020204020204" pitchFamily="34" charset="-122"/>
                <a:ea typeface="微软雅黑" panose="020B0503020204020204" pitchFamily="34" charset="-122"/>
              </a:endParaRPr>
            </a:p>
          </p:txBody>
        </p:sp>
        <p:sp>
          <p:nvSpPr>
            <p:cNvPr id="62642" name="Rectangle 246">
              <a:extLst>
                <a:ext uri="{FF2B5EF4-FFF2-40B4-BE49-F238E27FC236}">
                  <a16:creationId xmlns:a16="http://schemas.microsoft.com/office/drawing/2014/main" id="{412F5A60-D91F-E800-3C99-2F3FA802F906}"/>
                </a:ext>
              </a:extLst>
            </p:cNvPr>
            <p:cNvSpPr>
              <a:spLocks noChangeArrowheads="1"/>
            </p:cNvSpPr>
            <p:nvPr/>
          </p:nvSpPr>
          <p:spPr bwMode="auto">
            <a:xfrm>
              <a:off x="4300" y="3465"/>
              <a:ext cx="7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500" b="1">
                  <a:solidFill>
                    <a:srgbClr val="336666"/>
                  </a:solidFill>
                  <a:latin typeface="微软雅黑" panose="020B0503020204020204" pitchFamily="34" charset="-122"/>
                  <a:ea typeface="微软雅黑" panose="020B0503020204020204" pitchFamily="34" charset="-122"/>
                </a:rPr>
                <a:t>0</a:t>
              </a:r>
              <a:endParaRPr lang="en-US" altLang="zh-CN" sz="1800" b="1">
                <a:latin typeface="微软雅黑" panose="020B0503020204020204" pitchFamily="34" charset="-122"/>
                <a:ea typeface="微软雅黑" panose="020B0503020204020204" pitchFamily="34" charset="-122"/>
              </a:endParaRPr>
            </a:p>
          </p:txBody>
        </p:sp>
        <p:sp>
          <p:nvSpPr>
            <p:cNvPr id="62643" name="Freeform 247">
              <a:extLst>
                <a:ext uri="{FF2B5EF4-FFF2-40B4-BE49-F238E27FC236}">
                  <a16:creationId xmlns:a16="http://schemas.microsoft.com/office/drawing/2014/main" id="{571B4B9B-AE86-A85F-338C-F90AA9793A17}"/>
                </a:ext>
              </a:extLst>
            </p:cNvPr>
            <p:cNvSpPr>
              <a:spLocks/>
            </p:cNvSpPr>
            <p:nvPr/>
          </p:nvSpPr>
          <p:spPr bwMode="auto">
            <a:xfrm>
              <a:off x="4415" y="2454"/>
              <a:ext cx="50" cy="52"/>
            </a:xfrm>
            <a:custGeom>
              <a:avLst/>
              <a:gdLst>
                <a:gd name="T0" fmla="*/ 26 w 50"/>
                <a:gd name="T1" fmla="*/ 0 h 52"/>
                <a:gd name="T2" fmla="*/ 20 w 50"/>
                <a:gd name="T3" fmla="*/ 1 h 52"/>
                <a:gd name="T4" fmla="*/ 15 w 50"/>
                <a:gd name="T5" fmla="*/ 3 h 52"/>
                <a:gd name="T6" fmla="*/ 10 w 50"/>
                <a:gd name="T7" fmla="*/ 5 h 52"/>
                <a:gd name="T8" fmla="*/ 7 w 50"/>
                <a:gd name="T9" fmla="*/ 8 h 52"/>
                <a:gd name="T10" fmla="*/ 3 w 50"/>
                <a:gd name="T11" fmla="*/ 12 h 52"/>
                <a:gd name="T12" fmla="*/ 1 w 50"/>
                <a:gd name="T13" fmla="*/ 17 h 52"/>
                <a:gd name="T14" fmla="*/ 0 w 50"/>
                <a:gd name="T15" fmla="*/ 21 h 52"/>
                <a:gd name="T16" fmla="*/ 0 w 50"/>
                <a:gd name="T17" fmla="*/ 26 h 52"/>
                <a:gd name="T18" fmla="*/ 0 w 50"/>
                <a:gd name="T19" fmla="*/ 32 h 52"/>
                <a:gd name="T20" fmla="*/ 1 w 50"/>
                <a:gd name="T21" fmla="*/ 37 h 52"/>
                <a:gd name="T22" fmla="*/ 3 w 50"/>
                <a:gd name="T23" fmla="*/ 41 h 52"/>
                <a:gd name="T24" fmla="*/ 7 w 50"/>
                <a:gd name="T25" fmla="*/ 45 h 52"/>
                <a:gd name="T26" fmla="*/ 10 w 50"/>
                <a:gd name="T27" fmla="*/ 47 h 52"/>
                <a:gd name="T28" fmla="*/ 15 w 50"/>
                <a:gd name="T29" fmla="*/ 50 h 52"/>
                <a:gd name="T30" fmla="*/ 20 w 50"/>
                <a:gd name="T31" fmla="*/ 52 h 52"/>
                <a:gd name="T32" fmla="*/ 26 w 50"/>
                <a:gd name="T33" fmla="*/ 52 h 52"/>
                <a:gd name="T34" fmla="*/ 30 w 50"/>
                <a:gd name="T35" fmla="*/ 52 h 52"/>
                <a:gd name="T36" fmla="*/ 35 w 50"/>
                <a:gd name="T37" fmla="*/ 50 h 52"/>
                <a:gd name="T38" fmla="*/ 40 w 50"/>
                <a:gd name="T39" fmla="*/ 47 h 52"/>
                <a:gd name="T40" fmla="*/ 43 w 50"/>
                <a:gd name="T41" fmla="*/ 45 h 52"/>
                <a:gd name="T42" fmla="*/ 47 w 50"/>
                <a:gd name="T43" fmla="*/ 41 h 52"/>
                <a:gd name="T44" fmla="*/ 49 w 50"/>
                <a:gd name="T45" fmla="*/ 37 h 52"/>
                <a:gd name="T46" fmla="*/ 50 w 50"/>
                <a:gd name="T47" fmla="*/ 32 h 52"/>
                <a:gd name="T48" fmla="*/ 50 w 50"/>
                <a:gd name="T49" fmla="*/ 26 h 52"/>
                <a:gd name="T50" fmla="*/ 50 w 50"/>
                <a:gd name="T51" fmla="*/ 21 h 52"/>
                <a:gd name="T52" fmla="*/ 49 w 50"/>
                <a:gd name="T53" fmla="*/ 17 h 52"/>
                <a:gd name="T54" fmla="*/ 47 w 50"/>
                <a:gd name="T55" fmla="*/ 12 h 52"/>
                <a:gd name="T56" fmla="*/ 43 w 50"/>
                <a:gd name="T57" fmla="*/ 8 h 52"/>
                <a:gd name="T58" fmla="*/ 40 w 50"/>
                <a:gd name="T59" fmla="*/ 5 h 52"/>
                <a:gd name="T60" fmla="*/ 35 w 50"/>
                <a:gd name="T61" fmla="*/ 3 h 52"/>
                <a:gd name="T62" fmla="*/ 30 w 50"/>
                <a:gd name="T63" fmla="*/ 1 h 52"/>
                <a:gd name="T64" fmla="*/ 26 w 50"/>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2"/>
                <a:gd name="T101" fmla="*/ 50 w 50"/>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2">
                  <a:moveTo>
                    <a:pt x="26" y="0"/>
                  </a:moveTo>
                  <a:lnTo>
                    <a:pt x="20" y="1"/>
                  </a:lnTo>
                  <a:lnTo>
                    <a:pt x="15" y="3"/>
                  </a:lnTo>
                  <a:lnTo>
                    <a:pt x="10" y="5"/>
                  </a:lnTo>
                  <a:lnTo>
                    <a:pt x="7" y="8"/>
                  </a:lnTo>
                  <a:lnTo>
                    <a:pt x="3" y="12"/>
                  </a:lnTo>
                  <a:lnTo>
                    <a:pt x="1" y="17"/>
                  </a:lnTo>
                  <a:lnTo>
                    <a:pt x="0" y="21"/>
                  </a:lnTo>
                  <a:lnTo>
                    <a:pt x="0" y="26"/>
                  </a:lnTo>
                  <a:lnTo>
                    <a:pt x="0" y="32"/>
                  </a:lnTo>
                  <a:lnTo>
                    <a:pt x="1" y="37"/>
                  </a:lnTo>
                  <a:lnTo>
                    <a:pt x="3" y="41"/>
                  </a:lnTo>
                  <a:lnTo>
                    <a:pt x="7" y="45"/>
                  </a:lnTo>
                  <a:lnTo>
                    <a:pt x="10" y="47"/>
                  </a:lnTo>
                  <a:lnTo>
                    <a:pt x="15" y="50"/>
                  </a:lnTo>
                  <a:lnTo>
                    <a:pt x="20" y="52"/>
                  </a:lnTo>
                  <a:lnTo>
                    <a:pt x="26" y="52"/>
                  </a:lnTo>
                  <a:lnTo>
                    <a:pt x="30" y="52"/>
                  </a:lnTo>
                  <a:lnTo>
                    <a:pt x="35" y="50"/>
                  </a:lnTo>
                  <a:lnTo>
                    <a:pt x="40" y="47"/>
                  </a:lnTo>
                  <a:lnTo>
                    <a:pt x="43" y="45"/>
                  </a:lnTo>
                  <a:lnTo>
                    <a:pt x="47" y="41"/>
                  </a:lnTo>
                  <a:lnTo>
                    <a:pt x="49" y="37"/>
                  </a:lnTo>
                  <a:lnTo>
                    <a:pt x="50" y="32"/>
                  </a:lnTo>
                  <a:lnTo>
                    <a:pt x="50" y="26"/>
                  </a:lnTo>
                  <a:lnTo>
                    <a:pt x="50" y="21"/>
                  </a:lnTo>
                  <a:lnTo>
                    <a:pt x="49" y="17"/>
                  </a:lnTo>
                  <a:lnTo>
                    <a:pt x="47" y="12"/>
                  </a:lnTo>
                  <a:lnTo>
                    <a:pt x="43" y="8"/>
                  </a:lnTo>
                  <a:lnTo>
                    <a:pt x="40" y="5"/>
                  </a:lnTo>
                  <a:lnTo>
                    <a:pt x="35" y="3"/>
                  </a:lnTo>
                  <a:lnTo>
                    <a:pt x="30" y="1"/>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644" name="Freeform 248">
              <a:extLst>
                <a:ext uri="{FF2B5EF4-FFF2-40B4-BE49-F238E27FC236}">
                  <a16:creationId xmlns:a16="http://schemas.microsoft.com/office/drawing/2014/main" id="{38AE5952-DD24-01AE-16FC-16BF873E75F4}"/>
                </a:ext>
              </a:extLst>
            </p:cNvPr>
            <p:cNvSpPr>
              <a:spLocks/>
            </p:cNvSpPr>
            <p:nvPr/>
          </p:nvSpPr>
          <p:spPr bwMode="auto">
            <a:xfrm>
              <a:off x="4415" y="2454"/>
              <a:ext cx="50" cy="52"/>
            </a:xfrm>
            <a:custGeom>
              <a:avLst/>
              <a:gdLst>
                <a:gd name="T0" fmla="*/ 26 w 50"/>
                <a:gd name="T1" fmla="*/ 0 h 52"/>
                <a:gd name="T2" fmla="*/ 20 w 50"/>
                <a:gd name="T3" fmla="*/ 1 h 52"/>
                <a:gd name="T4" fmla="*/ 15 w 50"/>
                <a:gd name="T5" fmla="*/ 3 h 52"/>
                <a:gd name="T6" fmla="*/ 10 w 50"/>
                <a:gd name="T7" fmla="*/ 5 h 52"/>
                <a:gd name="T8" fmla="*/ 7 w 50"/>
                <a:gd name="T9" fmla="*/ 8 h 52"/>
                <a:gd name="T10" fmla="*/ 3 w 50"/>
                <a:gd name="T11" fmla="*/ 12 h 52"/>
                <a:gd name="T12" fmla="*/ 1 w 50"/>
                <a:gd name="T13" fmla="*/ 17 h 52"/>
                <a:gd name="T14" fmla="*/ 0 w 50"/>
                <a:gd name="T15" fmla="*/ 21 h 52"/>
                <a:gd name="T16" fmla="*/ 0 w 50"/>
                <a:gd name="T17" fmla="*/ 26 h 52"/>
                <a:gd name="T18" fmla="*/ 0 w 50"/>
                <a:gd name="T19" fmla="*/ 32 h 52"/>
                <a:gd name="T20" fmla="*/ 1 w 50"/>
                <a:gd name="T21" fmla="*/ 37 h 52"/>
                <a:gd name="T22" fmla="*/ 3 w 50"/>
                <a:gd name="T23" fmla="*/ 41 h 52"/>
                <a:gd name="T24" fmla="*/ 7 w 50"/>
                <a:gd name="T25" fmla="*/ 45 h 52"/>
                <a:gd name="T26" fmla="*/ 10 w 50"/>
                <a:gd name="T27" fmla="*/ 47 h 52"/>
                <a:gd name="T28" fmla="*/ 15 w 50"/>
                <a:gd name="T29" fmla="*/ 50 h 52"/>
                <a:gd name="T30" fmla="*/ 20 w 50"/>
                <a:gd name="T31" fmla="*/ 52 h 52"/>
                <a:gd name="T32" fmla="*/ 26 w 50"/>
                <a:gd name="T33" fmla="*/ 52 h 52"/>
                <a:gd name="T34" fmla="*/ 30 w 50"/>
                <a:gd name="T35" fmla="*/ 52 h 52"/>
                <a:gd name="T36" fmla="*/ 35 w 50"/>
                <a:gd name="T37" fmla="*/ 50 h 52"/>
                <a:gd name="T38" fmla="*/ 40 w 50"/>
                <a:gd name="T39" fmla="*/ 47 h 52"/>
                <a:gd name="T40" fmla="*/ 43 w 50"/>
                <a:gd name="T41" fmla="*/ 45 h 52"/>
                <a:gd name="T42" fmla="*/ 47 w 50"/>
                <a:gd name="T43" fmla="*/ 41 h 52"/>
                <a:gd name="T44" fmla="*/ 49 w 50"/>
                <a:gd name="T45" fmla="*/ 37 h 52"/>
                <a:gd name="T46" fmla="*/ 50 w 50"/>
                <a:gd name="T47" fmla="*/ 32 h 52"/>
                <a:gd name="T48" fmla="*/ 50 w 50"/>
                <a:gd name="T49" fmla="*/ 26 h 52"/>
                <a:gd name="T50" fmla="*/ 50 w 50"/>
                <a:gd name="T51" fmla="*/ 21 h 52"/>
                <a:gd name="T52" fmla="*/ 49 w 50"/>
                <a:gd name="T53" fmla="*/ 17 h 52"/>
                <a:gd name="T54" fmla="*/ 47 w 50"/>
                <a:gd name="T55" fmla="*/ 12 h 52"/>
                <a:gd name="T56" fmla="*/ 43 w 50"/>
                <a:gd name="T57" fmla="*/ 8 h 52"/>
                <a:gd name="T58" fmla="*/ 40 w 50"/>
                <a:gd name="T59" fmla="*/ 5 h 52"/>
                <a:gd name="T60" fmla="*/ 35 w 50"/>
                <a:gd name="T61" fmla="*/ 3 h 52"/>
                <a:gd name="T62" fmla="*/ 30 w 50"/>
                <a:gd name="T63" fmla="*/ 1 h 52"/>
                <a:gd name="T64" fmla="*/ 26 w 50"/>
                <a:gd name="T65" fmla="*/ 0 h 5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0"/>
                <a:gd name="T100" fmla="*/ 0 h 52"/>
                <a:gd name="T101" fmla="*/ 50 w 50"/>
                <a:gd name="T102" fmla="*/ 52 h 5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0" h="52">
                  <a:moveTo>
                    <a:pt x="26" y="0"/>
                  </a:moveTo>
                  <a:lnTo>
                    <a:pt x="20" y="1"/>
                  </a:lnTo>
                  <a:lnTo>
                    <a:pt x="15" y="3"/>
                  </a:lnTo>
                  <a:lnTo>
                    <a:pt x="10" y="5"/>
                  </a:lnTo>
                  <a:lnTo>
                    <a:pt x="7" y="8"/>
                  </a:lnTo>
                  <a:lnTo>
                    <a:pt x="3" y="12"/>
                  </a:lnTo>
                  <a:lnTo>
                    <a:pt x="1" y="17"/>
                  </a:lnTo>
                  <a:lnTo>
                    <a:pt x="0" y="21"/>
                  </a:lnTo>
                  <a:lnTo>
                    <a:pt x="0" y="26"/>
                  </a:lnTo>
                  <a:lnTo>
                    <a:pt x="0" y="32"/>
                  </a:lnTo>
                  <a:lnTo>
                    <a:pt x="1" y="37"/>
                  </a:lnTo>
                  <a:lnTo>
                    <a:pt x="3" y="41"/>
                  </a:lnTo>
                  <a:lnTo>
                    <a:pt x="7" y="45"/>
                  </a:lnTo>
                  <a:lnTo>
                    <a:pt x="10" y="47"/>
                  </a:lnTo>
                  <a:lnTo>
                    <a:pt x="15" y="50"/>
                  </a:lnTo>
                  <a:lnTo>
                    <a:pt x="20" y="52"/>
                  </a:lnTo>
                  <a:lnTo>
                    <a:pt x="26" y="52"/>
                  </a:lnTo>
                  <a:lnTo>
                    <a:pt x="30" y="52"/>
                  </a:lnTo>
                  <a:lnTo>
                    <a:pt x="35" y="50"/>
                  </a:lnTo>
                  <a:lnTo>
                    <a:pt x="40" y="47"/>
                  </a:lnTo>
                  <a:lnTo>
                    <a:pt x="43" y="45"/>
                  </a:lnTo>
                  <a:lnTo>
                    <a:pt x="47" y="41"/>
                  </a:lnTo>
                  <a:lnTo>
                    <a:pt x="49" y="37"/>
                  </a:lnTo>
                  <a:lnTo>
                    <a:pt x="50" y="32"/>
                  </a:lnTo>
                  <a:lnTo>
                    <a:pt x="50" y="26"/>
                  </a:lnTo>
                  <a:lnTo>
                    <a:pt x="50" y="21"/>
                  </a:lnTo>
                  <a:lnTo>
                    <a:pt x="49" y="17"/>
                  </a:lnTo>
                  <a:lnTo>
                    <a:pt x="47" y="12"/>
                  </a:lnTo>
                  <a:lnTo>
                    <a:pt x="43" y="8"/>
                  </a:lnTo>
                  <a:lnTo>
                    <a:pt x="40" y="5"/>
                  </a:lnTo>
                  <a:lnTo>
                    <a:pt x="35" y="3"/>
                  </a:lnTo>
                  <a:lnTo>
                    <a:pt x="30" y="1"/>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645" name="Freeform 249">
              <a:extLst>
                <a:ext uri="{FF2B5EF4-FFF2-40B4-BE49-F238E27FC236}">
                  <a16:creationId xmlns:a16="http://schemas.microsoft.com/office/drawing/2014/main" id="{FB1EB822-121C-C85A-7046-65D454E2C5DF}"/>
                </a:ext>
              </a:extLst>
            </p:cNvPr>
            <p:cNvSpPr>
              <a:spLocks/>
            </p:cNvSpPr>
            <p:nvPr/>
          </p:nvSpPr>
          <p:spPr bwMode="auto">
            <a:xfrm>
              <a:off x="4783" y="3223"/>
              <a:ext cx="52" cy="51"/>
            </a:xfrm>
            <a:custGeom>
              <a:avLst/>
              <a:gdLst>
                <a:gd name="T0" fmla="*/ 26 w 52"/>
                <a:gd name="T1" fmla="*/ 0 h 51"/>
                <a:gd name="T2" fmla="*/ 21 w 52"/>
                <a:gd name="T3" fmla="*/ 0 h 51"/>
                <a:gd name="T4" fmla="*/ 16 w 52"/>
                <a:gd name="T5" fmla="*/ 1 h 51"/>
                <a:gd name="T6" fmla="*/ 12 w 52"/>
                <a:gd name="T7" fmla="*/ 4 h 51"/>
                <a:gd name="T8" fmla="*/ 8 w 52"/>
                <a:gd name="T9" fmla="*/ 7 h 51"/>
                <a:gd name="T10" fmla="*/ 5 w 52"/>
                <a:gd name="T11" fmla="*/ 11 h 51"/>
                <a:gd name="T12" fmla="*/ 2 w 52"/>
                <a:gd name="T13" fmla="*/ 15 h 51"/>
                <a:gd name="T14" fmla="*/ 1 w 52"/>
                <a:gd name="T15" fmla="*/ 20 h 51"/>
                <a:gd name="T16" fmla="*/ 0 w 52"/>
                <a:gd name="T17" fmla="*/ 25 h 51"/>
                <a:gd name="T18" fmla="*/ 1 w 52"/>
                <a:gd name="T19" fmla="*/ 31 h 51"/>
                <a:gd name="T20" fmla="*/ 2 w 52"/>
                <a:gd name="T21" fmla="*/ 35 h 51"/>
                <a:gd name="T22" fmla="*/ 5 w 52"/>
                <a:gd name="T23" fmla="*/ 40 h 51"/>
                <a:gd name="T24" fmla="*/ 8 w 52"/>
                <a:gd name="T25" fmla="*/ 44 h 51"/>
                <a:gd name="T26" fmla="*/ 12 w 52"/>
                <a:gd name="T27" fmla="*/ 47 h 51"/>
                <a:gd name="T28" fmla="*/ 16 w 52"/>
                <a:gd name="T29" fmla="*/ 50 h 51"/>
                <a:gd name="T30" fmla="*/ 21 w 52"/>
                <a:gd name="T31" fmla="*/ 51 h 51"/>
                <a:gd name="T32" fmla="*/ 26 w 52"/>
                <a:gd name="T33" fmla="*/ 51 h 51"/>
                <a:gd name="T34" fmla="*/ 30 w 52"/>
                <a:gd name="T35" fmla="*/ 51 h 51"/>
                <a:gd name="T36" fmla="*/ 36 w 52"/>
                <a:gd name="T37" fmla="*/ 50 h 51"/>
                <a:gd name="T38" fmla="*/ 40 w 52"/>
                <a:gd name="T39" fmla="*/ 47 h 51"/>
                <a:gd name="T40" fmla="*/ 45 w 52"/>
                <a:gd name="T41" fmla="*/ 44 h 51"/>
                <a:gd name="T42" fmla="*/ 47 w 52"/>
                <a:gd name="T43" fmla="*/ 40 h 51"/>
                <a:gd name="T44" fmla="*/ 49 w 52"/>
                <a:gd name="T45" fmla="*/ 35 h 51"/>
                <a:gd name="T46" fmla="*/ 50 w 52"/>
                <a:gd name="T47" fmla="*/ 31 h 51"/>
                <a:gd name="T48" fmla="*/ 52 w 52"/>
                <a:gd name="T49" fmla="*/ 25 h 51"/>
                <a:gd name="T50" fmla="*/ 50 w 52"/>
                <a:gd name="T51" fmla="*/ 20 h 51"/>
                <a:gd name="T52" fmla="*/ 49 w 52"/>
                <a:gd name="T53" fmla="*/ 15 h 51"/>
                <a:gd name="T54" fmla="*/ 47 w 52"/>
                <a:gd name="T55" fmla="*/ 11 h 51"/>
                <a:gd name="T56" fmla="*/ 45 w 52"/>
                <a:gd name="T57" fmla="*/ 7 h 51"/>
                <a:gd name="T58" fmla="*/ 40 w 52"/>
                <a:gd name="T59" fmla="*/ 4 h 51"/>
                <a:gd name="T60" fmla="*/ 36 w 52"/>
                <a:gd name="T61" fmla="*/ 1 h 51"/>
                <a:gd name="T62" fmla="*/ 30 w 52"/>
                <a:gd name="T63" fmla="*/ 0 h 51"/>
                <a:gd name="T64" fmla="*/ 26 w 52"/>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1"/>
                <a:gd name="T101" fmla="*/ 52 w 52"/>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1">
                  <a:moveTo>
                    <a:pt x="26" y="0"/>
                  </a:moveTo>
                  <a:lnTo>
                    <a:pt x="21" y="0"/>
                  </a:lnTo>
                  <a:lnTo>
                    <a:pt x="16" y="1"/>
                  </a:lnTo>
                  <a:lnTo>
                    <a:pt x="12" y="4"/>
                  </a:lnTo>
                  <a:lnTo>
                    <a:pt x="8" y="7"/>
                  </a:lnTo>
                  <a:lnTo>
                    <a:pt x="5" y="11"/>
                  </a:lnTo>
                  <a:lnTo>
                    <a:pt x="2" y="15"/>
                  </a:lnTo>
                  <a:lnTo>
                    <a:pt x="1" y="20"/>
                  </a:lnTo>
                  <a:lnTo>
                    <a:pt x="0" y="25"/>
                  </a:lnTo>
                  <a:lnTo>
                    <a:pt x="1" y="31"/>
                  </a:lnTo>
                  <a:lnTo>
                    <a:pt x="2" y="35"/>
                  </a:lnTo>
                  <a:lnTo>
                    <a:pt x="5" y="40"/>
                  </a:lnTo>
                  <a:lnTo>
                    <a:pt x="8" y="44"/>
                  </a:lnTo>
                  <a:lnTo>
                    <a:pt x="12" y="47"/>
                  </a:lnTo>
                  <a:lnTo>
                    <a:pt x="16" y="50"/>
                  </a:lnTo>
                  <a:lnTo>
                    <a:pt x="21" y="51"/>
                  </a:lnTo>
                  <a:lnTo>
                    <a:pt x="26" y="51"/>
                  </a:lnTo>
                  <a:lnTo>
                    <a:pt x="30" y="51"/>
                  </a:lnTo>
                  <a:lnTo>
                    <a:pt x="36" y="50"/>
                  </a:lnTo>
                  <a:lnTo>
                    <a:pt x="40" y="47"/>
                  </a:lnTo>
                  <a:lnTo>
                    <a:pt x="45" y="44"/>
                  </a:lnTo>
                  <a:lnTo>
                    <a:pt x="47" y="40"/>
                  </a:lnTo>
                  <a:lnTo>
                    <a:pt x="49" y="35"/>
                  </a:lnTo>
                  <a:lnTo>
                    <a:pt x="50" y="31"/>
                  </a:lnTo>
                  <a:lnTo>
                    <a:pt x="52" y="25"/>
                  </a:lnTo>
                  <a:lnTo>
                    <a:pt x="50" y="20"/>
                  </a:lnTo>
                  <a:lnTo>
                    <a:pt x="49" y="15"/>
                  </a:lnTo>
                  <a:lnTo>
                    <a:pt x="47" y="11"/>
                  </a:lnTo>
                  <a:lnTo>
                    <a:pt x="45" y="7"/>
                  </a:lnTo>
                  <a:lnTo>
                    <a:pt x="40" y="4"/>
                  </a:lnTo>
                  <a:lnTo>
                    <a:pt x="36" y="1"/>
                  </a:lnTo>
                  <a:lnTo>
                    <a:pt x="30" y="0"/>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646" name="Freeform 250">
              <a:extLst>
                <a:ext uri="{FF2B5EF4-FFF2-40B4-BE49-F238E27FC236}">
                  <a16:creationId xmlns:a16="http://schemas.microsoft.com/office/drawing/2014/main" id="{F9EA1EFE-A0AD-3CBF-4A62-45D70A6C5D19}"/>
                </a:ext>
              </a:extLst>
            </p:cNvPr>
            <p:cNvSpPr>
              <a:spLocks/>
            </p:cNvSpPr>
            <p:nvPr/>
          </p:nvSpPr>
          <p:spPr bwMode="auto">
            <a:xfrm>
              <a:off x="4783" y="3223"/>
              <a:ext cx="52" cy="51"/>
            </a:xfrm>
            <a:custGeom>
              <a:avLst/>
              <a:gdLst>
                <a:gd name="T0" fmla="*/ 26 w 52"/>
                <a:gd name="T1" fmla="*/ 0 h 51"/>
                <a:gd name="T2" fmla="*/ 21 w 52"/>
                <a:gd name="T3" fmla="*/ 0 h 51"/>
                <a:gd name="T4" fmla="*/ 16 w 52"/>
                <a:gd name="T5" fmla="*/ 1 h 51"/>
                <a:gd name="T6" fmla="*/ 12 w 52"/>
                <a:gd name="T7" fmla="*/ 4 h 51"/>
                <a:gd name="T8" fmla="*/ 8 w 52"/>
                <a:gd name="T9" fmla="*/ 7 h 51"/>
                <a:gd name="T10" fmla="*/ 5 w 52"/>
                <a:gd name="T11" fmla="*/ 11 h 51"/>
                <a:gd name="T12" fmla="*/ 2 w 52"/>
                <a:gd name="T13" fmla="*/ 15 h 51"/>
                <a:gd name="T14" fmla="*/ 1 w 52"/>
                <a:gd name="T15" fmla="*/ 20 h 51"/>
                <a:gd name="T16" fmla="*/ 0 w 52"/>
                <a:gd name="T17" fmla="*/ 25 h 51"/>
                <a:gd name="T18" fmla="*/ 1 w 52"/>
                <a:gd name="T19" fmla="*/ 31 h 51"/>
                <a:gd name="T20" fmla="*/ 2 w 52"/>
                <a:gd name="T21" fmla="*/ 35 h 51"/>
                <a:gd name="T22" fmla="*/ 5 w 52"/>
                <a:gd name="T23" fmla="*/ 40 h 51"/>
                <a:gd name="T24" fmla="*/ 8 w 52"/>
                <a:gd name="T25" fmla="*/ 44 h 51"/>
                <a:gd name="T26" fmla="*/ 12 w 52"/>
                <a:gd name="T27" fmla="*/ 47 h 51"/>
                <a:gd name="T28" fmla="*/ 16 w 52"/>
                <a:gd name="T29" fmla="*/ 50 h 51"/>
                <a:gd name="T30" fmla="*/ 21 w 52"/>
                <a:gd name="T31" fmla="*/ 51 h 51"/>
                <a:gd name="T32" fmla="*/ 26 w 52"/>
                <a:gd name="T33" fmla="*/ 51 h 51"/>
                <a:gd name="T34" fmla="*/ 30 w 52"/>
                <a:gd name="T35" fmla="*/ 51 h 51"/>
                <a:gd name="T36" fmla="*/ 36 w 52"/>
                <a:gd name="T37" fmla="*/ 50 h 51"/>
                <a:gd name="T38" fmla="*/ 40 w 52"/>
                <a:gd name="T39" fmla="*/ 47 h 51"/>
                <a:gd name="T40" fmla="*/ 45 w 52"/>
                <a:gd name="T41" fmla="*/ 44 h 51"/>
                <a:gd name="T42" fmla="*/ 47 w 52"/>
                <a:gd name="T43" fmla="*/ 40 h 51"/>
                <a:gd name="T44" fmla="*/ 49 w 52"/>
                <a:gd name="T45" fmla="*/ 35 h 51"/>
                <a:gd name="T46" fmla="*/ 50 w 52"/>
                <a:gd name="T47" fmla="*/ 31 h 51"/>
                <a:gd name="T48" fmla="*/ 52 w 52"/>
                <a:gd name="T49" fmla="*/ 25 h 51"/>
                <a:gd name="T50" fmla="*/ 50 w 52"/>
                <a:gd name="T51" fmla="*/ 20 h 51"/>
                <a:gd name="T52" fmla="*/ 49 w 52"/>
                <a:gd name="T53" fmla="*/ 15 h 51"/>
                <a:gd name="T54" fmla="*/ 47 w 52"/>
                <a:gd name="T55" fmla="*/ 11 h 51"/>
                <a:gd name="T56" fmla="*/ 45 w 52"/>
                <a:gd name="T57" fmla="*/ 7 h 51"/>
                <a:gd name="T58" fmla="*/ 40 w 52"/>
                <a:gd name="T59" fmla="*/ 4 h 51"/>
                <a:gd name="T60" fmla="*/ 36 w 52"/>
                <a:gd name="T61" fmla="*/ 1 h 51"/>
                <a:gd name="T62" fmla="*/ 30 w 52"/>
                <a:gd name="T63" fmla="*/ 0 h 51"/>
                <a:gd name="T64" fmla="*/ 26 w 52"/>
                <a:gd name="T65" fmla="*/ 0 h 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1"/>
                <a:gd name="T101" fmla="*/ 52 w 52"/>
                <a:gd name="T102" fmla="*/ 51 h 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1">
                  <a:moveTo>
                    <a:pt x="26" y="0"/>
                  </a:moveTo>
                  <a:lnTo>
                    <a:pt x="21" y="0"/>
                  </a:lnTo>
                  <a:lnTo>
                    <a:pt x="16" y="1"/>
                  </a:lnTo>
                  <a:lnTo>
                    <a:pt x="12" y="4"/>
                  </a:lnTo>
                  <a:lnTo>
                    <a:pt x="8" y="7"/>
                  </a:lnTo>
                  <a:lnTo>
                    <a:pt x="5" y="11"/>
                  </a:lnTo>
                  <a:lnTo>
                    <a:pt x="2" y="15"/>
                  </a:lnTo>
                  <a:lnTo>
                    <a:pt x="1" y="20"/>
                  </a:lnTo>
                  <a:lnTo>
                    <a:pt x="0" y="25"/>
                  </a:lnTo>
                  <a:lnTo>
                    <a:pt x="1" y="31"/>
                  </a:lnTo>
                  <a:lnTo>
                    <a:pt x="2" y="35"/>
                  </a:lnTo>
                  <a:lnTo>
                    <a:pt x="5" y="40"/>
                  </a:lnTo>
                  <a:lnTo>
                    <a:pt x="8" y="44"/>
                  </a:lnTo>
                  <a:lnTo>
                    <a:pt x="12" y="47"/>
                  </a:lnTo>
                  <a:lnTo>
                    <a:pt x="16" y="50"/>
                  </a:lnTo>
                  <a:lnTo>
                    <a:pt x="21" y="51"/>
                  </a:lnTo>
                  <a:lnTo>
                    <a:pt x="26" y="51"/>
                  </a:lnTo>
                  <a:lnTo>
                    <a:pt x="30" y="51"/>
                  </a:lnTo>
                  <a:lnTo>
                    <a:pt x="36" y="50"/>
                  </a:lnTo>
                  <a:lnTo>
                    <a:pt x="40" y="47"/>
                  </a:lnTo>
                  <a:lnTo>
                    <a:pt x="45" y="44"/>
                  </a:lnTo>
                  <a:lnTo>
                    <a:pt x="47" y="40"/>
                  </a:lnTo>
                  <a:lnTo>
                    <a:pt x="49" y="35"/>
                  </a:lnTo>
                  <a:lnTo>
                    <a:pt x="50" y="31"/>
                  </a:lnTo>
                  <a:lnTo>
                    <a:pt x="52" y="25"/>
                  </a:lnTo>
                  <a:lnTo>
                    <a:pt x="50" y="20"/>
                  </a:lnTo>
                  <a:lnTo>
                    <a:pt x="49" y="15"/>
                  </a:lnTo>
                  <a:lnTo>
                    <a:pt x="47" y="11"/>
                  </a:lnTo>
                  <a:lnTo>
                    <a:pt x="45" y="7"/>
                  </a:lnTo>
                  <a:lnTo>
                    <a:pt x="40" y="4"/>
                  </a:lnTo>
                  <a:lnTo>
                    <a:pt x="36" y="1"/>
                  </a:lnTo>
                  <a:lnTo>
                    <a:pt x="30" y="0"/>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sp>
          <p:nvSpPr>
            <p:cNvPr id="62647" name="Freeform 251">
              <a:extLst>
                <a:ext uri="{FF2B5EF4-FFF2-40B4-BE49-F238E27FC236}">
                  <a16:creationId xmlns:a16="http://schemas.microsoft.com/office/drawing/2014/main" id="{000E444D-24E2-C81B-E563-43D0EFDA8706}"/>
                </a:ext>
              </a:extLst>
            </p:cNvPr>
            <p:cNvSpPr>
              <a:spLocks/>
            </p:cNvSpPr>
            <p:nvPr/>
          </p:nvSpPr>
          <p:spPr bwMode="auto">
            <a:xfrm>
              <a:off x="5400" y="3452"/>
              <a:ext cx="52" cy="53"/>
            </a:xfrm>
            <a:custGeom>
              <a:avLst/>
              <a:gdLst>
                <a:gd name="T0" fmla="*/ 26 w 52"/>
                <a:gd name="T1" fmla="*/ 0 h 53"/>
                <a:gd name="T2" fmla="*/ 21 w 52"/>
                <a:gd name="T3" fmla="*/ 2 h 53"/>
                <a:gd name="T4" fmla="*/ 17 w 52"/>
                <a:gd name="T5" fmla="*/ 3 h 53"/>
                <a:gd name="T6" fmla="*/ 12 w 52"/>
                <a:gd name="T7" fmla="*/ 5 h 53"/>
                <a:gd name="T8" fmla="*/ 8 w 52"/>
                <a:gd name="T9" fmla="*/ 9 h 53"/>
                <a:gd name="T10" fmla="*/ 5 w 52"/>
                <a:gd name="T11" fmla="*/ 12 h 53"/>
                <a:gd name="T12" fmla="*/ 3 w 52"/>
                <a:gd name="T13" fmla="*/ 17 h 53"/>
                <a:gd name="T14" fmla="*/ 1 w 52"/>
                <a:gd name="T15" fmla="*/ 22 h 53"/>
                <a:gd name="T16" fmla="*/ 0 w 52"/>
                <a:gd name="T17" fmla="*/ 27 h 53"/>
                <a:gd name="T18" fmla="*/ 1 w 52"/>
                <a:gd name="T19" fmla="*/ 32 h 53"/>
                <a:gd name="T20" fmla="*/ 3 w 52"/>
                <a:gd name="T21" fmla="*/ 37 h 53"/>
                <a:gd name="T22" fmla="*/ 5 w 52"/>
                <a:gd name="T23" fmla="*/ 42 h 53"/>
                <a:gd name="T24" fmla="*/ 8 w 52"/>
                <a:gd name="T25" fmla="*/ 46 h 53"/>
                <a:gd name="T26" fmla="*/ 12 w 52"/>
                <a:gd name="T27" fmla="*/ 49 h 53"/>
                <a:gd name="T28" fmla="*/ 17 w 52"/>
                <a:gd name="T29" fmla="*/ 51 h 53"/>
                <a:gd name="T30" fmla="*/ 21 w 52"/>
                <a:gd name="T31" fmla="*/ 53 h 53"/>
                <a:gd name="T32" fmla="*/ 26 w 52"/>
                <a:gd name="T33" fmla="*/ 53 h 53"/>
                <a:gd name="T34" fmla="*/ 31 w 52"/>
                <a:gd name="T35" fmla="*/ 53 h 53"/>
                <a:gd name="T36" fmla="*/ 37 w 52"/>
                <a:gd name="T37" fmla="*/ 51 h 53"/>
                <a:gd name="T38" fmla="*/ 40 w 52"/>
                <a:gd name="T39" fmla="*/ 49 h 53"/>
                <a:gd name="T40" fmla="*/ 45 w 52"/>
                <a:gd name="T41" fmla="*/ 46 h 53"/>
                <a:gd name="T42" fmla="*/ 47 w 52"/>
                <a:gd name="T43" fmla="*/ 42 h 53"/>
                <a:gd name="T44" fmla="*/ 50 w 52"/>
                <a:gd name="T45" fmla="*/ 37 h 53"/>
                <a:gd name="T46" fmla="*/ 51 w 52"/>
                <a:gd name="T47" fmla="*/ 32 h 53"/>
                <a:gd name="T48" fmla="*/ 52 w 52"/>
                <a:gd name="T49" fmla="*/ 27 h 53"/>
                <a:gd name="T50" fmla="*/ 51 w 52"/>
                <a:gd name="T51" fmla="*/ 22 h 53"/>
                <a:gd name="T52" fmla="*/ 50 w 52"/>
                <a:gd name="T53" fmla="*/ 17 h 53"/>
                <a:gd name="T54" fmla="*/ 47 w 52"/>
                <a:gd name="T55" fmla="*/ 12 h 53"/>
                <a:gd name="T56" fmla="*/ 45 w 52"/>
                <a:gd name="T57" fmla="*/ 9 h 53"/>
                <a:gd name="T58" fmla="*/ 40 w 52"/>
                <a:gd name="T59" fmla="*/ 5 h 53"/>
                <a:gd name="T60" fmla="*/ 37 w 52"/>
                <a:gd name="T61" fmla="*/ 3 h 53"/>
                <a:gd name="T62" fmla="*/ 31 w 52"/>
                <a:gd name="T63" fmla="*/ 2 h 53"/>
                <a:gd name="T64" fmla="*/ 26 w 52"/>
                <a:gd name="T65" fmla="*/ 0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3"/>
                <a:gd name="T101" fmla="*/ 52 w 52"/>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3">
                  <a:moveTo>
                    <a:pt x="26" y="0"/>
                  </a:moveTo>
                  <a:lnTo>
                    <a:pt x="21" y="2"/>
                  </a:lnTo>
                  <a:lnTo>
                    <a:pt x="17" y="3"/>
                  </a:lnTo>
                  <a:lnTo>
                    <a:pt x="12" y="5"/>
                  </a:lnTo>
                  <a:lnTo>
                    <a:pt x="8" y="9"/>
                  </a:lnTo>
                  <a:lnTo>
                    <a:pt x="5" y="12"/>
                  </a:lnTo>
                  <a:lnTo>
                    <a:pt x="3" y="17"/>
                  </a:lnTo>
                  <a:lnTo>
                    <a:pt x="1" y="22"/>
                  </a:lnTo>
                  <a:lnTo>
                    <a:pt x="0" y="27"/>
                  </a:lnTo>
                  <a:lnTo>
                    <a:pt x="1" y="32"/>
                  </a:lnTo>
                  <a:lnTo>
                    <a:pt x="3" y="37"/>
                  </a:lnTo>
                  <a:lnTo>
                    <a:pt x="5" y="42"/>
                  </a:lnTo>
                  <a:lnTo>
                    <a:pt x="8" y="46"/>
                  </a:lnTo>
                  <a:lnTo>
                    <a:pt x="12" y="49"/>
                  </a:lnTo>
                  <a:lnTo>
                    <a:pt x="17" y="51"/>
                  </a:lnTo>
                  <a:lnTo>
                    <a:pt x="21" y="53"/>
                  </a:lnTo>
                  <a:lnTo>
                    <a:pt x="26" y="53"/>
                  </a:lnTo>
                  <a:lnTo>
                    <a:pt x="31" y="53"/>
                  </a:lnTo>
                  <a:lnTo>
                    <a:pt x="37" y="51"/>
                  </a:lnTo>
                  <a:lnTo>
                    <a:pt x="40" y="49"/>
                  </a:lnTo>
                  <a:lnTo>
                    <a:pt x="45" y="46"/>
                  </a:lnTo>
                  <a:lnTo>
                    <a:pt x="47" y="42"/>
                  </a:lnTo>
                  <a:lnTo>
                    <a:pt x="50" y="37"/>
                  </a:lnTo>
                  <a:lnTo>
                    <a:pt x="51" y="32"/>
                  </a:lnTo>
                  <a:lnTo>
                    <a:pt x="52" y="27"/>
                  </a:lnTo>
                  <a:lnTo>
                    <a:pt x="51" y="22"/>
                  </a:lnTo>
                  <a:lnTo>
                    <a:pt x="50" y="17"/>
                  </a:lnTo>
                  <a:lnTo>
                    <a:pt x="47" y="12"/>
                  </a:lnTo>
                  <a:lnTo>
                    <a:pt x="45" y="9"/>
                  </a:lnTo>
                  <a:lnTo>
                    <a:pt x="40" y="5"/>
                  </a:lnTo>
                  <a:lnTo>
                    <a:pt x="37" y="3"/>
                  </a:lnTo>
                  <a:lnTo>
                    <a:pt x="31" y="2"/>
                  </a:lnTo>
                  <a:lnTo>
                    <a:pt x="2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TW" altLang="en-US"/>
            </a:p>
          </p:txBody>
        </p:sp>
        <p:sp>
          <p:nvSpPr>
            <p:cNvPr id="62648" name="Freeform 252">
              <a:extLst>
                <a:ext uri="{FF2B5EF4-FFF2-40B4-BE49-F238E27FC236}">
                  <a16:creationId xmlns:a16="http://schemas.microsoft.com/office/drawing/2014/main" id="{83BEC6DE-79C8-D7A8-348E-1C1A9C04CC52}"/>
                </a:ext>
              </a:extLst>
            </p:cNvPr>
            <p:cNvSpPr>
              <a:spLocks/>
            </p:cNvSpPr>
            <p:nvPr/>
          </p:nvSpPr>
          <p:spPr bwMode="auto">
            <a:xfrm>
              <a:off x="5400" y="3452"/>
              <a:ext cx="52" cy="53"/>
            </a:xfrm>
            <a:custGeom>
              <a:avLst/>
              <a:gdLst>
                <a:gd name="T0" fmla="*/ 26 w 52"/>
                <a:gd name="T1" fmla="*/ 0 h 53"/>
                <a:gd name="T2" fmla="*/ 21 w 52"/>
                <a:gd name="T3" fmla="*/ 2 h 53"/>
                <a:gd name="T4" fmla="*/ 17 w 52"/>
                <a:gd name="T5" fmla="*/ 3 h 53"/>
                <a:gd name="T6" fmla="*/ 12 w 52"/>
                <a:gd name="T7" fmla="*/ 5 h 53"/>
                <a:gd name="T8" fmla="*/ 8 w 52"/>
                <a:gd name="T9" fmla="*/ 9 h 53"/>
                <a:gd name="T10" fmla="*/ 5 w 52"/>
                <a:gd name="T11" fmla="*/ 12 h 53"/>
                <a:gd name="T12" fmla="*/ 3 w 52"/>
                <a:gd name="T13" fmla="*/ 17 h 53"/>
                <a:gd name="T14" fmla="*/ 1 w 52"/>
                <a:gd name="T15" fmla="*/ 22 h 53"/>
                <a:gd name="T16" fmla="*/ 0 w 52"/>
                <a:gd name="T17" fmla="*/ 27 h 53"/>
                <a:gd name="T18" fmla="*/ 1 w 52"/>
                <a:gd name="T19" fmla="*/ 32 h 53"/>
                <a:gd name="T20" fmla="*/ 3 w 52"/>
                <a:gd name="T21" fmla="*/ 37 h 53"/>
                <a:gd name="T22" fmla="*/ 5 w 52"/>
                <a:gd name="T23" fmla="*/ 42 h 53"/>
                <a:gd name="T24" fmla="*/ 8 w 52"/>
                <a:gd name="T25" fmla="*/ 46 h 53"/>
                <a:gd name="T26" fmla="*/ 12 w 52"/>
                <a:gd name="T27" fmla="*/ 49 h 53"/>
                <a:gd name="T28" fmla="*/ 17 w 52"/>
                <a:gd name="T29" fmla="*/ 51 h 53"/>
                <a:gd name="T30" fmla="*/ 21 w 52"/>
                <a:gd name="T31" fmla="*/ 53 h 53"/>
                <a:gd name="T32" fmla="*/ 26 w 52"/>
                <a:gd name="T33" fmla="*/ 53 h 53"/>
                <a:gd name="T34" fmla="*/ 31 w 52"/>
                <a:gd name="T35" fmla="*/ 53 h 53"/>
                <a:gd name="T36" fmla="*/ 37 w 52"/>
                <a:gd name="T37" fmla="*/ 51 h 53"/>
                <a:gd name="T38" fmla="*/ 40 w 52"/>
                <a:gd name="T39" fmla="*/ 49 h 53"/>
                <a:gd name="T40" fmla="*/ 45 w 52"/>
                <a:gd name="T41" fmla="*/ 46 h 53"/>
                <a:gd name="T42" fmla="*/ 47 w 52"/>
                <a:gd name="T43" fmla="*/ 42 h 53"/>
                <a:gd name="T44" fmla="*/ 50 w 52"/>
                <a:gd name="T45" fmla="*/ 37 h 53"/>
                <a:gd name="T46" fmla="*/ 51 w 52"/>
                <a:gd name="T47" fmla="*/ 32 h 53"/>
                <a:gd name="T48" fmla="*/ 52 w 52"/>
                <a:gd name="T49" fmla="*/ 27 h 53"/>
                <a:gd name="T50" fmla="*/ 51 w 52"/>
                <a:gd name="T51" fmla="*/ 22 h 53"/>
                <a:gd name="T52" fmla="*/ 50 w 52"/>
                <a:gd name="T53" fmla="*/ 17 h 53"/>
                <a:gd name="T54" fmla="*/ 47 w 52"/>
                <a:gd name="T55" fmla="*/ 12 h 53"/>
                <a:gd name="T56" fmla="*/ 45 w 52"/>
                <a:gd name="T57" fmla="*/ 9 h 53"/>
                <a:gd name="T58" fmla="*/ 40 w 52"/>
                <a:gd name="T59" fmla="*/ 5 h 53"/>
                <a:gd name="T60" fmla="*/ 37 w 52"/>
                <a:gd name="T61" fmla="*/ 3 h 53"/>
                <a:gd name="T62" fmla="*/ 31 w 52"/>
                <a:gd name="T63" fmla="*/ 2 h 53"/>
                <a:gd name="T64" fmla="*/ 26 w 52"/>
                <a:gd name="T65" fmla="*/ 0 h 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
                <a:gd name="T100" fmla="*/ 0 h 53"/>
                <a:gd name="T101" fmla="*/ 52 w 52"/>
                <a:gd name="T102" fmla="*/ 53 h 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 h="53">
                  <a:moveTo>
                    <a:pt x="26" y="0"/>
                  </a:moveTo>
                  <a:lnTo>
                    <a:pt x="21" y="2"/>
                  </a:lnTo>
                  <a:lnTo>
                    <a:pt x="17" y="3"/>
                  </a:lnTo>
                  <a:lnTo>
                    <a:pt x="12" y="5"/>
                  </a:lnTo>
                  <a:lnTo>
                    <a:pt x="8" y="9"/>
                  </a:lnTo>
                  <a:lnTo>
                    <a:pt x="5" y="12"/>
                  </a:lnTo>
                  <a:lnTo>
                    <a:pt x="3" y="17"/>
                  </a:lnTo>
                  <a:lnTo>
                    <a:pt x="1" y="22"/>
                  </a:lnTo>
                  <a:lnTo>
                    <a:pt x="0" y="27"/>
                  </a:lnTo>
                  <a:lnTo>
                    <a:pt x="1" y="32"/>
                  </a:lnTo>
                  <a:lnTo>
                    <a:pt x="3" y="37"/>
                  </a:lnTo>
                  <a:lnTo>
                    <a:pt x="5" y="42"/>
                  </a:lnTo>
                  <a:lnTo>
                    <a:pt x="8" y="46"/>
                  </a:lnTo>
                  <a:lnTo>
                    <a:pt x="12" y="49"/>
                  </a:lnTo>
                  <a:lnTo>
                    <a:pt x="17" y="51"/>
                  </a:lnTo>
                  <a:lnTo>
                    <a:pt x="21" y="53"/>
                  </a:lnTo>
                  <a:lnTo>
                    <a:pt x="26" y="53"/>
                  </a:lnTo>
                  <a:lnTo>
                    <a:pt x="31" y="53"/>
                  </a:lnTo>
                  <a:lnTo>
                    <a:pt x="37" y="51"/>
                  </a:lnTo>
                  <a:lnTo>
                    <a:pt x="40" y="49"/>
                  </a:lnTo>
                  <a:lnTo>
                    <a:pt x="45" y="46"/>
                  </a:lnTo>
                  <a:lnTo>
                    <a:pt x="47" y="42"/>
                  </a:lnTo>
                  <a:lnTo>
                    <a:pt x="50" y="37"/>
                  </a:lnTo>
                  <a:lnTo>
                    <a:pt x="51" y="32"/>
                  </a:lnTo>
                  <a:lnTo>
                    <a:pt x="52" y="27"/>
                  </a:lnTo>
                  <a:lnTo>
                    <a:pt x="51" y="22"/>
                  </a:lnTo>
                  <a:lnTo>
                    <a:pt x="50" y="17"/>
                  </a:lnTo>
                  <a:lnTo>
                    <a:pt x="47" y="12"/>
                  </a:lnTo>
                  <a:lnTo>
                    <a:pt x="45" y="9"/>
                  </a:lnTo>
                  <a:lnTo>
                    <a:pt x="40" y="5"/>
                  </a:lnTo>
                  <a:lnTo>
                    <a:pt x="37" y="3"/>
                  </a:lnTo>
                  <a:lnTo>
                    <a:pt x="31" y="2"/>
                  </a:lnTo>
                  <a:lnTo>
                    <a:pt x="26"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a:p>
          </p:txBody>
        </p:sp>
      </p:grpSp>
      <p:sp>
        <p:nvSpPr>
          <p:cNvPr id="62469" name="Rectangle 259">
            <a:extLst>
              <a:ext uri="{FF2B5EF4-FFF2-40B4-BE49-F238E27FC236}">
                <a16:creationId xmlns:a16="http://schemas.microsoft.com/office/drawing/2014/main" id="{3A9B1F59-2278-9A54-B2D3-E5AD4C20FC09}"/>
              </a:ext>
            </a:extLst>
          </p:cNvPr>
          <p:cNvSpPr>
            <a:spLocks noChangeArrowheads="1"/>
          </p:cNvSpPr>
          <p:nvPr/>
        </p:nvSpPr>
        <p:spPr bwMode="auto">
          <a:xfrm>
            <a:off x="6227763" y="4365625"/>
            <a:ext cx="288925" cy="287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2470" name="Text Box 256">
            <a:extLst>
              <a:ext uri="{FF2B5EF4-FFF2-40B4-BE49-F238E27FC236}">
                <a16:creationId xmlns:a16="http://schemas.microsoft.com/office/drawing/2014/main" id="{3AA43A8D-4BA3-6D52-75C4-9294E7680C6B}"/>
              </a:ext>
            </a:extLst>
          </p:cNvPr>
          <p:cNvSpPr txBox="1">
            <a:spLocks noChangeArrowheads="1"/>
          </p:cNvSpPr>
          <p:nvPr/>
        </p:nvSpPr>
        <p:spPr bwMode="auto">
          <a:xfrm>
            <a:off x="6156325" y="4133850"/>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rgbClr val="FF0000"/>
                </a:solidFill>
                <a:latin typeface="Symbol" panose="05050102010706020507" pitchFamily="18" charset="2"/>
                <a:ea typeface="微软雅黑" panose="020B0503020204020204" pitchFamily="34" charset="-122"/>
              </a:rPr>
              <a:t>a</a:t>
            </a:r>
            <a:r>
              <a:rPr lang="en-US" altLang="zh-CN" sz="28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62471" name="Rectangle 260">
            <a:extLst>
              <a:ext uri="{FF2B5EF4-FFF2-40B4-BE49-F238E27FC236}">
                <a16:creationId xmlns:a16="http://schemas.microsoft.com/office/drawing/2014/main" id="{1F112EA9-F91A-14AA-5D3D-34418945D491}"/>
              </a:ext>
            </a:extLst>
          </p:cNvPr>
          <p:cNvSpPr>
            <a:spLocks noChangeArrowheads="1"/>
          </p:cNvSpPr>
          <p:nvPr/>
        </p:nvSpPr>
        <p:spPr bwMode="auto">
          <a:xfrm>
            <a:off x="7451725" y="4652963"/>
            <a:ext cx="288925" cy="2873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2472" name="Text Box 257">
            <a:extLst>
              <a:ext uri="{FF2B5EF4-FFF2-40B4-BE49-F238E27FC236}">
                <a16:creationId xmlns:a16="http://schemas.microsoft.com/office/drawing/2014/main" id="{E845BAE2-DBE0-B09B-2278-BABF77A4AE3D}"/>
              </a:ext>
            </a:extLst>
          </p:cNvPr>
          <p:cNvSpPr txBox="1">
            <a:spLocks noChangeArrowheads="1"/>
          </p:cNvSpPr>
          <p:nvPr/>
        </p:nvSpPr>
        <p:spPr bwMode="auto">
          <a:xfrm>
            <a:off x="7380288" y="4437063"/>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rgbClr val="FF0000"/>
                </a:solidFill>
                <a:latin typeface="Symbol" panose="05050102010706020507" pitchFamily="18" charset="2"/>
                <a:ea typeface="微软雅黑" panose="020B0503020204020204" pitchFamily="34" charset="-122"/>
              </a:rPr>
              <a:t>a</a:t>
            </a:r>
            <a:r>
              <a:rPr lang="en-US" altLang="zh-CN" sz="28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62473" name="Rectangle 261">
            <a:extLst>
              <a:ext uri="{FF2B5EF4-FFF2-40B4-BE49-F238E27FC236}">
                <a16:creationId xmlns:a16="http://schemas.microsoft.com/office/drawing/2014/main" id="{6A32F265-95BC-8BE2-F9C0-A83BF58581E2}"/>
              </a:ext>
            </a:extLst>
          </p:cNvPr>
          <p:cNvSpPr>
            <a:spLocks noChangeArrowheads="1"/>
          </p:cNvSpPr>
          <p:nvPr/>
        </p:nvSpPr>
        <p:spPr bwMode="auto">
          <a:xfrm>
            <a:off x="8316913" y="6092825"/>
            <a:ext cx="288925" cy="287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2474" name="Text Box 258">
            <a:extLst>
              <a:ext uri="{FF2B5EF4-FFF2-40B4-BE49-F238E27FC236}">
                <a16:creationId xmlns:a16="http://schemas.microsoft.com/office/drawing/2014/main" id="{B1115A79-0DFB-62D7-4449-BED8C160128A}"/>
              </a:ext>
            </a:extLst>
          </p:cNvPr>
          <p:cNvSpPr txBox="1">
            <a:spLocks noChangeArrowheads="1"/>
          </p:cNvSpPr>
          <p:nvPr/>
        </p:nvSpPr>
        <p:spPr bwMode="auto">
          <a:xfrm>
            <a:off x="8101013" y="5949950"/>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rgbClr val="FF0000"/>
                </a:solidFill>
                <a:latin typeface="Symbol" panose="05050102010706020507" pitchFamily="18" charset="2"/>
                <a:ea typeface="微软雅黑" panose="020B0503020204020204" pitchFamily="34" charset="-122"/>
              </a:rPr>
              <a:t>a</a:t>
            </a:r>
            <a:r>
              <a:rPr lang="en-US" altLang="zh-CN" sz="28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p>
        </p:txBody>
      </p:sp>
      <p:sp>
        <p:nvSpPr>
          <p:cNvPr id="62475" name="灯片编号占位符 194">
            <a:extLst>
              <a:ext uri="{FF2B5EF4-FFF2-40B4-BE49-F238E27FC236}">
                <a16:creationId xmlns:a16="http://schemas.microsoft.com/office/drawing/2014/main" id="{8AF0CD8A-6F8F-6E19-4A35-7FEE61169E8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7930902-3D51-46D6-8E51-45702C7CFDE4}"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25</a:t>
            </a:fld>
            <a:endParaRPr lang="en-US" altLang="zh-CN" sz="1200" b="1">
              <a:latin typeface="微软雅黑" panose="020B0503020204020204" pitchFamily="34" charset="-122"/>
              <a:ea typeface="微软雅黑" panose="020B0503020204020204" pitchFamily="34" charset="-122"/>
            </a:endParaRPr>
          </a:p>
        </p:txBody>
      </p:sp>
      <p:graphicFrame>
        <p:nvGraphicFramePr>
          <p:cNvPr id="62476" name="对象 1">
            <a:extLst>
              <a:ext uri="{FF2B5EF4-FFF2-40B4-BE49-F238E27FC236}">
                <a16:creationId xmlns:a16="http://schemas.microsoft.com/office/drawing/2014/main" id="{1F1D2883-8628-A4A4-00A2-B2DD01DA52A2}"/>
              </a:ext>
            </a:extLst>
          </p:cNvPr>
          <p:cNvGraphicFramePr>
            <a:graphicFrameLocks noChangeAspect="1"/>
          </p:cNvGraphicFramePr>
          <p:nvPr/>
        </p:nvGraphicFramePr>
        <p:xfrm>
          <a:off x="4140200" y="1268413"/>
          <a:ext cx="4508500" cy="2514600"/>
        </p:xfrm>
        <a:graphic>
          <a:graphicData uri="http://schemas.openxmlformats.org/presentationml/2006/ole">
            <mc:AlternateContent xmlns:mc="http://schemas.openxmlformats.org/markup-compatibility/2006">
              <mc:Choice xmlns:v="urn:schemas-microsoft-com:vml" Requires="v">
                <p:oleObj name="Equation" r:id="rId3" imgW="3530600" imgH="1968500" progId="Equation.DSMT4">
                  <p:embed/>
                </p:oleObj>
              </mc:Choice>
              <mc:Fallback>
                <p:oleObj name="Equation" r:id="rId3" imgW="3530600" imgH="19685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1268413"/>
                        <a:ext cx="45085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11FCC19F-BF0F-C6FC-FDD8-16C0E723DE00}"/>
              </a:ext>
            </a:extLst>
          </p:cNvPr>
          <p:cNvSpPr>
            <a:spLocks noGrp="1" noRot="1"/>
          </p:cNvSpPr>
          <p:nvPr>
            <p:ph type="title" idx="4294967295"/>
          </p:nvPr>
        </p:nvSpPr>
        <p:spPr>
          <a:xfrm>
            <a:off x="1090613" y="190500"/>
            <a:ext cx="7010400" cy="1527175"/>
          </a:xfrm>
          <a:solidFill>
            <a:srgbClr val="FFFFFF"/>
          </a:solidFill>
        </p:spPr>
        <p:txBody>
          <a:bodyPr/>
          <a:lstStyle/>
          <a:p>
            <a:r>
              <a:rPr lang="zh-CN" altLang="en-US" sz="4000" b="1">
                <a:solidFill>
                  <a:srgbClr val="7030A0"/>
                </a:solidFill>
                <a:latin typeface="微软雅黑" panose="020B0503020204020204" pitchFamily="34" charset="-122"/>
                <a:ea typeface="微软雅黑" panose="020B0503020204020204" pitchFamily="34" charset="-122"/>
              </a:rPr>
              <a:t>面心立方的原胞和基矢</a:t>
            </a:r>
          </a:p>
        </p:txBody>
      </p:sp>
      <p:pic>
        <p:nvPicPr>
          <p:cNvPr id="63491" name="Picture 20">
            <a:extLst>
              <a:ext uri="{FF2B5EF4-FFF2-40B4-BE49-F238E27FC236}">
                <a16:creationId xmlns:a16="http://schemas.microsoft.com/office/drawing/2014/main" id="{A7D80857-29FD-170D-8AE9-24DCCBF05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3859213"/>
            <a:ext cx="316865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3492" name="Group 25">
            <a:extLst>
              <a:ext uri="{FF2B5EF4-FFF2-40B4-BE49-F238E27FC236}">
                <a16:creationId xmlns:a16="http://schemas.microsoft.com/office/drawing/2014/main" id="{4D061F7F-330B-CA1F-82F4-1EEF364360A7}"/>
              </a:ext>
            </a:extLst>
          </p:cNvPr>
          <p:cNvGrpSpPr>
            <a:grpSpLocks/>
          </p:cNvGrpSpPr>
          <p:nvPr/>
        </p:nvGrpSpPr>
        <p:grpSpPr bwMode="auto">
          <a:xfrm>
            <a:off x="250825" y="1989138"/>
            <a:ext cx="3600450" cy="3416300"/>
            <a:chOff x="340" y="1570"/>
            <a:chExt cx="2268" cy="2152"/>
          </a:xfrm>
        </p:grpSpPr>
        <p:pic>
          <p:nvPicPr>
            <p:cNvPr id="63501" name="Picture 5" descr="cibicface-centered_w_rhombohedralprimitivecell_jpg">
              <a:extLst>
                <a:ext uri="{FF2B5EF4-FFF2-40B4-BE49-F238E27FC236}">
                  <a16:creationId xmlns:a16="http://schemas.microsoft.com/office/drawing/2014/main" id="{65EA4619-E6B1-4BC2-E0B0-9F5C9763B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118" r="9810"/>
            <a:stretch>
              <a:fillRect/>
            </a:stretch>
          </p:blipFill>
          <p:spPr bwMode="auto">
            <a:xfrm>
              <a:off x="340" y="1570"/>
              <a:ext cx="2268" cy="2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502" name="Oval 21">
              <a:extLst>
                <a:ext uri="{FF2B5EF4-FFF2-40B4-BE49-F238E27FC236}">
                  <a16:creationId xmlns:a16="http://schemas.microsoft.com/office/drawing/2014/main" id="{815F24AA-242B-51EA-F29C-C3CD1F69E632}"/>
                </a:ext>
              </a:extLst>
            </p:cNvPr>
            <p:cNvSpPr>
              <a:spLocks noChangeArrowheads="1"/>
            </p:cNvSpPr>
            <p:nvPr/>
          </p:nvSpPr>
          <p:spPr bwMode="auto">
            <a:xfrm>
              <a:off x="1338" y="3067"/>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sp>
          <p:nvSpPr>
            <p:cNvPr id="63503" name="Oval 22">
              <a:extLst>
                <a:ext uri="{FF2B5EF4-FFF2-40B4-BE49-F238E27FC236}">
                  <a16:creationId xmlns:a16="http://schemas.microsoft.com/office/drawing/2014/main" id="{9AD20CDB-63B7-44F5-7690-9E08F1C6D3AC}"/>
                </a:ext>
              </a:extLst>
            </p:cNvPr>
            <p:cNvSpPr>
              <a:spLocks noChangeArrowheads="1"/>
            </p:cNvSpPr>
            <p:nvPr/>
          </p:nvSpPr>
          <p:spPr bwMode="auto">
            <a:xfrm>
              <a:off x="839" y="2387"/>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sp>
          <p:nvSpPr>
            <p:cNvPr id="63504" name="Oval 23">
              <a:extLst>
                <a:ext uri="{FF2B5EF4-FFF2-40B4-BE49-F238E27FC236}">
                  <a16:creationId xmlns:a16="http://schemas.microsoft.com/office/drawing/2014/main" id="{075BB151-FDCB-C7A5-E9A3-FFC8EE3BC2DE}"/>
                </a:ext>
              </a:extLst>
            </p:cNvPr>
            <p:cNvSpPr>
              <a:spLocks noChangeArrowheads="1"/>
            </p:cNvSpPr>
            <p:nvPr/>
          </p:nvSpPr>
          <p:spPr bwMode="auto">
            <a:xfrm>
              <a:off x="1565" y="2387"/>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sp>
          <p:nvSpPr>
            <p:cNvPr id="63505" name="Oval 23">
              <a:extLst>
                <a:ext uri="{FF2B5EF4-FFF2-40B4-BE49-F238E27FC236}">
                  <a16:creationId xmlns:a16="http://schemas.microsoft.com/office/drawing/2014/main" id="{DA760808-B194-04A0-33AF-4B0CA3340A1D}"/>
                </a:ext>
              </a:extLst>
            </p:cNvPr>
            <p:cNvSpPr>
              <a:spLocks noChangeArrowheads="1"/>
            </p:cNvSpPr>
            <p:nvPr/>
          </p:nvSpPr>
          <p:spPr bwMode="auto">
            <a:xfrm>
              <a:off x="1881" y="2593"/>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sp>
          <p:nvSpPr>
            <p:cNvPr id="63506" name="Oval 23">
              <a:extLst>
                <a:ext uri="{FF2B5EF4-FFF2-40B4-BE49-F238E27FC236}">
                  <a16:creationId xmlns:a16="http://schemas.microsoft.com/office/drawing/2014/main" id="{13201A5C-64E4-CC4B-34D3-10CAE0C15029}"/>
                </a:ext>
              </a:extLst>
            </p:cNvPr>
            <p:cNvSpPr>
              <a:spLocks noChangeArrowheads="1"/>
            </p:cNvSpPr>
            <p:nvPr/>
          </p:nvSpPr>
          <p:spPr bwMode="auto">
            <a:xfrm>
              <a:off x="1060" y="2614"/>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sp>
          <p:nvSpPr>
            <p:cNvPr id="63507" name="Oval 23">
              <a:extLst>
                <a:ext uri="{FF2B5EF4-FFF2-40B4-BE49-F238E27FC236}">
                  <a16:creationId xmlns:a16="http://schemas.microsoft.com/office/drawing/2014/main" id="{5BAB133D-635C-0346-B909-DCB0BA441CCD}"/>
                </a:ext>
              </a:extLst>
            </p:cNvPr>
            <p:cNvSpPr>
              <a:spLocks noChangeArrowheads="1"/>
            </p:cNvSpPr>
            <p:nvPr/>
          </p:nvSpPr>
          <p:spPr bwMode="auto">
            <a:xfrm>
              <a:off x="1635" y="2095"/>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sp>
          <p:nvSpPr>
            <p:cNvPr id="63508" name="Oval 23">
              <a:extLst>
                <a:ext uri="{FF2B5EF4-FFF2-40B4-BE49-F238E27FC236}">
                  <a16:creationId xmlns:a16="http://schemas.microsoft.com/office/drawing/2014/main" id="{5409E359-63F0-2216-CB02-2B38B272F35B}"/>
                </a:ext>
              </a:extLst>
            </p:cNvPr>
            <p:cNvSpPr>
              <a:spLocks noChangeArrowheads="1"/>
            </p:cNvSpPr>
            <p:nvPr/>
          </p:nvSpPr>
          <p:spPr bwMode="auto">
            <a:xfrm>
              <a:off x="1388" y="1908"/>
              <a:ext cx="137" cy="136"/>
            </a:xfrm>
            <a:prstGeom prst="ellipse">
              <a:avLst/>
            </a:prstGeom>
            <a:solidFill>
              <a:srgbClr val="FF99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grpSp>
      <p:sp>
        <p:nvSpPr>
          <p:cNvPr id="63493" name="Rectangle 29">
            <a:extLst>
              <a:ext uri="{FF2B5EF4-FFF2-40B4-BE49-F238E27FC236}">
                <a16:creationId xmlns:a16="http://schemas.microsoft.com/office/drawing/2014/main" id="{F218554D-642E-0876-0C40-8BADC2DF107D}"/>
              </a:ext>
            </a:extLst>
          </p:cNvPr>
          <p:cNvSpPr>
            <a:spLocks noChangeArrowheads="1"/>
          </p:cNvSpPr>
          <p:nvPr/>
        </p:nvSpPr>
        <p:spPr bwMode="auto">
          <a:xfrm>
            <a:off x="5940425" y="4897438"/>
            <a:ext cx="288925" cy="2873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3494" name="Text Box 33">
            <a:extLst>
              <a:ext uri="{FF2B5EF4-FFF2-40B4-BE49-F238E27FC236}">
                <a16:creationId xmlns:a16="http://schemas.microsoft.com/office/drawing/2014/main" id="{967D4288-82AC-122B-0926-92421A9EA3C9}"/>
              </a:ext>
            </a:extLst>
          </p:cNvPr>
          <p:cNvSpPr txBox="1">
            <a:spLocks noChangeArrowheads="1"/>
          </p:cNvSpPr>
          <p:nvPr/>
        </p:nvSpPr>
        <p:spPr bwMode="auto">
          <a:xfrm>
            <a:off x="5751513" y="4754563"/>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rgbClr val="FF0000"/>
                </a:solidFill>
                <a:latin typeface="Symbol" panose="05050102010706020507" pitchFamily="18" charset="2"/>
                <a:ea typeface="微软雅黑" panose="020B0503020204020204" pitchFamily="34" charset="-122"/>
              </a:rPr>
              <a:t>a</a:t>
            </a:r>
            <a:r>
              <a:rPr lang="en-US" altLang="zh-CN" sz="28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63495" name="Rectangle 36">
            <a:extLst>
              <a:ext uri="{FF2B5EF4-FFF2-40B4-BE49-F238E27FC236}">
                <a16:creationId xmlns:a16="http://schemas.microsoft.com/office/drawing/2014/main" id="{F86CAFA4-BE7F-3962-0989-050853E97329}"/>
              </a:ext>
            </a:extLst>
          </p:cNvPr>
          <p:cNvSpPr>
            <a:spLocks noChangeArrowheads="1"/>
          </p:cNvSpPr>
          <p:nvPr/>
        </p:nvSpPr>
        <p:spPr bwMode="auto">
          <a:xfrm>
            <a:off x="6948488" y="5013325"/>
            <a:ext cx="288925" cy="287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3496" name="Text Box 34">
            <a:extLst>
              <a:ext uri="{FF2B5EF4-FFF2-40B4-BE49-F238E27FC236}">
                <a16:creationId xmlns:a16="http://schemas.microsoft.com/office/drawing/2014/main" id="{FEE4EE12-5A7D-64A3-EF35-6C8B62EA7663}"/>
              </a:ext>
            </a:extLst>
          </p:cNvPr>
          <p:cNvSpPr txBox="1">
            <a:spLocks noChangeArrowheads="1"/>
          </p:cNvSpPr>
          <p:nvPr/>
        </p:nvSpPr>
        <p:spPr bwMode="auto">
          <a:xfrm>
            <a:off x="6777038" y="4826000"/>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rgbClr val="FF0000"/>
                </a:solidFill>
                <a:latin typeface="Symbol" panose="05050102010706020507" pitchFamily="18" charset="2"/>
                <a:ea typeface="微软雅黑" panose="020B0503020204020204" pitchFamily="34" charset="-122"/>
              </a:rPr>
              <a:t>a</a:t>
            </a:r>
            <a:r>
              <a:rPr lang="en-US" altLang="zh-CN" sz="28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63497" name="Rectangle 38">
            <a:extLst>
              <a:ext uri="{FF2B5EF4-FFF2-40B4-BE49-F238E27FC236}">
                <a16:creationId xmlns:a16="http://schemas.microsoft.com/office/drawing/2014/main" id="{953B2967-3F2D-1061-1D60-F87E3A6422B6}"/>
              </a:ext>
            </a:extLst>
          </p:cNvPr>
          <p:cNvSpPr>
            <a:spLocks noChangeArrowheads="1"/>
          </p:cNvSpPr>
          <p:nvPr/>
        </p:nvSpPr>
        <p:spPr bwMode="auto">
          <a:xfrm>
            <a:off x="7351713" y="5921375"/>
            <a:ext cx="288925" cy="287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3498" name="Text Box 35">
            <a:extLst>
              <a:ext uri="{FF2B5EF4-FFF2-40B4-BE49-F238E27FC236}">
                <a16:creationId xmlns:a16="http://schemas.microsoft.com/office/drawing/2014/main" id="{3699ED8E-D5A3-A7DB-01B3-2A1F16A539D8}"/>
              </a:ext>
            </a:extLst>
          </p:cNvPr>
          <p:cNvSpPr txBox="1">
            <a:spLocks noChangeArrowheads="1"/>
          </p:cNvSpPr>
          <p:nvPr/>
        </p:nvSpPr>
        <p:spPr bwMode="auto">
          <a:xfrm>
            <a:off x="7092950" y="5876925"/>
            <a:ext cx="530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rgbClr val="FF0000"/>
                </a:solidFill>
                <a:latin typeface="Symbol" panose="05050102010706020507" pitchFamily="18" charset="2"/>
                <a:ea typeface="微软雅黑" panose="020B0503020204020204" pitchFamily="34" charset="-122"/>
              </a:rPr>
              <a:t>a</a:t>
            </a:r>
            <a:r>
              <a:rPr lang="en-US" altLang="zh-CN" sz="28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p>
        </p:txBody>
      </p:sp>
      <p:sp>
        <p:nvSpPr>
          <p:cNvPr id="63499" name="灯片编号占位符 21">
            <a:extLst>
              <a:ext uri="{FF2B5EF4-FFF2-40B4-BE49-F238E27FC236}">
                <a16:creationId xmlns:a16="http://schemas.microsoft.com/office/drawing/2014/main" id="{6F4EB41B-7ACA-CDE2-A297-4A695F0DC6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4CAACFE-9CB1-4937-96A9-2BCE10E48144}"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26</a:t>
            </a:fld>
            <a:endParaRPr lang="en-US" altLang="zh-CN" sz="1200" b="1">
              <a:latin typeface="微软雅黑" panose="020B0503020204020204" pitchFamily="34" charset="-122"/>
              <a:ea typeface="微软雅黑" panose="020B0503020204020204" pitchFamily="34" charset="-122"/>
            </a:endParaRPr>
          </a:p>
        </p:txBody>
      </p:sp>
      <p:graphicFrame>
        <p:nvGraphicFramePr>
          <p:cNvPr id="63500" name="对象 2">
            <a:extLst>
              <a:ext uri="{FF2B5EF4-FFF2-40B4-BE49-F238E27FC236}">
                <a16:creationId xmlns:a16="http://schemas.microsoft.com/office/drawing/2014/main" id="{1B58A947-597E-4616-3DF5-4C7F48B11B76}"/>
              </a:ext>
            </a:extLst>
          </p:cNvPr>
          <p:cNvGraphicFramePr>
            <a:graphicFrameLocks noChangeAspect="1"/>
          </p:cNvGraphicFramePr>
          <p:nvPr/>
        </p:nvGraphicFramePr>
        <p:xfrm>
          <a:off x="4467225" y="1277938"/>
          <a:ext cx="3273425" cy="2511425"/>
        </p:xfrm>
        <a:graphic>
          <a:graphicData uri="http://schemas.openxmlformats.org/presentationml/2006/ole">
            <mc:AlternateContent xmlns:mc="http://schemas.openxmlformats.org/markup-compatibility/2006">
              <mc:Choice xmlns:v="urn:schemas-microsoft-com:vml" Requires="v">
                <p:oleObj name="Equation" r:id="rId4" imgW="2565400" imgH="1968500" progId="Equation.DSMT4">
                  <p:embed/>
                </p:oleObj>
              </mc:Choice>
              <mc:Fallback>
                <p:oleObj name="Equation" r:id="rId4" imgW="2565400" imgH="19685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67225" y="1277938"/>
                        <a:ext cx="3273425"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id="{C650155E-2EA3-251A-EC04-EB32D34E0C51}"/>
              </a:ext>
            </a:extLst>
          </p:cNvPr>
          <p:cNvSpPr>
            <a:spLocks noGrp="1" noRot="1"/>
          </p:cNvSpPr>
          <p:nvPr>
            <p:ph type="body" sz="half" idx="4294967295"/>
          </p:nvPr>
        </p:nvSpPr>
        <p:spPr>
          <a:xfrm>
            <a:off x="96838" y="3068638"/>
            <a:ext cx="7643812" cy="1900237"/>
          </a:xfrm>
          <a:solidFill>
            <a:srgbClr val="FFFFFF"/>
          </a:solidFill>
        </p:spPr>
        <p:txBody>
          <a:bodyPr/>
          <a:lstStyle/>
          <a:p>
            <a:pPr>
              <a:buFont typeface="Wingdings" panose="05000000000000000000" pitchFamily="2" charset="2"/>
              <a:buNone/>
            </a:pPr>
            <a:r>
              <a:rPr lang="zh-CN" altLang="en-US" sz="2800" b="1">
                <a:solidFill>
                  <a:srgbClr val="FF0000"/>
                </a:solidFill>
                <a:latin typeface="微软雅黑" panose="020B0503020204020204" pitchFamily="34" charset="-122"/>
                <a:ea typeface="微软雅黑" panose="020B0503020204020204" pitchFamily="34" charset="-122"/>
              </a:rPr>
              <a:t>惯用晶胞</a:t>
            </a:r>
          </a:p>
          <a:p>
            <a:pPr lvl="1"/>
            <a:r>
              <a:rPr lang="zh-CN" altLang="en-US" b="1">
                <a:solidFill>
                  <a:srgbClr val="0000FF"/>
                </a:solidFill>
                <a:latin typeface="微软雅黑" panose="020B0503020204020204" pitchFamily="34" charset="-122"/>
                <a:ea typeface="微软雅黑" panose="020B0503020204020204" pitchFamily="34" charset="-122"/>
              </a:rPr>
              <a:t>晶体学</a:t>
            </a:r>
            <a:r>
              <a:rPr lang="zh-CN" altLang="en-US" b="1">
                <a:latin typeface="微软雅黑" panose="020B0503020204020204" pitchFamily="34" charset="-122"/>
                <a:ea typeface="微软雅黑" panose="020B0503020204020204" pitchFamily="34" charset="-122"/>
              </a:rPr>
              <a:t>所规定的周期性单元</a:t>
            </a:r>
          </a:p>
          <a:p>
            <a:pPr lvl="1"/>
            <a:r>
              <a:rPr lang="zh-CN" altLang="en-US" b="1">
                <a:solidFill>
                  <a:srgbClr val="0000FF"/>
                </a:solidFill>
                <a:latin typeface="微软雅黑" panose="020B0503020204020204" pitchFamily="34" charset="-122"/>
                <a:ea typeface="微软雅黑" panose="020B0503020204020204" pitchFamily="34" charset="-122"/>
              </a:rPr>
              <a:t>晶格常数</a:t>
            </a:r>
            <a:r>
              <a:rPr lang="en-US" altLang="zh-CN" b="1">
                <a:solidFill>
                  <a:srgbClr val="0000FF"/>
                </a:solidFill>
                <a:latin typeface="微软雅黑" panose="020B0503020204020204" pitchFamily="34" charset="-122"/>
                <a:ea typeface="微软雅黑" panose="020B0503020204020204" pitchFamily="34" charset="-122"/>
              </a:rPr>
              <a:t>=</a:t>
            </a:r>
            <a:r>
              <a:rPr lang="zh-CN" altLang="en-US" b="1">
                <a:solidFill>
                  <a:srgbClr val="0000FF"/>
                </a:solidFill>
                <a:latin typeface="微软雅黑" panose="020B0503020204020204" pitchFamily="34" charset="-122"/>
                <a:ea typeface="微软雅黑" panose="020B0503020204020204" pitchFamily="34" charset="-122"/>
              </a:rPr>
              <a:t>（惯用）晶胞的边长</a:t>
            </a:r>
          </a:p>
          <a:p>
            <a:pPr lvl="1"/>
            <a:r>
              <a:rPr lang="zh-CN" altLang="en-US" b="1">
                <a:latin typeface="微软雅黑" panose="020B0503020204020204" pitchFamily="34" charset="-122"/>
                <a:ea typeface="微软雅黑" panose="020B0503020204020204" pitchFamily="34" charset="-122"/>
              </a:rPr>
              <a:t>采用惯用晶胞的优点在于对称性凸显</a:t>
            </a:r>
          </a:p>
        </p:txBody>
      </p:sp>
      <p:pic>
        <p:nvPicPr>
          <p:cNvPr id="64515" name="Picture 8" descr="fcc">
            <a:extLst>
              <a:ext uri="{FF2B5EF4-FFF2-40B4-BE49-F238E27FC236}">
                <a16:creationId xmlns:a16="http://schemas.microsoft.com/office/drawing/2014/main" id="{E8D6FDCC-EE27-5590-1A3A-D17600371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3716338"/>
            <a:ext cx="2117725"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6" name="Text Box 10">
            <a:extLst>
              <a:ext uri="{FF2B5EF4-FFF2-40B4-BE49-F238E27FC236}">
                <a16:creationId xmlns:a16="http://schemas.microsoft.com/office/drawing/2014/main" id="{69A693DA-078E-F196-000F-61011C68205F}"/>
              </a:ext>
            </a:extLst>
          </p:cNvPr>
          <p:cNvSpPr txBox="1">
            <a:spLocks noChangeArrowheads="1"/>
          </p:cNvSpPr>
          <p:nvPr/>
        </p:nvSpPr>
        <p:spPr bwMode="auto">
          <a:xfrm>
            <a:off x="96838" y="2060575"/>
            <a:ext cx="61928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FF0000"/>
                </a:solidFill>
                <a:latin typeface="微软雅黑" panose="020B0503020204020204" pitchFamily="34" charset="-122"/>
                <a:ea typeface="微软雅黑" panose="020B0503020204020204" pitchFamily="34" charset="-122"/>
              </a:rPr>
              <a:t>单胞</a:t>
            </a:r>
            <a:r>
              <a:rPr lang="zh-CN" altLang="en-US" sz="2800" b="1">
                <a:latin typeface="微软雅黑" panose="020B0503020204020204" pitchFamily="34" charset="-122"/>
                <a:ea typeface="微软雅黑" panose="020B0503020204020204" pitchFamily="34" charset="-122"/>
              </a:rPr>
              <a:t>是能体现晶格对称性的常用晶胞，也叫惯用晶胞</a:t>
            </a:r>
          </a:p>
        </p:txBody>
      </p:sp>
      <p:sp>
        <p:nvSpPr>
          <p:cNvPr id="64517" name="Rectangle 2">
            <a:extLst>
              <a:ext uri="{FF2B5EF4-FFF2-40B4-BE49-F238E27FC236}">
                <a16:creationId xmlns:a16="http://schemas.microsoft.com/office/drawing/2014/main" id="{5C50A4A3-4D97-3D80-0A1F-CEC56063439E}"/>
              </a:ext>
            </a:extLst>
          </p:cNvPr>
          <p:cNvSpPr>
            <a:spLocks noRot="1" noChangeArrowheads="1"/>
          </p:cNvSpPr>
          <p:nvPr/>
        </p:nvSpPr>
        <p:spPr bwMode="auto">
          <a:xfrm>
            <a:off x="1063625" y="107950"/>
            <a:ext cx="70104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t>单胞（惯用晶胞）</a:t>
            </a:r>
            <a:endParaRPr lang="en-US" altLang="zh-CN" sz="4000" b="1">
              <a:solidFill>
                <a:srgbClr val="7030A0"/>
              </a:solidFill>
              <a:latin typeface="微软雅黑" panose="020B0503020204020204" pitchFamily="34" charset="-122"/>
              <a:ea typeface="微软雅黑" panose="020B0503020204020204" pitchFamily="34" charset="-122"/>
              <a:cs typeface="Arial" panose="020B0604020202020204" pitchFamily="34" charset="0"/>
            </a:endParaRPr>
          </a:p>
          <a:p>
            <a:pPr algn="ctr" eaLnBrk="1" hangingPunct="1">
              <a:spcBef>
                <a:spcPct val="0"/>
              </a:spcBef>
              <a:buFontTx/>
              <a:buNone/>
            </a:pPr>
            <a:r>
              <a:rPr lang="en-US" altLang="zh-CN"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t>(Conventional Unit Cell)</a:t>
            </a:r>
            <a:endParaRPr lang="zh-CN" altLang="en-US" sz="4000" b="1">
              <a:solidFill>
                <a:srgbClr val="7030A0"/>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64518" name="Picture 6" descr="Cubic_crystal_shape">
            <a:extLst>
              <a:ext uri="{FF2B5EF4-FFF2-40B4-BE49-F238E27FC236}">
                <a16:creationId xmlns:a16="http://schemas.microsoft.com/office/drawing/2014/main" id="{D23A1599-3DE2-9B33-8519-AF9DC8263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025" y="1484313"/>
            <a:ext cx="1871663"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9" name="灯片编号占位符 11">
            <a:extLst>
              <a:ext uri="{FF2B5EF4-FFF2-40B4-BE49-F238E27FC236}">
                <a16:creationId xmlns:a16="http://schemas.microsoft.com/office/drawing/2014/main" id="{CC3DB65A-1F59-3D75-7891-A2A6C9C9767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796252F-6ADC-4A5A-B163-4C37267D5BD5}"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27</a:t>
            </a:fld>
            <a:endParaRPr lang="en-US" altLang="zh-CN" sz="1200" b="1">
              <a:latin typeface="微软雅黑" panose="020B0503020204020204" pitchFamily="34" charset="-122"/>
              <a:ea typeface="微软雅黑" panose="020B0503020204020204" pitchFamily="34" charset="-122"/>
            </a:endParaRPr>
          </a:p>
        </p:txBody>
      </p:sp>
      <p:sp>
        <p:nvSpPr>
          <p:cNvPr id="64520" name="Text Box 10">
            <a:extLst>
              <a:ext uri="{FF2B5EF4-FFF2-40B4-BE49-F238E27FC236}">
                <a16:creationId xmlns:a16="http://schemas.microsoft.com/office/drawing/2014/main" id="{FFBC0ED1-EDE7-E1C2-975B-5E9E88917F49}"/>
              </a:ext>
            </a:extLst>
          </p:cNvPr>
          <p:cNvSpPr txBox="1">
            <a:spLocks noChangeArrowheads="1"/>
          </p:cNvSpPr>
          <p:nvPr/>
        </p:nvSpPr>
        <p:spPr bwMode="auto">
          <a:xfrm>
            <a:off x="107950" y="5211763"/>
            <a:ext cx="61928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微软雅黑" panose="020B0503020204020204" pitchFamily="34" charset="-122"/>
                <a:ea typeface="微软雅黑" panose="020B0503020204020204" pitchFamily="34" charset="-122"/>
              </a:rPr>
              <a:t>注意</a:t>
            </a:r>
            <a:r>
              <a:rPr lang="zh-CN" altLang="en-US" sz="2800" b="1">
                <a:solidFill>
                  <a:srgbClr val="FF0000"/>
                </a:solidFill>
                <a:latin typeface="微软雅黑" panose="020B0503020204020204" pitchFamily="34" charset="-122"/>
                <a:ea typeface="微软雅黑" panose="020B0503020204020204" pitchFamily="34" charset="-122"/>
              </a:rPr>
              <a:t>原胞基矢</a:t>
            </a:r>
            <a:r>
              <a:rPr lang="zh-CN" altLang="en-US" sz="2800" b="1">
                <a:latin typeface="微软雅黑" panose="020B0503020204020204" pitchFamily="34" charset="-122"/>
                <a:ea typeface="微软雅黑" panose="020B0503020204020204" pitchFamily="34" charset="-122"/>
              </a:rPr>
              <a:t>和</a:t>
            </a:r>
            <a:r>
              <a:rPr lang="zh-CN" altLang="en-US" sz="2800" b="1">
                <a:solidFill>
                  <a:srgbClr val="FF0000"/>
                </a:solidFill>
                <a:latin typeface="微软雅黑" panose="020B0503020204020204" pitchFamily="34" charset="-122"/>
                <a:ea typeface="微软雅黑" panose="020B0503020204020204" pitchFamily="34" charset="-122"/>
              </a:rPr>
              <a:t>惯用晶胞基矢</a:t>
            </a:r>
            <a:r>
              <a:rPr lang="zh-CN" altLang="en-US" sz="2800" b="1">
                <a:latin typeface="微软雅黑" panose="020B0503020204020204" pitchFamily="34" charset="-122"/>
                <a:ea typeface="微软雅黑" panose="020B0503020204020204" pitchFamily="34" charset="-122"/>
              </a:rPr>
              <a:t>的异同</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8">
            <a:extLst>
              <a:ext uri="{FF2B5EF4-FFF2-40B4-BE49-F238E27FC236}">
                <a16:creationId xmlns:a16="http://schemas.microsoft.com/office/drawing/2014/main" id="{E5F66D26-7939-D2EC-856A-33D09E10897A}"/>
              </a:ext>
            </a:extLst>
          </p:cNvPr>
          <p:cNvSpPr txBox="1">
            <a:spLocks noChangeArrowheads="1"/>
          </p:cNvSpPr>
          <p:nvPr/>
        </p:nvSpPr>
        <p:spPr bwMode="auto">
          <a:xfrm>
            <a:off x="449263" y="1914525"/>
            <a:ext cx="6192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FF"/>
                </a:solidFill>
                <a:latin typeface="微软雅黑" panose="020B0503020204020204" pitchFamily="34" charset="-122"/>
                <a:ea typeface="微软雅黑" panose="020B0503020204020204" pitchFamily="34" charset="-122"/>
              </a:rPr>
              <a:t>立方晶系的单胞就是立方体</a:t>
            </a:r>
          </a:p>
        </p:txBody>
      </p:sp>
      <p:grpSp>
        <p:nvGrpSpPr>
          <p:cNvPr id="65539" name="组合 2">
            <a:extLst>
              <a:ext uri="{FF2B5EF4-FFF2-40B4-BE49-F238E27FC236}">
                <a16:creationId xmlns:a16="http://schemas.microsoft.com/office/drawing/2014/main" id="{D19875C6-4750-9B78-BFBB-73F0C24BF431}"/>
              </a:ext>
            </a:extLst>
          </p:cNvPr>
          <p:cNvGrpSpPr>
            <a:grpSpLocks/>
          </p:cNvGrpSpPr>
          <p:nvPr/>
        </p:nvGrpSpPr>
        <p:grpSpPr bwMode="auto">
          <a:xfrm>
            <a:off x="401638" y="3073400"/>
            <a:ext cx="2160587" cy="2967038"/>
            <a:chOff x="4067175" y="3357563"/>
            <a:chExt cx="2160588" cy="2967037"/>
          </a:xfrm>
        </p:grpSpPr>
        <p:pic>
          <p:nvPicPr>
            <p:cNvPr id="65570" name="Picture 4" descr="Image:Cubic-body-centered.svg">
              <a:hlinkClick r:id="rId2"/>
              <a:extLst>
                <a:ext uri="{FF2B5EF4-FFF2-40B4-BE49-F238E27FC236}">
                  <a16:creationId xmlns:a16="http://schemas.microsoft.com/office/drawing/2014/main" id="{979CFCEC-56F7-0D25-E3F4-E0E2CC5B54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5913" y="3357563"/>
              <a:ext cx="2101850" cy="2449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65571" name="Text Box 32">
              <a:extLst>
                <a:ext uri="{FF2B5EF4-FFF2-40B4-BE49-F238E27FC236}">
                  <a16:creationId xmlns:a16="http://schemas.microsoft.com/office/drawing/2014/main" id="{02E69954-ACF0-4697-BE93-509B159F808A}"/>
                </a:ext>
              </a:extLst>
            </p:cNvPr>
            <p:cNvSpPr txBox="1">
              <a:spLocks noChangeArrowheads="1"/>
            </p:cNvSpPr>
            <p:nvPr/>
          </p:nvSpPr>
          <p:spPr bwMode="auto">
            <a:xfrm>
              <a:off x="4067175" y="5924550"/>
              <a:ext cx="1728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1" eaLnBrk="1" hangingPunct="1">
                <a:buClr>
                  <a:schemeClr val="hlink"/>
                </a:buClr>
                <a:buFontTx/>
                <a:buNone/>
              </a:pPr>
              <a:r>
                <a:rPr lang="en-US" altLang="zh-CN" sz="2000" b="1">
                  <a:solidFill>
                    <a:srgbClr val="000000"/>
                  </a:solidFill>
                  <a:latin typeface="微软雅黑" panose="020B0503020204020204" pitchFamily="34" charset="-122"/>
                  <a:ea typeface="微软雅黑" panose="020B0503020204020204" pitchFamily="34" charset="-122"/>
                </a:rPr>
                <a:t>2</a:t>
              </a:r>
              <a:r>
                <a:rPr lang="zh-CN" altLang="en-US" sz="2000" b="1">
                  <a:solidFill>
                    <a:srgbClr val="000000"/>
                  </a:solidFill>
                  <a:latin typeface="微软雅黑" panose="020B0503020204020204" pitchFamily="34" charset="-122"/>
                  <a:ea typeface="微软雅黑" panose="020B0503020204020204" pitchFamily="34" charset="-122"/>
                </a:rPr>
                <a:t>个原子</a:t>
              </a:r>
            </a:p>
          </p:txBody>
        </p:sp>
      </p:grpSp>
      <p:grpSp>
        <p:nvGrpSpPr>
          <p:cNvPr id="65540" name="组合 1">
            <a:extLst>
              <a:ext uri="{FF2B5EF4-FFF2-40B4-BE49-F238E27FC236}">
                <a16:creationId xmlns:a16="http://schemas.microsoft.com/office/drawing/2014/main" id="{AE18FD9B-1AC7-F846-BD21-C77B036BA8EE}"/>
              </a:ext>
            </a:extLst>
          </p:cNvPr>
          <p:cNvGrpSpPr>
            <a:grpSpLocks/>
          </p:cNvGrpSpPr>
          <p:nvPr/>
        </p:nvGrpSpPr>
        <p:grpSpPr bwMode="auto">
          <a:xfrm>
            <a:off x="5724525" y="3481388"/>
            <a:ext cx="2962275" cy="3111500"/>
            <a:chOff x="684214" y="3213100"/>
            <a:chExt cx="2962275" cy="3111500"/>
          </a:xfrm>
        </p:grpSpPr>
        <p:grpSp>
          <p:nvGrpSpPr>
            <p:cNvPr id="65549" name="Group 12">
              <a:extLst>
                <a:ext uri="{FF2B5EF4-FFF2-40B4-BE49-F238E27FC236}">
                  <a16:creationId xmlns:a16="http://schemas.microsoft.com/office/drawing/2014/main" id="{854825D3-8A9F-6489-6583-C5A8F9271BA0}"/>
                </a:ext>
              </a:extLst>
            </p:cNvPr>
            <p:cNvGrpSpPr>
              <a:grpSpLocks/>
            </p:cNvGrpSpPr>
            <p:nvPr/>
          </p:nvGrpSpPr>
          <p:grpSpPr bwMode="auto">
            <a:xfrm>
              <a:off x="684214" y="3213100"/>
              <a:ext cx="2962275" cy="2697163"/>
              <a:chOff x="833" y="1979"/>
              <a:chExt cx="1866" cy="1699"/>
            </a:xfrm>
          </p:grpSpPr>
          <p:graphicFrame>
            <p:nvGraphicFramePr>
              <p:cNvPr id="65551" name="Object 2">
                <a:extLst>
                  <a:ext uri="{FF2B5EF4-FFF2-40B4-BE49-F238E27FC236}">
                    <a16:creationId xmlns:a16="http://schemas.microsoft.com/office/drawing/2014/main" id="{685FEC9E-FE26-A21D-7C29-534CEDC35EAC}"/>
                  </a:ext>
                </a:extLst>
              </p:cNvPr>
              <p:cNvGraphicFramePr>
                <a:graphicFrameLocks noChangeAspect="1"/>
              </p:cNvGraphicFramePr>
              <p:nvPr/>
            </p:nvGraphicFramePr>
            <p:xfrm>
              <a:off x="833" y="1979"/>
              <a:ext cx="1866" cy="1699"/>
            </p:xfrm>
            <a:graphic>
              <a:graphicData uri="http://schemas.openxmlformats.org/presentationml/2006/ole">
                <mc:AlternateContent xmlns:mc="http://schemas.openxmlformats.org/markup-compatibility/2006">
                  <mc:Choice xmlns:v="urn:schemas-microsoft-com:vml" Requires="v">
                    <p:oleObj name="Photo Editor Photo" r:id="rId4" imgW="3362794" imgH="3191320" progId="MSPhotoEd.3">
                      <p:embed/>
                    </p:oleObj>
                  </mc:Choice>
                  <mc:Fallback>
                    <p:oleObj name="Photo Editor Photo" r:id="rId4" imgW="3362794" imgH="3191320" progId="MSPhotoEd.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3" y="1979"/>
                            <a:ext cx="1866" cy="1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52" name="Oval 14">
                <a:extLst>
                  <a:ext uri="{FF2B5EF4-FFF2-40B4-BE49-F238E27FC236}">
                    <a16:creationId xmlns:a16="http://schemas.microsoft.com/office/drawing/2014/main" id="{428AE180-550F-9F8C-347B-87043DDB63DC}"/>
                  </a:ext>
                </a:extLst>
              </p:cNvPr>
              <p:cNvSpPr>
                <a:spLocks noChangeArrowheads="1"/>
              </p:cNvSpPr>
              <p:nvPr/>
            </p:nvSpPr>
            <p:spPr bwMode="auto">
              <a:xfrm>
                <a:off x="951" y="2341"/>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5553" name="Oval 15">
                <a:extLst>
                  <a:ext uri="{FF2B5EF4-FFF2-40B4-BE49-F238E27FC236}">
                    <a16:creationId xmlns:a16="http://schemas.microsoft.com/office/drawing/2014/main" id="{200986D9-8F7B-5EC6-9B04-45D2E430AB96}"/>
                  </a:ext>
                </a:extLst>
              </p:cNvPr>
              <p:cNvSpPr>
                <a:spLocks noChangeArrowheads="1"/>
              </p:cNvSpPr>
              <p:nvPr/>
            </p:nvSpPr>
            <p:spPr bwMode="auto">
              <a:xfrm>
                <a:off x="1265" y="2702"/>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5554" name="Oval 16">
                <a:extLst>
                  <a:ext uri="{FF2B5EF4-FFF2-40B4-BE49-F238E27FC236}">
                    <a16:creationId xmlns:a16="http://schemas.microsoft.com/office/drawing/2014/main" id="{2786D540-7483-C6B9-8F9E-943AB385C2F4}"/>
                  </a:ext>
                </a:extLst>
              </p:cNvPr>
              <p:cNvSpPr>
                <a:spLocks noChangeArrowheads="1"/>
              </p:cNvSpPr>
              <p:nvPr/>
            </p:nvSpPr>
            <p:spPr bwMode="auto">
              <a:xfrm>
                <a:off x="942" y="3346"/>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5555" name="Oval 17">
                <a:extLst>
                  <a:ext uri="{FF2B5EF4-FFF2-40B4-BE49-F238E27FC236}">
                    <a16:creationId xmlns:a16="http://schemas.microsoft.com/office/drawing/2014/main" id="{F9FE3416-96DD-9825-DFB8-EE4C9B31485F}"/>
                  </a:ext>
                </a:extLst>
              </p:cNvPr>
              <p:cNvSpPr>
                <a:spLocks noChangeArrowheads="1"/>
              </p:cNvSpPr>
              <p:nvPr/>
            </p:nvSpPr>
            <p:spPr bwMode="auto">
              <a:xfrm>
                <a:off x="1601" y="2063"/>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sp>
            <p:nvSpPr>
              <p:cNvPr id="65556" name="Oval 18">
                <a:extLst>
                  <a:ext uri="{FF2B5EF4-FFF2-40B4-BE49-F238E27FC236}">
                    <a16:creationId xmlns:a16="http://schemas.microsoft.com/office/drawing/2014/main" id="{14DA8BC5-6960-1929-A3BC-692378A44AE9}"/>
                  </a:ext>
                </a:extLst>
              </p:cNvPr>
              <p:cNvSpPr>
                <a:spLocks noChangeArrowheads="1"/>
              </p:cNvSpPr>
              <p:nvPr/>
            </p:nvSpPr>
            <p:spPr bwMode="auto">
              <a:xfrm>
                <a:off x="2553" y="2211"/>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5557" name="Oval 19">
                <a:extLst>
                  <a:ext uri="{FF2B5EF4-FFF2-40B4-BE49-F238E27FC236}">
                    <a16:creationId xmlns:a16="http://schemas.microsoft.com/office/drawing/2014/main" id="{7480ECBE-7B0E-BBC8-2C21-AED3B72F6F55}"/>
                  </a:ext>
                </a:extLst>
              </p:cNvPr>
              <p:cNvSpPr>
                <a:spLocks noChangeArrowheads="1"/>
              </p:cNvSpPr>
              <p:nvPr/>
            </p:nvSpPr>
            <p:spPr bwMode="auto">
              <a:xfrm>
                <a:off x="2544" y="3249"/>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5558" name="Oval 20">
                <a:extLst>
                  <a:ext uri="{FF2B5EF4-FFF2-40B4-BE49-F238E27FC236}">
                    <a16:creationId xmlns:a16="http://schemas.microsoft.com/office/drawing/2014/main" id="{4590543F-ED29-0F2B-3C0B-374DD432B785}"/>
                  </a:ext>
                </a:extLst>
              </p:cNvPr>
              <p:cNvSpPr>
                <a:spLocks noChangeArrowheads="1"/>
              </p:cNvSpPr>
              <p:nvPr/>
            </p:nvSpPr>
            <p:spPr bwMode="auto">
              <a:xfrm>
                <a:off x="1740" y="2297"/>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5559" name="Oval 21">
                <a:extLst>
                  <a:ext uri="{FF2B5EF4-FFF2-40B4-BE49-F238E27FC236}">
                    <a16:creationId xmlns:a16="http://schemas.microsoft.com/office/drawing/2014/main" id="{60D63FB3-7569-A3BC-930B-798B55433328}"/>
                  </a:ext>
                </a:extLst>
              </p:cNvPr>
              <p:cNvSpPr>
                <a:spLocks noChangeArrowheads="1"/>
              </p:cNvSpPr>
              <p:nvPr/>
            </p:nvSpPr>
            <p:spPr bwMode="auto">
              <a:xfrm>
                <a:off x="1891" y="2502"/>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5560" name="Oval 22">
                <a:extLst>
                  <a:ext uri="{FF2B5EF4-FFF2-40B4-BE49-F238E27FC236}">
                    <a16:creationId xmlns:a16="http://schemas.microsoft.com/office/drawing/2014/main" id="{F3534A95-1E6F-F232-06C3-64DBD7CCFA8D}"/>
                  </a:ext>
                </a:extLst>
              </p:cNvPr>
              <p:cNvSpPr>
                <a:spLocks noChangeArrowheads="1"/>
              </p:cNvSpPr>
              <p:nvPr/>
            </p:nvSpPr>
            <p:spPr bwMode="auto">
              <a:xfrm>
                <a:off x="2075" y="2656"/>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5561" name="Oval 23">
                <a:extLst>
                  <a:ext uri="{FF2B5EF4-FFF2-40B4-BE49-F238E27FC236}">
                    <a16:creationId xmlns:a16="http://schemas.microsoft.com/office/drawing/2014/main" id="{053754DB-F23D-7084-F1BB-E3A8AD815AB6}"/>
                  </a:ext>
                </a:extLst>
              </p:cNvPr>
              <p:cNvSpPr>
                <a:spLocks noChangeArrowheads="1"/>
              </p:cNvSpPr>
              <p:nvPr/>
            </p:nvSpPr>
            <p:spPr bwMode="auto">
              <a:xfrm>
                <a:off x="2217" y="2868"/>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5562" name="Oval 24">
                <a:extLst>
                  <a:ext uri="{FF2B5EF4-FFF2-40B4-BE49-F238E27FC236}">
                    <a16:creationId xmlns:a16="http://schemas.microsoft.com/office/drawing/2014/main" id="{D9F42F3E-C8D6-8920-7057-4E8528C83E2B}"/>
                  </a:ext>
                </a:extLst>
              </p:cNvPr>
              <p:cNvSpPr>
                <a:spLocks noChangeArrowheads="1"/>
              </p:cNvSpPr>
              <p:nvPr/>
            </p:nvSpPr>
            <p:spPr bwMode="auto">
              <a:xfrm>
                <a:off x="1401" y="2926"/>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5563" name="Oval 25">
                <a:extLst>
                  <a:ext uri="{FF2B5EF4-FFF2-40B4-BE49-F238E27FC236}">
                    <a16:creationId xmlns:a16="http://schemas.microsoft.com/office/drawing/2014/main" id="{56EDD8A8-1328-1B41-ACBE-8FAA98836FC5}"/>
                  </a:ext>
                </a:extLst>
              </p:cNvPr>
              <p:cNvSpPr>
                <a:spLocks noChangeArrowheads="1"/>
              </p:cNvSpPr>
              <p:nvPr/>
            </p:nvSpPr>
            <p:spPr bwMode="auto">
              <a:xfrm>
                <a:off x="1592" y="3074"/>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5564" name="Oval 26">
                <a:extLst>
                  <a:ext uri="{FF2B5EF4-FFF2-40B4-BE49-F238E27FC236}">
                    <a16:creationId xmlns:a16="http://schemas.microsoft.com/office/drawing/2014/main" id="{8014691E-501B-E48F-F1DB-EE09170553FD}"/>
                  </a:ext>
                </a:extLst>
              </p:cNvPr>
              <p:cNvSpPr>
                <a:spLocks noChangeArrowheads="1"/>
              </p:cNvSpPr>
              <p:nvPr/>
            </p:nvSpPr>
            <p:spPr bwMode="auto">
              <a:xfrm>
                <a:off x="1710" y="3301"/>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5565" name="Oval 27">
                <a:extLst>
                  <a:ext uri="{FF2B5EF4-FFF2-40B4-BE49-F238E27FC236}">
                    <a16:creationId xmlns:a16="http://schemas.microsoft.com/office/drawing/2014/main" id="{BDC5D70A-5C91-C01C-81F2-25DC49075013}"/>
                  </a:ext>
                </a:extLst>
              </p:cNvPr>
              <p:cNvSpPr>
                <a:spLocks noChangeArrowheads="1"/>
              </p:cNvSpPr>
              <p:nvPr/>
            </p:nvSpPr>
            <p:spPr bwMode="auto">
              <a:xfrm>
                <a:off x="1888" y="3534"/>
                <a:ext cx="91" cy="90"/>
              </a:xfrm>
              <a:prstGeom prst="ellipse">
                <a:avLst/>
              </a:prstGeom>
              <a:solidFill>
                <a:schemeClr val="tx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5566" name="Oval 28">
                <a:extLst>
                  <a:ext uri="{FF2B5EF4-FFF2-40B4-BE49-F238E27FC236}">
                    <a16:creationId xmlns:a16="http://schemas.microsoft.com/office/drawing/2014/main" id="{6253813D-34DD-C552-8D30-A3EAB3B0BB21}"/>
                  </a:ext>
                </a:extLst>
              </p:cNvPr>
              <p:cNvSpPr>
                <a:spLocks noChangeArrowheads="1"/>
              </p:cNvSpPr>
              <p:nvPr/>
            </p:nvSpPr>
            <p:spPr bwMode="auto">
              <a:xfrm>
                <a:off x="2135" y="3004"/>
                <a:ext cx="91" cy="90"/>
              </a:xfrm>
              <a:prstGeom prst="ellipse">
                <a:avLst/>
              </a:prstGeom>
              <a:solidFill>
                <a:srgbClr val="FF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5567" name="Oval 29">
                <a:extLst>
                  <a:ext uri="{FF2B5EF4-FFF2-40B4-BE49-F238E27FC236}">
                    <a16:creationId xmlns:a16="http://schemas.microsoft.com/office/drawing/2014/main" id="{1BDD8B6D-B20B-2D7D-B2C6-CA311CFDE706}"/>
                  </a:ext>
                </a:extLst>
              </p:cNvPr>
              <p:cNvSpPr>
                <a:spLocks noChangeArrowheads="1"/>
              </p:cNvSpPr>
              <p:nvPr/>
            </p:nvSpPr>
            <p:spPr bwMode="auto">
              <a:xfrm>
                <a:off x="1809" y="2644"/>
                <a:ext cx="91" cy="90"/>
              </a:xfrm>
              <a:prstGeom prst="ellipse">
                <a:avLst/>
              </a:prstGeom>
              <a:solidFill>
                <a:srgbClr val="FF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5568" name="Oval 30">
                <a:extLst>
                  <a:ext uri="{FF2B5EF4-FFF2-40B4-BE49-F238E27FC236}">
                    <a16:creationId xmlns:a16="http://schemas.microsoft.com/office/drawing/2014/main" id="{AE8775C2-C4F4-077A-06D0-3199679D80DA}"/>
                  </a:ext>
                </a:extLst>
              </p:cNvPr>
              <p:cNvSpPr>
                <a:spLocks noChangeArrowheads="1"/>
              </p:cNvSpPr>
              <p:nvPr/>
            </p:nvSpPr>
            <p:spPr bwMode="auto">
              <a:xfrm>
                <a:off x="1655" y="2420"/>
                <a:ext cx="91" cy="90"/>
              </a:xfrm>
              <a:prstGeom prst="ellipse">
                <a:avLst/>
              </a:prstGeom>
              <a:solidFill>
                <a:srgbClr val="FF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sp>
            <p:nvSpPr>
              <p:cNvPr id="65569" name="Oval 31">
                <a:extLst>
                  <a:ext uri="{FF2B5EF4-FFF2-40B4-BE49-F238E27FC236}">
                    <a16:creationId xmlns:a16="http://schemas.microsoft.com/office/drawing/2014/main" id="{151D4315-334F-4C39-287C-D9BC2F1FDAFB}"/>
                  </a:ext>
                </a:extLst>
              </p:cNvPr>
              <p:cNvSpPr>
                <a:spLocks noChangeArrowheads="1"/>
              </p:cNvSpPr>
              <p:nvPr/>
            </p:nvSpPr>
            <p:spPr bwMode="auto">
              <a:xfrm>
                <a:off x="1308" y="3077"/>
                <a:ext cx="91" cy="90"/>
              </a:xfrm>
              <a:prstGeom prst="ellipse">
                <a:avLst/>
              </a:prstGeom>
              <a:solidFill>
                <a:srgbClr val="FF0000"/>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微软雅黑" panose="020B0503020204020204" pitchFamily="34" charset="-122"/>
                  <a:ea typeface="微软雅黑" panose="020B0503020204020204" pitchFamily="34" charset="-122"/>
                </a:endParaRPr>
              </a:p>
            </p:txBody>
          </p:sp>
        </p:grpSp>
        <p:sp>
          <p:nvSpPr>
            <p:cNvPr id="65550" name="Text Box 33">
              <a:extLst>
                <a:ext uri="{FF2B5EF4-FFF2-40B4-BE49-F238E27FC236}">
                  <a16:creationId xmlns:a16="http://schemas.microsoft.com/office/drawing/2014/main" id="{B14B00CB-95A1-59CB-E160-C413CE34F1DD}"/>
                </a:ext>
              </a:extLst>
            </p:cNvPr>
            <p:cNvSpPr txBox="1">
              <a:spLocks noChangeArrowheads="1"/>
            </p:cNvSpPr>
            <p:nvPr/>
          </p:nvSpPr>
          <p:spPr bwMode="auto">
            <a:xfrm>
              <a:off x="900113" y="5924550"/>
              <a:ext cx="1728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1" eaLnBrk="1" hangingPunct="1">
                <a:buClr>
                  <a:schemeClr val="hlink"/>
                </a:buClr>
                <a:buFontTx/>
                <a:buNone/>
              </a:pPr>
              <a:r>
                <a:rPr lang="en-US" altLang="zh-CN" sz="2000" b="1">
                  <a:solidFill>
                    <a:srgbClr val="000000"/>
                  </a:solidFill>
                  <a:latin typeface="微软雅黑" panose="020B0503020204020204" pitchFamily="34" charset="-122"/>
                  <a:ea typeface="微软雅黑" panose="020B0503020204020204" pitchFamily="34" charset="-122"/>
                </a:rPr>
                <a:t>8</a:t>
              </a:r>
              <a:r>
                <a:rPr lang="zh-CN" altLang="en-US" sz="2000" b="1">
                  <a:solidFill>
                    <a:srgbClr val="000000"/>
                  </a:solidFill>
                  <a:latin typeface="微软雅黑" panose="020B0503020204020204" pitchFamily="34" charset="-122"/>
                  <a:ea typeface="微软雅黑" panose="020B0503020204020204" pitchFamily="34" charset="-122"/>
                </a:rPr>
                <a:t>个原子</a:t>
              </a:r>
            </a:p>
          </p:txBody>
        </p:sp>
      </p:grpSp>
      <p:grpSp>
        <p:nvGrpSpPr>
          <p:cNvPr id="65541" name="组合 3">
            <a:extLst>
              <a:ext uri="{FF2B5EF4-FFF2-40B4-BE49-F238E27FC236}">
                <a16:creationId xmlns:a16="http://schemas.microsoft.com/office/drawing/2014/main" id="{C7AF6B99-2E01-C96E-5A0B-D0C9B4A6C0E9}"/>
              </a:ext>
            </a:extLst>
          </p:cNvPr>
          <p:cNvGrpSpPr>
            <a:grpSpLocks/>
          </p:cNvGrpSpPr>
          <p:nvPr/>
        </p:nvGrpSpPr>
        <p:grpSpPr bwMode="auto">
          <a:xfrm>
            <a:off x="3182938" y="3429000"/>
            <a:ext cx="2117725" cy="2608263"/>
            <a:chOff x="6732588" y="3716338"/>
            <a:chExt cx="2117725" cy="2608262"/>
          </a:xfrm>
        </p:grpSpPr>
        <p:pic>
          <p:nvPicPr>
            <p:cNvPr id="65547" name="Picture 8" descr="fcc">
              <a:extLst>
                <a:ext uri="{FF2B5EF4-FFF2-40B4-BE49-F238E27FC236}">
                  <a16:creationId xmlns:a16="http://schemas.microsoft.com/office/drawing/2014/main" id="{CCB45C4D-AB61-7AFD-5C04-3348F3847B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588" y="3716338"/>
              <a:ext cx="2117725"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8" name="Text Box 34">
              <a:extLst>
                <a:ext uri="{FF2B5EF4-FFF2-40B4-BE49-F238E27FC236}">
                  <a16:creationId xmlns:a16="http://schemas.microsoft.com/office/drawing/2014/main" id="{6100C7ED-534A-97FA-2B70-39EA9464A4A1}"/>
                </a:ext>
              </a:extLst>
            </p:cNvPr>
            <p:cNvSpPr txBox="1">
              <a:spLocks noChangeArrowheads="1"/>
            </p:cNvSpPr>
            <p:nvPr/>
          </p:nvSpPr>
          <p:spPr bwMode="auto">
            <a:xfrm>
              <a:off x="6732588" y="5924550"/>
              <a:ext cx="1728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1" eaLnBrk="1" hangingPunct="1">
                <a:buClr>
                  <a:schemeClr val="hlink"/>
                </a:buClr>
                <a:buFontTx/>
                <a:buNone/>
              </a:pPr>
              <a:r>
                <a:rPr lang="en-US" altLang="zh-CN" sz="2000" b="1">
                  <a:solidFill>
                    <a:srgbClr val="000000"/>
                  </a:solidFill>
                  <a:latin typeface="微软雅黑" panose="020B0503020204020204" pitchFamily="34" charset="-122"/>
                  <a:ea typeface="微软雅黑" panose="020B0503020204020204" pitchFamily="34" charset="-122"/>
                </a:rPr>
                <a:t>4</a:t>
              </a:r>
              <a:r>
                <a:rPr lang="zh-CN" altLang="en-US" sz="2000" b="1">
                  <a:solidFill>
                    <a:srgbClr val="000000"/>
                  </a:solidFill>
                  <a:latin typeface="微软雅黑" panose="020B0503020204020204" pitchFamily="34" charset="-122"/>
                  <a:ea typeface="微软雅黑" panose="020B0503020204020204" pitchFamily="34" charset="-122"/>
                </a:rPr>
                <a:t>个原子</a:t>
              </a:r>
            </a:p>
          </p:txBody>
        </p:sp>
      </p:grpSp>
      <p:grpSp>
        <p:nvGrpSpPr>
          <p:cNvPr id="65542" name="组合 4">
            <a:extLst>
              <a:ext uri="{FF2B5EF4-FFF2-40B4-BE49-F238E27FC236}">
                <a16:creationId xmlns:a16="http://schemas.microsoft.com/office/drawing/2014/main" id="{08554231-AD0D-52AB-17F1-AFDBD8F3C6A6}"/>
              </a:ext>
            </a:extLst>
          </p:cNvPr>
          <p:cNvGrpSpPr>
            <a:grpSpLocks/>
          </p:cNvGrpSpPr>
          <p:nvPr/>
        </p:nvGrpSpPr>
        <p:grpSpPr bwMode="auto">
          <a:xfrm>
            <a:off x="5106988" y="1423988"/>
            <a:ext cx="1871662" cy="2128837"/>
            <a:chOff x="6804025" y="1484313"/>
            <a:chExt cx="1871663" cy="2128837"/>
          </a:xfrm>
        </p:grpSpPr>
        <p:pic>
          <p:nvPicPr>
            <p:cNvPr id="65545" name="Picture 6" descr="Cubic_crystal_shape">
              <a:extLst>
                <a:ext uri="{FF2B5EF4-FFF2-40B4-BE49-F238E27FC236}">
                  <a16:creationId xmlns:a16="http://schemas.microsoft.com/office/drawing/2014/main" id="{379A845E-0E8B-C561-EB81-81312805A1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4025" y="1484313"/>
              <a:ext cx="1871663"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6" name="Text Box 36">
              <a:extLst>
                <a:ext uri="{FF2B5EF4-FFF2-40B4-BE49-F238E27FC236}">
                  <a16:creationId xmlns:a16="http://schemas.microsoft.com/office/drawing/2014/main" id="{D44AC11F-B80A-38DF-B4B9-163F2A4D950E}"/>
                </a:ext>
              </a:extLst>
            </p:cNvPr>
            <p:cNvSpPr txBox="1">
              <a:spLocks noChangeArrowheads="1"/>
            </p:cNvSpPr>
            <p:nvPr/>
          </p:nvSpPr>
          <p:spPr bwMode="auto">
            <a:xfrm>
              <a:off x="6804025" y="3213100"/>
              <a:ext cx="1728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lvl="1" eaLnBrk="1" hangingPunct="1">
                <a:buClr>
                  <a:schemeClr val="hlink"/>
                </a:buClr>
                <a:buFontTx/>
                <a:buNone/>
              </a:pPr>
              <a:r>
                <a:rPr lang="en-US" altLang="zh-CN" sz="2000" b="1">
                  <a:solidFill>
                    <a:srgbClr val="000000"/>
                  </a:solidFill>
                  <a:latin typeface="微软雅黑" panose="020B0503020204020204" pitchFamily="34" charset="-122"/>
                  <a:ea typeface="微软雅黑" panose="020B0503020204020204" pitchFamily="34" charset="-122"/>
                </a:rPr>
                <a:t>1</a:t>
              </a:r>
              <a:r>
                <a:rPr lang="zh-CN" altLang="en-US" sz="2000" b="1">
                  <a:solidFill>
                    <a:srgbClr val="000000"/>
                  </a:solidFill>
                  <a:latin typeface="微软雅黑" panose="020B0503020204020204" pitchFamily="34" charset="-122"/>
                  <a:ea typeface="微软雅黑" panose="020B0503020204020204" pitchFamily="34" charset="-122"/>
                </a:rPr>
                <a:t>个原子</a:t>
              </a:r>
            </a:p>
          </p:txBody>
        </p:sp>
      </p:grpSp>
      <p:sp>
        <p:nvSpPr>
          <p:cNvPr id="65543" name="灯片编号占位符 34">
            <a:extLst>
              <a:ext uri="{FF2B5EF4-FFF2-40B4-BE49-F238E27FC236}">
                <a16:creationId xmlns:a16="http://schemas.microsoft.com/office/drawing/2014/main" id="{7BD79A93-12D0-3DCD-1E5B-8150450F768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1C12E11-41D4-4116-8630-94E2BD53744B}"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28</a:t>
            </a:fld>
            <a:endParaRPr lang="en-US" altLang="zh-CN" sz="1200" b="1">
              <a:latin typeface="微软雅黑" panose="020B0503020204020204" pitchFamily="34" charset="-122"/>
              <a:ea typeface="微软雅黑" panose="020B0503020204020204" pitchFamily="34" charset="-122"/>
            </a:endParaRPr>
          </a:p>
        </p:txBody>
      </p:sp>
      <p:sp>
        <p:nvSpPr>
          <p:cNvPr id="65544" name="Rectangle 2">
            <a:extLst>
              <a:ext uri="{FF2B5EF4-FFF2-40B4-BE49-F238E27FC236}">
                <a16:creationId xmlns:a16="http://schemas.microsoft.com/office/drawing/2014/main" id="{9371791F-D01C-041E-5CED-B4B81BBB5767}"/>
              </a:ext>
            </a:extLst>
          </p:cNvPr>
          <p:cNvSpPr>
            <a:spLocks noRot="1" noChangeArrowheads="1"/>
          </p:cNvSpPr>
          <p:nvPr/>
        </p:nvSpPr>
        <p:spPr bwMode="auto">
          <a:xfrm>
            <a:off x="1090613" y="107950"/>
            <a:ext cx="70104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t>单胞（惯用晶胞）</a:t>
            </a:r>
            <a:endParaRPr lang="en-US" altLang="zh-CN" sz="4000" b="1">
              <a:solidFill>
                <a:srgbClr val="7030A0"/>
              </a:solidFill>
              <a:latin typeface="微软雅黑" panose="020B0503020204020204" pitchFamily="34" charset="-122"/>
              <a:ea typeface="微软雅黑" panose="020B0503020204020204" pitchFamily="34" charset="-122"/>
              <a:cs typeface="Arial" panose="020B0604020202020204" pitchFamily="34" charset="0"/>
            </a:endParaRPr>
          </a:p>
          <a:p>
            <a:pPr algn="ctr" eaLnBrk="1" hangingPunct="1">
              <a:spcBef>
                <a:spcPct val="0"/>
              </a:spcBef>
              <a:buFontTx/>
              <a:buNone/>
            </a:pPr>
            <a:r>
              <a:rPr lang="en-US" altLang="zh-CN"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t>(Conventional Unit Cell)</a:t>
            </a:r>
            <a:endParaRPr lang="zh-CN" altLang="en-US" sz="4000" b="1">
              <a:solidFill>
                <a:srgbClr val="7030A0"/>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2B571DCB-B78F-721B-F45E-A7634D3DCFB8}"/>
              </a:ext>
            </a:extLst>
          </p:cNvPr>
          <p:cNvSpPr>
            <a:spLocks noRot="1" noChangeArrowheads="1"/>
          </p:cNvSpPr>
          <p:nvPr/>
        </p:nvSpPr>
        <p:spPr bwMode="auto">
          <a:xfrm>
            <a:off x="1566863" y="15875"/>
            <a:ext cx="6030912"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t>堆积比</a:t>
            </a:r>
            <a:r>
              <a:rPr lang="en-US" altLang="zh-CN"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b="1">
                <a:solidFill>
                  <a:srgbClr val="7030A0"/>
                </a:solidFill>
                <a:latin typeface="微软雅黑" panose="020B0503020204020204" pitchFamily="34" charset="-122"/>
                <a:ea typeface="微软雅黑" panose="020B0503020204020204" pitchFamily="34" charset="-122"/>
                <a:cs typeface="Arial" panose="020B0604020202020204" pitchFamily="34" charset="0"/>
              </a:rPr>
              <a:t>(Packing Ratio)</a:t>
            </a:r>
          </a:p>
          <a:p>
            <a:pPr algn="just" eaLnBrk="1" hangingPunct="1">
              <a:spcBef>
                <a:spcPct val="0"/>
              </a:spcBef>
              <a:buFontTx/>
              <a:buNone/>
            </a:pPr>
            <a:r>
              <a:rPr lang="en-US" altLang="zh-CN" sz="2800" b="1">
                <a:latin typeface="微软雅黑" panose="020B0503020204020204" pitchFamily="34" charset="-122"/>
                <a:ea typeface="微软雅黑" panose="020B0503020204020204" pitchFamily="34" charset="-122"/>
                <a:cs typeface="Arial" panose="020B0604020202020204" pitchFamily="34" charset="0"/>
              </a:rPr>
              <a:t>=</a:t>
            </a:r>
            <a:r>
              <a:rPr lang="zh-CN" altLang="en-US" sz="2800" b="1">
                <a:latin typeface="微软雅黑" panose="020B0503020204020204" pitchFamily="34" charset="-122"/>
                <a:ea typeface="微软雅黑" panose="020B0503020204020204" pitchFamily="34" charset="-122"/>
                <a:cs typeface="Arial" panose="020B0604020202020204" pitchFamily="34" charset="0"/>
              </a:rPr>
              <a:t>晶胞内所有原子的总体积</a:t>
            </a:r>
            <a:r>
              <a:rPr lang="en-US" altLang="zh-CN" sz="2800" b="1">
                <a:latin typeface="微软雅黑" panose="020B0503020204020204" pitchFamily="34" charset="-122"/>
                <a:ea typeface="微软雅黑" panose="020B0503020204020204" pitchFamily="34" charset="-122"/>
                <a:cs typeface="Arial" panose="020B0604020202020204" pitchFamily="34" charset="0"/>
              </a:rPr>
              <a:t>/</a:t>
            </a:r>
            <a:r>
              <a:rPr lang="zh-CN" altLang="en-US" sz="2800" b="1">
                <a:latin typeface="微软雅黑" panose="020B0503020204020204" pitchFamily="34" charset="-122"/>
                <a:ea typeface="微软雅黑" panose="020B0503020204020204" pitchFamily="34" charset="-122"/>
                <a:cs typeface="Arial" panose="020B0604020202020204" pitchFamily="34" charset="0"/>
              </a:rPr>
              <a:t>晶胞体积</a:t>
            </a:r>
            <a:endParaRPr lang="en-US" altLang="zh-CN" sz="2800" b="1">
              <a:latin typeface="微软雅黑" panose="020B0503020204020204" pitchFamily="34" charset="-122"/>
              <a:ea typeface="微软雅黑" panose="020B0503020204020204" pitchFamily="34" charset="-122"/>
              <a:cs typeface="Arial" panose="020B0604020202020204" pitchFamily="34" charset="0"/>
            </a:endParaRPr>
          </a:p>
          <a:p>
            <a:pPr algn="just" eaLnBrk="1" hangingPunct="1">
              <a:spcBef>
                <a:spcPct val="0"/>
              </a:spcBef>
              <a:buFontTx/>
              <a:buNone/>
            </a:pPr>
            <a:r>
              <a:rPr lang="en-US" altLang="zh-CN" sz="2800" b="1">
                <a:latin typeface="微软雅黑" panose="020B0503020204020204" pitchFamily="34" charset="-122"/>
                <a:ea typeface="微软雅黑" panose="020B0503020204020204" pitchFamily="34" charset="-122"/>
                <a:cs typeface="Arial" panose="020B0604020202020204" pitchFamily="34" charset="0"/>
              </a:rPr>
              <a:t>=(</a:t>
            </a:r>
            <a:r>
              <a:rPr lang="zh-CN" altLang="en-US" sz="2800" b="1">
                <a:latin typeface="微软雅黑" panose="020B0503020204020204" pitchFamily="34" charset="-122"/>
                <a:ea typeface="微软雅黑" panose="020B0503020204020204" pitchFamily="34" charset="-122"/>
                <a:cs typeface="Arial" panose="020B0604020202020204" pitchFamily="34" charset="0"/>
              </a:rPr>
              <a:t>原子个数</a:t>
            </a:r>
            <a:r>
              <a:rPr lang="en-US" altLang="zh-CN" sz="2800" b="1">
                <a:latin typeface="微软雅黑" panose="020B0503020204020204" pitchFamily="34" charset="-122"/>
                <a:ea typeface="微软雅黑" panose="020B0503020204020204" pitchFamily="34" charset="-122"/>
                <a:cs typeface="Arial" panose="020B0604020202020204" pitchFamily="34" charset="0"/>
              </a:rPr>
              <a:t>×</a:t>
            </a:r>
            <a:r>
              <a:rPr lang="zh-CN" altLang="en-US" sz="2800" b="1">
                <a:latin typeface="微软雅黑" panose="020B0503020204020204" pitchFamily="34" charset="-122"/>
                <a:ea typeface="微软雅黑" panose="020B0503020204020204" pitchFamily="34" charset="-122"/>
                <a:cs typeface="Arial" panose="020B0604020202020204" pitchFamily="34" charset="0"/>
              </a:rPr>
              <a:t>原子体积</a:t>
            </a:r>
            <a:r>
              <a:rPr lang="en-US" altLang="zh-CN" sz="2800" b="1">
                <a:latin typeface="微软雅黑" panose="020B0503020204020204" pitchFamily="34" charset="-122"/>
                <a:ea typeface="微软雅黑" panose="020B0503020204020204" pitchFamily="34" charset="-122"/>
                <a:cs typeface="Arial" panose="020B0604020202020204" pitchFamily="34" charset="0"/>
              </a:rPr>
              <a:t>)/</a:t>
            </a:r>
            <a:r>
              <a:rPr lang="zh-CN" altLang="en-US" sz="2800" b="1">
                <a:latin typeface="微软雅黑" panose="020B0503020204020204" pitchFamily="34" charset="-122"/>
                <a:ea typeface="微软雅黑" panose="020B0503020204020204" pitchFamily="34" charset="-122"/>
                <a:cs typeface="Arial" panose="020B0604020202020204" pitchFamily="34" charset="0"/>
              </a:rPr>
              <a:t>晶胞体积</a:t>
            </a:r>
            <a:endParaRPr lang="en-US" altLang="zh-CN" sz="2800" b="1">
              <a:latin typeface="微软雅黑" panose="020B0503020204020204" pitchFamily="34" charset="-122"/>
              <a:ea typeface="微软雅黑" panose="020B0503020204020204" pitchFamily="34" charset="-122"/>
              <a:cs typeface="Arial" panose="020B0604020202020204" pitchFamily="34" charset="0"/>
            </a:endParaRPr>
          </a:p>
          <a:p>
            <a:pPr algn="just" eaLnBrk="1" hangingPunct="1">
              <a:spcBef>
                <a:spcPct val="0"/>
              </a:spcBef>
              <a:buFontTx/>
              <a:buNone/>
            </a:pPr>
            <a:r>
              <a:rPr lang="en-US" altLang="zh-CN" sz="2800" b="1">
                <a:latin typeface="微软雅黑" panose="020B0503020204020204" pitchFamily="34" charset="-122"/>
                <a:ea typeface="微软雅黑" panose="020B0503020204020204" pitchFamily="34" charset="-122"/>
                <a:cs typeface="Arial" panose="020B0604020202020204" pitchFamily="34" charset="0"/>
              </a:rPr>
              <a:t>=</a:t>
            </a:r>
            <a:r>
              <a:rPr lang="zh-CN" altLang="en-US" sz="2800" b="1">
                <a:latin typeface="微软雅黑" panose="020B0503020204020204" pitchFamily="34" charset="-122"/>
                <a:ea typeface="微软雅黑" panose="020B0503020204020204" pitchFamily="34" charset="-122"/>
                <a:cs typeface="Arial" panose="020B0604020202020204" pitchFamily="34" charset="0"/>
              </a:rPr>
              <a:t>原子体积</a:t>
            </a:r>
            <a:r>
              <a:rPr lang="en-US" altLang="zh-CN" sz="2800" b="1">
                <a:latin typeface="微软雅黑" panose="020B0503020204020204" pitchFamily="34" charset="-122"/>
                <a:ea typeface="微软雅黑" panose="020B0503020204020204" pitchFamily="34" charset="-122"/>
                <a:cs typeface="Arial" panose="020B0604020202020204" pitchFamily="34" charset="0"/>
              </a:rPr>
              <a:t>/</a:t>
            </a:r>
            <a:r>
              <a:rPr lang="zh-CN" altLang="en-US" sz="2800" b="1">
                <a:latin typeface="微软雅黑" panose="020B0503020204020204" pitchFamily="34" charset="-122"/>
                <a:ea typeface="微软雅黑" panose="020B0503020204020204" pitchFamily="34" charset="-122"/>
                <a:cs typeface="Arial" panose="020B0604020202020204" pitchFamily="34" charset="0"/>
              </a:rPr>
              <a:t>原胞体积</a:t>
            </a:r>
            <a:endParaRPr lang="en-US" altLang="zh-CN" sz="2800" b="1">
              <a:latin typeface="微软雅黑" panose="020B0503020204020204" pitchFamily="34" charset="-122"/>
              <a:ea typeface="微软雅黑" panose="020B0503020204020204" pitchFamily="34" charset="-122"/>
              <a:cs typeface="Arial" panose="020B0604020202020204" pitchFamily="34" charset="0"/>
            </a:endParaRPr>
          </a:p>
        </p:txBody>
      </p:sp>
      <p:pic>
        <p:nvPicPr>
          <p:cNvPr id="66563" name="Picture 2" descr="C:\Users\yongzhuoli\Desktop\22hcp1.jpg">
            <a:extLst>
              <a:ext uri="{FF2B5EF4-FFF2-40B4-BE49-F238E27FC236}">
                <a16:creationId xmlns:a16="http://schemas.microsoft.com/office/drawing/2014/main" id="{4A693D62-9601-E8A9-D929-9F6524B7A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25" y="2135188"/>
            <a:ext cx="4629150"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灯片编号占位符 3">
            <a:extLst>
              <a:ext uri="{FF2B5EF4-FFF2-40B4-BE49-F238E27FC236}">
                <a16:creationId xmlns:a16="http://schemas.microsoft.com/office/drawing/2014/main" id="{43CA8290-5EE6-BFC1-7E4F-0E2026CC90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24B7C55-3069-4738-96ED-FE32CF8904DD}"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29</a:t>
            </a:fld>
            <a:endParaRPr lang="en-US" altLang="zh-CN" sz="1200" b="1">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8BFAEA04-DF21-BA4C-3F33-868100C552E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B52D684-F524-44ED-8BA9-221200EBB33C}" type="slidenum">
              <a:rPr lang="en-US" altLang="zh-CN" sz="1200" smtClean="0">
                <a:latin typeface="微软雅黑" panose="020B0503020204020204" pitchFamily="34" charset="-122"/>
                <a:ea typeface="微软雅黑" panose="020B0503020204020204" pitchFamily="34" charset="-122"/>
              </a:rPr>
              <a:pPr>
                <a:spcBef>
                  <a:spcPct val="0"/>
                </a:spcBef>
                <a:buFontTx/>
                <a:buNone/>
              </a:pPr>
              <a:t>3</a:t>
            </a:fld>
            <a:endParaRPr lang="en-US" altLang="zh-CN" sz="1200">
              <a:latin typeface="微软雅黑" panose="020B0503020204020204" pitchFamily="34" charset="-122"/>
              <a:ea typeface="微软雅黑" panose="020B0503020204020204" pitchFamily="34" charset="-122"/>
            </a:endParaRPr>
          </a:p>
        </p:txBody>
      </p:sp>
      <p:sp>
        <p:nvSpPr>
          <p:cNvPr id="34819" name="Rectangle 2">
            <a:extLst>
              <a:ext uri="{FF2B5EF4-FFF2-40B4-BE49-F238E27FC236}">
                <a16:creationId xmlns:a16="http://schemas.microsoft.com/office/drawing/2014/main" id="{4D9430DE-E9F9-1552-8864-37B029754A2C}"/>
              </a:ext>
            </a:extLst>
          </p:cNvPr>
          <p:cNvSpPr>
            <a:spLocks noGrp="1" noRot="1"/>
          </p:cNvSpPr>
          <p:nvPr>
            <p:ph type="title"/>
          </p:nvPr>
        </p:nvSpPr>
        <p:spPr>
          <a:xfrm>
            <a:off x="457200" y="188913"/>
            <a:ext cx="8229600" cy="1143000"/>
          </a:xfrm>
        </p:spPr>
        <p:txBody>
          <a:bodyPr/>
          <a:lstStyle/>
          <a:p>
            <a:pPr eaLnBrk="1" hangingPunct="1"/>
            <a:r>
              <a:rPr lang="zh-CN" altLang="en-US" sz="4000">
                <a:cs typeface="Arial" panose="020B0604020202020204" pitchFamily="34" charset="0"/>
              </a:rPr>
              <a:t>简单晶格与复式晶格</a:t>
            </a:r>
          </a:p>
        </p:txBody>
      </p:sp>
      <p:sp>
        <p:nvSpPr>
          <p:cNvPr id="16390" name="Rectangle 3">
            <a:extLst>
              <a:ext uri="{FF2B5EF4-FFF2-40B4-BE49-F238E27FC236}">
                <a16:creationId xmlns:a16="http://schemas.microsoft.com/office/drawing/2014/main" id="{D3A2AF80-92AD-F6B5-F2E1-9E946CAFFD55}"/>
              </a:ext>
            </a:extLst>
          </p:cNvPr>
          <p:cNvSpPr>
            <a:spLocks noGrp="1" noRot="1"/>
          </p:cNvSpPr>
          <p:nvPr>
            <p:ph type="body" idx="1"/>
          </p:nvPr>
        </p:nvSpPr>
        <p:spPr>
          <a:xfrm>
            <a:off x="457200" y="1341438"/>
            <a:ext cx="8229600" cy="5111750"/>
          </a:xfrm>
        </p:spPr>
        <p:txBody>
          <a:bodyPr/>
          <a:lstStyle/>
          <a:p>
            <a:pPr eaLnBrk="1" hangingPunct="1"/>
            <a:r>
              <a:rPr lang="zh-CN" altLang="en-US">
                <a:cs typeface="Arial" panose="020B0604020202020204" pitchFamily="34" charset="0"/>
              </a:rPr>
              <a:t>简单晶格</a:t>
            </a:r>
          </a:p>
          <a:p>
            <a:pPr lvl="1" eaLnBrk="1" hangingPunct="1"/>
            <a:r>
              <a:rPr lang="zh-CN" altLang="en-US">
                <a:cs typeface="Arial" panose="020B0604020202020204" pitchFamily="34" charset="0"/>
              </a:rPr>
              <a:t>每一个原子球的化学性质和几何环境都相同</a:t>
            </a:r>
          </a:p>
          <a:p>
            <a:pPr lvl="1" eaLnBrk="1" hangingPunct="1"/>
            <a:r>
              <a:rPr lang="zh-CN" altLang="en-US">
                <a:cs typeface="Arial" panose="020B0604020202020204" pitchFamily="34" charset="0"/>
              </a:rPr>
              <a:t>包括</a:t>
            </a:r>
            <a:r>
              <a:rPr lang="zh-CN" altLang="en-US">
                <a:solidFill>
                  <a:srgbClr val="0000FF"/>
                </a:solidFill>
                <a:cs typeface="Arial" panose="020B0604020202020204" pitchFamily="34" charset="0"/>
              </a:rPr>
              <a:t>简立方晶格、体心立方晶格、面心立方晶格</a:t>
            </a:r>
          </a:p>
          <a:p>
            <a:pPr eaLnBrk="1" hangingPunct="1"/>
            <a:endParaRPr lang="zh-CN" altLang="en-US">
              <a:cs typeface="Arial" panose="020B0604020202020204" pitchFamily="34" charset="0"/>
            </a:endParaRPr>
          </a:p>
          <a:p>
            <a:pPr eaLnBrk="1" hangingPunct="1"/>
            <a:r>
              <a:rPr lang="zh-CN" altLang="en-US">
                <a:cs typeface="Arial" panose="020B0604020202020204" pitchFamily="34" charset="0"/>
              </a:rPr>
              <a:t>复式晶格</a:t>
            </a:r>
          </a:p>
          <a:p>
            <a:pPr lvl="1" eaLnBrk="1" hangingPunct="1"/>
            <a:r>
              <a:rPr lang="zh-CN" altLang="en-US">
                <a:cs typeface="Arial" panose="020B0604020202020204" pitchFamily="34" charset="0"/>
              </a:rPr>
              <a:t>存在化学性质不同或者几何环境不同的原子</a:t>
            </a:r>
            <a:r>
              <a:rPr lang="en-US" altLang="zh-CN">
                <a:cs typeface="Arial" panose="020B0604020202020204" pitchFamily="34" charset="0"/>
              </a:rPr>
              <a:t>A/B</a:t>
            </a:r>
            <a:r>
              <a:rPr lang="zh-CN" altLang="en-US">
                <a:cs typeface="Arial" panose="020B0604020202020204" pitchFamily="34" charset="0"/>
              </a:rPr>
              <a:t>，复式晶格可看作由</a:t>
            </a:r>
            <a:r>
              <a:rPr lang="zh-CN" altLang="en-US">
                <a:solidFill>
                  <a:srgbClr val="0000FF"/>
                </a:solidFill>
                <a:cs typeface="Arial" panose="020B0604020202020204" pitchFamily="34" charset="0"/>
              </a:rPr>
              <a:t>各等价原子组成的几个晶格套构而成</a:t>
            </a:r>
            <a:r>
              <a:rPr lang="zh-CN" altLang="en-US">
                <a:cs typeface="Arial" panose="020B0604020202020204" pitchFamily="34" charset="0"/>
              </a:rPr>
              <a:t> 或者 </a:t>
            </a:r>
            <a:r>
              <a:rPr lang="zh-CN" altLang="en-US">
                <a:solidFill>
                  <a:srgbClr val="0000FF"/>
                </a:solidFill>
                <a:cs typeface="Arial" panose="020B0604020202020204" pitchFamily="34" charset="0"/>
              </a:rPr>
              <a:t>以原子团为单元的简单晶格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9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9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9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9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D4036AFB-5EE0-B429-B501-8C13838B4556}"/>
              </a:ext>
            </a:extLst>
          </p:cNvPr>
          <p:cNvSpPr>
            <a:spLocks noGrp="1"/>
          </p:cNvSpPr>
          <p:nvPr>
            <p:ph type="title"/>
          </p:nvPr>
        </p:nvSpPr>
        <p:spPr>
          <a:xfrm>
            <a:off x="457200" y="0"/>
            <a:ext cx="8229600" cy="908050"/>
          </a:xfrm>
        </p:spPr>
        <p:txBody>
          <a:bodyPr/>
          <a:lstStyle/>
          <a:p>
            <a:r>
              <a:rPr lang="zh-CN" altLang="en-US" sz="4000"/>
              <a:t>晶格常数和原子半径的关系</a:t>
            </a:r>
          </a:p>
        </p:txBody>
      </p:sp>
      <p:sp>
        <p:nvSpPr>
          <p:cNvPr id="67587" name="灯片编号占位符 3">
            <a:extLst>
              <a:ext uri="{FF2B5EF4-FFF2-40B4-BE49-F238E27FC236}">
                <a16:creationId xmlns:a16="http://schemas.microsoft.com/office/drawing/2014/main" id="{79C7004D-94A5-D99A-E92B-FA4B0283D5F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21352B8-8608-449A-9CC8-94B39EB4635A}" type="slidenum">
              <a:rPr lang="en-US" altLang="zh-CN" sz="1200" smtClean="0">
                <a:latin typeface="微软雅黑" panose="020B0503020204020204" pitchFamily="34" charset="-122"/>
                <a:ea typeface="微软雅黑" panose="020B0503020204020204" pitchFamily="34" charset="-122"/>
              </a:rPr>
              <a:pPr>
                <a:spcBef>
                  <a:spcPct val="0"/>
                </a:spcBef>
                <a:buFontTx/>
                <a:buNone/>
              </a:pPr>
              <a:t>30</a:t>
            </a:fld>
            <a:endParaRPr lang="en-US" altLang="zh-CN" sz="1200">
              <a:latin typeface="微软雅黑" panose="020B0503020204020204" pitchFamily="34" charset="-122"/>
              <a:ea typeface="微软雅黑" panose="020B0503020204020204" pitchFamily="34" charset="-122"/>
            </a:endParaRPr>
          </a:p>
        </p:txBody>
      </p:sp>
      <p:pic>
        <p:nvPicPr>
          <p:cNvPr id="67588" name="Picture 4" descr="chap3_slide6">
            <a:extLst>
              <a:ext uri="{FF2B5EF4-FFF2-40B4-BE49-F238E27FC236}">
                <a16:creationId xmlns:a16="http://schemas.microsoft.com/office/drawing/2014/main" id="{C1625CA8-7E7C-BF43-95C2-6A81C17F4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0584" r="65233" b="30151"/>
          <a:stretch>
            <a:fillRect/>
          </a:stretch>
        </p:blipFill>
        <p:spPr bwMode="auto">
          <a:xfrm>
            <a:off x="220663" y="1836738"/>
            <a:ext cx="2779712"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2">
            <a:extLst>
              <a:ext uri="{FF2B5EF4-FFF2-40B4-BE49-F238E27FC236}">
                <a16:creationId xmlns:a16="http://schemas.microsoft.com/office/drawing/2014/main" id="{7E0C6A6B-B0D9-3CBB-B2C8-A8451EF8CF02}"/>
              </a:ext>
            </a:extLst>
          </p:cNvPr>
          <p:cNvPicPr>
            <a:picLocks noChangeAspect="1" noChangeArrowheads="1"/>
          </p:cNvPicPr>
          <p:nvPr/>
        </p:nvPicPr>
        <p:blipFill>
          <a:blip r:embed="rId4">
            <a:lum bright="-6000" contrast="12000"/>
            <a:extLst>
              <a:ext uri="{28A0092B-C50C-407E-A947-70E740481C1C}">
                <a14:useLocalDpi xmlns:a14="http://schemas.microsoft.com/office/drawing/2010/main" val="0"/>
              </a:ext>
            </a:extLst>
          </a:blip>
          <a:srcRect l="10815" t="3105"/>
          <a:stretch>
            <a:fillRect/>
          </a:stretch>
        </p:blipFill>
        <p:spPr bwMode="auto">
          <a:xfrm>
            <a:off x="2987675" y="908050"/>
            <a:ext cx="3168650"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2">
            <a:extLst>
              <a:ext uri="{FF2B5EF4-FFF2-40B4-BE49-F238E27FC236}">
                <a16:creationId xmlns:a16="http://schemas.microsoft.com/office/drawing/2014/main" id="{C7E465E3-BC8B-5024-FC07-6DA3AAFB3180}"/>
              </a:ext>
            </a:extLst>
          </p:cNvPr>
          <p:cNvPicPr>
            <a:picLocks noChangeAspect="1" noChangeArrowheads="1"/>
          </p:cNvPicPr>
          <p:nvPr/>
        </p:nvPicPr>
        <p:blipFill>
          <a:blip r:embed="rId5">
            <a:lum bright="-6000" contrast="12000"/>
            <a:extLst>
              <a:ext uri="{28A0092B-C50C-407E-A947-70E740481C1C}">
                <a14:useLocalDpi xmlns:a14="http://schemas.microsoft.com/office/drawing/2010/main" val="0"/>
              </a:ext>
            </a:extLst>
          </a:blip>
          <a:srcRect l="7996" t="9494" r="10670" b="108"/>
          <a:stretch>
            <a:fillRect/>
          </a:stretch>
        </p:blipFill>
        <p:spPr bwMode="auto">
          <a:xfrm>
            <a:off x="6035675" y="1317625"/>
            <a:ext cx="2913063"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1" name="Picture 6">
            <a:extLst>
              <a:ext uri="{FF2B5EF4-FFF2-40B4-BE49-F238E27FC236}">
                <a16:creationId xmlns:a16="http://schemas.microsoft.com/office/drawing/2014/main" id="{BCD65A2A-53A8-B9D5-5030-C13F7CD7779F}"/>
              </a:ext>
            </a:extLst>
          </p:cNvPr>
          <p:cNvPicPr>
            <a:picLocks noChangeAspect="1" noChangeArrowheads="1"/>
          </p:cNvPicPr>
          <p:nvPr/>
        </p:nvPicPr>
        <p:blipFill>
          <a:blip r:embed="rId6">
            <a:lum contrast="12000"/>
            <a:extLst>
              <a:ext uri="{28A0092B-C50C-407E-A947-70E740481C1C}">
                <a14:useLocalDpi xmlns:a14="http://schemas.microsoft.com/office/drawing/2010/main" val="0"/>
              </a:ext>
            </a:extLst>
          </a:blip>
          <a:srcRect r="7187" b="-2396"/>
          <a:stretch>
            <a:fillRect/>
          </a:stretch>
        </p:blipFill>
        <p:spPr bwMode="auto">
          <a:xfrm>
            <a:off x="107950" y="3860800"/>
            <a:ext cx="6048375" cy="250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2" name="矩形 1">
            <a:extLst>
              <a:ext uri="{FF2B5EF4-FFF2-40B4-BE49-F238E27FC236}">
                <a16:creationId xmlns:a16="http://schemas.microsoft.com/office/drawing/2014/main" id="{02888C83-FEC8-A712-A688-BD8A7A12A967}"/>
              </a:ext>
            </a:extLst>
          </p:cNvPr>
          <p:cNvSpPr>
            <a:spLocks noChangeArrowheads="1"/>
          </p:cNvSpPr>
          <p:nvPr/>
        </p:nvSpPr>
        <p:spPr bwMode="auto">
          <a:xfrm>
            <a:off x="6202363" y="5111750"/>
            <a:ext cx="283368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lvl="1" eaLnBrk="1" hangingPunct="1">
              <a:lnSpc>
                <a:spcPct val="90000"/>
              </a:lnSpc>
              <a:spcBef>
                <a:spcPct val="0"/>
              </a:spcBef>
              <a:buFontTx/>
              <a:buNone/>
            </a:pP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试证明</a:t>
            </a:r>
            <a:r>
              <a:rPr lang="en-US" altLang="zh-CN" sz="2400" b="1">
                <a:latin typeface="微软雅黑" panose="020B0503020204020204" pitchFamily="34" charset="-122"/>
                <a:ea typeface="微软雅黑" panose="020B0503020204020204" pitchFamily="34" charset="-122"/>
                <a:cs typeface="Times New Roman" panose="02020603050405020304" pitchFamily="18" charset="0"/>
              </a:rPr>
              <a:t>c=1.633a</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8EBE874-50E4-D468-C338-8B77D06B52DC}"/>
              </a:ext>
            </a:extLst>
          </p:cNvPr>
          <p:cNvSpPr>
            <a:spLocks noGrp="1" noRot="1"/>
          </p:cNvSpPr>
          <p:nvPr>
            <p:ph type="title" idx="4294967295"/>
          </p:nvPr>
        </p:nvSpPr>
        <p:spPr>
          <a:xfrm>
            <a:off x="1066800" y="44450"/>
            <a:ext cx="7010400" cy="1527175"/>
          </a:xfrm>
          <a:noFill/>
        </p:spPr>
        <p:txBody>
          <a:bodyPr/>
          <a:lstStyle/>
          <a:p>
            <a:r>
              <a:rPr lang="zh-CN" altLang="en-US" sz="4000" b="1">
                <a:solidFill>
                  <a:srgbClr val="7030A0"/>
                </a:solidFill>
                <a:latin typeface="微软雅黑" panose="020B0503020204020204" pitchFamily="34" charset="-122"/>
                <a:ea typeface="微软雅黑" panose="020B0503020204020204" pitchFamily="34" charset="-122"/>
              </a:rPr>
              <a:t>晶体具有方向性</a:t>
            </a:r>
            <a:r>
              <a:rPr lang="en-US" altLang="zh-CN" sz="4000" b="1">
                <a:solidFill>
                  <a:srgbClr val="7030A0"/>
                </a:solidFill>
                <a:latin typeface="微软雅黑" panose="020B0503020204020204" pitchFamily="34" charset="-122"/>
                <a:ea typeface="微软雅黑" panose="020B0503020204020204" pitchFamily="34" charset="-122"/>
              </a:rPr>
              <a:t>——</a:t>
            </a:r>
            <a:r>
              <a:rPr lang="zh-CN" altLang="en-US" sz="4000" b="1">
                <a:solidFill>
                  <a:srgbClr val="7030A0"/>
                </a:solidFill>
                <a:latin typeface="微软雅黑" panose="020B0503020204020204" pitchFamily="34" charset="-122"/>
                <a:ea typeface="微软雅黑" panose="020B0503020204020204" pitchFamily="34" charset="-122"/>
              </a:rPr>
              <a:t>晶向</a:t>
            </a:r>
          </a:p>
        </p:txBody>
      </p:sp>
      <p:sp>
        <p:nvSpPr>
          <p:cNvPr id="69635" name="Rectangle 3">
            <a:extLst>
              <a:ext uri="{FF2B5EF4-FFF2-40B4-BE49-F238E27FC236}">
                <a16:creationId xmlns:a16="http://schemas.microsoft.com/office/drawing/2014/main" id="{D4ED8FFD-E03D-8C77-AA91-4758FD302A39}"/>
              </a:ext>
            </a:extLst>
          </p:cNvPr>
          <p:cNvSpPr>
            <a:spLocks noGrp="1" noRot="1"/>
          </p:cNvSpPr>
          <p:nvPr>
            <p:ph type="body" idx="4294967295"/>
          </p:nvPr>
        </p:nvSpPr>
        <p:spPr>
          <a:xfrm>
            <a:off x="179388" y="1401763"/>
            <a:ext cx="4968875" cy="4114800"/>
          </a:xfrm>
          <a:solidFill>
            <a:srgbClr val="FFFFFF"/>
          </a:solidFill>
        </p:spPr>
        <p:txBody>
          <a:bodyPr/>
          <a:lstStyle/>
          <a:p>
            <a:r>
              <a:rPr lang="zh-CN" altLang="en-US" sz="2800" b="1">
                <a:latin typeface="微软雅黑" panose="020B0503020204020204" pitchFamily="34" charset="-122"/>
                <a:ea typeface="微软雅黑" panose="020B0503020204020204" pitchFamily="34" charset="-122"/>
                <a:cs typeface="Arial" panose="020B0604020202020204" pitchFamily="34" charset="0"/>
              </a:rPr>
              <a:t>晶体具有宏观方向性</a:t>
            </a:r>
          </a:p>
          <a:p>
            <a:r>
              <a:rPr lang="zh-CN" altLang="en-US" sz="2800" b="1">
                <a:latin typeface="微软雅黑" panose="020B0503020204020204" pitchFamily="34" charset="-122"/>
                <a:ea typeface="微软雅黑" panose="020B0503020204020204" pitchFamily="34" charset="-122"/>
                <a:cs typeface="Arial" panose="020B0604020202020204" pitchFamily="34" charset="0"/>
              </a:rPr>
              <a:t>微观上</a:t>
            </a:r>
          </a:p>
          <a:p>
            <a:pPr lvl="1"/>
            <a:r>
              <a:rPr lang="zh-CN" altLang="en-US" b="1">
                <a:latin typeface="微软雅黑" panose="020B0503020204020204" pitchFamily="34" charset="-122"/>
                <a:ea typeface="微软雅黑" panose="020B0503020204020204" pitchFamily="34" charset="-122"/>
                <a:cs typeface="Arial" panose="020B0604020202020204" pitchFamily="34" charset="0"/>
              </a:rPr>
              <a:t>布拉菲格子中基元（原子或原子团）分列在一系列直线系上，这些直线都相互平行</a:t>
            </a:r>
          </a:p>
          <a:p>
            <a:pPr lvl="1"/>
            <a:r>
              <a:rPr lang="en-US" altLang="zh-CN" b="1">
                <a:latin typeface="微软雅黑" panose="020B0503020204020204" pitchFamily="34" charset="-122"/>
                <a:ea typeface="微软雅黑" panose="020B0503020204020204" pitchFamily="34" charset="-122"/>
                <a:cs typeface="Arial" panose="020B0604020202020204" pitchFamily="34" charset="0"/>
              </a:rPr>
              <a:t>1</a:t>
            </a:r>
            <a:r>
              <a:rPr lang="zh-CN" altLang="en-US" b="1">
                <a:latin typeface="微软雅黑" panose="020B0503020204020204" pitchFamily="34" charset="-122"/>
                <a:ea typeface="微软雅黑" panose="020B0503020204020204" pitchFamily="34" charset="-122"/>
                <a:cs typeface="Arial" panose="020B0604020202020204" pitchFamily="34" charset="0"/>
              </a:rPr>
              <a:t>组平行直线称为</a:t>
            </a:r>
            <a:r>
              <a:rPr lang="en-US" altLang="zh-CN" b="1">
                <a:latin typeface="微软雅黑" panose="020B0503020204020204" pitchFamily="34" charset="-122"/>
                <a:ea typeface="微软雅黑" panose="020B0503020204020204" pitchFamily="34" charset="-122"/>
                <a:cs typeface="Arial" panose="020B0604020202020204" pitchFamily="34" charset="0"/>
              </a:rPr>
              <a:t>1</a:t>
            </a:r>
            <a:r>
              <a:rPr lang="zh-CN" altLang="en-US" b="1">
                <a:latin typeface="微软雅黑" panose="020B0503020204020204" pitchFamily="34" charset="-122"/>
                <a:ea typeface="微软雅黑" panose="020B0503020204020204" pitchFamily="34" charset="-122"/>
                <a:cs typeface="Arial" panose="020B0604020202020204" pitchFamily="34" charset="0"/>
              </a:rPr>
              <a:t>个晶列</a:t>
            </a:r>
          </a:p>
          <a:p>
            <a:r>
              <a:rPr lang="zh-CN" altLang="en-US" sz="2800" b="1">
                <a:latin typeface="微软雅黑" panose="020B0503020204020204" pitchFamily="34" charset="-122"/>
                <a:ea typeface="微软雅黑" panose="020B0503020204020204" pitchFamily="34" charset="-122"/>
                <a:cs typeface="Arial" panose="020B0604020202020204" pitchFamily="34" charset="0"/>
              </a:rPr>
              <a:t>晶列的方向：</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晶向</a:t>
            </a:r>
          </a:p>
          <a:p>
            <a:pPr lvl="1"/>
            <a:r>
              <a:rPr lang="zh-CN" altLang="en-US" b="1">
                <a:latin typeface="微软雅黑" panose="020B0503020204020204" pitchFamily="34" charset="-122"/>
                <a:ea typeface="微软雅黑" panose="020B0503020204020204" pitchFamily="34" charset="-122"/>
                <a:cs typeface="Arial" panose="020B0604020202020204" pitchFamily="34" charset="0"/>
              </a:rPr>
              <a:t>不同晶列拥有不同晶向</a:t>
            </a:r>
          </a:p>
        </p:txBody>
      </p:sp>
      <p:pic>
        <p:nvPicPr>
          <p:cNvPr id="69636" name="Picture 4">
            <a:extLst>
              <a:ext uri="{FF2B5EF4-FFF2-40B4-BE49-F238E27FC236}">
                <a16:creationId xmlns:a16="http://schemas.microsoft.com/office/drawing/2014/main" id="{A5121B78-9129-8787-2E23-296A798719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1906588"/>
            <a:ext cx="4211637" cy="371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灯片编号占位符 6">
            <a:extLst>
              <a:ext uri="{FF2B5EF4-FFF2-40B4-BE49-F238E27FC236}">
                <a16:creationId xmlns:a16="http://schemas.microsoft.com/office/drawing/2014/main" id="{74380AA5-BAAC-53AE-C89F-1F811CB39A1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B9D0729-263D-4546-8B18-AF90E9CF7958}"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31</a:t>
            </a:fld>
            <a:endParaRPr lang="en-US" altLang="zh-CN" sz="1200" b="1">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a:extLst>
              <a:ext uri="{FF2B5EF4-FFF2-40B4-BE49-F238E27FC236}">
                <a16:creationId xmlns:a16="http://schemas.microsoft.com/office/drawing/2014/main" id="{A034DECE-566D-4EEB-B8F9-D0AC6EAEE2C6}"/>
              </a:ext>
            </a:extLst>
          </p:cNvPr>
          <p:cNvSpPr>
            <a:spLocks noGrp="1" noRot="1"/>
          </p:cNvSpPr>
          <p:nvPr>
            <p:ph type="body" idx="4294967295"/>
          </p:nvPr>
        </p:nvSpPr>
        <p:spPr>
          <a:xfrm>
            <a:off x="468313" y="1628775"/>
            <a:ext cx="7777162" cy="4114800"/>
          </a:xfrm>
          <a:solidFill>
            <a:srgbClr val="FFFFFF"/>
          </a:solidFill>
        </p:spPr>
        <p:txBody>
          <a:bodyPr/>
          <a:lstStyle/>
          <a:p>
            <a:pPr>
              <a:buFont typeface="Arial" panose="020B0604020202020204" pitchFamily="34" charset="0"/>
              <a:buNone/>
            </a:pPr>
            <a:r>
              <a:rPr lang="en-US" altLang="zh-CN" b="1">
                <a:latin typeface="微软雅黑" panose="020B0503020204020204" pitchFamily="34" charset="-122"/>
                <a:ea typeface="微软雅黑" panose="020B0503020204020204" pitchFamily="34" charset="-122"/>
                <a:cs typeface="Times New Roman" panose="02020603050405020304" pitchFamily="18" charset="0"/>
              </a:rPr>
              <a:t>1</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简单立方</a:t>
            </a:r>
            <a:r>
              <a:rPr lang="en-US" altLang="zh-CN" b="1">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以基矢为单位的位移矢量表达</a:t>
            </a:r>
            <a:endParaRPr lang="zh-CN" altLang="en-US"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lvl="1"/>
            <a:r>
              <a:rPr lang="zh-CN" altLang="en-US" b="1">
                <a:latin typeface="微软雅黑" panose="020B0503020204020204" pitchFamily="34" charset="-122"/>
                <a:ea typeface="微软雅黑" panose="020B0503020204020204" pitchFamily="34" charset="-122"/>
                <a:cs typeface="Times New Roman" panose="02020603050405020304" pitchFamily="18" charset="0"/>
              </a:rPr>
              <a:t>从一个原子沿晶向到</a:t>
            </a:r>
            <a:r>
              <a:rPr lang="zh-CN" altLang="en-US"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最近邻</a:t>
            </a:r>
            <a:r>
              <a:rPr lang="zh-CN" altLang="en-US" b="1">
                <a:latin typeface="微软雅黑" panose="020B0503020204020204" pitchFamily="34" charset="-122"/>
                <a:ea typeface="微软雅黑" panose="020B0503020204020204" pitchFamily="34" charset="-122"/>
                <a:cs typeface="Times New Roman" panose="02020603050405020304" pitchFamily="18" charset="0"/>
              </a:rPr>
              <a:t>原子的位移矢量</a:t>
            </a:r>
          </a:p>
          <a:p>
            <a:pPr lvl="1"/>
            <a:endParaRPr lang="zh-CN" altLang="en-US" b="1">
              <a:latin typeface="微软雅黑" panose="020B0503020204020204" pitchFamily="34" charset="-122"/>
              <a:ea typeface="微软雅黑" panose="020B0503020204020204" pitchFamily="34" charset="-122"/>
              <a:cs typeface="Times New Roman" panose="02020603050405020304" pitchFamily="18" charset="0"/>
            </a:endParaRPr>
          </a:p>
          <a:p>
            <a:pPr lvl="1">
              <a:buFont typeface="Wingdings" panose="05000000000000000000" pitchFamily="2" charset="2"/>
              <a:buNone/>
            </a:pPr>
            <a:r>
              <a:rPr lang="zh-CN" altLang="en-US" b="1">
                <a:latin typeface="Times New Roman" panose="02020603050405020304" pitchFamily="18" charset="0"/>
                <a:ea typeface="微软雅黑" panose="020B0503020204020204" pitchFamily="34" charset="-122"/>
                <a:cs typeface="Times New Roman" panose="02020603050405020304" pitchFamily="18" charset="0"/>
              </a:rPr>
              <a:t>则晶向用</a:t>
            </a:r>
            <a:r>
              <a:rPr lang="en-US" altLang="zh-CN"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a:latin typeface="Times New Roman" panose="02020603050405020304" pitchFamily="18" charset="0"/>
                <a:ea typeface="微软雅黑" panose="020B0503020204020204" pitchFamily="34" charset="-122"/>
                <a:cs typeface="Times New Roman" panose="02020603050405020304" pitchFamily="18" charset="0"/>
              </a:rPr>
              <a:t>表示</a:t>
            </a:r>
          </a:p>
          <a:p>
            <a:pPr lvl="2"/>
            <a:r>
              <a:rPr lang="en-US" altLang="zh-CN"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l</a:t>
            </a:r>
            <a:r>
              <a:rPr lang="en-US" altLang="zh-CN" b="1" baseline="-2500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称为晶向指数</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简单立方晶格容易</a:t>
            </a:r>
          </a:p>
          <a:p>
            <a:pPr lvl="1" eaLnBrk="1" hangingPunct="1"/>
            <a:r>
              <a:rPr lang="zh-CN" altLang="en-US" b="1">
                <a:latin typeface="Times New Roman" panose="02020603050405020304" pitchFamily="18" charset="0"/>
                <a:ea typeface="微软雅黑" panose="020B0503020204020204" pitchFamily="34" charset="-122"/>
                <a:cs typeface="Times New Roman" panose="02020603050405020304" pitchFamily="18" charset="0"/>
              </a:rPr>
              <a:t>面心立方、体心立方？</a:t>
            </a:r>
          </a:p>
        </p:txBody>
      </p:sp>
      <p:pic>
        <p:nvPicPr>
          <p:cNvPr id="70659" name="图片 1">
            <a:extLst>
              <a:ext uri="{FF2B5EF4-FFF2-40B4-BE49-F238E27FC236}">
                <a16:creationId xmlns:a16="http://schemas.microsoft.com/office/drawing/2014/main" id="{E6AF0159-76A2-B11D-5227-9E427C6D1F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08625" y="3233738"/>
            <a:ext cx="3292475" cy="270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0660" name="Object 4">
            <a:extLst>
              <a:ext uri="{FF2B5EF4-FFF2-40B4-BE49-F238E27FC236}">
                <a16:creationId xmlns:a16="http://schemas.microsoft.com/office/drawing/2014/main" id="{660F5129-DDD0-44AE-8071-E0BF454206CD}"/>
              </a:ext>
            </a:extLst>
          </p:cNvPr>
          <p:cNvGraphicFramePr>
            <a:graphicFrameLocks noChangeAspect="1"/>
          </p:cNvGraphicFramePr>
          <p:nvPr>
            <p:ph sz="half" idx="4294967295"/>
          </p:nvPr>
        </p:nvGraphicFramePr>
        <p:xfrm>
          <a:off x="2339975" y="3260725"/>
          <a:ext cx="2305050" cy="528638"/>
        </p:xfrm>
        <a:graphic>
          <a:graphicData uri="http://schemas.openxmlformats.org/presentationml/2006/ole">
            <mc:AlternateContent xmlns:mc="http://schemas.openxmlformats.org/markup-compatibility/2006">
              <mc:Choice xmlns:v="urn:schemas-microsoft-com:vml" Requires="v">
                <p:oleObj name="Equation" r:id="rId3" imgW="1663700" imgH="381000" progId="Equation.DSMT4">
                  <p:embed/>
                </p:oleObj>
              </mc:Choice>
              <mc:Fallback>
                <p:oleObj name="Equation" r:id="rId3" imgW="1663700" imgH="381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3260725"/>
                        <a:ext cx="23050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1" name="Rectangle 13">
            <a:extLst>
              <a:ext uri="{FF2B5EF4-FFF2-40B4-BE49-F238E27FC236}">
                <a16:creationId xmlns:a16="http://schemas.microsoft.com/office/drawing/2014/main" id="{71BE2841-614D-FCF6-A22D-5E3C63AC86A1}"/>
              </a:ext>
            </a:extLst>
          </p:cNvPr>
          <p:cNvSpPr>
            <a:spLocks noChangeArrowheads="1"/>
          </p:cNvSpPr>
          <p:nvPr/>
        </p:nvSpPr>
        <p:spPr bwMode="auto">
          <a:xfrm>
            <a:off x="6443663" y="6011863"/>
            <a:ext cx="157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b="1">
                <a:solidFill>
                  <a:srgbClr val="0000FF"/>
                </a:solidFill>
                <a:latin typeface="微软雅黑" panose="020B0503020204020204" pitchFamily="34" charset="-122"/>
                <a:ea typeface="微软雅黑" panose="020B0503020204020204" pitchFamily="34" charset="-122"/>
              </a:rPr>
              <a:t>简单立方晶格</a:t>
            </a:r>
          </a:p>
        </p:txBody>
      </p:sp>
      <p:sp>
        <p:nvSpPr>
          <p:cNvPr id="70662" name="Line 16">
            <a:extLst>
              <a:ext uri="{FF2B5EF4-FFF2-40B4-BE49-F238E27FC236}">
                <a16:creationId xmlns:a16="http://schemas.microsoft.com/office/drawing/2014/main" id="{48D3EBF3-AD7B-0B5A-CF31-788E23BDF70A}"/>
              </a:ext>
            </a:extLst>
          </p:cNvPr>
          <p:cNvSpPr>
            <a:spLocks noChangeShapeType="1"/>
          </p:cNvSpPr>
          <p:nvPr/>
        </p:nvSpPr>
        <p:spPr bwMode="auto">
          <a:xfrm>
            <a:off x="5867400" y="5148263"/>
            <a:ext cx="504825" cy="296862"/>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0663" name="Line 17">
            <a:extLst>
              <a:ext uri="{FF2B5EF4-FFF2-40B4-BE49-F238E27FC236}">
                <a16:creationId xmlns:a16="http://schemas.microsoft.com/office/drawing/2014/main" id="{F5B930D0-0D07-397B-432C-7B0CF3A5B45F}"/>
              </a:ext>
            </a:extLst>
          </p:cNvPr>
          <p:cNvSpPr>
            <a:spLocks noChangeShapeType="1"/>
          </p:cNvSpPr>
          <p:nvPr/>
        </p:nvSpPr>
        <p:spPr bwMode="auto">
          <a:xfrm flipV="1">
            <a:off x="5867400" y="3789363"/>
            <a:ext cx="2146300" cy="135890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0664" name="Line 18">
            <a:extLst>
              <a:ext uri="{FF2B5EF4-FFF2-40B4-BE49-F238E27FC236}">
                <a16:creationId xmlns:a16="http://schemas.microsoft.com/office/drawing/2014/main" id="{DDD61368-51E7-E914-2E67-041BBA8E24DC}"/>
              </a:ext>
            </a:extLst>
          </p:cNvPr>
          <p:cNvSpPr>
            <a:spLocks noChangeShapeType="1"/>
          </p:cNvSpPr>
          <p:nvPr/>
        </p:nvSpPr>
        <p:spPr bwMode="auto">
          <a:xfrm>
            <a:off x="5867400" y="5202238"/>
            <a:ext cx="2146300" cy="222250"/>
          </a:xfrm>
          <a:prstGeom prst="line">
            <a:avLst/>
          </a:prstGeom>
          <a:noFill/>
          <a:ln w="57150">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0665" name="Rectangle 2">
            <a:extLst>
              <a:ext uri="{FF2B5EF4-FFF2-40B4-BE49-F238E27FC236}">
                <a16:creationId xmlns:a16="http://schemas.microsoft.com/office/drawing/2014/main" id="{5FCE9E17-8E0D-355B-F11A-56827834238F}"/>
              </a:ext>
            </a:extLst>
          </p:cNvPr>
          <p:cNvSpPr>
            <a:spLocks noRot="1" noChangeArrowheads="1"/>
          </p:cNvSpPr>
          <p:nvPr/>
        </p:nvSpPr>
        <p:spPr bwMode="auto">
          <a:xfrm>
            <a:off x="1076325" y="177800"/>
            <a:ext cx="70104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rPr>
              <a:t>立方晶系的晶向表达方式</a:t>
            </a:r>
          </a:p>
        </p:txBody>
      </p:sp>
      <p:sp>
        <p:nvSpPr>
          <p:cNvPr id="70666" name="灯片编号占位符 16">
            <a:extLst>
              <a:ext uri="{FF2B5EF4-FFF2-40B4-BE49-F238E27FC236}">
                <a16:creationId xmlns:a16="http://schemas.microsoft.com/office/drawing/2014/main" id="{5BE261C9-2124-4696-05C7-B2C1C1882B3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7C04DF7-90E5-4798-AE19-8451525E4320}"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32</a:t>
            </a:fld>
            <a:endParaRPr lang="en-US" altLang="zh-CN" sz="1200" b="1">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a:extLst>
              <a:ext uri="{FF2B5EF4-FFF2-40B4-BE49-F238E27FC236}">
                <a16:creationId xmlns:a16="http://schemas.microsoft.com/office/drawing/2014/main" id="{7AE811F6-4B40-27E4-F7EE-EDC7B738531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F777150-1777-41B3-B19F-0334C476E194}" type="slidenum">
              <a:rPr lang="en-US" altLang="zh-CN" sz="1200" smtClean="0">
                <a:latin typeface="微软雅黑" panose="020B0503020204020204" pitchFamily="34" charset="-122"/>
                <a:ea typeface="微软雅黑" panose="020B0503020204020204" pitchFamily="34" charset="-122"/>
              </a:rPr>
              <a:pPr>
                <a:spcBef>
                  <a:spcPct val="0"/>
                </a:spcBef>
                <a:buFontTx/>
                <a:buNone/>
              </a:pPr>
              <a:t>33</a:t>
            </a:fld>
            <a:endParaRPr lang="en-US" altLang="zh-CN" sz="1200">
              <a:latin typeface="微软雅黑" panose="020B0503020204020204" pitchFamily="34" charset="-122"/>
              <a:ea typeface="微软雅黑" panose="020B0503020204020204" pitchFamily="34" charset="-122"/>
            </a:endParaRPr>
          </a:p>
        </p:txBody>
      </p:sp>
      <p:sp>
        <p:nvSpPr>
          <p:cNvPr id="71683" name="Rectangle 2">
            <a:extLst>
              <a:ext uri="{FF2B5EF4-FFF2-40B4-BE49-F238E27FC236}">
                <a16:creationId xmlns:a16="http://schemas.microsoft.com/office/drawing/2014/main" id="{E2E6E404-BB42-C444-68F5-4A23417EDA3B}"/>
              </a:ext>
            </a:extLst>
          </p:cNvPr>
          <p:cNvSpPr>
            <a:spLocks noGrp="1" noRot="1"/>
          </p:cNvSpPr>
          <p:nvPr>
            <p:ph type="title"/>
          </p:nvPr>
        </p:nvSpPr>
        <p:spPr/>
        <p:txBody>
          <a:bodyPr/>
          <a:lstStyle/>
          <a:p>
            <a:pPr eaLnBrk="1" hangingPunct="1"/>
            <a:r>
              <a:rPr lang="zh-CN" altLang="en-US" sz="4000"/>
              <a:t>立方晶系的晶向表达方式</a:t>
            </a:r>
          </a:p>
        </p:txBody>
      </p:sp>
      <p:sp>
        <p:nvSpPr>
          <p:cNvPr id="71684" name="Rectangle 3">
            <a:extLst>
              <a:ext uri="{FF2B5EF4-FFF2-40B4-BE49-F238E27FC236}">
                <a16:creationId xmlns:a16="http://schemas.microsoft.com/office/drawing/2014/main" id="{2F9EAE3A-F191-81AC-CE64-2C69F949D623}"/>
              </a:ext>
            </a:extLst>
          </p:cNvPr>
          <p:cNvSpPr>
            <a:spLocks noGrp="1" noRot="1"/>
          </p:cNvSpPr>
          <p:nvPr>
            <p:ph type="body" idx="1"/>
          </p:nvPr>
        </p:nvSpPr>
        <p:spPr/>
        <p:txBody>
          <a:bodyPr/>
          <a:lstStyle/>
          <a:p>
            <a:pPr eaLnBrk="1" hangingPunct="1"/>
            <a:r>
              <a:rPr lang="en-US" altLang="zh-CN">
                <a:cs typeface="Arial" panose="020B0604020202020204" pitchFamily="34" charset="0"/>
              </a:rPr>
              <a:t>2</a:t>
            </a:r>
            <a:r>
              <a:rPr lang="zh-CN" altLang="en-US">
                <a:cs typeface="Arial" panose="020B0604020202020204" pitchFamily="34" charset="0"/>
              </a:rPr>
              <a:t>、体心立方和面心立方</a:t>
            </a:r>
            <a:r>
              <a:rPr lang="en-US" altLang="zh-CN">
                <a:solidFill>
                  <a:schemeClr val="tx1"/>
                </a:solidFill>
                <a:cs typeface="Arial" panose="020B0604020202020204" pitchFamily="34" charset="0"/>
              </a:rPr>
              <a:t>——</a:t>
            </a:r>
            <a:r>
              <a:rPr lang="zh-CN" altLang="en-US">
                <a:solidFill>
                  <a:schemeClr val="tx1"/>
                </a:solidFill>
                <a:cs typeface="Arial" panose="020B0604020202020204" pitchFamily="34" charset="0"/>
              </a:rPr>
              <a:t>参考简单立方晶格的位移矢量表达</a:t>
            </a:r>
          </a:p>
          <a:p>
            <a:pPr lvl="1" eaLnBrk="1" hangingPunct="1"/>
            <a:r>
              <a:rPr lang="zh-CN" altLang="en-US">
                <a:cs typeface="Arial" panose="020B0604020202020204" pitchFamily="34" charset="0"/>
              </a:rPr>
              <a:t>体心立方、面心立方晶格标志晶向，不用原胞基矢，直接借用</a:t>
            </a:r>
            <a:r>
              <a:rPr lang="zh-CN" altLang="en-US">
                <a:solidFill>
                  <a:srgbClr val="0000FF"/>
                </a:solidFill>
                <a:cs typeface="Arial" panose="020B0604020202020204" pitchFamily="34" charset="0"/>
              </a:rPr>
              <a:t>简单立方</a:t>
            </a:r>
            <a:r>
              <a:rPr lang="zh-CN" altLang="en-US">
                <a:cs typeface="Arial" panose="020B0604020202020204" pitchFamily="34" charset="0"/>
              </a:rPr>
              <a:t>晶格形式，采用</a:t>
            </a:r>
            <a:r>
              <a:rPr lang="zh-CN" altLang="en-US">
                <a:solidFill>
                  <a:srgbClr val="0000FF"/>
                </a:solidFill>
                <a:cs typeface="Arial" panose="020B0604020202020204" pitchFamily="34" charset="0"/>
              </a:rPr>
              <a:t>单胞（惯用晶胞）基矢</a:t>
            </a:r>
            <a:r>
              <a:rPr lang="zh-CN" altLang="en-US">
                <a:cs typeface="Arial" panose="020B0604020202020204" pitchFamily="34" charset="0"/>
              </a:rPr>
              <a:t>的位移矢量表达</a:t>
            </a:r>
            <a:endParaRPr lang="en-US" altLang="zh-CN">
              <a:cs typeface="Arial" panose="020B0604020202020204" pitchFamily="34" charset="0"/>
            </a:endParaRPr>
          </a:p>
          <a:p>
            <a:pPr lvl="1" eaLnBrk="1" hangingPunct="1"/>
            <a:r>
              <a:rPr lang="zh-CN" altLang="en-US">
                <a:cs typeface="Arial" panose="020B0604020202020204" pitchFamily="34" charset="0"/>
              </a:rPr>
              <a:t>立方晶系中，同一个晶向的晶向指数的表达都是一致的</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a:extLst>
              <a:ext uri="{FF2B5EF4-FFF2-40B4-BE49-F238E27FC236}">
                <a16:creationId xmlns:a16="http://schemas.microsoft.com/office/drawing/2014/main" id="{8EBB183A-FE78-5806-F106-3BAEAEAC3D73}"/>
              </a:ext>
            </a:extLst>
          </p:cNvPr>
          <p:cNvSpPr>
            <a:spLocks noGrp="1" noRot="1"/>
          </p:cNvSpPr>
          <p:nvPr>
            <p:ph type="body" idx="4294967295"/>
          </p:nvPr>
        </p:nvSpPr>
        <p:spPr>
          <a:xfrm>
            <a:off x="323850" y="1844675"/>
            <a:ext cx="7010400" cy="4114800"/>
          </a:xfrm>
          <a:noFill/>
        </p:spPr>
        <p:txBody>
          <a:bodyPr/>
          <a:lstStyle/>
          <a:p>
            <a:pPr>
              <a:buFont typeface="Wingdings" panose="05000000000000000000" pitchFamily="2" charset="2"/>
              <a:buNone/>
            </a:pPr>
            <a:r>
              <a:rPr lang="zh-CN" altLang="en-US"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例如：立方晶格中</a:t>
            </a:r>
          </a:p>
          <a:p>
            <a:pPr lvl="1"/>
            <a:r>
              <a:rPr lang="zh-CN" altLang="en-US" b="1">
                <a:latin typeface="微软雅黑" panose="020B0503020204020204" pitchFamily="34" charset="-122"/>
                <a:ea typeface="微软雅黑" panose="020B0503020204020204" pitchFamily="34" charset="-122"/>
                <a:cs typeface="Times New Roman" panose="02020603050405020304" pitchFamily="18" charset="0"/>
              </a:rPr>
              <a:t>对称的晶向，性质相同，没有区别</a:t>
            </a:r>
          </a:p>
          <a:p>
            <a:pPr lvl="1"/>
            <a:r>
              <a:rPr lang="zh-CN" altLang="en-US" b="1">
                <a:latin typeface="微软雅黑" panose="020B0503020204020204" pitchFamily="34" charset="-122"/>
                <a:ea typeface="微软雅黑" panose="020B0503020204020204" pitchFamily="34" charset="-122"/>
                <a:cs typeface="Times New Roman" panose="02020603050405020304" pitchFamily="18" charset="0"/>
              </a:rPr>
              <a:t>立方边：统称用</a:t>
            </a:r>
            <a:r>
              <a:rPr lang="en-US" altLang="zh-CN"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b="1">
                <a:latin typeface="微软雅黑" panose="020B0503020204020204" pitchFamily="34" charset="-122"/>
                <a:ea typeface="微软雅黑" panose="020B0503020204020204" pitchFamily="34" charset="-122"/>
                <a:cs typeface="Times New Roman" panose="02020603050405020304" pitchFamily="18" charset="0"/>
              </a:rPr>
              <a:t>100</a:t>
            </a:r>
            <a:r>
              <a:rPr lang="en-US" altLang="zh-CN"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&gt;</a:t>
            </a:r>
          </a:p>
          <a:p>
            <a:pPr lvl="1"/>
            <a:r>
              <a:rPr lang="zh-CN" altLang="en-US" b="1">
                <a:latin typeface="微软雅黑" panose="020B0503020204020204" pitchFamily="34" charset="-122"/>
                <a:ea typeface="微软雅黑" panose="020B0503020204020204" pitchFamily="34" charset="-122"/>
                <a:cs typeface="Times New Roman" panose="02020603050405020304" pitchFamily="18" charset="0"/>
              </a:rPr>
              <a:t>体对角线：统称用</a:t>
            </a:r>
            <a:r>
              <a:rPr lang="en-US" altLang="zh-CN"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b="1">
                <a:latin typeface="微软雅黑" panose="020B0503020204020204" pitchFamily="34" charset="-122"/>
                <a:ea typeface="微软雅黑" panose="020B0503020204020204" pitchFamily="34" charset="-122"/>
                <a:cs typeface="Times New Roman" panose="02020603050405020304" pitchFamily="18" charset="0"/>
              </a:rPr>
              <a:t>111</a:t>
            </a:r>
            <a:r>
              <a:rPr lang="en-US" altLang="zh-CN"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&gt;</a:t>
            </a:r>
          </a:p>
          <a:p>
            <a:pPr lvl="1"/>
            <a:r>
              <a:rPr lang="zh-CN" altLang="en-US" b="1">
                <a:latin typeface="微软雅黑" panose="020B0503020204020204" pitchFamily="34" charset="-122"/>
                <a:ea typeface="微软雅黑" panose="020B0503020204020204" pitchFamily="34" charset="-122"/>
                <a:cs typeface="Times New Roman" panose="02020603050405020304" pitchFamily="18" charset="0"/>
              </a:rPr>
              <a:t>面对角线：统称用</a:t>
            </a:r>
            <a:r>
              <a:rPr lang="en-US" altLang="zh-CN"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&lt;</a:t>
            </a:r>
            <a:r>
              <a:rPr lang="en-US" altLang="zh-CN" b="1">
                <a:latin typeface="微软雅黑" panose="020B0503020204020204" pitchFamily="34" charset="-122"/>
                <a:ea typeface="微软雅黑" panose="020B0503020204020204" pitchFamily="34" charset="-122"/>
                <a:cs typeface="Times New Roman" panose="02020603050405020304" pitchFamily="18" charset="0"/>
              </a:rPr>
              <a:t>110</a:t>
            </a:r>
            <a:r>
              <a:rPr lang="en-US" altLang="zh-CN"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&gt;</a:t>
            </a:r>
          </a:p>
          <a:p>
            <a:pPr>
              <a:buFont typeface="Wingdings" panose="05000000000000000000" pitchFamily="2" charset="2"/>
              <a:buNone/>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（负向指数：晶向指数上加横杠，</a:t>
            </a:r>
          </a:p>
          <a:p>
            <a:pPr>
              <a:buFont typeface="Wingdings" panose="05000000000000000000" pitchFamily="2" charset="2"/>
              <a:buNone/>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    如         ）</a:t>
            </a:r>
          </a:p>
        </p:txBody>
      </p:sp>
      <p:graphicFrame>
        <p:nvGraphicFramePr>
          <p:cNvPr id="72707" name="Object 5">
            <a:extLst>
              <a:ext uri="{FF2B5EF4-FFF2-40B4-BE49-F238E27FC236}">
                <a16:creationId xmlns:a16="http://schemas.microsoft.com/office/drawing/2014/main" id="{3523E6AF-7026-89CA-5A38-CBF058CF3610}"/>
              </a:ext>
            </a:extLst>
          </p:cNvPr>
          <p:cNvGraphicFramePr>
            <a:graphicFrameLocks noChangeAspect="1"/>
          </p:cNvGraphicFramePr>
          <p:nvPr/>
        </p:nvGraphicFramePr>
        <p:xfrm>
          <a:off x="1042988" y="4868863"/>
          <a:ext cx="719137" cy="493712"/>
        </p:xfrm>
        <a:graphic>
          <a:graphicData uri="http://schemas.openxmlformats.org/presentationml/2006/ole">
            <mc:AlternateContent xmlns:mc="http://schemas.openxmlformats.org/markup-compatibility/2006">
              <mc:Choice xmlns:v="urn:schemas-microsoft-com:vml" Requires="v">
                <p:oleObj name="公式" r:id="rId2" imgW="368300" imgH="228600" progId="Equation.3">
                  <p:embed/>
                </p:oleObj>
              </mc:Choice>
              <mc:Fallback>
                <p:oleObj name="公式" r:id="rId2" imgW="368300" imgH="2286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4868863"/>
                        <a:ext cx="7191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08" name="Rectangle 2">
            <a:extLst>
              <a:ext uri="{FF2B5EF4-FFF2-40B4-BE49-F238E27FC236}">
                <a16:creationId xmlns:a16="http://schemas.microsoft.com/office/drawing/2014/main" id="{C72E3ED2-3CAC-8074-1F60-4B398D5B4108}"/>
              </a:ext>
            </a:extLst>
          </p:cNvPr>
          <p:cNvSpPr>
            <a:spLocks noRot="1" noChangeArrowheads="1"/>
          </p:cNvSpPr>
          <p:nvPr/>
        </p:nvSpPr>
        <p:spPr bwMode="auto">
          <a:xfrm>
            <a:off x="1055688" y="190500"/>
            <a:ext cx="70104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rPr>
              <a:t>等效晶向</a:t>
            </a:r>
          </a:p>
        </p:txBody>
      </p:sp>
      <p:sp>
        <p:nvSpPr>
          <p:cNvPr id="72709" name="灯片编号占位符 8">
            <a:extLst>
              <a:ext uri="{FF2B5EF4-FFF2-40B4-BE49-F238E27FC236}">
                <a16:creationId xmlns:a16="http://schemas.microsoft.com/office/drawing/2014/main" id="{64B1C44C-47DA-E27E-BC77-A80F7C771D4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3BA8E85-9EA4-4C50-BC08-EE0AD6CB7012}"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34</a:t>
            </a:fld>
            <a:endParaRPr lang="en-US" altLang="zh-CN" sz="1200" b="1">
              <a:latin typeface="微软雅黑" panose="020B0503020204020204" pitchFamily="34" charset="-122"/>
              <a:ea typeface="微软雅黑" panose="020B0503020204020204" pitchFamily="34" charset="-122"/>
            </a:endParaRPr>
          </a:p>
        </p:txBody>
      </p:sp>
      <p:pic>
        <p:nvPicPr>
          <p:cNvPr id="72710" name="图片 1">
            <a:extLst>
              <a:ext uri="{FF2B5EF4-FFF2-40B4-BE49-F238E27FC236}">
                <a16:creationId xmlns:a16="http://schemas.microsoft.com/office/drawing/2014/main" id="{83407782-72A6-31E8-C461-04402A2790E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83200" y="2932113"/>
            <a:ext cx="3387725" cy="302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F184586B-616F-E473-DEA1-55DDBBE4724A}"/>
              </a:ext>
            </a:extLst>
          </p:cNvPr>
          <p:cNvSpPr>
            <a:spLocks noGrp="1" noRot="1"/>
          </p:cNvSpPr>
          <p:nvPr>
            <p:ph type="title" idx="4294967295"/>
          </p:nvPr>
        </p:nvSpPr>
        <p:spPr>
          <a:xfrm>
            <a:off x="1066800" y="-26988"/>
            <a:ext cx="7010400" cy="1103313"/>
          </a:xfrm>
          <a:noFill/>
        </p:spPr>
        <p:txBody>
          <a:bodyPr/>
          <a:lstStyle/>
          <a:p>
            <a:r>
              <a:rPr lang="zh-CN" altLang="en-US"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t>晶面 </a:t>
            </a:r>
            <a:r>
              <a:rPr lang="en-US" altLang="zh-CN"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t>(Plane)</a:t>
            </a:r>
            <a:endParaRPr lang="zh-CN" altLang="en-US" sz="4000" b="1">
              <a:solidFill>
                <a:srgbClr val="7030A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3731" name="Rectangle 3">
            <a:extLst>
              <a:ext uri="{FF2B5EF4-FFF2-40B4-BE49-F238E27FC236}">
                <a16:creationId xmlns:a16="http://schemas.microsoft.com/office/drawing/2014/main" id="{C82D6EE8-14A8-9CA2-6F53-1BA475B792F4}"/>
              </a:ext>
            </a:extLst>
          </p:cNvPr>
          <p:cNvSpPr>
            <a:spLocks noGrp="1" noRot="1"/>
          </p:cNvSpPr>
          <p:nvPr>
            <p:ph type="body" idx="4294967295"/>
          </p:nvPr>
        </p:nvSpPr>
        <p:spPr>
          <a:xfrm>
            <a:off x="1066800" y="1052513"/>
            <a:ext cx="7010400" cy="1223962"/>
          </a:xfrm>
          <a:solidFill>
            <a:srgbClr val="FFFFFF"/>
          </a:solidFill>
        </p:spPr>
        <p:txBody>
          <a:bodyPr/>
          <a:lstStyle/>
          <a:p>
            <a:pPr marL="457200" lvl="1" indent="-457200">
              <a:buFont typeface="Wingdings" panose="05000000000000000000" pitchFamily="2" charset="2"/>
              <a:buChar char="u"/>
            </a:pPr>
            <a:r>
              <a:rPr lang="zh-CN" altLang="en-US" b="1">
                <a:latin typeface="微软雅黑" panose="020B0503020204020204" pitchFamily="34" charset="-122"/>
                <a:ea typeface="微软雅黑" panose="020B0503020204020204" pitchFamily="34" charset="-122"/>
                <a:cs typeface="Arial" panose="020B0604020202020204" pitchFamily="34" charset="0"/>
              </a:rPr>
              <a:t>格子可看作分列在平行等距的平面系上</a:t>
            </a:r>
          </a:p>
          <a:p>
            <a:pPr marL="457200" lvl="1" indent="-457200">
              <a:buFont typeface="Wingdings" panose="05000000000000000000" pitchFamily="2" charset="2"/>
              <a:buChar char="u"/>
            </a:pPr>
            <a:r>
              <a:rPr lang="zh-CN" altLang="en-US" b="1">
                <a:latin typeface="微软雅黑" panose="020B0503020204020204" pitchFamily="34" charset="-122"/>
                <a:ea typeface="微软雅黑" panose="020B0503020204020204" pitchFamily="34" charset="-122"/>
                <a:cs typeface="Arial" panose="020B0604020202020204" pitchFamily="34" charset="0"/>
              </a:rPr>
              <a:t>这些平行的平面系称为</a:t>
            </a:r>
            <a:r>
              <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rPr>
              <a:t>晶面系（族）</a:t>
            </a:r>
          </a:p>
          <a:p>
            <a:pPr>
              <a:buFont typeface="Wingdings" panose="05000000000000000000" pitchFamily="2" charset="2"/>
              <a:buChar char="u"/>
            </a:pPr>
            <a:endParaRPr lang="zh-CN" altLang="en-US" b="1">
              <a:latin typeface="微软雅黑" panose="020B0503020204020204" pitchFamily="34" charset="-122"/>
              <a:ea typeface="微软雅黑" panose="020B0503020204020204" pitchFamily="34" charset="-122"/>
              <a:cs typeface="Arial" panose="020B0604020202020204" pitchFamily="34" charset="0"/>
            </a:endParaRPr>
          </a:p>
        </p:txBody>
      </p:sp>
      <p:pic>
        <p:nvPicPr>
          <p:cNvPr id="73732" name="Picture 4" descr="image008">
            <a:extLst>
              <a:ext uri="{FF2B5EF4-FFF2-40B4-BE49-F238E27FC236}">
                <a16:creationId xmlns:a16="http://schemas.microsoft.com/office/drawing/2014/main" id="{68D1C4FA-E60E-FADA-2302-CE7FB236E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413000"/>
            <a:ext cx="4321175"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Text Box 9">
            <a:extLst>
              <a:ext uri="{FF2B5EF4-FFF2-40B4-BE49-F238E27FC236}">
                <a16:creationId xmlns:a16="http://schemas.microsoft.com/office/drawing/2014/main" id="{51D3D9EE-0A80-3990-4E23-E473F3BA737C}"/>
              </a:ext>
            </a:extLst>
          </p:cNvPr>
          <p:cNvSpPr txBox="1">
            <a:spLocks noChangeArrowheads="1"/>
          </p:cNvSpPr>
          <p:nvPr/>
        </p:nvSpPr>
        <p:spPr bwMode="auto">
          <a:xfrm>
            <a:off x="1047750" y="5661025"/>
            <a:ext cx="1724025" cy="400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晶面系（族）</a:t>
            </a:r>
          </a:p>
        </p:txBody>
      </p:sp>
      <p:sp>
        <p:nvSpPr>
          <p:cNvPr id="320522" name="Text Box 10">
            <a:extLst>
              <a:ext uri="{FF2B5EF4-FFF2-40B4-BE49-F238E27FC236}">
                <a16:creationId xmlns:a16="http://schemas.microsoft.com/office/drawing/2014/main" id="{AC2B2C29-1789-E8BB-733E-7FD7005570E0}"/>
              </a:ext>
            </a:extLst>
          </p:cNvPr>
          <p:cNvSpPr txBox="1">
            <a:spLocks noChangeArrowheads="1"/>
          </p:cNvSpPr>
          <p:nvPr/>
        </p:nvSpPr>
        <p:spPr bwMode="auto">
          <a:xfrm>
            <a:off x="4681538" y="2095500"/>
            <a:ext cx="4354512" cy="43576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微软雅黑" panose="020B0503020204020204" pitchFamily="34" charset="-122"/>
                <a:ea typeface="微软雅黑" panose="020B0503020204020204" pitchFamily="34" charset="-122"/>
                <a:cs typeface="Arial" panose="020B0604020202020204" pitchFamily="34" charset="0"/>
              </a:rPr>
              <a:t>晶面的特点：</a:t>
            </a:r>
          </a:p>
          <a:p>
            <a:pPr eaLnBrk="1" hangingPunct="1">
              <a:lnSpc>
                <a:spcPct val="130000"/>
              </a:lnSpc>
              <a:spcBef>
                <a:spcPct val="0"/>
              </a:spcBef>
              <a:buFontTx/>
              <a:buNone/>
            </a:pPr>
            <a:r>
              <a:rPr lang="zh-CN" altLang="en-US" sz="2800" b="1">
                <a:latin typeface="微软雅黑" panose="020B0503020204020204" pitchFamily="34" charset="-122"/>
                <a:ea typeface="微软雅黑" panose="020B0503020204020204" pitchFamily="34" charset="-122"/>
                <a:cs typeface="Arial" panose="020B0604020202020204" pitchFamily="34" charset="0"/>
              </a:rPr>
              <a:t>（</a:t>
            </a:r>
            <a:r>
              <a:rPr lang="en-US" altLang="zh-CN" sz="2800" b="1">
                <a:latin typeface="微软雅黑" panose="020B0503020204020204" pitchFamily="34" charset="-122"/>
                <a:ea typeface="微软雅黑" panose="020B0503020204020204" pitchFamily="34" charset="-122"/>
                <a:cs typeface="Arial" panose="020B0604020202020204" pitchFamily="34" charset="0"/>
              </a:rPr>
              <a:t>1</a:t>
            </a:r>
            <a:r>
              <a:rPr lang="zh-CN" altLang="en-US" sz="2800" b="1">
                <a:latin typeface="微软雅黑" panose="020B0503020204020204" pitchFamily="34" charset="-122"/>
                <a:ea typeface="微软雅黑" panose="020B0503020204020204" pitchFamily="34" charset="-122"/>
                <a:cs typeface="Arial" panose="020B0604020202020204" pitchFamily="34" charset="0"/>
              </a:rPr>
              <a:t>）晶面族一经划定，所有的格点全部包含在晶面族中无遗漏。</a:t>
            </a:r>
          </a:p>
          <a:p>
            <a:pPr eaLnBrk="1" hangingPunct="1">
              <a:spcBef>
                <a:spcPct val="0"/>
              </a:spcBef>
              <a:buFontTx/>
              <a:buNone/>
            </a:pPr>
            <a:r>
              <a:rPr lang="zh-CN" altLang="en-US" sz="2800" b="1">
                <a:latin typeface="微软雅黑" panose="020B0503020204020204" pitchFamily="34" charset="-122"/>
                <a:ea typeface="微软雅黑" panose="020B0503020204020204" pitchFamily="34" charset="-122"/>
                <a:cs typeface="Arial" panose="020B0604020202020204" pitchFamily="34" charset="0"/>
              </a:rPr>
              <a:t>（</a:t>
            </a:r>
            <a:r>
              <a:rPr lang="en-US" altLang="zh-CN" sz="2800" b="1">
                <a:latin typeface="微软雅黑" panose="020B0503020204020204" pitchFamily="34" charset="-122"/>
                <a:ea typeface="微软雅黑" panose="020B0503020204020204" pitchFamily="34" charset="-122"/>
                <a:cs typeface="Arial" panose="020B0604020202020204" pitchFamily="34" charset="0"/>
              </a:rPr>
              <a:t>2</a:t>
            </a:r>
            <a:r>
              <a:rPr lang="zh-CN" altLang="en-US" sz="2800" b="1">
                <a:latin typeface="微软雅黑" panose="020B0503020204020204" pitchFamily="34" charset="-122"/>
                <a:ea typeface="微软雅黑" panose="020B0503020204020204" pitchFamily="34" charset="-122"/>
                <a:cs typeface="Arial" panose="020B0604020202020204" pitchFamily="34" charset="0"/>
              </a:rPr>
              <a:t>）一族晶面平行且两两等距，这是晶格周期性的必然结果。</a:t>
            </a:r>
          </a:p>
          <a:p>
            <a:pPr eaLnBrk="1" hangingPunct="1">
              <a:spcBef>
                <a:spcPct val="0"/>
              </a:spcBef>
              <a:buFontTx/>
              <a:buNone/>
            </a:pPr>
            <a:r>
              <a:rPr lang="zh-CN" altLang="en-US" sz="2800" b="1">
                <a:latin typeface="微软雅黑" panose="020B0503020204020204" pitchFamily="34" charset="-122"/>
                <a:ea typeface="微软雅黑" panose="020B0503020204020204" pitchFamily="34" charset="-122"/>
                <a:cs typeface="Arial" panose="020B0604020202020204" pitchFamily="34" charset="0"/>
              </a:rPr>
              <a:t>（</a:t>
            </a:r>
            <a:r>
              <a:rPr lang="en-US" altLang="zh-CN" sz="2800" b="1">
                <a:latin typeface="微软雅黑" panose="020B0503020204020204" pitchFamily="34" charset="-122"/>
                <a:ea typeface="微软雅黑" panose="020B0503020204020204" pitchFamily="34" charset="-122"/>
                <a:cs typeface="Arial" panose="020B0604020202020204" pitchFamily="34" charset="0"/>
              </a:rPr>
              <a:t>3</a:t>
            </a:r>
            <a:r>
              <a:rPr lang="zh-CN" altLang="en-US" sz="2800" b="1">
                <a:latin typeface="微软雅黑" panose="020B0503020204020204" pitchFamily="34" charset="-122"/>
                <a:ea typeface="微软雅黑" panose="020B0503020204020204" pitchFamily="34" charset="-122"/>
                <a:cs typeface="Arial" panose="020B0604020202020204" pitchFamily="34" charset="0"/>
              </a:rPr>
              <a:t>）同一个格子可以有无穷多方向不同的晶面系</a:t>
            </a:r>
          </a:p>
        </p:txBody>
      </p:sp>
      <p:sp>
        <p:nvSpPr>
          <p:cNvPr id="73735" name="灯片编号占位符 8">
            <a:extLst>
              <a:ext uri="{FF2B5EF4-FFF2-40B4-BE49-F238E27FC236}">
                <a16:creationId xmlns:a16="http://schemas.microsoft.com/office/drawing/2014/main" id="{B78177E4-F2FA-2EBC-243D-1DCB28FF2C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AEF4ED2-1978-4D5E-B813-0349D1F4126B}"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35</a:t>
            </a:fld>
            <a:endParaRPr lang="en-US" altLang="zh-CN" sz="1200" b="1">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20522"/>
                                        </p:tgtEl>
                                        <p:attrNameLst>
                                          <p:attrName>style.visibility</p:attrName>
                                        </p:attrNameLst>
                                      </p:cBhvr>
                                      <p:to>
                                        <p:strVal val="visible"/>
                                      </p:to>
                                    </p:set>
                                    <p:animEffect transition="in" filter="slide(fromBottom)">
                                      <p:cBhvr>
                                        <p:cTn id="7" dur="500"/>
                                        <p:tgtEl>
                                          <p:spTgt spid="320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5">
            <a:extLst>
              <a:ext uri="{FF2B5EF4-FFF2-40B4-BE49-F238E27FC236}">
                <a16:creationId xmlns:a16="http://schemas.microsoft.com/office/drawing/2014/main" id="{A45D2967-B9F6-C274-3841-900E4F1E50C2}"/>
              </a:ext>
            </a:extLst>
          </p:cNvPr>
          <p:cNvSpPr>
            <a:spLocks noGrp="1"/>
          </p:cNvSpPr>
          <p:nvPr>
            <p:ph type="title"/>
          </p:nvPr>
        </p:nvSpPr>
        <p:spPr/>
        <p:txBody>
          <a:bodyPr/>
          <a:lstStyle/>
          <a:p>
            <a:r>
              <a:rPr lang="zh-CN" altLang="en-US" sz="4000">
                <a:latin typeface="Times New Roman" panose="02020603050405020304" pitchFamily="18" charset="0"/>
                <a:cs typeface="Times New Roman" panose="02020603050405020304" pitchFamily="18" charset="0"/>
              </a:rPr>
              <a:t>晶面的晶面指数</a:t>
            </a:r>
            <a:r>
              <a:rPr lang="en-US" altLang="zh-CN" sz="4000">
                <a:latin typeface="Times New Roman" panose="02020603050405020304" pitchFamily="18" charset="0"/>
                <a:cs typeface="Times New Roman" panose="02020603050405020304" pitchFamily="18" charset="0"/>
              </a:rPr>
              <a:t>(</a:t>
            </a:r>
            <a:r>
              <a:rPr lang="en-US" altLang="zh-CN" sz="4000" i="1">
                <a:latin typeface="Times New Roman" panose="02020603050405020304" pitchFamily="18" charset="0"/>
                <a:cs typeface="Times New Roman" panose="02020603050405020304" pitchFamily="18" charset="0"/>
              </a:rPr>
              <a:t>h</a:t>
            </a:r>
            <a:r>
              <a:rPr lang="en-US" altLang="zh-CN" sz="4000" baseline="-25000">
                <a:latin typeface="Times New Roman" panose="02020603050405020304" pitchFamily="18" charset="0"/>
                <a:cs typeface="Times New Roman" panose="02020603050405020304" pitchFamily="18" charset="0"/>
              </a:rPr>
              <a:t>1</a:t>
            </a:r>
            <a:r>
              <a:rPr lang="en-US" altLang="zh-CN" sz="4000" i="1">
                <a:latin typeface="Times New Roman" panose="02020603050405020304" pitchFamily="18" charset="0"/>
                <a:cs typeface="Times New Roman" panose="02020603050405020304" pitchFamily="18" charset="0"/>
              </a:rPr>
              <a:t>h</a:t>
            </a:r>
            <a:r>
              <a:rPr lang="en-US" altLang="zh-CN" sz="4000" baseline="-25000">
                <a:latin typeface="Times New Roman" panose="02020603050405020304" pitchFamily="18" charset="0"/>
                <a:cs typeface="Times New Roman" panose="02020603050405020304" pitchFamily="18" charset="0"/>
              </a:rPr>
              <a:t>2</a:t>
            </a:r>
            <a:r>
              <a:rPr lang="en-US" altLang="zh-CN" sz="4000" i="1">
                <a:latin typeface="Times New Roman" panose="02020603050405020304" pitchFamily="18" charset="0"/>
                <a:cs typeface="Times New Roman" panose="02020603050405020304" pitchFamily="18" charset="0"/>
              </a:rPr>
              <a:t>h</a:t>
            </a:r>
            <a:r>
              <a:rPr lang="en-US" altLang="zh-CN" sz="4000" baseline="-25000">
                <a:latin typeface="Times New Roman" panose="02020603050405020304" pitchFamily="18" charset="0"/>
                <a:cs typeface="Times New Roman" panose="02020603050405020304" pitchFamily="18" charset="0"/>
              </a:rPr>
              <a:t>3</a:t>
            </a:r>
            <a:r>
              <a:rPr lang="en-US" altLang="zh-CN" sz="4000">
                <a:latin typeface="Times New Roman" panose="02020603050405020304" pitchFamily="18" charset="0"/>
                <a:cs typeface="Times New Roman" panose="02020603050405020304" pitchFamily="18" charset="0"/>
              </a:rPr>
              <a:t>)</a:t>
            </a:r>
            <a:endParaRPr lang="zh-CN" altLang="en-US" sz="4000">
              <a:latin typeface="Times New Roman" panose="02020603050405020304" pitchFamily="18" charset="0"/>
              <a:cs typeface="Times New Roman" panose="02020603050405020304" pitchFamily="18" charset="0"/>
            </a:endParaRPr>
          </a:p>
        </p:txBody>
      </p:sp>
      <p:sp>
        <p:nvSpPr>
          <p:cNvPr id="74755" name="灯片编号占位符 3">
            <a:extLst>
              <a:ext uri="{FF2B5EF4-FFF2-40B4-BE49-F238E27FC236}">
                <a16:creationId xmlns:a16="http://schemas.microsoft.com/office/drawing/2014/main" id="{D7DCE1B6-27F3-2AE3-4D60-AA12984FC31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899C9D4-F35E-4324-8A26-FA510DAE6316}"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36</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756" name="Oval 43">
            <a:extLst>
              <a:ext uri="{FF2B5EF4-FFF2-40B4-BE49-F238E27FC236}">
                <a16:creationId xmlns:a16="http://schemas.microsoft.com/office/drawing/2014/main" id="{8EAAE870-AAF1-CEE6-1727-8864B8DE61C9}"/>
              </a:ext>
            </a:extLst>
          </p:cNvPr>
          <p:cNvSpPr>
            <a:spLocks noChangeArrowheads="1"/>
          </p:cNvSpPr>
          <p:nvPr/>
        </p:nvSpPr>
        <p:spPr bwMode="auto">
          <a:xfrm>
            <a:off x="6488113" y="5834063"/>
            <a:ext cx="215900" cy="215900"/>
          </a:xfrm>
          <a:prstGeom prst="ellipse">
            <a:avLst/>
          </a:prstGeom>
          <a:solidFill>
            <a:srgbClr val="66FF66"/>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757" name="Oval 20">
            <a:extLst>
              <a:ext uri="{FF2B5EF4-FFF2-40B4-BE49-F238E27FC236}">
                <a16:creationId xmlns:a16="http://schemas.microsoft.com/office/drawing/2014/main" id="{D75BFCEF-4B07-7CC5-7582-C953ABD5AF38}"/>
              </a:ext>
            </a:extLst>
          </p:cNvPr>
          <p:cNvSpPr>
            <a:spLocks noChangeArrowheads="1"/>
          </p:cNvSpPr>
          <p:nvPr/>
        </p:nvSpPr>
        <p:spPr bwMode="auto">
          <a:xfrm>
            <a:off x="8270875" y="5260975"/>
            <a:ext cx="219075" cy="2159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758" name="Oval 42">
            <a:extLst>
              <a:ext uri="{FF2B5EF4-FFF2-40B4-BE49-F238E27FC236}">
                <a16:creationId xmlns:a16="http://schemas.microsoft.com/office/drawing/2014/main" id="{2E827BF3-8665-70F8-7A45-5ACE2020B7FD}"/>
              </a:ext>
            </a:extLst>
          </p:cNvPr>
          <p:cNvSpPr>
            <a:spLocks noChangeArrowheads="1"/>
          </p:cNvSpPr>
          <p:nvPr/>
        </p:nvSpPr>
        <p:spPr bwMode="auto">
          <a:xfrm>
            <a:off x="7092950" y="5487988"/>
            <a:ext cx="215900" cy="215900"/>
          </a:xfrm>
          <a:prstGeom prst="ellipse">
            <a:avLst/>
          </a:prstGeom>
          <a:solidFill>
            <a:srgbClr val="66FF66"/>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759" name="Oval 41">
            <a:extLst>
              <a:ext uri="{FF2B5EF4-FFF2-40B4-BE49-F238E27FC236}">
                <a16:creationId xmlns:a16="http://schemas.microsoft.com/office/drawing/2014/main" id="{BECEB05B-8D09-11F0-BEE0-1A100406BCEE}"/>
              </a:ext>
            </a:extLst>
          </p:cNvPr>
          <p:cNvSpPr>
            <a:spLocks noChangeArrowheads="1"/>
          </p:cNvSpPr>
          <p:nvPr/>
        </p:nvSpPr>
        <p:spPr bwMode="auto">
          <a:xfrm>
            <a:off x="6618288" y="4868863"/>
            <a:ext cx="215900" cy="215900"/>
          </a:xfrm>
          <a:prstGeom prst="ellipse">
            <a:avLst/>
          </a:prstGeom>
          <a:solidFill>
            <a:srgbClr val="66FF66"/>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760" name="Rectangle 36">
            <a:extLst>
              <a:ext uri="{FF2B5EF4-FFF2-40B4-BE49-F238E27FC236}">
                <a16:creationId xmlns:a16="http://schemas.microsoft.com/office/drawing/2014/main" id="{2A179C16-D599-5B4E-8772-C03757D81EFF}"/>
              </a:ext>
            </a:extLst>
          </p:cNvPr>
          <p:cNvSpPr>
            <a:spLocks noChangeArrowheads="1"/>
          </p:cNvSpPr>
          <p:nvPr/>
        </p:nvSpPr>
        <p:spPr bwMode="auto">
          <a:xfrm>
            <a:off x="5292725" y="3860800"/>
            <a:ext cx="1871663" cy="5762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761" name="Text Box 11">
            <a:extLst>
              <a:ext uri="{FF2B5EF4-FFF2-40B4-BE49-F238E27FC236}">
                <a16:creationId xmlns:a16="http://schemas.microsoft.com/office/drawing/2014/main" id="{863B97FC-432A-8B31-F020-E06FD09BA7B5}"/>
              </a:ext>
            </a:extLst>
          </p:cNvPr>
          <p:cNvSpPr txBox="1">
            <a:spLocks noChangeArrowheads="1"/>
          </p:cNvSpPr>
          <p:nvPr/>
        </p:nvSpPr>
        <p:spPr bwMode="auto">
          <a:xfrm>
            <a:off x="358775" y="1341438"/>
            <a:ext cx="84423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所有格点都在晶面系上，所以必有一晶面通过原点，</a:t>
            </a:r>
          </a:p>
          <a:p>
            <a:pPr eaLnBrk="1" hangingPunct="1">
              <a:spcBef>
                <a:spcPct val="0"/>
              </a:spcBef>
              <a:buFontTx/>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其它晶面既然相互等距，将</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均匀切割</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各轴</a:t>
            </a:r>
          </a:p>
        </p:txBody>
      </p:sp>
      <p:sp>
        <p:nvSpPr>
          <p:cNvPr id="74762" name="Text Box 12">
            <a:extLst>
              <a:ext uri="{FF2B5EF4-FFF2-40B4-BE49-F238E27FC236}">
                <a16:creationId xmlns:a16="http://schemas.microsoft.com/office/drawing/2014/main" id="{5D937E35-8213-3592-5945-1769617B9E4E}"/>
              </a:ext>
            </a:extLst>
          </p:cNvPr>
          <p:cNvSpPr txBox="1">
            <a:spLocks noChangeArrowheads="1"/>
          </p:cNvSpPr>
          <p:nvPr/>
        </p:nvSpPr>
        <p:spPr bwMode="auto">
          <a:xfrm>
            <a:off x="350838" y="3230563"/>
            <a:ext cx="6648450" cy="103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buClr>
                <a:schemeClr val="accent2"/>
              </a:buClr>
              <a:buFontTx/>
              <a:buNone/>
            </a:pP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第一个</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离开原点的晶面与基矢轴的截距，</a:t>
            </a:r>
          </a:p>
          <a:p>
            <a:pPr eaLnBrk="1" hangingPunct="1">
              <a:buClr>
                <a:schemeClr val="accent2"/>
              </a:buClr>
              <a:buFontTx/>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必定是基矢长的</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h </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h</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为整数</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4763" name="Object 2">
            <a:extLst>
              <a:ext uri="{FF2B5EF4-FFF2-40B4-BE49-F238E27FC236}">
                <a16:creationId xmlns:a16="http://schemas.microsoft.com/office/drawing/2014/main" id="{20AB27E8-0BA4-0C8F-F522-0ACD204E24B4}"/>
              </a:ext>
            </a:extLst>
          </p:cNvPr>
          <p:cNvGraphicFramePr>
            <a:graphicFrameLocks noChangeAspect="1"/>
          </p:cNvGraphicFramePr>
          <p:nvPr/>
        </p:nvGraphicFramePr>
        <p:xfrm>
          <a:off x="5918200" y="5788025"/>
          <a:ext cx="504825" cy="985838"/>
        </p:xfrm>
        <a:graphic>
          <a:graphicData uri="http://schemas.openxmlformats.org/presentationml/2006/ole">
            <mc:AlternateContent xmlns:mc="http://schemas.openxmlformats.org/markup-compatibility/2006">
              <mc:Choice xmlns:v="urn:schemas-microsoft-com:vml" Requires="v">
                <p:oleObj name="Equation" r:id="rId2" imgW="190417" imgH="431613" progId="Equation.3">
                  <p:embed/>
                </p:oleObj>
              </mc:Choice>
              <mc:Fallback>
                <p:oleObj name="Equation" r:id="rId2" imgW="190417" imgH="431613"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200" y="5788025"/>
                        <a:ext cx="504825" cy="98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4" name="Line 15">
            <a:extLst>
              <a:ext uri="{FF2B5EF4-FFF2-40B4-BE49-F238E27FC236}">
                <a16:creationId xmlns:a16="http://schemas.microsoft.com/office/drawing/2014/main" id="{0B358FFE-4307-3E4D-8B38-5D7085E1EE3F}"/>
              </a:ext>
            </a:extLst>
          </p:cNvPr>
          <p:cNvSpPr>
            <a:spLocks noChangeShapeType="1"/>
          </p:cNvSpPr>
          <p:nvPr/>
        </p:nvSpPr>
        <p:spPr bwMode="auto">
          <a:xfrm flipV="1">
            <a:off x="5753100" y="3613150"/>
            <a:ext cx="2657475" cy="215265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4765" name="Line 16">
            <a:extLst>
              <a:ext uri="{FF2B5EF4-FFF2-40B4-BE49-F238E27FC236}">
                <a16:creationId xmlns:a16="http://schemas.microsoft.com/office/drawing/2014/main" id="{D5E4348F-0040-5605-5DFA-4B43E31E8169}"/>
              </a:ext>
            </a:extLst>
          </p:cNvPr>
          <p:cNvSpPr>
            <a:spLocks noChangeShapeType="1"/>
          </p:cNvSpPr>
          <p:nvPr/>
        </p:nvSpPr>
        <p:spPr bwMode="auto">
          <a:xfrm flipV="1">
            <a:off x="5781675" y="5373688"/>
            <a:ext cx="2606675" cy="446087"/>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4766" name="Line 17">
            <a:extLst>
              <a:ext uri="{FF2B5EF4-FFF2-40B4-BE49-F238E27FC236}">
                <a16:creationId xmlns:a16="http://schemas.microsoft.com/office/drawing/2014/main" id="{C939A54A-77D3-AED1-485E-B82D72EF8D4A}"/>
              </a:ext>
            </a:extLst>
          </p:cNvPr>
          <p:cNvSpPr>
            <a:spLocks noChangeShapeType="1"/>
          </p:cNvSpPr>
          <p:nvPr/>
        </p:nvSpPr>
        <p:spPr bwMode="auto">
          <a:xfrm>
            <a:off x="5843588" y="5875338"/>
            <a:ext cx="2638425" cy="233362"/>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4767" name="Oval 18">
            <a:extLst>
              <a:ext uri="{FF2B5EF4-FFF2-40B4-BE49-F238E27FC236}">
                <a16:creationId xmlns:a16="http://schemas.microsoft.com/office/drawing/2014/main" id="{DC279F62-EA06-42BB-E145-08D77E6C4A55}"/>
              </a:ext>
            </a:extLst>
          </p:cNvPr>
          <p:cNvSpPr>
            <a:spLocks noChangeArrowheads="1"/>
          </p:cNvSpPr>
          <p:nvPr/>
        </p:nvSpPr>
        <p:spPr bwMode="auto">
          <a:xfrm>
            <a:off x="5586413" y="5749925"/>
            <a:ext cx="219075" cy="2159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768" name="Oval 19">
            <a:extLst>
              <a:ext uri="{FF2B5EF4-FFF2-40B4-BE49-F238E27FC236}">
                <a16:creationId xmlns:a16="http://schemas.microsoft.com/office/drawing/2014/main" id="{020A5EAC-8C6B-4990-9DD4-3C9DC62D539A}"/>
              </a:ext>
            </a:extLst>
          </p:cNvPr>
          <p:cNvSpPr>
            <a:spLocks noChangeArrowheads="1"/>
          </p:cNvSpPr>
          <p:nvPr/>
        </p:nvSpPr>
        <p:spPr bwMode="auto">
          <a:xfrm>
            <a:off x="8367713" y="3460750"/>
            <a:ext cx="206375" cy="203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769" name="Oval 21">
            <a:extLst>
              <a:ext uri="{FF2B5EF4-FFF2-40B4-BE49-F238E27FC236}">
                <a16:creationId xmlns:a16="http://schemas.microsoft.com/office/drawing/2014/main" id="{450C62FA-A478-3756-4AD4-00340B86D3B4}"/>
              </a:ext>
            </a:extLst>
          </p:cNvPr>
          <p:cNvSpPr>
            <a:spLocks noChangeArrowheads="1"/>
          </p:cNvSpPr>
          <p:nvPr/>
        </p:nvSpPr>
        <p:spPr bwMode="auto">
          <a:xfrm>
            <a:off x="8469313" y="6007100"/>
            <a:ext cx="206375" cy="1905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4770" name="Object 3">
            <a:extLst>
              <a:ext uri="{FF2B5EF4-FFF2-40B4-BE49-F238E27FC236}">
                <a16:creationId xmlns:a16="http://schemas.microsoft.com/office/drawing/2014/main" id="{BECD09DE-0BDD-D819-446A-A918A1270AD9}"/>
              </a:ext>
            </a:extLst>
          </p:cNvPr>
          <p:cNvGraphicFramePr>
            <a:graphicFrameLocks noChangeAspect="1"/>
          </p:cNvGraphicFramePr>
          <p:nvPr/>
        </p:nvGraphicFramePr>
        <p:xfrm>
          <a:off x="7970838" y="5848350"/>
          <a:ext cx="574675" cy="700088"/>
        </p:xfrm>
        <a:graphic>
          <a:graphicData uri="http://schemas.openxmlformats.org/presentationml/2006/ole">
            <mc:AlternateContent xmlns:mc="http://schemas.openxmlformats.org/markup-compatibility/2006">
              <mc:Choice xmlns:v="urn:schemas-microsoft-com:vml" Requires="v">
                <p:oleObj name="Equation" r:id="rId4" imgW="152268" imgH="215713" progId="Equation.3">
                  <p:embed/>
                </p:oleObj>
              </mc:Choice>
              <mc:Fallback>
                <p:oleObj name="Equation" r:id="rId4" imgW="152268" imgH="215713"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70838" y="5848350"/>
                        <a:ext cx="574675"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71" name="Object 4">
            <a:extLst>
              <a:ext uri="{FF2B5EF4-FFF2-40B4-BE49-F238E27FC236}">
                <a16:creationId xmlns:a16="http://schemas.microsoft.com/office/drawing/2014/main" id="{DE6103D9-67EE-4B4F-9EC5-DF72E537AC93}"/>
              </a:ext>
            </a:extLst>
          </p:cNvPr>
          <p:cNvGraphicFramePr>
            <a:graphicFrameLocks noChangeAspect="1"/>
          </p:cNvGraphicFramePr>
          <p:nvPr/>
        </p:nvGraphicFramePr>
        <p:xfrm>
          <a:off x="7480300" y="3357563"/>
          <a:ext cx="603250" cy="717550"/>
        </p:xfrm>
        <a:graphic>
          <a:graphicData uri="http://schemas.openxmlformats.org/presentationml/2006/ole">
            <mc:AlternateContent xmlns:mc="http://schemas.openxmlformats.org/markup-compatibility/2006">
              <mc:Choice xmlns:v="urn:schemas-microsoft-com:vml" Requires="v">
                <p:oleObj name="Equation" r:id="rId6" imgW="165028" imgH="228501" progId="Equation.3">
                  <p:embed/>
                </p:oleObj>
              </mc:Choice>
              <mc:Fallback>
                <p:oleObj name="Equation" r:id="rId6" imgW="165028" imgH="228501"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80300" y="3357563"/>
                        <a:ext cx="60325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72" name="Object 5">
            <a:extLst>
              <a:ext uri="{FF2B5EF4-FFF2-40B4-BE49-F238E27FC236}">
                <a16:creationId xmlns:a16="http://schemas.microsoft.com/office/drawing/2014/main" id="{B44EE8CB-0488-FB84-AFE3-367E3AED79AD}"/>
              </a:ext>
            </a:extLst>
          </p:cNvPr>
          <p:cNvGraphicFramePr>
            <a:graphicFrameLocks noChangeAspect="1"/>
          </p:cNvGraphicFramePr>
          <p:nvPr/>
        </p:nvGraphicFramePr>
        <p:xfrm>
          <a:off x="7956550" y="5200650"/>
          <a:ext cx="638175" cy="663575"/>
        </p:xfrm>
        <a:graphic>
          <a:graphicData uri="http://schemas.openxmlformats.org/presentationml/2006/ole">
            <mc:AlternateContent xmlns:mc="http://schemas.openxmlformats.org/markup-compatibility/2006">
              <mc:Choice xmlns:v="urn:schemas-microsoft-com:vml" Requires="v">
                <p:oleObj name="Equation" r:id="rId8" imgW="177569" imgH="215619" progId="Equation.3">
                  <p:embed/>
                </p:oleObj>
              </mc:Choice>
              <mc:Fallback>
                <p:oleObj name="Equation" r:id="rId8" imgW="177569" imgH="215619"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6550" y="5200650"/>
                        <a:ext cx="638175"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73" name="Line 25">
            <a:extLst>
              <a:ext uri="{FF2B5EF4-FFF2-40B4-BE49-F238E27FC236}">
                <a16:creationId xmlns:a16="http://schemas.microsoft.com/office/drawing/2014/main" id="{6EAAAF60-9036-EF7E-7C5F-D78FD3722497}"/>
              </a:ext>
            </a:extLst>
          </p:cNvPr>
          <p:cNvSpPr>
            <a:spLocks noChangeShapeType="1"/>
          </p:cNvSpPr>
          <p:nvPr/>
        </p:nvSpPr>
        <p:spPr bwMode="auto">
          <a:xfrm flipV="1">
            <a:off x="5743575" y="4945063"/>
            <a:ext cx="1019175" cy="827087"/>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4774" name="Line 26">
            <a:extLst>
              <a:ext uri="{FF2B5EF4-FFF2-40B4-BE49-F238E27FC236}">
                <a16:creationId xmlns:a16="http://schemas.microsoft.com/office/drawing/2014/main" id="{2F783EA6-5359-CF4D-087C-C9CA83206475}"/>
              </a:ext>
            </a:extLst>
          </p:cNvPr>
          <p:cNvSpPr>
            <a:spLocks noChangeShapeType="1"/>
          </p:cNvSpPr>
          <p:nvPr/>
        </p:nvSpPr>
        <p:spPr bwMode="auto">
          <a:xfrm>
            <a:off x="5816600" y="5868988"/>
            <a:ext cx="771525" cy="682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type="triangle" w="med" len="med"/>
              </a14:hiddenLine>
            </a:ext>
          </a:extLst>
        </p:spPr>
        <p:txBody>
          <a:bodyPr/>
          <a:lstStyle/>
          <a:p>
            <a:endParaRPr lang="zh-TW" altLang="en-US"/>
          </a:p>
        </p:txBody>
      </p:sp>
      <p:sp>
        <p:nvSpPr>
          <p:cNvPr id="74775" name="Line 27">
            <a:extLst>
              <a:ext uri="{FF2B5EF4-FFF2-40B4-BE49-F238E27FC236}">
                <a16:creationId xmlns:a16="http://schemas.microsoft.com/office/drawing/2014/main" id="{F5BBA16A-4FFC-C6AA-973F-7E2E56B66F8E}"/>
              </a:ext>
            </a:extLst>
          </p:cNvPr>
          <p:cNvSpPr>
            <a:spLocks noChangeShapeType="1"/>
          </p:cNvSpPr>
          <p:nvPr/>
        </p:nvSpPr>
        <p:spPr bwMode="auto">
          <a:xfrm flipV="1">
            <a:off x="5808663" y="5592763"/>
            <a:ext cx="1377950" cy="20637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4776" name="Freeform 28">
            <a:extLst>
              <a:ext uri="{FF2B5EF4-FFF2-40B4-BE49-F238E27FC236}">
                <a16:creationId xmlns:a16="http://schemas.microsoft.com/office/drawing/2014/main" id="{571444AD-E697-BFA8-2563-8690DEB05D2B}"/>
              </a:ext>
            </a:extLst>
          </p:cNvPr>
          <p:cNvSpPr>
            <a:spLocks/>
          </p:cNvSpPr>
          <p:nvPr/>
        </p:nvSpPr>
        <p:spPr bwMode="auto">
          <a:xfrm>
            <a:off x="6570663" y="4954588"/>
            <a:ext cx="631825" cy="987425"/>
          </a:xfrm>
          <a:custGeom>
            <a:avLst/>
            <a:gdLst>
              <a:gd name="T0" fmla="*/ 2147483646 w 288"/>
              <a:gd name="T1" fmla="*/ 0 h 524"/>
              <a:gd name="T2" fmla="*/ 0 w 288"/>
              <a:gd name="T3" fmla="*/ 2147483646 h 524"/>
              <a:gd name="T4" fmla="*/ 2147483646 w 288"/>
              <a:gd name="T5" fmla="*/ 2147483646 h 524"/>
              <a:gd name="T6" fmla="*/ 2147483646 w 288"/>
              <a:gd name="T7" fmla="*/ 0 h 524"/>
              <a:gd name="T8" fmla="*/ 0 60000 65536"/>
              <a:gd name="T9" fmla="*/ 0 60000 65536"/>
              <a:gd name="T10" fmla="*/ 0 60000 65536"/>
              <a:gd name="T11" fmla="*/ 0 60000 65536"/>
              <a:gd name="T12" fmla="*/ 0 w 288"/>
              <a:gd name="T13" fmla="*/ 0 h 524"/>
              <a:gd name="T14" fmla="*/ 288 w 288"/>
              <a:gd name="T15" fmla="*/ 524 h 524"/>
            </a:gdLst>
            <a:ahLst/>
            <a:cxnLst>
              <a:cxn ang="T8">
                <a:pos x="T0" y="T1"/>
              </a:cxn>
              <a:cxn ang="T9">
                <a:pos x="T2" y="T3"/>
              </a:cxn>
              <a:cxn ang="T10">
                <a:pos x="T4" y="T5"/>
              </a:cxn>
              <a:cxn ang="T11">
                <a:pos x="T6" y="T7"/>
              </a:cxn>
            </a:cxnLst>
            <a:rect l="T12" t="T13" r="T14" b="T15"/>
            <a:pathLst>
              <a:path w="288" h="524">
                <a:moveTo>
                  <a:pt x="84" y="0"/>
                </a:moveTo>
                <a:lnTo>
                  <a:pt x="0" y="524"/>
                </a:lnTo>
                <a:lnTo>
                  <a:pt x="288" y="340"/>
                </a:lnTo>
                <a:lnTo>
                  <a:pt x="84" y="0"/>
                </a:lnTo>
                <a:close/>
              </a:path>
            </a:pathLst>
          </a:custGeom>
          <a:solidFill>
            <a:srgbClr val="FF99FF">
              <a:alpha val="50195"/>
            </a:srgbClr>
          </a:solidFill>
          <a:ln w="9525">
            <a:solidFill>
              <a:schemeClr val="tx1"/>
            </a:solidFill>
            <a:round/>
            <a:headEnd/>
            <a:tailEnd/>
          </a:ln>
        </p:spPr>
        <p:txBody>
          <a:bodyPr/>
          <a:lstStyle/>
          <a:p>
            <a:endParaRPr lang="zh-TW" altLang="en-US"/>
          </a:p>
        </p:txBody>
      </p:sp>
      <p:sp>
        <p:nvSpPr>
          <p:cNvPr id="74777" name="Text Box 29">
            <a:extLst>
              <a:ext uri="{FF2B5EF4-FFF2-40B4-BE49-F238E27FC236}">
                <a16:creationId xmlns:a16="http://schemas.microsoft.com/office/drawing/2014/main" id="{90AAC73A-78C6-E3A1-93CC-099D2350714E}"/>
              </a:ext>
            </a:extLst>
          </p:cNvPr>
          <p:cNvSpPr txBox="1">
            <a:spLocks noChangeArrowheads="1"/>
          </p:cNvSpPr>
          <p:nvPr/>
        </p:nvSpPr>
        <p:spPr bwMode="auto">
          <a:xfrm>
            <a:off x="5310188" y="3908425"/>
            <a:ext cx="187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ea typeface="微软雅黑" panose="020B0503020204020204" pitchFamily="34" charset="-122"/>
                <a:cs typeface="Times New Roman" panose="02020603050405020304" pitchFamily="18" charset="0"/>
              </a:rPr>
              <a:t>晶面</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h</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1</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h</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2 </a:t>
            </a:r>
            <a:r>
              <a:rPr kumimoji="1" lang="en-US" altLang="zh-CN" sz="2400" b="1" i="1">
                <a:latin typeface="Times New Roman" panose="02020603050405020304" pitchFamily="18" charset="0"/>
                <a:ea typeface="微软雅黑" panose="020B0503020204020204" pitchFamily="34" charset="-122"/>
                <a:cs typeface="Times New Roman" panose="02020603050405020304" pitchFamily="18" charset="0"/>
              </a:rPr>
              <a:t>h</a:t>
            </a:r>
            <a:r>
              <a:rPr kumimoji="1"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3</a:t>
            </a:r>
            <a:r>
              <a:rPr kumimoji="1"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74778" name="Line 30">
            <a:extLst>
              <a:ext uri="{FF2B5EF4-FFF2-40B4-BE49-F238E27FC236}">
                <a16:creationId xmlns:a16="http://schemas.microsoft.com/office/drawing/2014/main" id="{D296B4BB-9C0A-A1BF-D22F-F6D9EBD521FB}"/>
              </a:ext>
            </a:extLst>
          </p:cNvPr>
          <p:cNvSpPr>
            <a:spLocks noChangeShapeType="1"/>
          </p:cNvSpPr>
          <p:nvPr/>
        </p:nvSpPr>
        <p:spPr bwMode="auto">
          <a:xfrm>
            <a:off x="6838950" y="4283075"/>
            <a:ext cx="12700" cy="1114425"/>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graphicFrame>
        <p:nvGraphicFramePr>
          <p:cNvPr id="74779" name="Object 6">
            <a:extLst>
              <a:ext uri="{FF2B5EF4-FFF2-40B4-BE49-F238E27FC236}">
                <a16:creationId xmlns:a16="http://schemas.microsoft.com/office/drawing/2014/main" id="{F6B51666-D93C-D24F-136D-8FE0D818BF1E}"/>
              </a:ext>
            </a:extLst>
          </p:cNvPr>
          <p:cNvGraphicFramePr>
            <a:graphicFrameLocks noChangeAspect="1"/>
          </p:cNvGraphicFramePr>
          <p:nvPr/>
        </p:nvGraphicFramePr>
        <p:xfrm>
          <a:off x="5924550" y="4405313"/>
          <a:ext cx="539750" cy="985837"/>
        </p:xfrm>
        <a:graphic>
          <a:graphicData uri="http://schemas.openxmlformats.org/presentationml/2006/ole">
            <mc:AlternateContent xmlns:mc="http://schemas.openxmlformats.org/markup-compatibility/2006">
              <mc:Choice xmlns:v="urn:schemas-microsoft-com:vml" Requires="v">
                <p:oleObj name="Equation" r:id="rId10" imgW="203112" imgH="431613" progId="Equation.3">
                  <p:embed/>
                </p:oleObj>
              </mc:Choice>
              <mc:Fallback>
                <p:oleObj name="Equation" r:id="rId10" imgW="203112" imgH="431613"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24550" y="4405313"/>
                        <a:ext cx="539750" cy="985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80" name="Object 7">
            <a:extLst>
              <a:ext uri="{FF2B5EF4-FFF2-40B4-BE49-F238E27FC236}">
                <a16:creationId xmlns:a16="http://schemas.microsoft.com/office/drawing/2014/main" id="{D5045B67-448C-3E45-DF40-7E5E255D1677}"/>
              </a:ext>
            </a:extLst>
          </p:cNvPr>
          <p:cNvGraphicFramePr>
            <a:graphicFrameLocks noChangeAspect="1"/>
          </p:cNvGraphicFramePr>
          <p:nvPr/>
        </p:nvGraphicFramePr>
        <p:xfrm>
          <a:off x="5078413" y="4675188"/>
          <a:ext cx="573087" cy="985837"/>
        </p:xfrm>
        <a:graphic>
          <a:graphicData uri="http://schemas.openxmlformats.org/presentationml/2006/ole">
            <mc:AlternateContent xmlns:mc="http://schemas.openxmlformats.org/markup-compatibility/2006">
              <mc:Choice xmlns:v="urn:schemas-microsoft-com:vml" Requires="v">
                <p:oleObj name="Equation" r:id="rId12" imgW="215806" imgH="431613" progId="Equation.3">
                  <p:embed/>
                </p:oleObj>
              </mc:Choice>
              <mc:Fallback>
                <p:oleObj name="Equation" r:id="rId12" imgW="215806" imgH="431613"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78413" y="4675188"/>
                        <a:ext cx="573087" cy="985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81" name="Line 33">
            <a:extLst>
              <a:ext uri="{FF2B5EF4-FFF2-40B4-BE49-F238E27FC236}">
                <a16:creationId xmlns:a16="http://schemas.microsoft.com/office/drawing/2014/main" id="{4F373A79-8BA0-A087-D200-7468E75A7D37}"/>
              </a:ext>
            </a:extLst>
          </p:cNvPr>
          <p:cNvSpPr>
            <a:spLocks noChangeShapeType="1"/>
          </p:cNvSpPr>
          <p:nvPr/>
        </p:nvSpPr>
        <p:spPr bwMode="auto">
          <a:xfrm>
            <a:off x="5465763" y="5200650"/>
            <a:ext cx="1054100" cy="5207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4782" name="Line 34">
            <a:extLst>
              <a:ext uri="{FF2B5EF4-FFF2-40B4-BE49-F238E27FC236}">
                <a16:creationId xmlns:a16="http://schemas.microsoft.com/office/drawing/2014/main" id="{27B470EF-B3E0-C19B-D507-4B19E333B8E7}"/>
              </a:ext>
            </a:extLst>
          </p:cNvPr>
          <p:cNvSpPr>
            <a:spLocks noChangeShapeType="1"/>
          </p:cNvSpPr>
          <p:nvPr/>
        </p:nvSpPr>
        <p:spPr bwMode="auto">
          <a:xfrm>
            <a:off x="5795963" y="5865813"/>
            <a:ext cx="792162" cy="71437"/>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nvGrpSpPr>
          <p:cNvPr id="35" name="Group 39">
            <a:extLst>
              <a:ext uri="{FF2B5EF4-FFF2-40B4-BE49-F238E27FC236}">
                <a16:creationId xmlns:a16="http://schemas.microsoft.com/office/drawing/2014/main" id="{7E5EC1DD-09B6-4BF1-C4C4-F704138A231B}"/>
              </a:ext>
            </a:extLst>
          </p:cNvPr>
          <p:cNvGrpSpPr>
            <a:grpSpLocks/>
          </p:cNvGrpSpPr>
          <p:nvPr/>
        </p:nvGrpSpPr>
        <p:grpSpPr bwMode="auto">
          <a:xfrm>
            <a:off x="2700338" y="4470400"/>
            <a:ext cx="2913062" cy="1041400"/>
            <a:chOff x="1499" y="2659"/>
            <a:chExt cx="1835" cy="656"/>
          </a:xfrm>
        </p:grpSpPr>
        <p:sp>
          <p:nvSpPr>
            <p:cNvPr id="74787" name="Text Box 37">
              <a:extLst>
                <a:ext uri="{FF2B5EF4-FFF2-40B4-BE49-F238E27FC236}">
                  <a16:creationId xmlns:a16="http://schemas.microsoft.com/office/drawing/2014/main" id="{785455EC-85AA-7EEF-45F3-5B86A473B87B}"/>
                </a:ext>
              </a:extLst>
            </p:cNvPr>
            <p:cNvSpPr txBox="1">
              <a:spLocks noChangeArrowheads="1"/>
            </p:cNvSpPr>
            <p:nvPr/>
          </p:nvSpPr>
          <p:spPr bwMode="auto">
            <a:xfrm>
              <a:off x="1499" y="2985"/>
              <a:ext cx="1021" cy="330"/>
            </a:xfrm>
            <a:prstGeom prst="rect">
              <a:avLst/>
            </a:prstGeom>
            <a:noFill/>
            <a:ln w="952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CC0000"/>
                  </a:solidFill>
                  <a:latin typeface="Times New Roman" panose="02020603050405020304" pitchFamily="18" charset="0"/>
                  <a:ea typeface="微软雅黑" panose="020B0503020204020204" pitchFamily="34" charset="-122"/>
                  <a:cs typeface="Times New Roman" panose="02020603050405020304" pitchFamily="18" charset="0"/>
                </a:rPr>
                <a:t>晶面指数</a:t>
              </a:r>
            </a:p>
          </p:txBody>
        </p:sp>
        <p:sp>
          <p:nvSpPr>
            <p:cNvPr id="74788" name="Line 38">
              <a:extLst>
                <a:ext uri="{FF2B5EF4-FFF2-40B4-BE49-F238E27FC236}">
                  <a16:creationId xmlns:a16="http://schemas.microsoft.com/office/drawing/2014/main" id="{0F618703-EB15-A43A-C97E-30CFFFD5C41B}"/>
                </a:ext>
              </a:extLst>
            </p:cNvPr>
            <p:cNvSpPr>
              <a:spLocks noChangeShapeType="1"/>
            </p:cNvSpPr>
            <p:nvPr/>
          </p:nvSpPr>
          <p:spPr bwMode="auto">
            <a:xfrm flipV="1">
              <a:off x="2517" y="2659"/>
              <a:ext cx="817" cy="454"/>
            </a:xfrm>
            <a:prstGeom prst="line">
              <a:avLst/>
            </a:prstGeom>
            <a:noFill/>
            <a:ln w="952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sp>
        <p:nvSpPr>
          <p:cNvPr id="74784" name="Oval 45">
            <a:extLst>
              <a:ext uri="{FF2B5EF4-FFF2-40B4-BE49-F238E27FC236}">
                <a16:creationId xmlns:a16="http://schemas.microsoft.com/office/drawing/2014/main" id="{A544B45B-76A6-95F8-49F7-913559EF47BB}"/>
              </a:ext>
            </a:extLst>
          </p:cNvPr>
          <p:cNvSpPr>
            <a:spLocks noChangeArrowheads="1"/>
          </p:cNvSpPr>
          <p:nvPr/>
        </p:nvSpPr>
        <p:spPr bwMode="auto">
          <a:xfrm>
            <a:off x="7451725" y="4192588"/>
            <a:ext cx="215900" cy="215900"/>
          </a:xfrm>
          <a:prstGeom prst="ellipse">
            <a:avLst/>
          </a:prstGeom>
          <a:solidFill>
            <a:srgbClr val="66FF66"/>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785" name="Oval 44">
            <a:extLst>
              <a:ext uri="{FF2B5EF4-FFF2-40B4-BE49-F238E27FC236}">
                <a16:creationId xmlns:a16="http://schemas.microsoft.com/office/drawing/2014/main" id="{13D0CEF6-2328-5D4F-A139-DFBDB57016F3}"/>
              </a:ext>
            </a:extLst>
          </p:cNvPr>
          <p:cNvSpPr>
            <a:spLocks noChangeArrowheads="1"/>
          </p:cNvSpPr>
          <p:nvPr/>
        </p:nvSpPr>
        <p:spPr bwMode="auto">
          <a:xfrm>
            <a:off x="7437438" y="5921375"/>
            <a:ext cx="215900" cy="215900"/>
          </a:xfrm>
          <a:prstGeom prst="ellipse">
            <a:avLst/>
          </a:prstGeom>
          <a:solidFill>
            <a:srgbClr val="66FF66"/>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4786" name="TextBox 39">
            <a:extLst>
              <a:ext uri="{FF2B5EF4-FFF2-40B4-BE49-F238E27FC236}">
                <a16:creationId xmlns:a16="http://schemas.microsoft.com/office/drawing/2014/main" id="{1E6F0F0F-2941-CAAD-2FE1-FFA88D2A57DE}"/>
              </a:ext>
            </a:extLst>
          </p:cNvPr>
          <p:cNvSpPr txBox="1">
            <a:spLocks noChangeArrowheads="1"/>
          </p:cNvSpPr>
          <p:nvPr/>
        </p:nvSpPr>
        <p:spPr bwMode="auto">
          <a:xfrm>
            <a:off x="358775" y="2276475"/>
            <a:ext cx="811053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原胞基矢的端点必在某晶面上，因此</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原胞基矢的长度</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必定是该方向上</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晶面间距的整数倍</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4">
            <a:extLst>
              <a:ext uri="{FF2B5EF4-FFF2-40B4-BE49-F238E27FC236}">
                <a16:creationId xmlns:a16="http://schemas.microsoft.com/office/drawing/2014/main" id="{E5158C18-0BD1-5BD3-633B-3AF74919159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AA27F6B-6225-4699-9F2C-8C1A4D76CDE2}"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37</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5779" name="标题 5">
            <a:extLst>
              <a:ext uri="{FF2B5EF4-FFF2-40B4-BE49-F238E27FC236}">
                <a16:creationId xmlns:a16="http://schemas.microsoft.com/office/drawing/2014/main" id="{7CA1DE3D-51EC-15A7-BB0B-180D7E92CB61}"/>
              </a:ext>
            </a:extLst>
          </p:cNvPr>
          <p:cNvSpPr>
            <a:spLocks noGrp="1"/>
          </p:cNvSpPr>
          <p:nvPr>
            <p:ph type="title"/>
          </p:nvPr>
        </p:nvSpPr>
        <p:spPr>
          <a:xfrm>
            <a:off x="457200" y="53975"/>
            <a:ext cx="8229600" cy="1143000"/>
          </a:xfrm>
        </p:spPr>
        <p:txBody>
          <a:bodyPr/>
          <a:lstStyle/>
          <a:p>
            <a:r>
              <a:rPr lang="zh-CN" altLang="en-US" sz="4000">
                <a:latin typeface="Times New Roman" panose="02020603050405020304" pitchFamily="18" charset="0"/>
                <a:cs typeface="Times New Roman" panose="02020603050405020304" pitchFamily="18" charset="0"/>
              </a:rPr>
              <a:t>晶面指数的求法</a:t>
            </a:r>
          </a:p>
        </p:txBody>
      </p:sp>
      <p:sp>
        <p:nvSpPr>
          <p:cNvPr id="75780" name="TextBox 2">
            <a:extLst>
              <a:ext uri="{FF2B5EF4-FFF2-40B4-BE49-F238E27FC236}">
                <a16:creationId xmlns:a16="http://schemas.microsoft.com/office/drawing/2014/main" id="{5BF75F8A-D49A-79A3-E0C1-DAA596D28F63}"/>
              </a:ext>
            </a:extLst>
          </p:cNvPr>
          <p:cNvSpPr txBox="1">
            <a:spLocks noChangeArrowheads="1"/>
          </p:cNvSpPr>
          <p:nvPr/>
        </p:nvSpPr>
        <p:spPr bwMode="auto">
          <a:xfrm>
            <a:off x="500063" y="1052513"/>
            <a:ext cx="814387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离开原点的</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第一个平面</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有时不一定容易找到，可以用</a:t>
            </a:r>
            <a:r>
              <a:rPr lang="zh-CN" altLang="en-US" sz="2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另外一种方法</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取（不通过原点的）任一晶面与原胞基矢的截距，先倒数，后化为互质整数，即得到晶面指数</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800" b="1" baseline="-2500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800" b="1" baseline="-2500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h</a:t>
            </a:r>
            <a:r>
              <a:rPr lang="en-US" altLang="zh-CN" sz="2800" b="1" baseline="-2500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5781" name="Oval 43">
            <a:extLst>
              <a:ext uri="{FF2B5EF4-FFF2-40B4-BE49-F238E27FC236}">
                <a16:creationId xmlns:a16="http://schemas.microsoft.com/office/drawing/2014/main" id="{DE407A3F-116D-E255-2C76-78110CDB8738}"/>
              </a:ext>
            </a:extLst>
          </p:cNvPr>
          <p:cNvSpPr>
            <a:spLocks noChangeArrowheads="1"/>
          </p:cNvSpPr>
          <p:nvPr/>
        </p:nvSpPr>
        <p:spPr bwMode="auto">
          <a:xfrm>
            <a:off x="6523038" y="5773738"/>
            <a:ext cx="215900" cy="215900"/>
          </a:xfrm>
          <a:prstGeom prst="ellipse">
            <a:avLst/>
          </a:prstGeom>
          <a:solidFill>
            <a:srgbClr val="66FF66"/>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5782" name="Oval 20">
            <a:extLst>
              <a:ext uri="{FF2B5EF4-FFF2-40B4-BE49-F238E27FC236}">
                <a16:creationId xmlns:a16="http://schemas.microsoft.com/office/drawing/2014/main" id="{2F3103D5-6216-2881-5C7F-0ADB20D2F019}"/>
              </a:ext>
            </a:extLst>
          </p:cNvPr>
          <p:cNvSpPr>
            <a:spLocks noChangeArrowheads="1"/>
          </p:cNvSpPr>
          <p:nvPr/>
        </p:nvSpPr>
        <p:spPr bwMode="auto">
          <a:xfrm>
            <a:off x="8305800" y="5200650"/>
            <a:ext cx="219075" cy="2159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5783" name="Oval 42">
            <a:extLst>
              <a:ext uri="{FF2B5EF4-FFF2-40B4-BE49-F238E27FC236}">
                <a16:creationId xmlns:a16="http://schemas.microsoft.com/office/drawing/2014/main" id="{AF256046-3E72-5C7F-B0D6-9DB9D96DFA02}"/>
              </a:ext>
            </a:extLst>
          </p:cNvPr>
          <p:cNvSpPr>
            <a:spLocks noChangeArrowheads="1"/>
          </p:cNvSpPr>
          <p:nvPr/>
        </p:nvSpPr>
        <p:spPr bwMode="auto">
          <a:xfrm>
            <a:off x="7127875" y="5427663"/>
            <a:ext cx="215900" cy="215900"/>
          </a:xfrm>
          <a:prstGeom prst="ellipse">
            <a:avLst/>
          </a:prstGeom>
          <a:solidFill>
            <a:srgbClr val="66FF66"/>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5784" name="Oval 41">
            <a:extLst>
              <a:ext uri="{FF2B5EF4-FFF2-40B4-BE49-F238E27FC236}">
                <a16:creationId xmlns:a16="http://schemas.microsoft.com/office/drawing/2014/main" id="{8EC08783-93FB-8C6B-8C22-9777246D96CB}"/>
              </a:ext>
            </a:extLst>
          </p:cNvPr>
          <p:cNvSpPr>
            <a:spLocks noChangeArrowheads="1"/>
          </p:cNvSpPr>
          <p:nvPr/>
        </p:nvSpPr>
        <p:spPr bwMode="auto">
          <a:xfrm>
            <a:off x="6653213" y="4808538"/>
            <a:ext cx="215900" cy="215900"/>
          </a:xfrm>
          <a:prstGeom prst="ellipse">
            <a:avLst/>
          </a:prstGeom>
          <a:solidFill>
            <a:srgbClr val="66FF66"/>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5785" name="Line 15">
            <a:extLst>
              <a:ext uri="{FF2B5EF4-FFF2-40B4-BE49-F238E27FC236}">
                <a16:creationId xmlns:a16="http://schemas.microsoft.com/office/drawing/2014/main" id="{137D6E72-8DD8-8161-3E8E-D1E0A1F27771}"/>
              </a:ext>
            </a:extLst>
          </p:cNvPr>
          <p:cNvSpPr>
            <a:spLocks noChangeShapeType="1"/>
          </p:cNvSpPr>
          <p:nvPr/>
        </p:nvSpPr>
        <p:spPr bwMode="auto">
          <a:xfrm flipV="1">
            <a:off x="5788025" y="3552825"/>
            <a:ext cx="2657475" cy="215265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5786" name="Line 16">
            <a:extLst>
              <a:ext uri="{FF2B5EF4-FFF2-40B4-BE49-F238E27FC236}">
                <a16:creationId xmlns:a16="http://schemas.microsoft.com/office/drawing/2014/main" id="{85086D4E-8DF2-E0F9-876E-5E790A522D9B}"/>
              </a:ext>
            </a:extLst>
          </p:cNvPr>
          <p:cNvSpPr>
            <a:spLocks noChangeShapeType="1"/>
          </p:cNvSpPr>
          <p:nvPr/>
        </p:nvSpPr>
        <p:spPr bwMode="auto">
          <a:xfrm flipV="1">
            <a:off x="5816600" y="5313363"/>
            <a:ext cx="2606675" cy="446087"/>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5787" name="Line 17">
            <a:extLst>
              <a:ext uri="{FF2B5EF4-FFF2-40B4-BE49-F238E27FC236}">
                <a16:creationId xmlns:a16="http://schemas.microsoft.com/office/drawing/2014/main" id="{56A622CB-6635-4C35-616B-5FB4DF7E5086}"/>
              </a:ext>
            </a:extLst>
          </p:cNvPr>
          <p:cNvSpPr>
            <a:spLocks noChangeShapeType="1"/>
          </p:cNvSpPr>
          <p:nvPr/>
        </p:nvSpPr>
        <p:spPr bwMode="auto">
          <a:xfrm>
            <a:off x="5878513" y="5815013"/>
            <a:ext cx="2638425" cy="233362"/>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5788" name="Oval 18">
            <a:extLst>
              <a:ext uri="{FF2B5EF4-FFF2-40B4-BE49-F238E27FC236}">
                <a16:creationId xmlns:a16="http://schemas.microsoft.com/office/drawing/2014/main" id="{DF83FA94-C307-0D8E-57C0-79B5D83C30FF}"/>
              </a:ext>
            </a:extLst>
          </p:cNvPr>
          <p:cNvSpPr>
            <a:spLocks noChangeArrowheads="1"/>
          </p:cNvSpPr>
          <p:nvPr/>
        </p:nvSpPr>
        <p:spPr bwMode="auto">
          <a:xfrm>
            <a:off x="5621338" y="5689600"/>
            <a:ext cx="219075" cy="2159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5789" name="Oval 19">
            <a:extLst>
              <a:ext uri="{FF2B5EF4-FFF2-40B4-BE49-F238E27FC236}">
                <a16:creationId xmlns:a16="http://schemas.microsoft.com/office/drawing/2014/main" id="{F72F07B8-9198-E748-BA66-2E5C26049661}"/>
              </a:ext>
            </a:extLst>
          </p:cNvPr>
          <p:cNvSpPr>
            <a:spLocks noChangeArrowheads="1"/>
          </p:cNvSpPr>
          <p:nvPr/>
        </p:nvSpPr>
        <p:spPr bwMode="auto">
          <a:xfrm>
            <a:off x="8402638" y="3400425"/>
            <a:ext cx="206375" cy="2032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5790" name="Oval 21">
            <a:extLst>
              <a:ext uri="{FF2B5EF4-FFF2-40B4-BE49-F238E27FC236}">
                <a16:creationId xmlns:a16="http://schemas.microsoft.com/office/drawing/2014/main" id="{207DDE23-EC1D-7B3C-9E4C-05312FBA1A2F}"/>
              </a:ext>
            </a:extLst>
          </p:cNvPr>
          <p:cNvSpPr>
            <a:spLocks noChangeArrowheads="1"/>
          </p:cNvSpPr>
          <p:nvPr/>
        </p:nvSpPr>
        <p:spPr bwMode="auto">
          <a:xfrm>
            <a:off x="8504238" y="5946775"/>
            <a:ext cx="206375" cy="190500"/>
          </a:xfrm>
          <a:prstGeom prst="ellipse">
            <a:avLst/>
          </a:prstGeom>
          <a:solidFill>
            <a:schemeClr val="accent1"/>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5791" name="Object 3">
            <a:extLst>
              <a:ext uri="{FF2B5EF4-FFF2-40B4-BE49-F238E27FC236}">
                <a16:creationId xmlns:a16="http://schemas.microsoft.com/office/drawing/2014/main" id="{1E273C0C-E562-5F3B-AFB4-FF47B4A389A5}"/>
              </a:ext>
            </a:extLst>
          </p:cNvPr>
          <p:cNvGraphicFramePr>
            <a:graphicFrameLocks noChangeAspect="1"/>
          </p:cNvGraphicFramePr>
          <p:nvPr/>
        </p:nvGraphicFramePr>
        <p:xfrm>
          <a:off x="8005763" y="5788025"/>
          <a:ext cx="574675" cy="700088"/>
        </p:xfrm>
        <a:graphic>
          <a:graphicData uri="http://schemas.openxmlformats.org/presentationml/2006/ole">
            <mc:AlternateContent xmlns:mc="http://schemas.openxmlformats.org/markup-compatibility/2006">
              <mc:Choice xmlns:v="urn:schemas-microsoft-com:vml" Requires="v">
                <p:oleObj name="Equation" r:id="rId2" imgW="152268" imgH="215713" progId="Equation.3">
                  <p:embed/>
                </p:oleObj>
              </mc:Choice>
              <mc:Fallback>
                <p:oleObj name="Equation" r:id="rId2" imgW="152268" imgH="215713"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5763" y="5788025"/>
                        <a:ext cx="574675"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92" name="Object 4">
            <a:extLst>
              <a:ext uri="{FF2B5EF4-FFF2-40B4-BE49-F238E27FC236}">
                <a16:creationId xmlns:a16="http://schemas.microsoft.com/office/drawing/2014/main" id="{BB817192-9502-1D23-C61E-4BCD24686253}"/>
              </a:ext>
            </a:extLst>
          </p:cNvPr>
          <p:cNvGraphicFramePr>
            <a:graphicFrameLocks noChangeAspect="1"/>
          </p:cNvGraphicFramePr>
          <p:nvPr/>
        </p:nvGraphicFramePr>
        <p:xfrm>
          <a:off x="7515225" y="3297238"/>
          <a:ext cx="603250" cy="717550"/>
        </p:xfrm>
        <a:graphic>
          <a:graphicData uri="http://schemas.openxmlformats.org/presentationml/2006/ole">
            <mc:AlternateContent xmlns:mc="http://schemas.openxmlformats.org/markup-compatibility/2006">
              <mc:Choice xmlns:v="urn:schemas-microsoft-com:vml" Requires="v">
                <p:oleObj name="Equation" r:id="rId4" imgW="165028" imgH="228501" progId="Equation.3">
                  <p:embed/>
                </p:oleObj>
              </mc:Choice>
              <mc:Fallback>
                <p:oleObj name="Equation" r:id="rId4" imgW="165028" imgH="228501"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5225" y="3297238"/>
                        <a:ext cx="603250" cy="717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93" name="Object 5">
            <a:extLst>
              <a:ext uri="{FF2B5EF4-FFF2-40B4-BE49-F238E27FC236}">
                <a16:creationId xmlns:a16="http://schemas.microsoft.com/office/drawing/2014/main" id="{1B656C59-795D-500C-F579-1857C7402BC3}"/>
              </a:ext>
            </a:extLst>
          </p:cNvPr>
          <p:cNvGraphicFramePr>
            <a:graphicFrameLocks noChangeAspect="1"/>
          </p:cNvGraphicFramePr>
          <p:nvPr/>
        </p:nvGraphicFramePr>
        <p:xfrm>
          <a:off x="7991475" y="5140325"/>
          <a:ext cx="638175" cy="663575"/>
        </p:xfrm>
        <a:graphic>
          <a:graphicData uri="http://schemas.openxmlformats.org/presentationml/2006/ole">
            <mc:AlternateContent xmlns:mc="http://schemas.openxmlformats.org/markup-compatibility/2006">
              <mc:Choice xmlns:v="urn:schemas-microsoft-com:vml" Requires="v">
                <p:oleObj name="Equation" r:id="rId6" imgW="177569" imgH="215619" progId="Equation.3">
                  <p:embed/>
                </p:oleObj>
              </mc:Choice>
              <mc:Fallback>
                <p:oleObj name="Equation" r:id="rId6" imgW="177569" imgH="215619"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1475" y="5140325"/>
                        <a:ext cx="638175"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5794" name="Line 25">
            <a:extLst>
              <a:ext uri="{FF2B5EF4-FFF2-40B4-BE49-F238E27FC236}">
                <a16:creationId xmlns:a16="http://schemas.microsoft.com/office/drawing/2014/main" id="{C509AF0B-1874-2614-FD76-9A6204149071}"/>
              </a:ext>
            </a:extLst>
          </p:cNvPr>
          <p:cNvSpPr>
            <a:spLocks noChangeShapeType="1"/>
          </p:cNvSpPr>
          <p:nvPr/>
        </p:nvSpPr>
        <p:spPr bwMode="auto">
          <a:xfrm flipV="1">
            <a:off x="5778500" y="4884738"/>
            <a:ext cx="1019175" cy="827087"/>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5795" name="Line 26">
            <a:extLst>
              <a:ext uri="{FF2B5EF4-FFF2-40B4-BE49-F238E27FC236}">
                <a16:creationId xmlns:a16="http://schemas.microsoft.com/office/drawing/2014/main" id="{EFD860A1-F3F9-82AB-64C6-857C33CAC4B5}"/>
              </a:ext>
            </a:extLst>
          </p:cNvPr>
          <p:cNvSpPr>
            <a:spLocks noChangeShapeType="1"/>
          </p:cNvSpPr>
          <p:nvPr/>
        </p:nvSpPr>
        <p:spPr bwMode="auto">
          <a:xfrm>
            <a:off x="5851525" y="5808663"/>
            <a:ext cx="771525" cy="682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headEnd/>
                <a:tailEnd type="triangle" w="med" len="med"/>
              </a14:hiddenLine>
            </a:ext>
          </a:extLst>
        </p:spPr>
        <p:txBody>
          <a:bodyPr/>
          <a:lstStyle/>
          <a:p>
            <a:endParaRPr lang="zh-TW" altLang="en-US"/>
          </a:p>
        </p:txBody>
      </p:sp>
      <p:sp>
        <p:nvSpPr>
          <p:cNvPr id="75796" name="Line 27">
            <a:extLst>
              <a:ext uri="{FF2B5EF4-FFF2-40B4-BE49-F238E27FC236}">
                <a16:creationId xmlns:a16="http://schemas.microsoft.com/office/drawing/2014/main" id="{DD6B701D-27A0-6353-5420-A18A0634DDA9}"/>
              </a:ext>
            </a:extLst>
          </p:cNvPr>
          <p:cNvSpPr>
            <a:spLocks noChangeShapeType="1"/>
          </p:cNvSpPr>
          <p:nvPr/>
        </p:nvSpPr>
        <p:spPr bwMode="auto">
          <a:xfrm flipV="1">
            <a:off x="5843588" y="5532438"/>
            <a:ext cx="1377950" cy="206375"/>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5797" name="Freeform 28">
            <a:extLst>
              <a:ext uri="{FF2B5EF4-FFF2-40B4-BE49-F238E27FC236}">
                <a16:creationId xmlns:a16="http://schemas.microsoft.com/office/drawing/2014/main" id="{C784BEBC-4A4B-32BD-59FD-1B9F136E0A7F}"/>
              </a:ext>
            </a:extLst>
          </p:cNvPr>
          <p:cNvSpPr>
            <a:spLocks/>
          </p:cNvSpPr>
          <p:nvPr/>
        </p:nvSpPr>
        <p:spPr bwMode="auto">
          <a:xfrm>
            <a:off x="6605588" y="4894263"/>
            <a:ext cx="631825" cy="987425"/>
          </a:xfrm>
          <a:custGeom>
            <a:avLst/>
            <a:gdLst>
              <a:gd name="T0" fmla="*/ 2147483646 w 288"/>
              <a:gd name="T1" fmla="*/ 0 h 524"/>
              <a:gd name="T2" fmla="*/ 0 w 288"/>
              <a:gd name="T3" fmla="*/ 2147483646 h 524"/>
              <a:gd name="T4" fmla="*/ 2147483646 w 288"/>
              <a:gd name="T5" fmla="*/ 2147483646 h 524"/>
              <a:gd name="T6" fmla="*/ 2147483646 w 288"/>
              <a:gd name="T7" fmla="*/ 0 h 524"/>
              <a:gd name="T8" fmla="*/ 0 60000 65536"/>
              <a:gd name="T9" fmla="*/ 0 60000 65536"/>
              <a:gd name="T10" fmla="*/ 0 60000 65536"/>
              <a:gd name="T11" fmla="*/ 0 60000 65536"/>
              <a:gd name="T12" fmla="*/ 0 w 288"/>
              <a:gd name="T13" fmla="*/ 0 h 524"/>
              <a:gd name="T14" fmla="*/ 288 w 288"/>
              <a:gd name="T15" fmla="*/ 524 h 524"/>
            </a:gdLst>
            <a:ahLst/>
            <a:cxnLst>
              <a:cxn ang="T8">
                <a:pos x="T0" y="T1"/>
              </a:cxn>
              <a:cxn ang="T9">
                <a:pos x="T2" y="T3"/>
              </a:cxn>
              <a:cxn ang="T10">
                <a:pos x="T4" y="T5"/>
              </a:cxn>
              <a:cxn ang="T11">
                <a:pos x="T6" y="T7"/>
              </a:cxn>
            </a:cxnLst>
            <a:rect l="T12" t="T13" r="T14" b="T15"/>
            <a:pathLst>
              <a:path w="288" h="524">
                <a:moveTo>
                  <a:pt x="84" y="0"/>
                </a:moveTo>
                <a:lnTo>
                  <a:pt x="0" y="524"/>
                </a:lnTo>
                <a:lnTo>
                  <a:pt x="288" y="340"/>
                </a:lnTo>
                <a:lnTo>
                  <a:pt x="84" y="0"/>
                </a:lnTo>
                <a:close/>
              </a:path>
            </a:pathLst>
          </a:custGeom>
          <a:solidFill>
            <a:srgbClr val="0000FF">
              <a:alpha val="50195"/>
            </a:srgbClr>
          </a:solidFill>
          <a:ln w="9525">
            <a:solidFill>
              <a:schemeClr val="tx1"/>
            </a:solidFill>
            <a:round/>
            <a:headEnd/>
            <a:tailEnd/>
          </a:ln>
        </p:spPr>
        <p:txBody>
          <a:bodyPr/>
          <a:lstStyle/>
          <a:p>
            <a:endParaRPr lang="zh-TW" altLang="en-US"/>
          </a:p>
        </p:txBody>
      </p:sp>
      <p:sp>
        <p:nvSpPr>
          <p:cNvPr id="75798" name="Line 34">
            <a:extLst>
              <a:ext uri="{FF2B5EF4-FFF2-40B4-BE49-F238E27FC236}">
                <a16:creationId xmlns:a16="http://schemas.microsoft.com/office/drawing/2014/main" id="{EA5093DB-8ADD-65AD-85E9-942025FC1492}"/>
              </a:ext>
            </a:extLst>
          </p:cNvPr>
          <p:cNvSpPr>
            <a:spLocks noChangeShapeType="1"/>
          </p:cNvSpPr>
          <p:nvPr/>
        </p:nvSpPr>
        <p:spPr bwMode="auto">
          <a:xfrm>
            <a:off x="5830888" y="5805488"/>
            <a:ext cx="792162" cy="71437"/>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5799" name="Oval 45">
            <a:extLst>
              <a:ext uri="{FF2B5EF4-FFF2-40B4-BE49-F238E27FC236}">
                <a16:creationId xmlns:a16="http://schemas.microsoft.com/office/drawing/2014/main" id="{DD824B35-ED9D-34FA-15C4-29BC26C326E8}"/>
              </a:ext>
            </a:extLst>
          </p:cNvPr>
          <p:cNvSpPr>
            <a:spLocks noChangeArrowheads="1"/>
          </p:cNvSpPr>
          <p:nvPr/>
        </p:nvSpPr>
        <p:spPr bwMode="auto">
          <a:xfrm>
            <a:off x="7486650" y="4132263"/>
            <a:ext cx="215900" cy="215900"/>
          </a:xfrm>
          <a:prstGeom prst="ellipse">
            <a:avLst/>
          </a:prstGeom>
          <a:solidFill>
            <a:srgbClr val="66FF66"/>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5800" name="Oval 44">
            <a:extLst>
              <a:ext uri="{FF2B5EF4-FFF2-40B4-BE49-F238E27FC236}">
                <a16:creationId xmlns:a16="http://schemas.microsoft.com/office/drawing/2014/main" id="{D0C8F3BE-47EC-DBEF-79E6-B19A5423DCE6}"/>
              </a:ext>
            </a:extLst>
          </p:cNvPr>
          <p:cNvSpPr>
            <a:spLocks noChangeArrowheads="1"/>
          </p:cNvSpPr>
          <p:nvPr/>
        </p:nvSpPr>
        <p:spPr bwMode="auto">
          <a:xfrm>
            <a:off x="7472363" y="5861050"/>
            <a:ext cx="215900" cy="215900"/>
          </a:xfrm>
          <a:prstGeom prst="ellipse">
            <a:avLst/>
          </a:prstGeom>
          <a:solidFill>
            <a:srgbClr val="66FF66"/>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5801" name="Freeform 28">
            <a:extLst>
              <a:ext uri="{FF2B5EF4-FFF2-40B4-BE49-F238E27FC236}">
                <a16:creationId xmlns:a16="http://schemas.microsoft.com/office/drawing/2014/main" id="{A03FBC0A-0FE6-2FC3-20D2-A24E5449BE3C}"/>
              </a:ext>
            </a:extLst>
          </p:cNvPr>
          <p:cNvSpPr>
            <a:spLocks/>
          </p:cNvSpPr>
          <p:nvPr/>
        </p:nvSpPr>
        <p:spPr bwMode="auto">
          <a:xfrm rot="-314283">
            <a:off x="7431088" y="4237038"/>
            <a:ext cx="892175" cy="1690687"/>
          </a:xfrm>
          <a:custGeom>
            <a:avLst/>
            <a:gdLst>
              <a:gd name="T0" fmla="*/ 2147483646 w 288"/>
              <a:gd name="T1" fmla="*/ 0 h 524"/>
              <a:gd name="T2" fmla="*/ 0 w 288"/>
              <a:gd name="T3" fmla="*/ 2147483646 h 524"/>
              <a:gd name="T4" fmla="*/ 2147483646 w 288"/>
              <a:gd name="T5" fmla="*/ 2147483646 h 524"/>
              <a:gd name="T6" fmla="*/ 2147483646 w 288"/>
              <a:gd name="T7" fmla="*/ 0 h 524"/>
              <a:gd name="T8" fmla="*/ 0 60000 65536"/>
              <a:gd name="T9" fmla="*/ 0 60000 65536"/>
              <a:gd name="T10" fmla="*/ 0 60000 65536"/>
              <a:gd name="T11" fmla="*/ 0 60000 65536"/>
              <a:gd name="T12" fmla="*/ 0 w 288"/>
              <a:gd name="T13" fmla="*/ 0 h 524"/>
              <a:gd name="T14" fmla="*/ 288 w 288"/>
              <a:gd name="T15" fmla="*/ 524 h 524"/>
            </a:gdLst>
            <a:ahLst/>
            <a:cxnLst>
              <a:cxn ang="T8">
                <a:pos x="T0" y="T1"/>
              </a:cxn>
              <a:cxn ang="T9">
                <a:pos x="T2" y="T3"/>
              </a:cxn>
              <a:cxn ang="T10">
                <a:pos x="T4" y="T5"/>
              </a:cxn>
              <a:cxn ang="T11">
                <a:pos x="T6" y="T7"/>
              </a:cxn>
            </a:cxnLst>
            <a:rect l="T12" t="T13" r="T14" b="T15"/>
            <a:pathLst>
              <a:path w="288" h="524">
                <a:moveTo>
                  <a:pt x="84" y="0"/>
                </a:moveTo>
                <a:lnTo>
                  <a:pt x="0" y="524"/>
                </a:lnTo>
                <a:lnTo>
                  <a:pt x="288" y="340"/>
                </a:lnTo>
                <a:lnTo>
                  <a:pt x="84" y="0"/>
                </a:lnTo>
                <a:close/>
              </a:path>
            </a:pathLst>
          </a:custGeom>
          <a:solidFill>
            <a:srgbClr val="00B050">
              <a:alpha val="50195"/>
            </a:srgbClr>
          </a:solidFill>
          <a:ln w="9525">
            <a:solidFill>
              <a:schemeClr val="tx1"/>
            </a:solidFill>
            <a:round/>
            <a:headEnd/>
            <a:tailEnd/>
          </a:ln>
        </p:spPr>
        <p:txBody>
          <a:bodyPr/>
          <a:lstStyle/>
          <a:p>
            <a:endParaRPr lang="zh-TW" altLang="en-US"/>
          </a:p>
        </p:txBody>
      </p:sp>
      <p:sp>
        <p:nvSpPr>
          <p:cNvPr id="75802" name="文本框 1">
            <a:extLst>
              <a:ext uri="{FF2B5EF4-FFF2-40B4-BE49-F238E27FC236}">
                <a16:creationId xmlns:a16="http://schemas.microsoft.com/office/drawing/2014/main" id="{DC7D6852-F127-C44C-2881-3C25A9715F2F}"/>
              </a:ext>
            </a:extLst>
          </p:cNvPr>
          <p:cNvSpPr txBox="1">
            <a:spLocks noChangeArrowheads="1"/>
          </p:cNvSpPr>
          <p:nvPr/>
        </p:nvSpPr>
        <p:spPr bwMode="auto">
          <a:xfrm>
            <a:off x="500063" y="2997200"/>
            <a:ext cx="598805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2400" b="1">
                <a:solidFill>
                  <a:srgbClr val="FF0000"/>
                </a:solidFill>
                <a:latin typeface="微软雅黑" panose="020B0503020204020204" pitchFamily="34" charset="-122"/>
                <a:ea typeface="微软雅黑" panose="020B0503020204020204" pitchFamily="34" charset="-122"/>
              </a:rPr>
              <a:t>第一种方法</a:t>
            </a:r>
            <a:r>
              <a:rPr lang="zh-CN" altLang="en-US" sz="2400" b="1">
                <a:latin typeface="微软雅黑" panose="020B0503020204020204" pitchFamily="34" charset="-122"/>
                <a:ea typeface="微软雅黑" panose="020B0503020204020204" pitchFamily="34" charset="-122"/>
              </a:rPr>
              <a:t>：</a:t>
            </a:r>
            <a:endParaRPr lang="en-US" altLang="zh-CN" sz="2400" b="1">
              <a:latin typeface="微软雅黑" panose="020B0503020204020204" pitchFamily="34" charset="-122"/>
              <a:ea typeface="微软雅黑" panose="020B0503020204020204" pitchFamily="34" charset="-122"/>
            </a:endParaRPr>
          </a:p>
          <a:p>
            <a:pPr>
              <a:spcBef>
                <a:spcPct val="0"/>
              </a:spcBef>
              <a:buFontTx/>
              <a:buNone/>
            </a:pPr>
            <a:r>
              <a:rPr lang="zh-CN" altLang="en-US" sz="2400" b="1">
                <a:solidFill>
                  <a:srgbClr val="0000FF"/>
                </a:solidFill>
                <a:latin typeface="微软雅黑" panose="020B0503020204020204" pitchFamily="34" charset="-122"/>
                <a:ea typeface="微软雅黑" panose="020B0503020204020204" pitchFamily="34" charset="-122"/>
              </a:rPr>
              <a:t>蓝色平面</a:t>
            </a:r>
            <a:r>
              <a:rPr lang="zh-CN" altLang="en-US" sz="2400" b="1">
                <a:latin typeface="微软雅黑" panose="020B0503020204020204" pitchFamily="34" charset="-122"/>
                <a:ea typeface="微软雅黑" panose="020B0503020204020204" pitchFamily="34" charset="-122"/>
              </a:rPr>
              <a:t>是离开原点的第一个晶面，截原胞基矢分别为</a:t>
            </a:r>
            <a:r>
              <a:rPr lang="en-US" altLang="zh-CN" sz="2400" b="1">
                <a:latin typeface="微软雅黑" panose="020B0503020204020204" pitchFamily="34" charset="-122"/>
                <a:ea typeface="微软雅黑" panose="020B0503020204020204" pitchFamily="34" charset="-122"/>
              </a:rPr>
              <a:t>1/3</a:t>
            </a: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1/2</a:t>
            </a: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1/3</a:t>
            </a:r>
            <a:r>
              <a:rPr lang="zh-CN" altLang="en-US" sz="2400" b="1">
                <a:latin typeface="微软雅黑" panose="020B0503020204020204" pitchFamily="34" charset="-122"/>
                <a:ea typeface="微软雅黑" panose="020B0503020204020204" pitchFamily="34" charset="-122"/>
              </a:rPr>
              <a:t>，晶面指数为</a:t>
            </a:r>
            <a:r>
              <a:rPr lang="en-US" altLang="zh-CN" sz="2400" b="1">
                <a:latin typeface="微软雅黑" panose="020B0503020204020204" pitchFamily="34" charset="-122"/>
                <a:ea typeface="微软雅黑" panose="020B0503020204020204" pitchFamily="34" charset="-122"/>
              </a:rPr>
              <a:t>(323)</a:t>
            </a:r>
          </a:p>
          <a:p>
            <a:pPr>
              <a:spcBef>
                <a:spcPct val="0"/>
              </a:spcBef>
              <a:buFontTx/>
              <a:buNone/>
            </a:pPr>
            <a:r>
              <a:rPr lang="zh-CN" altLang="en-US" sz="2400" b="1">
                <a:solidFill>
                  <a:srgbClr val="FF0000"/>
                </a:solidFill>
                <a:latin typeface="微软雅黑" panose="020B0503020204020204" pitchFamily="34" charset="-122"/>
                <a:ea typeface="微软雅黑" panose="020B0503020204020204" pitchFamily="34" charset="-122"/>
              </a:rPr>
              <a:t>第二种方法</a:t>
            </a:r>
            <a:r>
              <a:rPr lang="zh-CN" altLang="en-US" sz="2400" b="1">
                <a:latin typeface="微软雅黑" panose="020B0503020204020204" pitchFamily="34" charset="-122"/>
                <a:ea typeface="微软雅黑" panose="020B0503020204020204" pitchFamily="34" charset="-122"/>
              </a:rPr>
              <a:t>：</a:t>
            </a:r>
            <a:endParaRPr lang="en-US" altLang="zh-CN" sz="2400" b="1">
              <a:latin typeface="微软雅黑" panose="020B0503020204020204" pitchFamily="34" charset="-122"/>
              <a:ea typeface="微软雅黑" panose="020B0503020204020204" pitchFamily="34" charset="-122"/>
            </a:endParaRPr>
          </a:p>
          <a:p>
            <a:pPr>
              <a:spcBef>
                <a:spcPct val="0"/>
              </a:spcBef>
              <a:buFontTx/>
              <a:buNone/>
            </a:pPr>
            <a:r>
              <a:rPr lang="zh-CN" altLang="en-US" sz="2400" b="1">
                <a:solidFill>
                  <a:srgbClr val="00B050"/>
                </a:solidFill>
                <a:latin typeface="微软雅黑" panose="020B0503020204020204" pitchFamily="34" charset="-122"/>
                <a:ea typeface="微软雅黑" panose="020B0503020204020204" pitchFamily="34" charset="-122"/>
              </a:rPr>
              <a:t>绿色平面</a:t>
            </a:r>
            <a:r>
              <a:rPr lang="zh-CN" altLang="en-US" sz="2400" b="1">
                <a:latin typeface="微软雅黑" panose="020B0503020204020204" pitchFamily="34" charset="-122"/>
                <a:ea typeface="微软雅黑" panose="020B0503020204020204" pitchFamily="34" charset="-122"/>
              </a:rPr>
              <a:t>截原胞基矢分别为</a:t>
            </a:r>
            <a:r>
              <a:rPr lang="en-US" altLang="zh-CN" sz="2400" b="1">
                <a:latin typeface="微软雅黑" panose="020B0503020204020204" pitchFamily="34" charset="-122"/>
                <a:ea typeface="微软雅黑" panose="020B0503020204020204" pitchFamily="34" charset="-122"/>
              </a:rPr>
              <a:t>2/3</a:t>
            </a: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1</a:t>
            </a: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2/3</a:t>
            </a:r>
          </a:p>
          <a:p>
            <a:pPr>
              <a:spcBef>
                <a:spcPct val="0"/>
              </a:spcBef>
              <a:buFontTx/>
              <a:buNone/>
            </a:pPr>
            <a:r>
              <a:rPr lang="zh-CN" altLang="en-US" sz="2400" b="1">
                <a:latin typeface="微软雅黑" panose="020B0503020204020204" pitchFamily="34" charset="-122"/>
                <a:ea typeface="微软雅黑" panose="020B0503020204020204" pitchFamily="34" charset="-122"/>
              </a:rPr>
              <a:t>倒数为</a:t>
            </a:r>
            <a:r>
              <a:rPr lang="en-US" altLang="zh-CN" sz="2400" b="1">
                <a:latin typeface="微软雅黑" panose="020B0503020204020204" pitchFamily="34" charset="-122"/>
                <a:ea typeface="微软雅黑" panose="020B0503020204020204" pitchFamily="34" charset="-122"/>
              </a:rPr>
              <a:t>3/2</a:t>
            </a: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1</a:t>
            </a:r>
            <a:r>
              <a:rPr lang="zh-CN" altLang="en-US" sz="2400" b="1">
                <a:latin typeface="微软雅黑" panose="020B0503020204020204" pitchFamily="34" charset="-122"/>
                <a:ea typeface="微软雅黑" panose="020B0503020204020204" pitchFamily="34" charset="-122"/>
              </a:rPr>
              <a:t>、</a:t>
            </a:r>
            <a:r>
              <a:rPr lang="en-US" altLang="zh-CN" sz="2400" b="1">
                <a:latin typeface="微软雅黑" panose="020B0503020204020204" pitchFamily="34" charset="-122"/>
                <a:ea typeface="微软雅黑" panose="020B0503020204020204" pitchFamily="34" charset="-122"/>
              </a:rPr>
              <a:t>3/2</a:t>
            </a:r>
            <a:r>
              <a:rPr lang="zh-CN" altLang="en-US" sz="2400" b="1">
                <a:latin typeface="微软雅黑" panose="020B0503020204020204" pitchFamily="34" charset="-122"/>
                <a:ea typeface="微软雅黑" panose="020B0503020204020204" pitchFamily="34" charset="-122"/>
              </a:rPr>
              <a:t>，化为互质整数</a:t>
            </a:r>
            <a:endParaRPr lang="en-US" altLang="zh-CN" sz="2400" b="1">
              <a:latin typeface="微软雅黑" panose="020B0503020204020204" pitchFamily="34" charset="-122"/>
              <a:ea typeface="微软雅黑" panose="020B0503020204020204" pitchFamily="34" charset="-122"/>
            </a:endParaRPr>
          </a:p>
          <a:p>
            <a:pPr>
              <a:spcBef>
                <a:spcPct val="0"/>
              </a:spcBef>
              <a:buFontTx/>
              <a:buNone/>
            </a:pPr>
            <a:r>
              <a:rPr lang="zh-CN" altLang="en-US" sz="2400" b="1">
                <a:latin typeface="微软雅黑" panose="020B0503020204020204" pitchFamily="34" charset="-122"/>
                <a:ea typeface="微软雅黑" panose="020B0503020204020204" pitchFamily="34" charset="-122"/>
              </a:rPr>
              <a:t>为</a:t>
            </a:r>
            <a:r>
              <a:rPr lang="en-US" altLang="zh-CN" sz="2400" b="1">
                <a:latin typeface="微软雅黑" panose="020B0503020204020204" pitchFamily="34" charset="-122"/>
                <a:ea typeface="微软雅黑" panose="020B0503020204020204" pitchFamily="34" charset="-122"/>
              </a:rPr>
              <a:t>(323)</a:t>
            </a:r>
            <a:endParaRPr lang="zh-CN" altLang="en-US" sz="2400" b="1">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2E12DACE-C23A-6814-C90D-B8892C057108}"/>
              </a:ext>
            </a:extLst>
          </p:cNvPr>
          <p:cNvSpPr>
            <a:spLocks noGrp="1" noRot="1"/>
          </p:cNvSpPr>
          <p:nvPr>
            <p:ph type="title" idx="4294967295"/>
          </p:nvPr>
        </p:nvSpPr>
        <p:spPr>
          <a:xfrm>
            <a:off x="371475" y="188913"/>
            <a:ext cx="8377238" cy="1527175"/>
          </a:xfrm>
          <a:noFill/>
        </p:spPr>
        <p:txBody>
          <a:bodyPr/>
          <a:lstStyle/>
          <a:p>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晶面的密勒指数</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4000" b="1" i="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hkl</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b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b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Miller index</a:t>
            </a: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6803" name="灯片编号占位符 37">
            <a:extLst>
              <a:ext uri="{FF2B5EF4-FFF2-40B4-BE49-F238E27FC236}">
                <a16:creationId xmlns:a16="http://schemas.microsoft.com/office/drawing/2014/main" id="{A4B5BA7C-586D-16F7-BCF0-A3EA8F4ECE6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04A31AC-1A02-4327-A02E-96095139BC88}"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38</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6804" name="TextBox 2">
            <a:extLst>
              <a:ext uri="{FF2B5EF4-FFF2-40B4-BE49-F238E27FC236}">
                <a16:creationId xmlns:a16="http://schemas.microsoft.com/office/drawing/2014/main" id="{1A5D43D5-2267-BA64-0ECA-0A8D1AB51656}"/>
              </a:ext>
            </a:extLst>
          </p:cNvPr>
          <p:cNvSpPr txBox="1">
            <a:spLocks noChangeArrowheads="1"/>
          </p:cNvSpPr>
          <p:nvPr/>
        </p:nvSpPr>
        <p:spPr bwMode="auto">
          <a:xfrm>
            <a:off x="576263" y="1660525"/>
            <a:ext cx="80073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但实际中，往往使用</a:t>
            </a:r>
            <a:r>
              <a:rPr lang="zh-CN" altLang="en-US" sz="2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密勒指数</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来表示晶面</a:t>
            </a:r>
            <a:endParaRPr lang="en-US" altLang="zh-CN" sz="2800" b="1">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spcBef>
                <a:spcPct val="0"/>
              </a:spcBef>
              <a:buFontTx/>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按</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惯用晶胞</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选择基矢，取晶面与惯用晶胞基矢的截距，倒数后化为互质整数，即得到</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密勒指数</a:t>
            </a:r>
            <a:r>
              <a:rPr lang="en-US" altLang="zh-CN"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hkl</a:t>
            </a:r>
            <a:r>
              <a:rPr lang="en-US" altLang="zh-CN"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6805" name="Picture 6" descr="Cubic_crystal_shape">
            <a:extLst>
              <a:ext uri="{FF2B5EF4-FFF2-40B4-BE49-F238E27FC236}">
                <a16:creationId xmlns:a16="http://schemas.microsoft.com/office/drawing/2014/main" id="{53D43F96-9BB7-E14E-2F7F-C0408B734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3214688"/>
            <a:ext cx="1800225"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6" name="Picture 8" descr="fcc">
            <a:extLst>
              <a:ext uri="{FF2B5EF4-FFF2-40B4-BE49-F238E27FC236}">
                <a16:creationId xmlns:a16="http://schemas.microsoft.com/office/drawing/2014/main" id="{38B71169-C5CE-E486-09D7-240DC85B4B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429000"/>
            <a:ext cx="1431925"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7" name="Picture 4" descr="Image:Cubic-body-centered.svg">
            <a:hlinkClick r:id="rId4"/>
            <a:extLst>
              <a:ext uri="{FF2B5EF4-FFF2-40B4-BE49-F238E27FC236}">
                <a16:creationId xmlns:a16="http://schemas.microsoft.com/office/drawing/2014/main" id="{BE9C7487-8EE1-4151-EB23-B6312108C4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4425" y="3284538"/>
            <a:ext cx="1565275" cy="1825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6808" name="矩形 1">
            <a:extLst>
              <a:ext uri="{FF2B5EF4-FFF2-40B4-BE49-F238E27FC236}">
                <a16:creationId xmlns:a16="http://schemas.microsoft.com/office/drawing/2014/main" id="{50E88F0C-E001-441A-5393-5E57099402B7}"/>
              </a:ext>
            </a:extLst>
          </p:cNvPr>
          <p:cNvSpPr>
            <a:spLocks noChangeArrowheads="1"/>
          </p:cNvSpPr>
          <p:nvPr/>
        </p:nvSpPr>
        <p:spPr bwMode="auto">
          <a:xfrm>
            <a:off x="576263" y="5300663"/>
            <a:ext cx="80073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对同属于立方晶系的体心立方和面心立方而言，其晶面的密勒指数应按照简单立方的基矢来取。</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26">
            <a:extLst>
              <a:ext uri="{FF2B5EF4-FFF2-40B4-BE49-F238E27FC236}">
                <a16:creationId xmlns:a16="http://schemas.microsoft.com/office/drawing/2014/main" id="{F746014D-23D5-9C48-F4AA-813E2948F87A}"/>
              </a:ext>
            </a:extLst>
          </p:cNvPr>
          <p:cNvSpPr>
            <a:spLocks noChangeArrowheads="1"/>
          </p:cNvSpPr>
          <p:nvPr/>
        </p:nvSpPr>
        <p:spPr bwMode="auto">
          <a:xfrm>
            <a:off x="0" y="0"/>
            <a:ext cx="1619250" cy="1700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827" name="Line 27">
            <a:extLst>
              <a:ext uri="{FF2B5EF4-FFF2-40B4-BE49-F238E27FC236}">
                <a16:creationId xmlns:a16="http://schemas.microsoft.com/office/drawing/2014/main" id="{3706867C-4CD5-480E-2E36-B142A3585E9C}"/>
              </a:ext>
            </a:extLst>
          </p:cNvPr>
          <p:cNvSpPr>
            <a:spLocks noChangeShapeType="1"/>
          </p:cNvSpPr>
          <p:nvPr/>
        </p:nvSpPr>
        <p:spPr bwMode="auto">
          <a:xfrm flipV="1">
            <a:off x="1044575" y="2722563"/>
            <a:ext cx="576263" cy="504825"/>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77828" name="Line 28">
            <a:extLst>
              <a:ext uri="{FF2B5EF4-FFF2-40B4-BE49-F238E27FC236}">
                <a16:creationId xmlns:a16="http://schemas.microsoft.com/office/drawing/2014/main" id="{8EA1F6AE-5D29-59BE-5980-921719B54664}"/>
              </a:ext>
            </a:extLst>
          </p:cNvPr>
          <p:cNvSpPr>
            <a:spLocks noChangeShapeType="1"/>
          </p:cNvSpPr>
          <p:nvPr/>
        </p:nvSpPr>
        <p:spPr bwMode="auto">
          <a:xfrm flipH="1" flipV="1">
            <a:off x="1677988" y="1268413"/>
            <a:ext cx="0" cy="1439862"/>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7829" name="Line 29">
            <a:extLst>
              <a:ext uri="{FF2B5EF4-FFF2-40B4-BE49-F238E27FC236}">
                <a16:creationId xmlns:a16="http://schemas.microsoft.com/office/drawing/2014/main" id="{80F930EA-72AD-B2A2-F3AF-DC14D04BB1A7}"/>
              </a:ext>
            </a:extLst>
          </p:cNvPr>
          <p:cNvSpPr>
            <a:spLocks noChangeShapeType="1"/>
          </p:cNvSpPr>
          <p:nvPr/>
        </p:nvSpPr>
        <p:spPr bwMode="auto">
          <a:xfrm flipV="1">
            <a:off x="1620838" y="2722563"/>
            <a:ext cx="1366837"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7830" name="Text Box 30">
            <a:extLst>
              <a:ext uri="{FF2B5EF4-FFF2-40B4-BE49-F238E27FC236}">
                <a16:creationId xmlns:a16="http://schemas.microsoft.com/office/drawing/2014/main" id="{CABEEE1C-B5D1-9484-448C-1298E9802D97}"/>
              </a:ext>
            </a:extLst>
          </p:cNvPr>
          <p:cNvSpPr txBox="1">
            <a:spLocks noChangeArrowheads="1"/>
          </p:cNvSpPr>
          <p:nvPr/>
        </p:nvSpPr>
        <p:spPr bwMode="auto">
          <a:xfrm>
            <a:off x="560388" y="2867025"/>
            <a:ext cx="484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77831" name="Text Box 31">
            <a:extLst>
              <a:ext uri="{FF2B5EF4-FFF2-40B4-BE49-F238E27FC236}">
                <a16:creationId xmlns:a16="http://schemas.microsoft.com/office/drawing/2014/main" id="{9FA4C72C-1899-0EED-E272-A1DC433A0B42}"/>
              </a:ext>
            </a:extLst>
          </p:cNvPr>
          <p:cNvSpPr txBox="1">
            <a:spLocks noChangeArrowheads="1"/>
          </p:cNvSpPr>
          <p:nvPr/>
        </p:nvSpPr>
        <p:spPr bwMode="auto">
          <a:xfrm>
            <a:off x="3059113" y="2290763"/>
            <a:ext cx="484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77832" name="Text Box 32">
            <a:extLst>
              <a:ext uri="{FF2B5EF4-FFF2-40B4-BE49-F238E27FC236}">
                <a16:creationId xmlns:a16="http://schemas.microsoft.com/office/drawing/2014/main" id="{667DFF23-F62A-3C1E-1426-3F01F46A0584}"/>
              </a:ext>
            </a:extLst>
          </p:cNvPr>
          <p:cNvSpPr txBox="1">
            <a:spLocks noChangeArrowheads="1"/>
          </p:cNvSpPr>
          <p:nvPr/>
        </p:nvSpPr>
        <p:spPr bwMode="auto">
          <a:xfrm>
            <a:off x="1116013" y="779463"/>
            <a:ext cx="484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p>
        </p:txBody>
      </p:sp>
      <p:grpSp>
        <p:nvGrpSpPr>
          <p:cNvPr id="77833" name="Group 76">
            <a:extLst>
              <a:ext uri="{FF2B5EF4-FFF2-40B4-BE49-F238E27FC236}">
                <a16:creationId xmlns:a16="http://schemas.microsoft.com/office/drawing/2014/main" id="{9233B2EC-2CA7-E93B-E959-8D79CE338D94}"/>
              </a:ext>
            </a:extLst>
          </p:cNvPr>
          <p:cNvGrpSpPr>
            <a:grpSpLocks/>
          </p:cNvGrpSpPr>
          <p:nvPr/>
        </p:nvGrpSpPr>
        <p:grpSpPr bwMode="auto">
          <a:xfrm>
            <a:off x="1044575" y="1196975"/>
            <a:ext cx="2089150" cy="5011738"/>
            <a:chOff x="1338" y="473"/>
            <a:chExt cx="1316" cy="3157"/>
          </a:xfrm>
        </p:grpSpPr>
        <p:grpSp>
          <p:nvGrpSpPr>
            <p:cNvPr id="77989" name="Group 6">
              <a:extLst>
                <a:ext uri="{FF2B5EF4-FFF2-40B4-BE49-F238E27FC236}">
                  <a16:creationId xmlns:a16="http://schemas.microsoft.com/office/drawing/2014/main" id="{20247E0C-4B5A-073D-3316-2D5EE563933A}"/>
                </a:ext>
              </a:extLst>
            </p:cNvPr>
            <p:cNvGrpSpPr>
              <a:grpSpLocks/>
            </p:cNvGrpSpPr>
            <p:nvPr/>
          </p:nvGrpSpPr>
          <p:grpSpPr bwMode="auto">
            <a:xfrm>
              <a:off x="1338" y="473"/>
              <a:ext cx="1316" cy="1315"/>
              <a:chOff x="4604" y="2259"/>
              <a:chExt cx="2119" cy="2063"/>
            </a:xfrm>
          </p:grpSpPr>
          <p:sp>
            <p:nvSpPr>
              <p:cNvPr id="78032" name="Line 7">
                <a:extLst>
                  <a:ext uri="{FF2B5EF4-FFF2-40B4-BE49-F238E27FC236}">
                    <a16:creationId xmlns:a16="http://schemas.microsoft.com/office/drawing/2014/main" id="{864ED68E-75CD-6F86-3FC3-F6AAC82FB8DF}"/>
                  </a:ext>
                </a:extLst>
              </p:cNvPr>
              <p:cNvSpPr>
                <a:spLocks noChangeShapeType="1"/>
              </p:cNvSpPr>
              <p:nvPr/>
            </p:nvSpPr>
            <p:spPr bwMode="auto">
              <a:xfrm rot="5390437">
                <a:off x="3935"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33" name="Line 8">
                <a:extLst>
                  <a:ext uri="{FF2B5EF4-FFF2-40B4-BE49-F238E27FC236}">
                    <a16:creationId xmlns:a16="http://schemas.microsoft.com/office/drawing/2014/main" id="{20E825CB-559A-D6A2-2E36-CC83C23F1C64}"/>
                  </a:ext>
                </a:extLst>
              </p:cNvPr>
              <p:cNvSpPr>
                <a:spLocks noChangeShapeType="1"/>
              </p:cNvSpPr>
              <p:nvPr/>
            </p:nvSpPr>
            <p:spPr bwMode="auto">
              <a:xfrm rot="5390437">
                <a:off x="4512" y="3017"/>
                <a:ext cx="1440" cy="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34" name="Line 9">
                <a:extLst>
                  <a:ext uri="{FF2B5EF4-FFF2-40B4-BE49-F238E27FC236}">
                    <a16:creationId xmlns:a16="http://schemas.microsoft.com/office/drawing/2014/main" id="{B97D8B0E-6907-B87C-D92A-E7D42240D84C}"/>
                  </a:ext>
                </a:extLst>
              </p:cNvPr>
              <p:cNvSpPr>
                <a:spLocks noChangeShapeType="1"/>
              </p:cNvSpPr>
              <p:nvPr/>
            </p:nvSpPr>
            <p:spPr bwMode="auto">
              <a:xfrm rot="5390437">
                <a:off x="5940" y="3017"/>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35" name="Line 10">
                <a:extLst>
                  <a:ext uri="{FF2B5EF4-FFF2-40B4-BE49-F238E27FC236}">
                    <a16:creationId xmlns:a16="http://schemas.microsoft.com/office/drawing/2014/main" id="{0BC71065-3FC6-678F-A513-A42A955C6ECE}"/>
                  </a:ext>
                </a:extLst>
              </p:cNvPr>
              <p:cNvSpPr>
                <a:spLocks noChangeShapeType="1"/>
              </p:cNvSpPr>
              <p:nvPr/>
            </p:nvSpPr>
            <p:spPr bwMode="auto">
              <a:xfrm rot="5390437">
                <a:off x="5388"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36" name="Line 11">
                <a:extLst>
                  <a:ext uri="{FF2B5EF4-FFF2-40B4-BE49-F238E27FC236}">
                    <a16:creationId xmlns:a16="http://schemas.microsoft.com/office/drawing/2014/main" id="{2F5BFB19-B7D4-4CDF-7A3D-6B9C45B1DAD5}"/>
                  </a:ext>
                </a:extLst>
              </p:cNvPr>
              <p:cNvSpPr>
                <a:spLocks noChangeShapeType="1"/>
              </p:cNvSpPr>
              <p:nvPr/>
            </p:nvSpPr>
            <p:spPr bwMode="auto">
              <a:xfrm flipV="1">
                <a:off x="6133" y="371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37" name="Line 12">
                <a:extLst>
                  <a:ext uri="{FF2B5EF4-FFF2-40B4-BE49-F238E27FC236}">
                    <a16:creationId xmlns:a16="http://schemas.microsoft.com/office/drawing/2014/main" id="{F0DE3A38-0C62-347C-607C-BA963281EF6B}"/>
                  </a:ext>
                </a:extLst>
              </p:cNvPr>
              <p:cNvSpPr>
                <a:spLocks noChangeShapeType="1"/>
              </p:cNvSpPr>
              <p:nvPr/>
            </p:nvSpPr>
            <p:spPr bwMode="auto">
              <a:xfrm rot="280529" flipV="1">
                <a:off x="4667" y="228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38" name="Line 13">
                <a:extLst>
                  <a:ext uri="{FF2B5EF4-FFF2-40B4-BE49-F238E27FC236}">
                    <a16:creationId xmlns:a16="http://schemas.microsoft.com/office/drawing/2014/main" id="{8B17976C-4662-BDCE-0891-3133BA843BC0}"/>
                  </a:ext>
                </a:extLst>
              </p:cNvPr>
              <p:cNvSpPr>
                <a:spLocks noChangeShapeType="1"/>
              </p:cNvSpPr>
              <p:nvPr/>
            </p:nvSpPr>
            <p:spPr bwMode="auto">
              <a:xfrm flipV="1">
                <a:off x="4680" y="3715"/>
                <a:ext cx="540" cy="54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39" name="Line 14">
                <a:extLst>
                  <a:ext uri="{FF2B5EF4-FFF2-40B4-BE49-F238E27FC236}">
                    <a16:creationId xmlns:a16="http://schemas.microsoft.com/office/drawing/2014/main" id="{60B50F5C-3A7B-C933-A946-EB75E5A1B10D}"/>
                  </a:ext>
                </a:extLst>
              </p:cNvPr>
              <p:cNvSpPr>
                <a:spLocks noChangeShapeType="1"/>
              </p:cNvSpPr>
              <p:nvPr/>
            </p:nvSpPr>
            <p:spPr bwMode="auto">
              <a:xfrm flipV="1">
                <a:off x="6107" y="2298"/>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40" name="Line 15">
                <a:extLst>
                  <a:ext uri="{FF2B5EF4-FFF2-40B4-BE49-F238E27FC236}">
                    <a16:creationId xmlns:a16="http://schemas.microsoft.com/office/drawing/2014/main" id="{7DBABC32-EAAE-5DC0-2A99-0073317CAC51}"/>
                  </a:ext>
                </a:extLst>
              </p:cNvPr>
              <p:cNvSpPr>
                <a:spLocks noChangeShapeType="1"/>
              </p:cNvSpPr>
              <p:nvPr/>
            </p:nvSpPr>
            <p:spPr bwMode="auto">
              <a:xfrm>
                <a:off x="5220" y="3728"/>
                <a:ext cx="144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41" name="Line 16">
                <a:extLst>
                  <a:ext uri="{FF2B5EF4-FFF2-40B4-BE49-F238E27FC236}">
                    <a16:creationId xmlns:a16="http://schemas.microsoft.com/office/drawing/2014/main" id="{F7412ED1-5E4F-A66E-2AE4-DA4751F80ED3}"/>
                  </a:ext>
                </a:extLst>
              </p:cNvPr>
              <p:cNvSpPr>
                <a:spLocks noChangeShapeType="1"/>
              </p:cNvSpPr>
              <p:nvPr/>
            </p:nvSpPr>
            <p:spPr bwMode="auto">
              <a:xfrm>
                <a:off x="4667" y="281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42" name="Line 17">
                <a:extLst>
                  <a:ext uri="{FF2B5EF4-FFF2-40B4-BE49-F238E27FC236}">
                    <a16:creationId xmlns:a16="http://schemas.microsoft.com/office/drawing/2014/main" id="{9934A1ED-6424-0E3F-D29D-A08E1DAFE129}"/>
                  </a:ext>
                </a:extLst>
              </p:cNvPr>
              <p:cNvSpPr>
                <a:spLocks noChangeShapeType="1"/>
              </p:cNvSpPr>
              <p:nvPr/>
            </p:nvSpPr>
            <p:spPr bwMode="auto">
              <a:xfrm>
                <a:off x="4659" y="4273"/>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43" name="Line 18">
                <a:extLst>
                  <a:ext uri="{FF2B5EF4-FFF2-40B4-BE49-F238E27FC236}">
                    <a16:creationId xmlns:a16="http://schemas.microsoft.com/office/drawing/2014/main" id="{B4B8D3F5-68D6-3F74-3A73-7556BA9FD0AF}"/>
                  </a:ext>
                </a:extLst>
              </p:cNvPr>
              <p:cNvSpPr>
                <a:spLocks noChangeShapeType="1"/>
              </p:cNvSpPr>
              <p:nvPr/>
            </p:nvSpPr>
            <p:spPr bwMode="auto">
              <a:xfrm>
                <a:off x="5220" y="229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44" name="Oval 19">
                <a:extLst>
                  <a:ext uri="{FF2B5EF4-FFF2-40B4-BE49-F238E27FC236}">
                    <a16:creationId xmlns:a16="http://schemas.microsoft.com/office/drawing/2014/main" id="{D1533966-8CCD-DC9B-7280-F0A0EFEF550D}"/>
                  </a:ext>
                </a:extLst>
              </p:cNvPr>
              <p:cNvSpPr>
                <a:spLocks noChangeArrowheads="1"/>
              </p:cNvSpPr>
              <p:nvPr/>
            </p:nvSpPr>
            <p:spPr bwMode="auto">
              <a:xfrm>
                <a:off x="6046"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045" name="Oval 20">
                <a:extLst>
                  <a:ext uri="{FF2B5EF4-FFF2-40B4-BE49-F238E27FC236}">
                    <a16:creationId xmlns:a16="http://schemas.microsoft.com/office/drawing/2014/main" id="{763F6C72-7983-CAE3-D993-65B84AFBAB32}"/>
                  </a:ext>
                </a:extLst>
              </p:cNvPr>
              <p:cNvSpPr>
                <a:spLocks noChangeArrowheads="1"/>
              </p:cNvSpPr>
              <p:nvPr/>
            </p:nvSpPr>
            <p:spPr bwMode="auto">
              <a:xfrm>
                <a:off x="6059"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046" name="Oval 21">
                <a:extLst>
                  <a:ext uri="{FF2B5EF4-FFF2-40B4-BE49-F238E27FC236}">
                    <a16:creationId xmlns:a16="http://schemas.microsoft.com/office/drawing/2014/main" id="{D9952F50-369C-8C8E-0BD8-592972D6BC5A}"/>
                  </a:ext>
                </a:extLst>
              </p:cNvPr>
              <p:cNvSpPr>
                <a:spLocks noChangeArrowheads="1"/>
              </p:cNvSpPr>
              <p:nvPr/>
            </p:nvSpPr>
            <p:spPr bwMode="auto">
              <a:xfrm>
                <a:off x="517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047" name="Oval 22">
                <a:extLst>
                  <a:ext uri="{FF2B5EF4-FFF2-40B4-BE49-F238E27FC236}">
                    <a16:creationId xmlns:a16="http://schemas.microsoft.com/office/drawing/2014/main" id="{0F4C9432-F29E-B811-999B-33DA5900E4FF}"/>
                  </a:ext>
                </a:extLst>
              </p:cNvPr>
              <p:cNvSpPr>
                <a:spLocks noChangeArrowheads="1"/>
              </p:cNvSpPr>
              <p:nvPr/>
            </p:nvSpPr>
            <p:spPr bwMode="auto">
              <a:xfrm>
                <a:off x="661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048" name="Oval 23">
                <a:extLst>
                  <a:ext uri="{FF2B5EF4-FFF2-40B4-BE49-F238E27FC236}">
                    <a16:creationId xmlns:a16="http://schemas.microsoft.com/office/drawing/2014/main" id="{13340D86-C2BC-475B-FFDB-41203287D673}"/>
                  </a:ext>
                </a:extLst>
              </p:cNvPr>
              <p:cNvSpPr>
                <a:spLocks noChangeArrowheads="1"/>
              </p:cNvSpPr>
              <p:nvPr/>
            </p:nvSpPr>
            <p:spPr bwMode="auto">
              <a:xfrm>
                <a:off x="4608"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049" name="Oval 24">
                <a:extLst>
                  <a:ext uri="{FF2B5EF4-FFF2-40B4-BE49-F238E27FC236}">
                    <a16:creationId xmlns:a16="http://schemas.microsoft.com/office/drawing/2014/main" id="{FF7E9E1E-6BA3-2E49-E5C5-799C90D4B41E}"/>
                  </a:ext>
                </a:extLst>
              </p:cNvPr>
              <p:cNvSpPr>
                <a:spLocks noChangeArrowheads="1"/>
              </p:cNvSpPr>
              <p:nvPr/>
            </p:nvSpPr>
            <p:spPr bwMode="auto">
              <a:xfrm>
                <a:off x="5172"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050" name="Oval 25">
                <a:extLst>
                  <a:ext uri="{FF2B5EF4-FFF2-40B4-BE49-F238E27FC236}">
                    <a16:creationId xmlns:a16="http://schemas.microsoft.com/office/drawing/2014/main" id="{106BF419-6DBD-189B-5956-C40FF3538498}"/>
                  </a:ext>
                </a:extLst>
              </p:cNvPr>
              <p:cNvSpPr>
                <a:spLocks noChangeArrowheads="1"/>
              </p:cNvSpPr>
              <p:nvPr/>
            </p:nvSpPr>
            <p:spPr bwMode="auto">
              <a:xfrm>
                <a:off x="6599"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051" name="Oval 26">
                <a:extLst>
                  <a:ext uri="{FF2B5EF4-FFF2-40B4-BE49-F238E27FC236}">
                    <a16:creationId xmlns:a16="http://schemas.microsoft.com/office/drawing/2014/main" id="{0F960921-7F83-C95C-8A70-E58D9776C9C1}"/>
                  </a:ext>
                </a:extLst>
              </p:cNvPr>
              <p:cNvSpPr>
                <a:spLocks noChangeArrowheads="1"/>
              </p:cNvSpPr>
              <p:nvPr/>
            </p:nvSpPr>
            <p:spPr bwMode="auto">
              <a:xfrm>
                <a:off x="4604"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77990" name="Group 33">
              <a:extLst>
                <a:ext uri="{FF2B5EF4-FFF2-40B4-BE49-F238E27FC236}">
                  <a16:creationId xmlns:a16="http://schemas.microsoft.com/office/drawing/2014/main" id="{BEE0336F-B44E-7845-2F1D-46FD174CE9E1}"/>
                </a:ext>
              </a:extLst>
            </p:cNvPr>
            <p:cNvGrpSpPr>
              <a:grpSpLocks/>
            </p:cNvGrpSpPr>
            <p:nvPr/>
          </p:nvGrpSpPr>
          <p:grpSpPr bwMode="auto">
            <a:xfrm>
              <a:off x="1338" y="1398"/>
              <a:ext cx="1316" cy="1315"/>
              <a:chOff x="4604" y="2259"/>
              <a:chExt cx="2119" cy="2063"/>
            </a:xfrm>
          </p:grpSpPr>
          <p:sp>
            <p:nvSpPr>
              <p:cNvPr id="78012" name="Line 34">
                <a:extLst>
                  <a:ext uri="{FF2B5EF4-FFF2-40B4-BE49-F238E27FC236}">
                    <a16:creationId xmlns:a16="http://schemas.microsoft.com/office/drawing/2014/main" id="{0688F20C-776B-817B-234F-B578F3F8077F}"/>
                  </a:ext>
                </a:extLst>
              </p:cNvPr>
              <p:cNvSpPr>
                <a:spLocks noChangeShapeType="1"/>
              </p:cNvSpPr>
              <p:nvPr/>
            </p:nvSpPr>
            <p:spPr bwMode="auto">
              <a:xfrm rot="5390437">
                <a:off x="3935"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13" name="Line 35">
                <a:extLst>
                  <a:ext uri="{FF2B5EF4-FFF2-40B4-BE49-F238E27FC236}">
                    <a16:creationId xmlns:a16="http://schemas.microsoft.com/office/drawing/2014/main" id="{AACEB13D-DF92-EF26-8CC3-7A9ABF3F8CFF}"/>
                  </a:ext>
                </a:extLst>
              </p:cNvPr>
              <p:cNvSpPr>
                <a:spLocks noChangeShapeType="1"/>
              </p:cNvSpPr>
              <p:nvPr/>
            </p:nvSpPr>
            <p:spPr bwMode="auto">
              <a:xfrm rot="5390437">
                <a:off x="4512" y="3017"/>
                <a:ext cx="1440" cy="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14" name="Line 36">
                <a:extLst>
                  <a:ext uri="{FF2B5EF4-FFF2-40B4-BE49-F238E27FC236}">
                    <a16:creationId xmlns:a16="http://schemas.microsoft.com/office/drawing/2014/main" id="{FE580EC9-5DF3-D21D-2830-FDE0DAAB8D52}"/>
                  </a:ext>
                </a:extLst>
              </p:cNvPr>
              <p:cNvSpPr>
                <a:spLocks noChangeShapeType="1"/>
              </p:cNvSpPr>
              <p:nvPr/>
            </p:nvSpPr>
            <p:spPr bwMode="auto">
              <a:xfrm rot="5390437">
                <a:off x="5940" y="3017"/>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15" name="Line 37">
                <a:extLst>
                  <a:ext uri="{FF2B5EF4-FFF2-40B4-BE49-F238E27FC236}">
                    <a16:creationId xmlns:a16="http://schemas.microsoft.com/office/drawing/2014/main" id="{4FF1F17E-268F-0F2F-F94B-EBB74E76AA8C}"/>
                  </a:ext>
                </a:extLst>
              </p:cNvPr>
              <p:cNvSpPr>
                <a:spLocks noChangeShapeType="1"/>
              </p:cNvSpPr>
              <p:nvPr/>
            </p:nvSpPr>
            <p:spPr bwMode="auto">
              <a:xfrm rot="5390437">
                <a:off x="5388"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16" name="Line 38">
                <a:extLst>
                  <a:ext uri="{FF2B5EF4-FFF2-40B4-BE49-F238E27FC236}">
                    <a16:creationId xmlns:a16="http://schemas.microsoft.com/office/drawing/2014/main" id="{0A329C63-799C-CF15-767D-5714D41D8E26}"/>
                  </a:ext>
                </a:extLst>
              </p:cNvPr>
              <p:cNvSpPr>
                <a:spLocks noChangeShapeType="1"/>
              </p:cNvSpPr>
              <p:nvPr/>
            </p:nvSpPr>
            <p:spPr bwMode="auto">
              <a:xfrm flipV="1">
                <a:off x="6133" y="371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17" name="Line 39">
                <a:extLst>
                  <a:ext uri="{FF2B5EF4-FFF2-40B4-BE49-F238E27FC236}">
                    <a16:creationId xmlns:a16="http://schemas.microsoft.com/office/drawing/2014/main" id="{BDBB3846-066C-6D74-49D8-A3EAB9ED0AC5}"/>
                  </a:ext>
                </a:extLst>
              </p:cNvPr>
              <p:cNvSpPr>
                <a:spLocks noChangeShapeType="1"/>
              </p:cNvSpPr>
              <p:nvPr/>
            </p:nvSpPr>
            <p:spPr bwMode="auto">
              <a:xfrm rot="280529" flipV="1">
                <a:off x="4667" y="228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18" name="Line 40">
                <a:extLst>
                  <a:ext uri="{FF2B5EF4-FFF2-40B4-BE49-F238E27FC236}">
                    <a16:creationId xmlns:a16="http://schemas.microsoft.com/office/drawing/2014/main" id="{E69B1CC3-4A2C-613E-13EE-E56C95677150}"/>
                  </a:ext>
                </a:extLst>
              </p:cNvPr>
              <p:cNvSpPr>
                <a:spLocks noChangeShapeType="1"/>
              </p:cNvSpPr>
              <p:nvPr/>
            </p:nvSpPr>
            <p:spPr bwMode="auto">
              <a:xfrm flipV="1">
                <a:off x="4680" y="3715"/>
                <a:ext cx="540" cy="54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19" name="Line 41">
                <a:extLst>
                  <a:ext uri="{FF2B5EF4-FFF2-40B4-BE49-F238E27FC236}">
                    <a16:creationId xmlns:a16="http://schemas.microsoft.com/office/drawing/2014/main" id="{129E126D-CA6B-9083-A2AD-D9C6866C102D}"/>
                  </a:ext>
                </a:extLst>
              </p:cNvPr>
              <p:cNvSpPr>
                <a:spLocks noChangeShapeType="1"/>
              </p:cNvSpPr>
              <p:nvPr/>
            </p:nvSpPr>
            <p:spPr bwMode="auto">
              <a:xfrm flipV="1">
                <a:off x="6107" y="2298"/>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20" name="Line 42">
                <a:extLst>
                  <a:ext uri="{FF2B5EF4-FFF2-40B4-BE49-F238E27FC236}">
                    <a16:creationId xmlns:a16="http://schemas.microsoft.com/office/drawing/2014/main" id="{20221CC1-3758-A5AE-A8EC-CEB0E318F911}"/>
                  </a:ext>
                </a:extLst>
              </p:cNvPr>
              <p:cNvSpPr>
                <a:spLocks noChangeShapeType="1"/>
              </p:cNvSpPr>
              <p:nvPr/>
            </p:nvSpPr>
            <p:spPr bwMode="auto">
              <a:xfrm>
                <a:off x="5220" y="3728"/>
                <a:ext cx="144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21" name="Line 43">
                <a:extLst>
                  <a:ext uri="{FF2B5EF4-FFF2-40B4-BE49-F238E27FC236}">
                    <a16:creationId xmlns:a16="http://schemas.microsoft.com/office/drawing/2014/main" id="{9611E087-2780-4740-A64A-9E74634C67A9}"/>
                  </a:ext>
                </a:extLst>
              </p:cNvPr>
              <p:cNvSpPr>
                <a:spLocks noChangeShapeType="1"/>
              </p:cNvSpPr>
              <p:nvPr/>
            </p:nvSpPr>
            <p:spPr bwMode="auto">
              <a:xfrm>
                <a:off x="4667" y="281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22" name="Line 44">
                <a:extLst>
                  <a:ext uri="{FF2B5EF4-FFF2-40B4-BE49-F238E27FC236}">
                    <a16:creationId xmlns:a16="http://schemas.microsoft.com/office/drawing/2014/main" id="{E90DA260-CC14-157F-6480-39864BD87495}"/>
                  </a:ext>
                </a:extLst>
              </p:cNvPr>
              <p:cNvSpPr>
                <a:spLocks noChangeShapeType="1"/>
              </p:cNvSpPr>
              <p:nvPr/>
            </p:nvSpPr>
            <p:spPr bwMode="auto">
              <a:xfrm>
                <a:off x="4659" y="4273"/>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23" name="Line 45">
                <a:extLst>
                  <a:ext uri="{FF2B5EF4-FFF2-40B4-BE49-F238E27FC236}">
                    <a16:creationId xmlns:a16="http://schemas.microsoft.com/office/drawing/2014/main" id="{E724172D-EB72-17B8-1922-E02F62F9BA69}"/>
                  </a:ext>
                </a:extLst>
              </p:cNvPr>
              <p:cNvSpPr>
                <a:spLocks noChangeShapeType="1"/>
              </p:cNvSpPr>
              <p:nvPr/>
            </p:nvSpPr>
            <p:spPr bwMode="auto">
              <a:xfrm>
                <a:off x="5220" y="229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24" name="Oval 46">
                <a:extLst>
                  <a:ext uri="{FF2B5EF4-FFF2-40B4-BE49-F238E27FC236}">
                    <a16:creationId xmlns:a16="http://schemas.microsoft.com/office/drawing/2014/main" id="{E0655946-5D46-91A4-659F-5D09EE8B125C}"/>
                  </a:ext>
                </a:extLst>
              </p:cNvPr>
              <p:cNvSpPr>
                <a:spLocks noChangeArrowheads="1"/>
              </p:cNvSpPr>
              <p:nvPr/>
            </p:nvSpPr>
            <p:spPr bwMode="auto">
              <a:xfrm>
                <a:off x="6046"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025" name="Oval 47">
                <a:extLst>
                  <a:ext uri="{FF2B5EF4-FFF2-40B4-BE49-F238E27FC236}">
                    <a16:creationId xmlns:a16="http://schemas.microsoft.com/office/drawing/2014/main" id="{3DDDB90E-745A-B31E-76FB-CE887EF0C761}"/>
                  </a:ext>
                </a:extLst>
              </p:cNvPr>
              <p:cNvSpPr>
                <a:spLocks noChangeArrowheads="1"/>
              </p:cNvSpPr>
              <p:nvPr/>
            </p:nvSpPr>
            <p:spPr bwMode="auto">
              <a:xfrm>
                <a:off x="6059"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026" name="Oval 48">
                <a:extLst>
                  <a:ext uri="{FF2B5EF4-FFF2-40B4-BE49-F238E27FC236}">
                    <a16:creationId xmlns:a16="http://schemas.microsoft.com/office/drawing/2014/main" id="{D891F7F5-BADC-0F26-F4E4-FCC2257555EF}"/>
                  </a:ext>
                </a:extLst>
              </p:cNvPr>
              <p:cNvSpPr>
                <a:spLocks noChangeArrowheads="1"/>
              </p:cNvSpPr>
              <p:nvPr/>
            </p:nvSpPr>
            <p:spPr bwMode="auto">
              <a:xfrm>
                <a:off x="517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027" name="Oval 49">
                <a:extLst>
                  <a:ext uri="{FF2B5EF4-FFF2-40B4-BE49-F238E27FC236}">
                    <a16:creationId xmlns:a16="http://schemas.microsoft.com/office/drawing/2014/main" id="{9D479EA2-47A3-E0E0-436D-73BDB4E03082}"/>
                  </a:ext>
                </a:extLst>
              </p:cNvPr>
              <p:cNvSpPr>
                <a:spLocks noChangeArrowheads="1"/>
              </p:cNvSpPr>
              <p:nvPr/>
            </p:nvSpPr>
            <p:spPr bwMode="auto">
              <a:xfrm>
                <a:off x="661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028" name="Oval 50">
                <a:extLst>
                  <a:ext uri="{FF2B5EF4-FFF2-40B4-BE49-F238E27FC236}">
                    <a16:creationId xmlns:a16="http://schemas.microsoft.com/office/drawing/2014/main" id="{E4EC43BB-7FC4-7D62-CED1-A55068DFF690}"/>
                  </a:ext>
                </a:extLst>
              </p:cNvPr>
              <p:cNvSpPr>
                <a:spLocks noChangeArrowheads="1"/>
              </p:cNvSpPr>
              <p:nvPr/>
            </p:nvSpPr>
            <p:spPr bwMode="auto">
              <a:xfrm>
                <a:off x="4608"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029" name="Oval 51">
                <a:extLst>
                  <a:ext uri="{FF2B5EF4-FFF2-40B4-BE49-F238E27FC236}">
                    <a16:creationId xmlns:a16="http://schemas.microsoft.com/office/drawing/2014/main" id="{6DF6CA74-640E-F1F6-AEEF-E4990A852A14}"/>
                  </a:ext>
                </a:extLst>
              </p:cNvPr>
              <p:cNvSpPr>
                <a:spLocks noChangeArrowheads="1"/>
              </p:cNvSpPr>
              <p:nvPr/>
            </p:nvSpPr>
            <p:spPr bwMode="auto">
              <a:xfrm>
                <a:off x="5172"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030" name="Oval 52">
                <a:extLst>
                  <a:ext uri="{FF2B5EF4-FFF2-40B4-BE49-F238E27FC236}">
                    <a16:creationId xmlns:a16="http://schemas.microsoft.com/office/drawing/2014/main" id="{9B0776CD-2E3C-2E94-8641-81A0B5F71E48}"/>
                  </a:ext>
                </a:extLst>
              </p:cNvPr>
              <p:cNvSpPr>
                <a:spLocks noChangeArrowheads="1"/>
              </p:cNvSpPr>
              <p:nvPr/>
            </p:nvSpPr>
            <p:spPr bwMode="auto">
              <a:xfrm>
                <a:off x="6599"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031" name="Oval 53">
                <a:extLst>
                  <a:ext uri="{FF2B5EF4-FFF2-40B4-BE49-F238E27FC236}">
                    <a16:creationId xmlns:a16="http://schemas.microsoft.com/office/drawing/2014/main" id="{08E1D21D-05E7-17D7-00E2-382D9A1F2FCA}"/>
                  </a:ext>
                </a:extLst>
              </p:cNvPr>
              <p:cNvSpPr>
                <a:spLocks noChangeArrowheads="1"/>
              </p:cNvSpPr>
              <p:nvPr/>
            </p:nvSpPr>
            <p:spPr bwMode="auto">
              <a:xfrm>
                <a:off x="4604"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77991" name="Group 54">
              <a:extLst>
                <a:ext uri="{FF2B5EF4-FFF2-40B4-BE49-F238E27FC236}">
                  <a16:creationId xmlns:a16="http://schemas.microsoft.com/office/drawing/2014/main" id="{77860380-9967-D849-9917-8E5E42D2A84C}"/>
                </a:ext>
              </a:extLst>
            </p:cNvPr>
            <p:cNvGrpSpPr>
              <a:grpSpLocks/>
            </p:cNvGrpSpPr>
            <p:nvPr/>
          </p:nvGrpSpPr>
          <p:grpSpPr bwMode="auto">
            <a:xfrm>
              <a:off x="1338" y="2315"/>
              <a:ext cx="1316" cy="1315"/>
              <a:chOff x="4604" y="2259"/>
              <a:chExt cx="2119" cy="2063"/>
            </a:xfrm>
          </p:grpSpPr>
          <p:sp>
            <p:nvSpPr>
              <p:cNvPr id="77992" name="Line 55">
                <a:extLst>
                  <a:ext uri="{FF2B5EF4-FFF2-40B4-BE49-F238E27FC236}">
                    <a16:creationId xmlns:a16="http://schemas.microsoft.com/office/drawing/2014/main" id="{5420A543-8121-9F00-2FAD-53B809541F59}"/>
                  </a:ext>
                </a:extLst>
              </p:cNvPr>
              <p:cNvSpPr>
                <a:spLocks noChangeShapeType="1"/>
              </p:cNvSpPr>
              <p:nvPr/>
            </p:nvSpPr>
            <p:spPr bwMode="auto">
              <a:xfrm rot="5390437">
                <a:off x="3935"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93" name="Line 56">
                <a:extLst>
                  <a:ext uri="{FF2B5EF4-FFF2-40B4-BE49-F238E27FC236}">
                    <a16:creationId xmlns:a16="http://schemas.microsoft.com/office/drawing/2014/main" id="{EDBEE70D-63EB-BDB6-5300-54278A0F9D60}"/>
                  </a:ext>
                </a:extLst>
              </p:cNvPr>
              <p:cNvSpPr>
                <a:spLocks noChangeShapeType="1"/>
              </p:cNvSpPr>
              <p:nvPr/>
            </p:nvSpPr>
            <p:spPr bwMode="auto">
              <a:xfrm rot="5390437">
                <a:off x="4512" y="3017"/>
                <a:ext cx="1440" cy="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94" name="Line 57">
                <a:extLst>
                  <a:ext uri="{FF2B5EF4-FFF2-40B4-BE49-F238E27FC236}">
                    <a16:creationId xmlns:a16="http://schemas.microsoft.com/office/drawing/2014/main" id="{E9700A66-6F30-FD47-E61C-B83DDCBE31B5}"/>
                  </a:ext>
                </a:extLst>
              </p:cNvPr>
              <p:cNvSpPr>
                <a:spLocks noChangeShapeType="1"/>
              </p:cNvSpPr>
              <p:nvPr/>
            </p:nvSpPr>
            <p:spPr bwMode="auto">
              <a:xfrm rot="5390437">
                <a:off x="5940" y="3017"/>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95" name="Line 58">
                <a:extLst>
                  <a:ext uri="{FF2B5EF4-FFF2-40B4-BE49-F238E27FC236}">
                    <a16:creationId xmlns:a16="http://schemas.microsoft.com/office/drawing/2014/main" id="{8EBE626D-E647-1D01-C179-36AAC9C8CE19}"/>
                  </a:ext>
                </a:extLst>
              </p:cNvPr>
              <p:cNvSpPr>
                <a:spLocks noChangeShapeType="1"/>
              </p:cNvSpPr>
              <p:nvPr/>
            </p:nvSpPr>
            <p:spPr bwMode="auto">
              <a:xfrm rot="5390437">
                <a:off x="5388"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96" name="Line 59">
                <a:extLst>
                  <a:ext uri="{FF2B5EF4-FFF2-40B4-BE49-F238E27FC236}">
                    <a16:creationId xmlns:a16="http://schemas.microsoft.com/office/drawing/2014/main" id="{F2AF0AC2-DA0F-D05B-A703-BF7850959FA7}"/>
                  </a:ext>
                </a:extLst>
              </p:cNvPr>
              <p:cNvSpPr>
                <a:spLocks noChangeShapeType="1"/>
              </p:cNvSpPr>
              <p:nvPr/>
            </p:nvSpPr>
            <p:spPr bwMode="auto">
              <a:xfrm flipV="1">
                <a:off x="6133" y="371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97" name="Line 60">
                <a:extLst>
                  <a:ext uri="{FF2B5EF4-FFF2-40B4-BE49-F238E27FC236}">
                    <a16:creationId xmlns:a16="http://schemas.microsoft.com/office/drawing/2014/main" id="{E4C2CC4A-C1EA-1C7C-4767-C11F6A57D6BD}"/>
                  </a:ext>
                </a:extLst>
              </p:cNvPr>
              <p:cNvSpPr>
                <a:spLocks noChangeShapeType="1"/>
              </p:cNvSpPr>
              <p:nvPr/>
            </p:nvSpPr>
            <p:spPr bwMode="auto">
              <a:xfrm rot="280529" flipV="1">
                <a:off x="4667" y="228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98" name="Line 61">
                <a:extLst>
                  <a:ext uri="{FF2B5EF4-FFF2-40B4-BE49-F238E27FC236}">
                    <a16:creationId xmlns:a16="http://schemas.microsoft.com/office/drawing/2014/main" id="{CF5548C7-EF28-1166-EA97-331AB69BF044}"/>
                  </a:ext>
                </a:extLst>
              </p:cNvPr>
              <p:cNvSpPr>
                <a:spLocks noChangeShapeType="1"/>
              </p:cNvSpPr>
              <p:nvPr/>
            </p:nvSpPr>
            <p:spPr bwMode="auto">
              <a:xfrm flipV="1">
                <a:off x="4680" y="3715"/>
                <a:ext cx="540" cy="54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99" name="Line 62">
                <a:extLst>
                  <a:ext uri="{FF2B5EF4-FFF2-40B4-BE49-F238E27FC236}">
                    <a16:creationId xmlns:a16="http://schemas.microsoft.com/office/drawing/2014/main" id="{6FBC74A8-B911-7425-6BD8-A4253DD653BF}"/>
                  </a:ext>
                </a:extLst>
              </p:cNvPr>
              <p:cNvSpPr>
                <a:spLocks noChangeShapeType="1"/>
              </p:cNvSpPr>
              <p:nvPr/>
            </p:nvSpPr>
            <p:spPr bwMode="auto">
              <a:xfrm flipV="1">
                <a:off x="6107" y="2298"/>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00" name="Line 63">
                <a:extLst>
                  <a:ext uri="{FF2B5EF4-FFF2-40B4-BE49-F238E27FC236}">
                    <a16:creationId xmlns:a16="http://schemas.microsoft.com/office/drawing/2014/main" id="{FFF7C5AA-CAF0-ECFD-1CCF-9854A63F94EE}"/>
                  </a:ext>
                </a:extLst>
              </p:cNvPr>
              <p:cNvSpPr>
                <a:spLocks noChangeShapeType="1"/>
              </p:cNvSpPr>
              <p:nvPr/>
            </p:nvSpPr>
            <p:spPr bwMode="auto">
              <a:xfrm>
                <a:off x="5220" y="3728"/>
                <a:ext cx="144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01" name="Line 64">
                <a:extLst>
                  <a:ext uri="{FF2B5EF4-FFF2-40B4-BE49-F238E27FC236}">
                    <a16:creationId xmlns:a16="http://schemas.microsoft.com/office/drawing/2014/main" id="{4C75C7B6-F9B6-9074-E925-5D3844AF9B2F}"/>
                  </a:ext>
                </a:extLst>
              </p:cNvPr>
              <p:cNvSpPr>
                <a:spLocks noChangeShapeType="1"/>
              </p:cNvSpPr>
              <p:nvPr/>
            </p:nvSpPr>
            <p:spPr bwMode="auto">
              <a:xfrm>
                <a:off x="4667" y="281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02" name="Line 65">
                <a:extLst>
                  <a:ext uri="{FF2B5EF4-FFF2-40B4-BE49-F238E27FC236}">
                    <a16:creationId xmlns:a16="http://schemas.microsoft.com/office/drawing/2014/main" id="{577289E9-D544-5EEC-E537-F1072B3B0209}"/>
                  </a:ext>
                </a:extLst>
              </p:cNvPr>
              <p:cNvSpPr>
                <a:spLocks noChangeShapeType="1"/>
              </p:cNvSpPr>
              <p:nvPr/>
            </p:nvSpPr>
            <p:spPr bwMode="auto">
              <a:xfrm>
                <a:off x="4659" y="4273"/>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03" name="Line 66">
                <a:extLst>
                  <a:ext uri="{FF2B5EF4-FFF2-40B4-BE49-F238E27FC236}">
                    <a16:creationId xmlns:a16="http://schemas.microsoft.com/office/drawing/2014/main" id="{8831B17E-E45B-F905-B6F3-681F68167A98}"/>
                  </a:ext>
                </a:extLst>
              </p:cNvPr>
              <p:cNvSpPr>
                <a:spLocks noChangeShapeType="1"/>
              </p:cNvSpPr>
              <p:nvPr/>
            </p:nvSpPr>
            <p:spPr bwMode="auto">
              <a:xfrm>
                <a:off x="5220" y="229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8004" name="Oval 67">
                <a:extLst>
                  <a:ext uri="{FF2B5EF4-FFF2-40B4-BE49-F238E27FC236}">
                    <a16:creationId xmlns:a16="http://schemas.microsoft.com/office/drawing/2014/main" id="{2C0AE593-7E4D-7702-B148-FEB0FF28E66A}"/>
                  </a:ext>
                </a:extLst>
              </p:cNvPr>
              <p:cNvSpPr>
                <a:spLocks noChangeArrowheads="1"/>
              </p:cNvSpPr>
              <p:nvPr/>
            </p:nvSpPr>
            <p:spPr bwMode="auto">
              <a:xfrm>
                <a:off x="6046"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005" name="Oval 68">
                <a:extLst>
                  <a:ext uri="{FF2B5EF4-FFF2-40B4-BE49-F238E27FC236}">
                    <a16:creationId xmlns:a16="http://schemas.microsoft.com/office/drawing/2014/main" id="{6D128299-96E0-4DBE-01F2-E90F3C74D1D5}"/>
                  </a:ext>
                </a:extLst>
              </p:cNvPr>
              <p:cNvSpPr>
                <a:spLocks noChangeArrowheads="1"/>
              </p:cNvSpPr>
              <p:nvPr/>
            </p:nvSpPr>
            <p:spPr bwMode="auto">
              <a:xfrm>
                <a:off x="6059"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006" name="Oval 69">
                <a:extLst>
                  <a:ext uri="{FF2B5EF4-FFF2-40B4-BE49-F238E27FC236}">
                    <a16:creationId xmlns:a16="http://schemas.microsoft.com/office/drawing/2014/main" id="{2873B662-0993-715C-BEA6-818B2DCF00F3}"/>
                  </a:ext>
                </a:extLst>
              </p:cNvPr>
              <p:cNvSpPr>
                <a:spLocks noChangeArrowheads="1"/>
              </p:cNvSpPr>
              <p:nvPr/>
            </p:nvSpPr>
            <p:spPr bwMode="auto">
              <a:xfrm>
                <a:off x="517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007" name="Oval 70">
                <a:extLst>
                  <a:ext uri="{FF2B5EF4-FFF2-40B4-BE49-F238E27FC236}">
                    <a16:creationId xmlns:a16="http://schemas.microsoft.com/office/drawing/2014/main" id="{448C48B5-AA49-521A-E751-A3A302B87391}"/>
                  </a:ext>
                </a:extLst>
              </p:cNvPr>
              <p:cNvSpPr>
                <a:spLocks noChangeArrowheads="1"/>
              </p:cNvSpPr>
              <p:nvPr/>
            </p:nvSpPr>
            <p:spPr bwMode="auto">
              <a:xfrm>
                <a:off x="661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008" name="Oval 71">
                <a:extLst>
                  <a:ext uri="{FF2B5EF4-FFF2-40B4-BE49-F238E27FC236}">
                    <a16:creationId xmlns:a16="http://schemas.microsoft.com/office/drawing/2014/main" id="{5CB1DB24-B865-F54E-7D86-29896BE01F0C}"/>
                  </a:ext>
                </a:extLst>
              </p:cNvPr>
              <p:cNvSpPr>
                <a:spLocks noChangeArrowheads="1"/>
              </p:cNvSpPr>
              <p:nvPr/>
            </p:nvSpPr>
            <p:spPr bwMode="auto">
              <a:xfrm>
                <a:off x="4608"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009" name="Oval 72">
                <a:extLst>
                  <a:ext uri="{FF2B5EF4-FFF2-40B4-BE49-F238E27FC236}">
                    <a16:creationId xmlns:a16="http://schemas.microsoft.com/office/drawing/2014/main" id="{7A8A40BB-B6DE-AB2E-8C93-60BD4ED61422}"/>
                  </a:ext>
                </a:extLst>
              </p:cNvPr>
              <p:cNvSpPr>
                <a:spLocks noChangeArrowheads="1"/>
              </p:cNvSpPr>
              <p:nvPr/>
            </p:nvSpPr>
            <p:spPr bwMode="auto">
              <a:xfrm>
                <a:off x="5172"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010" name="Oval 73">
                <a:extLst>
                  <a:ext uri="{FF2B5EF4-FFF2-40B4-BE49-F238E27FC236}">
                    <a16:creationId xmlns:a16="http://schemas.microsoft.com/office/drawing/2014/main" id="{97DDB76D-9754-6131-40D5-30AB3D92028A}"/>
                  </a:ext>
                </a:extLst>
              </p:cNvPr>
              <p:cNvSpPr>
                <a:spLocks noChangeArrowheads="1"/>
              </p:cNvSpPr>
              <p:nvPr/>
            </p:nvSpPr>
            <p:spPr bwMode="auto">
              <a:xfrm>
                <a:off x="6599"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011" name="Oval 74">
                <a:extLst>
                  <a:ext uri="{FF2B5EF4-FFF2-40B4-BE49-F238E27FC236}">
                    <a16:creationId xmlns:a16="http://schemas.microsoft.com/office/drawing/2014/main" id="{7F736FCA-B27A-E346-AC44-C1BE0A7DE385}"/>
                  </a:ext>
                </a:extLst>
              </p:cNvPr>
              <p:cNvSpPr>
                <a:spLocks noChangeArrowheads="1"/>
              </p:cNvSpPr>
              <p:nvPr/>
            </p:nvSpPr>
            <p:spPr bwMode="auto">
              <a:xfrm>
                <a:off x="4604"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77834" name="AutoShape 77">
            <a:extLst>
              <a:ext uri="{FF2B5EF4-FFF2-40B4-BE49-F238E27FC236}">
                <a16:creationId xmlns:a16="http://schemas.microsoft.com/office/drawing/2014/main" id="{D93738F1-F331-2D64-1C04-7B47829B74C7}"/>
              </a:ext>
            </a:extLst>
          </p:cNvPr>
          <p:cNvSpPr>
            <a:spLocks noChangeArrowheads="1"/>
          </p:cNvSpPr>
          <p:nvPr/>
        </p:nvSpPr>
        <p:spPr bwMode="auto">
          <a:xfrm>
            <a:off x="1116013" y="1211263"/>
            <a:ext cx="1944687" cy="2016125"/>
          </a:xfrm>
          <a:prstGeom prst="parallelogram">
            <a:avLst>
              <a:gd name="adj" fmla="val 26449"/>
            </a:avLst>
          </a:prstGeom>
          <a:solidFill>
            <a:srgbClr val="0000FF">
              <a:alpha val="23921"/>
            </a:srgb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835" name="Line 80">
            <a:extLst>
              <a:ext uri="{FF2B5EF4-FFF2-40B4-BE49-F238E27FC236}">
                <a16:creationId xmlns:a16="http://schemas.microsoft.com/office/drawing/2014/main" id="{AE05619D-41B6-34DF-6368-30CB75BF983F}"/>
              </a:ext>
            </a:extLst>
          </p:cNvPr>
          <p:cNvSpPr>
            <a:spLocks noChangeShapeType="1"/>
          </p:cNvSpPr>
          <p:nvPr/>
        </p:nvSpPr>
        <p:spPr bwMode="auto">
          <a:xfrm flipV="1">
            <a:off x="3925888" y="2794000"/>
            <a:ext cx="576262" cy="504825"/>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77836" name="Line 81">
            <a:extLst>
              <a:ext uri="{FF2B5EF4-FFF2-40B4-BE49-F238E27FC236}">
                <a16:creationId xmlns:a16="http://schemas.microsoft.com/office/drawing/2014/main" id="{164BADD0-99BB-89D2-C0C2-F2C182F94D15}"/>
              </a:ext>
            </a:extLst>
          </p:cNvPr>
          <p:cNvSpPr>
            <a:spLocks noChangeShapeType="1"/>
          </p:cNvSpPr>
          <p:nvPr/>
        </p:nvSpPr>
        <p:spPr bwMode="auto">
          <a:xfrm flipH="1" flipV="1">
            <a:off x="4559300" y="1339850"/>
            <a:ext cx="0" cy="143986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7837" name="Line 82">
            <a:extLst>
              <a:ext uri="{FF2B5EF4-FFF2-40B4-BE49-F238E27FC236}">
                <a16:creationId xmlns:a16="http://schemas.microsoft.com/office/drawing/2014/main" id="{293AF329-7989-E561-E9A3-241FC09B9C5A}"/>
              </a:ext>
            </a:extLst>
          </p:cNvPr>
          <p:cNvSpPr>
            <a:spLocks noChangeShapeType="1"/>
          </p:cNvSpPr>
          <p:nvPr/>
        </p:nvSpPr>
        <p:spPr bwMode="auto">
          <a:xfrm flipV="1">
            <a:off x="4502150" y="2794000"/>
            <a:ext cx="1366838"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7838" name="Text Box 83">
            <a:extLst>
              <a:ext uri="{FF2B5EF4-FFF2-40B4-BE49-F238E27FC236}">
                <a16:creationId xmlns:a16="http://schemas.microsoft.com/office/drawing/2014/main" id="{86ECD4B5-0BEE-2D71-B4A5-3F34EE230F63}"/>
              </a:ext>
            </a:extLst>
          </p:cNvPr>
          <p:cNvSpPr txBox="1">
            <a:spLocks noChangeArrowheads="1"/>
          </p:cNvSpPr>
          <p:nvPr/>
        </p:nvSpPr>
        <p:spPr bwMode="auto">
          <a:xfrm>
            <a:off x="3513138" y="2938463"/>
            <a:ext cx="484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77839" name="Text Box 84">
            <a:extLst>
              <a:ext uri="{FF2B5EF4-FFF2-40B4-BE49-F238E27FC236}">
                <a16:creationId xmlns:a16="http://schemas.microsoft.com/office/drawing/2014/main" id="{A052DF34-6C40-1907-6A44-AB9B6421862A}"/>
              </a:ext>
            </a:extLst>
          </p:cNvPr>
          <p:cNvSpPr txBox="1">
            <a:spLocks noChangeArrowheads="1"/>
          </p:cNvSpPr>
          <p:nvPr/>
        </p:nvSpPr>
        <p:spPr bwMode="auto">
          <a:xfrm>
            <a:off x="5940425" y="2362200"/>
            <a:ext cx="484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77840" name="Text Box 85">
            <a:extLst>
              <a:ext uri="{FF2B5EF4-FFF2-40B4-BE49-F238E27FC236}">
                <a16:creationId xmlns:a16="http://schemas.microsoft.com/office/drawing/2014/main" id="{93962C6B-AA42-2422-9F3F-AE47B53D8CA6}"/>
              </a:ext>
            </a:extLst>
          </p:cNvPr>
          <p:cNvSpPr txBox="1">
            <a:spLocks noChangeArrowheads="1"/>
          </p:cNvSpPr>
          <p:nvPr/>
        </p:nvSpPr>
        <p:spPr bwMode="auto">
          <a:xfrm>
            <a:off x="3997325" y="850900"/>
            <a:ext cx="484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p>
        </p:txBody>
      </p:sp>
      <p:grpSp>
        <p:nvGrpSpPr>
          <p:cNvPr id="6" name="Group 86">
            <a:extLst>
              <a:ext uri="{FF2B5EF4-FFF2-40B4-BE49-F238E27FC236}">
                <a16:creationId xmlns:a16="http://schemas.microsoft.com/office/drawing/2014/main" id="{AF498760-0DC2-F6AF-497A-A47BA544CC80}"/>
              </a:ext>
            </a:extLst>
          </p:cNvPr>
          <p:cNvGrpSpPr>
            <a:grpSpLocks/>
          </p:cNvGrpSpPr>
          <p:nvPr/>
        </p:nvGrpSpPr>
        <p:grpSpPr bwMode="auto">
          <a:xfrm>
            <a:off x="3925888" y="1268413"/>
            <a:ext cx="2089150" cy="5011737"/>
            <a:chOff x="1338" y="473"/>
            <a:chExt cx="1316" cy="3157"/>
          </a:xfrm>
        </p:grpSpPr>
        <p:grpSp>
          <p:nvGrpSpPr>
            <p:cNvPr id="77926" name="Group 87">
              <a:extLst>
                <a:ext uri="{FF2B5EF4-FFF2-40B4-BE49-F238E27FC236}">
                  <a16:creationId xmlns:a16="http://schemas.microsoft.com/office/drawing/2014/main" id="{7420E6BF-0118-695F-52F8-27177C224AB6}"/>
                </a:ext>
              </a:extLst>
            </p:cNvPr>
            <p:cNvGrpSpPr>
              <a:grpSpLocks/>
            </p:cNvGrpSpPr>
            <p:nvPr/>
          </p:nvGrpSpPr>
          <p:grpSpPr bwMode="auto">
            <a:xfrm>
              <a:off x="1338" y="473"/>
              <a:ext cx="1316" cy="1315"/>
              <a:chOff x="4604" y="2259"/>
              <a:chExt cx="2119" cy="2063"/>
            </a:xfrm>
          </p:grpSpPr>
          <p:sp>
            <p:nvSpPr>
              <p:cNvPr id="77969" name="Line 88">
                <a:extLst>
                  <a:ext uri="{FF2B5EF4-FFF2-40B4-BE49-F238E27FC236}">
                    <a16:creationId xmlns:a16="http://schemas.microsoft.com/office/drawing/2014/main" id="{07BF9CC0-3D9C-5A2F-DEEF-C7FCE0FFA398}"/>
                  </a:ext>
                </a:extLst>
              </p:cNvPr>
              <p:cNvSpPr>
                <a:spLocks noChangeShapeType="1"/>
              </p:cNvSpPr>
              <p:nvPr/>
            </p:nvSpPr>
            <p:spPr bwMode="auto">
              <a:xfrm rot="5390437">
                <a:off x="3935"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70" name="Line 89">
                <a:extLst>
                  <a:ext uri="{FF2B5EF4-FFF2-40B4-BE49-F238E27FC236}">
                    <a16:creationId xmlns:a16="http://schemas.microsoft.com/office/drawing/2014/main" id="{E6C9788B-8C36-DF4B-6998-C854C1FE6D57}"/>
                  </a:ext>
                </a:extLst>
              </p:cNvPr>
              <p:cNvSpPr>
                <a:spLocks noChangeShapeType="1"/>
              </p:cNvSpPr>
              <p:nvPr/>
            </p:nvSpPr>
            <p:spPr bwMode="auto">
              <a:xfrm rot="5390437">
                <a:off x="4512" y="3017"/>
                <a:ext cx="1440" cy="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71" name="Line 90">
                <a:extLst>
                  <a:ext uri="{FF2B5EF4-FFF2-40B4-BE49-F238E27FC236}">
                    <a16:creationId xmlns:a16="http://schemas.microsoft.com/office/drawing/2014/main" id="{0D6BE8FA-CE0C-293A-6CDB-0F27C69AD6AC}"/>
                  </a:ext>
                </a:extLst>
              </p:cNvPr>
              <p:cNvSpPr>
                <a:spLocks noChangeShapeType="1"/>
              </p:cNvSpPr>
              <p:nvPr/>
            </p:nvSpPr>
            <p:spPr bwMode="auto">
              <a:xfrm rot="5390437">
                <a:off x="5940" y="3017"/>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72" name="Line 91">
                <a:extLst>
                  <a:ext uri="{FF2B5EF4-FFF2-40B4-BE49-F238E27FC236}">
                    <a16:creationId xmlns:a16="http://schemas.microsoft.com/office/drawing/2014/main" id="{DFE421B4-4B14-8FE6-0BF4-967408603E13}"/>
                  </a:ext>
                </a:extLst>
              </p:cNvPr>
              <p:cNvSpPr>
                <a:spLocks noChangeShapeType="1"/>
              </p:cNvSpPr>
              <p:nvPr/>
            </p:nvSpPr>
            <p:spPr bwMode="auto">
              <a:xfrm rot="5390437">
                <a:off x="5388"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73" name="Line 92">
                <a:extLst>
                  <a:ext uri="{FF2B5EF4-FFF2-40B4-BE49-F238E27FC236}">
                    <a16:creationId xmlns:a16="http://schemas.microsoft.com/office/drawing/2014/main" id="{E97C8087-EDC8-DF80-E490-D689BD3265D2}"/>
                  </a:ext>
                </a:extLst>
              </p:cNvPr>
              <p:cNvSpPr>
                <a:spLocks noChangeShapeType="1"/>
              </p:cNvSpPr>
              <p:nvPr/>
            </p:nvSpPr>
            <p:spPr bwMode="auto">
              <a:xfrm flipV="1">
                <a:off x="6133" y="371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74" name="Line 93">
                <a:extLst>
                  <a:ext uri="{FF2B5EF4-FFF2-40B4-BE49-F238E27FC236}">
                    <a16:creationId xmlns:a16="http://schemas.microsoft.com/office/drawing/2014/main" id="{08CF6104-5BFB-7BC9-170E-44D18A5E4D8F}"/>
                  </a:ext>
                </a:extLst>
              </p:cNvPr>
              <p:cNvSpPr>
                <a:spLocks noChangeShapeType="1"/>
              </p:cNvSpPr>
              <p:nvPr/>
            </p:nvSpPr>
            <p:spPr bwMode="auto">
              <a:xfrm rot="280529" flipV="1">
                <a:off x="4667" y="228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75" name="Line 94">
                <a:extLst>
                  <a:ext uri="{FF2B5EF4-FFF2-40B4-BE49-F238E27FC236}">
                    <a16:creationId xmlns:a16="http://schemas.microsoft.com/office/drawing/2014/main" id="{1272B2C6-8368-7BA3-0865-7DBBDE970AC4}"/>
                  </a:ext>
                </a:extLst>
              </p:cNvPr>
              <p:cNvSpPr>
                <a:spLocks noChangeShapeType="1"/>
              </p:cNvSpPr>
              <p:nvPr/>
            </p:nvSpPr>
            <p:spPr bwMode="auto">
              <a:xfrm flipV="1">
                <a:off x="4680" y="3715"/>
                <a:ext cx="540" cy="54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76" name="Line 95">
                <a:extLst>
                  <a:ext uri="{FF2B5EF4-FFF2-40B4-BE49-F238E27FC236}">
                    <a16:creationId xmlns:a16="http://schemas.microsoft.com/office/drawing/2014/main" id="{76F3CD1F-914E-6482-3C19-52D9DCFAD0D1}"/>
                  </a:ext>
                </a:extLst>
              </p:cNvPr>
              <p:cNvSpPr>
                <a:spLocks noChangeShapeType="1"/>
              </p:cNvSpPr>
              <p:nvPr/>
            </p:nvSpPr>
            <p:spPr bwMode="auto">
              <a:xfrm flipV="1">
                <a:off x="6107" y="2298"/>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77" name="Line 96">
                <a:extLst>
                  <a:ext uri="{FF2B5EF4-FFF2-40B4-BE49-F238E27FC236}">
                    <a16:creationId xmlns:a16="http://schemas.microsoft.com/office/drawing/2014/main" id="{40A0DEDC-91FD-B2A3-209C-A07304BCE12D}"/>
                  </a:ext>
                </a:extLst>
              </p:cNvPr>
              <p:cNvSpPr>
                <a:spLocks noChangeShapeType="1"/>
              </p:cNvSpPr>
              <p:nvPr/>
            </p:nvSpPr>
            <p:spPr bwMode="auto">
              <a:xfrm>
                <a:off x="5220" y="3728"/>
                <a:ext cx="144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78" name="Line 97">
                <a:extLst>
                  <a:ext uri="{FF2B5EF4-FFF2-40B4-BE49-F238E27FC236}">
                    <a16:creationId xmlns:a16="http://schemas.microsoft.com/office/drawing/2014/main" id="{FF81B149-F3A7-0F00-9597-1A2DED841CAE}"/>
                  </a:ext>
                </a:extLst>
              </p:cNvPr>
              <p:cNvSpPr>
                <a:spLocks noChangeShapeType="1"/>
              </p:cNvSpPr>
              <p:nvPr/>
            </p:nvSpPr>
            <p:spPr bwMode="auto">
              <a:xfrm>
                <a:off x="4667" y="281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79" name="Line 98">
                <a:extLst>
                  <a:ext uri="{FF2B5EF4-FFF2-40B4-BE49-F238E27FC236}">
                    <a16:creationId xmlns:a16="http://schemas.microsoft.com/office/drawing/2014/main" id="{15B08A9F-646C-8B07-77A7-FDFC51F6E139}"/>
                  </a:ext>
                </a:extLst>
              </p:cNvPr>
              <p:cNvSpPr>
                <a:spLocks noChangeShapeType="1"/>
              </p:cNvSpPr>
              <p:nvPr/>
            </p:nvSpPr>
            <p:spPr bwMode="auto">
              <a:xfrm>
                <a:off x="4659" y="4273"/>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80" name="Line 99">
                <a:extLst>
                  <a:ext uri="{FF2B5EF4-FFF2-40B4-BE49-F238E27FC236}">
                    <a16:creationId xmlns:a16="http://schemas.microsoft.com/office/drawing/2014/main" id="{BF4C6212-2712-DF5E-5274-98B91B78B747}"/>
                  </a:ext>
                </a:extLst>
              </p:cNvPr>
              <p:cNvSpPr>
                <a:spLocks noChangeShapeType="1"/>
              </p:cNvSpPr>
              <p:nvPr/>
            </p:nvSpPr>
            <p:spPr bwMode="auto">
              <a:xfrm>
                <a:off x="5220" y="229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81" name="Oval 100">
                <a:extLst>
                  <a:ext uri="{FF2B5EF4-FFF2-40B4-BE49-F238E27FC236}">
                    <a16:creationId xmlns:a16="http://schemas.microsoft.com/office/drawing/2014/main" id="{99993E21-9E4C-9D21-0E9B-8ABD476A2673}"/>
                  </a:ext>
                </a:extLst>
              </p:cNvPr>
              <p:cNvSpPr>
                <a:spLocks noChangeArrowheads="1"/>
              </p:cNvSpPr>
              <p:nvPr/>
            </p:nvSpPr>
            <p:spPr bwMode="auto">
              <a:xfrm>
                <a:off x="6046"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82" name="Oval 101">
                <a:extLst>
                  <a:ext uri="{FF2B5EF4-FFF2-40B4-BE49-F238E27FC236}">
                    <a16:creationId xmlns:a16="http://schemas.microsoft.com/office/drawing/2014/main" id="{38B0D338-BCD1-613B-DB61-3D16652E7DBB}"/>
                  </a:ext>
                </a:extLst>
              </p:cNvPr>
              <p:cNvSpPr>
                <a:spLocks noChangeArrowheads="1"/>
              </p:cNvSpPr>
              <p:nvPr/>
            </p:nvSpPr>
            <p:spPr bwMode="auto">
              <a:xfrm>
                <a:off x="6059"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83" name="Oval 102">
                <a:extLst>
                  <a:ext uri="{FF2B5EF4-FFF2-40B4-BE49-F238E27FC236}">
                    <a16:creationId xmlns:a16="http://schemas.microsoft.com/office/drawing/2014/main" id="{374B4B98-FE9B-AD54-7225-7EE890885D0E}"/>
                  </a:ext>
                </a:extLst>
              </p:cNvPr>
              <p:cNvSpPr>
                <a:spLocks noChangeArrowheads="1"/>
              </p:cNvSpPr>
              <p:nvPr/>
            </p:nvSpPr>
            <p:spPr bwMode="auto">
              <a:xfrm>
                <a:off x="517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84" name="Oval 103">
                <a:extLst>
                  <a:ext uri="{FF2B5EF4-FFF2-40B4-BE49-F238E27FC236}">
                    <a16:creationId xmlns:a16="http://schemas.microsoft.com/office/drawing/2014/main" id="{B7D47FF3-8754-44A0-FF61-819CEC8189A0}"/>
                  </a:ext>
                </a:extLst>
              </p:cNvPr>
              <p:cNvSpPr>
                <a:spLocks noChangeArrowheads="1"/>
              </p:cNvSpPr>
              <p:nvPr/>
            </p:nvSpPr>
            <p:spPr bwMode="auto">
              <a:xfrm>
                <a:off x="661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85" name="Oval 104">
                <a:extLst>
                  <a:ext uri="{FF2B5EF4-FFF2-40B4-BE49-F238E27FC236}">
                    <a16:creationId xmlns:a16="http://schemas.microsoft.com/office/drawing/2014/main" id="{7725C759-E682-BC54-B17F-E4F380C00B73}"/>
                  </a:ext>
                </a:extLst>
              </p:cNvPr>
              <p:cNvSpPr>
                <a:spLocks noChangeArrowheads="1"/>
              </p:cNvSpPr>
              <p:nvPr/>
            </p:nvSpPr>
            <p:spPr bwMode="auto">
              <a:xfrm>
                <a:off x="4608"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86" name="Oval 105">
                <a:extLst>
                  <a:ext uri="{FF2B5EF4-FFF2-40B4-BE49-F238E27FC236}">
                    <a16:creationId xmlns:a16="http://schemas.microsoft.com/office/drawing/2014/main" id="{AE88FF81-C796-B75C-3C79-7DA35BCA29E6}"/>
                  </a:ext>
                </a:extLst>
              </p:cNvPr>
              <p:cNvSpPr>
                <a:spLocks noChangeArrowheads="1"/>
              </p:cNvSpPr>
              <p:nvPr/>
            </p:nvSpPr>
            <p:spPr bwMode="auto">
              <a:xfrm>
                <a:off x="5172"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87" name="Oval 106">
                <a:extLst>
                  <a:ext uri="{FF2B5EF4-FFF2-40B4-BE49-F238E27FC236}">
                    <a16:creationId xmlns:a16="http://schemas.microsoft.com/office/drawing/2014/main" id="{225579B6-8AF8-FAD1-DD83-375EADD87BC9}"/>
                  </a:ext>
                </a:extLst>
              </p:cNvPr>
              <p:cNvSpPr>
                <a:spLocks noChangeArrowheads="1"/>
              </p:cNvSpPr>
              <p:nvPr/>
            </p:nvSpPr>
            <p:spPr bwMode="auto">
              <a:xfrm>
                <a:off x="6599"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88" name="Oval 107">
                <a:extLst>
                  <a:ext uri="{FF2B5EF4-FFF2-40B4-BE49-F238E27FC236}">
                    <a16:creationId xmlns:a16="http://schemas.microsoft.com/office/drawing/2014/main" id="{D3366600-F6FF-1910-0811-9D438CC52D63}"/>
                  </a:ext>
                </a:extLst>
              </p:cNvPr>
              <p:cNvSpPr>
                <a:spLocks noChangeArrowheads="1"/>
              </p:cNvSpPr>
              <p:nvPr/>
            </p:nvSpPr>
            <p:spPr bwMode="auto">
              <a:xfrm>
                <a:off x="4604"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77927" name="Group 108">
              <a:extLst>
                <a:ext uri="{FF2B5EF4-FFF2-40B4-BE49-F238E27FC236}">
                  <a16:creationId xmlns:a16="http://schemas.microsoft.com/office/drawing/2014/main" id="{593364B9-4ED3-E40E-1165-68406871F183}"/>
                </a:ext>
              </a:extLst>
            </p:cNvPr>
            <p:cNvGrpSpPr>
              <a:grpSpLocks/>
            </p:cNvGrpSpPr>
            <p:nvPr/>
          </p:nvGrpSpPr>
          <p:grpSpPr bwMode="auto">
            <a:xfrm>
              <a:off x="1338" y="1398"/>
              <a:ext cx="1316" cy="1315"/>
              <a:chOff x="4604" y="2259"/>
              <a:chExt cx="2119" cy="2063"/>
            </a:xfrm>
          </p:grpSpPr>
          <p:sp>
            <p:nvSpPr>
              <p:cNvPr id="77949" name="Line 109">
                <a:extLst>
                  <a:ext uri="{FF2B5EF4-FFF2-40B4-BE49-F238E27FC236}">
                    <a16:creationId xmlns:a16="http://schemas.microsoft.com/office/drawing/2014/main" id="{BD1CA67F-B7FC-B63C-D69C-D1792A562DA3}"/>
                  </a:ext>
                </a:extLst>
              </p:cNvPr>
              <p:cNvSpPr>
                <a:spLocks noChangeShapeType="1"/>
              </p:cNvSpPr>
              <p:nvPr/>
            </p:nvSpPr>
            <p:spPr bwMode="auto">
              <a:xfrm rot="5390437">
                <a:off x="3935"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50" name="Line 110">
                <a:extLst>
                  <a:ext uri="{FF2B5EF4-FFF2-40B4-BE49-F238E27FC236}">
                    <a16:creationId xmlns:a16="http://schemas.microsoft.com/office/drawing/2014/main" id="{8275BCC9-0AF3-A03C-7EF7-1745165E6EFA}"/>
                  </a:ext>
                </a:extLst>
              </p:cNvPr>
              <p:cNvSpPr>
                <a:spLocks noChangeShapeType="1"/>
              </p:cNvSpPr>
              <p:nvPr/>
            </p:nvSpPr>
            <p:spPr bwMode="auto">
              <a:xfrm rot="5390437">
                <a:off x="4512" y="3017"/>
                <a:ext cx="1440" cy="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51" name="Line 111">
                <a:extLst>
                  <a:ext uri="{FF2B5EF4-FFF2-40B4-BE49-F238E27FC236}">
                    <a16:creationId xmlns:a16="http://schemas.microsoft.com/office/drawing/2014/main" id="{6F203E16-5C3D-08A5-E656-D20B0FC2362B}"/>
                  </a:ext>
                </a:extLst>
              </p:cNvPr>
              <p:cNvSpPr>
                <a:spLocks noChangeShapeType="1"/>
              </p:cNvSpPr>
              <p:nvPr/>
            </p:nvSpPr>
            <p:spPr bwMode="auto">
              <a:xfrm rot="5390437">
                <a:off x="5940" y="3017"/>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52" name="Line 112">
                <a:extLst>
                  <a:ext uri="{FF2B5EF4-FFF2-40B4-BE49-F238E27FC236}">
                    <a16:creationId xmlns:a16="http://schemas.microsoft.com/office/drawing/2014/main" id="{90E0B860-7B00-A076-A3B5-DACD8D7D2C77}"/>
                  </a:ext>
                </a:extLst>
              </p:cNvPr>
              <p:cNvSpPr>
                <a:spLocks noChangeShapeType="1"/>
              </p:cNvSpPr>
              <p:nvPr/>
            </p:nvSpPr>
            <p:spPr bwMode="auto">
              <a:xfrm rot="5390437">
                <a:off x="5388"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53" name="Line 113">
                <a:extLst>
                  <a:ext uri="{FF2B5EF4-FFF2-40B4-BE49-F238E27FC236}">
                    <a16:creationId xmlns:a16="http://schemas.microsoft.com/office/drawing/2014/main" id="{FE45C18F-2FE1-24F8-DBB6-1C2ABBBB134B}"/>
                  </a:ext>
                </a:extLst>
              </p:cNvPr>
              <p:cNvSpPr>
                <a:spLocks noChangeShapeType="1"/>
              </p:cNvSpPr>
              <p:nvPr/>
            </p:nvSpPr>
            <p:spPr bwMode="auto">
              <a:xfrm flipV="1">
                <a:off x="6133" y="371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54" name="Line 114">
                <a:extLst>
                  <a:ext uri="{FF2B5EF4-FFF2-40B4-BE49-F238E27FC236}">
                    <a16:creationId xmlns:a16="http://schemas.microsoft.com/office/drawing/2014/main" id="{012B5993-8EF3-ED29-4655-5F5682250FA0}"/>
                  </a:ext>
                </a:extLst>
              </p:cNvPr>
              <p:cNvSpPr>
                <a:spLocks noChangeShapeType="1"/>
              </p:cNvSpPr>
              <p:nvPr/>
            </p:nvSpPr>
            <p:spPr bwMode="auto">
              <a:xfrm rot="280529" flipV="1">
                <a:off x="4667" y="228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55" name="Line 115">
                <a:extLst>
                  <a:ext uri="{FF2B5EF4-FFF2-40B4-BE49-F238E27FC236}">
                    <a16:creationId xmlns:a16="http://schemas.microsoft.com/office/drawing/2014/main" id="{450213BF-6596-752A-5103-53C3B253DD2C}"/>
                  </a:ext>
                </a:extLst>
              </p:cNvPr>
              <p:cNvSpPr>
                <a:spLocks noChangeShapeType="1"/>
              </p:cNvSpPr>
              <p:nvPr/>
            </p:nvSpPr>
            <p:spPr bwMode="auto">
              <a:xfrm flipV="1">
                <a:off x="4680" y="3715"/>
                <a:ext cx="540" cy="54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56" name="Line 116">
                <a:extLst>
                  <a:ext uri="{FF2B5EF4-FFF2-40B4-BE49-F238E27FC236}">
                    <a16:creationId xmlns:a16="http://schemas.microsoft.com/office/drawing/2014/main" id="{497FC0EC-E441-C480-377D-88C1217A4600}"/>
                  </a:ext>
                </a:extLst>
              </p:cNvPr>
              <p:cNvSpPr>
                <a:spLocks noChangeShapeType="1"/>
              </p:cNvSpPr>
              <p:nvPr/>
            </p:nvSpPr>
            <p:spPr bwMode="auto">
              <a:xfrm flipV="1">
                <a:off x="6107" y="2298"/>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57" name="Line 117">
                <a:extLst>
                  <a:ext uri="{FF2B5EF4-FFF2-40B4-BE49-F238E27FC236}">
                    <a16:creationId xmlns:a16="http://schemas.microsoft.com/office/drawing/2014/main" id="{C2B78BDB-E3BF-254E-591F-26755CDCFE65}"/>
                  </a:ext>
                </a:extLst>
              </p:cNvPr>
              <p:cNvSpPr>
                <a:spLocks noChangeShapeType="1"/>
              </p:cNvSpPr>
              <p:nvPr/>
            </p:nvSpPr>
            <p:spPr bwMode="auto">
              <a:xfrm>
                <a:off x="5220" y="3728"/>
                <a:ext cx="144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58" name="Line 118">
                <a:extLst>
                  <a:ext uri="{FF2B5EF4-FFF2-40B4-BE49-F238E27FC236}">
                    <a16:creationId xmlns:a16="http://schemas.microsoft.com/office/drawing/2014/main" id="{A902BC26-FCE5-D772-3DE5-A51996C96462}"/>
                  </a:ext>
                </a:extLst>
              </p:cNvPr>
              <p:cNvSpPr>
                <a:spLocks noChangeShapeType="1"/>
              </p:cNvSpPr>
              <p:nvPr/>
            </p:nvSpPr>
            <p:spPr bwMode="auto">
              <a:xfrm>
                <a:off x="4667" y="281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59" name="Line 119">
                <a:extLst>
                  <a:ext uri="{FF2B5EF4-FFF2-40B4-BE49-F238E27FC236}">
                    <a16:creationId xmlns:a16="http://schemas.microsoft.com/office/drawing/2014/main" id="{E4AC178D-E586-BFFA-414E-4E987A2D2946}"/>
                  </a:ext>
                </a:extLst>
              </p:cNvPr>
              <p:cNvSpPr>
                <a:spLocks noChangeShapeType="1"/>
              </p:cNvSpPr>
              <p:nvPr/>
            </p:nvSpPr>
            <p:spPr bwMode="auto">
              <a:xfrm>
                <a:off x="4659" y="4273"/>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60" name="Line 120">
                <a:extLst>
                  <a:ext uri="{FF2B5EF4-FFF2-40B4-BE49-F238E27FC236}">
                    <a16:creationId xmlns:a16="http://schemas.microsoft.com/office/drawing/2014/main" id="{F14C7E51-B8CF-58C1-4C7C-E92F7926E829}"/>
                  </a:ext>
                </a:extLst>
              </p:cNvPr>
              <p:cNvSpPr>
                <a:spLocks noChangeShapeType="1"/>
              </p:cNvSpPr>
              <p:nvPr/>
            </p:nvSpPr>
            <p:spPr bwMode="auto">
              <a:xfrm>
                <a:off x="5220" y="229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61" name="Oval 121">
                <a:extLst>
                  <a:ext uri="{FF2B5EF4-FFF2-40B4-BE49-F238E27FC236}">
                    <a16:creationId xmlns:a16="http://schemas.microsoft.com/office/drawing/2014/main" id="{0F648731-43CD-3420-6518-DD0D918763E6}"/>
                  </a:ext>
                </a:extLst>
              </p:cNvPr>
              <p:cNvSpPr>
                <a:spLocks noChangeArrowheads="1"/>
              </p:cNvSpPr>
              <p:nvPr/>
            </p:nvSpPr>
            <p:spPr bwMode="auto">
              <a:xfrm>
                <a:off x="6046"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62" name="Oval 122">
                <a:extLst>
                  <a:ext uri="{FF2B5EF4-FFF2-40B4-BE49-F238E27FC236}">
                    <a16:creationId xmlns:a16="http://schemas.microsoft.com/office/drawing/2014/main" id="{B010FBF9-FF44-A6F0-470D-63CA3DE25CFB}"/>
                  </a:ext>
                </a:extLst>
              </p:cNvPr>
              <p:cNvSpPr>
                <a:spLocks noChangeArrowheads="1"/>
              </p:cNvSpPr>
              <p:nvPr/>
            </p:nvSpPr>
            <p:spPr bwMode="auto">
              <a:xfrm>
                <a:off x="6059"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63" name="Oval 123">
                <a:extLst>
                  <a:ext uri="{FF2B5EF4-FFF2-40B4-BE49-F238E27FC236}">
                    <a16:creationId xmlns:a16="http://schemas.microsoft.com/office/drawing/2014/main" id="{C8DD989D-6724-C5FC-D8EC-C9843BA28FD6}"/>
                  </a:ext>
                </a:extLst>
              </p:cNvPr>
              <p:cNvSpPr>
                <a:spLocks noChangeArrowheads="1"/>
              </p:cNvSpPr>
              <p:nvPr/>
            </p:nvSpPr>
            <p:spPr bwMode="auto">
              <a:xfrm>
                <a:off x="517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64" name="Oval 124">
                <a:extLst>
                  <a:ext uri="{FF2B5EF4-FFF2-40B4-BE49-F238E27FC236}">
                    <a16:creationId xmlns:a16="http://schemas.microsoft.com/office/drawing/2014/main" id="{FBD8C31F-31B5-32F2-F17D-01E1BEDC72D1}"/>
                  </a:ext>
                </a:extLst>
              </p:cNvPr>
              <p:cNvSpPr>
                <a:spLocks noChangeArrowheads="1"/>
              </p:cNvSpPr>
              <p:nvPr/>
            </p:nvSpPr>
            <p:spPr bwMode="auto">
              <a:xfrm>
                <a:off x="661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65" name="Oval 125">
                <a:extLst>
                  <a:ext uri="{FF2B5EF4-FFF2-40B4-BE49-F238E27FC236}">
                    <a16:creationId xmlns:a16="http://schemas.microsoft.com/office/drawing/2014/main" id="{1F1DFAFD-63B5-4C88-4A56-3FEFE75B22A2}"/>
                  </a:ext>
                </a:extLst>
              </p:cNvPr>
              <p:cNvSpPr>
                <a:spLocks noChangeArrowheads="1"/>
              </p:cNvSpPr>
              <p:nvPr/>
            </p:nvSpPr>
            <p:spPr bwMode="auto">
              <a:xfrm>
                <a:off x="4608"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66" name="Oval 126">
                <a:extLst>
                  <a:ext uri="{FF2B5EF4-FFF2-40B4-BE49-F238E27FC236}">
                    <a16:creationId xmlns:a16="http://schemas.microsoft.com/office/drawing/2014/main" id="{35F2D414-5A93-3FF2-631D-0B3AAAE97D34}"/>
                  </a:ext>
                </a:extLst>
              </p:cNvPr>
              <p:cNvSpPr>
                <a:spLocks noChangeArrowheads="1"/>
              </p:cNvSpPr>
              <p:nvPr/>
            </p:nvSpPr>
            <p:spPr bwMode="auto">
              <a:xfrm>
                <a:off x="5172"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67" name="Oval 127">
                <a:extLst>
                  <a:ext uri="{FF2B5EF4-FFF2-40B4-BE49-F238E27FC236}">
                    <a16:creationId xmlns:a16="http://schemas.microsoft.com/office/drawing/2014/main" id="{B6E97572-8717-E444-5B5D-6E6628CB5E1E}"/>
                  </a:ext>
                </a:extLst>
              </p:cNvPr>
              <p:cNvSpPr>
                <a:spLocks noChangeArrowheads="1"/>
              </p:cNvSpPr>
              <p:nvPr/>
            </p:nvSpPr>
            <p:spPr bwMode="auto">
              <a:xfrm>
                <a:off x="6599"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68" name="Oval 128">
                <a:extLst>
                  <a:ext uri="{FF2B5EF4-FFF2-40B4-BE49-F238E27FC236}">
                    <a16:creationId xmlns:a16="http://schemas.microsoft.com/office/drawing/2014/main" id="{1EC47BF3-D5D8-9936-4F6C-2A240DE3C7B8}"/>
                  </a:ext>
                </a:extLst>
              </p:cNvPr>
              <p:cNvSpPr>
                <a:spLocks noChangeArrowheads="1"/>
              </p:cNvSpPr>
              <p:nvPr/>
            </p:nvSpPr>
            <p:spPr bwMode="auto">
              <a:xfrm>
                <a:off x="4604"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77928" name="Group 129">
              <a:extLst>
                <a:ext uri="{FF2B5EF4-FFF2-40B4-BE49-F238E27FC236}">
                  <a16:creationId xmlns:a16="http://schemas.microsoft.com/office/drawing/2014/main" id="{A3E4B677-FB09-87EA-5C9E-AD46BBF2280A}"/>
                </a:ext>
              </a:extLst>
            </p:cNvPr>
            <p:cNvGrpSpPr>
              <a:grpSpLocks/>
            </p:cNvGrpSpPr>
            <p:nvPr/>
          </p:nvGrpSpPr>
          <p:grpSpPr bwMode="auto">
            <a:xfrm>
              <a:off x="1338" y="2315"/>
              <a:ext cx="1316" cy="1315"/>
              <a:chOff x="4604" y="2259"/>
              <a:chExt cx="2119" cy="2063"/>
            </a:xfrm>
          </p:grpSpPr>
          <p:sp>
            <p:nvSpPr>
              <p:cNvPr id="77929" name="Line 130">
                <a:extLst>
                  <a:ext uri="{FF2B5EF4-FFF2-40B4-BE49-F238E27FC236}">
                    <a16:creationId xmlns:a16="http://schemas.microsoft.com/office/drawing/2014/main" id="{245066DB-B84D-F6C0-30BA-152FC6A12EDF}"/>
                  </a:ext>
                </a:extLst>
              </p:cNvPr>
              <p:cNvSpPr>
                <a:spLocks noChangeShapeType="1"/>
              </p:cNvSpPr>
              <p:nvPr/>
            </p:nvSpPr>
            <p:spPr bwMode="auto">
              <a:xfrm rot="5390437">
                <a:off x="3935"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30" name="Line 131">
                <a:extLst>
                  <a:ext uri="{FF2B5EF4-FFF2-40B4-BE49-F238E27FC236}">
                    <a16:creationId xmlns:a16="http://schemas.microsoft.com/office/drawing/2014/main" id="{18F0A373-C9AF-8BC4-CF0A-585FA2E84CCB}"/>
                  </a:ext>
                </a:extLst>
              </p:cNvPr>
              <p:cNvSpPr>
                <a:spLocks noChangeShapeType="1"/>
              </p:cNvSpPr>
              <p:nvPr/>
            </p:nvSpPr>
            <p:spPr bwMode="auto">
              <a:xfrm rot="5390437">
                <a:off x="4512" y="3017"/>
                <a:ext cx="1440" cy="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31" name="Line 132">
                <a:extLst>
                  <a:ext uri="{FF2B5EF4-FFF2-40B4-BE49-F238E27FC236}">
                    <a16:creationId xmlns:a16="http://schemas.microsoft.com/office/drawing/2014/main" id="{2A282276-9876-5E6C-715E-137295509AA2}"/>
                  </a:ext>
                </a:extLst>
              </p:cNvPr>
              <p:cNvSpPr>
                <a:spLocks noChangeShapeType="1"/>
              </p:cNvSpPr>
              <p:nvPr/>
            </p:nvSpPr>
            <p:spPr bwMode="auto">
              <a:xfrm rot="5390437">
                <a:off x="5940" y="3017"/>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32" name="Line 133">
                <a:extLst>
                  <a:ext uri="{FF2B5EF4-FFF2-40B4-BE49-F238E27FC236}">
                    <a16:creationId xmlns:a16="http://schemas.microsoft.com/office/drawing/2014/main" id="{A9065013-098E-8977-8777-871B9BF30D9F}"/>
                  </a:ext>
                </a:extLst>
              </p:cNvPr>
              <p:cNvSpPr>
                <a:spLocks noChangeShapeType="1"/>
              </p:cNvSpPr>
              <p:nvPr/>
            </p:nvSpPr>
            <p:spPr bwMode="auto">
              <a:xfrm rot="5390437">
                <a:off x="5388"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33" name="Line 134">
                <a:extLst>
                  <a:ext uri="{FF2B5EF4-FFF2-40B4-BE49-F238E27FC236}">
                    <a16:creationId xmlns:a16="http://schemas.microsoft.com/office/drawing/2014/main" id="{549411C9-E22C-DBDE-EB07-B47D093435A0}"/>
                  </a:ext>
                </a:extLst>
              </p:cNvPr>
              <p:cNvSpPr>
                <a:spLocks noChangeShapeType="1"/>
              </p:cNvSpPr>
              <p:nvPr/>
            </p:nvSpPr>
            <p:spPr bwMode="auto">
              <a:xfrm flipV="1">
                <a:off x="6133" y="371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34" name="Line 135">
                <a:extLst>
                  <a:ext uri="{FF2B5EF4-FFF2-40B4-BE49-F238E27FC236}">
                    <a16:creationId xmlns:a16="http://schemas.microsoft.com/office/drawing/2014/main" id="{91387A0F-7F39-DCFB-02A1-5FB4F77EADBE}"/>
                  </a:ext>
                </a:extLst>
              </p:cNvPr>
              <p:cNvSpPr>
                <a:spLocks noChangeShapeType="1"/>
              </p:cNvSpPr>
              <p:nvPr/>
            </p:nvSpPr>
            <p:spPr bwMode="auto">
              <a:xfrm rot="280529" flipV="1">
                <a:off x="4667" y="228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35" name="Line 136">
                <a:extLst>
                  <a:ext uri="{FF2B5EF4-FFF2-40B4-BE49-F238E27FC236}">
                    <a16:creationId xmlns:a16="http://schemas.microsoft.com/office/drawing/2014/main" id="{68338C6A-E1E7-FCC0-5C40-4B802D29A738}"/>
                  </a:ext>
                </a:extLst>
              </p:cNvPr>
              <p:cNvSpPr>
                <a:spLocks noChangeShapeType="1"/>
              </p:cNvSpPr>
              <p:nvPr/>
            </p:nvSpPr>
            <p:spPr bwMode="auto">
              <a:xfrm flipV="1">
                <a:off x="4680" y="3715"/>
                <a:ext cx="540" cy="54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36" name="Line 137">
                <a:extLst>
                  <a:ext uri="{FF2B5EF4-FFF2-40B4-BE49-F238E27FC236}">
                    <a16:creationId xmlns:a16="http://schemas.microsoft.com/office/drawing/2014/main" id="{CA54BD37-B315-C234-FDB8-4D320D935697}"/>
                  </a:ext>
                </a:extLst>
              </p:cNvPr>
              <p:cNvSpPr>
                <a:spLocks noChangeShapeType="1"/>
              </p:cNvSpPr>
              <p:nvPr/>
            </p:nvSpPr>
            <p:spPr bwMode="auto">
              <a:xfrm flipV="1">
                <a:off x="6107" y="2298"/>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37" name="Line 138">
                <a:extLst>
                  <a:ext uri="{FF2B5EF4-FFF2-40B4-BE49-F238E27FC236}">
                    <a16:creationId xmlns:a16="http://schemas.microsoft.com/office/drawing/2014/main" id="{5BEAED30-C21F-E6DB-12AE-AA9F52D9ABF6}"/>
                  </a:ext>
                </a:extLst>
              </p:cNvPr>
              <p:cNvSpPr>
                <a:spLocks noChangeShapeType="1"/>
              </p:cNvSpPr>
              <p:nvPr/>
            </p:nvSpPr>
            <p:spPr bwMode="auto">
              <a:xfrm>
                <a:off x="5220" y="3728"/>
                <a:ext cx="144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38" name="Line 139">
                <a:extLst>
                  <a:ext uri="{FF2B5EF4-FFF2-40B4-BE49-F238E27FC236}">
                    <a16:creationId xmlns:a16="http://schemas.microsoft.com/office/drawing/2014/main" id="{7D49937C-0C93-CDBB-B413-AA63FC2FA916}"/>
                  </a:ext>
                </a:extLst>
              </p:cNvPr>
              <p:cNvSpPr>
                <a:spLocks noChangeShapeType="1"/>
              </p:cNvSpPr>
              <p:nvPr/>
            </p:nvSpPr>
            <p:spPr bwMode="auto">
              <a:xfrm>
                <a:off x="4667" y="281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39" name="Line 140">
                <a:extLst>
                  <a:ext uri="{FF2B5EF4-FFF2-40B4-BE49-F238E27FC236}">
                    <a16:creationId xmlns:a16="http://schemas.microsoft.com/office/drawing/2014/main" id="{42BB6630-F57A-F87A-19FD-E36F48397328}"/>
                  </a:ext>
                </a:extLst>
              </p:cNvPr>
              <p:cNvSpPr>
                <a:spLocks noChangeShapeType="1"/>
              </p:cNvSpPr>
              <p:nvPr/>
            </p:nvSpPr>
            <p:spPr bwMode="auto">
              <a:xfrm>
                <a:off x="4659" y="4273"/>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40" name="Line 141">
                <a:extLst>
                  <a:ext uri="{FF2B5EF4-FFF2-40B4-BE49-F238E27FC236}">
                    <a16:creationId xmlns:a16="http://schemas.microsoft.com/office/drawing/2014/main" id="{7FFC7904-EB25-D112-36DE-783371A44F05}"/>
                  </a:ext>
                </a:extLst>
              </p:cNvPr>
              <p:cNvSpPr>
                <a:spLocks noChangeShapeType="1"/>
              </p:cNvSpPr>
              <p:nvPr/>
            </p:nvSpPr>
            <p:spPr bwMode="auto">
              <a:xfrm>
                <a:off x="5220" y="229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41" name="Oval 142">
                <a:extLst>
                  <a:ext uri="{FF2B5EF4-FFF2-40B4-BE49-F238E27FC236}">
                    <a16:creationId xmlns:a16="http://schemas.microsoft.com/office/drawing/2014/main" id="{5BC694D9-8ECF-B1DB-8B10-CE6CB4B5106F}"/>
                  </a:ext>
                </a:extLst>
              </p:cNvPr>
              <p:cNvSpPr>
                <a:spLocks noChangeArrowheads="1"/>
              </p:cNvSpPr>
              <p:nvPr/>
            </p:nvSpPr>
            <p:spPr bwMode="auto">
              <a:xfrm>
                <a:off x="6046"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42" name="Oval 143">
                <a:extLst>
                  <a:ext uri="{FF2B5EF4-FFF2-40B4-BE49-F238E27FC236}">
                    <a16:creationId xmlns:a16="http://schemas.microsoft.com/office/drawing/2014/main" id="{F53BABBD-769F-EB62-5574-F54DAE4BF32A}"/>
                  </a:ext>
                </a:extLst>
              </p:cNvPr>
              <p:cNvSpPr>
                <a:spLocks noChangeArrowheads="1"/>
              </p:cNvSpPr>
              <p:nvPr/>
            </p:nvSpPr>
            <p:spPr bwMode="auto">
              <a:xfrm>
                <a:off x="6059"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43" name="Oval 144">
                <a:extLst>
                  <a:ext uri="{FF2B5EF4-FFF2-40B4-BE49-F238E27FC236}">
                    <a16:creationId xmlns:a16="http://schemas.microsoft.com/office/drawing/2014/main" id="{47A172DD-EAE5-B99A-9756-9FBB2B670363}"/>
                  </a:ext>
                </a:extLst>
              </p:cNvPr>
              <p:cNvSpPr>
                <a:spLocks noChangeArrowheads="1"/>
              </p:cNvSpPr>
              <p:nvPr/>
            </p:nvSpPr>
            <p:spPr bwMode="auto">
              <a:xfrm>
                <a:off x="517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44" name="Oval 145">
                <a:extLst>
                  <a:ext uri="{FF2B5EF4-FFF2-40B4-BE49-F238E27FC236}">
                    <a16:creationId xmlns:a16="http://schemas.microsoft.com/office/drawing/2014/main" id="{53C1F84D-186E-E063-0E44-76B005D66DCA}"/>
                  </a:ext>
                </a:extLst>
              </p:cNvPr>
              <p:cNvSpPr>
                <a:spLocks noChangeArrowheads="1"/>
              </p:cNvSpPr>
              <p:nvPr/>
            </p:nvSpPr>
            <p:spPr bwMode="auto">
              <a:xfrm>
                <a:off x="661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45" name="Oval 146">
                <a:extLst>
                  <a:ext uri="{FF2B5EF4-FFF2-40B4-BE49-F238E27FC236}">
                    <a16:creationId xmlns:a16="http://schemas.microsoft.com/office/drawing/2014/main" id="{890E34FE-AF12-FFEA-4744-C3F8314BE6A7}"/>
                  </a:ext>
                </a:extLst>
              </p:cNvPr>
              <p:cNvSpPr>
                <a:spLocks noChangeArrowheads="1"/>
              </p:cNvSpPr>
              <p:nvPr/>
            </p:nvSpPr>
            <p:spPr bwMode="auto">
              <a:xfrm>
                <a:off x="4608"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46" name="Oval 147">
                <a:extLst>
                  <a:ext uri="{FF2B5EF4-FFF2-40B4-BE49-F238E27FC236}">
                    <a16:creationId xmlns:a16="http://schemas.microsoft.com/office/drawing/2014/main" id="{FB67E150-0442-5622-FCD8-30A27BDEF4FC}"/>
                  </a:ext>
                </a:extLst>
              </p:cNvPr>
              <p:cNvSpPr>
                <a:spLocks noChangeArrowheads="1"/>
              </p:cNvSpPr>
              <p:nvPr/>
            </p:nvSpPr>
            <p:spPr bwMode="auto">
              <a:xfrm>
                <a:off x="5172"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47" name="Oval 148">
                <a:extLst>
                  <a:ext uri="{FF2B5EF4-FFF2-40B4-BE49-F238E27FC236}">
                    <a16:creationId xmlns:a16="http://schemas.microsoft.com/office/drawing/2014/main" id="{59BCE2B3-AF23-E46F-D94A-5C2743C0394F}"/>
                  </a:ext>
                </a:extLst>
              </p:cNvPr>
              <p:cNvSpPr>
                <a:spLocks noChangeArrowheads="1"/>
              </p:cNvSpPr>
              <p:nvPr/>
            </p:nvSpPr>
            <p:spPr bwMode="auto">
              <a:xfrm>
                <a:off x="6599"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48" name="Oval 149">
                <a:extLst>
                  <a:ext uri="{FF2B5EF4-FFF2-40B4-BE49-F238E27FC236}">
                    <a16:creationId xmlns:a16="http://schemas.microsoft.com/office/drawing/2014/main" id="{BBACDB32-EAE0-E99D-026A-A836225AA8CD}"/>
                  </a:ext>
                </a:extLst>
              </p:cNvPr>
              <p:cNvSpPr>
                <a:spLocks noChangeArrowheads="1"/>
              </p:cNvSpPr>
              <p:nvPr/>
            </p:nvSpPr>
            <p:spPr bwMode="auto">
              <a:xfrm>
                <a:off x="4604"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722071" name="AutoShape 151">
            <a:extLst>
              <a:ext uri="{FF2B5EF4-FFF2-40B4-BE49-F238E27FC236}">
                <a16:creationId xmlns:a16="http://schemas.microsoft.com/office/drawing/2014/main" id="{DFE836E2-F21B-E861-A4BE-E5A4726CEFFA}"/>
              </a:ext>
            </a:extLst>
          </p:cNvPr>
          <p:cNvSpPr>
            <a:spLocks noChangeArrowheads="1"/>
          </p:cNvSpPr>
          <p:nvPr/>
        </p:nvSpPr>
        <p:spPr bwMode="auto">
          <a:xfrm>
            <a:off x="3997325" y="1282700"/>
            <a:ext cx="1944688" cy="3455988"/>
          </a:xfrm>
          <a:prstGeom prst="parallelogram">
            <a:avLst>
              <a:gd name="adj" fmla="val 26449"/>
            </a:avLst>
          </a:prstGeom>
          <a:solidFill>
            <a:srgbClr val="CC0000">
              <a:alpha val="23921"/>
            </a:srgb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843" name="Line 153">
            <a:extLst>
              <a:ext uri="{FF2B5EF4-FFF2-40B4-BE49-F238E27FC236}">
                <a16:creationId xmlns:a16="http://schemas.microsoft.com/office/drawing/2014/main" id="{82A5CA9C-3287-2BA1-CEDE-02C9C7C91D6A}"/>
              </a:ext>
            </a:extLst>
          </p:cNvPr>
          <p:cNvSpPr>
            <a:spLocks noChangeShapeType="1"/>
          </p:cNvSpPr>
          <p:nvPr/>
        </p:nvSpPr>
        <p:spPr bwMode="auto">
          <a:xfrm flipV="1">
            <a:off x="6573838" y="2822575"/>
            <a:ext cx="576262" cy="504825"/>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a:p>
        </p:txBody>
      </p:sp>
      <p:sp>
        <p:nvSpPr>
          <p:cNvPr id="77844" name="Line 154">
            <a:extLst>
              <a:ext uri="{FF2B5EF4-FFF2-40B4-BE49-F238E27FC236}">
                <a16:creationId xmlns:a16="http://schemas.microsoft.com/office/drawing/2014/main" id="{13845FCC-38D7-B8C7-3498-58F1A8945DB4}"/>
              </a:ext>
            </a:extLst>
          </p:cNvPr>
          <p:cNvSpPr>
            <a:spLocks noChangeShapeType="1"/>
          </p:cNvSpPr>
          <p:nvPr/>
        </p:nvSpPr>
        <p:spPr bwMode="auto">
          <a:xfrm flipH="1" flipV="1">
            <a:off x="7207250" y="1368425"/>
            <a:ext cx="0" cy="1439863"/>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7845" name="Line 155">
            <a:extLst>
              <a:ext uri="{FF2B5EF4-FFF2-40B4-BE49-F238E27FC236}">
                <a16:creationId xmlns:a16="http://schemas.microsoft.com/office/drawing/2014/main" id="{7840046E-438C-E17E-D983-DD61C56190A7}"/>
              </a:ext>
            </a:extLst>
          </p:cNvPr>
          <p:cNvSpPr>
            <a:spLocks noChangeShapeType="1"/>
          </p:cNvSpPr>
          <p:nvPr/>
        </p:nvSpPr>
        <p:spPr bwMode="auto">
          <a:xfrm flipV="1">
            <a:off x="7150100" y="2822575"/>
            <a:ext cx="1366838"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sp>
        <p:nvSpPr>
          <p:cNvPr id="77846" name="Text Box 156">
            <a:extLst>
              <a:ext uri="{FF2B5EF4-FFF2-40B4-BE49-F238E27FC236}">
                <a16:creationId xmlns:a16="http://schemas.microsoft.com/office/drawing/2014/main" id="{CF163756-8DDC-A695-1830-058EC86B5B68}"/>
              </a:ext>
            </a:extLst>
          </p:cNvPr>
          <p:cNvSpPr txBox="1">
            <a:spLocks noChangeArrowheads="1"/>
          </p:cNvSpPr>
          <p:nvPr/>
        </p:nvSpPr>
        <p:spPr bwMode="auto">
          <a:xfrm>
            <a:off x="6084888" y="3040063"/>
            <a:ext cx="484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77847" name="Text Box 157">
            <a:extLst>
              <a:ext uri="{FF2B5EF4-FFF2-40B4-BE49-F238E27FC236}">
                <a16:creationId xmlns:a16="http://schemas.microsoft.com/office/drawing/2014/main" id="{B43E79BD-7339-833E-23B3-3E67A3CFC69E}"/>
              </a:ext>
            </a:extLst>
          </p:cNvPr>
          <p:cNvSpPr txBox="1">
            <a:spLocks noChangeArrowheads="1"/>
          </p:cNvSpPr>
          <p:nvPr/>
        </p:nvSpPr>
        <p:spPr bwMode="auto">
          <a:xfrm>
            <a:off x="8661400" y="2390775"/>
            <a:ext cx="484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77848" name="Text Box 158">
            <a:extLst>
              <a:ext uri="{FF2B5EF4-FFF2-40B4-BE49-F238E27FC236}">
                <a16:creationId xmlns:a16="http://schemas.microsoft.com/office/drawing/2014/main" id="{4EBB6261-6280-CE77-18AE-468938862241}"/>
              </a:ext>
            </a:extLst>
          </p:cNvPr>
          <p:cNvSpPr txBox="1">
            <a:spLocks noChangeArrowheads="1"/>
          </p:cNvSpPr>
          <p:nvPr/>
        </p:nvSpPr>
        <p:spPr bwMode="auto">
          <a:xfrm>
            <a:off x="6645275" y="879475"/>
            <a:ext cx="484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p>
        </p:txBody>
      </p:sp>
      <p:grpSp>
        <p:nvGrpSpPr>
          <p:cNvPr id="10" name="Group 159">
            <a:extLst>
              <a:ext uri="{FF2B5EF4-FFF2-40B4-BE49-F238E27FC236}">
                <a16:creationId xmlns:a16="http://schemas.microsoft.com/office/drawing/2014/main" id="{8E8D7DF1-EAC0-8077-4A79-090ADF138841}"/>
              </a:ext>
            </a:extLst>
          </p:cNvPr>
          <p:cNvGrpSpPr>
            <a:grpSpLocks/>
          </p:cNvGrpSpPr>
          <p:nvPr/>
        </p:nvGrpSpPr>
        <p:grpSpPr bwMode="auto">
          <a:xfrm>
            <a:off x="6573838" y="1296988"/>
            <a:ext cx="2089150" cy="5011737"/>
            <a:chOff x="1338" y="473"/>
            <a:chExt cx="1316" cy="3157"/>
          </a:xfrm>
        </p:grpSpPr>
        <p:grpSp>
          <p:nvGrpSpPr>
            <p:cNvPr id="77863" name="Group 160">
              <a:extLst>
                <a:ext uri="{FF2B5EF4-FFF2-40B4-BE49-F238E27FC236}">
                  <a16:creationId xmlns:a16="http://schemas.microsoft.com/office/drawing/2014/main" id="{C4F6E4A9-F7E3-AE2D-6BB2-B3282E7C5EB5}"/>
                </a:ext>
              </a:extLst>
            </p:cNvPr>
            <p:cNvGrpSpPr>
              <a:grpSpLocks/>
            </p:cNvGrpSpPr>
            <p:nvPr/>
          </p:nvGrpSpPr>
          <p:grpSpPr bwMode="auto">
            <a:xfrm>
              <a:off x="1338" y="473"/>
              <a:ext cx="1316" cy="1315"/>
              <a:chOff x="4604" y="2259"/>
              <a:chExt cx="2119" cy="2063"/>
            </a:xfrm>
          </p:grpSpPr>
          <p:sp>
            <p:nvSpPr>
              <p:cNvPr id="77906" name="Line 161">
                <a:extLst>
                  <a:ext uri="{FF2B5EF4-FFF2-40B4-BE49-F238E27FC236}">
                    <a16:creationId xmlns:a16="http://schemas.microsoft.com/office/drawing/2014/main" id="{B494E49A-A118-1890-F099-B3832663D599}"/>
                  </a:ext>
                </a:extLst>
              </p:cNvPr>
              <p:cNvSpPr>
                <a:spLocks noChangeShapeType="1"/>
              </p:cNvSpPr>
              <p:nvPr/>
            </p:nvSpPr>
            <p:spPr bwMode="auto">
              <a:xfrm rot="5390437">
                <a:off x="3935"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07" name="Line 162">
                <a:extLst>
                  <a:ext uri="{FF2B5EF4-FFF2-40B4-BE49-F238E27FC236}">
                    <a16:creationId xmlns:a16="http://schemas.microsoft.com/office/drawing/2014/main" id="{376FEC02-C7F0-F65C-3949-C0054275D53B}"/>
                  </a:ext>
                </a:extLst>
              </p:cNvPr>
              <p:cNvSpPr>
                <a:spLocks noChangeShapeType="1"/>
              </p:cNvSpPr>
              <p:nvPr/>
            </p:nvSpPr>
            <p:spPr bwMode="auto">
              <a:xfrm rot="5390437">
                <a:off x="4512" y="3017"/>
                <a:ext cx="1440" cy="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08" name="Line 163">
                <a:extLst>
                  <a:ext uri="{FF2B5EF4-FFF2-40B4-BE49-F238E27FC236}">
                    <a16:creationId xmlns:a16="http://schemas.microsoft.com/office/drawing/2014/main" id="{229C829F-762F-9212-0E8A-ECEFD5D15A31}"/>
                  </a:ext>
                </a:extLst>
              </p:cNvPr>
              <p:cNvSpPr>
                <a:spLocks noChangeShapeType="1"/>
              </p:cNvSpPr>
              <p:nvPr/>
            </p:nvSpPr>
            <p:spPr bwMode="auto">
              <a:xfrm rot="5390437">
                <a:off x="5940" y="3017"/>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09" name="Line 164">
                <a:extLst>
                  <a:ext uri="{FF2B5EF4-FFF2-40B4-BE49-F238E27FC236}">
                    <a16:creationId xmlns:a16="http://schemas.microsoft.com/office/drawing/2014/main" id="{F0B359CF-2492-C367-6969-30130A9E5311}"/>
                  </a:ext>
                </a:extLst>
              </p:cNvPr>
              <p:cNvSpPr>
                <a:spLocks noChangeShapeType="1"/>
              </p:cNvSpPr>
              <p:nvPr/>
            </p:nvSpPr>
            <p:spPr bwMode="auto">
              <a:xfrm rot="5390437">
                <a:off x="5388"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10" name="Line 165">
                <a:extLst>
                  <a:ext uri="{FF2B5EF4-FFF2-40B4-BE49-F238E27FC236}">
                    <a16:creationId xmlns:a16="http://schemas.microsoft.com/office/drawing/2014/main" id="{04FD1867-CF30-AC1C-421B-66052FEA0604}"/>
                  </a:ext>
                </a:extLst>
              </p:cNvPr>
              <p:cNvSpPr>
                <a:spLocks noChangeShapeType="1"/>
              </p:cNvSpPr>
              <p:nvPr/>
            </p:nvSpPr>
            <p:spPr bwMode="auto">
              <a:xfrm flipV="1">
                <a:off x="6133" y="371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11" name="Line 166">
                <a:extLst>
                  <a:ext uri="{FF2B5EF4-FFF2-40B4-BE49-F238E27FC236}">
                    <a16:creationId xmlns:a16="http://schemas.microsoft.com/office/drawing/2014/main" id="{35CF2B81-2047-29F0-8105-BFC8099CB443}"/>
                  </a:ext>
                </a:extLst>
              </p:cNvPr>
              <p:cNvSpPr>
                <a:spLocks noChangeShapeType="1"/>
              </p:cNvSpPr>
              <p:nvPr/>
            </p:nvSpPr>
            <p:spPr bwMode="auto">
              <a:xfrm rot="280529" flipV="1">
                <a:off x="4667" y="228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12" name="Line 167">
                <a:extLst>
                  <a:ext uri="{FF2B5EF4-FFF2-40B4-BE49-F238E27FC236}">
                    <a16:creationId xmlns:a16="http://schemas.microsoft.com/office/drawing/2014/main" id="{EF2A96CE-AD12-6D34-2CC4-CB2C98DF191E}"/>
                  </a:ext>
                </a:extLst>
              </p:cNvPr>
              <p:cNvSpPr>
                <a:spLocks noChangeShapeType="1"/>
              </p:cNvSpPr>
              <p:nvPr/>
            </p:nvSpPr>
            <p:spPr bwMode="auto">
              <a:xfrm flipV="1">
                <a:off x="4680" y="3715"/>
                <a:ext cx="540" cy="54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13" name="Line 168">
                <a:extLst>
                  <a:ext uri="{FF2B5EF4-FFF2-40B4-BE49-F238E27FC236}">
                    <a16:creationId xmlns:a16="http://schemas.microsoft.com/office/drawing/2014/main" id="{C6815323-A9FB-2150-031B-04BA7F9A7820}"/>
                  </a:ext>
                </a:extLst>
              </p:cNvPr>
              <p:cNvSpPr>
                <a:spLocks noChangeShapeType="1"/>
              </p:cNvSpPr>
              <p:nvPr/>
            </p:nvSpPr>
            <p:spPr bwMode="auto">
              <a:xfrm flipV="1">
                <a:off x="6107" y="2298"/>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14" name="Line 169">
                <a:extLst>
                  <a:ext uri="{FF2B5EF4-FFF2-40B4-BE49-F238E27FC236}">
                    <a16:creationId xmlns:a16="http://schemas.microsoft.com/office/drawing/2014/main" id="{3BFA8684-97AF-A5F2-DD3F-BDE5EB6FAF61}"/>
                  </a:ext>
                </a:extLst>
              </p:cNvPr>
              <p:cNvSpPr>
                <a:spLocks noChangeShapeType="1"/>
              </p:cNvSpPr>
              <p:nvPr/>
            </p:nvSpPr>
            <p:spPr bwMode="auto">
              <a:xfrm>
                <a:off x="5220" y="3728"/>
                <a:ext cx="144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15" name="Line 170">
                <a:extLst>
                  <a:ext uri="{FF2B5EF4-FFF2-40B4-BE49-F238E27FC236}">
                    <a16:creationId xmlns:a16="http://schemas.microsoft.com/office/drawing/2014/main" id="{B0149B8A-A620-E73E-E8EC-5D857ECA4BCC}"/>
                  </a:ext>
                </a:extLst>
              </p:cNvPr>
              <p:cNvSpPr>
                <a:spLocks noChangeShapeType="1"/>
              </p:cNvSpPr>
              <p:nvPr/>
            </p:nvSpPr>
            <p:spPr bwMode="auto">
              <a:xfrm>
                <a:off x="4667" y="281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16" name="Line 171">
                <a:extLst>
                  <a:ext uri="{FF2B5EF4-FFF2-40B4-BE49-F238E27FC236}">
                    <a16:creationId xmlns:a16="http://schemas.microsoft.com/office/drawing/2014/main" id="{6FF2190D-B23D-FBFC-9C70-D38CC18BC3AE}"/>
                  </a:ext>
                </a:extLst>
              </p:cNvPr>
              <p:cNvSpPr>
                <a:spLocks noChangeShapeType="1"/>
              </p:cNvSpPr>
              <p:nvPr/>
            </p:nvSpPr>
            <p:spPr bwMode="auto">
              <a:xfrm>
                <a:off x="4659" y="4273"/>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17" name="Line 172">
                <a:extLst>
                  <a:ext uri="{FF2B5EF4-FFF2-40B4-BE49-F238E27FC236}">
                    <a16:creationId xmlns:a16="http://schemas.microsoft.com/office/drawing/2014/main" id="{93403B83-A849-ABFA-F2DC-D253453992F1}"/>
                  </a:ext>
                </a:extLst>
              </p:cNvPr>
              <p:cNvSpPr>
                <a:spLocks noChangeShapeType="1"/>
              </p:cNvSpPr>
              <p:nvPr/>
            </p:nvSpPr>
            <p:spPr bwMode="auto">
              <a:xfrm>
                <a:off x="5220" y="229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918" name="Oval 173">
                <a:extLst>
                  <a:ext uri="{FF2B5EF4-FFF2-40B4-BE49-F238E27FC236}">
                    <a16:creationId xmlns:a16="http://schemas.microsoft.com/office/drawing/2014/main" id="{904D9CD6-3021-28A1-C2C3-3B6FEF9803BB}"/>
                  </a:ext>
                </a:extLst>
              </p:cNvPr>
              <p:cNvSpPr>
                <a:spLocks noChangeArrowheads="1"/>
              </p:cNvSpPr>
              <p:nvPr/>
            </p:nvSpPr>
            <p:spPr bwMode="auto">
              <a:xfrm>
                <a:off x="6046"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19" name="Oval 174">
                <a:extLst>
                  <a:ext uri="{FF2B5EF4-FFF2-40B4-BE49-F238E27FC236}">
                    <a16:creationId xmlns:a16="http://schemas.microsoft.com/office/drawing/2014/main" id="{CF1AA7F4-695F-0FDD-D0E9-5D647B2FC93A}"/>
                  </a:ext>
                </a:extLst>
              </p:cNvPr>
              <p:cNvSpPr>
                <a:spLocks noChangeArrowheads="1"/>
              </p:cNvSpPr>
              <p:nvPr/>
            </p:nvSpPr>
            <p:spPr bwMode="auto">
              <a:xfrm>
                <a:off x="6059"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20" name="Oval 175">
                <a:extLst>
                  <a:ext uri="{FF2B5EF4-FFF2-40B4-BE49-F238E27FC236}">
                    <a16:creationId xmlns:a16="http://schemas.microsoft.com/office/drawing/2014/main" id="{B3901BBB-6B0C-F4F3-B65F-539B81C6D9FF}"/>
                  </a:ext>
                </a:extLst>
              </p:cNvPr>
              <p:cNvSpPr>
                <a:spLocks noChangeArrowheads="1"/>
              </p:cNvSpPr>
              <p:nvPr/>
            </p:nvSpPr>
            <p:spPr bwMode="auto">
              <a:xfrm>
                <a:off x="517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21" name="Oval 176">
                <a:extLst>
                  <a:ext uri="{FF2B5EF4-FFF2-40B4-BE49-F238E27FC236}">
                    <a16:creationId xmlns:a16="http://schemas.microsoft.com/office/drawing/2014/main" id="{11B74EC2-D40E-2176-A58A-7E2A3500D61D}"/>
                  </a:ext>
                </a:extLst>
              </p:cNvPr>
              <p:cNvSpPr>
                <a:spLocks noChangeArrowheads="1"/>
              </p:cNvSpPr>
              <p:nvPr/>
            </p:nvSpPr>
            <p:spPr bwMode="auto">
              <a:xfrm>
                <a:off x="661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22" name="Oval 177">
                <a:extLst>
                  <a:ext uri="{FF2B5EF4-FFF2-40B4-BE49-F238E27FC236}">
                    <a16:creationId xmlns:a16="http://schemas.microsoft.com/office/drawing/2014/main" id="{5D2D70F6-75FD-A074-1E9B-5ACBCD58AD22}"/>
                  </a:ext>
                </a:extLst>
              </p:cNvPr>
              <p:cNvSpPr>
                <a:spLocks noChangeArrowheads="1"/>
              </p:cNvSpPr>
              <p:nvPr/>
            </p:nvSpPr>
            <p:spPr bwMode="auto">
              <a:xfrm>
                <a:off x="4608"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23" name="Oval 178">
                <a:extLst>
                  <a:ext uri="{FF2B5EF4-FFF2-40B4-BE49-F238E27FC236}">
                    <a16:creationId xmlns:a16="http://schemas.microsoft.com/office/drawing/2014/main" id="{633AE61B-CB90-B3DC-41AD-96774DB20C38}"/>
                  </a:ext>
                </a:extLst>
              </p:cNvPr>
              <p:cNvSpPr>
                <a:spLocks noChangeArrowheads="1"/>
              </p:cNvSpPr>
              <p:nvPr/>
            </p:nvSpPr>
            <p:spPr bwMode="auto">
              <a:xfrm>
                <a:off x="5172"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24" name="Oval 179">
                <a:extLst>
                  <a:ext uri="{FF2B5EF4-FFF2-40B4-BE49-F238E27FC236}">
                    <a16:creationId xmlns:a16="http://schemas.microsoft.com/office/drawing/2014/main" id="{4A9B541A-7735-1CE3-8658-7932E9C99029}"/>
                  </a:ext>
                </a:extLst>
              </p:cNvPr>
              <p:cNvSpPr>
                <a:spLocks noChangeArrowheads="1"/>
              </p:cNvSpPr>
              <p:nvPr/>
            </p:nvSpPr>
            <p:spPr bwMode="auto">
              <a:xfrm>
                <a:off x="6599"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25" name="Oval 180">
                <a:extLst>
                  <a:ext uri="{FF2B5EF4-FFF2-40B4-BE49-F238E27FC236}">
                    <a16:creationId xmlns:a16="http://schemas.microsoft.com/office/drawing/2014/main" id="{C4C63D5F-8E46-441A-A445-A7118D157CEB}"/>
                  </a:ext>
                </a:extLst>
              </p:cNvPr>
              <p:cNvSpPr>
                <a:spLocks noChangeArrowheads="1"/>
              </p:cNvSpPr>
              <p:nvPr/>
            </p:nvSpPr>
            <p:spPr bwMode="auto">
              <a:xfrm>
                <a:off x="4604"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77864" name="Group 181">
              <a:extLst>
                <a:ext uri="{FF2B5EF4-FFF2-40B4-BE49-F238E27FC236}">
                  <a16:creationId xmlns:a16="http://schemas.microsoft.com/office/drawing/2014/main" id="{9249B17B-0501-655E-8EEB-C9842B9D9E25}"/>
                </a:ext>
              </a:extLst>
            </p:cNvPr>
            <p:cNvGrpSpPr>
              <a:grpSpLocks/>
            </p:cNvGrpSpPr>
            <p:nvPr/>
          </p:nvGrpSpPr>
          <p:grpSpPr bwMode="auto">
            <a:xfrm>
              <a:off x="1338" y="1398"/>
              <a:ext cx="1316" cy="1315"/>
              <a:chOff x="4604" y="2259"/>
              <a:chExt cx="2119" cy="2063"/>
            </a:xfrm>
          </p:grpSpPr>
          <p:sp>
            <p:nvSpPr>
              <p:cNvPr id="77886" name="Line 182">
                <a:extLst>
                  <a:ext uri="{FF2B5EF4-FFF2-40B4-BE49-F238E27FC236}">
                    <a16:creationId xmlns:a16="http://schemas.microsoft.com/office/drawing/2014/main" id="{7D717230-2469-03D7-0CDF-A90E574BE137}"/>
                  </a:ext>
                </a:extLst>
              </p:cNvPr>
              <p:cNvSpPr>
                <a:spLocks noChangeShapeType="1"/>
              </p:cNvSpPr>
              <p:nvPr/>
            </p:nvSpPr>
            <p:spPr bwMode="auto">
              <a:xfrm rot="5390437">
                <a:off x="3935"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87" name="Line 183">
                <a:extLst>
                  <a:ext uri="{FF2B5EF4-FFF2-40B4-BE49-F238E27FC236}">
                    <a16:creationId xmlns:a16="http://schemas.microsoft.com/office/drawing/2014/main" id="{202B9AA3-7777-2A03-B48D-438C8E69FF22}"/>
                  </a:ext>
                </a:extLst>
              </p:cNvPr>
              <p:cNvSpPr>
                <a:spLocks noChangeShapeType="1"/>
              </p:cNvSpPr>
              <p:nvPr/>
            </p:nvSpPr>
            <p:spPr bwMode="auto">
              <a:xfrm rot="5390437">
                <a:off x="4512" y="3017"/>
                <a:ext cx="1440" cy="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88" name="Line 184">
                <a:extLst>
                  <a:ext uri="{FF2B5EF4-FFF2-40B4-BE49-F238E27FC236}">
                    <a16:creationId xmlns:a16="http://schemas.microsoft.com/office/drawing/2014/main" id="{07A2B1D2-2F1D-A25F-37FE-B2DC724B48B8}"/>
                  </a:ext>
                </a:extLst>
              </p:cNvPr>
              <p:cNvSpPr>
                <a:spLocks noChangeShapeType="1"/>
              </p:cNvSpPr>
              <p:nvPr/>
            </p:nvSpPr>
            <p:spPr bwMode="auto">
              <a:xfrm rot="5390437">
                <a:off x="5940" y="3017"/>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89" name="Line 185">
                <a:extLst>
                  <a:ext uri="{FF2B5EF4-FFF2-40B4-BE49-F238E27FC236}">
                    <a16:creationId xmlns:a16="http://schemas.microsoft.com/office/drawing/2014/main" id="{06A3DBE0-F046-B697-2F86-B185881202D0}"/>
                  </a:ext>
                </a:extLst>
              </p:cNvPr>
              <p:cNvSpPr>
                <a:spLocks noChangeShapeType="1"/>
              </p:cNvSpPr>
              <p:nvPr/>
            </p:nvSpPr>
            <p:spPr bwMode="auto">
              <a:xfrm rot="5390437">
                <a:off x="5388"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90" name="Line 186">
                <a:extLst>
                  <a:ext uri="{FF2B5EF4-FFF2-40B4-BE49-F238E27FC236}">
                    <a16:creationId xmlns:a16="http://schemas.microsoft.com/office/drawing/2014/main" id="{C67E01B4-4221-D3F0-EAD4-CA7AFABD09B8}"/>
                  </a:ext>
                </a:extLst>
              </p:cNvPr>
              <p:cNvSpPr>
                <a:spLocks noChangeShapeType="1"/>
              </p:cNvSpPr>
              <p:nvPr/>
            </p:nvSpPr>
            <p:spPr bwMode="auto">
              <a:xfrm flipV="1">
                <a:off x="6133" y="371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91" name="Line 187">
                <a:extLst>
                  <a:ext uri="{FF2B5EF4-FFF2-40B4-BE49-F238E27FC236}">
                    <a16:creationId xmlns:a16="http://schemas.microsoft.com/office/drawing/2014/main" id="{AC359200-4BC2-C3F2-F034-FEAA827D80E8}"/>
                  </a:ext>
                </a:extLst>
              </p:cNvPr>
              <p:cNvSpPr>
                <a:spLocks noChangeShapeType="1"/>
              </p:cNvSpPr>
              <p:nvPr/>
            </p:nvSpPr>
            <p:spPr bwMode="auto">
              <a:xfrm rot="280529" flipV="1">
                <a:off x="4667" y="228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92" name="Line 188">
                <a:extLst>
                  <a:ext uri="{FF2B5EF4-FFF2-40B4-BE49-F238E27FC236}">
                    <a16:creationId xmlns:a16="http://schemas.microsoft.com/office/drawing/2014/main" id="{E6DD67DB-27E4-5938-7746-DF312189F978}"/>
                  </a:ext>
                </a:extLst>
              </p:cNvPr>
              <p:cNvSpPr>
                <a:spLocks noChangeShapeType="1"/>
              </p:cNvSpPr>
              <p:nvPr/>
            </p:nvSpPr>
            <p:spPr bwMode="auto">
              <a:xfrm flipV="1">
                <a:off x="4680" y="3715"/>
                <a:ext cx="540" cy="54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93" name="Line 189">
                <a:extLst>
                  <a:ext uri="{FF2B5EF4-FFF2-40B4-BE49-F238E27FC236}">
                    <a16:creationId xmlns:a16="http://schemas.microsoft.com/office/drawing/2014/main" id="{52C57007-F020-58B5-0AA0-D5BAE0023F10}"/>
                  </a:ext>
                </a:extLst>
              </p:cNvPr>
              <p:cNvSpPr>
                <a:spLocks noChangeShapeType="1"/>
              </p:cNvSpPr>
              <p:nvPr/>
            </p:nvSpPr>
            <p:spPr bwMode="auto">
              <a:xfrm flipV="1">
                <a:off x="6107" y="2298"/>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94" name="Line 190">
                <a:extLst>
                  <a:ext uri="{FF2B5EF4-FFF2-40B4-BE49-F238E27FC236}">
                    <a16:creationId xmlns:a16="http://schemas.microsoft.com/office/drawing/2014/main" id="{4D590045-EEBA-2F82-6EC4-E1265719499F}"/>
                  </a:ext>
                </a:extLst>
              </p:cNvPr>
              <p:cNvSpPr>
                <a:spLocks noChangeShapeType="1"/>
              </p:cNvSpPr>
              <p:nvPr/>
            </p:nvSpPr>
            <p:spPr bwMode="auto">
              <a:xfrm>
                <a:off x="5220" y="3728"/>
                <a:ext cx="144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95" name="Line 191">
                <a:extLst>
                  <a:ext uri="{FF2B5EF4-FFF2-40B4-BE49-F238E27FC236}">
                    <a16:creationId xmlns:a16="http://schemas.microsoft.com/office/drawing/2014/main" id="{23E37F6E-721B-E2F2-5099-AB3BB5286D48}"/>
                  </a:ext>
                </a:extLst>
              </p:cNvPr>
              <p:cNvSpPr>
                <a:spLocks noChangeShapeType="1"/>
              </p:cNvSpPr>
              <p:nvPr/>
            </p:nvSpPr>
            <p:spPr bwMode="auto">
              <a:xfrm>
                <a:off x="4667" y="281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96" name="Line 192">
                <a:extLst>
                  <a:ext uri="{FF2B5EF4-FFF2-40B4-BE49-F238E27FC236}">
                    <a16:creationId xmlns:a16="http://schemas.microsoft.com/office/drawing/2014/main" id="{0713B064-9FE5-8C74-4616-122E0062AA03}"/>
                  </a:ext>
                </a:extLst>
              </p:cNvPr>
              <p:cNvSpPr>
                <a:spLocks noChangeShapeType="1"/>
              </p:cNvSpPr>
              <p:nvPr/>
            </p:nvSpPr>
            <p:spPr bwMode="auto">
              <a:xfrm>
                <a:off x="4659" y="4273"/>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97" name="Line 193">
                <a:extLst>
                  <a:ext uri="{FF2B5EF4-FFF2-40B4-BE49-F238E27FC236}">
                    <a16:creationId xmlns:a16="http://schemas.microsoft.com/office/drawing/2014/main" id="{7644DC58-AFC5-F819-0859-0E8C014C4553}"/>
                  </a:ext>
                </a:extLst>
              </p:cNvPr>
              <p:cNvSpPr>
                <a:spLocks noChangeShapeType="1"/>
              </p:cNvSpPr>
              <p:nvPr/>
            </p:nvSpPr>
            <p:spPr bwMode="auto">
              <a:xfrm>
                <a:off x="5220" y="229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98" name="Oval 194">
                <a:extLst>
                  <a:ext uri="{FF2B5EF4-FFF2-40B4-BE49-F238E27FC236}">
                    <a16:creationId xmlns:a16="http://schemas.microsoft.com/office/drawing/2014/main" id="{97C10EC8-8234-86C4-0CDE-F0E8B6B17F81}"/>
                  </a:ext>
                </a:extLst>
              </p:cNvPr>
              <p:cNvSpPr>
                <a:spLocks noChangeArrowheads="1"/>
              </p:cNvSpPr>
              <p:nvPr/>
            </p:nvSpPr>
            <p:spPr bwMode="auto">
              <a:xfrm>
                <a:off x="6046"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899" name="Oval 195">
                <a:extLst>
                  <a:ext uri="{FF2B5EF4-FFF2-40B4-BE49-F238E27FC236}">
                    <a16:creationId xmlns:a16="http://schemas.microsoft.com/office/drawing/2014/main" id="{50C2E957-DDB4-3CA3-2B8E-1C6F3CF753FA}"/>
                  </a:ext>
                </a:extLst>
              </p:cNvPr>
              <p:cNvSpPr>
                <a:spLocks noChangeArrowheads="1"/>
              </p:cNvSpPr>
              <p:nvPr/>
            </p:nvSpPr>
            <p:spPr bwMode="auto">
              <a:xfrm>
                <a:off x="6059"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00" name="Oval 196">
                <a:extLst>
                  <a:ext uri="{FF2B5EF4-FFF2-40B4-BE49-F238E27FC236}">
                    <a16:creationId xmlns:a16="http://schemas.microsoft.com/office/drawing/2014/main" id="{9A31149F-0CF2-8FF3-26B0-EDC14F2DB0BE}"/>
                  </a:ext>
                </a:extLst>
              </p:cNvPr>
              <p:cNvSpPr>
                <a:spLocks noChangeArrowheads="1"/>
              </p:cNvSpPr>
              <p:nvPr/>
            </p:nvSpPr>
            <p:spPr bwMode="auto">
              <a:xfrm>
                <a:off x="517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01" name="Oval 197">
                <a:extLst>
                  <a:ext uri="{FF2B5EF4-FFF2-40B4-BE49-F238E27FC236}">
                    <a16:creationId xmlns:a16="http://schemas.microsoft.com/office/drawing/2014/main" id="{F37C461E-ED36-6957-0904-17930FC6AC12}"/>
                  </a:ext>
                </a:extLst>
              </p:cNvPr>
              <p:cNvSpPr>
                <a:spLocks noChangeArrowheads="1"/>
              </p:cNvSpPr>
              <p:nvPr/>
            </p:nvSpPr>
            <p:spPr bwMode="auto">
              <a:xfrm>
                <a:off x="661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02" name="Oval 198">
                <a:extLst>
                  <a:ext uri="{FF2B5EF4-FFF2-40B4-BE49-F238E27FC236}">
                    <a16:creationId xmlns:a16="http://schemas.microsoft.com/office/drawing/2014/main" id="{B2335DAF-A44A-797E-380A-DAE415C0A3E2}"/>
                  </a:ext>
                </a:extLst>
              </p:cNvPr>
              <p:cNvSpPr>
                <a:spLocks noChangeArrowheads="1"/>
              </p:cNvSpPr>
              <p:nvPr/>
            </p:nvSpPr>
            <p:spPr bwMode="auto">
              <a:xfrm>
                <a:off x="4608"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03" name="Oval 199">
                <a:extLst>
                  <a:ext uri="{FF2B5EF4-FFF2-40B4-BE49-F238E27FC236}">
                    <a16:creationId xmlns:a16="http://schemas.microsoft.com/office/drawing/2014/main" id="{AE57AD01-0F86-2DC5-D8A3-5EDB32DD95D3}"/>
                  </a:ext>
                </a:extLst>
              </p:cNvPr>
              <p:cNvSpPr>
                <a:spLocks noChangeArrowheads="1"/>
              </p:cNvSpPr>
              <p:nvPr/>
            </p:nvSpPr>
            <p:spPr bwMode="auto">
              <a:xfrm>
                <a:off x="5172"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04" name="Oval 200">
                <a:extLst>
                  <a:ext uri="{FF2B5EF4-FFF2-40B4-BE49-F238E27FC236}">
                    <a16:creationId xmlns:a16="http://schemas.microsoft.com/office/drawing/2014/main" id="{968F363C-43D9-E31A-2F8F-AF7276122A8F}"/>
                  </a:ext>
                </a:extLst>
              </p:cNvPr>
              <p:cNvSpPr>
                <a:spLocks noChangeArrowheads="1"/>
              </p:cNvSpPr>
              <p:nvPr/>
            </p:nvSpPr>
            <p:spPr bwMode="auto">
              <a:xfrm>
                <a:off x="6599"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905" name="Oval 201">
                <a:extLst>
                  <a:ext uri="{FF2B5EF4-FFF2-40B4-BE49-F238E27FC236}">
                    <a16:creationId xmlns:a16="http://schemas.microsoft.com/office/drawing/2014/main" id="{BCD78BDE-868A-4DDB-0E0A-77E9BAF35E09}"/>
                  </a:ext>
                </a:extLst>
              </p:cNvPr>
              <p:cNvSpPr>
                <a:spLocks noChangeArrowheads="1"/>
              </p:cNvSpPr>
              <p:nvPr/>
            </p:nvSpPr>
            <p:spPr bwMode="auto">
              <a:xfrm>
                <a:off x="4604"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77865" name="Group 202">
              <a:extLst>
                <a:ext uri="{FF2B5EF4-FFF2-40B4-BE49-F238E27FC236}">
                  <a16:creationId xmlns:a16="http://schemas.microsoft.com/office/drawing/2014/main" id="{2789E036-F9F9-2D52-022E-8310D05EA8FF}"/>
                </a:ext>
              </a:extLst>
            </p:cNvPr>
            <p:cNvGrpSpPr>
              <a:grpSpLocks/>
            </p:cNvGrpSpPr>
            <p:nvPr/>
          </p:nvGrpSpPr>
          <p:grpSpPr bwMode="auto">
            <a:xfrm>
              <a:off x="1338" y="2315"/>
              <a:ext cx="1316" cy="1315"/>
              <a:chOff x="4604" y="2259"/>
              <a:chExt cx="2119" cy="2063"/>
            </a:xfrm>
          </p:grpSpPr>
          <p:sp>
            <p:nvSpPr>
              <p:cNvPr id="77866" name="Line 203">
                <a:extLst>
                  <a:ext uri="{FF2B5EF4-FFF2-40B4-BE49-F238E27FC236}">
                    <a16:creationId xmlns:a16="http://schemas.microsoft.com/office/drawing/2014/main" id="{358C1600-172F-BB09-5CF7-8FCAA06BAC3B}"/>
                  </a:ext>
                </a:extLst>
              </p:cNvPr>
              <p:cNvSpPr>
                <a:spLocks noChangeShapeType="1"/>
              </p:cNvSpPr>
              <p:nvPr/>
            </p:nvSpPr>
            <p:spPr bwMode="auto">
              <a:xfrm rot="5390437">
                <a:off x="3935"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67" name="Line 204">
                <a:extLst>
                  <a:ext uri="{FF2B5EF4-FFF2-40B4-BE49-F238E27FC236}">
                    <a16:creationId xmlns:a16="http://schemas.microsoft.com/office/drawing/2014/main" id="{8569793D-B6E6-53F4-590D-3CA78DD16685}"/>
                  </a:ext>
                </a:extLst>
              </p:cNvPr>
              <p:cNvSpPr>
                <a:spLocks noChangeShapeType="1"/>
              </p:cNvSpPr>
              <p:nvPr/>
            </p:nvSpPr>
            <p:spPr bwMode="auto">
              <a:xfrm rot="5390437">
                <a:off x="4512" y="3017"/>
                <a:ext cx="1440" cy="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68" name="Line 205">
                <a:extLst>
                  <a:ext uri="{FF2B5EF4-FFF2-40B4-BE49-F238E27FC236}">
                    <a16:creationId xmlns:a16="http://schemas.microsoft.com/office/drawing/2014/main" id="{52665D91-110A-B145-049E-9479278C737F}"/>
                  </a:ext>
                </a:extLst>
              </p:cNvPr>
              <p:cNvSpPr>
                <a:spLocks noChangeShapeType="1"/>
              </p:cNvSpPr>
              <p:nvPr/>
            </p:nvSpPr>
            <p:spPr bwMode="auto">
              <a:xfrm rot="5390437">
                <a:off x="5940" y="3017"/>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69" name="Line 206">
                <a:extLst>
                  <a:ext uri="{FF2B5EF4-FFF2-40B4-BE49-F238E27FC236}">
                    <a16:creationId xmlns:a16="http://schemas.microsoft.com/office/drawing/2014/main" id="{C42C8059-8600-CAF6-D14F-CF1743F1E9F2}"/>
                  </a:ext>
                </a:extLst>
              </p:cNvPr>
              <p:cNvSpPr>
                <a:spLocks noChangeShapeType="1"/>
              </p:cNvSpPr>
              <p:nvPr/>
            </p:nvSpPr>
            <p:spPr bwMode="auto">
              <a:xfrm rot="5390437">
                <a:off x="5388" y="3550"/>
                <a:ext cx="14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70" name="Line 207">
                <a:extLst>
                  <a:ext uri="{FF2B5EF4-FFF2-40B4-BE49-F238E27FC236}">
                    <a16:creationId xmlns:a16="http://schemas.microsoft.com/office/drawing/2014/main" id="{40E589ED-786F-F92B-8BD7-7DC086660793}"/>
                  </a:ext>
                </a:extLst>
              </p:cNvPr>
              <p:cNvSpPr>
                <a:spLocks noChangeShapeType="1"/>
              </p:cNvSpPr>
              <p:nvPr/>
            </p:nvSpPr>
            <p:spPr bwMode="auto">
              <a:xfrm flipV="1">
                <a:off x="6133" y="371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71" name="Line 208">
                <a:extLst>
                  <a:ext uri="{FF2B5EF4-FFF2-40B4-BE49-F238E27FC236}">
                    <a16:creationId xmlns:a16="http://schemas.microsoft.com/office/drawing/2014/main" id="{B441AB8C-3FD0-3CE2-4C26-43AE02BF049F}"/>
                  </a:ext>
                </a:extLst>
              </p:cNvPr>
              <p:cNvSpPr>
                <a:spLocks noChangeShapeType="1"/>
              </p:cNvSpPr>
              <p:nvPr/>
            </p:nvSpPr>
            <p:spPr bwMode="auto">
              <a:xfrm rot="280529" flipV="1">
                <a:off x="4667" y="2285"/>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72" name="Line 209">
                <a:extLst>
                  <a:ext uri="{FF2B5EF4-FFF2-40B4-BE49-F238E27FC236}">
                    <a16:creationId xmlns:a16="http://schemas.microsoft.com/office/drawing/2014/main" id="{4DAEAD39-4983-0D2B-7B37-2CE8DB108647}"/>
                  </a:ext>
                </a:extLst>
              </p:cNvPr>
              <p:cNvSpPr>
                <a:spLocks noChangeShapeType="1"/>
              </p:cNvSpPr>
              <p:nvPr/>
            </p:nvSpPr>
            <p:spPr bwMode="auto">
              <a:xfrm flipV="1">
                <a:off x="4680" y="3715"/>
                <a:ext cx="540" cy="54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73" name="Line 210">
                <a:extLst>
                  <a:ext uri="{FF2B5EF4-FFF2-40B4-BE49-F238E27FC236}">
                    <a16:creationId xmlns:a16="http://schemas.microsoft.com/office/drawing/2014/main" id="{567D9D20-0780-FED4-3CD9-04DEA9DCB915}"/>
                  </a:ext>
                </a:extLst>
              </p:cNvPr>
              <p:cNvSpPr>
                <a:spLocks noChangeShapeType="1"/>
              </p:cNvSpPr>
              <p:nvPr/>
            </p:nvSpPr>
            <p:spPr bwMode="auto">
              <a:xfrm flipV="1">
                <a:off x="6107" y="2298"/>
                <a:ext cx="540" cy="54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74" name="Line 211">
                <a:extLst>
                  <a:ext uri="{FF2B5EF4-FFF2-40B4-BE49-F238E27FC236}">
                    <a16:creationId xmlns:a16="http://schemas.microsoft.com/office/drawing/2014/main" id="{2A0A875B-B2BD-3924-56E5-C2D918ED6176}"/>
                  </a:ext>
                </a:extLst>
              </p:cNvPr>
              <p:cNvSpPr>
                <a:spLocks noChangeShapeType="1"/>
              </p:cNvSpPr>
              <p:nvPr/>
            </p:nvSpPr>
            <p:spPr bwMode="auto">
              <a:xfrm>
                <a:off x="5220" y="3728"/>
                <a:ext cx="1440" cy="0"/>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75" name="Line 212">
                <a:extLst>
                  <a:ext uri="{FF2B5EF4-FFF2-40B4-BE49-F238E27FC236}">
                    <a16:creationId xmlns:a16="http://schemas.microsoft.com/office/drawing/2014/main" id="{30EC2B4B-4905-7865-80FD-CB0FDD6F1DD1}"/>
                  </a:ext>
                </a:extLst>
              </p:cNvPr>
              <p:cNvSpPr>
                <a:spLocks noChangeShapeType="1"/>
              </p:cNvSpPr>
              <p:nvPr/>
            </p:nvSpPr>
            <p:spPr bwMode="auto">
              <a:xfrm>
                <a:off x="4667" y="281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76" name="Line 213">
                <a:extLst>
                  <a:ext uri="{FF2B5EF4-FFF2-40B4-BE49-F238E27FC236}">
                    <a16:creationId xmlns:a16="http://schemas.microsoft.com/office/drawing/2014/main" id="{591B2DC2-98B7-7E7D-01D0-7CDBED4742A7}"/>
                  </a:ext>
                </a:extLst>
              </p:cNvPr>
              <p:cNvSpPr>
                <a:spLocks noChangeShapeType="1"/>
              </p:cNvSpPr>
              <p:nvPr/>
            </p:nvSpPr>
            <p:spPr bwMode="auto">
              <a:xfrm>
                <a:off x="4659" y="4273"/>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77" name="Line 214">
                <a:extLst>
                  <a:ext uri="{FF2B5EF4-FFF2-40B4-BE49-F238E27FC236}">
                    <a16:creationId xmlns:a16="http://schemas.microsoft.com/office/drawing/2014/main" id="{19913A5D-6463-9821-DDE4-32508577841C}"/>
                  </a:ext>
                </a:extLst>
              </p:cNvPr>
              <p:cNvSpPr>
                <a:spLocks noChangeShapeType="1"/>
              </p:cNvSpPr>
              <p:nvPr/>
            </p:nvSpPr>
            <p:spPr bwMode="auto">
              <a:xfrm>
                <a:off x="5220" y="2298"/>
                <a:ext cx="1440"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77878" name="Oval 215">
                <a:extLst>
                  <a:ext uri="{FF2B5EF4-FFF2-40B4-BE49-F238E27FC236}">
                    <a16:creationId xmlns:a16="http://schemas.microsoft.com/office/drawing/2014/main" id="{BBD187D8-EF7F-7AF2-25FC-6E3FEA46F7C1}"/>
                  </a:ext>
                </a:extLst>
              </p:cNvPr>
              <p:cNvSpPr>
                <a:spLocks noChangeArrowheads="1"/>
              </p:cNvSpPr>
              <p:nvPr/>
            </p:nvSpPr>
            <p:spPr bwMode="auto">
              <a:xfrm>
                <a:off x="6046"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879" name="Oval 216">
                <a:extLst>
                  <a:ext uri="{FF2B5EF4-FFF2-40B4-BE49-F238E27FC236}">
                    <a16:creationId xmlns:a16="http://schemas.microsoft.com/office/drawing/2014/main" id="{F6E00D72-782C-DE73-3B62-DBF84145678C}"/>
                  </a:ext>
                </a:extLst>
              </p:cNvPr>
              <p:cNvSpPr>
                <a:spLocks noChangeArrowheads="1"/>
              </p:cNvSpPr>
              <p:nvPr/>
            </p:nvSpPr>
            <p:spPr bwMode="auto">
              <a:xfrm>
                <a:off x="6059"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880" name="Oval 217">
                <a:extLst>
                  <a:ext uri="{FF2B5EF4-FFF2-40B4-BE49-F238E27FC236}">
                    <a16:creationId xmlns:a16="http://schemas.microsoft.com/office/drawing/2014/main" id="{DD144A02-8E7E-0187-9839-0BAD003D6D5E}"/>
                  </a:ext>
                </a:extLst>
              </p:cNvPr>
              <p:cNvSpPr>
                <a:spLocks noChangeArrowheads="1"/>
              </p:cNvSpPr>
              <p:nvPr/>
            </p:nvSpPr>
            <p:spPr bwMode="auto">
              <a:xfrm>
                <a:off x="517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881" name="Oval 218">
                <a:extLst>
                  <a:ext uri="{FF2B5EF4-FFF2-40B4-BE49-F238E27FC236}">
                    <a16:creationId xmlns:a16="http://schemas.microsoft.com/office/drawing/2014/main" id="{B2A26D4E-1D4A-9812-2233-9DA75BDDB210}"/>
                  </a:ext>
                </a:extLst>
              </p:cNvPr>
              <p:cNvSpPr>
                <a:spLocks noChangeArrowheads="1"/>
              </p:cNvSpPr>
              <p:nvPr/>
            </p:nvSpPr>
            <p:spPr bwMode="auto">
              <a:xfrm>
                <a:off x="6610" y="366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882" name="Oval 219">
                <a:extLst>
                  <a:ext uri="{FF2B5EF4-FFF2-40B4-BE49-F238E27FC236}">
                    <a16:creationId xmlns:a16="http://schemas.microsoft.com/office/drawing/2014/main" id="{5C0C0C91-F5B8-3643-1C36-5D7BB52177D3}"/>
                  </a:ext>
                </a:extLst>
              </p:cNvPr>
              <p:cNvSpPr>
                <a:spLocks noChangeArrowheads="1"/>
              </p:cNvSpPr>
              <p:nvPr/>
            </p:nvSpPr>
            <p:spPr bwMode="auto">
              <a:xfrm>
                <a:off x="4608" y="420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883" name="Oval 220">
                <a:extLst>
                  <a:ext uri="{FF2B5EF4-FFF2-40B4-BE49-F238E27FC236}">
                    <a16:creationId xmlns:a16="http://schemas.microsoft.com/office/drawing/2014/main" id="{FE830F28-89EC-428C-9676-847FB0FC4CA2}"/>
                  </a:ext>
                </a:extLst>
              </p:cNvPr>
              <p:cNvSpPr>
                <a:spLocks noChangeArrowheads="1"/>
              </p:cNvSpPr>
              <p:nvPr/>
            </p:nvSpPr>
            <p:spPr bwMode="auto">
              <a:xfrm>
                <a:off x="5172"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884" name="Oval 221">
                <a:extLst>
                  <a:ext uri="{FF2B5EF4-FFF2-40B4-BE49-F238E27FC236}">
                    <a16:creationId xmlns:a16="http://schemas.microsoft.com/office/drawing/2014/main" id="{B712C507-9759-F445-0006-3452CCD60D48}"/>
                  </a:ext>
                </a:extLst>
              </p:cNvPr>
              <p:cNvSpPr>
                <a:spLocks noChangeArrowheads="1"/>
              </p:cNvSpPr>
              <p:nvPr/>
            </p:nvSpPr>
            <p:spPr bwMode="auto">
              <a:xfrm>
                <a:off x="6599" y="2259"/>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885" name="Oval 222">
                <a:extLst>
                  <a:ext uri="{FF2B5EF4-FFF2-40B4-BE49-F238E27FC236}">
                    <a16:creationId xmlns:a16="http://schemas.microsoft.com/office/drawing/2014/main" id="{C0ED5C93-A57A-4D4C-E5A3-0D61445797C4}"/>
                  </a:ext>
                </a:extLst>
              </p:cNvPr>
              <p:cNvSpPr>
                <a:spLocks noChangeArrowheads="1"/>
              </p:cNvSpPr>
              <p:nvPr/>
            </p:nvSpPr>
            <p:spPr bwMode="auto">
              <a:xfrm>
                <a:off x="4604" y="2753"/>
                <a:ext cx="113" cy="113"/>
              </a:xfrm>
              <a:prstGeom prst="ellipse">
                <a:avLst/>
              </a:prstGeom>
              <a:solidFill>
                <a:srgbClr val="000000"/>
              </a:solidFill>
              <a:ln w="9525">
                <a:solidFill>
                  <a:srgbClr val="000000"/>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grpSp>
      </p:grpSp>
      <p:sp>
        <p:nvSpPr>
          <p:cNvPr id="722145" name="AutoShape 225">
            <a:extLst>
              <a:ext uri="{FF2B5EF4-FFF2-40B4-BE49-F238E27FC236}">
                <a16:creationId xmlns:a16="http://schemas.microsoft.com/office/drawing/2014/main" id="{C8273AE0-DD4A-DE04-D2E6-1DAFC4FA296B}"/>
              </a:ext>
            </a:extLst>
          </p:cNvPr>
          <p:cNvSpPr>
            <a:spLocks noChangeArrowheads="1"/>
          </p:cNvSpPr>
          <p:nvPr/>
        </p:nvSpPr>
        <p:spPr bwMode="auto">
          <a:xfrm>
            <a:off x="6645275" y="1311275"/>
            <a:ext cx="1944688" cy="4968875"/>
          </a:xfrm>
          <a:prstGeom prst="parallelogram">
            <a:avLst>
              <a:gd name="adj" fmla="val 26449"/>
            </a:avLst>
          </a:prstGeom>
          <a:solidFill>
            <a:srgbClr val="FFFF00">
              <a:alpha val="23921"/>
            </a:srgb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22147" name="AutoShape 227">
            <a:extLst>
              <a:ext uri="{FF2B5EF4-FFF2-40B4-BE49-F238E27FC236}">
                <a16:creationId xmlns:a16="http://schemas.microsoft.com/office/drawing/2014/main" id="{11EBD070-989C-0B91-CC7B-021F62E0CA01}"/>
              </a:ext>
            </a:extLst>
          </p:cNvPr>
          <p:cNvSpPr>
            <a:spLocks noChangeArrowheads="1"/>
          </p:cNvSpPr>
          <p:nvPr/>
        </p:nvSpPr>
        <p:spPr bwMode="auto">
          <a:xfrm>
            <a:off x="1116013" y="2679700"/>
            <a:ext cx="1944687" cy="2016125"/>
          </a:xfrm>
          <a:prstGeom prst="parallelogram">
            <a:avLst>
              <a:gd name="adj" fmla="val 26449"/>
            </a:avLst>
          </a:prstGeom>
          <a:solidFill>
            <a:srgbClr val="0000FF">
              <a:alpha val="23921"/>
            </a:srgb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22148" name="AutoShape 228">
            <a:extLst>
              <a:ext uri="{FF2B5EF4-FFF2-40B4-BE49-F238E27FC236}">
                <a16:creationId xmlns:a16="http://schemas.microsoft.com/office/drawing/2014/main" id="{5813E1AA-1C03-87EE-FA5B-73E97848C60A}"/>
              </a:ext>
            </a:extLst>
          </p:cNvPr>
          <p:cNvSpPr>
            <a:spLocks noChangeArrowheads="1"/>
          </p:cNvSpPr>
          <p:nvPr/>
        </p:nvSpPr>
        <p:spPr bwMode="auto">
          <a:xfrm>
            <a:off x="1116013" y="4121150"/>
            <a:ext cx="1944687" cy="2016125"/>
          </a:xfrm>
          <a:prstGeom prst="parallelogram">
            <a:avLst>
              <a:gd name="adj" fmla="val 26449"/>
            </a:avLst>
          </a:prstGeom>
          <a:solidFill>
            <a:srgbClr val="0000FF">
              <a:alpha val="23921"/>
            </a:srgb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22149" name="AutoShape 229">
            <a:extLst>
              <a:ext uri="{FF2B5EF4-FFF2-40B4-BE49-F238E27FC236}">
                <a16:creationId xmlns:a16="http://schemas.microsoft.com/office/drawing/2014/main" id="{B220613F-33BC-BF5A-D279-0AC24F2E3A22}"/>
              </a:ext>
            </a:extLst>
          </p:cNvPr>
          <p:cNvSpPr>
            <a:spLocks noChangeArrowheads="1"/>
          </p:cNvSpPr>
          <p:nvPr/>
        </p:nvSpPr>
        <p:spPr bwMode="auto">
          <a:xfrm>
            <a:off x="3995738" y="2752725"/>
            <a:ext cx="1944687" cy="3455988"/>
          </a:xfrm>
          <a:prstGeom prst="parallelogram">
            <a:avLst>
              <a:gd name="adj" fmla="val 26449"/>
            </a:avLst>
          </a:prstGeom>
          <a:solidFill>
            <a:srgbClr val="CC0000">
              <a:alpha val="23921"/>
            </a:srgbClr>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854" name="Text Box 230">
            <a:extLst>
              <a:ext uri="{FF2B5EF4-FFF2-40B4-BE49-F238E27FC236}">
                <a16:creationId xmlns:a16="http://schemas.microsoft.com/office/drawing/2014/main" id="{DE0E8AB4-DDE7-199A-23DA-A475ED9B9C17}"/>
              </a:ext>
            </a:extLst>
          </p:cNvPr>
          <p:cNvSpPr txBox="1">
            <a:spLocks noChangeArrowheads="1"/>
          </p:cNvSpPr>
          <p:nvPr/>
        </p:nvSpPr>
        <p:spPr bwMode="auto">
          <a:xfrm>
            <a:off x="1743075" y="7270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22151" name="Text Box 231">
            <a:extLst>
              <a:ext uri="{FF2B5EF4-FFF2-40B4-BE49-F238E27FC236}">
                <a16:creationId xmlns:a16="http://schemas.microsoft.com/office/drawing/2014/main" id="{3EEE35F5-A1FD-D284-5AA0-5FFEFAC5929E}"/>
              </a:ext>
            </a:extLst>
          </p:cNvPr>
          <p:cNvSpPr txBox="1">
            <a:spLocks noChangeArrowheads="1"/>
          </p:cNvSpPr>
          <p:nvPr/>
        </p:nvSpPr>
        <p:spPr bwMode="auto">
          <a:xfrm>
            <a:off x="1887538" y="755650"/>
            <a:ext cx="85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(101)</a:t>
            </a:r>
          </a:p>
        </p:txBody>
      </p:sp>
      <p:sp>
        <p:nvSpPr>
          <p:cNvPr id="722152" name="Text Box 232">
            <a:extLst>
              <a:ext uri="{FF2B5EF4-FFF2-40B4-BE49-F238E27FC236}">
                <a16:creationId xmlns:a16="http://schemas.microsoft.com/office/drawing/2014/main" id="{2E3C3675-8BAF-D094-1C8E-6B625986FDD0}"/>
              </a:ext>
            </a:extLst>
          </p:cNvPr>
          <p:cNvSpPr txBox="1">
            <a:spLocks noChangeArrowheads="1"/>
          </p:cNvSpPr>
          <p:nvPr/>
        </p:nvSpPr>
        <p:spPr bwMode="auto">
          <a:xfrm>
            <a:off x="4716463" y="808038"/>
            <a:ext cx="850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(201)</a:t>
            </a:r>
          </a:p>
        </p:txBody>
      </p:sp>
      <p:sp>
        <p:nvSpPr>
          <p:cNvPr id="722153" name="Text Box 233">
            <a:extLst>
              <a:ext uri="{FF2B5EF4-FFF2-40B4-BE49-F238E27FC236}">
                <a16:creationId xmlns:a16="http://schemas.microsoft.com/office/drawing/2014/main" id="{272094DE-7987-CE0E-7C07-31AA12E160CF}"/>
              </a:ext>
            </a:extLst>
          </p:cNvPr>
          <p:cNvSpPr txBox="1">
            <a:spLocks noChangeArrowheads="1"/>
          </p:cNvSpPr>
          <p:nvPr/>
        </p:nvSpPr>
        <p:spPr bwMode="auto">
          <a:xfrm>
            <a:off x="7380288" y="882650"/>
            <a:ext cx="85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(301)</a:t>
            </a:r>
          </a:p>
        </p:txBody>
      </p:sp>
      <p:sp>
        <p:nvSpPr>
          <p:cNvPr id="77858" name="Rectangle 2">
            <a:extLst>
              <a:ext uri="{FF2B5EF4-FFF2-40B4-BE49-F238E27FC236}">
                <a16:creationId xmlns:a16="http://schemas.microsoft.com/office/drawing/2014/main" id="{3DEDD6D7-7308-6F3A-0F97-1598D1784FCD}"/>
              </a:ext>
            </a:extLst>
          </p:cNvPr>
          <p:cNvSpPr>
            <a:spLocks noRot="1" noChangeArrowheads="1"/>
          </p:cNvSpPr>
          <p:nvPr/>
        </p:nvSpPr>
        <p:spPr bwMode="auto">
          <a:xfrm>
            <a:off x="323850" y="-100013"/>
            <a:ext cx="8377238"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晶面的密勒指数</a:t>
            </a:r>
            <a:endParaRPr lang="en-US" altLang="zh-CN"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22157" name="Object 2">
            <a:extLst>
              <a:ext uri="{FF2B5EF4-FFF2-40B4-BE49-F238E27FC236}">
                <a16:creationId xmlns:a16="http://schemas.microsoft.com/office/drawing/2014/main" id="{F8802BCD-97F2-1FA6-97D2-80CB744A0EDB}"/>
              </a:ext>
            </a:extLst>
          </p:cNvPr>
          <p:cNvGraphicFramePr>
            <a:graphicFrameLocks noChangeAspect="1"/>
          </p:cNvGraphicFramePr>
          <p:nvPr/>
        </p:nvGraphicFramePr>
        <p:xfrm>
          <a:off x="325438" y="3535363"/>
          <a:ext cx="2806700" cy="890587"/>
        </p:xfrm>
        <a:graphic>
          <a:graphicData uri="http://schemas.openxmlformats.org/presentationml/2006/ole">
            <mc:AlternateContent xmlns:mc="http://schemas.openxmlformats.org/markup-compatibility/2006">
              <mc:Choice xmlns:v="urn:schemas-microsoft-com:vml" Requires="v">
                <p:oleObj name="公式" r:id="rId2" imgW="1066337" imgH="393529" progId="Equation.3">
                  <p:embed/>
                </p:oleObj>
              </mc:Choice>
              <mc:Fallback>
                <p:oleObj name="公式" r:id="rId2" imgW="1066337" imgH="393529"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3535363"/>
                        <a:ext cx="2806700" cy="890587"/>
                      </a:xfrm>
                      <a:prstGeom prst="rect">
                        <a:avLst/>
                      </a:prstGeom>
                      <a:gradFill rotWithShape="1">
                        <a:gsLst>
                          <a:gs pos="0">
                            <a:srgbClr val="66FF33"/>
                          </a:gs>
                          <a:gs pos="50000">
                            <a:srgbClr val="F5FFF2"/>
                          </a:gs>
                          <a:gs pos="100000">
                            <a:srgbClr val="66FF3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2158" name="Object 3">
            <a:extLst>
              <a:ext uri="{FF2B5EF4-FFF2-40B4-BE49-F238E27FC236}">
                <a16:creationId xmlns:a16="http://schemas.microsoft.com/office/drawing/2014/main" id="{BE5479F9-DADD-C4C9-9227-1556096499FD}"/>
              </a:ext>
            </a:extLst>
          </p:cNvPr>
          <p:cNvGraphicFramePr>
            <a:graphicFrameLocks noChangeAspect="1"/>
          </p:cNvGraphicFramePr>
          <p:nvPr/>
        </p:nvGraphicFramePr>
        <p:xfrm>
          <a:off x="3419475" y="3535363"/>
          <a:ext cx="2806700" cy="890587"/>
        </p:xfrm>
        <a:graphic>
          <a:graphicData uri="http://schemas.openxmlformats.org/presentationml/2006/ole">
            <mc:AlternateContent xmlns:mc="http://schemas.openxmlformats.org/markup-compatibility/2006">
              <mc:Choice xmlns:v="urn:schemas-microsoft-com:vml" Requires="v">
                <p:oleObj name="公式" r:id="rId4" imgW="1066337" imgH="393529" progId="Equation.3">
                  <p:embed/>
                </p:oleObj>
              </mc:Choice>
              <mc:Fallback>
                <p:oleObj name="公式" r:id="rId4" imgW="1066337" imgH="393529"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3535363"/>
                        <a:ext cx="2806700" cy="890587"/>
                      </a:xfrm>
                      <a:prstGeom prst="rect">
                        <a:avLst/>
                      </a:prstGeom>
                      <a:gradFill rotWithShape="1">
                        <a:gsLst>
                          <a:gs pos="0">
                            <a:srgbClr val="66FF33"/>
                          </a:gs>
                          <a:gs pos="50000">
                            <a:srgbClr val="F5FFF2"/>
                          </a:gs>
                          <a:gs pos="100000">
                            <a:srgbClr val="66FF3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2159" name="Object 4">
            <a:extLst>
              <a:ext uri="{FF2B5EF4-FFF2-40B4-BE49-F238E27FC236}">
                <a16:creationId xmlns:a16="http://schemas.microsoft.com/office/drawing/2014/main" id="{23EB9DCB-B848-BE92-8ECF-9F36F23FABD1}"/>
              </a:ext>
            </a:extLst>
          </p:cNvPr>
          <p:cNvGraphicFramePr>
            <a:graphicFrameLocks noChangeAspect="1"/>
          </p:cNvGraphicFramePr>
          <p:nvPr/>
        </p:nvGraphicFramePr>
        <p:xfrm>
          <a:off x="6337300" y="3535363"/>
          <a:ext cx="2806700" cy="890587"/>
        </p:xfrm>
        <a:graphic>
          <a:graphicData uri="http://schemas.openxmlformats.org/presentationml/2006/ole">
            <mc:AlternateContent xmlns:mc="http://schemas.openxmlformats.org/markup-compatibility/2006">
              <mc:Choice xmlns:v="urn:schemas-microsoft-com:vml" Requires="v">
                <p:oleObj name="公式" r:id="rId6" imgW="1066337" imgH="393529" progId="Equation.3">
                  <p:embed/>
                </p:oleObj>
              </mc:Choice>
              <mc:Fallback>
                <p:oleObj name="公式" r:id="rId6" imgW="1066337" imgH="393529"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7300" y="3535363"/>
                        <a:ext cx="2806700" cy="890587"/>
                      </a:xfrm>
                      <a:prstGeom prst="rect">
                        <a:avLst/>
                      </a:prstGeom>
                      <a:gradFill rotWithShape="1">
                        <a:gsLst>
                          <a:gs pos="0">
                            <a:srgbClr val="66FF33"/>
                          </a:gs>
                          <a:gs pos="50000">
                            <a:srgbClr val="F5FFF2"/>
                          </a:gs>
                          <a:gs pos="100000">
                            <a:srgbClr val="66FF3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62" name="灯片编号占位符 3">
            <a:extLst>
              <a:ext uri="{FF2B5EF4-FFF2-40B4-BE49-F238E27FC236}">
                <a16:creationId xmlns:a16="http://schemas.microsoft.com/office/drawing/2014/main" id="{AF242D9E-D3BE-B14C-1EE1-8284DD15E2A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A4B371D-4EA5-418B-93A1-325E9AD789B6}"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39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22147"/>
                                        </p:tgtEl>
                                        <p:attrNameLst>
                                          <p:attrName>style.visibility</p:attrName>
                                        </p:attrNameLst>
                                      </p:cBhvr>
                                      <p:to>
                                        <p:strVal val="visible"/>
                                      </p:to>
                                    </p:set>
                                    <p:animEffect transition="in" filter="dissolve">
                                      <p:cBhvr>
                                        <p:cTn id="7" dur="500"/>
                                        <p:tgtEl>
                                          <p:spTgt spid="7221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22148"/>
                                        </p:tgtEl>
                                        <p:attrNameLst>
                                          <p:attrName>style.visibility</p:attrName>
                                        </p:attrNameLst>
                                      </p:cBhvr>
                                      <p:to>
                                        <p:strVal val="visible"/>
                                      </p:to>
                                    </p:set>
                                    <p:animEffect transition="in" filter="dissolve">
                                      <p:cBhvr>
                                        <p:cTn id="12" dur="500"/>
                                        <p:tgtEl>
                                          <p:spTgt spid="7221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22157"/>
                                        </p:tgtEl>
                                        <p:attrNameLst>
                                          <p:attrName>style.visibility</p:attrName>
                                        </p:attrNameLst>
                                      </p:cBhvr>
                                      <p:to>
                                        <p:strVal val="visible"/>
                                      </p:to>
                                    </p:set>
                                    <p:animEffect transition="in" filter="dissolve">
                                      <p:cBhvr>
                                        <p:cTn id="17" dur="500"/>
                                        <p:tgtEl>
                                          <p:spTgt spid="7221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22151"/>
                                        </p:tgtEl>
                                        <p:attrNameLst>
                                          <p:attrName>style.visibility</p:attrName>
                                        </p:attrNameLst>
                                      </p:cBhvr>
                                      <p:to>
                                        <p:strVal val="visible"/>
                                      </p:to>
                                    </p:set>
                                    <p:animEffect transition="in" filter="dissolve">
                                      <p:cBhvr>
                                        <p:cTn id="22" dur="500"/>
                                        <p:tgtEl>
                                          <p:spTgt spid="7221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722071"/>
                                        </p:tgtEl>
                                        <p:attrNameLst>
                                          <p:attrName>style.visibility</p:attrName>
                                        </p:attrNameLst>
                                      </p:cBhvr>
                                      <p:to>
                                        <p:strVal val="visible"/>
                                      </p:to>
                                    </p:set>
                                    <p:animEffect transition="in" filter="dissolve">
                                      <p:cBhvr>
                                        <p:cTn id="32" dur="500"/>
                                        <p:tgtEl>
                                          <p:spTgt spid="72207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722149"/>
                                        </p:tgtEl>
                                        <p:attrNameLst>
                                          <p:attrName>style.visibility</p:attrName>
                                        </p:attrNameLst>
                                      </p:cBhvr>
                                      <p:to>
                                        <p:strVal val="visible"/>
                                      </p:to>
                                    </p:set>
                                    <p:animEffect transition="in" filter="dissolve">
                                      <p:cBhvr>
                                        <p:cTn id="37" dur="500"/>
                                        <p:tgtEl>
                                          <p:spTgt spid="7221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722158"/>
                                        </p:tgtEl>
                                        <p:attrNameLst>
                                          <p:attrName>style.visibility</p:attrName>
                                        </p:attrNameLst>
                                      </p:cBhvr>
                                      <p:to>
                                        <p:strVal val="visible"/>
                                      </p:to>
                                    </p:set>
                                    <p:animEffect transition="in" filter="dissolve">
                                      <p:cBhvr>
                                        <p:cTn id="42" dur="500"/>
                                        <p:tgtEl>
                                          <p:spTgt spid="72215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722152"/>
                                        </p:tgtEl>
                                        <p:attrNameLst>
                                          <p:attrName>style.visibility</p:attrName>
                                        </p:attrNameLst>
                                      </p:cBhvr>
                                      <p:to>
                                        <p:strVal val="visible"/>
                                      </p:to>
                                    </p:set>
                                    <p:animEffect transition="in" filter="dissolve">
                                      <p:cBhvr>
                                        <p:cTn id="47" dur="500"/>
                                        <p:tgtEl>
                                          <p:spTgt spid="72215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dissolve">
                                      <p:cBhvr>
                                        <p:cTn id="52" dur="500"/>
                                        <p:tgtEl>
                                          <p:spTgt spid="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722145"/>
                                        </p:tgtEl>
                                        <p:attrNameLst>
                                          <p:attrName>style.visibility</p:attrName>
                                        </p:attrNameLst>
                                      </p:cBhvr>
                                      <p:to>
                                        <p:strVal val="visible"/>
                                      </p:to>
                                    </p:set>
                                    <p:animEffect transition="in" filter="dissolve">
                                      <p:cBhvr>
                                        <p:cTn id="57" dur="500"/>
                                        <p:tgtEl>
                                          <p:spTgt spid="72214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722159"/>
                                        </p:tgtEl>
                                        <p:attrNameLst>
                                          <p:attrName>style.visibility</p:attrName>
                                        </p:attrNameLst>
                                      </p:cBhvr>
                                      <p:to>
                                        <p:strVal val="visible"/>
                                      </p:to>
                                    </p:set>
                                    <p:animEffect transition="in" filter="dissolve">
                                      <p:cBhvr>
                                        <p:cTn id="62" dur="500"/>
                                        <p:tgtEl>
                                          <p:spTgt spid="72215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722153"/>
                                        </p:tgtEl>
                                        <p:attrNameLst>
                                          <p:attrName>style.visibility</p:attrName>
                                        </p:attrNameLst>
                                      </p:cBhvr>
                                      <p:to>
                                        <p:strVal val="visible"/>
                                      </p:to>
                                    </p:set>
                                    <p:animEffect transition="in" filter="dissolve">
                                      <p:cBhvr>
                                        <p:cTn id="67" dur="500"/>
                                        <p:tgtEl>
                                          <p:spTgt spid="722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071" grpId="0" animBg="1"/>
      <p:bldP spid="722145" grpId="0" animBg="1"/>
      <p:bldP spid="722147" grpId="0" animBg="1"/>
      <p:bldP spid="722148" grpId="0" animBg="1"/>
      <p:bldP spid="722149" grpId="0" animBg="1"/>
      <p:bldP spid="722151" grpId="0"/>
      <p:bldP spid="722152" grpId="0"/>
      <p:bldP spid="72215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540EE381-F06E-4E6F-F735-AF88A3E6410F}"/>
              </a:ext>
            </a:extLst>
          </p:cNvPr>
          <p:cNvSpPr>
            <a:spLocks noGrp="1"/>
          </p:cNvSpPr>
          <p:nvPr>
            <p:ph type="title"/>
          </p:nvPr>
        </p:nvSpPr>
        <p:spPr/>
        <p:txBody>
          <a:bodyPr/>
          <a:lstStyle/>
          <a:p>
            <a:r>
              <a:rPr lang="zh-CN" altLang="en-US"/>
              <a:t>复式晶格</a:t>
            </a:r>
          </a:p>
        </p:txBody>
      </p:sp>
      <p:sp>
        <p:nvSpPr>
          <p:cNvPr id="36867" name="灯片编号占位符 5">
            <a:extLst>
              <a:ext uri="{FF2B5EF4-FFF2-40B4-BE49-F238E27FC236}">
                <a16:creationId xmlns:a16="http://schemas.microsoft.com/office/drawing/2014/main" id="{2B2D23D5-2CA6-8551-2E7F-02CFC529B72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82A78C2-2579-4CCE-8849-3AF61E0D2E59}" type="slidenum">
              <a:rPr lang="en-US" altLang="zh-CN" sz="1200" smtClean="0">
                <a:latin typeface="微软雅黑" panose="020B0503020204020204" pitchFamily="34" charset="-122"/>
                <a:ea typeface="微软雅黑" panose="020B0503020204020204" pitchFamily="34" charset="-122"/>
              </a:rPr>
              <a:pPr>
                <a:spcBef>
                  <a:spcPct val="0"/>
                </a:spcBef>
                <a:buFontTx/>
                <a:buNone/>
              </a:pPr>
              <a:t>4</a:t>
            </a:fld>
            <a:endParaRPr lang="en-US" altLang="zh-CN" sz="1200">
              <a:latin typeface="微软雅黑" panose="020B0503020204020204" pitchFamily="34" charset="-122"/>
              <a:ea typeface="微软雅黑" panose="020B0503020204020204" pitchFamily="34" charset="-122"/>
            </a:endParaRPr>
          </a:p>
        </p:txBody>
      </p:sp>
      <p:pic>
        <p:nvPicPr>
          <p:cNvPr id="36868" name="图片 6">
            <a:extLst>
              <a:ext uri="{FF2B5EF4-FFF2-40B4-BE49-F238E27FC236}">
                <a16:creationId xmlns:a16="http://schemas.microsoft.com/office/drawing/2014/main" id="{73FE492C-7AD5-FE11-C930-B838046EA3E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8075" y="1557338"/>
            <a:ext cx="4743450" cy="223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图片 7">
            <a:extLst>
              <a:ext uri="{FF2B5EF4-FFF2-40B4-BE49-F238E27FC236}">
                <a16:creationId xmlns:a16="http://schemas.microsoft.com/office/drawing/2014/main" id="{9C08D9E6-0C95-5BE7-B7DA-78FE21BC9B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9838" y="3797300"/>
            <a:ext cx="4611687"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文本框 8">
            <a:extLst>
              <a:ext uri="{FF2B5EF4-FFF2-40B4-BE49-F238E27FC236}">
                <a16:creationId xmlns:a16="http://schemas.microsoft.com/office/drawing/2014/main" id="{A1575963-C02C-E87A-DAE6-51B3E6558294}"/>
              </a:ext>
            </a:extLst>
          </p:cNvPr>
          <p:cNvSpPr txBox="1">
            <a:spLocks noChangeArrowheads="1"/>
          </p:cNvSpPr>
          <p:nvPr/>
        </p:nvSpPr>
        <p:spPr bwMode="auto">
          <a:xfrm>
            <a:off x="457200" y="1557338"/>
            <a:ext cx="9223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rPr>
              <a:t>NaCl</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36871" name="文本框 9">
            <a:extLst>
              <a:ext uri="{FF2B5EF4-FFF2-40B4-BE49-F238E27FC236}">
                <a16:creationId xmlns:a16="http://schemas.microsoft.com/office/drawing/2014/main" id="{EEFBBE0D-2323-F890-4C0A-9EB8DA1BB490}"/>
              </a:ext>
            </a:extLst>
          </p:cNvPr>
          <p:cNvSpPr txBox="1">
            <a:spLocks noChangeArrowheads="1"/>
          </p:cNvSpPr>
          <p:nvPr/>
        </p:nvSpPr>
        <p:spPr bwMode="auto">
          <a:xfrm>
            <a:off x="457200" y="4159250"/>
            <a:ext cx="84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b="1">
                <a:solidFill>
                  <a:srgbClr val="FF0000"/>
                </a:solidFill>
                <a:latin typeface="微软雅黑" panose="020B0503020204020204" pitchFamily="34" charset="-122"/>
                <a:ea typeface="微软雅黑" panose="020B0503020204020204" pitchFamily="34" charset="-122"/>
              </a:rPr>
              <a:t>CsCl</a:t>
            </a:r>
            <a:endParaRPr lang="zh-CN" altLang="en-US" sz="2400" b="1">
              <a:solidFill>
                <a:srgbClr val="FF0000"/>
              </a:solidFill>
              <a:latin typeface="微软雅黑" panose="020B0503020204020204" pitchFamily="34" charset="-122"/>
              <a:ea typeface="微软雅黑" panose="020B0503020204020204" pitchFamily="34" charset="-122"/>
            </a:endParaRPr>
          </a:p>
        </p:txBody>
      </p:sp>
      <p:sp>
        <p:nvSpPr>
          <p:cNvPr id="36872" name="文本框 10">
            <a:extLst>
              <a:ext uri="{FF2B5EF4-FFF2-40B4-BE49-F238E27FC236}">
                <a16:creationId xmlns:a16="http://schemas.microsoft.com/office/drawing/2014/main" id="{073C94EC-608C-D30B-21F5-BC51224ECA6E}"/>
              </a:ext>
            </a:extLst>
          </p:cNvPr>
          <p:cNvSpPr txBox="1">
            <a:spLocks noChangeArrowheads="1"/>
          </p:cNvSpPr>
          <p:nvPr/>
        </p:nvSpPr>
        <p:spPr bwMode="auto">
          <a:xfrm>
            <a:off x="457200" y="2127250"/>
            <a:ext cx="28908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b="1">
                <a:latin typeface="微软雅黑" panose="020B0503020204020204" pitchFamily="34" charset="-122"/>
                <a:ea typeface="微软雅黑" panose="020B0503020204020204" pitchFamily="34" charset="-122"/>
              </a:rPr>
              <a:t>Na</a:t>
            </a:r>
            <a:r>
              <a:rPr lang="en-US" altLang="zh-CN" sz="2400" b="1" baseline="30000">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离子组成的</a:t>
            </a:r>
            <a:r>
              <a:rPr lang="zh-CN" altLang="en-US" sz="2400" b="1">
                <a:solidFill>
                  <a:srgbClr val="0000FF"/>
                </a:solidFill>
                <a:latin typeface="微软雅黑" panose="020B0503020204020204" pitchFamily="34" charset="-122"/>
                <a:ea typeface="微软雅黑" panose="020B0503020204020204" pitchFamily="34" charset="-122"/>
              </a:rPr>
              <a:t>面心立方</a:t>
            </a:r>
            <a:r>
              <a:rPr lang="zh-CN" altLang="en-US" sz="2400" b="1">
                <a:latin typeface="微软雅黑" panose="020B0503020204020204" pitchFamily="34" charset="-122"/>
                <a:ea typeface="微软雅黑" panose="020B0503020204020204" pitchFamily="34" charset="-122"/>
              </a:rPr>
              <a:t>和</a:t>
            </a:r>
            <a:r>
              <a:rPr lang="en-US" altLang="zh-CN" sz="2400" b="1">
                <a:latin typeface="微软雅黑" panose="020B0503020204020204" pitchFamily="34" charset="-122"/>
                <a:ea typeface="微软雅黑" panose="020B0503020204020204" pitchFamily="34" charset="-122"/>
              </a:rPr>
              <a:t>Cl</a:t>
            </a:r>
            <a:r>
              <a:rPr lang="en-US" altLang="zh-CN" sz="2400" b="1" baseline="30000">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离子组成的</a:t>
            </a:r>
            <a:r>
              <a:rPr lang="zh-CN" altLang="en-US" sz="2400" b="1">
                <a:solidFill>
                  <a:srgbClr val="0000FF"/>
                </a:solidFill>
                <a:latin typeface="微软雅黑" panose="020B0503020204020204" pitchFamily="34" charset="-122"/>
                <a:ea typeface="微软雅黑" panose="020B0503020204020204" pitchFamily="34" charset="-122"/>
              </a:rPr>
              <a:t>面心立方</a:t>
            </a:r>
            <a:r>
              <a:rPr lang="zh-CN" altLang="en-US" sz="2400" b="1">
                <a:latin typeface="微软雅黑" panose="020B0503020204020204" pitchFamily="34" charset="-122"/>
                <a:ea typeface="微软雅黑" panose="020B0503020204020204" pitchFamily="34" charset="-122"/>
              </a:rPr>
              <a:t>套构</a:t>
            </a:r>
          </a:p>
        </p:txBody>
      </p:sp>
      <p:sp>
        <p:nvSpPr>
          <p:cNvPr id="36873" name="文本框 11">
            <a:extLst>
              <a:ext uri="{FF2B5EF4-FFF2-40B4-BE49-F238E27FC236}">
                <a16:creationId xmlns:a16="http://schemas.microsoft.com/office/drawing/2014/main" id="{CE57D6D4-3309-7F91-4383-C0F206734071}"/>
              </a:ext>
            </a:extLst>
          </p:cNvPr>
          <p:cNvSpPr txBox="1">
            <a:spLocks noChangeArrowheads="1"/>
          </p:cNvSpPr>
          <p:nvPr/>
        </p:nvSpPr>
        <p:spPr bwMode="auto">
          <a:xfrm>
            <a:off x="457200" y="4705350"/>
            <a:ext cx="28908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b="1">
                <a:latin typeface="微软雅黑" panose="020B0503020204020204" pitchFamily="34" charset="-122"/>
                <a:ea typeface="微软雅黑" panose="020B0503020204020204" pitchFamily="34" charset="-122"/>
              </a:rPr>
              <a:t>Cs</a:t>
            </a:r>
            <a:r>
              <a:rPr lang="en-US" altLang="zh-CN" sz="2400" b="1" baseline="30000">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离子组成的</a:t>
            </a:r>
            <a:r>
              <a:rPr lang="zh-CN" altLang="en-US" sz="2400" b="1">
                <a:solidFill>
                  <a:srgbClr val="0000FF"/>
                </a:solidFill>
                <a:latin typeface="微软雅黑" panose="020B0503020204020204" pitchFamily="34" charset="-122"/>
                <a:ea typeface="微软雅黑" panose="020B0503020204020204" pitchFamily="34" charset="-122"/>
              </a:rPr>
              <a:t>简单立方</a:t>
            </a:r>
            <a:r>
              <a:rPr lang="zh-CN" altLang="en-US" sz="2400" b="1">
                <a:latin typeface="微软雅黑" panose="020B0503020204020204" pitchFamily="34" charset="-122"/>
                <a:ea typeface="微软雅黑" panose="020B0503020204020204" pitchFamily="34" charset="-122"/>
              </a:rPr>
              <a:t>和</a:t>
            </a:r>
            <a:r>
              <a:rPr lang="en-US" altLang="zh-CN" sz="2400" b="1">
                <a:latin typeface="微软雅黑" panose="020B0503020204020204" pitchFamily="34" charset="-122"/>
                <a:ea typeface="微软雅黑" panose="020B0503020204020204" pitchFamily="34" charset="-122"/>
              </a:rPr>
              <a:t>Cl</a:t>
            </a:r>
            <a:r>
              <a:rPr lang="en-US" altLang="zh-CN" sz="2400" b="1" baseline="30000">
                <a:latin typeface="微软雅黑" panose="020B0503020204020204" pitchFamily="34" charset="-122"/>
                <a:ea typeface="微软雅黑" panose="020B0503020204020204" pitchFamily="34" charset="-122"/>
              </a:rPr>
              <a:t>-</a:t>
            </a:r>
            <a:r>
              <a:rPr lang="zh-CN" altLang="en-US" sz="2400" b="1">
                <a:latin typeface="微软雅黑" panose="020B0503020204020204" pitchFamily="34" charset="-122"/>
                <a:ea typeface="微软雅黑" panose="020B0503020204020204" pitchFamily="34" charset="-122"/>
              </a:rPr>
              <a:t>离子组成的</a:t>
            </a:r>
            <a:r>
              <a:rPr lang="zh-CN" altLang="en-US" sz="2400" b="1">
                <a:solidFill>
                  <a:srgbClr val="0000FF"/>
                </a:solidFill>
                <a:latin typeface="微软雅黑" panose="020B0503020204020204" pitchFamily="34" charset="-122"/>
                <a:ea typeface="微软雅黑" panose="020B0503020204020204" pitchFamily="34" charset="-122"/>
              </a:rPr>
              <a:t>简单立方</a:t>
            </a:r>
            <a:r>
              <a:rPr lang="zh-CN" altLang="en-US" sz="2400" b="1">
                <a:latin typeface="微软雅黑" panose="020B0503020204020204" pitchFamily="34" charset="-122"/>
                <a:ea typeface="微软雅黑" panose="020B0503020204020204" pitchFamily="34" charset="-122"/>
              </a:rPr>
              <a:t>套构</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24">
            <a:extLst>
              <a:ext uri="{FF2B5EF4-FFF2-40B4-BE49-F238E27FC236}">
                <a16:creationId xmlns:a16="http://schemas.microsoft.com/office/drawing/2014/main" id="{139DF37F-A373-B0AC-2DAF-2CF2E1835D33}"/>
              </a:ext>
            </a:extLst>
          </p:cNvPr>
          <p:cNvSpPr>
            <a:spLocks noGrp="1"/>
          </p:cNvSpPr>
          <p:nvPr>
            <p:ph type="title"/>
          </p:nvPr>
        </p:nvSpPr>
        <p:spPr>
          <a:xfrm>
            <a:off x="457200" y="115888"/>
            <a:ext cx="8229600" cy="1143000"/>
          </a:xfrm>
        </p:spPr>
        <p:txBody>
          <a:bodyPr/>
          <a:lstStyle/>
          <a:p>
            <a:r>
              <a:rPr lang="zh-CN" altLang="en-US" sz="4000">
                <a:latin typeface="Times New Roman" panose="02020603050405020304" pitchFamily="18" charset="0"/>
                <a:cs typeface="Times New Roman" panose="02020603050405020304" pitchFamily="18" charset="0"/>
              </a:rPr>
              <a:t>小练习</a:t>
            </a:r>
          </a:p>
        </p:txBody>
      </p:sp>
      <p:sp>
        <p:nvSpPr>
          <p:cNvPr id="78851" name="灯片编号占位符 3">
            <a:extLst>
              <a:ext uri="{FF2B5EF4-FFF2-40B4-BE49-F238E27FC236}">
                <a16:creationId xmlns:a16="http://schemas.microsoft.com/office/drawing/2014/main" id="{7610664C-CC64-E6D7-10A6-F1BE6EBE23D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B40CFA6-0DED-4FD9-B14E-CF210C7D2820}"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40</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852" name="Rectangle 19">
            <a:extLst>
              <a:ext uri="{FF2B5EF4-FFF2-40B4-BE49-F238E27FC236}">
                <a16:creationId xmlns:a16="http://schemas.microsoft.com/office/drawing/2014/main" id="{BBFD2EB3-868A-34DE-492A-7EEE9E359D46}"/>
              </a:ext>
            </a:extLst>
          </p:cNvPr>
          <p:cNvSpPr>
            <a:spLocks noChangeArrowheads="1"/>
          </p:cNvSpPr>
          <p:nvPr/>
        </p:nvSpPr>
        <p:spPr bwMode="auto">
          <a:xfrm>
            <a:off x="152400" y="1414463"/>
            <a:ext cx="882015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zh-CN" sz="2400" b="1">
                <a:latin typeface="Times New Roman" panose="02020603050405020304" pitchFamily="18" charset="0"/>
                <a:ea typeface="微软雅黑" panose="020B0503020204020204" pitchFamily="34" charset="-122"/>
                <a:cs typeface="Times New Roman" panose="02020603050405020304" pitchFamily="18" charset="0"/>
              </a:rPr>
              <a:t>下图是以边长为</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的立方体。</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O</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为原点，</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AC</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BC</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。请写出</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OAB</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所在晶面的密勒指数</a:t>
            </a:r>
            <a:endParaRPr lang="zh-CN" altLang="en-US" sz="4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8853" name="Rectangle 27">
            <a:extLst>
              <a:ext uri="{FF2B5EF4-FFF2-40B4-BE49-F238E27FC236}">
                <a16:creationId xmlns:a16="http://schemas.microsoft.com/office/drawing/2014/main" id="{A05FC067-2728-8F9F-A2E8-772801F52457}"/>
              </a:ext>
            </a:extLst>
          </p:cNvPr>
          <p:cNvSpPr>
            <a:spLocks noChangeArrowheads="1"/>
          </p:cNvSpPr>
          <p:nvPr/>
        </p:nvSpPr>
        <p:spPr bwMode="auto">
          <a:xfrm>
            <a:off x="0" y="2730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endParaRPr lang="zh-CN" altLang="zh-CN" sz="1800" b="1">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78854" name="Picture 112">
            <a:extLst>
              <a:ext uri="{FF2B5EF4-FFF2-40B4-BE49-F238E27FC236}">
                <a16:creationId xmlns:a16="http://schemas.microsoft.com/office/drawing/2014/main" id="{D473F364-71C9-DC17-2D61-8091E5045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2535238"/>
            <a:ext cx="2376488" cy="2081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185" name="Picture 113">
            <a:extLst>
              <a:ext uri="{FF2B5EF4-FFF2-40B4-BE49-F238E27FC236}">
                <a16:creationId xmlns:a16="http://schemas.microsoft.com/office/drawing/2014/main" id="{C05B5DFE-9E8A-1FF6-C414-91AF2F438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2511425"/>
            <a:ext cx="2892425" cy="314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0187" name="对象 90">
            <a:extLst>
              <a:ext uri="{FF2B5EF4-FFF2-40B4-BE49-F238E27FC236}">
                <a16:creationId xmlns:a16="http://schemas.microsoft.com/office/drawing/2014/main" id="{364A0460-67BA-A27B-41B9-2179042B5E44}"/>
              </a:ext>
            </a:extLst>
          </p:cNvPr>
          <p:cNvGraphicFramePr>
            <a:graphicFrameLocks noChangeAspect="1"/>
          </p:cNvGraphicFramePr>
          <p:nvPr/>
        </p:nvGraphicFramePr>
        <p:xfrm>
          <a:off x="6443663" y="3989388"/>
          <a:ext cx="665162" cy="663575"/>
        </p:xfrm>
        <a:graphic>
          <a:graphicData uri="http://schemas.openxmlformats.org/presentationml/2006/ole">
            <mc:AlternateContent xmlns:mc="http://schemas.openxmlformats.org/markup-compatibility/2006">
              <mc:Choice xmlns:v="urn:schemas-microsoft-com:vml" Requires="v">
                <p:oleObj r:id="rId4" imgW="393529" imgH="393529" progId="Equation.DSMT4">
                  <p:embed/>
                </p:oleObj>
              </mc:Choice>
              <mc:Fallback>
                <p:oleObj r:id="rId4" imgW="393529" imgH="393529" progId="Equation.DSMT4">
                  <p:embed/>
                  <p:pic>
                    <p:nvPicPr>
                      <p:cNvPr id="0" name="对象 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3663" y="3989388"/>
                        <a:ext cx="665162"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8" name="对象 91">
            <a:extLst>
              <a:ext uri="{FF2B5EF4-FFF2-40B4-BE49-F238E27FC236}">
                <a16:creationId xmlns:a16="http://schemas.microsoft.com/office/drawing/2014/main" id="{212C5D90-E114-9F1D-2C56-7FB8EBC4F5C2}"/>
              </a:ext>
            </a:extLst>
          </p:cNvPr>
          <p:cNvGraphicFramePr>
            <a:graphicFrameLocks noChangeAspect="1"/>
          </p:cNvGraphicFramePr>
          <p:nvPr/>
        </p:nvGraphicFramePr>
        <p:xfrm>
          <a:off x="6372225" y="4851400"/>
          <a:ext cx="720725" cy="449263"/>
        </p:xfrm>
        <a:graphic>
          <a:graphicData uri="http://schemas.openxmlformats.org/presentationml/2006/ole">
            <mc:AlternateContent xmlns:mc="http://schemas.openxmlformats.org/markup-compatibility/2006">
              <mc:Choice xmlns:v="urn:schemas-microsoft-com:vml" Requires="v">
                <p:oleObj r:id="rId6" imgW="380835" imgH="241195" progId="Equation.DSMT4">
                  <p:embed/>
                </p:oleObj>
              </mc:Choice>
              <mc:Fallback>
                <p:oleObj r:id="rId6" imgW="380835" imgH="241195" progId="Equation.DSMT4">
                  <p:embed/>
                  <p:pic>
                    <p:nvPicPr>
                      <p:cNvPr id="0" name="对象 9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72225" y="4851400"/>
                        <a:ext cx="72072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组合 1">
            <a:extLst>
              <a:ext uri="{FF2B5EF4-FFF2-40B4-BE49-F238E27FC236}">
                <a16:creationId xmlns:a16="http://schemas.microsoft.com/office/drawing/2014/main" id="{0205C313-7B4D-FCB3-D8D8-AACADA26153C}"/>
              </a:ext>
            </a:extLst>
          </p:cNvPr>
          <p:cNvGrpSpPr>
            <a:grpSpLocks/>
          </p:cNvGrpSpPr>
          <p:nvPr/>
        </p:nvGrpSpPr>
        <p:grpSpPr bwMode="auto">
          <a:xfrm>
            <a:off x="5003800" y="2320925"/>
            <a:ext cx="3889375" cy="1539875"/>
            <a:chOff x="5003800" y="2320925"/>
            <a:chExt cx="3889375" cy="1539875"/>
          </a:xfrm>
        </p:grpSpPr>
        <p:graphicFrame>
          <p:nvGraphicFramePr>
            <p:cNvPr id="78865" name="对象 89">
              <a:extLst>
                <a:ext uri="{FF2B5EF4-FFF2-40B4-BE49-F238E27FC236}">
                  <a16:creationId xmlns:a16="http://schemas.microsoft.com/office/drawing/2014/main" id="{8A84096F-4712-2EF6-5AB5-6CE68901E6A3}"/>
                </a:ext>
              </a:extLst>
            </p:cNvPr>
            <p:cNvGraphicFramePr>
              <a:graphicFrameLocks noChangeAspect="1"/>
            </p:cNvGraphicFramePr>
            <p:nvPr/>
          </p:nvGraphicFramePr>
          <p:xfrm>
            <a:off x="5867400" y="3205163"/>
            <a:ext cx="720725" cy="655637"/>
          </p:xfrm>
          <a:graphic>
            <a:graphicData uri="http://schemas.openxmlformats.org/presentationml/2006/ole">
              <mc:AlternateContent xmlns:mc="http://schemas.openxmlformats.org/markup-compatibility/2006">
                <mc:Choice xmlns:v="urn:schemas-microsoft-com:vml" Requires="v">
                  <p:oleObj r:id="rId8" imgW="431613" imgH="393529" progId="Equation.DSMT4">
                    <p:embed/>
                  </p:oleObj>
                </mc:Choice>
                <mc:Fallback>
                  <p:oleObj r:id="rId8" imgW="431613" imgH="393529" progId="Equation.DSMT4">
                    <p:embed/>
                    <p:pic>
                      <p:nvPicPr>
                        <p:cNvPr id="0" name="对象 8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3205163"/>
                          <a:ext cx="7207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66" name="Rectangle 117">
              <a:extLst>
                <a:ext uri="{FF2B5EF4-FFF2-40B4-BE49-F238E27FC236}">
                  <a16:creationId xmlns:a16="http://schemas.microsoft.com/office/drawing/2014/main" id="{1AFDFD3F-8D93-FABF-A587-7D91B98A5189}"/>
                </a:ext>
              </a:extLst>
            </p:cNvPr>
            <p:cNvSpPr>
              <a:spLocks noChangeArrowheads="1"/>
            </p:cNvSpPr>
            <p:nvPr/>
          </p:nvSpPr>
          <p:spPr bwMode="auto">
            <a:xfrm>
              <a:off x="5003800" y="2320925"/>
              <a:ext cx="38893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zh-CN" sz="2000" b="1">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OAB</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面经过原点，故需求与之平行的晶面的密勒指数。可以看到，新画的平面与</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j</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轴分别交于</a:t>
              </a:r>
              <a:endParaRPr lang="zh-CN" altLang="en-US" sz="4400" b="1">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0190" name="Rectangle 118">
            <a:extLst>
              <a:ext uri="{FF2B5EF4-FFF2-40B4-BE49-F238E27FC236}">
                <a16:creationId xmlns:a16="http://schemas.microsoft.com/office/drawing/2014/main" id="{0BF3DDC2-6892-9685-21F5-65A88C4282B4}"/>
              </a:ext>
            </a:extLst>
          </p:cNvPr>
          <p:cNvSpPr>
            <a:spLocks noChangeArrowheads="1"/>
          </p:cNvSpPr>
          <p:nvPr/>
        </p:nvSpPr>
        <p:spPr bwMode="auto">
          <a:xfrm>
            <a:off x="5033963" y="4076700"/>
            <a:ext cx="14668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zh-CN" sz="2000" b="1">
                <a:latin typeface="Times New Roman" panose="02020603050405020304" pitchFamily="18" charset="0"/>
                <a:ea typeface="微软雅黑" panose="020B0503020204020204" pitchFamily="34" charset="-122"/>
                <a:cs typeface="Times New Roman" panose="02020603050405020304" pitchFamily="18" charset="0"/>
              </a:rPr>
              <a:t>故面指数为</a:t>
            </a:r>
            <a:endParaRPr lang="zh-CN" altLang="zh-CN" sz="44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0191" name="Rectangle 118">
            <a:extLst>
              <a:ext uri="{FF2B5EF4-FFF2-40B4-BE49-F238E27FC236}">
                <a16:creationId xmlns:a16="http://schemas.microsoft.com/office/drawing/2014/main" id="{F50B8C38-5E86-372A-90F3-A49F177C6D6E}"/>
              </a:ext>
            </a:extLst>
          </p:cNvPr>
          <p:cNvSpPr>
            <a:spLocks noChangeArrowheads="1"/>
          </p:cNvSpPr>
          <p:nvPr/>
        </p:nvSpPr>
        <p:spPr bwMode="auto">
          <a:xfrm>
            <a:off x="5049838" y="4900613"/>
            <a:ext cx="439737"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rPr>
              <a:t>即</a:t>
            </a:r>
            <a:endParaRPr lang="zh-CN" altLang="zh-CN" sz="2000" b="1">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97" name="直接箭头连接符 96">
            <a:extLst>
              <a:ext uri="{FF2B5EF4-FFF2-40B4-BE49-F238E27FC236}">
                <a16:creationId xmlns:a16="http://schemas.microsoft.com/office/drawing/2014/main" id="{883D49F6-B651-786C-025C-757B50EBD29A}"/>
              </a:ext>
            </a:extLst>
          </p:cNvPr>
          <p:cNvCxnSpPr/>
          <p:nvPr/>
        </p:nvCxnSpPr>
        <p:spPr>
          <a:xfrm>
            <a:off x="7235825" y="4276725"/>
            <a:ext cx="431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193" name="TextBox 98">
            <a:extLst>
              <a:ext uri="{FF2B5EF4-FFF2-40B4-BE49-F238E27FC236}">
                <a16:creationId xmlns:a16="http://schemas.microsoft.com/office/drawing/2014/main" id="{2B50A8E5-CF61-FDB6-03EB-A04D3ED7119C}"/>
              </a:ext>
            </a:extLst>
          </p:cNvPr>
          <p:cNvSpPr txBox="1">
            <a:spLocks noChangeArrowheads="1"/>
          </p:cNvSpPr>
          <p:nvPr/>
        </p:nvSpPr>
        <p:spPr bwMode="auto">
          <a:xfrm>
            <a:off x="7802563" y="4108450"/>
            <a:ext cx="11080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化为倒数</a:t>
            </a:r>
          </a:p>
        </p:txBody>
      </p:sp>
      <p:sp>
        <p:nvSpPr>
          <p:cNvPr id="50194" name="TextBox 101">
            <a:extLst>
              <a:ext uri="{FF2B5EF4-FFF2-40B4-BE49-F238E27FC236}">
                <a16:creationId xmlns:a16="http://schemas.microsoft.com/office/drawing/2014/main" id="{981D6791-DCBF-6E15-9EF9-0642ABD8E1F0}"/>
              </a:ext>
            </a:extLst>
          </p:cNvPr>
          <p:cNvSpPr txBox="1">
            <a:spLocks noChangeArrowheads="1"/>
          </p:cNvSpPr>
          <p:nvPr/>
        </p:nvSpPr>
        <p:spPr bwMode="auto">
          <a:xfrm>
            <a:off x="7596188" y="4868863"/>
            <a:ext cx="157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化为互质整数</a:t>
            </a:r>
          </a:p>
        </p:txBody>
      </p:sp>
      <p:cxnSp>
        <p:nvCxnSpPr>
          <p:cNvPr id="103" name="直接箭头连接符 102">
            <a:extLst>
              <a:ext uri="{FF2B5EF4-FFF2-40B4-BE49-F238E27FC236}">
                <a16:creationId xmlns:a16="http://schemas.microsoft.com/office/drawing/2014/main" id="{0B2A4D06-0049-AB95-1481-26E8CA2DDC35}"/>
              </a:ext>
            </a:extLst>
          </p:cNvPr>
          <p:cNvCxnSpPr/>
          <p:nvPr/>
        </p:nvCxnSpPr>
        <p:spPr>
          <a:xfrm>
            <a:off x="7164388" y="5084763"/>
            <a:ext cx="431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18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18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19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19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19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19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90" grpId="0"/>
      <p:bldP spid="50191" grpId="0"/>
      <p:bldP spid="50193" grpId="0"/>
      <p:bldP spid="5019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9CBAE321-011C-352D-1538-025CF1636F78}"/>
              </a:ext>
            </a:extLst>
          </p:cNvPr>
          <p:cNvSpPr>
            <a:spLocks noGrp="1" noRot="1"/>
          </p:cNvSpPr>
          <p:nvPr>
            <p:ph type="title" idx="4294967295"/>
          </p:nvPr>
        </p:nvSpPr>
        <p:spPr>
          <a:xfrm>
            <a:off x="1066800" y="115888"/>
            <a:ext cx="7010400" cy="1527175"/>
          </a:xfrm>
          <a:noFill/>
        </p:spPr>
        <p:txBody>
          <a:bodyPr/>
          <a:lstStyle/>
          <a:p>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等效晶面的密勒指数</a:t>
            </a:r>
          </a:p>
        </p:txBody>
      </p:sp>
      <p:sp>
        <p:nvSpPr>
          <p:cNvPr id="79875" name="Rectangle 3">
            <a:extLst>
              <a:ext uri="{FF2B5EF4-FFF2-40B4-BE49-F238E27FC236}">
                <a16:creationId xmlns:a16="http://schemas.microsoft.com/office/drawing/2014/main" id="{3160F197-2E4E-F5E4-5647-2EA9226137CD}"/>
              </a:ext>
            </a:extLst>
          </p:cNvPr>
          <p:cNvSpPr>
            <a:spLocks noGrp="1" noRot="1"/>
          </p:cNvSpPr>
          <p:nvPr>
            <p:ph type="body" idx="4294967295"/>
          </p:nvPr>
        </p:nvSpPr>
        <p:spPr>
          <a:xfrm>
            <a:off x="412750" y="1419225"/>
            <a:ext cx="8316913" cy="1368425"/>
          </a:xfrm>
          <a:noFill/>
        </p:spPr>
        <p:txBody>
          <a:bodyPr/>
          <a:lstStyle/>
          <a:p>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在晶体内凡晶面间距和晶面上原子的分布完全相同，只是空间位向不同的晶面可以归并为同一晶面族，以</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 k l</a:t>
            </a:r>
            <a:r>
              <a:rPr lang="en-US" altLang="zh-CN"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表示，它代表由对称性相联系的若干组等效晶面的总和</a:t>
            </a:r>
          </a:p>
        </p:txBody>
      </p:sp>
      <p:pic>
        <p:nvPicPr>
          <p:cNvPr id="79876" name="Picture 11">
            <a:extLst>
              <a:ext uri="{FF2B5EF4-FFF2-40B4-BE49-F238E27FC236}">
                <a16:creationId xmlns:a16="http://schemas.microsoft.com/office/drawing/2014/main" id="{672966F7-40E8-6824-2F4B-802BA280C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5363" y="2924175"/>
            <a:ext cx="24765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12">
            <a:extLst>
              <a:ext uri="{FF2B5EF4-FFF2-40B4-BE49-F238E27FC236}">
                <a16:creationId xmlns:a16="http://schemas.microsoft.com/office/drawing/2014/main" id="{5EB6DD4D-FED3-ECF7-3DC3-73C41B4C5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3800" y="2852738"/>
            <a:ext cx="240188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8" name="Picture 10">
            <a:extLst>
              <a:ext uri="{FF2B5EF4-FFF2-40B4-BE49-F238E27FC236}">
                <a16:creationId xmlns:a16="http://schemas.microsoft.com/office/drawing/2014/main" id="{D70505DA-48A2-9CEF-FA5F-724CDAECBB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3286125"/>
            <a:ext cx="243840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9" name="灯片编号占位符 8">
            <a:extLst>
              <a:ext uri="{FF2B5EF4-FFF2-40B4-BE49-F238E27FC236}">
                <a16:creationId xmlns:a16="http://schemas.microsoft.com/office/drawing/2014/main" id="{8239A9EB-560A-FD47-3862-392E434FE5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3FEA912-168E-45FB-93FC-6D4C6810E558}"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a:extLst>
              <a:ext uri="{FF2B5EF4-FFF2-40B4-BE49-F238E27FC236}">
                <a16:creationId xmlns:a16="http://schemas.microsoft.com/office/drawing/2014/main" id="{559B7DF5-743C-16E8-D859-103FDA8379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BF80DE5-E9CA-45A9-A916-AA07468B67D5}" type="slidenum">
              <a:rPr lang="en-US" altLang="zh-CN" sz="1200" smtClean="0">
                <a:latin typeface="微软雅黑" panose="020B0503020204020204" pitchFamily="34" charset="-122"/>
                <a:ea typeface="微软雅黑" panose="020B0503020204020204" pitchFamily="34" charset="-122"/>
              </a:rPr>
              <a:pPr>
                <a:spcBef>
                  <a:spcPct val="0"/>
                </a:spcBef>
                <a:buFontTx/>
                <a:buNone/>
              </a:pPr>
              <a:t>42</a:t>
            </a:fld>
            <a:endParaRPr lang="en-US" altLang="zh-CN" sz="1200">
              <a:latin typeface="微软雅黑" panose="020B0503020204020204" pitchFamily="34" charset="-122"/>
              <a:ea typeface="微软雅黑" panose="020B0503020204020204" pitchFamily="34" charset="-122"/>
            </a:endParaRPr>
          </a:p>
        </p:txBody>
      </p:sp>
      <p:sp>
        <p:nvSpPr>
          <p:cNvPr id="80899" name="Rectangle 2">
            <a:extLst>
              <a:ext uri="{FF2B5EF4-FFF2-40B4-BE49-F238E27FC236}">
                <a16:creationId xmlns:a16="http://schemas.microsoft.com/office/drawing/2014/main" id="{94EB2024-E2F9-665D-FC1E-CE37CA6EE92B}"/>
              </a:ext>
            </a:extLst>
          </p:cNvPr>
          <p:cNvSpPr>
            <a:spLocks noGrp="1" noRot="1"/>
          </p:cNvSpPr>
          <p:nvPr>
            <p:ph type="title"/>
          </p:nvPr>
        </p:nvSpPr>
        <p:spPr/>
        <p:txBody>
          <a:bodyPr/>
          <a:lstStyle/>
          <a:p>
            <a:pPr eaLnBrk="1" hangingPunct="1"/>
            <a:r>
              <a:rPr lang="zh-CN" altLang="en-US" sz="4000"/>
              <a:t>等效晶面的密勒指数</a:t>
            </a:r>
          </a:p>
        </p:txBody>
      </p:sp>
      <p:sp>
        <p:nvSpPr>
          <p:cNvPr id="80900" name="Rectangle 3">
            <a:extLst>
              <a:ext uri="{FF2B5EF4-FFF2-40B4-BE49-F238E27FC236}">
                <a16:creationId xmlns:a16="http://schemas.microsoft.com/office/drawing/2014/main" id="{C32D7EB9-9ED1-C654-BC04-AE4018453F03}"/>
              </a:ext>
            </a:extLst>
          </p:cNvPr>
          <p:cNvSpPr>
            <a:spLocks noGrp="1" noRot="1"/>
          </p:cNvSpPr>
          <p:nvPr>
            <p:ph type="body" idx="1"/>
          </p:nvPr>
        </p:nvSpPr>
        <p:spPr/>
        <p:txBody>
          <a:bodyPr/>
          <a:lstStyle/>
          <a:p>
            <a:pPr eaLnBrk="1" hangingPunct="1"/>
            <a:r>
              <a:rPr lang="zh-CN" altLang="en-US">
                <a:solidFill>
                  <a:schemeClr val="tx1"/>
                </a:solidFill>
                <a:cs typeface="Times New Roman" panose="02020603050405020304" pitchFamily="18" charset="0"/>
              </a:rPr>
              <a:t>与等效晶向相垂直的晶面，为</a:t>
            </a:r>
            <a:r>
              <a:rPr lang="zh-CN" altLang="en-US">
                <a:cs typeface="Times New Roman" panose="02020603050405020304" pitchFamily="18" charset="0"/>
              </a:rPr>
              <a:t>等效晶面</a:t>
            </a:r>
          </a:p>
          <a:p>
            <a:pPr lvl="1" eaLnBrk="1" hangingPunct="1"/>
            <a:r>
              <a:rPr lang="zh-CN" altLang="en-US">
                <a:cs typeface="Times New Roman" panose="02020603050405020304" pitchFamily="18" charset="0"/>
              </a:rPr>
              <a:t>用花括号</a:t>
            </a:r>
            <a:r>
              <a:rPr lang="en-US" altLang="zh-CN">
                <a:solidFill>
                  <a:srgbClr val="FF0000"/>
                </a:solidFill>
                <a:cs typeface="Times New Roman" panose="02020603050405020304" pitchFamily="18" charset="0"/>
              </a:rPr>
              <a:t>{  }</a:t>
            </a:r>
            <a:r>
              <a:rPr lang="zh-CN" altLang="en-US">
                <a:cs typeface="Times New Roman" panose="02020603050405020304" pitchFamily="18" charset="0"/>
              </a:rPr>
              <a:t>表示</a:t>
            </a:r>
          </a:p>
          <a:p>
            <a:pPr eaLnBrk="1" hangingPunct="1"/>
            <a:r>
              <a:rPr lang="zh-CN" altLang="en-US">
                <a:solidFill>
                  <a:schemeClr val="tx1"/>
                </a:solidFill>
                <a:cs typeface="Times New Roman" panose="02020603050405020304" pitchFamily="18" charset="0"/>
              </a:rPr>
              <a:t>符号相反的晶面密勒指数实际代表同一族晶面，没有区别</a:t>
            </a:r>
          </a:p>
          <a:p>
            <a:pPr lvl="1" eaLnBrk="1" hangingPunct="1"/>
            <a:r>
              <a:rPr lang="zh-CN" altLang="en-US">
                <a:cs typeface="Times New Roman" panose="02020603050405020304" pitchFamily="18" charset="0"/>
              </a:rPr>
              <a:t>等效晶面的数目比等效晶向的数目少一半</a:t>
            </a:r>
          </a:p>
          <a:p>
            <a:pPr eaLnBrk="1" hangingPunct="1"/>
            <a:r>
              <a:rPr lang="zh-CN" altLang="en-US">
                <a:solidFill>
                  <a:schemeClr val="tx1"/>
                </a:solidFill>
                <a:cs typeface="Times New Roman" panose="02020603050405020304" pitchFamily="18" charset="0"/>
              </a:rPr>
              <a:t>对某一个选定的晶体，存在面间距最大的晶面，而不存在面间距最小的晶面；</a:t>
            </a:r>
            <a:r>
              <a:rPr lang="zh-CN" altLang="en-US">
                <a:solidFill>
                  <a:srgbClr val="0000FF"/>
                </a:solidFill>
                <a:cs typeface="Times New Roman" panose="02020603050405020304" pitchFamily="18" charset="0"/>
              </a:rPr>
              <a:t>排列最密的晶面，面间距最大</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4">
            <a:extLst>
              <a:ext uri="{FF2B5EF4-FFF2-40B4-BE49-F238E27FC236}">
                <a16:creationId xmlns:a16="http://schemas.microsoft.com/office/drawing/2014/main" id="{CEF2DDE5-7D1A-96A3-4A48-3992428619F6}"/>
              </a:ext>
            </a:extLst>
          </p:cNvPr>
          <p:cNvSpPr>
            <a:spLocks noGrp="1"/>
          </p:cNvSpPr>
          <p:nvPr>
            <p:ph type="title"/>
          </p:nvPr>
        </p:nvSpPr>
        <p:spPr/>
        <p:txBody>
          <a:bodyPr/>
          <a:lstStyle/>
          <a:p>
            <a:r>
              <a:rPr lang="zh-CN" altLang="en-US"/>
              <a:t>立方晶系的密勒指数</a:t>
            </a:r>
          </a:p>
        </p:txBody>
      </p:sp>
      <p:sp>
        <p:nvSpPr>
          <p:cNvPr id="81923" name="灯片编号占位符 3">
            <a:extLst>
              <a:ext uri="{FF2B5EF4-FFF2-40B4-BE49-F238E27FC236}">
                <a16:creationId xmlns:a16="http://schemas.microsoft.com/office/drawing/2014/main" id="{7A0042D7-5257-CB23-F3E8-8F60F4782D9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A24655D-AC58-47BB-A87E-856B98F7A082}" type="slidenum">
              <a:rPr lang="en-US" altLang="zh-CN" sz="1200" smtClean="0">
                <a:latin typeface="微软雅黑" panose="020B0503020204020204" pitchFamily="34" charset="-122"/>
                <a:ea typeface="微软雅黑" panose="020B0503020204020204" pitchFamily="34" charset="-122"/>
              </a:rPr>
              <a:pPr>
                <a:spcBef>
                  <a:spcPct val="0"/>
                </a:spcBef>
                <a:buFontTx/>
                <a:buNone/>
              </a:pPr>
              <a:t>43</a:t>
            </a:fld>
            <a:endParaRPr lang="en-US" altLang="zh-CN" sz="1200">
              <a:latin typeface="微软雅黑" panose="020B0503020204020204" pitchFamily="34" charset="-122"/>
              <a:ea typeface="微软雅黑" panose="020B0503020204020204" pitchFamily="34" charset="-122"/>
            </a:endParaRPr>
          </a:p>
        </p:txBody>
      </p:sp>
      <p:sp>
        <p:nvSpPr>
          <p:cNvPr id="81924" name="TextBox 3">
            <a:extLst>
              <a:ext uri="{FF2B5EF4-FFF2-40B4-BE49-F238E27FC236}">
                <a16:creationId xmlns:a16="http://schemas.microsoft.com/office/drawing/2014/main" id="{2877F2DD-CA6E-5766-808D-917EC349ECE0}"/>
              </a:ext>
            </a:extLst>
          </p:cNvPr>
          <p:cNvSpPr>
            <a:spLocks noGrp="1"/>
          </p:cNvSpPr>
          <p:nvPr>
            <p:ph idx="1"/>
          </p:nvPr>
        </p:nvSpPr>
        <p:spPr>
          <a:xfrm>
            <a:off x="454025" y="1436688"/>
            <a:ext cx="8229600" cy="4830762"/>
          </a:xfrm>
        </p:spPr>
        <p:txBody>
          <a:bodyPr>
            <a:spAutoFit/>
          </a:bodyPr>
          <a:lstStyle/>
          <a:p>
            <a:pPr eaLnBrk="1" hangingPunct="1">
              <a:spcBef>
                <a:spcPct val="0"/>
              </a:spcBef>
              <a:buFont typeface="Wingdings" panose="05000000000000000000" pitchFamily="2" charset="2"/>
              <a:buChar char="u"/>
            </a:pPr>
            <a:r>
              <a:rPr lang="zh-CN" altLang="en-US" sz="2800">
                <a:solidFill>
                  <a:srgbClr val="0000FF"/>
                </a:solidFill>
                <a:latin typeface="Times New Roman" panose="02020603050405020304" pitchFamily="18" charset="0"/>
                <a:cs typeface="Times New Roman" panose="02020603050405020304" pitchFamily="18" charset="0"/>
              </a:rPr>
              <a:t>立方晶系中</a:t>
            </a:r>
            <a:r>
              <a:rPr lang="zh-CN" altLang="en-US" sz="2800">
                <a:solidFill>
                  <a:schemeClr val="tx1"/>
                </a:solidFill>
                <a:latin typeface="Times New Roman" panose="02020603050405020304" pitchFamily="18" charset="0"/>
                <a:cs typeface="Times New Roman" panose="02020603050405020304" pitchFamily="18" charset="0"/>
              </a:rPr>
              <a:t>，无论是简单立方、体心立方还是面心立方，</a:t>
            </a:r>
            <a:r>
              <a:rPr lang="zh-CN" altLang="en-US" sz="2800">
                <a:solidFill>
                  <a:srgbClr val="0000FF"/>
                </a:solidFill>
                <a:latin typeface="Times New Roman" panose="02020603050405020304" pitchFamily="18" charset="0"/>
                <a:cs typeface="Times New Roman" panose="02020603050405020304" pitchFamily="18" charset="0"/>
              </a:rPr>
              <a:t>同一种晶面</a:t>
            </a:r>
            <a:r>
              <a:rPr lang="zh-CN" altLang="en-US" sz="2800">
                <a:solidFill>
                  <a:schemeClr val="tx1"/>
                </a:solidFill>
                <a:latin typeface="Times New Roman" panose="02020603050405020304" pitchFamily="18" charset="0"/>
                <a:cs typeface="Times New Roman" panose="02020603050405020304" pitchFamily="18" charset="0"/>
              </a:rPr>
              <a:t>的</a:t>
            </a:r>
            <a:r>
              <a:rPr lang="zh-CN" altLang="en-US" sz="2800">
                <a:solidFill>
                  <a:srgbClr val="0000FF"/>
                </a:solidFill>
                <a:latin typeface="Times New Roman" panose="02020603050405020304" pitchFamily="18" charset="0"/>
                <a:cs typeface="Times New Roman" panose="02020603050405020304" pitchFamily="18" charset="0"/>
              </a:rPr>
              <a:t>密勒指数是相同的，晶面指数不一定相同</a:t>
            </a:r>
            <a:endParaRPr lang="en-US" altLang="zh-CN" sz="2800">
              <a:solidFill>
                <a:srgbClr val="0000FF"/>
              </a:solidFill>
              <a:latin typeface="Times New Roman" panose="02020603050405020304" pitchFamily="18" charset="0"/>
              <a:cs typeface="Times New Roman" panose="02020603050405020304" pitchFamily="18" charset="0"/>
            </a:endParaRPr>
          </a:p>
          <a:p>
            <a:pPr eaLnBrk="1" hangingPunct="1">
              <a:spcBef>
                <a:spcPct val="0"/>
              </a:spcBef>
              <a:buFont typeface="Wingdings" panose="05000000000000000000" pitchFamily="2" charset="2"/>
              <a:buChar char="u"/>
            </a:pPr>
            <a:endParaRPr lang="en-US" altLang="zh-CN" sz="2800">
              <a:solidFill>
                <a:schemeClr val="tx1"/>
              </a:solidFill>
              <a:latin typeface="Times New Roman" panose="02020603050405020304" pitchFamily="18" charset="0"/>
              <a:cs typeface="Times New Roman" panose="02020603050405020304" pitchFamily="18" charset="0"/>
            </a:endParaRPr>
          </a:p>
          <a:p>
            <a:pPr eaLnBrk="1" hangingPunct="1">
              <a:spcBef>
                <a:spcPct val="0"/>
              </a:spcBef>
              <a:buFont typeface="Wingdings" panose="05000000000000000000" pitchFamily="2" charset="2"/>
              <a:buChar char="u"/>
            </a:pPr>
            <a:r>
              <a:rPr lang="zh-CN" altLang="en-US" sz="2800">
                <a:solidFill>
                  <a:schemeClr val="tx1"/>
                </a:solidFill>
                <a:latin typeface="Times New Roman" panose="02020603050405020304" pitchFamily="18" charset="0"/>
                <a:cs typeface="Times New Roman" panose="02020603050405020304" pitchFamily="18" charset="0"/>
              </a:rPr>
              <a:t>求体心立方或者面心立方中晶面的密勒指数时，无需考虑体心格点或面心格点，但是求面间距时要考虑</a:t>
            </a:r>
            <a:endParaRPr lang="en-US" altLang="zh-CN" sz="2800">
              <a:solidFill>
                <a:schemeClr val="tx1"/>
              </a:solidFill>
              <a:latin typeface="Times New Roman" panose="02020603050405020304" pitchFamily="18" charset="0"/>
              <a:cs typeface="Times New Roman" panose="02020603050405020304" pitchFamily="18" charset="0"/>
            </a:endParaRPr>
          </a:p>
          <a:p>
            <a:pPr eaLnBrk="1" hangingPunct="1">
              <a:spcBef>
                <a:spcPct val="0"/>
              </a:spcBef>
              <a:buFont typeface="Wingdings" panose="05000000000000000000" pitchFamily="2" charset="2"/>
              <a:buChar char="u"/>
            </a:pPr>
            <a:endParaRPr lang="en-US" altLang="zh-CN" sz="2800">
              <a:solidFill>
                <a:schemeClr val="tx1"/>
              </a:solidFill>
              <a:latin typeface="Times New Roman" panose="02020603050405020304" pitchFamily="18" charset="0"/>
              <a:cs typeface="Times New Roman" panose="02020603050405020304" pitchFamily="18" charset="0"/>
            </a:endParaRPr>
          </a:p>
          <a:p>
            <a:pPr eaLnBrk="1" hangingPunct="1">
              <a:spcBef>
                <a:spcPct val="0"/>
              </a:spcBef>
              <a:buFont typeface="Wingdings" panose="05000000000000000000" pitchFamily="2" charset="2"/>
              <a:buChar char="u"/>
            </a:pPr>
            <a:r>
              <a:rPr lang="zh-CN" altLang="en-US" sz="2800">
                <a:latin typeface="Times New Roman" panose="02020603050405020304" pitchFamily="18" charset="0"/>
                <a:cs typeface="Times New Roman" panose="02020603050405020304" pitchFamily="18" charset="0"/>
              </a:rPr>
              <a:t>注意</a:t>
            </a:r>
            <a:r>
              <a:rPr lang="zh-CN" altLang="en-US" sz="2800">
                <a:solidFill>
                  <a:schemeClr val="tx1"/>
                </a:solidFill>
                <a:latin typeface="Times New Roman" panose="02020603050405020304" pitchFamily="18" charset="0"/>
                <a:cs typeface="Times New Roman" panose="02020603050405020304" pitchFamily="18" charset="0"/>
              </a:rPr>
              <a:t>：简单立方、体心立方、面心立方中，密勒指数一样的晶面，其</a:t>
            </a:r>
            <a:r>
              <a:rPr lang="zh-CN" altLang="en-US" sz="2800">
                <a:solidFill>
                  <a:srgbClr val="0000FF"/>
                </a:solidFill>
                <a:latin typeface="Times New Roman" panose="02020603050405020304" pitchFamily="18" charset="0"/>
                <a:cs typeface="Times New Roman" panose="02020603050405020304" pitchFamily="18" charset="0"/>
              </a:rPr>
              <a:t>面间距不一定相同</a:t>
            </a:r>
            <a:r>
              <a:rPr lang="zh-CN" altLang="en-US" sz="2800">
                <a:solidFill>
                  <a:schemeClr val="tx1"/>
                </a:solidFill>
                <a:latin typeface="Times New Roman" panose="02020603050405020304" pitchFamily="18" charset="0"/>
                <a:cs typeface="Times New Roman" panose="02020603050405020304" pitchFamily="18" charset="0"/>
              </a:rPr>
              <a:t>。例如：同为</a:t>
            </a:r>
            <a:r>
              <a:rPr lang="en-US" altLang="zh-CN" sz="2800">
                <a:solidFill>
                  <a:schemeClr val="tx1"/>
                </a:solidFill>
                <a:latin typeface="Times New Roman" panose="02020603050405020304" pitchFamily="18" charset="0"/>
                <a:cs typeface="Times New Roman" panose="02020603050405020304" pitchFamily="18" charset="0"/>
              </a:rPr>
              <a:t>{100}</a:t>
            </a:r>
            <a:r>
              <a:rPr lang="zh-CN" altLang="en-US" sz="2800">
                <a:solidFill>
                  <a:schemeClr val="tx1"/>
                </a:solidFill>
                <a:latin typeface="Times New Roman" panose="02020603050405020304" pitchFamily="18" charset="0"/>
                <a:cs typeface="Times New Roman" panose="02020603050405020304" pitchFamily="18" charset="0"/>
              </a:rPr>
              <a:t>晶面，面间距分别是</a:t>
            </a:r>
            <a:r>
              <a:rPr lang="en-US" altLang="zh-CN" sz="2800" i="1">
                <a:solidFill>
                  <a:schemeClr val="tx1"/>
                </a:solidFill>
                <a:latin typeface="Times New Roman" panose="02020603050405020304" pitchFamily="18" charset="0"/>
                <a:cs typeface="Times New Roman" panose="02020603050405020304" pitchFamily="18" charset="0"/>
              </a:rPr>
              <a:t>a</a:t>
            </a:r>
            <a:r>
              <a:rPr lang="en-US" altLang="zh-CN" sz="2800">
                <a:solidFill>
                  <a:schemeClr val="tx1"/>
                </a:solidFill>
                <a:latin typeface="Times New Roman" panose="02020603050405020304" pitchFamily="18" charset="0"/>
                <a:cs typeface="Times New Roman" panose="02020603050405020304" pitchFamily="18" charset="0"/>
              </a:rPr>
              <a:t>, </a:t>
            </a:r>
            <a:r>
              <a:rPr lang="en-US" altLang="zh-CN" sz="2800" i="1">
                <a:solidFill>
                  <a:schemeClr val="tx1"/>
                </a:solidFill>
                <a:latin typeface="Times New Roman" panose="02020603050405020304" pitchFamily="18" charset="0"/>
                <a:cs typeface="Times New Roman" panose="02020603050405020304" pitchFamily="18" charset="0"/>
              </a:rPr>
              <a:t>a</a:t>
            </a:r>
            <a:r>
              <a:rPr lang="en-US" altLang="zh-CN" sz="2800">
                <a:solidFill>
                  <a:schemeClr val="tx1"/>
                </a:solidFill>
                <a:latin typeface="Times New Roman" panose="02020603050405020304" pitchFamily="18" charset="0"/>
                <a:cs typeface="Times New Roman" panose="02020603050405020304" pitchFamily="18" charset="0"/>
              </a:rPr>
              <a:t>/2, </a:t>
            </a:r>
            <a:r>
              <a:rPr lang="en-US" altLang="zh-CN" sz="2800" i="1">
                <a:solidFill>
                  <a:schemeClr val="tx1"/>
                </a:solidFill>
                <a:latin typeface="Times New Roman" panose="02020603050405020304" pitchFamily="18" charset="0"/>
                <a:cs typeface="Times New Roman" panose="02020603050405020304" pitchFamily="18" charset="0"/>
              </a:rPr>
              <a:t>a</a:t>
            </a:r>
            <a:r>
              <a:rPr lang="en-US" altLang="zh-CN" sz="2800">
                <a:solidFill>
                  <a:schemeClr val="tx1"/>
                </a:solidFill>
                <a:latin typeface="Times New Roman" panose="02020603050405020304" pitchFamily="18" charset="0"/>
                <a:cs typeface="Times New Roman" panose="02020603050405020304" pitchFamily="18" charset="0"/>
              </a:rPr>
              <a:t>/2</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a:extLst>
              <a:ext uri="{FF2B5EF4-FFF2-40B4-BE49-F238E27FC236}">
                <a16:creationId xmlns:a16="http://schemas.microsoft.com/office/drawing/2014/main" id="{D01FC728-3B5A-BFE5-3A3F-496F514A500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19B93DF-D7AF-4BF9-8475-2489DA754095}" type="slidenum">
              <a:rPr lang="en-US" altLang="zh-CN" sz="1200" smtClean="0">
                <a:latin typeface="微软雅黑" panose="020B0503020204020204" pitchFamily="34" charset="-122"/>
                <a:ea typeface="微软雅黑" panose="020B0503020204020204" pitchFamily="34" charset="-122"/>
              </a:rPr>
              <a:pPr>
                <a:spcBef>
                  <a:spcPct val="0"/>
                </a:spcBef>
                <a:buFontTx/>
                <a:buNone/>
              </a:pPr>
              <a:t>44</a:t>
            </a:fld>
            <a:endParaRPr lang="en-US" altLang="zh-CN" sz="1200">
              <a:latin typeface="微软雅黑" panose="020B0503020204020204" pitchFamily="34" charset="-122"/>
              <a:ea typeface="微软雅黑" panose="020B0503020204020204" pitchFamily="34" charset="-122"/>
            </a:endParaRPr>
          </a:p>
        </p:txBody>
      </p:sp>
      <p:sp>
        <p:nvSpPr>
          <p:cNvPr id="82947" name="Rectangle 2">
            <a:extLst>
              <a:ext uri="{FF2B5EF4-FFF2-40B4-BE49-F238E27FC236}">
                <a16:creationId xmlns:a16="http://schemas.microsoft.com/office/drawing/2014/main" id="{06C0EC7C-3971-17DB-1B08-82BA250AD13D}"/>
              </a:ext>
            </a:extLst>
          </p:cNvPr>
          <p:cNvSpPr>
            <a:spLocks noGrp="1" noRot="1"/>
          </p:cNvSpPr>
          <p:nvPr>
            <p:ph type="title"/>
          </p:nvPr>
        </p:nvSpPr>
        <p:spPr>
          <a:xfrm>
            <a:off x="457200" y="352425"/>
            <a:ext cx="8229600" cy="1143000"/>
          </a:xfrm>
        </p:spPr>
        <p:txBody>
          <a:bodyPr/>
          <a:lstStyle/>
          <a:p>
            <a:pPr eaLnBrk="1" hangingPunct="1"/>
            <a:r>
              <a:rPr lang="zh-CN" altLang="en-US" sz="4000"/>
              <a:t>立方晶系中，密勒指数</a:t>
            </a:r>
            <a:br>
              <a:rPr lang="zh-CN" altLang="en-US" sz="4000"/>
            </a:br>
            <a:r>
              <a:rPr lang="zh-CN" altLang="en-US" sz="4000"/>
              <a:t>与晶面法线的晶向指数相同</a:t>
            </a:r>
          </a:p>
        </p:txBody>
      </p:sp>
      <p:pic>
        <p:nvPicPr>
          <p:cNvPr id="82948" name="Picture 4" descr="miller indices illustration">
            <a:extLst>
              <a:ext uri="{FF2B5EF4-FFF2-40B4-BE49-F238E27FC236}">
                <a16:creationId xmlns:a16="http://schemas.microsoft.com/office/drawing/2014/main" id="{B9B552F4-0D06-C96E-0F95-8BD33590F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38" y="2160588"/>
            <a:ext cx="3743325"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949" name="Group 12">
            <a:extLst>
              <a:ext uri="{FF2B5EF4-FFF2-40B4-BE49-F238E27FC236}">
                <a16:creationId xmlns:a16="http://schemas.microsoft.com/office/drawing/2014/main" id="{12E0F3C7-3919-3233-6DA4-596F36C0AD60}"/>
              </a:ext>
            </a:extLst>
          </p:cNvPr>
          <p:cNvGrpSpPr>
            <a:grpSpLocks/>
          </p:cNvGrpSpPr>
          <p:nvPr/>
        </p:nvGrpSpPr>
        <p:grpSpPr bwMode="auto">
          <a:xfrm>
            <a:off x="4859338" y="2159000"/>
            <a:ext cx="3594100" cy="3240088"/>
            <a:chOff x="2975" y="1616"/>
            <a:chExt cx="2264" cy="2041"/>
          </a:xfrm>
        </p:grpSpPr>
        <p:pic>
          <p:nvPicPr>
            <p:cNvPr id="82951" name="Picture 6">
              <a:extLst>
                <a:ext uri="{FF2B5EF4-FFF2-40B4-BE49-F238E27FC236}">
                  <a16:creationId xmlns:a16="http://schemas.microsoft.com/office/drawing/2014/main" id="{E4024A17-13F9-868F-EDB5-A81B18789B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5" y="1616"/>
              <a:ext cx="1911" cy="2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952" name="Group 11">
              <a:extLst>
                <a:ext uri="{FF2B5EF4-FFF2-40B4-BE49-F238E27FC236}">
                  <a16:creationId xmlns:a16="http://schemas.microsoft.com/office/drawing/2014/main" id="{FA606CE6-47DF-D264-5AF8-4DC7C3746225}"/>
                </a:ext>
              </a:extLst>
            </p:cNvPr>
            <p:cNvGrpSpPr>
              <a:grpSpLocks/>
            </p:cNvGrpSpPr>
            <p:nvPr/>
          </p:nvGrpSpPr>
          <p:grpSpPr bwMode="auto">
            <a:xfrm>
              <a:off x="3906" y="1935"/>
              <a:ext cx="1333" cy="1164"/>
              <a:chOff x="3906" y="1935"/>
              <a:chExt cx="1333" cy="1164"/>
            </a:xfrm>
          </p:grpSpPr>
          <p:pic>
            <p:nvPicPr>
              <p:cNvPr id="82953" name="Picture 9">
                <a:extLst>
                  <a:ext uri="{FF2B5EF4-FFF2-40B4-BE49-F238E27FC236}">
                    <a16:creationId xmlns:a16="http://schemas.microsoft.com/office/drawing/2014/main" id="{2D1D24CF-9208-BEC1-7E6D-140EC51BF8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6" y="2896"/>
                <a:ext cx="525"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954" name="Picture 10">
                <a:extLst>
                  <a:ext uri="{FF2B5EF4-FFF2-40B4-BE49-F238E27FC236}">
                    <a16:creationId xmlns:a16="http://schemas.microsoft.com/office/drawing/2014/main" id="{1C6F27FA-24D1-D4F0-A888-589758768E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3" y="1935"/>
                <a:ext cx="526"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82950" name="文本框 1">
            <a:extLst>
              <a:ext uri="{FF2B5EF4-FFF2-40B4-BE49-F238E27FC236}">
                <a16:creationId xmlns:a16="http://schemas.microsoft.com/office/drawing/2014/main" id="{44417CC1-C3FE-E8FE-1127-3883A6D59B9E}"/>
              </a:ext>
            </a:extLst>
          </p:cNvPr>
          <p:cNvSpPr txBox="1">
            <a:spLocks noChangeArrowheads="1"/>
          </p:cNvSpPr>
          <p:nvPr/>
        </p:nvSpPr>
        <p:spPr bwMode="auto">
          <a:xfrm>
            <a:off x="1055688" y="5672138"/>
            <a:ext cx="7054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即立方晶系中，</a:t>
            </a:r>
            <a:r>
              <a:rPr lang="en-US" altLang="zh-CN"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hkl</a:t>
            </a:r>
            <a:r>
              <a:rPr lang="en-US" altLang="zh-CN"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晶向垂直于</a:t>
            </a:r>
            <a:r>
              <a:rPr lang="en-US" altLang="zh-CN"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hkl</a:t>
            </a:r>
            <a:r>
              <a:rPr lang="en-US" altLang="zh-CN"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晶面</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59B40372-4EBA-5810-740D-11D5501191A0}"/>
              </a:ext>
            </a:extLst>
          </p:cNvPr>
          <p:cNvSpPr>
            <a:spLocks noGrp="1"/>
          </p:cNvSpPr>
          <p:nvPr>
            <p:ph type="title"/>
          </p:nvPr>
        </p:nvSpPr>
        <p:spPr>
          <a:xfrm>
            <a:off x="277813" y="274638"/>
            <a:ext cx="8578850" cy="1143000"/>
          </a:xfrm>
        </p:spPr>
        <p:txBody>
          <a:bodyPr/>
          <a:lstStyle/>
          <a:p>
            <a:r>
              <a:rPr lang="zh-CN" altLang="en-US" sz="4000"/>
              <a:t>立方晶系中晶面密勒指数的两种求法</a:t>
            </a:r>
          </a:p>
        </p:txBody>
      </p:sp>
      <p:sp>
        <p:nvSpPr>
          <p:cNvPr id="83971" name="内容占位符 2">
            <a:extLst>
              <a:ext uri="{FF2B5EF4-FFF2-40B4-BE49-F238E27FC236}">
                <a16:creationId xmlns:a16="http://schemas.microsoft.com/office/drawing/2014/main" id="{6E624819-B2C8-9E1B-1993-E05B3C55B085}"/>
              </a:ext>
            </a:extLst>
          </p:cNvPr>
          <p:cNvSpPr>
            <a:spLocks noGrp="1"/>
          </p:cNvSpPr>
          <p:nvPr>
            <p:ph idx="1"/>
          </p:nvPr>
        </p:nvSpPr>
        <p:spPr/>
        <p:txBody>
          <a:bodyPr/>
          <a:lstStyle/>
          <a:p>
            <a:r>
              <a:rPr lang="zh-CN" altLang="en-US">
                <a:solidFill>
                  <a:schemeClr val="tx1"/>
                </a:solidFill>
              </a:rPr>
              <a:t>找到晶面和单胞基矢的交点，截距</a:t>
            </a:r>
            <a:r>
              <a:rPr lang="en-US" altLang="zh-CN">
                <a:solidFill>
                  <a:schemeClr val="tx1"/>
                </a:solidFill>
              </a:rPr>
              <a:t>→</a:t>
            </a:r>
            <a:r>
              <a:rPr lang="zh-CN" altLang="en-US">
                <a:solidFill>
                  <a:schemeClr val="tx1"/>
                </a:solidFill>
              </a:rPr>
              <a:t>倒数</a:t>
            </a:r>
            <a:r>
              <a:rPr lang="en-US" altLang="zh-CN">
                <a:solidFill>
                  <a:schemeClr val="tx1"/>
                </a:solidFill>
              </a:rPr>
              <a:t>→</a:t>
            </a:r>
            <a:r>
              <a:rPr lang="zh-CN" altLang="en-US">
                <a:solidFill>
                  <a:schemeClr val="tx1"/>
                </a:solidFill>
              </a:rPr>
              <a:t>互质整数</a:t>
            </a:r>
            <a:endParaRPr lang="en-US" altLang="zh-CN">
              <a:solidFill>
                <a:schemeClr val="tx1"/>
              </a:solidFill>
            </a:endParaRPr>
          </a:p>
          <a:p>
            <a:endParaRPr lang="en-US" altLang="zh-CN">
              <a:solidFill>
                <a:schemeClr val="tx1"/>
              </a:solidFill>
            </a:endParaRPr>
          </a:p>
          <a:p>
            <a:r>
              <a:rPr lang="zh-CN" altLang="en-US">
                <a:solidFill>
                  <a:schemeClr val="tx1"/>
                </a:solidFill>
              </a:rPr>
              <a:t>将晶面中不平行的两个矢量用</a:t>
            </a:r>
            <a:r>
              <a:rPr lang="zh-CN" altLang="en-US">
                <a:solidFill>
                  <a:srgbClr val="0000FF"/>
                </a:solidFill>
              </a:rPr>
              <a:t>单胞基矢</a:t>
            </a:r>
            <a:r>
              <a:rPr lang="zh-CN" altLang="en-US">
                <a:solidFill>
                  <a:schemeClr val="tx1"/>
                </a:solidFill>
              </a:rPr>
              <a:t>表示，两个矢量叉乘即得法线，法线的晶向指数即该晶面的密勒指数</a:t>
            </a:r>
          </a:p>
        </p:txBody>
      </p:sp>
      <p:sp>
        <p:nvSpPr>
          <p:cNvPr id="83972" name="灯片编号占位符 5">
            <a:extLst>
              <a:ext uri="{FF2B5EF4-FFF2-40B4-BE49-F238E27FC236}">
                <a16:creationId xmlns:a16="http://schemas.microsoft.com/office/drawing/2014/main" id="{ED34F54E-65C1-BBF6-3A43-20CC5C51A3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F979D62-5675-4620-893F-951AA744A9F3}" type="slidenum">
              <a:rPr lang="en-US" altLang="zh-CN" sz="1200" smtClean="0">
                <a:latin typeface="微软雅黑" panose="020B0503020204020204" pitchFamily="34" charset="-122"/>
                <a:ea typeface="微软雅黑" panose="020B0503020204020204" pitchFamily="34" charset="-122"/>
              </a:rPr>
              <a:pPr>
                <a:spcBef>
                  <a:spcPct val="0"/>
                </a:spcBef>
                <a:buFontTx/>
                <a:buNone/>
              </a:pPr>
              <a:t>45</a:t>
            </a:fld>
            <a:endParaRPr lang="en-US" altLang="zh-CN" sz="1200">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a:extLst>
              <a:ext uri="{FF2B5EF4-FFF2-40B4-BE49-F238E27FC236}">
                <a16:creationId xmlns:a16="http://schemas.microsoft.com/office/drawing/2014/main" id="{64DD5881-994B-FAC3-ED41-4AA13F0496C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C68494B-3804-4829-B242-A87A6DEF4C37}" type="slidenum">
              <a:rPr lang="en-US" altLang="zh-CN" sz="1200" smtClean="0">
                <a:latin typeface="微软雅黑" panose="020B0503020204020204" pitchFamily="34" charset="-122"/>
                <a:ea typeface="微软雅黑" panose="020B0503020204020204" pitchFamily="34" charset="-122"/>
              </a:rPr>
              <a:pPr>
                <a:spcBef>
                  <a:spcPct val="0"/>
                </a:spcBef>
                <a:buFontTx/>
                <a:buNone/>
              </a:pPr>
              <a:t>46</a:t>
            </a:fld>
            <a:endParaRPr lang="en-US" altLang="zh-CN" sz="1200">
              <a:latin typeface="微软雅黑" panose="020B0503020204020204" pitchFamily="34" charset="-122"/>
              <a:ea typeface="微软雅黑" panose="020B0503020204020204" pitchFamily="34" charset="-122"/>
            </a:endParaRPr>
          </a:p>
        </p:txBody>
      </p:sp>
      <p:sp>
        <p:nvSpPr>
          <p:cNvPr id="84995" name="Rectangle 2">
            <a:extLst>
              <a:ext uri="{FF2B5EF4-FFF2-40B4-BE49-F238E27FC236}">
                <a16:creationId xmlns:a16="http://schemas.microsoft.com/office/drawing/2014/main" id="{506A091E-ED41-ABAD-7C14-1DCB47EC9EED}"/>
              </a:ext>
            </a:extLst>
          </p:cNvPr>
          <p:cNvSpPr>
            <a:spLocks noGrp="1" noRot="1"/>
          </p:cNvSpPr>
          <p:nvPr>
            <p:ph type="title"/>
          </p:nvPr>
        </p:nvSpPr>
        <p:spPr>
          <a:xfrm>
            <a:off x="457200" y="341313"/>
            <a:ext cx="8229600" cy="1143000"/>
          </a:xfrm>
        </p:spPr>
        <p:txBody>
          <a:bodyPr/>
          <a:lstStyle/>
          <a:p>
            <a:pPr eaLnBrk="1" hangingPunct="1"/>
            <a:r>
              <a:rPr lang="zh-CN" altLang="en-US"/>
              <a:t>本章主要内容</a:t>
            </a:r>
          </a:p>
        </p:txBody>
      </p:sp>
      <p:sp>
        <p:nvSpPr>
          <p:cNvPr id="84996" name="Rectangle 3">
            <a:extLst>
              <a:ext uri="{FF2B5EF4-FFF2-40B4-BE49-F238E27FC236}">
                <a16:creationId xmlns:a16="http://schemas.microsoft.com/office/drawing/2014/main" id="{8A78E4CA-BFA7-1C11-072A-69AA6C2B3EFD}"/>
              </a:ext>
            </a:extLst>
          </p:cNvPr>
          <p:cNvSpPr>
            <a:spLocks noGrp="1" noRot="1"/>
          </p:cNvSpPr>
          <p:nvPr>
            <p:ph type="body" idx="1"/>
          </p:nvPr>
        </p:nvSpPr>
        <p:spPr>
          <a:xfrm>
            <a:off x="457200" y="1700213"/>
            <a:ext cx="8229600" cy="4321175"/>
          </a:xfrm>
        </p:spPr>
        <p:txBody>
          <a:bodyPr/>
          <a:lstStyle/>
          <a:p>
            <a:pPr eaLnBrk="1" hangingPunct="1"/>
            <a:r>
              <a:rPr lang="zh-CN" altLang="en-US" sz="4000"/>
              <a:t>主要内容</a:t>
            </a:r>
          </a:p>
          <a:p>
            <a:pPr lvl="1" eaLnBrk="1" hangingPunct="1"/>
            <a:r>
              <a:rPr lang="en-US" altLang="zh-CN" sz="3600"/>
              <a:t>1.1 </a:t>
            </a:r>
            <a:r>
              <a:rPr lang="zh-CN" altLang="en-US" sz="3600"/>
              <a:t>晶体结构：三维周期性结构</a:t>
            </a:r>
            <a:endParaRPr lang="en-US" altLang="zh-CN" sz="3600"/>
          </a:p>
          <a:p>
            <a:pPr lvl="1" eaLnBrk="1" hangingPunct="1"/>
            <a:r>
              <a:rPr lang="en-US" altLang="zh-CN" sz="3600">
                <a:solidFill>
                  <a:srgbClr val="0000FF"/>
                </a:solidFill>
              </a:rPr>
              <a:t>1.2 </a:t>
            </a:r>
            <a:r>
              <a:rPr lang="zh-CN" altLang="en-US" sz="3600">
                <a:solidFill>
                  <a:srgbClr val="0000FF"/>
                </a:solidFill>
              </a:rPr>
              <a:t>晶体的对称性</a:t>
            </a:r>
            <a:endParaRPr lang="en-US" altLang="zh-CN" sz="3600">
              <a:solidFill>
                <a:srgbClr val="0000FF"/>
              </a:solidFill>
            </a:endParaRPr>
          </a:p>
          <a:p>
            <a:pPr lvl="1" eaLnBrk="1" hangingPunct="1"/>
            <a:r>
              <a:rPr lang="en-US" altLang="zh-CN" sz="3600"/>
              <a:t>1.3 </a:t>
            </a:r>
            <a:r>
              <a:rPr lang="zh-CN" altLang="en-US" sz="3600"/>
              <a:t>倒格子</a:t>
            </a:r>
            <a:endParaRPr lang="en-US" altLang="zh-CN" sz="3600"/>
          </a:p>
          <a:p>
            <a:pPr lvl="1" eaLnBrk="1" hangingPunct="1"/>
            <a:r>
              <a:rPr lang="en-US" altLang="zh-CN" sz="3600"/>
              <a:t>1.4 </a:t>
            </a:r>
            <a:r>
              <a:rPr lang="zh-CN" altLang="en-US" sz="3600"/>
              <a:t>晶体的</a:t>
            </a:r>
            <a:r>
              <a:rPr lang="en-US" altLang="zh-CN" sz="3600"/>
              <a:t>X</a:t>
            </a:r>
            <a:r>
              <a:rPr lang="zh-CN" altLang="en-US" sz="3600"/>
              <a:t>射线衍射</a:t>
            </a:r>
            <a:endParaRPr lang="en-US" altLang="zh-CN" sz="3600"/>
          </a:p>
          <a:p>
            <a:pPr lvl="1" eaLnBrk="1" hangingPunct="1"/>
            <a:r>
              <a:rPr lang="en-US" altLang="zh-CN" sz="3600"/>
              <a:t>1.5 </a:t>
            </a:r>
            <a:r>
              <a:rPr lang="zh-CN" altLang="en-US" sz="3600"/>
              <a:t>晶体中的缺陷</a:t>
            </a:r>
            <a:endParaRPr lang="en-US" altLang="zh-CN" sz="36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a:extLst>
              <a:ext uri="{FF2B5EF4-FFF2-40B4-BE49-F238E27FC236}">
                <a16:creationId xmlns:a16="http://schemas.microsoft.com/office/drawing/2014/main" id="{5C3D40C2-6FF1-8ACB-5A57-130A40E22554}"/>
              </a:ext>
            </a:extLst>
          </p:cNvPr>
          <p:cNvSpPr>
            <a:spLocks noGrp="1" noRot="1"/>
          </p:cNvSpPr>
          <p:nvPr>
            <p:ph type="ctrTitle"/>
          </p:nvPr>
        </p:nvSpPr>
        <p:spPr/>
        <p:txBody>
          <a:bodyPr/>
          <a:lstStyle/>
          <a:p>
            <a:pPr eaLnBrk="1" hangingPunct="1"/>
            <a:r>
              <a:rPr lang="en-US" altLang="zh-CN" b="1">
                <a:solidFill>
                  <a:srgbClr val="7030A0"/>
                </a:solidFill>
                <a:cs typeface="Arial" panose="020B0604020202020204" pitchFamily="34" charset="0"/>
              </a:rPr>
              <a:t>1.2</a:t>
            </a:r>
            <a:r>
              <a:rPr lang="zh-CN" altLang="en-US" b="1">
                <a:solidFill>
                  <a:srgbClr val="7030A0"/>
                </a:solidFill>
                <a:cs typeface="Arial" panose="020B0604020202020204" pitchFamily="34" charset="0"/>
              </a:rPr>
              <a:t> 晶体的对称性</a:t>
            </a:r>
            <a:br>
              <a:rPr lang="en-US" altLang="zh-CN" b="1">
                <a:solidFill>
                  <a:srgbClr val="7030A0"/>
                </a:solidFill>
                <a:cs typeface="Arial" panose="020B0604020202020204" pitchFamily="34" charset="0"/>
              </a:rPr>
            </a:br>
            <a:br>
              <a:rPr lang="en-US" altLang="zh-CN" sz="2800" b="1">
                <a:solidFill>
                  <a:srgbClr val="7030A0"/>
                </a:solidFill>
                <a:cs typeface="Arial" panose="020B0604020202020204" pitchFamily="34" charset="0"/>
              </a:rPr>
            </a:br>
            <a:r>
              <a:rPr lang="zh-CN" altLang="en-US" sz="2800" b="1">
                <a:cs typeface="Arial" panose="020B0604020202020204" pitchFamily="34" charset="0"/>
              </a:rPr>
              <a:t>教材</a:t>
            </a:r>
            <a:r>
              <a:rPr lang="en-US" altLang="zh-CN" sz="2800" b="1">
                <a:cs typeface="Arial" panose="020B0604020202020204" pitchFamily="34" charset="0"/>
              </a:rPr>
              <a:t>P19-22</a:t>
            </a:r>
            <a:endParaRPr lang="zh-CN" altLang="en-US" sz="2800" b="1">
              <a:solidFill>
                <a:srgbClr val="7030A0"/>
              </a:solidFill>
              <a:cs typeface="Arial" panose="020B0604020202020204" pitchFamily="34" charset="0"/>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a:extLst>
              <a:ext uri="{FF2B5EF4-FFF2-40B4-BE49-F238E27FC236}">
                <a16:creationId xmlns:a16="http://schemas.microsoft.com/office/drawing/2014/main" id="{AF7DB278-D5DE-1BE5-51FD-A3BECDBE8120}"/>
              </a:ext>
            </a:extLst>
          </p:cNvPr>
          <p:cNvSpPr>
            <a:spLocks noGrp="1"/>
          </p:cNvSpPr>
          <p:nvPr>
            <p:ph type="title"/>
          </p:nvPr>
        </p:nvSpPr>
        <p:spPr>
          <a:xfrm>
            <a:off x="457200" y="19050"/>
            <a:ext cx="8229600" cy="1143000"/>
          </a:xfrm>
        </p:spPr>
        <p:txBody>
          <a:bodyPr/>
          <a:lstStyle/>
          <a:p>
            <a:r>
              <a:rPr lang="zh-CN" altLang="en-US"/>
              <a:t>对称</a:t>
            </a:r>
          </a:p>
        </p:txBody>
      </p:sp>
      <p:sp>
        <p:nvSpPr>
          <p:cNvPr id="87043" name="灯片编号占位符 5">
            <a:extLst>
              <a:ext uri="{FF2B5EF4-FFF2-40B4-BE49-F238E27FC236}">
                <a16:creationId xmlns:a16="http://schemas.microsoft.com/office/drawing/2014/main" id="{383373C0-1006-01B1-A60A-39A19B0DE65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D60BC6D-E302-401F-BAA8-4A1D1FC75B8F}" type="slidenum">
              <a:rPr lang="en-US" altLang="zh-CN" sz="1200" smtClean="0">
                <a:latin typeface="微软雅黑" panose="020B0503020204020204" pitchFamily="34" charset="-122"/>
                <a:ea typeface="微软雅黑" panose="020B0503020204020204" pitchFamily="34" charset="-122"/>
              </a:rPr>
              <a:pPr>
                <a:spcBef>
                  <a:spcPct val="0"/>
                </a:spcBef>
                <a:buFontTx/>
                <a:buNone/>
              </a:pPr>
              <a:t>48</a:t>
            </a:fld>
            <a:endParaRPr lang="en-US" altLang="zh-CN" sz="1200">
              <a:latin typeface="微软雅黑" panose="020B0503020204020204" pitchFamily="34" charset="-122"/>
              <a:ea typeface="微软雅黑" panose="020B0503020204020204" pitchFamily="34" charset="-122"/>
            </a:endParaRPr>
          </a:p>
        </p:txBody>
      </p:sp>
      <p:sp>
        <p:nvSpPr>
          <p:cNvPr id="87044" name="矩形 8">
            <a:extLst>
              <a:ext uri="{FF2B5EF4-FFF2-40B4-BE49-F238E27FC236}">
                <a16:creationId xmlns:a16="http://schemas.microsoft.com/office/drawing/2014/main" id="{33C8D9F3-9612-CB49-3B89-4C4D9585B71C}"/>
              </a:ext>
            </a:extLst>
          </p:cNvPr>
          <p:cNvSpPr>
            <a:spLocks noChangeArrowheads="1"/>
          </p:cNvSpPr>
          <p:nvPr/>
        </p:nvSpPr>
        <p:spPr bwMode="auto">
          <a:xfrm>
            <a:off x="581025" y="1062038"/>
            <a:ext cx="798195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ts val="775"/>
              </a:spcBef>
              <a:buFontTx/>
              <a:buNone/>
            </a:pPr>
            <a:r>
              <a:rPr lang="zh-CN" altLang="zh-CN" sz="2800" b="1">
                <a:solidFill>
                  <a:srgbClr val="FF0000"/>
                </a:solidFill>
                <a:latin typeface="微软雅黑" panose="020B0503020204020204" pitchFamily="34" charset="-122"/>
                <a:ea typeface="微软雅黑" panose="020B0503020204020204" pitchFamily="34" charset="-122"/>
                <a:cs typeface="Arial" panose="020B0604020202020204" pitchFamily="34" charset="0"/>
              </a:rPr>
              <a:t>对称</a:t>
            </a:r>
            <a:r>
              <a:rPr lang="zh-CN" altLang="en-US" sz="2800" b="1">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800" b="1">
                <a:solidFill>
                  <a:srgbClr val="FF0000"/>
                </a:solidFill>
                <a:latin typeface="微软雅黑" panose="020B0503020204020204" pitchFamily="34" charset="-122"/>
                <a:ea typeface="微软雅黑" panose="020B0503020204020204" pitchFamily="34" charset="-122"/>
                <a:cs typeface="Arial" panose="020B0604020202020204" pitchFamily="34" charset="0"/>
              </a:rPr>
              <a:t>Symmetry</a:t>
            </a:r>
            <a:r>
              <a:rPr lang="zh-CN" altLang="en-US" sz="2800" b="1">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2800" b="1">
                <a:solidFill>
                  <a:srgbClr val="000000"/>
                </a:solidFill>
                <a:latin typeface="微软雅黑" panose="020B0503020204020204" pitchFamily="34" charset="-122"/>
                <a:ea typeface="微软雅黑" panose="020B0503020204020204" pitchFamily="34" charset="-122"/>
                <a:cs typeface="Arial" panose="020B0604020202020204" pitchFamily="34" charset="0"/>
              </a:rPr>
              <a:t>指物体或图形在某种变换条件下，其相同部分间有规律重复的现象，亦即</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在一定变换条件下的不变现象</a:t>
            </a:r>
            <a:r>
              <a:rPr lang="zh-CN" altLang="en-US" sz="2800" b="1">
                <a:solidFill>
                  <a:srgbClr val="000000"/>
                </a:solidFill>
                <a:latin typeface="微软雅黑" panose="020B0503020204020204" pitchFamily="34" charset="-122"/>
                <a:ea typeface="微软雅黑" panose="020B0503020204020204" pitchFamily="34" charset="-122"/>
                <a:cs typeface="Arial" panose="020B0604020202020204" pitchFamily="34" charset="0"/>
              </a:rPr>
              <a:t>。一般</a:t>
            </a:r>
            <a:r>
              <a:rPr lang="zh-CN" altLang="zh-CN" sz="2800" b="1">
                <a:solidFill>
                  <a:srgbClr val="000000"/>
                </a:solidFill>
                <a:latin typeface="微软雅黑" panose="020B0503020204020204" pitchFamily="34" charset="-122"/>
                <a:ea typeface="微软雅黑" panose="020B0503020204020204" pitchFamily="34" charset="-122"/>
                <a:cs typeface="Arial" panose="020B0604020202020204" pitchFamily="34" charset="0"/>
              </a:rPr>
              <a:t>是指正交变换下的不变性，正交变换即保持两点距离不变的变换。</a:t>
            </a:r>
          </a:p>
        </p:txBody>
      </p:sp>
      <p:sp>
        <p:nvSpPr>
          <p:cNvPr id="87045" name="矩形 9">
            <a:extLst>
              <a:ext uri="{FF2B5EF4-FFF2-40B4-BE49-F238E27FC236}">
                <a16:creationId xmlns:a16="http://schemas.microsoft.com/office/drawing/2014/main" id="{EE6D6C1C-D866-687A-8F5C-B2F350E5F14F}"/>
              </a:ext>
            </a:extLst>
          </p:cNvPr>
          <p:cNvSpPr>
            <a:spLocks noChangeArrowheads="1"/>
          </p:cNvSpPr>
          <p:nvPr/>
        </p:nvSpPr>
        <p:spPr bwMode="auto">
          <a:xfrm>
            <a:off x="581025" y="3325813"/>
            <a:ext cx="7981950" cy="321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ts val="775"/>
              </a:spcBef>
              <a:buFontTx/>
              <a:buNone/>
            </a:pPr>
            <a:r>
              <a:rPr lang="zh-CN" altLang="zh-CN" sz="2800" b="1">
                <a:latin typeface="微软雅黑" panose="020B0503020204020204" pitchFamily="34" charset="-122"/>
                <a:ea typeface="微软雅黑" panose="020B0503020204020204" pitchFamily="34" charset="-122"/>
                <a:cs typeface="Arial" panose="020B0604020202020204" pitchFamily="34" charset="0"/>
              </a:rPr>
              <a:t>按几何学意义，一个图形在运动（被操作）之后不发生任何变化，看上去像不动似的，这个图形针对这个运动（操作）就是对称的。</a:t>
            </a:r>
            <a:endParaRPr lang="en-US" altLang="zh-CN" sz="2800" b="1">
              <a:latin typeface="微软雅黑" panose="020B0503020204020204" pitchFamily="34" charset="-122"/>
              <a:ea typeface="微软雅黑" panose="020B0503020204020204" pitchFamily="34" charset="-122"/>
              <a:cs typeface="Arial" panose="020B0604020202020204" pitchFamily="34" charset="0"/>
            </a:endParaRPr>
          </a:p>
          <a:p>
            <a:pPr algn="just">
              <a:spcBef>
                <a:spcPts val="775"/>
              </a:spcBef>
              <a:buFontTx/>
              <a:buNone/>
            </a:pPr>
            <a:r>
              <a:rPr lang="zh-CN" altLang="zh-CN" sz="2800" b="1">
                <a:latin typeface="微软雅黑" panose="020B0503020204020204" pitchFamily="34" charset="-122"/>
                <a:ea typeface="微软雅黑" panose="020B0503020204020204" pitchFamily="34" charset="-122"/>
                <a:cs typeface="Arial" panose="020B0604020202020204" pitchFamily="34" charset="0"/>
              </a:rPr>
              <a:t>不同类别的对称是根据物体可能有的保持不变的运动形式来定义的。例如“平移对称”或“旋转对称”，即指该图形在平移或旋转之后保持一切不变，就像没有运动过一样。</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7">
            <a:extLst>
              <a:ext uri="{FF2B5EF4-FFF2-40B4-BE49-F238E27FC236}">
                <a16:creationId xmlns:a16="http://schemas.microsoft.com/office/drawing/2014/main" id="{170CC807-4526-03BA-D38A-324F5FC310A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0A0464E-2F34-40A7-9B75-604CC9801F82}"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49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8067" name="Rectangle 2">
            <a:extLst>
              <a:ext uri="{FF2B5EF4-FFF2-40B4-BE49-F238E27FC236}">
                <a16:creationId xmlns:a16="http://schemas.microsoft.com/office/drawing/2014/main" id="{FC587DA1-C41F-277D-28B7-18CC76E3BC21}"/>
              </a:ext>
            </a:extLst>
          </p:cNvPr>
          <p:cNvSpPr>
            <a:spLocks noGrp="1" noRot="1"/>
          </p:cNvSpPr>
          <p:nvPr>
            <p:ph type="title"/>
          </p:nvPr>
        </p:nvSpPr>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几种图形的对称性评价</a:t>
            </a:r>
          </a:p>
        </p:txBody>
      </p:sp>
      <p:sp>
        <p:nvSpPr>
          <p:cNvPr id="528387" name="Rectangle 3">
            <a:extLst>
              <a:ext uri="{FF2B5EF4-FFF2-40B4-BE49-F238E27FC236}">
                <a16:creationId xmlns:a16="http://schemas.microsoft.com/office/drawing/2014/main" id="{4779E668-080C-8A44-7225-A3C488F6CD1E}"/>
              </a:ext>
            </a:extLst>
          </p:cNvPr>
          <p:cNvSpPr>
            <a:spLocks noGrp="1" noRot="1"/>
          </p:cNvSpPr>
          <p:nvPr>
            <p:ph type="body" sz="half" idx="3"/>
          </p:nvPr>
        </p:nvSpPr>
        <p:spPr>
          <a:xfrm>
            <a:off x="4648200" y="1600200"/>
            <a:ext cx="4038600" cy="4852988"/>
          </a:xfrm>
        </p:spPr>
        <p:txBody>
          <a:bodyPr/>
          <a:lstStyle/>
          <a:p>
            <a:pPr eaLnBrk="1" hangingPunct="1">
              <a:lnSpc>
                <a:spcPct val="90000"/>
              </a:lnSpc>
            </a:pPr>
            <a:r>
              <a:rPr lang="zh-CN" altLang="en-US" sz="2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旋转法</a:t>
            </a:r>
          </a:p>
          <a:p>
            <a:pPr lvl="1" eaLnBrk="1" hangingPunct="1">
              <a:lnSpc>
                <a:spcPct val="90000"/>
              </a:lnSpc>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圆</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：任意旋转自身重合</a:t>
            </a:r>
          </a:p>
          <a:p>
            <a:pPr lvl="1" eaLnBrk="1" hangingPunct="1">
              <a:lnSpc>
                <a:spcPct val="90000"/>
              </a:lnSpc>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正方形</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：旋转</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/2</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 </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3  /2</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的情况下，才会与自身重合 </a:t>
            </a:r>
          </a:p>
          <a:p>
            <a:pPr lvl="1" eaLnBrk="1" hangingPunct="1">
              <a:lnSpc>
                <a:spcPct val="90000"/>
              </a:lnSpc>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等腰梯形</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：只有旋转</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才能与自身重合</a:t>
            </a:r>
          </a:p>
          <a:p>
            <a:pPr lvl="1" eaLnBrk="1" hangingPunct="1">
              <a:lnSpc>
                <a:spcPct val="90000"/>
              </a:lnSpc>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不规则四边形</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只有旋转</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才能与自身重合</a:t>
            </a:r>
          </a:p>
          <a:p>
            <a:pPr lvl="1" eaLnBrk="1" hangingPunct="1">
              <a:lnSpc>
                <a:spcPct val="90000"/>
              </a:lnSpc>
              <a:buClr>
                <a:schemeClr val="tx1"/>
              </a:buClr>
              <a:buFont typeface="Wingdings" panose="05000000000000000000" pitchFamily="2" charset="2"/>
              <a:buChar char="Ø"/>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小结：</a:t>
            </a:r>
          </a:p>
          <a:p>
            <a:pPr lvl="2" eaLnBrk="1" hangingPunct="1">
              <a:lnSpc>
                <a:spcPct val="90000"/>
              </a:lnSpc>
              <a:buClr>
                <a:schemeClr val="tx1"/>
              </a:buClr>
              <a:buFont typeface="Wingdings" panose="05000000000000000000" pitchFamily="2" charset="2"/>
              <a:buChar char="Ø"/>
            </a:pPr>
            <a:r>
              <a:rPr lang="en-US" altLang="zh-CN" sz="20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最好，</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b</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次之，</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cd</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差</a:t>
            </a:r>
          </a:p>
          <a:p>
            <a:pPr lvl="2" eaLnBrk="1" hangingPunct="1">
              <a:lnSpc>
                <a:spcPct val="90000"/>
              </a:lnSpc>
              <a:buClr>
                <a:schemeClr val="tx1"/>
              </a:buClr>
              <a:buFont typeface="Wingdings" panose="05000000000000000000" pitchFamily="2" charset="2"/>
              <a:buChar char="Ø"/>
            </a:pPr>
            <a:r>
              <a:rPr lang="zh-CN" altLang="en-US" sz="20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旋转法可区分</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abc</a:t>
            </a:r>
            <a:r>
              <a:rPr lang="zh-CN" altLang="en-US" sz="20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，区别不开</a:t>
            </a:r>
            <a:r>
              <a:rPr lang="en-US" altLang="zh-CN" sz="20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cd</a:t>
            </a:r>
          </a:p>
        </p:txBody>
      </p:sp>
      <p:sp>
        <p:nvSpPr>
          <p:cNvPr id="88069" name="Oval 9">
            <a:extLst>
              <a:ext uri="{FF2B5EF4-FFF2-40B4-BE49-F238E27FC236}">
                <a16:creationId xmlns:a16="http://schemas.microsoft.com/office/drawing/2014/main" id="{CF3BF3E7-E9C7-578C-14A2-458D3092C38E}"/>
              </a:ext>
            </a:extLst>
          </p:cNvPr>
          <p:cNvSpPr>
            <a:spLocks noChangeArrowheads="1"/>
          </p:cNvSpPr>
          <p:nvPr/>
        </p:nvSpPr>
        <p:spPr bwMode="auto">
          <a:xfrm>
            <a:off x="682625" y="1989138"/>
            <a:ext cx="1296988" cy="1368425"/>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8070" name="Rectangle 10">
            <a:extLst>
              <a:ext uri="{FF2B5EF4-FFF2-40B4-BE49-F238E27FC236}">
                <a16:creationId xmlns:a16="http://schemas.microsoft.com/office/drawing/2014/main" id="{E35C1E30-9C1B-35BD-766F-1A8AE8E6FC72}"/>
              </a:ext>
            </a:extLst>
          </p:cNvPr>
          <p:cNvSpPr>
            <a:spLocks noChangeArrowheads="1"/>
          </p:cNvSpPr>
          <p:nvPr/>
        </p:nvSpPr>
        <p:spPr bwMode="auto">
          <a:xfrm>
            <a:off x="2411413" y="2060575"/>
            <a:ext cx="1223962" cy="1223963"/>
          </a:xfrm>
          <a:prstGeom prst="rect">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8071" name="AutoShape 11">
            <a:extLst>
              <a:ext uri="{FF2B5EF4-FFF2-40B4-BE49-F238E27FC236}">
                <a16:creationId xmlns:a16="http://schemas.microsoft.com/office/drawing/2014/main" id="{D2D5F05D-15FB-1858-BA17-F3D3F1949BF8}"/>
              </a:ext>
            </a:extLst>
          </p:cNvPr>
          <p:cNvSpPr>
            <a:spLocks noChangeArrowheads="1"/>
          </p:cNvSpPr>
          <p:nvPr/>
        </p:nvSpPr>
        <p:spPr bwMode="auto">
          <a:xfrm flipV="1">
            <a:off x="422275" y="4292600"/>
            <a:ext cx="1800225" cy="11525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8072" name="Freeform 13">
            <a:extLst>
              <a:ext uri="{FF2B5EF4-FFF2-40B4-BE49-F238E27FC236}">
                <a16:creationId xmlns:a16="http://schemas.microsoft.com/office/drawing/2014/main" id="{17F0492B-EFEB-2B02-0E67-6C6DBB045524}"/>
              </a:ext>
            </a:extLst>
          </p:cNvPr>
          <p:cNvSpPr>
            <a:spLocks/>
          </p:cNvSpPr>
          <p:nvPr/>
        </p:nvSpPr>
        <p:spPr bwMode="auto">
          <a:xfrm>
            <a:off x="2365375" y="4076700"/>
            <a:ext cx="1655763" cy="1295400"/>
          </a:xfrm>
          <a:custGeom>
            <a:avLst/>
            <a:gdLst>
              <a:gd name="T0" fmla="*/ 2147483646 w 680"/>
              <a:gd name="T1" fmla="*/ 0 h 499"/>
              <a:gd name="T2" fmla="*/ 2147483646 w 680"/>
              <a:gd name="T3" fmla="*/ 2147483646 h 499"/>
              <a:gd name="T4" fmla="*/ 2147483646 w 680"/>
              <a:gd name="T5" fmla="*/ 2147483646 h 499"/>
              <a:gd name="T6" fmla="*/ 0 w 680"/>
              <a:gd name="T7" fmla="*/ 2147483646 h 499"/>
              <a:gd name="T8" fmla="*/ 2147483646 w 680"/>
              <a:gd name="T9" fmla="*/ 0 h 4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0" h="499">
                <a:moveTo>
                  <a:pt x="317" y="0"/>
                </a:moveTo>
                <a:lnTo>
                  <a:pt x="680" y="499"/>
                </a:lnTo>
                <a:lnTo>
                  <a:pt x="45" y="499"/>
                </a:lnTo>
                <a:lnTo>
                  <a:pt x="0" y="272"/>
                </a:lnTo>
                <a:lnTo>
                  <a:pt x="317" y="0"/>
                </a:lnTo>
                <a:close/>
              </a:path>
            </a:pathLst>
          </a:custGeom>
          <a:noFill/>
          <a:ln w="28575"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8073" name="Text Box 14">
            <a:extLst>
              <a:ext uri="{FF2B5EF4-FFF2-40B4-BE49-F238E27FC236}">
                <a16:creationId xmlns:a16="http://schemas.microsoft.com/office/drawing/2014/main" id="{BDC3ACAC-3E54-3F23-AD24-0CE5506C2FA8}"/>
              </a:ext>
            </a:extLst>
          </p:cNvPr>
          <p:cNvSpPr txBox="1">
            <a:spLocks noChangeArrowheads="1"/>
          </p:cNvSpPr>
          <p:nvPr/>
        </p:nvSpPr>
        <p:spPr bwMode="auto">
          <a:xfrm>
            <a:off x="889000" y="3451225"/>
            <a:ext cx="8667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2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2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圆</a:t>
            </a:r>
          </a:p>
        </p:txBody>
      </p:sp>
      <p:sp>
        <p:nvSpPr>
          <p:cNvPr id="88074" name="Text Box 15">
            <a:extLst>
              <a:ext uri="{FF2B5EF4-FFF2-40B4-BE49-F238E27FC236}">
                <a16:creationId xmlns:a16="http://schemas.microsoft.com/office/drawing/2014/main" id="{8F15A216-EC8D-0C58-4EE1-FED6D9BE9D57}"/>
              </a:ext>
            </a:extLst>
          </p:cNvPr>
          <p:cNvSpPr txBox="1">
            <a:spLocks noChangeArrowheads="1"/>
          </p:cNvSpPr>
          <p:nvPr/>
        </p:nvSpPr>
        <p:spPr bwMode="auto">
          <a:xfrm>
            <a:off x="2247900" y="3451225"/>
            <a:ext cx="14478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2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 </a:t>
            </a:r>
            <a:r>
              <a:rPr lang="zh-CN" altLang="en-US" sz="22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正方形</a:t>
            </a:r>
          </a:p>
        </p:txBody>
      </p:sp>
      <p:sp>
        <p:nvSpPr>
          <p:cNvPr id="88075" name="Text Box 16">
            <a:extLst>
              <a:ext uri="{FF2B5EF4-FFF2-40B4-BE49-F238E27FC236}">
                <a16:creationId xmlns:a16="http://schemas.microsoft.com/office/drawing/2014/main" id="{C46B1508-A8B6-6CA5-0F74-E23B103D8F13}"/>
              </a:ext>
            </a:extLst>
          </p:cNvPr>
          <p:cNvSpPr txBox="1">
            <a:spLocks noChangeArrowheads="1"/>
          </p:cNvSpPr>
          <p:nvPr/>
        </p:nvSpPr>
        <p:spPr bwMode="auto">
          <a:xfrm>
            <a:off x="422275" y="5613400"/>
            <a:ext cx="1763713"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2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 </a:t>
            </a:r>
            <a:r>
              <a:rPr lang="zh-CN" altLang="en-US" sz="22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等腰梯形</a:t>
            </a:r>
          </a:p>
        </p:txBody>
      </p:sp>
      <p:sp>
        <p:nvSpPr>
          <p:cNvPr id="88076" name="Text Box 17">
            <a:extLst>
              <a:ext uri="{FF2B5EF4-FFF2-40B4-BE49-F238E27FC236}">
                <a16:creationId xmlns:a16="http://schemas.microsoft.com/office/drawing/2014/main" id="{401019D4-9DD7-B6C7-AB04-9C1EF9003E6C}"/>
              </a:ext>
            </a:extLst>
          </p:cNvPr>
          <p:cNvSpPr txBox="1">
            <a:spLocks noChangeArrowheads="1"/>
          </p:cNvSpPr>
          <p:nvPr/>
        </p:nvSpPr>
        <p:spPr bwMode="auto">
          <a:xfrm>
            <a:off x="2203450" y="5575300"/>
            <a:ext cx="2370138"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2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 </a:t>
            </a:r>
            <a:r>
              <a:rPr lang="zh-CN" altLang="en-US" sz="22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不规则四边形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8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283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283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283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28387">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8387">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8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7">
            <a:extLst>
              <a:ext uri="{FF2B5EF4-FFF2-40B4-BE49-F238E27FC236}">
                <a16:creationId xmlns:a16="http://schemas.microsoft.com/office/drawing/2014/main" id="{74A054A6-E705-CBA8-974C-FFAF91C6D94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F5427E1-84D8-48FF-9633-6012EB0A9C6C}"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5</a:t>
            </a:fld>
            <a:endParaRPr lang="en-US" altLang="zh-CN" sz="1200" b="1">
              <a:latin typeface="微软雅黑" panose="020B0503020204020204" pitchFamily="34" charset="-122"/>
              <a:ea typeface="微软雅黑" panose="020B0503020204020204" pitchFamily="34" charset="-122"/>
            </a:endParaRPr>
          </a:p>
        </p:txBody>
      </p:sp>
      <p:sp>
        <p:nvSpPr>
          <p:cNvPr id="37891" name="Rectangle 2">
            <a:extLst>
              <a:ext uri="{FF2B5EF4-FFF2-40B4-BE49-F238E27FC236}">
                <a16:creationId xmlns:a16="http://schemas.microsoft.com/office/drawing/2014/main" id="{AB29F857-51AB-5105-A113-782C8EB5B573}"/>
              </a:ext>
            </a:extLst>
          </p:cNvPr>
          <p:cNvSpPr>
            <a:spLocks noGrp="1" noRot="1"/>
          </p:cNvSpPr>
          <p:nvPr>
            <p:ph type="title"/>
          </p:nvPr>
        </p:nvSpPr>
        <p:spPr/>
        <p:txBody>
          <a:bodyPr/>
          <a:lstStyle/>
          <a:p>
            <a:pPr eaLnBrk="1" hangingPunct="1"/>
            <a:r>
              <a:rPr lang="zh-CN" altLang="en-US"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t>复式晶格</a:t>
            </a:r>
            <a:r>
              <a:rPr lang="en-US" altLang="zh-CN"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t>金刚石晶格</a:t>
            </a:r>
            <a:br>
              <a:rPr lang="en-US" altLang="zh-CN"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br>
            <a:r>
              <a:rPr lang="en-US" altLang="zh-CN" sz="4000" b="1">
                <a:solidFill>
                  <a:srgbClr val="7030A0"/>
                </a:solidFill>
                <a:latin typeface="微软雅黑" panose="020B0503020204020204" pitchFamily="34" charset="-122"/>
                <a:ea typeface="微软雅黑" panose="020B0503020204020204" pitchFamily="34" charset="-122"/>
                <a:cs typeface="Arial" panose="020B0604020202020204" pitchFamily="34" charset="0"/>
              </a:rPr>
              <a:t>(Diamond Lattice)</a:t>
            </a:r>
            <a:endParaRPr lang="zh-CN" altLang="en-US" sz="4000" b="1">
              <a:solidFill>
                <a:srgbClr val="7030A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89123" name="Rectangle 3">
            <a:extLst>
              <a:ext uri="{FF2B5EF4-FFF2-40B4-BE49-F238E27FC236}">
                <a16:creationId xmlns:a16="http://schemas.microsoft.com/office/drawing/2014/main" id="{348E7645-7B98-E4A8-869B-3BD9F3DDDA78}"/>
              </a:ext>
            </a:extLst>
          </p:cNvPr>
          <p:cNvSpPr>
            <a:spLocks noGrp="1" noRot="1"/>
          </p:cNvSpPr>
          <p:nvPr>
            <p:ph type="body" sz="half" idx="1"/>
          </p:nvPr>
        </p:nvSpPr>
        <p:spPr>
          <a:xfrm>
            <a:off x="301625" y="1752600"/>
            <a:ext cx="4191000" cy="4270375"/>
          </a:xfrm>
        </p:spPr>
        <p:txBody>
          <a:bodyPr/>
          <a:lstStyle/>
          <a:p>
            <a:pPr eaLnBrk="1" hangingPunct="1"/>
            <a:r>
              <a:rPr lang="zh-CN" altLang="en-US" b="1">
                <a:solidFill>
                  <a:srgbClr val="FF0000"/>
                </a:solidFill>
                <a:latin typeface="微软雅黑" panose="020B0503020204020204" pitchFamily="34" charset="-122"/>
                <a:ea typeface="微软雅黑" panose="020B0503020204020204" pitchFamily="34" charset="-122"/>
                <a:cs typeface="Arial" panose="020B0604020202020204" pitchFamily="34" charset="0"/>
              </a:rPr>
              <a:t>金刚石晶格</a:t>
            </a:r>
            <a:endParaRPr lang="en-US" altLang="zh-CN" b="1">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a:p>
            <a:pPr lvl="1" eaLnBrk="1" hangingPunct="1"/>
            <a:r>
              <a:rPr lang="en-US" altLang="zh-CN" b="1">
                <a:latin typeface="微软雅黑" panose="020B0503020204020204" pitchFamily="34" charset="-122"/>
                <a:ea typeface="微软雅黑" panose="020B0503020204020204" pitchFamily="34" charset="-122"/>
                <a:cs typeface="Arial" panose="020B0604020202020204" pitchFamily="34" charset="0"/>
              </a:rPr>
              <a:t>IV</a:t>
            </a:r>
            <a:r>
              <a:rPr lang="zh-CN" altLang="en-US" b="1">
                <a:latin typeface="微软雅黑" panose="020B0503020204020204" pitchFamily="34" charset="-122"/>
                <a:ea typeface="微软雅黑" panose="020B0503020204020204" pitchFamily="34" charset="-122"/>
                <a:cs typeface="Arial" panose="020B0604020202020204" pitchFamily="34" charset="0"/>
              </a:rPr>
              <a:t>族元素为主</a:t>
            </a:r>
          </a:p>
          <a:p>
            <a:pPr lvl="2" eaLnBrk="1" hangingPunct="1"/>
            <a:r>
              <a:rPr lang="zh-CN" altLang="en-US" b="1">
                <a:latin typeface="微软雅黑" panose="020B0503020204020204" pitchFamily="34" charset="-122"/>
                <a:ea typeface="微软雅黑" panose="020B0503020204020204" pitchFamily="34" charset="-122"/>
                <a:cs typeface="Arial" panose="020B0604020202020204" pitchFamily="34" charset="0"/>
              </a:rPr>
              <a:t>碳</a:t>
            </a:r>
            <a:r>
              <a:rPr lang="en-US" altLang="zh-CN" b="1">
                <a:latin typeface="微软雅黑" panose="020B0503020204020204" pitchFamily="34" charset="-122"/>
                <a:ea typeface="微软雅黑" panose="020B0503020204020204" pitchFamily="34" charset="-122"/>
                <a:cs typeface="Arial" panose="020B0604020202020204" pitchFamily="34" charset="0"/>
              </a:rPr>
              <a:t>C, </a:t>
            </a:r>
            <a:r>
              <a:rPr lang="zh-CN" altLang="en-US" b="1">
                <a:latin typeface="微软雅黑" panose="020B0503020204020204" pitchFamily="34" charset="-122"/>
                <a:ea typeface="微软雅黑" panose="020B0503020204020204" pitchFamily="34" charset="-122"/>
                <a:cs typeface="Arial" panose="020B0604020202020204" pitchFamily="34" charset="0"/>
              </a:rPr>
              <a:t>硅</a:t>
            </a:r>
            <a:r>
              <a:rPr lang="en-US" altLang="zh-CN" b="1">
                <a:latin typeface="微软雅黑" panose="020B0503020204020204" pitchFamily="34" charset="-122"/>
                <a:ea typeface="微软雅黑" panose="020B0503020204020204" pitchFamily="34" charset="-122"/>
                <a:cs typeface="Arial" panose="020B0604020202020204" pitchFamily="34" charset="0"/>
              </a:rPr>
              <a:t>Si, </a:t>
            </a:r>
            <a:r>
              <a:rPr lang="zh-CN" altLang="en-US" b="1">
                <a:latin typeface="微软雅黑" panose="020B0503020204020204" pitchFamily="34" charset="-122"/>
                <a:ea typeface="微软雅黑" panose="020B0503020204020204" pitchFamily="34" charset="-122"/>
                <a:cs typeface="Arial" panose="020B0604020202020204" pitchFamily="34" charset="0"/>
              </a:rPr>
              <a:t>锗</a:t>
            </a:r>
            <a:r>
              <a:rPr lang="en-US" altLang="zh-CN" b="1">
                <a:latin typeface="微软雅黑" panose="020B0503020204020204" pitchFamily="34" charset="-122"/>
                <a:ea typeface="微软雅黑" panose="020B0503020204020204" pitchFamily="34" charset="-122"/>
                <a:cs typeface="Arial" panose="020B0604020202020204" pitchFamily="34" charset="0"/>
              </a:rPr>
              <a:t>Ge</a:t>
            </a:r>
          </a:p>
          <a:p>
            <a:pPr lvl="1" eaLnBrk="1" hangingPunct="1"/>
            <a:r>
              <a:rPr lang="zh-CN" altLang="en-US" b="1">
                <a:latin typeface="微软雅黑" panose="020B0503020204020204" pitchFamily="34" charset="-122"/>
                <a:ea typeface="微软雅黑" panose="020B0503020204020204" pitchFamily="34" charset="-122"/>
                <a:cs typeface="Arial" panose="020B0604020202020204" pitchFamily="34" charset="0"/>
              </a:rPr>
              <a:t>可以看作两个</a:t>
            </a:r>
            <a:r>
              <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rPr>
              <a:t>面心立方</a:t>
            </a:r>
            <a:r>
              <a:rPr lang="zh-CN" altLang="en-US" b="1">
                <a:latin typeface="微软雅黑" panose="020B0503020204020204" pitchFamily="34" charset="-122"/>
                <a:ea typeface="微软雅黑" panose="020B0503020204020204" pitchFamily="34" charset="-122"/>
                <a:cs typeface="Arial" panose="020B0604020202020204" pitchFamily="34" charset="0"/>
              </a:rPr>
              <a:t>晶格</a:t>
            </a:r>
            <a:r>
              <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rPr>
              <a:t>套构</a:t>
            </a:r>
            <a:r>
              <a:rPr lang="zh-CN" altLang="en-US" b="1">
                <a:latin typeface="微软雅黑" panose="020B0503020204020204" pitchFamily="34" charset="-122"/>
                <a:ea typeface="微软雅黑" panose="020B0503020204020204" pitchFamily="34" charset="-122"/>
                <a:cs typeface="Arial" panose="020B0604020202020204" pitchFamily="34" charset="0"/>
              </a:rPr>
              <a:t>而成</a:t>
            </a:r>
          </a:p>
          <a:p>
            <a:pPr lvl="2" eaLnBrk="1" hangingPunct="1"/>
            <a:r>
              <a:rPr lang="zh-CN" altLang="en-US" b="1">
                <a:latin typeface="微软雅黑" panose="020B0503020204020204" pitchFamily="34" charset="-122"/>
                <a:ea typeface="微软雅黑" panose="020B0503020204020204" pitchFamily="34" charset="-122"/>
                <a:cs typeface="Arial" panose="020B0604020202020204" pitchFamily="34" charset="0"/>
              </a:rPr>
              <a:t>两个格子</a:t>
            </a:r>
            <a:r>
              <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rPr>
              <a:t>沿对角线平移</a:t>
            </a:r>
            <a:r>
              <a:rPr lang="en-US" altLang="zh-CN" b="1">
                <a:solidFill>
                  <a:srgbClr val="0000FF"/>
                </a:solidFill>
                <a:latin typeface="微软雅黑" panose="020B0503020204020204" pitchFamily="34" charset="-122"/>
                <a:ea typeface="微软雅黑" panose="020B0503020204020204" pitchFamily="34" charset="-122"/>
                <a:cs typeface="Arial" panose="020B0604020202020204" pitchFamily="34" charset="0"/>
              </a:rPr>
              <a:t>1/4</a:t>
            </a:r>
            <a:r>
              <a:rPr lang="zh-CN" altLang="en-US" b="1">
                <a:solidFill>
                  <a:srgbClr val="0000FF"/>
                </a:solidFill>
                <a:latin typeface="微软雅黑" panose="020B0503020204020204" pitchFamily="34" charset="-122"/>
                <a:ea typeface="微软雅黑" panose="020B0503020204020204" pitchFamily="34" charset="-122"/>
                <a:cs typeface="Arial" panose="020B0604020202020204" pitchFamily="34" charset="0"/>
              </a:rPr>
              <a:t>对角线</a:t>
            </a:r>
            <a:r>
              <a:rPr lang="zh-CN" altLang="en-US" b="1">
                <a:latin typeface="微软雅黑" panose="020B0503020204020204" pitchFamily="34" charset="-122"/>
                <a:ea typeface="微软雅黑" panose="020B0503020204020204" pitchFamily="34" charset="-122"/>
                <a:cs typeface="Arial" panose="020B0604020202020204" pitchFamily="34" charset="0"/>
              </a:rPr>
              <a:t>长度</a:t>
            </a:r>
          </a:p>
          <a:p>
            <a:pPr lvl="2" eaLnBrk="1" hangingPunct="1"/>
            <a:r>
              <a:rPr lang="zh-CN" altLang="en-US" b="1">
                <a:latin typeface="微软雅黑" panose="020B0503020204020204" pitchFamily="34" charset="-122"/>
                <a:ea typeface="微软雅黑" panose="020B0503020204020204" pitchFamily="34" charset="-122"/>
                <a:cs typeface="Arial" panose="020B0604020202020204" pitchFamily="34" charset="0"/>
              </a:rPr>
              <a:t>近邻原子几何环境不同</a:t>
            </a:r>
          </a:p>
        </p:txBody>
      </p:sp>
      <p:pic>
        <p:nvPicPr>
          <p:cNvPr id="389125" name="Picture 5" descr="sidia2">
            <a:extLst>
              <a:ext uri="{FF2B5EF4-FFF2-40B4-BE49-F238E27FC236}">
                <a16:creationId xmlns:a16="http://schemas.microsoft.com/office/drawing/2014/main" id="{25099CBC-2801-0835-0968-F9EA36FB59DE}"/>
              </a:ext>
            </a:extLst>
          </p:cNvPr>
          <p:cNvPicPr>
            <a:picLocks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5153025" y="1766888"/>
            <a:ext cx="2430463" cy="2062162"/>
          </a:xfrm>
          <a:noFill/>
        </p:spPr>
      </p:pic>
      <p:pic>
        <p:nvPicPr>
          <p:cNvPr id="389126" name="Picture 6" descr="heartdiamond">
            <a:extLst>
              <a:ext uri="{FF2B5EF4-FFF2-40B4-BE49-F238E27FC236}">
                <a16:creationId xmlns:a16="http://schemas.microsoft.com/office/drawing/2014/main" id="{AB24971C-C1E3-0AB5-A48B-2356608EC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3860800"/>
            <a:ext cx="2103437" cy="212566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pic>
      <p:grpSp>
        <p:nvGrpSpPr>
          <p:cNvPr id="2" name="Group 8">
            <a:extLst>
              <a:ext uri="{FF2B5EF4-FFF2-40B4-BE49-F238E27FC236}">
                <a16:creationId xmlns:a16="http://schemas.microsoft.com/office/drawing/2014/main" id="{6EF6F45F-8F1F-0879-F29B-4DF8DC1513E6}"/>
              </a:ext>
            </a:extLst>
          </p:cNvPr>
          <p:cNvGrpSpPr>
            <a:grpSpLocks/>
          </p:cNvGrpSpPr>
          <p:nvPr/>
        </p:nvGrpSpPr>
        <p:grpSpPr bwMode="auto">
          <a:xfrm>
            <a:off x="5700713" y="2205038"/>
            <a:ext cx="1258887" cy="1055687"/>
            <a:chOff x="3170" y="1344"/>
            <a:chExt cx="793" cy="665"/>
          </a:xfrm>
        </p:grpSpPr>
        <p:sp>
          <p:nvSpPr>
            <p:cNvPr id="37896" name="Oval 9">
              <a:extLst>
                <a:ext uri="{FF2B5EF4-FFF2-40B4-BE49-F238E27FC236}">
                  <a16:creationId xmlns:a16="http://schemas.microsoft.com/office/drawing/2014/main" id="{F4641696-E614-4F5D-7EE7-0E4C874C3C91}"/>
                </a:ext>
              </a:extLst>
            </p:cNvPr>
            <p:cNvSpPr>
              <a:spLocks noChangeArrowheads="1"/>
            </p:cNvSpPr>
            <p:nvPr/>
          </p:nvSpPr>
          <p:spPr bwMode="auto">
            <a:xfrm>
              <a:off x="3170" y="1873"/>
              <a:ext cx="136" cy="136"/>
            </a:xfrm>
            <a:prstGeom prst="ellipse">
              <a:avLst/>
            </a:prstGeom>
            <a:solidFill>
              <a:srgbClr val="FF0000"/>
            </a:solidFill>
            <a:ln w="9525">
              <a:solidFill>
                <a:schemeClr val="bg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a:latin typeface="Arial" panose="020B0604020202020204" pitchFamily="34" charset="0"/>
                <a:ea typeface="楷体_GB2312" pitchFamily="49" charset="-122"/>
              </a:endParaRPr>
            </a:p>
          </p:txBody>
        </p:sp>
        <p:sp>
          <p:nvSpPr>
            <p:cNvPr id="37897" name="Oval 10">
              <a:extLst>
                <a:ext uri="{FF2B5EF4-FFF2-40B4-BE49-F238E27FC236}">
                  <a16:creationId xmlns:a16="http://schemas.microsoft.com/office/drawing/2014/main" id="{CE06925F-BC49-81CC-8ACC-D14102ECCC79}"/>
                </a:ext>
              </a:extLst>
            </p:cNvPr>
            <p:cNvSpPr>
              <a:spLocks noChangeArrowheads="1"/>
            </p:cNvSpPr>
            <p:nvPr/>
          </p:nvSpPr>
          <p:spPr bwMode="auto">
            <a:xfrm>
              <a:off x="3429" y="1344"/>
              <a:ext cx="136" cy="136"/>
            </a:xfrm>
            <a:prstGeom prst="ellipse">
              <a:avLst/>
            </a:prstGeom>
            <a:solidFill>
              <a:srgbClr val="FF0000"/>
            </a:solidFill>
            <a:ln w="9525">
              <a:solidFill>
                <a:schemeClr val="bg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a:latin typeface="Arial" panose="020B0604020202020204" pitchFamily="34" charset="0"/>
                <a:ea typeface="楷体_GB2312" pitchFamily="49" charset="-122"/>
              </a:endParaRPr>
            </a:p>
          </p:txBody>
        </p:sp>
        <p:sp>
          <p:nvSpPr>
            <p:cNvPr id="37898" name="Oval 11">
              <a:extLst>
                <a:ext uri="{FF2B5EF4-FFF2-40B4-BE49-F238E27FC236}">
                  <a16:creationId xmlns:a16="http://schemas.microsoft.com/office/drawing/2014/main" id="{FB8D5F33-1CF0-9F60-2D6A-24A3D0ACDE0A}"/>
                </a:ext>
              </a:extLst>
            </p:cNvPr>
            <p:cNvSpPr>
              <a:spLocks noChangeArrowheads="1"/>
            </p:cNvSpPr>
            <p:nvPr/>
          </p:nvSpPr>
          <p:spPr bwMode="auto">
            <a:xfrm>
              <a:off x="3565" y="1525"/>
              <a:ext cx="136" cy="136"/>
            </a:xfrm>
            <a:prstGeom prst="ellipse">
              <a:avLst/>
            </a:prstGeom>
            <a:solidFill>
              <a:srgbClr val="FF0000"/>
            </a:solidFill>
            <a:ln w="9525">
              <a:solidFill>
                <a:schemeClr val="bg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a:latin typeface="Arial" panose="020B0604020202020204" pitchFamily="34" charset="0"/>
                <a:ea typeface="楷体_GB2312" pitchFamily="49" charset="-122"/>
              </a:endParaRPr>
            </a:p>
          </p:txBody>
        </p:sp>
        <p:sp>
          <p:nvSpPr>
            <p:cNvPr id="37899" name="Oval 12">
              <a:extLst>
                <a:ext uri="{FF2B5EF4-FFF2-40B4-BE49-F238E27FC236}">
                  <a16:creationId xmlns:a16="http://schemas.microsoft.com/office/drawing/2014/main" id="{BCFFE767-0D27-0EDA-FB95-7B085278BF7D}"/>
                </a:ext>
              </a:extLst>
            </p:cNvPr>
            <p:cNvSpPr>
              <a:spLocks noChangeArrowheads="1"/>
            </p:cNvSpPr>
            <p:nvPr/>
          </p:nvSpPr>
          <p:spPr bwMode="auto">
            <a:xfrm>
              <a:off x="3827" y="1807"/>
              <a:ext cx="136" cy="136"/>
            </a:xfrm>
            <a:prstGeom prst="ellipse">
              <a:avLst/>
            </a:prstGeom>
            <a:solidFill>
              <a:srgbClr val="FF0000"/>
            </a:solidFill>
            <a:ln w="9525">
              <a:solidFill>
                <a:schemeClr val="bg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a:latin typeface="Arial" panose="020B0604020202020204" pitchFamily="34" charset="0"/>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91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912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91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8912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8912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89123">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xit" presetSubtype="0" fill="hold" nodeType="clickEffect">
                                  <p:stCondLst>
                                    <p:cond delay="0"/>
                                  </p:stCondLst>
                                  <p:childTnLst>
                                    <p:animEffect transition="out" filter="dissolve">
                                      <p:cBhvr>
                                        <p:cTn id="34" dur="500"/>
                                        <p:tgtEl>
                                          <p:spTgt spid="2"/>
                                        </p:tgtEl>
                                      </p:cBhvr>
                                    </p:animEffect>
                                    <p:set>
                                      <p:cBhvr>
                                        <p:cTn id="35" dur="1" fill="hold">
                                          <p:stCondLst>
                                            <p:cond delay="499"/>
                                          </p:stCondLst>
                                        </p:cTn>
                                        <p:tgtEl>
                                          <p:spTgt spid="2"/>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389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7">
            <a:extLst>
              <a:ext uri="{FF2B5EF4-FFF2-40B4-BE49-F238E27FC236}">
                <a16:creationId xmlns:a16="http://schemas.microsoft.com/office/drawing/2014/main" id="{FA583D86-24AD-1467-33C2-25D338F41C6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5E84A00-2530-49B4-9685-FE9E0F8740EC}"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50</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9091" name="Rectangle 2">
            <a:extLst>
              <a:ext uri="{FF2B5EF4-FFF2-40B4-BE49-F238E27FC236}">
                <a16:creationId xmlns:a16="http://schemas.microsoft.com/office/drawing/2014/main" id="{99270159-9D51-8C33-EA59-B856F3E34B4F}"/>
              </a:ext>
            </a:extLst>
          </p:cNvPr>
          <p:cNvSpPr>
            <a:spLocks noGrp="1" noRot="1"/>
          </p:cNvSpPr>
          <p:nvPr>
            <p:ph type="title"/>
          </p:nvPr>
        </p:nvSpPr>
        <p:spPr>
          <a:xfrm>
            <a:off x="301625" y="242888"/>
            <a:ext cx="8540750" cy="1143000"/>
          </a:xfrm>
        </p:spPr>
        <p:txBody>
          <a:bodyPr/>
          <a:lstStyle/>
          <a:p>
            <a:pPr eaLnBrk="1" hangingPunct="1"/>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几种图形的对称性评价</a:t>
            </a:r>
          </a:p>
        </p:txBody>
      </p:sp>
      <p:sp>
        <p:nvSpPr>
          <p:cNvPr id="529411" name="Rectangle 3">
            <a:extLst>
              <a:ext uri="{FF2B5EF4-FFF2-40B4-BE49-F238E27FC236}">
                <a16:creationId xmlns:a16="http://schemas.microsoft.com/office/drawing/2014/main" id="{B66CC38F-31F0-327F-87B7-5B7BC0F1ABCA}"/>
              </a:ext>
            </a:extLst>
          </p:cNvPr>
          <p:cNvSpPr>
            <a:spLocks noGrp="1" noRot="1"/>
          </p:cNvSpPr>
          <p:nvPr>
            <p:ph type="body" sz="half" idx="3"/>
          </p:nvPr>
        </p:nvSpPr>
        <p:spPr>
          <a:xfrm>
            <a:off x="4651375" y="1246188"/>
            <a:ext cx="4191000" cy="4270375"/>
          </a:xfrm>
        </p:spPr>
        <p:txBody>
          <a:bodyPr/>
          <a:lstStyle/>
          <a:p>
            <a:pPr eaLnBrk="1" hangingPunct="1"/>
            <a:r>
              <a:rPr lang="zh-CN" altLang="en-US" sz="2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直线反射（对折）法</a:t>
            </a:r>
          </a:p>
          <a:p>
            <a:pPr lvl="1" eaLnBrk="1" hangingPunct="1"/>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圆</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：选过圆心的任意直线反射，与自身重合</a:t>
            </a:r>
          </a:p>
          <a:p>
            <a:pPr lvl="1" eaLnBrk="1" hangingPunct="1"/>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正方形</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：选对边中心的连线、对角线做反射，与自身重合</a:t>
            </a:r>
          </a:p>
          <a:p>
            <a:pPr lvl="1" eaLnBrk="1" hangingPunct="1"/>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等腰梯形</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：仅选上、下两底中心联线做反射，才与自身重合</a:t>
            </a: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lvl="1" eaLnBrk="1" hangingPunct="1"/>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不规则四边形</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没有任何反射对称线</a:t>
            </a:r>
            <a:endPar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a:p>
            <a:pPr lvl="1" eaLnBrk="1" hangingPunct="1">
              <a:buClr>
                <a:schemeClr val="tx1"/>
              </a:buClr>
              <a:buFont typeface="Wingdings" panose="05000000000000000000" pitchFamily="2" charset="2"/>
              <a:buChar char="Ø"/>
            </a:pP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最好，</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b</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次之，</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c</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差，</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d</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最差</a:t>
            </a:r>
          </a:p>
        </p:txBody>
      </p:sp>
      <p:sp>
        <p:nvSpPr>
          <p:cNvPr id="89093" name="Oval 9">
            <a:extLst>
              <a:ext uri="{FF2B5EF4-FFF2-40B4-BE49-F238E27FC236}">
                <a16:creationId xmlns:a16="http://schemas.microsoft.com/office/drawing/2014/main" id="{FCDD8700-62B2-2B23-AF24-F2089F12F805}"/>
              </a:ext>
            </a:extLst>
          </p:cNvPr>
          <p:cNvSpPr>
            <a:spLocks noChangeArrowheads="1"/>
          </p:cNvSpPr>
          <p:nvPr/>
        </p:nvSpPr>
        <p:spPr bwMode="auto">
          <a:xfrm>
            <a:off x="682625" y="1916113"/>
            <a:ext cx="1296988" cy="1368425"/>
          </a:xfrm>
          <a:prstGeom prst="ellipse">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9094" name="Rectangle 10">
            <a:extLst>
              <a:ext uri="{FF2B5EF4-FFF2-40B4-BE49-F238E27FC236}">
                <a16:creationId xmlns:a16="http://schemas.microsoft.com/office/drawing/2014/main" id="{352F9E5A-6511-A3E1-BE58-5E0247FC82FF}"/>
              </a:ext>
            </a:extLst>
          </p:cNvPr>
          <p:cNvSpPr>
            <a:spLocks noChangeArrowheads="1"/>
          </p:cNvSpPr>
          <p:nvPr/>
        </p:nvSpPr>
        <p:spPr bwMode="auto">
          <a:xfrm>
            <a:off x="2411413" y="1987550"/>
            <a:ext cx="1223962" cy="1223963"/>
          </a:xfrm>
          <a:prstGeom prst="rect">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9095" name="AutoShape 11">
            <a:extLst>
              <a:ext uri="{FF2B5EF4-FFF2-40B4-BE49-F238E27FC236}">
                <a16:creationId xmlns:a16="http://schemas.microsoft.com/office/drawing/2014/main" id="{7BB3CB42-0C6F-0378-8CF7-A3E31B1C0142}"/>
              </a:ext>
            </a:extLst>
          </p:cNvPr>
          <p:cNvSpPr>
            <a:spLocks noChangeArrowheads="1"/>
          </p:cNvSpPr>
          <p:nvPr/>
        </p:nvSpPr>
        <p:spPr bwMode="auto">
          <a:xfrm flipV="1">
            <a:off x="422275" y="4219575"/>
            <a:ext cx="1800225" cy="1152525"/>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89096" name="Freeform 13">
            <a:extLst>
              <a:ext uri="{FF2B5EF4-FFF2-40B4-BE49-F238E27FC236}">
                <a16:creationId xmlns:a16="http://schemas.microsoft.com/office/drawing/2014/main" id="{702C32AC-6BCC-0717-9C32-606CE75CD739}"/>
              </a:ext>
            </a:extLst>
          </p:cNvPr>
          <p:cNvSpPr>
            <a:spLocks/>
          </p:cNvSpPr>
          <p:nvPr/>
        </p:nvSpPr>
        <p:spPr bwMode="auto">
          <a:xfrm>
            <a:off x="2365375" y="4003675"/>
            <a:ext cx="1655763" cy="1295400"/>
          </a:xfrm>
          <a:custGeom>
            <a:avLst/>
            <a:gdLst>
              <a:gd name="T0" fmla="*/ 2147483646 w 680"/>
              <a:gd name="T1" fmla="*/ 0 h 499"/>
              <a:gd name="T2" fmla="*/ 2147483646 w 680"/>
              <a:gd name="T3" fmla="*/ 2147483646 h 499"/>
              <a:gd name="T4" fmla="*/ 2147483646 w 680"/>
              <a:gd name="T5" fmla="*/ 2147483646 h 499"/>
              <a:gd name="T6" fmla="*/ 0 w 680"/>
              <a:gd name="T7" fmla="*/ 2147483646 h 499"/>
              <a:gd name="T8" fmla="*/ 2147483646 w 680"/>
              <a:gd name="T9" fmla="*/ 0 h 4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0" h="499">
                <a:moveTo>
                  <a:pt x="317" y="0"/>
                </a:moveTo>
                <a:lnTo>
                  <a:pt x="680" y="499"/>
                </a:lnTo>
                <a:lnTo>
                  <a:pt x="45" y="499"/>
                </a:lnTo>
                <a:lnTo>
                  <a:pt x="0" y="272"/>
                </a:lnTo>
                <a:lnTo>
                  <a:pt x="317" y="0"/>
                </a:lnTo>
                <a:close/>
              </a:path>
            </a:pathLst>
          </a:custGeom>
          <a:noFill/>
          <a:ln w="28575" cmpd="sng">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89097" name="Text Box 14">
            <a:extLst>
              <a:ext uri="{FF2B5EF4-FFF2-40B4-BE49-F238E27FC236}">
                <a16:creationId xmlns:a16="http://schemas.microsoft.com/office/drawing/2014/main" id="{CA57FD0B-8839-E3C9-8BC2-AF00B45F9C7E}"/>
              </a:ext>
            </a:extLst>
          </p:cNvPr>
          <p:cNvSpPr txBox="1">
            <a:spLocks noChangeArrowheads="1"/>
          </p:cNvSpPr>
          <p:nvPr/>
        </p:nvSpPr>
        <p:spPr bwMode="auto">
          <a:xfrm>
            <a:off x="889000" y="3378200"/>
            <a:ext cx="866775"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2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2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圆</a:t>
            </a:r>
          </a:p>
        </p:txBody>
      </p:sp>
      <p:sp>
        <p:nvSpPr>
          <p:cNvPr id="89098" name="Text Box 15">
            <a:extLst>
              <a:ext uri="{FF2B5EF4-FFF2-40B4-BE49-F238E27FC236}">
                <a16:creationId xmlns:a16="http://schemas.microsoft.com/office/drawing/2014/main" id="{958A3FE7-123E-7A31-E045-853FE7980B31}"/>
              </a:ext>
            </a:extLst>
          </p:cNvPr>
          <p:cNvSpPr txBox="1">
            <a:spLocks noChangeArrowheads="1"/>
          </p:cNvSpPr>
          <p:nvPr/>
        </p:nvSpPr>
        <p:spPr bwMode="auto">
          <a:xfrm>
            <a:off x="2247900" y="3378200"/>
            <a:ext cx="14478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2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 </a:t>
            </a:r>
            <a:r>
              <a:rPr lang="zh-CN" altLang="en-US" sz="22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正方形</a:t>
            </a:r>
          </a:p>
        </p:txBody>
      </p:sp>
      <p:sp>
        <p:nvSpPr>
          <p:cNvPr id="89099" name="Text Box 16">
            <a:extLst>
              <a:ext uri="{FF2B5EF4-FFF2-40B4-BE49-F238E27FC236}">
                <a16:creationId xmlns:a16="http://schemas.microsoft.com/office/drawing/2014/main" id="{1AE0932C-D2FB-8D72-19DD-3719774CFFBE}"/>
              </a:ext>
            </a:extLst>
          </p:cNvPr>
          <p:cNvSpPr txBox="1">
            <a:spLocks noChangeArrowheads="1"/>
          </p:cNvSpPr>
          <p:nvPr/>
        </p:nvSpPr>
        <p:spPr bwMode="auto">
          <a:xfrm>
            <a:off x="422275" y="5540375"/>
            <a:ext cx="1763713"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2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 </a:t>
            </a:r>
            <a:r>
              <a:rPr lang="zh-CN" altLang="en-US" sz="22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等腰梯形</a:t>
            </a:r>
          </a:p>
        </p:txBody>
      </p:sp>
      <p:sp>
        <p:nvSpPr>
          <p:cNvPr id="89100" name="Text Box 17">
            <a:extLst>
              <a:ext uri="{FF2B5EF4-FFF2-40B4-BE49-F238E27FC236}">
                <a16:creationId xmlns:a16="http://schemas.microsoft.com/office/drawing/2014/main" id="{8FDA13CA-3333-34EB-BB29-D9B3BA56596A}"/>
              </a:ext>
            </a:extLst>
          </p:cNvPr>
          <p:cNvSpPr txBox="1">
            <a:spLocks noChangeArrowheads="1"/>
          </p:cNvSpPr>
          <p:nvPr/>
        </p:nvSpPr>
        <p:spPr bwMode="auto">
          <a:xfrm>
            <a:off x="2203450" y="5503863"/>
            <a:ext cx="2370138"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2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 </a:t>
            </a:r>
            <a:r>
              <a:rPr lang="zh-CN" altLang="en-US" sz="22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不规则四边形</a:t>
            </a:r>
          </a:p>
        </p:txBody>
      </p:sp>
      <p:sp>
        <p:nvSpPr>
          <p:cNvPr id="19" name="Line 20">
            <a:extLst>
              <a:ext uri="{FF2B5EF4-FFF2-40B4-BE49-F238E27FC236}">
                <a16:creationId xmlns:a16="http://schemas.microsoft.com/office/drawing/2014/main" id="{D18CBD95-C7E9-7DE1-0DC9-21B043691BDC}"/>
              </a:ext>
            </a:extLst>
          </p:cNvPr>
          <p:cNvSpPr>
            <a:spLocks noChangeShapeType="1"/>
          </p:cNvSpPr>
          <p:nvPr/>
        </p:nvSpPr>
        <p:spPr bwMode="auto">
          <a:xfrm>
            <a:off x="1317625" y="3932238"/>
            <a:ext cx="0" cy="1655762"/>
          </a:xfrm>
          <a:prstGeom prst="line">
            <a:avLst/>
          </a:prstGeom>
          <a:noFill/>
          <a:ln w="28575">
            <a:solidFill>
              <a:srgbClr val="008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9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29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29411">
                                            <p:txEl>
                                              <p:pRg st="3" end="3"/>
                                            </p:txEl>
                                          </p:spTgt>
                                        </p:tgtEl>
                                        <p:attrNameLst>
                                          <p:attrName>style.visibility</p:attrName>
                                        </p:attrNameLst>
                                      </p:cBhvr>
                                      <p:to>
                                        <p:strVal val="visible"/>
                                      </p:to>
                                    </p:set>
                                  </p:childTnLst>
                                </p:cTn>
                              </p:par>
                              <p:par>
                                <p:cTn id="19" presetID="12" presetClass="entr" presetSubtype="4"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slide(fromBottom)">
                                      <p:cBhvr>
                                        <p:cTn id="21" dur="500"/>
                                        <p:tgtEl>
                                          <p:spTgt spid="1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529411">
                                            <p:txEl>
                                              <p:pRg st="4" end="4"/>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529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4">
            <a:extLst>
              <a:ext uri="{FF2B5EF4-FFF2-40B4-BE49-F238E27FC236}">
                <a16:creationId xmlns:a16="http://schemas.microsoft.com/office/drawing/2014/main" id="{9C2D55B0-E794-D17A-C802-C3EB8AB0AD22}"/>
              </a:ext>
            </a:extLst>
          </p:cNvPr>
          <p:cNvSpPr txBox="1">
            <a:spLocks noChangeArrowheads="1"/>
          </p:cNvSpPr>
          <p:nvPr/>
        </p:nvSpPr>
        <p:spPr bwMode="auto">
          <a:xfrm>
            <a:off x="455613" y="1952625"/>
            <a:ext cx="8239125"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点阵对称性</a:t>
            </a:r>
            <a:r>
              <a:rPr lang="zh-CN" altLang="en-US" sz="28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是由</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一系列晶格对称变换</a:t>
            </a:r>
            <a:r>
              <a:rPr lang="zh-CN" altLang="en-US" sz="28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来表现的。在任何一个对称变换之后，点阵中任意格点的位置上仍有同类的格点，即整个点阵保持不变。</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对称变换可以由一个或多个基本对称变换组合而成</a:t>
            </a:r>
          </a:p>
        </p:txBody>
      </p:sp>
      <p:sp>
        <p:nvSpPr>
          <p:cNvPr id="90115" name="Rectangle 2">
            <a:extLst>
              <a:ext uri="{FF2B5EF4-FFF2-40B4-BE49-F238E27FC236}">
                <a16:creationId xmlns:a16="http://schemas.microsoft.com/office/drawing/2014/main" id="{74ACCC9E-B31C-76E0-E0E2-C16DB7CBD7E9}"/>
              </a:ext>
            </a:extLst>
          </p:cNvPr>
          <p:cNvSpPr>
            <a:spLocks noRot="1" noChangeArrowheads="1"/>
          </p:cNvSpPr>
          <p:nvPr/>
        </p:nvSpPr>
        <p:spPr bwMode="auto">
          <a:xfrm>
            <a:off x="1066800" y="188913"/>
            <a:ext cx="70104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晶体的宏观对称性</a:t>
            </a:r>
          </a:p>
        </p:txBody>
      </p:sp>
      <p:sp>
        <p:nvSpPr>
          <p:cNvPr id="530438" name="Text Box 6">
            <a:extLst>
              <a:ext uri="{FF2B5EF4-FFF2-40B4-BE49-F238E27FC236}">
                <a16:creationId xmlns:a16="http://schemas.microsoft.com/office/drawing/2014/main" id="{A0CBFEF0-5003-1D35-3B83-FDE00E423E88}"/>
              </a:ext>
            </a:extLst>
          </p:cNvPr>
          <p:cNvSpPr txBox="1">
            <a:spLocks noChangeArrowheads="1"/>
          </p:cNvSpPr>
          <p:nvPr/>
        </p:nvSpPr>
        <p:spPr bwMode="auto">
          <a:xfrm>
            <a:off x="423863" y="4076700"/>
            <a:ext cx="8294687"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点阵的基本对称变换只有</a:t>
            </a:r>
            <a:r>
              <a:rPr lang="en-US" altLang="zh-CN" sz="28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种：</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平移、旋转、镜反射</a:t>
            </a:r>
          </a:p>
        </p:txBody>
      </p:sp>
      <p:sp>
        <p:nvSpPr>
          <p:cNvPr id="90117" name="灯片编号占位符 4">
            <a:extLst>
              <a:ext uri="{FF2B5EF4-FFF2-40B4-BE49-F238E27FC236}">
                <a16:creationId xmlns:a16="http://schemas.microsoft.com/office/drawing/2014/main" id="{666DA785-6366-B6DF-CE38-F47A47A54A0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D37B1A6-0F5C-4E6B-8F33-E0A374577FCE}"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ext Box 35">
            <a:extLst>
              <a:ext uri="{FF2B5EF4-FFF2-40B4-BE49-F238E27FC236}">
                <a16:creationId xmlns:a16="http://schemas.microsoft.com/office/drawing/2014/main" id="{98CD4A49-B761-0306-6FD3-83189E407195}"/>
              </a:ext>
            </a:extLst>
          </p:cNvPr>
          <p:cNvSpPr txBox="1">
            <a:spLocks noChangeArrowheads="1"/>
          </p:cNvSpPr>
          <p:nvPr/>
        </p:nvSpPr>
        <p:spPr bwMode="auto">
          <a:xfrm>
            <a:off x="423863" y="4908550"/>
            <a:ext cx="8083550"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晶格的根本特性</a:t>
            </a:r>
            <a:r>
              <a:rPr lang="en-US" altLang="zh-CN" sz="28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周期性</a:t>
            </a:r>
            <a:r>
              <a:rPr lang="en-US" altLang="zh-CN"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就是有限的平移对称性</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0438"/>
                                        </p:tgtEl>
                                        <p:attrNameLst>
                                          <p:attrName>style.visibility</p:attrName>
                                        </p:attrNameLst>
                                      </p:cBhvr>
                                      <p:to>
                                        <p:strVal val="visible"/>
                                      </p:to>
                                    </p:set>
                                    <p:anim calcmode="lin" valueType="num">
                                      <p:cBhvr additive="base">
                                        <p:cTn id="7" dur="500" fill="hold"/>
                                        <p:tgtEl>
                                          <p:spTgt spid="530438"/>
                                        </p:tgtEl>
                                        <p:attrNameLst>
                                          <p:attrName>ppt_x</p:attrName>
                                        </p:attrNameLst>
                                      </p:cBhvr>
                                      <p:tavLst>
                                        <p:tav tm="0">
                                          <p:val>
                                            <p:strVal val="#ppt_x"/>
                                          </p:val>
                                        </p:tav>
                                        <p:tav tm="100000">
                                          <p:val>
                                            <p:strVal val="#ppt_x"/>
                                          </p:val>
                                        </p:tav>
                                      </p:tavLst>
                                    </p:anim>
                                    <p:anim calcmode="lin" valueType="num">
                                      <p:cBhvr additive="base">
                                        <p:cTn id="8" dur="500" fill="hold"/>
                                        <p:tgtEl>
                                          <p:spTgt spid="53043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8" grpId="0"/>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33040949-CDBE-4E90-AF96-43382A45CF80}"/>
              </a:ext>
            </a:extLst>
          </p:cNvPr>
          <p:cNvSpPr>
            <a:spLocks noRot="1" noChangeArrowheads="1"/>
          </p:cNvSpPr>
          <p:nvPr/>
        </p:nvSpPr>
        <p:spPr bwMode="auto">
          <a:xfrm>
            <a:off x="1084263" y="188913"/>
            <a:ext cx="70104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旋转</a:t>
            </a:r>
          </a:p>
        </p:txBody>
      </p:sp>
      <p:sp>
        <p:nvSpPr>
          <p:cNvPr id="91139" name="AutoShape 9">
            <a:extLst>
              <a:ext uri="{FF2B5EF4-FFF2-40B4-BE49-F238E27FC236}">
                <a16:creationId xmlns:a16="http://schemas.microsoft.com/office/drawing/2014/main" id="{D32C7E8F-11D5-C006-39FD-076BAB60AB7A}"/>
              </a:ext>
            </a:extLst>
          </p:cNvPr>
          <p:cNvSpPr>
            <a:spLocks noChangeArrowheads="1"/>
          </p:cNvSpPr>
          <p:nvPr/>
        </p:nvSpPr>
        <p:spPr bwMode="auto">
          <a:xfrm>
            <a:off x="868363" y="1484313"/>
            <a:ext cx="3600450" cy="15113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32495" name="Line 15">
            <a:extLst>
              <a:ext uri="{FF2B5EF4-FFF2-40B4-BE49-F238E27FC236}">
                <a16:creationId xmlns:a16="http://schemas.microsoft.com/office/drawing/2014/main" id="{652D5358-B0AD-C700-5AB3-02801C972F60}"/>
              </a:ext>
            </a:extLst>
          </p:cNvPr>
          <p:cNvSpPr>
            <a:spLocks noChangeShapeType="1"/>
          </p:cNvSpPr>
          <p:nvPr/>
        </p:nvSpPr>
        <p:spPr bwMode="auto">
          <a:xfrm rot="5400000" flipV="1">
            <a:off x="2668588" y="-315912"/>
            <a:ext cx="0" cy="3600450"/>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nvGrpSpPr>
          <p:cNvPr id="532507" name="Group 27">
            <a:extLst>
              <a:ext uri="{FF2B5EF4-FFF2-40B4-BE49-F238E27FC236}">
                <a16:creationId xmlns:a16="http://schemas.microsoft.com/office/drawing/2014/main" id="{73C6B56F-3743-368C-82AC-A716201300F0}"/>
              </a:ext>
            </a:extLst>
          </p:cNvPr>
          <p:cNvGrpSpPr>
            <a:grpSpLocks/>
          </p:cNvGrpSpPr>
          <p:nvPr/>
        </p:nvGrpSpPr>
        <p:grpSpPr bwMode="auto">
          <a:xfrm>
            <a:off x="684213" y="1125538"/>
            <a:ext cx="1082675" cy="1870075"/>
            <a:chOff x="632" y="1661"/>
            <a:chExt cx="682" cy="1179"/>
          </a:xfrm>
        </p:grpSpPr>
        <p:sp>
          <p:nvSpPr>
            <p:cNvPr id="91181" name="Oval 25">
              <a:extLst>
                <a:ext uri="{FF2B5EF4-FFF2-40B4-BE49-F238E27FC236}">
                  <a16:creationId xmlns:a16="http://schemas.microsoft.com/office/drawing/2014/main" id="{F3A4FDD6-46E0-6D3D-D196-921F5454D770}"/>
                </a:ext>
              </a:extLst>
            </p:cNvPr>
            <p:cNvSpPr>
              <a:spLocks noChangeArrowheads="1"/>
            </p:cNvSpPr>
            <p:nvPr/>
          </p:nvSpPr>
          <p:spPr bwMode="auto">
            <a:xfrm>
              <a:off x="703" y="1842"/>
              <a:ext cx="136" cy="136"/>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1182" name="Line 11">
              <a:extLst>
                <a:ext uri="{FF2B5EF4-FFF2-40B4-BE49-F238E27FC236}">
                  <a16:creationId xmlns:a16="http://schemas.microsoft.com/office/drawing/2014/main" id="{869DE34C-6E76-2EAD-2F27-0AE19EE87230}"/>
                </a:ext>
              </a:extLst>
            </p:cNvPr>
            <p:cNvSpPr>
              <a:spLocks noChangeShapeType="1"/>
            </p:cNvSpPr>
            <p:nvPr/>
          </p:nvSpPr>
          <p:spPr bwMode="auto">
            <a:xfrm flipH="1" flipV="1">
              <a:off x="748" y="1888"/>
              <a:ext cx="566" cy="952"/>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1183" name="Line 13">
              <a:extLst>
                <a:ext uri="{FF2B5EF4-FFF2-40B4-BE49-F238E27FC236}">
                  <a16:creationId xmlns:a16="http://schemas.microsoft.com/office/drawing/2014/main" id="{45108F8D-5C4C-9BF3-FD56-B8BE0FDCE6C0}"/>
                </a:ext>
              </a:extLst>
            </p:cNvPr>
            <p:cNvSpPr>
              <a:spLocks noChangeShapeType="1"/>
            </p:cNvSpPr>
            <p:nvPr/>
          </p:nvSpPr>
          <p:spPr bwMode="auto">
            <a:xfrm flipV="1">
              <a:off x="1310" y="1888"/>
              <a:ext cx="0" cy="95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1184" name="Text Box 18">
              <a:extLst>
                <a:ext uri="{FF2B5EF4-FFF2-40B4-BE49-F238E27FC236}">
                  <a16:creationId xmlns:a16="http://schemas.microsoft.com/office/drawing/2014/main" id="{305F6131-AFBA-570C-CB55-D2CAD6E8ACC6}"/>
                </a:ext>
              </a:extLst>
            </p:cNvPr>
            <p:cNvSpPr txBox="1">
              <a:spLocks noChangeArrowheads="1"/>
            </p:cNvSpPr>
            <p:nvPr/>
          </p:nvSpPr>
          <p:spPr bwMode="auto">
            <a:xfrm>
              <a:off x="632" y="1661"/>
              <a:ext cx="2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p>
          </p:txBody>
        </p:sp>
      </p:grpSp>
      <p:sp>
        <p:nvSpPr>
          <p:cNvPr id="532496" name="Text Box 16">
            <a:extLst>
              <a:ext uri="{FF2B5EF4-FFF2-40B4-BE49-F238E27FC236}">
                <a16:creationId xmlns:a16="http://schemas.microsoft.com/office/drawing/2014/main" id="{88D34B16-996F-DF03-5173-8EE97F33706A}"/>
              </a:ext>
            </a:extLst>
          </p:cNvPr>
          <p:cNvSpPr txBox="1">
            <a:spLocks noChangeArrowheads="1"/>
          </p:cNvSpPr>
          <p:nvPr/>
        </p:nvSpPr>
        <p:spPr bwMode="auto">
          <a:xfrm>
            <a:off x="1589088" y="2995613"/>
            <a:ext cx="338137"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p>
        </p:txBody>
      </p:sp>
      <p:sp>
        <p:nvSpPr>
          <p:cNvPr id="532497" name="Text Box 17">
            <a:extLst>
              <a:ext uri="{FF2B5EF4-FFF2-40B4-BE49-F238E27FC236}">
                <a16:creationId xmlns:a16="http://schemas.microsoft.com/office/drawing/2014/main" id="{79ECE6B7-710C-77A6-8D75-39B496A90F49}"/>
              </a:ext>
            </a:extLst>
          </p:cNvPr>
          <p:cNvSpPr txBox="1">
            <a:spLocks noChangeArrowheads="1"/>
          </p:cNvSpPr>
          <p:nvPr/>
        </p:nvSpPr>
        <p:spPr bwMode="auto">
          <a:xfrm>
            <a:off x="3389313" y="2995613"/>
            <a:ext cx="338137"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p>
        </p:txBody>
      </p:sp>
      <p:sp>
        <p:nvSpPr>
          <p:cNvPr id="532501" name="Oval 21">
            <a:extLst>
              <a:ext uri="{FF2B5EF4-FFF2-40B4-BE49-F238E27FC236}">
                <a16:creationId xmlns:a16="http://schemas.microsoft.com/office/drawing/2014/main" id="{805F0416-DE73-077B-BFA7-449A5D99F2B0}"/>
              </a:ext>
            </a:extLst>
          </p:cNvPr>
          <p:cNvSpPr>
            <a:spLocks noChangeArrowheads="1"/>
          </p:cNvSpPr>
          <p:nvPr/>
        </p:nvSpPr>
        <p:spPr bwMode="auto">
          <a:xfrm>
            <a:off x="3460750" y="2897188"/>
            <a:ext cx="215900" cy="21590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32503" name="Line 23">
            <a:extLst>
              <a:ext uri="{FF2B5EF4-FFF2-40B4-BE49-F238E27FC236}">
                <a16:creationId xmlns:a16="http://schemas.microsoft.com/office/drawing/2014/main" id="{8998FFAD-4478-0468-6A03-E154FE0A5688}"/>
              </a:ext>
            </a:extLst>
          </p:cNvPr>
          <p:cNvSpPr>
            <a:spLocks noChangeShapeType="1"/>
          </p:cNvSpPr>
          <p:nvPr/>
        </p:nvSpPr>
        <p:spPr bwMode="auto">
          <a:xfrm>
            <a:off x="1804988" y="2995613"/>
            <a:ext cx="1800225"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32502" name="Oval 22">
            <a:extLst>
              <a:ext uri="{FF2B5EF4-FFF2-40B4-BE49-F238E27FC236}">
                <a16:creationId xmlns:a16="http://schemas.microsoft.com/office/drawing/2014/main" id="{F9C5F0A8-FDFD-0484-786D-D8AA64DA5383}"/>
              </a:ext>
            </a:extLst>
          </p:cNvPr>
          <p:cNvSpPr>
            <a:spLocks noChangeArrowheads="1"/>
          </p:cNvSpPr>
          <p:nvPr/>
        </p:nvSpPr>
        <p:spPr bwMode="auto">
          <a:xfrm>
            <a:off x="1660525" y="2852738"/>
            <a:ext cx="215900" cy="215900"/>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32509" name="Line 29">
            <a:extLst>
              <a:ext uri="{FF2B5EF4-FFF2-40B4-BE49-F238E27FC236}">
                <a16:creationId xmlns:a16="http://schemas.microsoft.com/office/drawing/2014/main" id="{CC139CF0-0CF0-7C8A-C888-20EA4334A557}"/>
              </a:ext>
            </a:extLst>
          </p:cNvPr>
          <p:cNvSpPr>
            <a:spLocks noChangeShapeType="1"/>
          </p:cNvSpPr>
          <p:nvPr/>
        </p:nvSpPr>
        <p:spPr bwMode="auto">
          <a:xfrm flipH="1">
            <a:off x="1731963" y="2995613"/>
            <a:ext cx="1800225" cy="0"/>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32510" name="Line 30">
            <a:extLst>
              <a:ext uri="{FF2B5EF4-FFF2-40B4-BE49-F238E27FC236}">
                <a16:creationId xmlns:a16="http://schemas.microsoft.com/office/drawing/2014/main" id="{A060AFCD-496F-E702-DC35-4EA25C75AD6C}"/>
              </a:ext>
            </a:extLst>
          </p:cNvPr>
          <p:cNvSpPr>
            <a:spLocks noChangeShapeType="1"/>
          </p:cNvSpPr>
          <p:nvPr/>
        </p:nvSpPr>
        <p:spPr bwMode="auto">
          <a:xfrm>
            <a:off x="1762125" y="2995613"/>
            <a:ext cx="1873250" cy="0"/>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32511" name="Freeform 31">
            <a:extLst>
              <a:ext uri="{FF2B5EF4-FFF2-40B4-BE49-F238E27FC236}">
                <a16:creationId xmlns:a16="http://schemas.microsoft.com/office/drawing/2014/main" id="{23395B0F-377D-B147-8AE9-FAEAB6BB22E0}"/>
              </a:ext>
            </a:extLst>
          </p:cNvPr>
          <p:cNvSpPr>
            <a:spLocks/>
          </p:cNvSpPr>
          <p:nvPr/>
        </p:nvSpPr>
        <p:spPr bwMode="auto">
          <a:xfrm>
            <a:off x="1587500" y="2709863"/>
            <a:ext cx="504825" cy="285750"/>
          </a:xfrm>
          <a:custGeom>
            <a:avLst/>
            <a:gdLst>
              <a:gd name="T0" fmla="*/ 2147483646 w 318"/>
              <a:gd name="T1" fmla="*/ 2147483646 h 181"/>
              <a:gd name="T2" fmla="*/ 2147483646 w 318"/>
              <a:gd name="T3" fmla="*/ 2147483646 h 181"/>
              <a:gd name="T4" fmla="*/ 0 w 318"/>
              <a:gd name="T5" fmla="*/ 0 h 181"/>
              <a:gd name="T6" fmla="*/ 0 60000 65536"/>
              <a:gd name="T7" fmla="*/ 0 60000 65536"/>
              <a:gd name="T8" fmla="*/ 0 60000 65536"/>
            </a:gdLst>
            <a:ahLst/>
            <a:cxnLst>
              <a:cxn ang="T6">
                <a:pos x="T0" y="T1"/>
              </a:cxn>
              <a:cxn ang="T7">
                <a:pos x="T2" y="T3"/>
              </a:cxn>
              <a:cxn ang="T8">
                <a:pos x="T4" y="T5"/>
              </a:cxn>
            </a:cxnLst>
            <a:rect l="0" t="0" r="r" b="b"/>
            <a:pathLst>
              <a:path w="318" h="181">
                <a:moveTo>
                  <a:pt x="318" y="181"/>
                </a:moveTo>
                <a:cubicBezTo>
                  <a:pt x="276" y="128"/>
                  <a:pt x="235" y="75"/>
                  <a:pt x="182" y="45"/>
                </a:cubicBezTo>
                <a:cubicBezTo>
                  <a:pt x="129" y="15"/>
                  <a:pt x="64" y="7"/>
                  <a:pt x="0" y="0"/>
                </a:cubicBezTo>
              </a:path>
            </a:pathLst>
          </a:custGeom>
          <a:noFill/>
          <a:ln w="19050" cmpd="sng">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32512" name="Freeform 32">
            <a:extLst>
              <a:ext uri="{FF2B5EF4-FFF2-40B4-BE49-F238E27FC236}">
                <a16:creationId xmlns:a16="http://schemas.microsoft.com/office/drawing/2014/main" id="{57F78CA3-8B25-7D2C-4BEB-7FFE60675E48}"/>
              </a:ext>
            </a:extLst>
          </p:cNvPr>
          <p:cNvSpPr>
            <a:spLocks/>
          </p:cNvSpPr>
          <p:nvPr/>
        </p:nvSpPr>
        <p:spPr bwMode="auto">
          <a:xfrm flipH="1">
            <a:off x="3244850" y="2709863"/>
            <a:ext cx="504825" cy="285750"/>
          </a:xfrm>
          <a:custGeom>
            <a:avLst/>
            <a:gdLst>
              <a:gd name="T0" fmla="*/ 2147483646 w 318"/>
              <a:gd name="T1" fmla="*/ 2147483646 h 181"/>
              <a:gd name="T2" fmla="*/ 2147483646 w 318"/>
              <a:gd name="T3" fmla="*/ 2147483646 h 181"/>
              <a:gd name="T4" fmla="*/ 0 w 318"/>
              <a:gd name="T5" fmla="*/ 0 h 181"/>
              <a:gd name="T6" fmla="*/ 0 60000 65536"/>
              <a:gd name="T7" fmla="*/ 0 60000 65536"/>
              <a:gd name="T8" fmla="*/ 0 60000 65536"/>
            </a:gdLst>
            <a:ahLst/>
            <a:cxnLst>
              <a:cxn ang="T6">
                <a:pos x="T0" y="T1"/>
              </a:cxn>
              <a:cxn ang="T7">
                <a:pos x="T2" y="T3"/>
              </a:cxn>
              <a:cxn ang="T8">
                <a:pos x="T4" y="T5"/>
              </a:cxn>
            </a:cxnLst>
            <a:rect l="0" t="0" r="r" b="b"/>
            <a:pathLst>
              <a:path w="318" h="181">
                <a:moveTo>
                  <a:pt x="318" y="181"/>
                </a:moveTo>
                <a:cubicBezTo>
                  <a:pt x="276" y="128"/>
                  <a:pt x="235" y="75"/>
                  <a:pt x="182" y="45"/>
                </a:cubicBezTo>
                <a:cubicBezTo>
                  <a:pt x="129" y="15"/>
                  <a:pt x="64" y="7"/>
                  <a:pt x="0" y="0"/>
                </a:cubicBezTo>
              </a:path>
            </a:pathLst>
          </a:custGeom>
          <a:noFill/>
          <a:ln w="19050" cmpd="sng">
            <a:solidFill>
              <a:schemeClr val="tx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532513" name="Text Box 33">
            <a:extLst>
              <a:ext uri="{FF2B5EF4-FFF2-40B4-BE49-F238E27FC236}">
                <a16:creationId xmlns:a16="http://schemas.microsoft.com/office/drawing/2014/main" id="{8E7D7C8E-DE4A-005F-59ED-D1A3D0474A20}"/>
              </a:ext>
            </a:extLst>
          </p:cNvPr>
          <p:cNvSpPr txBox="1">
            <a:spLocks noChangeArrowheads="1"/>
          </p:cNvSpPr>
          <p:nvPr/>
        </p:nvSpPr>
        <p:spPr bwMode="auto">
          <a:xfrm>
            <a:off x="1803400" y="2322513"/>
            <a:ext cx="355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000000"/>
                </a:solidFill>
                <a:latin typeface="Symbol" panose="05050102010706020507" pitchFamily="18" charset="2"/>
                <a:ea typeface="微软雅黑" panose="020B0503020204020204" pitchFamily="34" charset="-122"/>
                <a:cs typeface="Times New Roman" panose="02020603050405020304" pitchFamily="18" charset="0"/>
              </a:rPr>
              <a:t>q</a:t>
            </a:r>
          </a:p>
        </p:txBody>
      </p:sp>
      <p:sp>
        <p:nvSpPr>
          <p:cNvPr id="532514" name="Text Box 34">
            <a:extLst>
              <a:ext uri="{FF2B5EF4-FFF2-40B4-BE49-F238E27FC236}">
                <a16:creationId xmlns:a16="http://schemas.microsoft.com/office/drawing/2014/main" id="{D5A6DA57-F7B3-9FBE-7B21-E51571AB5C76}"/>
              </a:ext>
            </a:extLst>
          </p:cNvPr>
          <p:cNvSpPr txBox="1">
            <a:spLocks noChangeArrowheads="1"/>
          </p:cNvSpPr>
          <p:nvPr/>
        </p:nvSpPr>
        <p:spPr bwMode="auto">
          <a:xfrm>
            <a:off x="3189288" y="2347913"/>
            <a:ext cx="355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000000"/>
                </a:solidFill>
                <a:latin typeface="Symbol" panose="05050102010706020507" pitchFamily="18" charset="2"/>
                <a:ea typeface="微软雅黑" panose="020B0503020204020204" pitchFamily="34" charset="-122"/>
                <a:cs typeface="Times New Roman" panose="02020603050405020304" pitchFamily="18" charset="0"/>
              </a:rPr>
              <a:t>q</a:t>
            </a:r>
          </a:p>
        </p:txBody>
      </p:sp>
      <p:grpSp>
        <p:nvGrpSpPr>
          <p:cNvPr id="532522" name="Group 42">
            <a:extLst>
              <a:ext uri="{FF2B5EF4-FFF2-40B4-BE49-F238E27FC236}">
                <a16:creationId xmlns:a16="http://schemas.microsoft.com/office/drawing/2014/main" id="{DC7100C8-C1B7-67C0-1731-A5FB62DA8B56}"/>
              </a:ext>
            </a:extLst>
          </p:cNvPr>
          <p:cNvGrpSpPr>
            <a:grpSpLocks/>
          </p:cNvGrpSpPr>
          <p:nvPr/>
        </p:nvGrpSpPr>
        <p:grpSpPr bwMode="auto">
          <a:xfrm>
            <a:off x="2598738" y="4767263"/>
            <a:ext cx="3943350" cy="460375"/>
            <a:chOff x="2517" y="1661"/>
            <a:chExt cx="2484" cy="291"/>
          </a:xfrm>
        </p:grpSpPr>
        <p:sp>
          <p:nvSpPr>
            <p:cNvPr id="91179" name="AutoShape 40">
              <a:extLst>
                <a:ext uri="{FF2B5EF4-FFF2-40B4-BE49-F238E27FC236}">
                  <a16:creationId xmlns:a16="http://schemas.microsoft.com/office/drawing/2014/main" id="{94AD3D6A-2F45-B205-B27F-F276E5E3F4BC}"/>
                </a:ext>
              </a:extLst>
            </p:cNvPr>
            <p:cNvSpPr>
              <a:spLocks noChangeArrowheads="1"/>
            </p:cNvSpPr>
            <p:nvPr/>
          </p:nvSpPr>
          <p:spPr bwMode="auto">
            <a:xfrm>
              <a:off x="2517" y="1706"/>
              <a:ext cx="454" cy="227"/>
            </a:xfrm>
            <a:prstGeom prst="rightArrow">
              <a:avLst>
                <a:gd name="adj1" fmla="val 50000"/>
                <a:gd name="adj2" fmla="val 50000"/>
              </a:avLst>
            </a:prstGeom>
            <a:gradFill rotWithShape="1">
              <a:gsLst>
                <a:gs pos="0">
                  <a:srgbClr val="6F8CC5"/>
                </a:gs>
                <a:gs pos="100000">
                  <a:srgbClr val="003399"/>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1180" name="Text Box 41">
              <a:extLst>
                <a:ext uri="{FF2B5EF4-FFF2-40B4-BE49-F238E27FC236}">
                  <a16:creationId xmlns:a16="http://schemas.microsoft.com/office/drawing/2014/main" id="{9E3E65F1-21B8-4243-2479-604907B17885}"/>
                </a:ext>
              </a:extLst>
            </p:cNvPr>
            <p:cNvSpPr txBox="1">
              <a:spLocks noChangeArrowheads="1"/>
            </p:cNvSpPr>
            <p:nvPr/>
          </p:nvSpPr>
          <p:spPr bwMode="auto">
            <a:xfrm>
              <a:off x="3140" y="1661"/>
              <a:ext cx="186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旋转对称性是有限的</a:t>
              </a:r>
            </a:p>
          </p:txBody>
        </p:sp>
      </p:grpSp>
      <p:sp>
        <p:nvSpPr>
          <p:cNvPr id="532523" name="Text Box 43">
            <a:extLst>
              <a:ext uri="{FF2B5EF4-FFF2-40B4-BE49-F238E27FC236}">
                <a16:creationId xmlns:a16="http://schemas.microsoft.com/office/drawing/2014/main" id="{98D91915-C7B6-E936-66A7-52D61B89BABD}"/>
              </a:ext>
            </a:extLst>
          </p:cNvPr>
          <p:cNvSpPr txBox="1">
            <a:spLocks noChangeArrowheads="1"/>
          </p:cNvSpPr>
          <p:nvPr/>
        </p:nvSpPr>
        <p:spPr bwMode="auto">
          <a:xfrm>
            <a:off x="1054100" y="3284538"/>
            <a:ext cx="61912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所以，</a:t>
            </a:r>
            <a:r>
              <a:rPr lang="en-US" altLang="zh-CN" sz="2400" b="1" i="1">
                <a:solidFill>
                  <a:srgbClr val="000000"/>
                </a:solidFill>
                <a:latin typeface="Symbol" panose="05050102010706020507" pitchFamily="18" charset="2"/>
                <a:ea typeface="微软雅黑" panose="020B0503020204020204" pitchFamily="34" charset="-122"/>
                <a:cs typeface="Times New Roman" panose="02020603050405020304" pitchFamily="18" charset="0"/>
              </a:rPr>
              <a:t>q</a:t>
            </a:r>
            <a:r>
              <a:rPr lang="en-US" altLang="zh-CN" sz="24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2</a:t>
            </a:r>
            <a:r>
              <a:rPr lang="en-US" altLang="zh-CN" sz="2400" b="1">
                <a:solidFill>
                  <a:srgbClr val="000000"/>
                </a:solidFill>
                <a:latin typeface="Symbol" panose="05050102010706020507" pitchFamily="18" charset="2"/>
                <a:ea typeface="微软雅黑" panose="020B0503020204020204" pitchFamily="34" charset="-122"/>
                <a:cs typeface="Times New Roman" panose="02020603050405020304" pitchFamily="18" charset="0"/>
              </a:rPr>
              <a:t>p</a:t>
            </a:r>
            <a:r>
              <a:rPr lang="en-US" altLang="zh-CN"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只能是 </a:t>
            </a:r>
            <a:r>
              <a:rPr lang="en-US" altLang="zh-CN"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60°, 90°, 120°, 180°</a:t>
            </a:r>
          </a:p>
        </p:txBody>
      </p:sp>
      <p:grpSp>
        <p:nvGrpSpPr>
          <p:cNvPr id="532529" name="Group 49">
            <a:extLst>
              <a:ext uri="{FF2B5EF4-FFF2-40B4-BE49-F238E27FC236}">
                <a16:creationId xmlns:a16="http://schemas.microsoft.com/office/drawing/2014/main" id="{F1BC61A1-0D5C-EB6E-BB82-65421451173A}"/>
              </a:ext>
            </a:extLst>
          </p:cNvPr>
          <p:cNvGrpSpPr>
            <a:grpSpLocks/>
          </p:cNvGrpSpPr>
          <p:nvPr/>
        </p:nvGrpSpPr>
        <p:grpSpPr bwMode="auto">
          <a:xfrm>
            <a:off x="5238750" y="1316038"/>
            <a:ext cx="3554413" cy="1739900"/>
            <a:chOff x="3300" y="2053"/>
            <a:chExt cx="2239" cy="1096"/>
          </a:xfrm>
        </p:grpSpPr>
        <p:graphicFrame>
          <p:nvGraphicFramePr>
            <p:cNvPr id="91175" name="Object 5">
              <a:extLst>
                <a:ext uri="{FF2B5EF4-FFF2-40B4-BE49-F238E27FC236}">
                  <a16:creationId xmlns:a16="http://schemas.microsoft.com/office/drawing/2014/main" id="{2CBD1DDC-7829-A396-F57B-E7345F2D34F2}"/>
                </a:ext>
              </a:extLst>
            </p:cNvPr>
            <p:cNvGraphicFramePr>
              <a:graphicFrameLocks noChangeAspect="1"/>
            </p:cNvGraphicFramePr>
            <p:nvPr/>
          </p:nvGraphicFramePr>
          <p:xfrm>
            <a:off x="3314" y="2055"/>
            <a:ext cx="1174" cy="278"/>
          </p:xfrm>
          <a:graphic>
            <a:graphicData uri="http://schemas.openxmlformats.org/presentationml/2006/ole">
              <mc:AlternateContent xmlns:mc="http://schemas.openxmlformats.org/markup-compatibility/2006">
                <mc:Choice xmlns:v="urn:schemas-microsoft-com:vml" Requires="v">
                  <p:oleObj name="公式" r:id="rId3" imgW="748975" imgH="177723" progId="Equation.3">
                    <p:embed/>
                  </p:oleObj>
                </mc:Choice>
                <mc:Fallback>
                  <p:oleObj name="公式" r:id="rId3" imgW="748975" imgH="177723"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2055"/>
                          <a:ext cx="1174"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76" name="Object 5">
              <a:extLst>
                <a:ext uri="{FF2B5EF4-FFF2-40B4-BE49-F238E27FC236}">
                  <a16:creationId xmlns:a16="http://schemas.microsoft.com/office/drawing/2014/main" id="{58C990D0-5F2D-986C-5105-08857410CE7B}"/>
                </a:ext>
              </a:extLst>
            </p:cNvPr>
            <p:cNvGraphicFramePr>
              <a:graphicFrameLocks noChangeAspect="1"/>
            </p:cNvGraphicFramePr>
            <p:nvPr/>
          </p:nvGraphicFramePr>
          <p:xfrm>
            <a:off x="3315" y="2418"/>
            <a:ext cx="2087" cy="321"/>
          </p:xfrm>
          <a:graphic>
            <a:graphicData uri="http://schemas.openxmlformats.org/presentationml/2006/ole">
              <mc:AlternateContent xmlns:mc="http://schemas.openxmlformats.org/markup-compatibility/2006">
                <mc:Choice xmlns:v="urn:schemas-microsoft-com:vml" Requires="v">
                  <p:oleObj name="公式" r:id="rId5" imgW="1320227" imgH="203112" progId="Equation.3">
                    <p:embed/>
                  </p:oleObj>
                </mc:Choice>
                <mc:Fallback>
                  <p:oleObj name="公式" r:id="rId5" imgW="1320227" imgH="20311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5" y="2418"/>
                          <a:ext cx="208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177" name="Object 5">
              <a:extLst>
                <a:ext uri="{FF2B5EF4-FFF2-40B4-BE49-F238E27FC236}">
                  <a16:creationId xmlns:a16="http://schemas.microsoft.com/office/drawing/2014/main" id="{149FD3C8-B525-62B1-0068-5EA4F6848C1A}"/>
                </a:ext>
              </a:extLst>
            </p:cNvPr>
            <p:cNvGraphicFramePr>
              <a:graphicFrameLocks noChangeAspect="1"/>
            </p:cNvGraphicFramePr>
            <p:nvPr/>
          </p:nvGraphicFramePr>
          <p:xfrm>
            <a:off x="3300" y="2840"/>
            <a:ext cx="1518" cy="309"/>
          </p:xfrm>
          <a:graphic>
            <a:graphicData uri="http://schemas.openxmlformats.org/presentationml/2006/ole">
              <mc:AlternateContent xmlns:mc="http://schemas.openxmlformats.org/markup-compatibility/2006">
                <mc:Choice xmlns:v="urn:schemas-microsoft-com:vml" Requires="v">
                  <p:oleObj name="公式" r:id="rId7" imgW="875920" imgH="177723" progId="Equation.3">
                    <p:embed/>
                  </p:oleObj>
                </mc:Choice>
                <mc:Fallback>
                  <p:oleObj name="公式" r:id="rId7" imgW="875920" imgH="177723"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0" y="2840"/>
                          <a:ext cx="151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78" name="Text Box 44">
              <a:extLst>
                <a:ext uri="{FF2B5EF4-FFF2-40B4-BE49-F238E27FC236}">
                  <a16:creationId xmlns:a16="http://schemas.microsoft.com/office/drawing/2014/main" id="{0D7FC27E-919B-33E0-EC8E-8A45C492BC52}"/>
                </a:ext>
              </a:extLst>
            </p:cNvPr>
            <p:cNvSpPr txBox="1">
              <a:spLocks noChangeArrowheads="1"/>
            </p:cNvSpPr>
            <p:nvPr/>
          </p:nvSpPr>
          <p:spPr bwMode="auto">
            <a:xfrm>
              <a:off x="4513" y="2053"/>
              <a:ext cx="10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m </a:t>
              </a:r>
              <a:r>
                <a:rPr lang="zh-CN" altLang="en-US" sz="2400" b="1">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是整数</a:t>
              </a:r>
              <a:r>
                <a:rPr lang="en-US" altLang="zh-CN" sz="2400" b="1">
                  <a:solidFill>
                    <a:srgbClr val="663300"/>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sp>
        <p:nvSpPr>
          <p:cNvPr id="532525" name="Text Box 45">
            <a:extLst>
              <a:ext uri="{FF2B5EF4-FFF2-40B4-BE49-F238E27FC236}">
                <a16:creationId xmlns:a16="http://schemas.microsoft.com/office/drawing/2014/main" id="{95DB1DC2-91CA-2A91-CE4B-01342050C69C}"/>
              </a:ext>
            </a:extLst>
          </p:cNvPr>
          <p:cNvSpPr txBox="1">
            <a:spLocks noChangeArrowheads="1"/>
          </p:cNvSpPr>
          <p:nvPr/>
        </p:nvSpPr>
        <p:spPr bwMode="auto">
          <a:xfrm>
            <a:off x="1979613" y="3716338"/>
            <a:ext cx="29241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8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6</a:t>
            </a:r>
          </a:p>
        </p:txBody>
      </p:sp>
      <p:grpSp>
        <p:nvGrpSpPr>
          <p:cNvPr id="532528" name="Group 48">
            <a:extLst>
              <a:ext uri="{FF2B5EF4-FFF2-40B4-BE49-F238E27FC236}">
                <a16:creationId xmlns:a16="http://schemas.microsoft.com/office/drawing/2014/main" id="{3A81E14B-500D-CB14-04C5-A32BB5FD444D}"/>
              </a:ext>
            </a:extLst>
          </p:cNvPr>
          <p:cNvGrpSpPr>
            <a:grpSpLocks/>
          </p:cNvGrpSpPr>
          <p:nvPr/>
        </p:nvGrpSpPr>
        <p:grpSpPr bwMode="auto">
          <a:xfrm>
            <a:off x="4932363" y="3789363"/>
            <a:ext cx="2640012" cy="461962"/>
            <a:chOff x="3107" y="3612"/>
            <a:chExt cx="1663" cy="290"/>
          </a:xfrm>
        </p:grpSpPr>
        <p:sp>
          <p:nvSpPr>
            <p:cNvPr id="91173" name="Text Box 46">
              <a:extLst>
                <a:ext uri="{FF2B5EF4-FFF2-40B4-BE49-F238E27FC236}">
                  <a16:creationId xmlns:a16="http://schemas.microsoft.com/office/drawing/2014/main" id="{3FD3AE6A-7AA3-D6FC-6230-7D3E6CF33C83}"/>
                </a:ext>
              </a:extLst>
            </p:cNvPr>
            <p:cNvSpPr txBox="1">
              <a:spLocks noChangeArrowheads="1"/>
            </p:cNvSpPr>
            <p:nvPr/>
          </p:nvSpPr>
          <p:spPr bwMode="auto">
            <a:xfrm>
              <a:off x="3695" y="3612"/>
              <a:ext cx="1075" cy="290"/>
            </a:xfrm>
            <a:prstGeom prst="rect">
              <a:avLst/>
            </a:prstGeom>
            <a:noFill/>
            <a:ln w="952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n </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重旋转轴</a:t>
              </a:r>
            </a:p>
          </p:txBody>
        </p:sp>
        <p:sp>
          <p:nvSpPr>
            <p:cNvPr id="91174" name="AutoShape 47">
              <a:extLst>
                <a:ext uri="{FF2B5EF4-FFF2-40B4-BE49-F238E27FC236}">
                  <a16:creationId xmlns:a16="http://schemas.microsoft.com/office/drawing/2014/main" id="{A0724E2B-E95B-97C0-FB77-AA17910ED13C}"/>
                </a:ext>
              </a:extLst>
            </p:cNvPr>
            <p:cNvSpPr>
              <a:spLocks noChangeArrowheads="1"/>
            </p:cNvSpPr>
            <p:nvPr/>
          </p:nvSpPr>
          <p:spPr bwMode="auto">
            <a:xfrm>
              <a:off x="3107" y="3657"/>
              <a:ext cx="499" cy="181"/>
            </a:xfrm>
            <a:prstGeom prst="leftArrow">
              <a:avLst>
                <a:gd name="adj1" fmla="val 50000"/>
                <a:gd name="adj2" fmla="val 68923"/>
              </a:avLst>
            </a:prstGeom>
            <a:gradFill rotWithShape="1">
              <a:gsLst>
                <a:gs pos="0">
                  <a:srgbClr val="003399"/>
                </a:gs>
                <a:gs pos="100000">
                  <a:srgbClr val="7591C8"/>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532530" name="Text Box 50">
            <a:extLst>
              <a:ext uri="{FF2B5EF4-FFF2-40B4-BE49-F238E27FC236}">
                <a16:creationId xmlns:a16="http://schemas.microsoft.com/office/drawing/2014/main" id="{D5A4D501-9823-2D31-5507-C4C29E39139C}"/>
              </a:ext>
            </a:extLst>
          </p:cNvPr>
          <p:cNvSpPr txBox="1">
            <a:spLocks noChangeArrowheads="1"/>
          </p:cNvSpPr>
          <p:nvPr/>
        </p:nvSpPr>
        <p:spPr bwMode="auto">
          <a:xfrm>
            <a:off x="2282825" y="4078288"/>
            <a:ext cx="492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532531" name="Text Box 51">
            <a:extLst>
              <a:ext uri="{FF2B5EF4-FFF2-40B4-BE49-F238E27FC236}">
                <a16:creationId xmlns:a16="http://schemas.microsoft.com/office/drawing/2014/main" id="{2BB3015A-A506-2F4B-E1CF-F10162D4FABA}"/>
              </a:ext>
            </a:extLst>
          </p:cNvPr>
          <p:cNvSpPr txBox="1">
            <a:spLocks noChangeArrowheads="1"/>
          </p:cNvSpPr>
          <p:nvPr/>
        </p:nvSpPr>
        <p:spPr bwMode="auto">
          <a:xfrm>
            <a:off x="2859088" y="4078288"/>
            <a:ext cx="492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532532" name="Text Box 52">
            <a:extLst>
              <a:ext uri="{FF2B5EF4-FFF2-40B4-BE49-F238E27FC236}">
                <a16:creationId xmlns:a16="http://schemas.microsoft.com/office/drawing/2014/main" id="{F9E92EC0-7A1A-4436-290E-6F99860EAE8E}"/>
              </a:ext>
            </a:extLst>
          </p:cNvPr>
          <p:cNvSpPr txBox="1">
            <a:spLocks noChangeArrowheads="1"/>
          </p:cNvSpPr>
          <p:nvPr/>
        </p:nvSpPr>
        <p:spPr bwMode="auto">
          <a:xfrm>
            <a:off x="3435350" y="4078288"/>
            <a:ext cx="492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p>
        </p:txBody>
      </p:sp>
      <p:sp>
        <p:nvSpPr>
          <p:cNvPr id="532533" name="Text Box 53">
            <a:extLst>
              <a:ext uri="{FF2B5EF4-FFF2-40B4-BE49-F238E27FC236}">
                <a16:creationId xmlns:a16="http://schemas.microsoft.com/office/drawing/2014/main" id="{F3E6EF90-0A02-3BED-AEEC-8A70BEFA5355}"/>
              </a:ext>
            </a:extLst>
          </p:cNvPr>
          <p:cNvSpPr txBox="1">
            <a:spLocks noChangeArrowheads="1"/>
          </p:cNvSpPr>
          <p:nvPr/>
        </p:nvSpPr>
        <p:spPr bwMode="auto">
          <a:xfrm>
            <a:off x="3967163" y="4078288"/>
            <a:ext cx="492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a:t>
            </a:r>
          </a:p>
        </p:txBody>
      </p:sp>
      <p:sp>
        <p:nvSpPr>
          <p:cNvPr id="532534" name="Text Box 54">
            <a:extLst>
              <a:ext uri="{FF2B5EF4-FFF2-40B4-BE49-F238E27FC236}">
                <a16:creationId xmlns:a16="http://schemas.microsoft.com/office/drawing/2014/main" id="{4649CE7D-BDFC-24D9-1A24-0F1C5476BE52}"/>
              </a:ext>
            </a:extLst>
          </p:cNvPr>
          <p:cNvSpPr txBox="1">
            <a:spLocks noChangeArrowheads="1"/>
          </p:cNvSpPr>
          <p:nvPr/>
        </p:nvSpPr>
        <p:spPr bwMode="auto">
          <a:xfrm>
            <a:off x="4514850" y="4078288"/>
            <a:ext cx="492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a:t>
            </a:r>
          </a:p>
        </p:txBody>
      </p:sp>
      <p:grpSp>
        <p:nvGrpSpPr>
          <p:cNvPr id="532537" name="Group 57">
            <a:extLst>
              <a:ext uri="{FF2B5EF4-FFF2-40B4-BE49-F238E27FC236}">
                <a16:creationId xmlns:a16="http://schemas.microsoft.com/office/drawing/2014/main" id="{4EBBF34C-7F0D-2FEA-1729-0ED083C32DAB}"/>
              </a:ext>
            </a:extLst>
          </p:cNvPr>
          <p:cNvGrpSpPr>
            <a:grpSpLocks/>
          </p:cNvGrpSpPr>
          <p:nvPr/>
        </p:nvGrpSpPr>
        <p:grpSpPr bwMode="auto">
          <a:xfrm>
            <a:off x="2268538" y="4294188"/>
            <a:ext cx="4440237" cy="460375"/>
            <a:chOff x="1429" y="3838"/>
            <a:chExt cx="2797" cy="291"/>
          </a:xfrm>
        </p:grpSpPr>
        <p:sp>
          <p:nvSpPr>
            <p:cNvPr id="91171" name="Text Box 55">
              <a:extLst>
                <a:ext uri="{FF2B5EF4-FFF2-40B4-BE49-F238E27FC236}">
                  <a16:creationId xmlns:a16="http://schemas.microsoft.com/office/drawing/2014/main" id="{54E2404B-449C-150B-F46A-979A29BC8EF4}"/>
                </a:ext>
              </a:extLst>
            </p:cNvPr>
            <p:cNvSpPr txBox="1">
              <a:spLocks noChangeArrowheads="1"/>
            </p:cNvSpPr>
            <p:nvPr/>
          </p:nvSpPr>
          <p:spPr bwMode="auto">
            <a:xfrm>
              <a:off x="3334" y="3838"/>
              <a:ext cx="89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对称操作</a:t>
              </a:r>
            </a:p>
          </p:txBody>
        </p:sp>
        <p:sp>
          <p:nvSpPr>
            <p:cNvPr id="91172" name="Line 56">
              <a:extLst>
                <a:ext uri="{FF2B5EF4-FFF2-40B4-BE49-F238E27FC236}">
                  <a16:creationId xmlns:a16="http://schemas.microsoft.com/office/drawing/2014/main" id="{DE4F823E-4933-DD74-9868-F158E889EC52}"/>
                </a:ext>
              </a:extLst>
            </p:cNvPr>
            <p:cNvSpPr>
              <a:spLocks noChangeShapeType="1"/>
            </p:cNvSpPr>
            <p:nvPr/>
          </p:nvSpPr>
          <p:spPr bwMode="auto">
            <a:xfrm>
              <a:off x="1429" y="3974"/>
              <a:ext cx="1859"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nvGrpSpPr>
          <p:cNvPr id="532508" name="Group 28">
            <a:extLst>
              <a:ext uri="{FF2B5EF4-FFF2-40B4-BE49-F238E27FC236}">
                <a16:creationId xmlns:a16="http://schemas.microsoft.com/office/drawing/2014/main" id="{337DFF9B-367F-80CC-C632-C7327287DA75}"/>
              </a:ext>
            </a:extLst>
          </p:cNvPr>
          <p:cNvGrpSpPr>
            <a:grpSpLocks/>
          </p:cNvGrpSpPr>
          <p:nvPr/>
        </p:nvGrpSpPr>
        <p:grpSpPr bwMode="auto">
          <a:xfrm>
            <a:off x="3576638" y="1125538"/>
            <a:ext cx="1146175" cy="1870075"/>
            <a:chOff x="2454" y="1661"/>
            <a:chExt cx="722" cy="1179"/>
          </a:xfrm>
        </p:grpSpPr>
        <p:sp>
          <p:nvSpPr>
            <p:cNvPr id="91167" name="Line 12">
              <a:extLst>
                <a:ext uri="{FF2B5EF4-FFF2-40B4-BE49-F238E27FC236}">
                  <a16:creationId xmlns:a16="http://schemas.microsoft.com/office/drawing/2014/main" id="{950150BB-FFAB-8FFA-1E91-4B78C53B4BE2}"/>
                </a:ext>
              </a:extLst>
            </p:cNvPr>
            <p:cNvSpPr>
              <a:spLocks noChangeShapeType="1"/>
            </p:cNvSpPr>
            <p:nvPr/>
          </p:nvSpPr>
          <p:spPr bwMode="auto">
            <a:xfrm flipV="1">
              <a:off x="2454" y="1888"/>
              <a:ext cx="566" cy="952"/>
            </a:xfrm>
            <a:prstGeom prst="line">
              <a:avLst/>
            </a:prstGeom>
            <a:noFill/>
            <a:ln w="285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1168" name="Line 14">
              <a:extLst>
                <a:ext uri="{FF2B5EF4-FFF2-40B4-BE49-F238E27FC236}">
                  <a16:creationId xmlns:a16="http://schemas.microsoft.com/office/drawing/2014/main" id="{DBBC7D5F-6476-0E83-73E5-3E45BF61531E}"/>
                </a:ext>
              </a:extLst>
            </p:cNvPr>
            <p:cNvSpPr>
              <a:spLocks noChangeShapeType="1"/>
            </p:cNvSpPr>
            <p:nvPr/>
          </p:nvSpPr>
          <p:spPr bwMode="auto">
            <a:xfrm flipV="1">
              <a:off x="2460" y="1888"/>
              <a:ext cx="0" cy="952"/>
            </a:xfrm>
            <a:prstGeom prst="line">
              <a:avLst/>
            </a:prstGeom>
            <a:noFill/>
            <a:ln w="19050">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91169" name="Text Box 20">
              <a:extLst>
                <a:ext uri="{FF2B5EF4-FFF2-40B4-BE49-F238E27FC236}">
                  <a16:creationId xmlns:a16="http://schemas.microsoft.com/office/drawing/2014/main" id="{AEADC5C0-B5EA-3C7F-8D93-A362DC0D784B}"/>
                </a:ext>
              </a:extLst>
            </p:cNvPr>
            <p:cNvSpPr txBox="1">
              <a:spLocks noChangeArrowheads="1"/>
            </p:cNvSpPr>
            <p:nvPr/>
          </p:nvSpPr>
          <p:spPr bwMode="auto">
            <a:xfrm>
              <a:off x="2925" y="1661"/>
              <a:ext cx="25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8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p>
          </p:txBody>
        </p:sp>
        <p:sp>
          <p:nvSpPr>
            <p:cNvPr id="91170" name="Oval 26">
              <a:extLst>
                <a:ext uri="{FF2B5EF4-FFF2-40B4-BE49-F238E27FC236}">
                  <a16:creationId xmlns:a16="http://schemas.microsoft.com/office/drawing/2014/main" id="{477F8EF4-E7FE-7176-5718-85C9C4FA5FBB}"/>
                </a:ext>
              </a:extLst>
            </p:cNvPr>
            <p:cNvSpPr>
              <a:spLocks noChangeArrowheads="1"/>
            </p:cNvSpPr>
            <p:nvPr/>
          </p:nvSpPr>
          <p:spPr bwMode="auto">
            <a:xfrm>
              <a:off x="2925" y="1842"/>
              <a:ext cx="136" cy="136"/>
            </a:xfrm>
            <a:prstGeom prst="ellipse">
              <a:avLst/>
            </a:prstGeom>
            <a:solidFill>
              <a:schemeClr val="accent1"/>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91165" name="灯片编号占位符 3">
            <a:extLst>
              <a:ext uri="{FF2B5EF4-FFF2-40B4-BE49-F238E27FC236}">
                <a16:creationId xmlns:a16="http://schemas.microsoft.com/office/drawing/2014/main" id="{8552E4B6-B9B0-5DED-ED17-EFC45987D27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7EABED3-0E85-4A84-BAD8-9D64DD849E7A}"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3" name="Text Box 51">
            <a:extLst>
              <a:ext uri="{FF2B5EF4-FFF2-40B4-BE49-F238E27FC236}">
                <a16:creationId xmlns:a16="http://schemas.microsoft.com/office/drawing/2014/main" id="{4DF911F7-FC76-0FCD-9347-23FE3FE6A413}"/>
              </a:ext>
            </a:extLst>
          </p:cNvPr>
          <p:cNvSpPr txBox="1">
            <a:spLocks noChangeArrowheads="1"/>
          </p:cNvSpPr>
          <p:nvPr/>
        </p:nvSpPr>
        <p:spPr bwMode="auto">
          <a:xfrm>
            <a:off x="828675" y="5319713"/>
            <a:ext cx="7488238"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15000"/>
              </a:lnSpc>
              <a:spcBef>
                <a:spcPct val="0"/>
              </a:spcBef>
              <a:buFontTx/>
              <a:buNone/>
            </a:pPr>
            <a:r>
              <a:rPr lang="en-US" altLang="zh-CN" sz="24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旋转轴是无处不在的，是所有物体普遍存在的。只具有</a:t>
            </a:r>
            <a:r>
              <a:rPr lang="en-US" altLang="zh-CN" sz="2400" b="1" i="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baseline="-2500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对称操作的结构实际上是对称性很差的</a:t>
            </a:r>
          </a:p>
        </p:txBody>
      </p:sp>
    </p:spTree>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32496"/>
                                        </p:tgtEl>
                                        <p:attrNameLst>
                                          <p:attrName>style.visibility</p:attrName>
                                        </p:attrNameLst>
                                      </p:cBhvr>
                                      <p:to>
                                        <p:strVal val="visible"/>
                                      </p:to>
                                    </p:set>
                                    <p:animEffect transition="in" filter="dissolve">
                                      <p:cBhvr>
                                        <p:cTn id="7" dur="500"/>
                                        <p:tgtEl>
                                          <p:spTgt spid="532496"/>
                                        </p:tgtEl>
                                      </p:cBhvr>
                                    </p:animEffect>
                                  </p:childTnLst>
                                </p:cTn>
                              </p:par>
                              <p:par>
                                <p:cTn id="8" presetID="9" presetClass="entr" presetSubtype="0" fill="hold" nodeType="withEffect">
                                  <p:stCondLst>
                                    <p:cond delay="0"/>
                                  </p:stCondLst>
                                  <p:childTnLst>
                                    <p:set>
                                      <p:cBhvr>
                                        <p:cTn id="9" dur="1" fill="hold">
                                          <p:stCondLst>
                                            <p:cond delay="0"/>
                                          </p:stCondLst>
                                        </p:cTn>
                                        <p:tgtEl>
                                          <p:spTgt spid="532497"/>
                                        </p:tgtEl>
                                        <p:attrNameLst>
                                          <p:attrName>style.visibility</p:attrName>
                                        </p:attrNameLst>
                                      </p:cBhvr>
                                      <p:to>
                                        <p:strVal val="visible"/>
                                      </p:to>
                                    </p:set>
                                    <p:animEffect transition="in" filter="dissolve">
                                      <p:cBhvr>
                                        <p:cTn id="10" dur="500"/>
                                        <p:tgtEl>
                                          <p:spTgt spid="532497"/>
                                        </p:tgtEl>
                                      </p:cBhvr>
                                    </p:animEffect>
                                  </p:childTnLst>
                                </p:cTn>
                              </p:par>
                              <p:par>
                                <p:cTn id="11" presetID="9" presetClass="entr" presetSubtype="0" fill="hold" nodeType="withEffect">
                                  <p:stCondLst>
                                    <p:cond delay="0"/>
                                  </p:stCondLst>
                                  <p:childTnLst>
                                    <p:set>
                                      <p:cBhvr>
                                        <p:cTn id="12" dur="1" fill="hold">
                                          <p:stCondLst>
                                            <p:cond delay="0"/>
                                          </p:stCondLst>
                                        </p:cTn>
                                        <p:tgtEl>
                                          <p:spTgt spid="532501"/>
                                        </p:tgtEl>
                                        <p:attrNameLst>
                                          <p:attrName>style.visibility</p:attrName>
                                        </p:attrNameLst>
                                      </p:cBhvr>
                                      <p:to>
                                        <p:strVal val="visible"/>
                                      </p:to>
                                    </p:set>
                                    <p:animEffect transition="in" filter="dissolve">
                                      <p:cBhvr>
                                        <p:cTn id="13" dur="500"/>
                                        <p:tgtEl>
                                          <p:spTgt spid="532501"/>
                                        </p:tgtEl>
                                      </p:cBhvr>
                                    </p:animEffect>
                                  </p:childTnLst>
                                </p:cTn>
                              </p:par>
                              <p:par>
                                <p:cTn id="14" presetID="9" presetClass="entr" presetSubtype="0" fill="hold" nodeType="withEffect">
                                  <p:stCondLst>
                                    <p:cond delay="0"/>
                                  </p:stCondLst>
                                  <p:childTnLst>
                                    <p:set>
                                      <p:cBhvr>
                                        <p:cTn id="15" dur="1" fill="hold">
                                          <p:stCondLst>
                                            <p:cond delay="0"/>
                                          </p:stCondLst>
                                        </p:cTn>
                                        <p:tgtEl>
                                          <p:spTgt spid="532503"/>
                                        </p:tgtEl>
                                        <p:attrNameLst>
                                          <p:attrName>style.visibility</p:attrName>
                                        </p:attrNameLst>
                                      </p:cBhvr>
                                      <p:to>
                                        <p:strVal val="visible"/>
                                      </p:to>
                                    </p:set>
                                    <p:animEffect transition="in" filter="dissolve">
                                      <p:cBhvr>
                                        <p:cTn id="16" dur="500"/>
                                        <p:tgtEl>
                                          <p:spTgt spid="532503"/>
                                        </p:tgtEl>
                                      </p:cBhvr>
                                    </p:animEffect>
                                  </p:childTnLst>
                                </p:cTn>
                              </p:par>
                              <p:par>
                                <p:cTn id="17" presetID="9" presetClass="entr" presetSubtype="0" fill="hold" nodeType="withEffect">
                                  <p:stCondLst>
                                    <p:cond delay="0"/>
                                  </p:stCondLst>
                                  <p:childTnLst>
                                    <p:set>
                                      <p:cBhvr>
                                        <p:cTn id="18" dur="1" fill="hold">
                                          <p:stCondLst>
                                            <p:cond delay="0"/>
                                          </p:stCondLst>
                                        </p:cTn>
                                        <p:tgtEl>
                                          <p:spTgt spid="532502"/>
                                        </p:tgtEl>
                                        <p:attrNameLst>
                                          <p:attrName>style.visibility</p:attrName>
                                        </p:attrNameLst>
                                      </p:cBhvr>
                                      <p:to>
                                        <p:strVal val="visible"/>
                                      </p:to>
                                    </p:set>
                                    <p:animEffect transition="in" filter="dissolve">
                                      <p:cBhvr>
                                        <p:cTn id="19" dur="500"/>
                                        <p:tgtEl>
                                          <p:spTgt spid="53250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xit" presetSubtype="0" fill="hold" nodeType="clickEffect">
                                  <p:stCondLst>
                                    <p:cond delay="0"/>
                                  </p:stCondLst>
                                  <p:childTnLst>
                                    <p:animEffect transition="out" filter="dissolve">
                                      <p:cBhvr>
                                        <p:cTn id="23" dur="500"/>
                                        <p:tgtEl>
                                          <p:spTgt spid="532503"/>
                                        </p:tgtEl>
                                      </p:cBhvr>
                                    </p:animEffect>
                                    <p:set>
                                      <p:cBhvr>
                                        <p:cTn id="24" dur="1" fill="hold">
                                          <p:stCondLst>
                                            <p:cond delay="499"/>
                                          </p:stCondLst>
                                        </p:cTn>
                                        <p:tgtEl>
                                          <p:spTgt spid="532503"/>
                                        </p:tgtEl>
                                        <p:attrNameLst>
                                          <p:attrName>style.visibility</p:attrName>
                                        </p:attrNameLst>
                                      </p:cBhvr>
                                      <p:to>
                                        <p:strVal val="hidden"/>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532507"/>
                                        </p:tgtEl>
                                        <p:attrNameLst>
                                          <p:attrName>style.visibility</p:attrName>
                                        </p:attrNameLst>
                                      </p:cBhvr>
                                      <p:to>
                                        <p:strVal val="visible"/>
                                      </p:to>
                                    </p:set>
                                    <p:animEffect transition="in" filter="dissolve">
                                      <p:cBhvr>
                                        <p:cTn id="29" dur="500"/>
                                        <p:tgtEl>
                                          <p:spTgt spid="53250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532511"/>
                                        </p:tgtEl>
                                        <p:attrNameLst>
                                          <p:attrName>style.visibility</p:attrName>
                                        </p:attrNameLst>
                                      </p:cBhvr>
                                      <p:to>
                                        <p:strVal val="visible"/>
                                      </p:to>
                                    </p:set>
                                    <p:animEffect transition="in" filter="dissolve">
                                      <p:cBhvr>
                                        <p:cTn id="34" dur="500"/>
                                        <p:tgtEl>
                                          <p:spTgt spid="53251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532513"/>
                                        </p:tgtEl>
                                        <p:attrNameLst>
                                          <p:attrName>style.visibility</p:attrName>
                                        </p:attrNameLst>
                                      </p:cBhvr>
                                      <p:to>
                                        <p:strVal val="visible"/>
                                      </p:to>
                                    </p:set>
                                    <p:animEffect transition="in" filter="dissolve">
                                      <p:cBhvr>
                                        <p:cTn id="39" dur="500"/>
                                        <p:tgtEl>
                                          <p:spTgt spid="53251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532495"/>
                                        </p:tgtEl>
                                        <p:attrNameLst>
                                          <p:attrName>style.visibility</p:attrName>
                                        </p:attrNameLst>
                                      </p:cBhvr>
                                      <p:to>
                                        <p:strVal val="visible"/>
                                      </p:to>
                                    </p:set>
                                    <p:animEffect transition="in" filter="dissolve">
                                      <p:cBhvr>
                                        <p:cTn id="44" dur="500"/>
                                        <p:tgtEl>
                                          <p:spTgt spid="53249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nodeType="clickEffect">
                                  <p:stCondLst>
                                    <p:cond delay="0"/>
                                  </p:stCondLst>
                                  <p:childTnLst>
                                    <p:set>
                                      <p:cBhvr>
                                        <p:cTn id="48" dur="1" fill="hold">
                                          <p:stCondLst>
                                            <p:cond delay="0"/>
                                          </p:stCondLst>
                                        </p:cTn>
                                        <p:tgtEl>
                                          <p:spTgt spid="532509"/>
                                        </p:tgtEl>
                                        <p:attrNameLst>
                                          <p:attrName>style.visibility</p:attrName>
                                        </p:attrNameLst>
                                      </p:cBhvr>
                                      <p:to>
                                        <p:strVal val="visible"/>
                                      </p:to>
                                    </p:set>
                                    <p:animEffect transition="in" filter="dissolve">
                                      <p:cBhvr>
                                        <p:cTn id="49" dur="500"/>
                                        <p:tgtEl>
                                          <p:spTgt spid="53250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xit" presetSubtype="0" fill="hold" nodeType="clickEffect">
                                  <p:stCondLst>
                                    <p:cond delay="0"/>
                                  </p:stCondLst>
                                  <p:childTnLst>
                                    <p:animEffect transition="out" filter="dissolve">
                                      <p:cBhvr>
                                        <p:cTn id="53" dur="500"/>
                                        <p:tgtEl>
                                          <p:spTgt spid="532509"/>
                                        </p:tgtEl>
                                      </p:cBhvr>
                                    </p:animEffect>
                                    <p:set>
                                      <p:cBhvr>
                                        <p:cTn id="54" dur="1" fill="hold">
                                          <p:stCondLst>
                                            <p:cond delay="499"/>
                                          </p:stCondLst>
                                        </p:cTn>
                                        <p:tgtEl>
                                          <p:spTgt spid="532509"/>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532508"/>
                                        </p:tgtEl>
                                        <p:attrNameLst>
                                          <p:attrName>style.visibility</p:attrName>
                                        </p:attrNameLst>
                                      </p:cBhvr>
                                      <p:to>
                                        <p:strVal val="visible"/>
                                      </p:to>
                                    </p:set>
                                    <p:animEffect transition="in" filter="dissolve">
                                      <p:cBhvr>
                                        <p:cTn id="59" dur="500"/>
                                        <p:tgtEl>
                                          <p:spTgt spid="53250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xit" presetSubtype="0" fill="hold" nodeType="clickEffect">
                                  <p:stCondLst>
                                    <p:cond delay="0"/>
                                  </p:stCondLst>
                                  <p:childTnLst>
                                    <p:animEffect transition="out" filter="dissolve">
                                      <p:cBhvr>
                                        <p:cTn id="63" dur="500"/>
                                        <p:tgtEl>
                                          <p:spTgt spid="532509"/>
                                        </p:tgtEl>
                                      </p:cBhvr>
                                    </p:animEffect>
                                    <p:set>
                                      <p:cBhvr>
                                        <p:cTn id="64" dur="1" fill="hold">
                                          <p:stCondLst>
                                            <p:cond delay="499"/>
                                          </p:stCondLst>
                                        </p:cTn>
                                        <p:tgtEl>
                                          <p:spTgt spid="532509"/>
                                        </p:tgtEl>
                                        <p:attrNameLst>
                                          <p:attrName>style.visibility</p:attrName>
                                        </p:attrNameLst>
                                      </p:cBhvr>
                                      <p:to>
                                        <p:strVal val="hidden"/>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nodeType="clickEffect">
                                  <p:stCondLst>
                                    <p:cond delay="0"/>
                                  </p:stCondLst>
                                  <p:childTnLst>
                                    <p:set>
                                      <p:cBhvr>
                                        <p:cTn id="68" dur="1" fill="hold">
                                          <p:stCondLst>
                                            <p:cond delay="0"/>
                                          </p:stCondLst>
                                        </p:cTn>
                                        <p:tgtEl>
                                          <p:spTgt spid="532512"/>
                                        </p:tgtEl>
                                        <p:attrNameLst>
                                          <p:attrName>style.visibility</p:attrName>
                                        </p:attrNameLst>
                                      </p:cBhvr>
                                      <p:to>
                                        <p:strVal val="visible"/>
                                      </p:to>
                                    </p:set>
                                    <p:animEffect transition="in" filter="dissolve">
                                      <p:cBhvr>
                                        <p:cTn id="69" dur="500"/>
                                        <p:tgtEl>
                                          <p:spTgt spid="532512"/>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nodeType="clickEffect">
                                  <p:stCondLst>
                                    <p:cond delay="0"/>
                                  </p:stCondLst>
                                  <p:childTnLst>
                                    <p:set>
                                      <p:cBhvr>
                                        <p:cTn id="73" dur="1" fill="hold">
                                          <p:stCondLst>
                                            <p:cond delay="0"/>
                                          </p:stCondLst>
                                        </p:cTn>
                                        <p:tgtEl>
                                          <p:spTgt spid="532514"/>
                                        </p:tgtEl>
                                        <p:attrNameLst>
                                          <p:attrName>style.visibility</p:attrName>
                                        </p:attrNameLst>
                                      </p:cBhvr>
                                      <p:to>
                                        <p:strVal val="visible"/>
                                      </p:to>
                                    </p:set>
                                    <p:animEffect transition="in" filter="dissolve">
                                      <p:cBhvr>
                                        <p:cTn id="74" dur="500"/>
                                        <p:tgtEl>
                                          <p:spTgt spid="532514"/>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nodeType="clickEffect">
                                  <p:stCondLst>
                                    <p:cond delay="0"/>
                                  </p:stCondLst>
                                  <p:childTnLst>
                                    <p:set>
                                      <p:cBhvr>
                                        <p:cTn id="78" dur="1" fill="hold">
                                          <p:stCondLst>
                                            <p:cond delay="0"/>
                                          </p:stCondLst>
                                        </p:cTn>
                                        <p:tgtEl>
                                          <p:spTgt spid="532510"/>
                                        </p:tgtEl>
                                        <p:attrNameLst>
                                          <p:attrName>style.visibility</p:attrName>
                                        </p:attrNameLst>
                                      </p:cBhvr>
                                      <p:to>
                                        <p:strVal val="visible"/>
                                      </p:to>
                                    </p:set>
                                    <p:animEffect transition="in" filter="dissolve">
                                      <p:cBhvr>
                                        <p:cTn id="79" dur="500"/>
                                        <p:tgtEl>
                                          <p:spTgt spid="53251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nodeType="clickEffect">
                                  <p:stCondLst>
                                    <p:cond delay="0"/>
                                  </p:stCondLst>
                                  <p:childTnLst>
                                    <p:set>
                                      <p:cBhvr>
                                        <p:cTn id="83" dur="1" fill="hold">
                                          <p:stCondLst>
                                            <p:cond delay="0"/>
                                          </p:stCondLst>
                                        </p:cTn>
                                        <p:tgtEl>
                                          <p:spTgt spid="532529"/>
                                        </p:tgtEl>
                                        <p:attrNameLst>
                                          <p:attrName>style.visibility</p:attrName>
                                        </p:attrNameLst>
                                      </p:cBhvr>
                                      <p:to>
                                        <p:strVal val="visible"/>
                                      </p:to>
                                    </p:set>
                                    <p:animEffect transition="in" filter="dissolve">
                                      <p:cBhvr>
                                        <p:cTn id="84" dur="500"/>
                                        <p:tgtEl>
                                          <p:spTgt spid="53252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2" presetClass="entr" presetSubtype="4" fill="hold" nodeType="clickEffect">
                                  <p:stCondLst>
                                    <p:cond delay="0"/>
                                  </p:stCondLst>
                                  <p:childTnLst>
                                    <p:set>
                                      <p:cBhvr>
                                        <p:cTn id="88" dur="1" fill="hold">
                                          <p:stCondLst>
                                            <p:cond delay="0"/>
                                          </p:stCondLst>
                                        </p:cTn>
                                        <p:tgtEl>
                                          <p:spTgt spid="532523"/>
                                        </p:tgtEl>
                                        <p:attrNameLst>
                                          <p:attrName>style.visibility</p:attrName>
                                        </p:attrNameLst>
                                      </p:cBhvr>
                                      <p:to>
                                        <p:strVal val="visible"/>
                                      </p:to>
                                    </p:set>
                                    <p:animEffect transition="in" filter="slide(fromBottom)">
                                      <p:cBhvr>
                                        <p:cTn id="89" dur="500"/>
                                        <p:tgtEl>
                                          <p:spTgt spid="532523"/>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nodeType="clickEffect">
                                  <p:stCondLst>
                                    <p:cond delay="0"/>
                                  </p:stCondLst>
                                  <p:childTnLst>
                                    <p:set>
                                      <p:cBhvr>
                                        <p:cTn id="93" dur="1" fill="hold">
                                          <p:stCondLst>
                                            <p:cond delay="0"/>
                                          </p:stCondLst>
                                        </p:cTn>
                                        <p:tgtEl>
                                          <p:spTgt spid="532525"/>
                                        </p:tgtEl>
                                        <p:attrNameLst>
                                          <p:attrName>style.visibility</p:attrName>
                                        </p:attrNameLst>
                                      </p:cBhvr>
                                      <p:to>
                                        <p:strVal val="visible"/>
                                      </p:to>
                                    </p:set>
                                    <p:animEffect transition="in" filter="dissolve">
                                      <p:cBhvr>
                                        <p:cTn id="94" dur="500"/>
                                        <p:tgtEl>
                                          <p:spTgt spid="532525"/>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2" presetClass="entr" presetSubtype="2" fill="hold" nodeType="clickEffect">
                                  <p:stCondLst>
                                    <p:cond delay="0"/>
                                  </p:stCondLst>
                                  <p:childTnLst>
                                    <p:set>
                                      <p:cBhvr>
                                        <p:cTn id="98" dur="1" fill="hold">
                                          <p:stCondLst>
                                            <p:cond delay="0"/>
                                          </p:stCondLst>
                                        </p:cTn>
                                        <p:tgtEl>
                                          <p:spTgt spid="532528"/>
                                        </p:tgtEl>
                                        <p:attrNameLst>
                                          <p:attrName>style.visibility</p:attrName>
                                        </p:attrNameLst>
                                      </p:cBhvr>
                                      <p:to>
                                        <p:strVal val="visible"/>
                                      </p:to>
                                    </p:set>
                                    <p:animEffect transition="in" filter="slide(fromRight)">
                                      <p:cBhvr>
                                        <p:cTn id="99" dur="500"/>
                                        <p:tgtEl>
                                          <p:spTgt spid="532528"/>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2" presetClass="entr" presetSubtype="8" fill="hold" nodeType="clickEffect">
                                  <p:stCondLst>
                                    <p:cond delay="0"/>
                                  </p:stCondLst>
                                  <p:childTnLst>
                                    <p:set>
                                      <p:cBhvr>
                                        <p:cTn id="103" dur="1" fill="hold">
                                          <p:stCondLst>
                                            <p:cond delay="0"/>
                                          </p:stCondLst>
                                        </p:cTn>
                                        <p:tgtEl>
                                          <p:spTgt spid="532530"/>
                                        </p:tgtEl>
                                        <p:attrNameLst>
                                          <p:attrName>style.visibility</p:attrName>
                                        </p:attrNameLst>
                                      </p:cBhvr>
                                      <p:to>
                                        <p:strVal val="visible"/>
                                      </p:to>
                                    </p:set>
                                    <p:animEffect transition="in" filter="slide(fromLeft)">
                                      <p:cBhvr>
                                        <p:cTn id="104" dur="500"/>
                                        <p:tgtEl>
                                          <p:spTgt spid="532530"/>
                                        </p:tgtEl>
                                      </p:cBhvr>
                                    </p:animEffect>
                                  </p:childTnLst>
                                </p:cTn>
                              </p:par>
                              <p:par>
                                <p:cTn id="105" presetID="12" presetClass="entr" presetSubtype="8" fill="hold" nodeType="withEffect">
                                  <p:stCondLst>
                                    <p:cond delay="0"/>
                                  </p:stCondLst>
                                  <p:childTnLst>
                                    <p:set>
                                      <p:cBhvr>
                                        <p:cTn id="106" dur="1" fill="hold">
                                          <p:stCondLst>
                                            <p:cond delay="0"/>
                                          </p:stCondLst>
                                        </p:cTn>
                                        <p:tgtEl>
                                          <p:spTgt spid="532531"/>
                                        </p:tgtEl>
                                        <p:attrNameLst>
                                          <p:attrName>style.visibility</p:attrName>
                                        </p:attrNameLst>
                                      </p:cBhvr>
                                      <p:to>
                                        <p:strVal val="visible"/>
                                      </p:to>
                                    </p:set>
                                    <p:animEffect transition="in" filter="slide(fromLeft)">
                                      <p:cBhvr>
                                        <p:cTn id="107" dur="500"/>
                                        <p:tgtEl>
                                          <p:spTgt spid="532531"/>
                                        </p:tgtEl>
                                      </p:cBhvr>
                                    </p:animEffect>
                                  </p:childTnLst>
                                </p:cTn>
                              </p:par>
                              <p:par>
                                <p:cTn id="108" presetID="12" presetClass="entr" presetSubtype="8" fill="hold" nodeType="withEffect">
                                  <p:stCondLst>
                                    <p:cond delay="0"/>
                                  </p:stCondLst>
                                  <p:childTnLst>
                                    <p:set>
                                      <p:cBhvr>
                                        <p:cTn id="109" dur="1" fill="hold">
                                          <p:stCondLst>
                                            <p:cond delay="0"/>
                                          </p:stCondLst>
                                        </p:cTn>
                                        <p:tgtEl>
                                          <p:spTgt spid="532532"/>
                                        </p:tgtEl>
                                        <p:attrNameLst>
                                          <p:attrName>style.visibility</p:attrName>
                                        </p:attrNameLst>
                                      </p:cBhvr>
                                      <p:to>
                                        <p:strVal val="visible"/>
                                      </p:to>
                                    </p:set>
                                    <p:animEffect transition="in" filter="slide(fromLeft)">
                                      <p:cBhvr>
                                        <p:cTn id="110" dur="500"/>
                                        <p:tgtEl>
                                          <p:spTgt spid="532532"/>
                                        </p:tgtEl>
                                      </p:cBhvr>
                                    </p:animEffect>
                                  </p:childTnLst>
                                </p:cTn>
                              </p:par>
                              <p:par>
                                <p:cTn id="111" presetID="12" presetClass="entr" presetSubtype="8" fill="hold" nodeType="withEffect">
                                  <p:stCondLst>
                                    <p:cond delay="0"/>
                                  </p:stCondLst>
                                  <p:childTnLst>
                                    <p:set>
                                      <p:cBhvr>
                                        <p:cTn id="112" dur="1" fill="hold">
                                          <p:stCondLst>
                                            <p:cond delay="0"/>
                                          </p:stCondLst>
                                        </p:cTn>
                                        <p:tgtEl>
                                          <p:spTgt spid="532533"/>
                                        </p:tgtEl>
                                        <p:attrNameLst>
                                          <p:attrName>style.visibility</p:attrName>
                                        </p:attrNameLst>
                                      </p:cBhvr>
                                      <p:to>
                                        <p:strVal val="visible"/>
                                      </p:to>
                                    </p:set>
                                    <p:animEffect transition="in" filter="slide(fromLeft)">
                                      <p:cBhvr>
                                        <p:cTn id="113" dur="500"/>
                                        <p:tgtEl>
                                          <p:spTgt spid="532533"/>
                                        </p:tgtEl>
                                      </p:cBhvr>
                                    </p:animEffect>
                                  </p:childTnLst>
                                </p:cTn>
                              </p:par>
                              <p:par>
                                <p:cTn id="114" presetID="12" presetClass="entr" presetSubtype="8" fill="hold" nodeType="withEffect">
                                  <p:stCondLst>
                                    <p:cond delay="0"/>
                                  </p:stCondLst>
                                  <p:childTnLst>
                                    <p:set>
                                      <p:cBhvr>
                                        <p:cTn id="115" dur="1" fill="hold">
                                          <p:stCondLst>
                                            <p:cond delay="0"/>
                                          </p:stCondLst>
                                        </p:cTn>
                                        <p:tgtEl>
                                          <p:spTgt spid="532534"/>
                                        </p:tgtEl>
                                        <p:attrNameLst>
                                          <p:attrName>style.visibility</p:attrName>
                                        </p:attrNameLst>
                                      </p:cBhvr>
                                      <p:to>
                                        <p:strVal val="visible"/>
                                      </p:to>
                                    </p:set>
                                    <p:animEffect transition="in" filter="slide(fromLeft)">
                                      <p:cBhvr>
                                        <p:cTn id="116" dur="500"/>
                                        <p:tgtEl>
                                          <p:spTgt spid="532534"/>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2" presetClass="entr" presetSubtype="8" fill="hold" nodeType="clickEffect">
                                  <p:stCondLst>
                                    <p:cond delay="0"/>
                                  </p:stCondLst>
                                  <p:childTnLst>
                                    <p:set>
                                      <p:cBhvr>
                                        <p:cTn id="120" dur="1" fill="hold">
                                          <p:stCondLst>
                                            <p:cond delay="0"/>
                                          </p:stCondLst>
                                        </p:cTn>
                                        <p:tgtEl>
                                          <p:spTgt spid="532537"/>
                                        </p:tgtEl>
                                        <p:attrNameLst>
                                          <p:attrName>style.visibility</p:attrName>
                                        </p:attrNameLst>
                                      </p:cBhvr>
                                      <p:to>
                                        <p:strVal val="visible"/>
                                      </p:to>
                                    </p:set>
                                    <p:animEffect transition="in" filter="slide(fromLeft)">
                                      <p:cBhvr>
                                        <p:cTn id="121" dur="500"/>
                                        <p:tgtEl>
                                          <p:spTgt spid="532537"/>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12" presetClass="entr" presetSubtype="8" fill="hold" nodeType="clickEffect">
                                  <p:stCondLst>
                                    <p:cond delay="0"/>
                                  </p:stCondLst>
                                  <p:childTnLst>
                                    <p:set>
                                      <p:cBhvr>
                                        <p:cTn id="125" dur="1" fill="hold">
                                          <p:stCondLst>
                                            <p:cond delay="0"/>
                                          </p:stCondLst>
                                        </p:cTn>
                                        <p:tgtEl>
                                          <p:spTgt spid="532522"/>
                                        </p:tgtEl>
                                        <p:attrNameLst>
                                          <p:attrName>style.visibility</p:attrName>
                                        </p:attrNameLst>
                                      </p:cBhvr>
                                      <p:to>
                                        <p:strVal val="visible"/>
                                      </p:to>
                                    </p:set>
                                    <p:animEffect transition="in" filter="slide(fromLeft)">
                                      <p:cBhvr>
                                        <p:cTn id="126" dur="500"/>
                                        <p:tgtEl>
                                          <p:spTgt spid="532522"/>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9" presetClass="entr" presetSubtype="0" fill="hold" nodeType="clickEffect">
                                  <p:stCondLst>
                                    <p:cond delay="0"/>
                                  </p:stCondLst>
                                  <p:childTnLst>
                                    <p:set>
                                      <p:cBhvr>
                                        <p:cTn id="130" dur="1" fill="hold">
                                          <p:stCondLst>
                                            <p:cond delay="0"/>
                                          </p:stCondLst>
                                        </p:cTn>
                                        <p:tgtEl>
                                          <p:spTgt spid="53"/>
                                        </p:tgtEl>
                                        <p:attrNameLst>
                                          <p:attrName>style.visibility</p:attrName>
                                        </p:attrNameLst>
                                      </p:cBhvr>
                                      <p:to>
                                        <p:strVal val="visible"/>
                                      </p:to>
                                    </p:set>
                                    <p:animEffect transition="in" filter="dissolve">
                                      <p:cBhvr>
                                        <p:cTn id="13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96" grpId="0"/>
      <p:bldP spid="532497" grpId="0"/>
      <p:bldP spid="532501" grpId="0" animBg="1"/>
      <p:bldP spid="532502" grpId="0" animBg="1"/>
      <p:bldP spid="532513" grpId="0"/>
      <p:bldP spid="532514" grpId="0"/>
      <p:bldP spid="532523" grpId="0"/>
      <p:bldP spid="532525" grpId="0"/>
      <p:bldP spid="532530" grpId="0"/>
      <p:bldP spid="532531" grpId="0"/>
      <p:bldP spid="532532" grpId="0"/>
      <p:bldP spid="532533" grpId="0"/>
      <p:bldP spid="532534" grpId="0"/>
      <p:bldP spid="5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53A4935E-B2AA-9142-9BE8-2D4A51DEACDB}"/>
              </a:ext>
            </a:extLst>
          </p:cNvPr>
          <p:cNvSpPr>
            <a:spLocks noRot="1" noChangeArrowheads="1"/>
          </p:cNvSpPr>
          <p:nvPr/>
        </p:nvSpPr>
        <p:spPr bwMode="auto">
          <a:xfrm>
            <a:off x="1062038" y="188913"/>
            <a:ext cx="70104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rPr>
              <a:t>镜反射（反映）</a:t>
            </a:r>
          </a:p>
        </p:txBody>
      </p:sp>
      <p:sp>
        <p:nvSpPr>
          <p:cNvPr id="92163" name="Text Box 5">
            <a:extLst>
              <a:ext uri="{FF2B5EF4-FFF2-40B4-BE49-F238E27FC236}">
                <a16:creationId xmlns:a16="http://schemas.microsoft.com/office/drawing/2014/main" id="{F9EED8A7-8BAD-AA42-E49B-0E31866CA8B9}"/>
              </a:ext>
            </a:extLst>
          </p:cNvPr>
          <p:cNvSpPr txBox="1">
            <a:spLocks noChangeArrowheads="1"/>
          </p:cNvSpPr>
          <p:nvPr/>
        </p:nvSpPr>
        <p:spPr bwMode="auto">
          <a:xfrm>
            <a:off x="896938" y="1733550"/>
            <a:ext cx="7366000"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lang="zh-CN" altLang="en-US" sz="2800" b="1">
                <a:solidFill>
                  <a:srgbClr val="000000"/>
                </a:solidFill>
                <a:latin typeface="微软雅黑" panose="020B0503020204020204" pitchFamily="34" charset="-122"/>
                <a:ea typeface="微软雅黑" panose="020B0503020204020204" pitchFamily="34" charset="-122"/>
              </a:rPr>
              <a:t>将某个点阵以一个对称面为准进行反射操作，</a:t>
            </a:r>
          </a:p>
          <a:p>
            <a:pPr eaLnBrk="1" hangingPunct="1">
              <a:lnSpc>
                <a:spcPct val="120000"/>
              </a:lnSpc>
              <a:spcBef>
                <a:spcPct val="0"/>
              </a:spcBef>
              <a:buFontTx/>
              <a:buNone/>
            </a:pPr>
            <a:r>
              <a:rPr lang="zh-CN" altLang="en-US" sz="2800" b="1">
                <a:solidFill>
                  <a:srgbClr val="000000"/>
                </a:solidFill>
                <a:latin typeface="微软雅黑" panose="020B0503020204020204" pitchFamily="34" charset="-122"/>
                <a:ea typeface="微软雅黑" panose="020B0503020204020204" pitchFamily="34" charset="-122"/>
              </a:rPr>
              <a:t>而整个点阵还能保持不变</a:t>
            </a:r>
            <a:endParaRPr lang="en-US" altLang="zh-CN" sz="2800" b="1">
              <a:solidFill>
                <a:srgbClr val="000000"/>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2800" b="1">
                <a:latin typeface="微软雅黑" panose="020B0503020204020204" pitchFamily="34" charset="-122"/>
                <a:ea typeface="微软雅黑" panose="020B0503020204020204" pitchFamily="34" charset="-122"/>
              </a:rPr>
              <a:t>反射对称面就是某一个晶面</a:t>
            </a:r>
          </a:p>
        </p:txBody>
      </p:sp>
      <p:sp>
        <p:nvSpPr>
          <p:cNvPr id="92164" name="灯片编号占位符 3">
            <a:extLst>
              <a:ext uri="{FF2B5EF4-FFF2-40B4-BE49-F238E27FC236}">
                <a16:creationId xmlns:a16="http://schemas.microsoft.com/office/drawing/2014/main" id="{37170E03-2BDC-5826-886D-F2D85C2620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6667893-25AA-4088-825F-8E828C8B906B}"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53</a:t>
            </a:fld>
            <a:endParaRPr lang="en-US" altLang="zh-CN" sz="1200" b="1">
              <a:latin typeface="微软雅黑" panose="020B0503020204020204" pitchFamily="34" charset="-122"/>
              <a:ea typeface="微软雅黑" panose="020B0503020204020204" pitchFamily="34" charset="-122"/>
            </a:endParaRPr>
          </a:p>
        </p:txBody>
      </p:sp>
      <p:sp>
        <p:nvSpPr>
          <p:cNvPr id="92165" name="Rectangle 2">
            <a:extLst>
              <a:ext uri="{FF2B5EF4-FFF2-40B4-BE49-F238E27FC236}">
                <a16:creationId xmlns:a16="http://schemas.microsoft.com/office/drawing/2014/main" id="{2D1B814D-FEB6-37C0-70D1-38888011285B}"/>
              </a:ext>
            </a:extLst>
          </p:cNvPr>
          <p:cNvSpPr>
            <a:spLocks noRot="1" noChangeArrowheads="1"/>
          </p:cNvSpPr>
          <p:nvPr/>
        </p:nvSpPr>
        <p:spPr bwMode="auto">
          <a:xfrm>
            <a:off x="1062038" y="3700463"/>
            <a:ext cx="7010400"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rPr>
              <a:t>反演</a:t>
            </a:r>
          </a:p>
        </p:txBody>
      </p:sp>
      <p:sp>
        <p:nvSpPr>
          <p:cNvPr id="92166" name="Text Box 6">
            <a:extLst>
              <a:ext uri="{FF2B5EF4-FFF2-40B4-BE49-F238E27FC236}">
                <a16:creationId xmlns:a16="http://schemas.microsoft.com/office/drawing/2014/main" id="{4619D510-B9FB-7716-AB41-4EF91936750D}"/>
              </a:ext>
            </a:extLst>
          </p:cNvPr>
          <p:cNvSpPr txBox="1">
            <a:spLocks noChangeArrowheads="1"/>
          </p:cNvSpPr>
          <p:nvPr/>
        </p:nvSpPr>
        <p:spPr bwMode="auto">
          <a:xfrm>
            <a:off x="608013" y="5211763"/>
            <a:ext cx="7921625"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800" b="1">
                <a:latin typeface="微软雅黑" panose="020B0503020204020204" pitchFamily="34" charset="-122"/>
                <a:ea typeface="微软雅黑" panose="020B0503020204020204" pitchFamily="34" charset="-122"/>
              </a:rPr>
              <a:t>以一点（取为原点）为中心，将所有</a:t>
            </a:r>
            <a:r>
              <a:rPr lang="en-US" altLang="zh-CN" sz="2800" b="1" i="1">
                <a:latin typeface="Times New Roman" panose="02020603050405020304" pitchFamily="18" charset="0"/>
                <a:ea typeface="微软雅黑" panose="020B0503020204020204" pitchFamily="34" charset="-122"/>
                <a:cs typeface="Times New Roman" panose="02020603050405020304" pitchFamily="18" charset="0"/>
              </a:rPr>
              <a:t>r</a:t>
            </a:r>
            <a:r>
              <a:rPr lang="zh-CN" altLang="en-US" sz="2800" b="1">
                <a:latin typeface="微软雅黑" panose="020B0503020204020204" pitchFamily="34" charset="-122"/>
                <a:ea typeface="微软雅黑" panose="020B0503020204020204" pitchFamily="34" charset="-122"/>
              </a:rPr>
              <a:t>变换到</a:t>
            </a:r>
            <a:r>
              <a:rPr lang="en-US" altLang="zh-CN" sz="2800" b="1" i="1">
                <a:latin typeface="Times New Roman" panose="02020603050405020304" pitchFamily="18" charset="0"/>
                <a:ea typeface="微软雅黑" panose="020B0503020204020204" pitchFamily="34" charset="-122"/>
              </a:rPr>
              <a:t>-r</a:t>
            </a:r>
            <a:r>
              <a:rPr lang="zh-CN" altLang="en-US" sz="2800" b="1">
                <a:latin typeface="微软雅黑" panose="020B0503020204020204" pitchFamily="34" charset="-122"/>
                <a:ea typeface="微软雅黑" panose="020B0503020204020204" pitchFamily="34" charset="-122"/>
              </a:rPr>
              <a:t>的对称操作</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6">
            <a:extLst>
              <a:ext uri="{FF2B5EF4-FFF2-40B4-BE49-F238E27FC236}">
                <a16:creationId xmlns:a16="http://schemas.microsoft.com/office/drawing/2014/main" id="{DBE1AEF4-82BF-5782-DCF9-69137987B9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5A8F5A2-53D9-4DCF-BB58-8B5A0D35AD91}"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54</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3187" name="Rectangle 2">
            <a:extLst>
              <a:ext uri="{FF2B5EF4-FFF2-40B4-BE49-F238E27FC236}">
                <a16:creationId xmlns:a16="http://schemas.microsoft.com/office/drawing/2014/main" id="{672F4735-5260-CF0B-40F7-76CF70D7D61F}"/>
              </a:ext>
            </a:extLst>
          </p:cNvPr>
          <p:cNvSpPr>
            <a:spLocks noGrp="1"/>
          </p:cNvSpPr>
          <p:nvPr>
            <p:ph type="title"/>
          </p:nvPr>
        </p:nvSpPr>
        <p:spPr>
          <a:xfrm>
            <a:off x="457200" y="115888"/>
            <a:ext cx="8229600" cy="1143000"/>
          </a:xfrm>
        </p:spPr>
        <p:txBody>
          <a:bodyPr/>
          <a:lstStyle/>
          <a:p>
            <a:r>
              <a:rPr lang="zh-CN" altLang="en-US" sz="4000">
                <a:latin typeface="Times New Roman" panose="02020603050405020304" pitchFamily="18" charset="0"/>
                <a:cs typeface="Times New Roman" panose="02020603050405020304" pitchFamily="18" charset="0"/>
              </a:rPr>
              <a:t>对称操作（对称素）</a:t>
            </a:r>
          </a:p>
        </p:txBody>
      </p:sp>
      <p:sp>
        <p:nvSpPr>
          <p:cNvPr id="259075" name="Rectangle 3">
            <a:extLst>
              <a:ext uri="{FF2B5EF4-FFF2-40B4-BE49-F238E27FC236}">
                <a16:creationId xmlns:a16="http://schemas.microsoft.com/office/drawing/2014/main" id="{B9A66E6C-0DF3-4CDB-7CE0-E018582BDEDA}"/>
              </a:ext>
            </a:extLst>
          </p:cNvPr>
          <p:cNvSpPr>
            <a:spLocks noGrp="1" noRot="1" noChangeAspect="1" noMove="1" noResize="1" noEditPoints="1" noAdjustHandles="1" noChangeArrowheads="1" noChangeShapeType="1" noTextEdit="1"/>
          </p:cNvSpPr>
          <p:nvPr>
            <p:ph type="body" sz="half" idx="1"/>
          </p:nvPr>
        </p:nvSpPr>
        <p:spPr>
          <a:xfrm>
            <a:off x="301625" y="1196975"/>
            <a:ext cx="8518525" cy="5184775"/>
          </a:xfrm>
          <a:blipFill>
            <a:blip r:embed="rId2"/>
            <a:stretch>
              <a:fillRect l="-1645" t="-2585"/>
            </a:stretch>
          </a:blipFill>
        </p:spPr>
        <p:txBody>
          <a:bodyPr/>
          <a:lstStyle/>
          <a:p>
            <a:pPr>
              <a:defRPr/>
            </a:pPr>
            <a:endParaRPr lang="zh-CN" altLang="en-US" dirty="0">
              <a:no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5907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7">
            <a:extLst>
              <a:ext uri="{FF2B5EF4-FFF2-40B4-BE49-F238E27FC236}">
                <a16:creationId xmlns:a16="http://schemas.microsoft.com/office/drawing/2014/main" id="{9F9849F0-30B2-D527-F2FA-C26DB9CC6DCD}"/>
              </a:ext>
            </a:extLst>
          </p:cNvPr>
          <p:cNvSpPr>
            <a:spLocks noGrp="1"/>
          </p:cNvSpPr>
          <p:nvPr>
            <p:ph type="title"/>
          </p:nvPr>
        </p:nvSpPr>
        <p:spPr>
          <a:xfrm>
            <a:off x="457200" y="115888"/>
            <a:ext cx="8229600" cy="1009650"/>
          </a:xfrm>
        </p:spPr>
        <p:txBody>
          <a:bodyPr/>
          <a:lstStyle/>
          <a:p>
            <a:r>
              <a:rPr lang="zh-CN" altLang="en-US" sz="4000">
                <a:latin typeface="Times New Roman" panose="02020603050405020304" pitchFamily="18" charset="0"/>
                <a:cs typeface="Times New Roman" panose="02020603050405020304" pitchFamily="18" charset="0"/>
              </a:rPr>
              <a:t>群</a:t>
            </a:r>
          </a:p>
        </p:txBody>
      </p:sp>
      <p:sp>
        <p:nvSpPr>
          <p:cNvPr id="94211" name="内容占位符 8">
            <a:extLst>
              <a:ext uri="{FF2B5EF4-FFF2-40B4-BE49-F238E27FC236}">
                <a16:creationId xmlns:a16="http://schemas.microsoft.com/office/drawing/2014/main" id="{82ED47A7-5008-760F-52BE-38F8DCE79BE1}"/>
              </a:ext>
            </a:extLst>
          </p:cNvPr>
          <p:cNvSpPr>
            <a:spLocks noGrp="1"/>
          </p:cNvSpPr>
          <p:nvPr>
            <p:ph idx="1"/>
          </p:nvPr>
        </p:nvSpPr>
        <p:spPr>
          <a:xfrm>
            <a:off x="569913" y="1125538"/>
            <a:ext cx="8004175" cy="5327650"/>
          </a:xfrm>
        </p:spPr>
        <p:txBody>
          <a:bodyPr/>
          <a:lstStyle/>
          <a:p>
            <a:r>
              <a:rPr lang="zh-CN" altLang="en-US" sz="2400">
                <a:solidFill>
                  <a:schemeClr val="tx1"/>
                </a:solidFill>
                <a:latin typeface="Times New Roman" panose="02020603050405020304" pitchFamily="18" charset="0"/>
                <a:cs typeface="Times New Roman" panose="02020603050405020304" pitchFamily="18" charset="0"/>
              </a:rPr>
              <a:t>设</a:t>
            </a:r>
            <a:r>
              <a:rPr lang="en-US" altLang="zh-CN" sz="2400">
                <a:solidFill>
                  <a:schemeClr val="tx1"/>
                </a:solidFill>
                <a:latin typeface="Times New Roman" panose="02020603050405020304" pitchFamily="18" charset="0"/>
                <a:cs typeface="Times New Roman" panose="02020603050405020304" pitchFamily="18" charset="0"/>
              </a:rPr>
              <a:t>G</a:t>
            </a:r>
            <a:r>
              <a:rPr lang="zh-CN" altLang="en-US" sz="2400">
                <a:solidFill>
                  <a:schemeClr val="tx1"/>
                </a:solidFill>
                <a:latin typeface="Times New Roman" panose="02020603050405020304" pitchFamily="18" charset="0"/>
                <a:cs typeface="Times New Roman" panose="02020603050405020304" pitchFamily="18" charset="0"/>
              </a:rPr>
              <a:t>是一个非空集合，</a:t>
            </a:r>
            <a:r>
              <a:rPr lang="en-US" altLang="zh-CN" sz="2400">
                <a:solidFill>
                  <a:schemeClr val="tx1"/>
                </a:solidFill>
                <a:latin typeface="Times New Roman" panose="02020603050405020304" pitchFamily="18" charset="0"/>
                <a:cs typeface="Times New Roman" panose="02020603050405020304" pitchFamily="18" charset="0"/>
              </a:rPr>
              <a:t>·</a:t>
            </a:r>
            <a:r>
              <a:rPr lang="zh-CN" altLang="en-US" sz="2400">
                <a:solidFill>
                  <a:schemeClr val="tx1"/>
                </a:solidFill>
                <a:latin typeface="Times New Roman" panose="02020603050405020304" pitchFamily="18" charset="0"/>
                <a:cs typeface="Times New Roman" panose="02020603050405020304" pitchFamily="18" charset="0"/>
              </a:rPr>
              <a:t>是它的一个操作（运算），如果满足以下条件</a:t>
            </a:r>
          </a:p>
          <a:p>
            <a:pPr lvl="1"/>
            <a:r>
              <a:rPr lang="en-US" altLang="zh-CN" sz="2400">
                <a:latin typeface="Times New Roman" panose="02020603050405020304" pitchFamily="18" charset="0"/>
                <a:cs typeface="Times New Roman" panose="02020603050405020304" pitchFamily="18" charset="0"/>
              </a:rPr>
              <a:t>1. </a:t>
            </a:r>
            <a:r>
              <a:rPr lang="zh-CN" altLang="en-US" sz="2400">
                <a:solidFill>
                  <a:srgbClr val="0000FF"/>
                </a:solidFill>
                <a:latin typeface="Times New Roman" panose="02020603050405020304" pitchFamily="18" charset="0"/>
                <a:cs typeface="Times New Roman" panose="02020603050405020304" pitchFamily="18" charset="0"/>
              </a:rPr>
              <a:t>封闭性</a:t>
            </a:r>
            <a:r>
              <a:rPr lang="zh-CN" altLang="en-US" sz="2400">
                <a:latin typeface="Times New Roman" panose="02020603050405020304" pitchFamily="18" charset="0"/>
                <a:cs typeface="Times New Roman" panose="02020603050405020304" pitchFamily="18" charset="0"/>
              </a:rPr>
              <a:t>：群内任意两个元素的乘积仍为</a:t>
            </a:r>
            <a:r>
              <a:rPr lang="en-US" altLang="zh-CN" sz="2400">
                <a:latin typeface="Times New Roman" panose="02020603050405020304" pitchFamily="18" charset="0"/>
                <a:cs typeface="Times New Roman" panose="02020603050405020304" pitchFamily="18" charset="0"/>
              </a:rPr>
              <a:t>G</a:t>
            </a:r>
            <a:r>
              <a:rPr lang="zh-CN" altLang="en-US" sz="2400">
                <a:latin typeface="Times New Roman" panose="02020603050405020304" pitchFamily="18" charset="0"/>
                <a:cs typeface="Times New Roman" panose="02020603050405020304" pitchFamily="18" charset="0"/>
              </a:rPr>
              <a:t>中的元素，即若</a:t>
            </a:r>
            <a:r>
              <a:rPr lang="en-US" altLang="zh-CN" sz="2400">
                <a:latin typeface="Times New Roman" panose="02020603050405020304" pitchFamily="18" charset="0"/>
                <a:cs typeface="Times New Roman" panose="02020603050405020304" pitchFamily="18" charset="0"/>
              </a:rPr>
              <a:t>a∈G</a:t>
            </a:r>
            <a:r>
              <a:rPr lang="zh-CN" altLang="en-US"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b∈G</a:t>
            </a:r>
            <a:r>
              <a:rPr lang="zh-CN" altLang="en-US" sz="2400">
                <a:latin typeface="Times New Roman" panose="02020603050405020304" pitchFamily="18" charset="0"/>
                <a:cs typeface="Times New Roman" panose="02020603050405020304" pitchFamily="18" charset="0"/>
              </a:rPr>
              <a:t>，则</a:t>
            </a:r>
            <a:r>
              <a:rPr lang="en-US" altLang="zh-CN" sz="2400">
                <a:latin typeface="Times New Roman" panose="02020603050405020304" pitchFamily="18" charset="0"/>
                <a:cs typeface="Times New Roman" panose="02020603050405020304" pitchFamily="18" charset="0"/>
              </a:rPr>
              <a:t>a·b∈G</a:t>
            </a:r>
          </a:p>
          <a:p>
            <a:pPr lvl="1"/>
            <a:r>
              <a:rPr lang="en-US" altLang="zh-CN" sz="2400">
                <a:latin typeface="Times New Roman" panose="02020603050405020304" pitchFamily="18" charset="0"/>
                <a:cs typeface="Times New Roman" panose="02020603050405020304" pitchFamily="18" charset="0"/>
              </a:rPr>
              <a:t>2. </a:t>
            </a:r>
            <a:r>
              <a:rPr lang="zh-CN" altLang="en-US" sz="2400">
                <a:solidFill>
                  <a:srgbClr val="0000FF"/>
                </a:solidFill>
                <a:latin typeface="Times New Roman" panose="02020603050405020304" pitchFamily="18" charset="0"/>
                <a:cs typeface="Times New Roman" panose="02020603050405020304" pitchFamily="18" charset="0"/>
              </a:rPr>
              <a:t>结合律</a:t>
            </a:r>
            <a:r>
              <a:rPr lang="zh-CN" altLang="en-US" sz="2400">
                <a:latin typeface="Times New Roman" panose="02020603050405020304" pitchFamily="18" charset="0"/>
                <a:cs typeface="Times New Roman" panose="02020603050405020304" pitchFamily="18" charset="0"/>
              </a:rPr>
              <a:t>：虽然群元素不一定要求满足交换律，但必须满足结合律，即对</a:t>
            </a:r>
            <a:r>
              <a:rPr lang="en-US" altLang="zh-CN" sz="2400">
                <a:latin typeface="Times New Roman" panose="02020603050405020304" pitchFamily="18" charset="0"/>
                <a:cs typeface="Times New Roman" panose="02020603050405020304" pitchFamily="18" charset="0"/>
              </a:rPr>
              <a:t>G</a:t>
            </a:r>
            <a:r>
              <a:rPr lang="zh-CN" altLang="en-US" sz="2400">
                <a:latin typeface="Times New Roman" panose="02020603050405020304" pitchFamily="18" charset="0"/>
                <a:cs typeface="Times New Roman" panose="02020603050405020304" pitchFamily="18" charset="0"/>
              </a:rPr>
              <a:t>中任意元素</a:t>
            </a:r>
            <a:r>
              <a:rPr lang="en-US" altLang="zh-CN" sz="2400">
                <a:latin typeface="Times New Roman" panose="02020603050405020304" pitchFamily="18" charset="0"/>
                <a:cs typeface="Times New Roman" panose="02020603050405020304" pitchFamily="18" charset="0"/>
              </a:rPr>
              <a:t>a,b,c</a:t>
            </a:r>
            <a:r>
              <a:rPr lang="zh-CN" altLang="en-US" sz="2400">
                <a:latin typeface="Times New Roman" panose="02020603050405020304" pitchFamily="18" charset="0"/>
                <a:cs typeface="Times New Roman" panose="02020603050405020304" pitchFamily="18" charset="0"/>
              </a:rPr>
              <a:t>都有 </a:t>
            </a:r>
            <a:r>
              <a:rPr lang="en-US" altLang="zh-CN" sz="2400">
                <a:latin typeface="Times New Roman" panose="02020603050405020304" pitchFamily="18" charset="0"/>
                <a:cs typeface="Times New Roman" panose="02020603050405020304" pitchFamily="18" charset="0"/>
              </a:rPr>
              <a:t>(a·b)·c=a·(b·c)</a:t>
            </a:r>
            <a:r>
              <a:rPr lang="zh-CN" altLang="en-US" sz="2400">
                <a:latin typeface="Times New Roman" panose="02020603050405020304" pitchFamily="18" charset="0"/>
                <a:cs typeface="Times New Roman" panose="02020603050405020304" pitchFamily="18" charset="0"/>
              </a:rPr>
              <a:t>；</a:t>
            </a:r>
          </a:p>
          <a:p>
            <a:pPr lvl="1"/>
            <a:r>
              <a:rPr lang="en-US" altLang="zh-CN" sz="2400">
                <a:latin typeface="Times New Roman" panose="02020603050405020304" pitchFamily="18" charset="0"/>
                <a:cs typeface="Times New Roman" panose="02020603050405020304" pitchFamily="18" charset="0"/>
              </a:rPr>
              <a:t>3. </a:t>
            </a:r>
            <a:r>
              <a:rPr lang="zh-CN" altLang="en-US" sz="2400">
                <a:solidFill>
                  <a:srgbClr val="0000FF"/>
                </a:solidFill>
                <a:latin typeface="Times New Roman" panose="02020603050405020304" pitchFamily="18" charset="0"/>
                <a:cs typeface="Times New Roman" panose="02020603050405020304" pitchFamily="18" charset="0"/>
              </a:rPr>
              <a:t>单位元素</a:t>
            </a:r>
            <a:r>
              <a:rPr lang="zh-CN" altLang="en-US" sz="2400">
                <a:latin typeface="Times New Roman" panose="02020603050405020304" pitchFamily="18" charset="0"/>
                <a:cs typeface="Times New Roman" panose="02020603050405020304" pitchFamily="18" charset="0"/>
              </a:rPr>
              <a:t>：集合</a:t>
            </a:r>
            <a:r>
              <a:rPr lang="en-US" altLang="zh-CN" sz="2400">
                <a:latin typeface="Times New Roman" panose="02020603050405020304" pitchFamily="18" charset="0"/>
                <a:cs typeface="Times New Roman" panose="02020603050405020304" pitchFamily="18" charset="0"/>
              </a:rPr>
              <a:t>G</a:t>
            </a:r>
            <a:r>
              <a:rPr lang="zh-CN" altLang="en-US" sz="2400">
                <a:latin typeface="Times New Roman" panose="02020603050405020304" pitchFamily="18" charset="0"/>
                <a:cs typeface="Times New Roman" panose="02020603050405020304" pitchFamily="18" charset="0"/>
              </a:rPr>
              <a:t>内存在一个单位元素</a:t>
            </a:r>
            <a:r>
              <a:rPr lang="en-US" altLang="zh-CN" sz="2400">
                <a:latin typeface="Times New Roman" panose="02020603050405020304" pitchFamily="18" charset="0"/>
                <a:cs typeface="Times New Roman" panose="02020603050405020304" pitchFamily="18" charset="0"/>
              </a:rPr>
              <a:t>e</a:t>
            </a:r>
            <a:r>
              <a:rPr lang="zh-CN" altLang="en-US" sz="2400">
                <a:latin typeface="Times New Roman" panose="02020603050405020304" pitchFamily="18" charset="0"/>
                <a:cs typeface="Times New Roman" panose="02020603050405020304" pitchFamily="18" charset="0"/>
              </a:rPr>
              <a:t>，它和集合中任何一个元素的积都等于该元素本身，即对于</a:t>
            </a:r>
            <a:r>
              <a:rPr lang="en-US" altLang="zh-CN" sz="2400">
                <a:latin typeface="Times New Roman" panose="02020603050405020304" pitchFamily="18" charset="0"/>
                <a:cs typeface="Times New Roman" panose="02020603050405020304" pitchFamily="18" charset="0"/>
              </a:rPr>
              <a:t>G</a:t>
            </a:r>
            <a:r>
              <a:rPr lang="zh-CN" altLang="en-US" sz="2400">
                <a:latin typeface="Times New Roman" panose="02020603050405020304" pitchFamily="18" charset="0"/>
                <a:cs typeface="Times New Roman" panose="02020603050405020304" pitchFamily="18" charset="0"/>
              </a:rPr>
              <a:t>中每个元素</a:t>
            </a:r>
            <a:r>
              <a:rPr lang="en-US" altLang="zh-CN" sz="2400">
                <a:latin typeface="Times New Roman" panose="02020603050405020304" pitchFamily="18" charset="0"/>
                <a:cs typeface="Times New Roman" panose="02020603050405020304" pitchFamily="18" charset="0"/>
              </a:rPr>
              <a:t>a</a:t>
            </a:r>
            <a:r>
              <a:rPr lang="zh-CN" altLang="en-US" sz="2400">
                <a:latin typeface="Times New Roman" panose="02020603050405020304" pitchFamily="18" charset="0"/>
                <a:cs typeface="Times New Roman" panose="02020603050405020304" pitchFamily="18" charset="0"/>
              </a:rPr>
              <a:t>都有 </a:t>
            </a:r>
            <a:r>
              <a:rPr lang="en-US" altLang="zh-CN" sz="2400">
                <a:latin typeface="Times New Roman" panose="02020603050405020304" pitchFamily="18" charset="0"/>
                <a:cs typeface="Times New Roman" panose="02020603050405020304" pitchFamily="18" charset="0"/>
              </a:rPr>
              <a:t>e·a=a·e=a</a:t>
            </a:r>
            <a:r>
              <a:rPr lang="zh-CN" altLang="en-US" sz="2400">
                <a:latin typeface="Times New Roman" panose="02020603050405020304" pitchFamily="18" charset="0"/>
                <a:cs typeface="Times New Roman" panose="02020603050405020304" pitchFamily="18" charset="0"/>
              </a:rPr>
              <a:t>；</a:t>
            </a:r>
          </a:p>
          <a:p>
            <a:pPr lvl="1"/>
            <a:r>
              <a:rPr lang="en-US" altLang="zh-CN" sz="2400">
                <a:latin typeface="Times New Roman" panose="02020603050405020304" pitchFamily="18" charset="0"/>
                <a:cs typeface="Times New Roman" panose="02020603050405020304" pitchFamily="18" charset="0"/>
              </a:rPr>
              <a:t>4. </a:t>
            </a:r>
            <a:r>
              <a:rPr lang="zh-CN" altLang="en-US" sz="2400">
                <a:solidFill>
                  <a:srgbClr val="0000FF"/>
                </a:solidFill>
                <a:latin typeface="Times New Roman" panose="02020603050405020304" pitchFamily="18" charset="0"/>
                <a:cs typeface="Times New Roman" panose="02020603050405020304" pitchFamily="18" charset="0"/>
              </a:rPr>
              <a:t>逆元素</a:t>
            </a:r>
            <a:r>
              <a:rPr lang="zh-CN" altLang="en-US" sz="2400">
                <a:latin typeface="Times New Roman" panose="02020603050405020304" pitchFamily="18" charset="0"/>
                <a:cs typeface="Times New Roman" panose="02020603050405020304" pitchFamily="18" charset="0"/>
              </a:rPr>
              <a:t>：对</a:t>
            </a:r>
            <a:r>
              <a:rPr lang="en-US" altLang="zh-CN" sz="2400">
                <a:latin typeface="Times New Roman" panose="02020603050405020304" pitchFamily="18" charset="0"/>
                <a:cs typeface="Times New Roman" panose="02020603050405020304" pitchFamily="18" charset="0"/>
              </a:rPr>
              <a:t>G</a:t>
            </a:r>
            <a:r>
              <a:rPr lang="zh-CN" altLang="en-US" sz="2400">
                <a:latin typeface="Times New Roman" panose="02020603050405020304" pitchFamily="18" charset="0"/>
                <a:cs typeface="Times New Roman" panose="02020603050405020304" pitchFamily="18" charset="0"/>
              </a:rPr>
              <a:t>中每个元素</a:t>
            </a:r>
            <a:r>
              <a:rPr lang="en-US" altLang="zh-CN" sz="2400">
                <a:latin typeface="Times New Roman" panose="02020603050405020304" pitchFamily="18" charset="0"/>
                <a:cs typeface="Times New Roman" panose="02020603050405020304" pitchFamily="18" charset="0"/>
              </a:rPr>
              <a:t>a</a:t>
            </a:r>
            <a:r>
              <a:rPr lang="zh-CN" altLang="en-US" sz="2400">
                <a:latin typeface="Times New Roman" panose="02020603050405020304" pitchFamily="18" charset="0"/>
                <a:cs typeface="Times New Roman" panose="02020603050405020304" pitchFamily="18" charset="0"/>
              </a:rPr>
              <a:t>在</a:t>
            </a:r>
            <a:r>
              <a:rPr lang="en-US" altLang="zh-CN" sz="2400">
                <a:latin typeface="Times New Roman" panose="02020603050405020304" pitchFamily="18" charset="0"/>
                <a:cs typeface="Times New Roman" panose="02020603050405020304" pitchFamily="18" charset="0"/>
              </a:rPr>
              <a:t>G</a:t>
            </a:r>
            <a:r>
              <a:rPr lang="zh-CN" altLang="en-US" sz="2400">
                <a:latin typeface="Times New Roman" panose="02020603050405020304" pitchFamily="18" charset="0"/>
                <a:cs typeface="Times New Roman" panose="02020603050405020304" pitchFamily="18" charset="0"/>
              </a:rPr>
              <a:t>中都有元素</a:t>
            </a:r>
            <a:r>
              <a:rPr lang="en-US" altLang="zh-CN" sz="2400">
                <a:latin typeface="Times New Roman" panose="02020603050405020304" pitchFamily="18" charset="0"/>
                <a:cs typeface="Times New Roman" panose="02020603050405020304" pitchFamily="18" charset="0"/>
              </a:rPr>
              <a:t>a</a:t>
            </a:r>
            <a:r>
              <a:rPr lang="en-US" altLang="zh-CN" sz="2400" baseline="30000">
                <a:latin typeface="Times New Roman" panose="02020603050405020304" pitchFamily="18" charset="0"/>
                <a:cs typeface="Times New Roman" panose="02020603050405020304" pitchFamily="18" charset="0"/>
              </a:rPr>
              <a:t>-1</a:t>
            </a:r>
            <a:r>
              <a:rPr lang="zh-CN" altLang="en-US" sz="2400">
                <a:latin typeface="Times New Roman" panose="02020603050405020304" pitchFamily="18" charset="0"/>
                <a:cs typeface="Times New Roman" panose="02020603050405020304" pitchFamily="18" charset="0"/>
              </a:rPr>
              <a:t>，使 </a:t>
            </a:r>
            <a:r>
              <a:rPr lang="en-US" altLang="zh-CN" sz="2400">
                <a:latin typeface="Times New Roman" panose="02020603050405020304" pitchFamily="18" charset="0"/>
                <a:cs typeface="Times New Roman" panose="02020603050405020304" pitchFamily="18" charset="0"/>
              </a:rPr>
              <a:t>a·a</a:t>
            </a:r>
            <a:r>
              <a:rPr lang="en-US" altLang="zh-CN" sz="2400" baseline="30000">
                <a:latin typeface="Times New Roman" panose="02020603050405020304" pitchFamily="18" charset="0"/>
                <a:cs typeface="Times New Roman" panose="02020603050405020304" pitchFamily="18" charset="0"/>
              </a:rPr>
              <a:t>-1</a:t>
            </a:r>
            <a:r>
              <a:rPr lang="en-US" altLang="zh-CN" sz="2400">
                <a:latin typeface="Times New Roman" panose="02020603050405020304" pitchFamily="18" charset="0"/>
                <a:cs typeface="Times New Roman" panose="02020603050405020304" pitchFamily="18" charset="0"/>
              </a:rPr>
              <a:t>=a</a:t>
            </a:r>
            <a:r>
              <a:rPr lang="en-US" altLang="zh-CN" sz="2400" baseline="30000">
                <a:latin typeface="Times New Roman" panose="02020603050405020304" pitchFamily="18" charset="0"/>
                <a:cs typeface="Times New Roman" panose="02020603050405020304" pitchFamily="18" charset="0"/>
              </a:rPr>
              <a:t>-1</a:t>
            </a:r>
            <a:r>
              <a:rPr lang="en-US" altLang="zh-CN" sz="2400">
                <a:latin typeface="Times New Roman" panose="02020603050405020304" pitchFamily="18" charset="0"/>
                <a:cs typeface="Times New Roman" panose="02020603050405020304" pitchFamily="18" charset="0"/>
              </a:rPr>
              <a:t>·a=e</a:t>
            </a:r>
            <a:r>
              <a:rPr lang="zh-CN" altLang="en-US" sz="2400">
                <a:latin typeface="Times New Roman" panose="02020603050405020304" pitchFamily="18" charset="0"/>
                <a:cs typeface="Times New Roman" panose="02020603050405020304" pitchFamily="18" charset="0"/>
              </a:rPr>
              <a:t>；</a:t>
            </a:r>
          </a:p>
          <a:p>
            <a:r>
              <a:rPr lang="zh-CN" altLang="en-US" sz="2400">
                <a:solidFill>
                  <a:schemeClr val="tx1"/>
                </a:solidFill>
                <a:latin typeface="Times New Roman" panose="02020603050405020304" pitchFamily="18" charset="0"/>
                <a:cs typeface="Times New Roman" panose="02020603050405020304" pitchFamily="18" charset="0"/>
              </a:rPr>
              <a:t>元素的集合如果满足上述四个条件就称为</a:t>
            </a:r>
            <a:r>
              <a:rPr lang="zh-CN" altLang="en-US" sz="2400">
                <a:latin typeface="Times New Roman" panose="02020603050405020304" pitchFamily="18" charset="0"/>
                <a:cs typeface="Times New Roman" panose="02020603050405020304" pitchFamily="18" charset="0"/>
              </a:rPr>
              <a:t>群</a:t>
            </a:r>
          </a:p>
        </p:txBody>
      </p:sp>
      <p:sp>
        <p:nvSpPr>
          <p:cNvPr id="94212" name="灯片编号占位符 6">
            <a:extLst>
              <a:ext uri="{FF2B5EF4-FFF2-40B4-BE49-F238E27FC236}">
                <a16:creationId xmlns:a16="http://schemas.microsoft.com/office/drawing/2014/main" id="{8D5CD8BF-3423-415B-43D5-E2B45534C3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657F17F-DEAC-441F-8436-C5D65A8AA733}"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55</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a:extLst>
              <a:ext uri="{FF2B5EF4-FFF2-40B4-BE49-F238E27FC236}">
                <a16:creationId xmlns:a16="http://schemas.microsoft.com/office/drawing/2014/main" id="{566BD923-B7A9-9304-2F6C-EBCCBD2C7F5B}"/>
              </a:ext>
            </a:extLst>
          </p:cNvPr>
          <p:cNvSpPr>
            <a:spLocks noGrp="1"/>
          </p:cNvSpPr>
          <p:nvPr>
            <p:ph type="title"/>
          </p:nvPr>
        </p:nvSpPr>
        <p:spPr>
          <a:xfrm>
            <a:off x="457200" y="115888"/>
            <a:ext cx="8229600" cy="1143000"/>
          </a:xfrm>
        </p:spPr>
        <p:txBody>
          <a:bodyPr/>
          <a:lstStyle/>
          <a:p>
            <a:r>
              <a:rPr lang="zh-CN" altLang="en-US" sz="4000">
                <a:latin typeface="Times New Roman" panose="02020603050405020304" pitchFamily="18" charset="0"/>
                <a:cs typeface="Times New Roman" panose="02020603050405020304" pitchFamily="18" charset="0"/>
              </a:rPr>
              <a:t>点群</a:t>
            </a:r>
            <a:endParaRPr lang="zh-CN" altLang="en-US">
              <a:latin typeface="Times New Roman" panose="02020603050405020304" pitchFamily="18" charset="0"/>
              <a:cs typeface="Times New Roman" panose="02020603050405020304" pitchFamily="18" charset="0"/>
            </a:endParaRPr>
          </a:p>
        </p:txBody>
      </p:sp>
      <p:sp>
        <p:nvSpPr>
          <p:cNvPr id="95235" name="灯片编号占位符 5">
            <a:extLst>
              <a:ext uri="{FF2B5EF4-FFF2-40B4-BE49-F238E27FC236}">
                <a16:creationId xmlns:a16="http://schemas.microsoft.com/office/drawing/2014/main" id="{9CD05464-62DA-FC37-59B1-B768CFC7A96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76D0734-2BF0-4A60-849B-96693A460932}"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56</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 Box 14">
            <a:extLst>
              <a:ext uri="{FF2B5EF4-FFF2-40B4-BE49-F238E27FC236}">
                <a16:creationId xmlns:a16="http://schemas.microsoft.com/office/drawing/2014/main" id="{9CF18C89-B8D0-0BBC-5F7C-050B3796FF90}"/>
              </a:ext>
            </a:extLst>
          </p:cNvPr>
          <p:cNvSpPr txBox="1">
            <a:spLocks noChangeArrowheads="1"/>
          </p:cNvSpPr>
          <p:nvPr/>
        </p:nvSpPr>
        <p:spPr bwMode="auto">
          <a:xfrm>
            <a:off x="395288" y="2170113"/>
            <a:ext cx="83375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06450" indent="-80645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点群元素是点阵的一个对称操作</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。其中“不动”对称操作也是一个群元素，即单位元素“</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e</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8" name="Text Box 15">
            <a:extLst>
              <a:ext uri="{FF2B5EF4-FFF2-40B4-BE49-F238E27FC236}">
                <a16:creationId xmlns:a16="http://schemas.microsoft.com/office/drawing/2014/main" id="{26C7EFD9-4599-EAFF-9CE6-F2E302306B5E}"/>
              </a:ext>
            </a:extLst>
          </p:cNvPr>
          <p:cNvSpPr txBox="1">
            <a:spLocks noChangeArrowheads="1"/>
          </p:cNvSpPr>
          <p:nvPr/>
        </p:nvSpPr>
        <p:spPr bwMode="auto">
          <a:xfrm>
            <a:off x="395288" y="3386138"/>
            <a:ext cx="83375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20725" indent="-720725">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）任何点群对称操作都至少要</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保持点阵中某一个格点</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在变换前后</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是不动的</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。所以，只有旋转、反演、反映对称操作或其组合才是点群的元素。</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（注意：没有平移！）</a:t>
            </a:r>
          </a:p>
        </p:txBody>
      </p:sp>
      <p:sp>
        <p:nvSpPr>
          <p:cNvPr id="9" name="Text Box 16">
            <a:extLst>
              <a:ext uri="{FF2B5EF4-FFF2-40B4-BE49-F238E27FC236}">
                <a16:creationId xmlns:a16="http://schemas.microsoft.com/office/drawing/2014/main" id="{79DF635D-4A57-DF54-A997-28E64E6DD0C8}"/>
              </a:ext>
            </a:extLst>
          </p:cNvPr>
          <p:cNvSpPr txBox="1">
            <a:spLocks noChangeArrowheads="1"/>
          </p:cNvSpPr>
          <p:nvPr/>
        </p:nvSpPr>
        <p:spPr bwMode="auto">
          <a:xfrm>
            <a:off x="403225" y="4972050"/>
            <a:ext cx="8337550" cy="1200150"/>
          </a:xfrm>
          <a:prstGeom prst="rect">
            <a:avLst/>
          </a:prstGeom>
          <a:noFill/>
          <a:ln>
            <a:noFill/>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defRP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）点群中的“</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乘法</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”定义为对点阵的</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连续两次</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对称操作。</a:t>
            </a:r>
          </a:p>
          <a:p>
            <a:pPr marL="720725" eaLnBrk="1" hangingPunct="1">
              <a:spcBef>
                <a:spcPct val="0"/>
              </a:spcBef>
              <a:buFontTx/>
              <a:buNone/>
              <a:defRP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连续两次对称操作必然等价于同一点群中的某个元素</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即某个对称操作</a:t>
            </a:r>
          </a:p>
        </p:txBody>
      </p:sp>
      <p:sp>
        <p:nvSpPr>
          <p:cNvPr id="95239" name="矩形 10">
            <a:extLst>
              <a:ext uri="{FF2B5EF4-FFF2-40B4-BE49-F238E27FC236}">
                <a16:creationId xmlns:a16="http://schemas.microsoft.com/office/drawing/2014/main" id="{51C63193-A081-2665-D8ED-7AFA86780605}"/>
              </a:ext>
            </a:extLst>
          </p:cNvPr>
          <p:cNvSpPr>
            <a:spLocks noChangeArrowheads="1"/>
          </p:cNvSpPr>
          <p:nvPr/>
        </p:nvSpPr>
        <p:spPr bwMode="auto">
          <a:xfrm>
            <a:off x="457200" y="1125538"/>
            <a:ext cx="82296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90000"/>
              </a:lnSpc>
              <a:spcBef>
                <a:spcPct val="0"/>
              </a:spcBef>
              <a:buFontTx/>
              <a:buNone/>
            </a:pPr>
            <a:r>
              <a:rPr lang="zh-CN" altLang="en-US" sz="2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点群</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是一种特殊的群，</a:t>
            </a:r>
            <a:r>
              <a:rPr lang="en-US" altLang="zh-CN" sz="2800" b="1">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种对称操作基础上，组成的</a:t>
            </a:r>
            <a:r>
              <a:rPr lang="zh-CN" altLang="en-US" sz="28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对称操作群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a:extLst>
              <a:ext uri="{FF2B5EF4-FFF2-40B4-BE49-F238E27FC236}">
                <a16:creationId xmlns:a16="http://schemas.microsoft.com/office/drawing/2014/main" id="{24C87B61-8D20-D7D2-ADBC-8359B5ABA5AE}"/>
              </a:ext>
            </a:extLst>
          </p:cNvPr>
          <p:cNvSpPr>
            <a:spLocks noGrp="1"/>
          </p:cNvSpPr>
          <p:nvPr>
            <p:ph type="title"/>
          </p:nvPr>
        </p:nvSpPr>
        <p:spPr>
          <a:xfrm>
            <a:off x="457200" y="11113"/>
            <a:ext cx="8229600" cy="896937"/>
          </a:xfrm>
        </p:spPr>
        <p:txBody>
          <a:bodyPr/>
          <a:lstStyle/>
          <a:p>
            <a:r>
              <a:rPr lang="en-US" altLang="zh-CN" sz="4000">
                <a:latin typeface="Times New Roman" panose="02020603050405020304" pitchFamily="18" charset="0"/>
                <a:cs typeface="Times New Roman" panose="02020603050405020304" pitchFamily="18" charset="0"/>
              </a:rPr>
              <a:t>32</a:t>
            </a:r>
            <a:r>
              <a:rPr lang="zh-CN" altLang="en-US" sz="4000">
                <a:latin typeface="Times New Roman" panose="02020603050405020304" pitchFamily="18" charset="0"/>
                <a:cs typeface="Times New Roman" panose="02020603050405020304" pitchFamily="18" charset="0"/>
              </a:rPr>
              <a:t>点群</a:t>
            </a:r>
          </a:p>
        </p:txBody>
      </p:sp>
      <p:sp>
        <p:nvSpPr>
          <p:cNvPr id="96259" name="灯片编号占位符 5">
            <a:extLst>
              <a:ext uri="{FF2B5EF4-FFF2-40B4-BE49-F238E27FC236}">
                <a16:creationId xmlns:a16="http://schemas.microsoft.com/office/drawing/2014/main" id="{0DC819E9-2E60-E4D7-297E-7066B106EE2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0F8C335-E36E-4C0A-A862-DD1C0477EEDF}"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57</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6260" name="Text Box 7">
            <a:extLst>
              <a:ext uri="{FF2B5EF4-FFF2-40B4-BE49-F238E27FC236}">
                <a16:creationId xmlns:a16="http://schemas.microsoft.com/office/drawing/2014/main" id="{A9C84988-9162-A1DD-F88C-D9A42D95FE02}"/>
              </a:ext>
            </a:extLst>
          </p:cNvPr>
          <p:cNvSpPr txBox="1">
            <a:spLocks noChangeArrowheads="1"/>
          </p:cNvSpPr>
          <p:nvPr/>
        </p:nvSpPr>
        <p:spPr bwMode="auto">
          <a:xfrm>
            <a:off x="212725" y="842963"/>
            <a:ext cx="8716963" cy="1570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Arial" panose="020B0604020202020204" pitchFamily="34" charset="0"/>
              <a:buNone/>
            </a:pP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数学上可以证明：由于对称操作有限，只能组成</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个不相同的点群</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注意表示群的字母和表示对称元素的字母可能一样，但是意义不同</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）。即晶体的宏观对称性</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只有</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个不同类型</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。根据所属点群的不同，将晶体分为</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个晶系</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14</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种布拉菲格子</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96261" name="Text Box 8">
            <a:extLst>
              <a:ext uri="{FF2B5EF4-FFF2-40B4-BE49-F238E27FC236}">
                <a16:creationId xmlns:a16="http://schemas.microsoft.com/office/drawing/2014/main" id="{87DA2106-9494-4114-6388-75B99EA0F3F6}"/>
              </a:ext>
            </a:extLst>
          </p:cNvPr>
          <p:cNvSpPr txBox="1">
            <a:spLocks noChangeArrowheads="1"/>
          </p:cNvSpPr>
          <p:nvPr/>
        </p:nvSpPr>
        <p:spPr bwMode="auto">
          <a:xfrm>
            <a:off x="360363" y="2420938"/>
            <a:ext cx="8424862"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i="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  只包含一个</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重旋转轴的点群称为回转群</a:t>
            </a:r>
          </a:p>
          <a:p>
            <a:pPr eaLnBrk="1" hangingPunct="1">
              <a:spcBef>
                <a:spcPct val="0"/>
              </a:spcBef>
              <a:buFontTx/>
              <a:buNone/>
            </a:pP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i="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baseline="-2500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群加上中心反演</a:t>
            </a:r>
          </a:p>
          <a:p>
            <a:pPr eaLnBrk="1" hangingPunct="1">
              <a:spcBef>
                <a:spcPct val="0"/>
              </a:spcBef>
              <a:buFontTx/>
              <a:buNone/>
            </a:pP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i="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baseline="-2500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群加上反映面</a:t>
            </a:r>
          </a:p>
          <a:p>
            <a:pPr eaLnBrk="1" hangingPunct="1">
              <a:spcBef>
                <a:spcPct val="0"/>
              </a:spcBef>
              <a:buFontTx/>
              <a:buNone/>
            </a:pP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i="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nh</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baseline="-2500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群加上与</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重轴垂直的反映面 </a:t>
            </a:r>
          </a:p>
          <a:p>
            <a:pPr eaLnBrk="1" hangingPunct="1">
              <a:spcBef>
                <a:spcPct val="0"/>
              </a:spcBef>
              <a:buFontTx/>
              <a:buNone/>
            </a:pP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i="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nv</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群加上</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个含</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重轴的反映面</a:t>
            </a:r>
          </a:p>
          <a:p>
            <a:pPr eaLnBrk="1" hangingPunct="1">
              <a:spcBef>
                <a:spcPct val="0"/>
              </a:spcBef>
              <a:buFontTx/>
              <a:buNone/>
            </a:pP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1" i="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  只包含旋转反演轴</a:t>
            </a:r>
          </a:p>
          <a:p>
            <a:pPr eaLnBrk="1" hangingPunct="1">
              <a:spcBef>
                <a:spcPct val="0"/>
              </a:spcBef>
              <a:buFontTx/>
              <a:buNone/>
            </a:pP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i="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包含一个</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重旋转轴和</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个与之垂直的二重轴的点群称为双面群</a:t>
            </a:r>
          </a:p>
          <a:p>
            <a:pPr eaLnBrk="1" hangingPunct="1">
              <a:spcBef>
                <a:spcPct val="0"/>
              </a:spcBef>
              <a:buFontTx/>
              <a:buNone/>
            </a:pP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i="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nh</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群加上与</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重轴垂直的反映面</a:t>
            </a:r>
          </a:p>
          <a:p>
            <a:pPr eaLnBrk="1" hangingPunct="1">
              <a:spcBef>
                <a:spcPct val="0"/>
              </a:spcBef>
              <a:buFontTx/>
              <a:buNone/>
            </a:pP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i="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nd</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D</a:t>
            </a:r>
            <a:r>
              <a:rPr lang="en-US" altLang="zh-CN" sz="2400" b="1" i="1" baseline="-2500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群加上通过</a:t>
            </a:r>
            <a:r>
              <a:rPr lang="en-US" altLang="zh-CN" sz="2400" b="1" i="1">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b="1">
                <a:latin typeface="Times New Roman" panose="02020603050405020304" pitchFamily="18" charset="0"/>
                <a:ea typeface="微软雅黑" panose="020B0503020204020204" pitchFamily="34" charset="-122"/>
                <a:cs typeface="Times New Roman" panose="02020603050405020304" pitchFamily="18" charset="0"/>
              </a:rPr>
              <a:t>重轴及两根二重轴角平分线的反映面</a:t>
            </a:r>
          </a:p>
          <a:p>
            <a:pPr eaLnBrk="1" hangingPunct="1">
              <a:spcBef>
                <a:spcPct val="0"/>
              </a:spcBef>
              <a:buFontTx/>
              <a:buNone/>
            </a:pP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i="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h</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2400" b="1" i="1" baseline="-2500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a:extLst>
              <a:ext uri="{FF2B5EF4-FFF2-40B4-BE49-F238E27FC236}">
                <a16:creationId xmlns:a16="http://schemas.microsoft.com/office/drawing/2014/main" id="{A606EC5F-654D-F653-04E9-58CCA243E84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18258E4-905E-400F-9632-E271CB2CA7E3}" type="slidenum">
              <a:rPr lang="en-US" altLang="zh-CN" sz="1200"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58</a:t>
            </a:fld>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7283" name="Rectangle 2">
            <a:extLst>
              <a:ext uri="{FF2B5EF4-FFF2-40B4-BE49-F238E27FC236}">
                <a16:creationId xmlns:a16="http://schemas.microsoft.com/office/drawing/2014/main" id="{21D06FB0-5C8D-99EE-63FD-1F16FE5EC351}"/>
              </a:ext>
            </a:extLst>
          </p:cNvPr>
          <p:cNvSpPr>
            <a:spLocks noGrp="1"/>
          </p:cNvSpPr>
          <p:nvPr>
            <p:ph type="title"/>
          </p:nvPr>
        </p:nvSpPr>
        <p:spPr>
          <a:xfrm>
            <a:off x="457200" y="44450"/>
            <a:ext cx="8229600" cy="720725"/>
          </a:xfrm>
        </p:spPr>
        <p:txBody>
          <a:bodyPr/>
          <a:lstStyle/>
          <a:p>
            <a:r>
              <a:rPr lang="en-US" altLang="zh-CN" sz="3200">
                <a:latin typeface="Times New Roman" panose="02020603050405020304" pitchFamily="18" charset="0"/>
                <a:cs typeface="Times New Roman" panose="02020603050405020304" pitchFamily="18" charset="0"/>
              </a:rPr>
              <a:t>7</a:t>
            </a:r>
            <a:r>
              <a:rPr lang="zh-CN" altLang="en-US" sz="3200">
                <a:latin typeface="Times New Roman" panose="02020603050405020304" pitchFamily="18" charset="0"/>
                <a:cs typeface="Times New Roman" panose="02020603050405020304" pitchFamily="18" charset="0"/>
              </a:rPr>
              <a:t>个晶系、</a:t>
            </a:r>
            <a:r>
              <a:rPr lang="en-US" altLang="zh-CN" sz="3200">
                <a:latin typeface="Times New Roman" panose="02020603050405020304" pitchFamily="18" charset="0"/>
                <a:cs typeface="Times New Roman" panose="02020603050405020304" pitchFamily="18" charset="0"/>
              </a:rPr>
              <a:t>14</a:t>
            </a:r>
            <a:r>
              <a:rPr lang="zh-CN" altLang="en-US" sz="3200">
                <a:latin typeface="Times New Roman" panose="02020603050405020304" pitchFamily="18" charset="0"/>
                <a:cs typeface="Times New Roman" panose="02020603050405020304" pitchFamily="18" charset="0"/>
              </a:rPr>
              <a:t>种布拉菲格子及其对应的对称性</a:t>
            </a:r>
          </a:p>
        </p:txBody>
      </p:sp>
      <p:pic>
        <p:nvPicPr>
          <p:cNvPr id="97284" name="Picture 2">
            <a:extLst>
              <a:ext uri="{FF2B5EF4-FFF2-40B4-BE49-F238E27FC236}">
                <a16:creationId xmlns:a16="http://schemas.microsoft.com/office/drawing/2014/main" id="{53B23B00-7420-1CE9-94ED-643372D7D6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563" y="692150"/>
            <a:ext cx="8270875" cy="6156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7285" name="Text Box 3">
            <a:extLst>
              <a:ext uri="{FF2B5EF4-FFF2-40B4-BE49-F238E27FC236}">
                <a16:creationId xmlns:a16="http://schemas.microsoft.com/office/drawing/2014/main" id="{5BEE9CAE-FCC7-DC10-0636-BD202BEDC2E6}"/>
              </a:ext>
            </a:extLst>
          </p:cNvPr>
          <p:cNvSpPr txBox="1">
            <a:spLocks noChangeArrowheads="1"/>
          </p:cNvSpPr>
          <p:nvPr/>
        </p:nvSpPr>
        <p:spPr bwMode="auto">
          <a:xfrm>
            <a:off x="7421563" y="1525588"/>
            <a:ext cx="1011237"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zh-CN" altLang="en-US" sz="1600" b="1">
                <a:latin typeface="Times New Roman" panose="02020603050405020304" pitchFamily="18" charset="0"/>
                <a:ea typeface="微软雅黑" panose="020B0503020204020204" pitchFamily="34" charset="-122"/>
                <a:cs typeface="Times New Roman" panose="02020603050405020304" pitchFamily="18" charset="0"/>
              </a:rPr>
              <a:t>三斜</a:t>
            </a:r>
          </a:p>
        </p:txBody>
      </p:sp>
      <p:sp>
        <p:nvSpPr>
          <p:cNvPr id="97286" name="Rectangle 4">
            <a:extLst>
              <a:ext uri="{FF2B5EF4-FFF2-40B4-BE49-F238E27FC236}">
                <a16:creationId xmlns:a16="http://schemas.microsoft.com/office/drawing/2014/main" id="{71179BF2-244D-073E-A83B-8DAF2F970829}"/>
              </a:ext>
            </a:extLst>
          </p:cNvPr>
          <p:cNvSpPr>
            <a:spLocks noChangeArrowheads="1"/>
          </p:cNvSpPr>
          <p:nvPr/>
        </p:nvSpPr>
        <p:spPr bwMode="auto">
          <a:xfrm>
            <a:off x="7451725" y="2284413"/>
            <a:ext cx="792163" cy="43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7287" name="Rectangle 5">
            <a:extLst>
              <a:ext uri="{FF2B5EF4-FFF2-40B4-BE49-F238E27FC236}">
                <a16:creationId xmlns:a16="http://schemas.microsoft.com/office/drawing/2014/main" id="{673BEADA-BE89-F78D-9695-C2EA85BB853D}"/>
              </a:ext>
            </a:extLst>
          </p:cNvPr>
          <p:cNvSpPr>
            <a:spLocks noChangeArrowheads="1"/>
          </p:cNvSpPr>
          <p:nvPr/>
        </p:nvSpPr>
        <p:spPr bwMode="auto">
          <a:xfrm>
            <a:off x="7235825" y="3076575"/>
            <a:ext cx="1368425" cy="43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7288" name="Text Box 6">
            <a:extLst>
              <a:ext uri="{FF2B5EF4-FFF2-40B4-BE49-F238E27FC236}">
                <a16:creationId xmlns:a16="http://schemas.microsoft.com/office/drawing/2014/main" id="{A35B65AC-9675-41C9-A372-745E6B22F201}"/>
              </a:ext>
            </a:extLst>
          </p:cNvPr>
          <p:cNvSpPr txBox="1">
            <a:spLocks noChangeArrowheads="1"/>
          </p:cNvSpPr>
          <p:nvPr/>
        </p:nvSpPr>
        <p:spPr bwMode="auto">
          <a:xfrm>
            <a:off x="7164388" y="2187575"/>
            <a:ext cx="1531937"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1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底心</a:t>
            </a:r>
            <a:r>
              <a:rPr lang="zh-CN" altLang="en-US" sz="1600" b="1">
                <a:latin typeface="Times New Roman" panose="02020603050405020304" pitchFamily="18" charset="0"/>
                <a:ea typeface="微软雅黑" panose="020B0503020204020204" pitchFamily="34" charset="-122"/>
                <a:cs typeface="Times New Roman" panose="02020603050405020304" pitchFamily="18" charset="0"/>
              </a:rPr>
              <a:t>三斜</a:t>
            </a:r>
          </a:p>
        </p:txBody>
      </p:sp>
      <p:sp>
        <p:nvSpPr>
          <p:cNvPr id="97289" name="Text Box 7">
            <a:extLst>
              <a:ext uri="{FF2B5EF4-FFF2-40B4-BE49-F238E27FC236}">
                <a16:creationId xmlns:a16="http://schemas.microsoft.com/office/drawing/2014/main" id="{EBB46D27-1DBF-6B8E-F784-6F143B0EF8E7}"/>
              </a:ext>
            </a:extLst>
          </p:cNvPr>
          <p:cNvSpPr txBox="1">
            <a:spLocks noChangeArrowheads="1"/>
          </p:cNvSpPr>
          <p:nvPr/>
        </p:nvSpPr>
        <p:spPr bwMode="auto">
          <a:xfrm>
            <a:off x="7164388" y="2789238"/>
            <a:ext cx="14398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1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底心</a:t>
            </a:r>
            <a:r>
              <a:rPr lang="en-US" altLang="zh-CN" sz="1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体心</a:t>
            </a:r>
            <a:r>
              <a:rPr lang="en-US" altLang="zh-CN" sz="1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面心</a:t>
            </a:r>
            <a:r>
              <a:rPr lang="zh-CN" altLang="en-US" sz="1600" b="1">
                <a:latin typeface="Times New Roman" panose="02020603050405020304" pitchFamily="18" charset="0"/>
                <a:ea typeface="微软雅黑" panose="020B0503020204020204" pitchFamily="34" charset="-122"/>
                <a:cs typeface="Times New Roman" panose="02020603050405020304" pitchFamily="18" charset="0"/>
              </a:rPr>
              <a:t> 正交</a:t>
            </a:r>
          </a:p>
        </p:txBody>
      </p:sp>
      <p:sp>
        <p:nvSpPr>
          <p:cNvPr id="97290" name="Rectangle 8">
            <a:extLst>
              <a:ext uri="{FF2B5EF4-FFF2-40B4-BE49-F238E27FC236}">
                <a16:creationId xmlns:a16="http://schemas.microsoft.com/office/drawing/2014/main" id="{1BA71514-44F1-A12F-1F38-41DFBCD36B53}"/>
              </a:ext>
            </a:extLst>
          </p:cNvPr>
          <p:cNvSpPr>
            <a:spLocks noChangeArrowheads="1"/>
          </p:cNvSpPr>
          <p:nvPr/>
        </p:nvSpPr>
        <p:spPr bwMode="auto">
          <a:xfrm>
            <a:off x="7451725" y="3797300"/>
            <a:ext cx="792163" cy="43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latin typeface="Times New Roman" panose="02020603050405020304" pitchFamily="18" charset="0"/>
                <a:ea typeface="微软雅黑" panose="020B0503020204020204" pitchFamily="34" charset="-122"/>
                <a:cs typeface="Times New Roman" panose="02020603050405020304" pitchFamily="18" charset="0"/>
              </a:rPr>
              <a:t>三角</a:t>
            </a:r>
          </a:p>
        </p:txBody>
      </p:sp>
      <p:sp>
        <p:nvSpPr>
          <p:cNvPr id="97291" name="Rectangle 9">
            <a:extLst>
              <a:ext uri="{FF2B5EF4-FFF2-40B4-BE49-F238E27FC236}">
                <a16:creationId xmlns:a16="http://schemas.microsoft.com/office/drawing/2014/main" id="{0D123C9D-B938-E4E9-32A4-402DF92A052C}"/>
              </a:ext>
            </a:extLst>
          </p:cNvPr>
          <p:cNvSpPr>
            <a:spLocks noChangeArrowheads="1"/>
          </p:cNvSpPr>
          <p:nvPr/>
        </p:nvSpPr>
        <p:spPr bwMode="auto">
          <a:xfrm>
            <a:off x="7524750" y="4516438"/>
            <a:ext cx="792163" cy="43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7292" name="Text Box 10">
            <a:extLst>
              <a:ext uri="{FF2B5EF4-FFF2-40B4-BE49-F238E27FC236}">
                <a16:creationId xmlns:a16="http://schemas.microsoft.com/office/drawing/2014/main" id="{6370EA3C-0F5E-4D15-5193-9F6070A62949}"/>
              </a:ext>
            </a:extLst>
          </p:cNvPr>
          <p:cNvSpPr txBox="1">
            <a:spLocks noChangeArrowheads="1"/>
          </p:cNvSpPr>
          <p:nvPr/>
        </p:nvSpPr>
        <p:spPr bwMode="auto">
          <a:xfrm>
            <a:off x="7164388" y="4564063"/>
            <a:ext cx="1531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1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体心 </a:t>
            </a:r>
            <a:r>
              <a:rPr lang="zh-CN" altLang="en-US" sz="1600" b="1">
                <a:latin typeface="Times New Roman" panose="02020603050405020304" pitchFamily="18" charset="0"/>
                <a:ea typeface="微软雅黑" panose="020B0503020204020204" pitchFamily="34" charset="-122"/>
                <a:cs typeface="Times New Roman" panose="02020603050405020304" pitchFamily="18" charset="0"/>
              </a:rPr>
              <a:t>四方</a:t>
            </a:r>
          </a:p>
        </p:txBody>
      </p:sp>
      <p:sp>
        <p:nvSpPr>
          <p:cNvPr id="97293" name="Rectangle 11">
            <a:extLst>
              <a:ext uri="{FF2B5EF4-FFF2-40B4-BE49-F238E27FC236}">
                <a16:creationId xmlns:a16="http://schemas.microsoft.com/office/drawing/2014/main" id="{8CE27C5E-29FC-6098-A514-CA690DFFF051}"/>
              </a:ext>
            </a:extLst>
          </p:cNvPr>
          <p:cNvSpPr>
            <a:spLocks noChangeArrowheads="1"/>
          </p:cNvSpPr>
          <p:nvPr/>
        </p:nvSpPr>
        <p:spPr bwMode="auto">
          <a:xfrm>
            <a:off x="7451725" y="5453063"/>
            <a:ext cx="792163" cy="43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7294" name="Text Box 12">
            <a:extLst>
              <a:ext uri="{FF2B5EF4-FFF2-40B4-BE49-F238E27FC236}">
                <a16:creationId xmlns:a16="http://schemas.microsoft.com/office/drawing/2014/main" id="{F3B9714F-9AFF-4BF9-8CAB-9FAAAF649515}"/>
              </a:ext>
            </a:extLst>
          </p:cNvPr>
          <p:cNvSpPr txBox="1">
            <a:spLocks noChangeArrowheads="1"/>
          </p:cNvSpPr>
          <p:nvPr/>
        </p:nvSpPr>
        <p:spPr bwMode="auto">
          <a:xfrm>
            <a:off x="7596188" y="5381625"/>
            <a:ext cx="598487"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latin typeface="Times New Roman" panose="02020603050405020304" pitchFamily="18" charset="0"/>
                <a:ea typeface="微软雅黑" panose="020B0503020204020204" pitchFamily="34" charset="-122"/>
                <a:cs typeface="Times New Roman" panose="02020603050405020304" pitchFamily="18" charset="0"/>
              </a:rPr>
              <a:t>六角</a:t>
            </a:r>
          </a:p>
        </p:txBody>
      </p:sp>
      <p:sp>
        <p:nvSpPr>
          <p:cNvPr id="97295" name="Rectangle 13">
            <a:extLst>
              <a:ext uri="{FF2B5EF4-FFF2-40B4-BE49-F238E27FC236}">
                <a16:creationId xmlns:a16="http://schemas.microsoft.com/office/drawing/2014/main" id="{D688358F-7BF8-71FA-174B-5C5E326C47D4}"/>
              </a:ext>
            </a:extLst>
          </p:cNvPr>
          <p:cNvSpPr>
            <a:spLocks noChangeArrowheads="1"/>
          </p:cNvSpPr>
          <p:nvPr/>
        </p:nvSpPr>
        <p:spPr bwMode="auto">
          <a:xfrm>
            <a:off x="7380288" y="6173788"/>
            <a:ext cx="1079500" cy="431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b="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7296" name="Text Box 14">
            <a:extLst>
              <a:ext uri="{FF2B5EF4-FFF2-40B4-BE49-F238E27FC236}">
                <a16:creationId xmlns:a16="http://schemas.microsoft.com/office/drawing/2014/main" id="{AE5207ED-FE26-0835-F7A7-2C516A66C96A}"/>
              </a:ext>
            </a:extLst>
          </p:cNvPr>
          <p:cNvSpPr txBox="1">
            <a:spLocks noChangeArrowheads="1"/>
          </p:cNvSpPr>
          <p:nvPr/>
        </p:nvSpPr>
        <p:spPr bwMode="auto">
          <a:xfrm>
            <a:off x="7092950" y="6046788"/>
            <a:ext cx="1692275"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1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体心</a:t>
            </a:r>
            <a:r>
              <a:rPr lang="en-US" altLang="zh-CN" sz="18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面心 </a:t>
            </a:r>
          </a:p>
          <a:p>
            <a:pPr eaLnBrk="1" hangingPunct="1">
              <a:spcBef>
                <a:spcPct val="0"/>
              </a:spcBef>
              <a:buFontTx/>
              <a:buNone/>
            </a:pPr>
            <a:r>
              <a:rPr lang="zh-CN" altLang="en-US" sz="1600" b="1">
                <a:latin typeface="Times New Roman" panose="02020603050405020304" pitchFamily="18" charset="0"/>
                <a:ea typeface="微软雅黑" panose="020B0503020204020204" pitchFamily="34" charset="-122"/>
                <a:cs typeface="Times New Roman" panose="02020603050405020304" pitchFamily="18" charset="0"/>
              </a:rPr>
              <a:t>立方</a:t>
            </a:r>
          </a:p>
        </p:txBody>
      </p:sp>
      <p:sp>
        <p:nvSpPr>
          <p:cNvPr id="20" name="Rectangle 15">
            <a:extLst>
              <a:ext uri="{FF2B5EF4-FFF2-40B4-BE49-F238E27FC236}">
                <a16:creationId xmlns:a16="http://schemas.microsoft.com/office/drawing/2014/main" id="{A8A2870A-69E9-1166-9ABF-6B05EE9FDA53}"/>
              </a:ext>
            </a:extLst>
          </p:cNvPr>
          <p:cNvSpPr>
            <a:spLocks noChangeArrowheads="1"/>
          </p:cNvSpPr>
          <p:nvPr/>
        </p:nvSpPr>
        <p:spPr bwMode="auto">
          <a:xfrm>
            <a:off x="4932363" y="700088"/>
            <a:ext cx="2232025" cy="6121400"/>
          </a:xfrm>
          <a:prstGeom prst="rect">
            <a:avLst/>
          </a:prstGeom>
          <a:noFill/>
          <a:ln w="76200">
            <a:solidFill>
              <a:srgbClr val="00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800" b="1">
              <a:solidFill>
                <a:srgbClr val="00FF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a:extLst>
              <a:ext uri="{FF2B5EF4-FFF2-40B4-BE49-F238E27FC236}">
                <a16:creationId xmlns:a16="http://schemas.microsoft.com/office/drawing/2014/main" id="{218465D7-B206-95B1-C498-DFFEAF889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563" y="252413"/>
            <a:ext cx="8270875" cy="6156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8307" name="Text Box 3">
            <a:extLst>
              <a:ext uri="{FF2B5EF4-FFF2-40B4-BE49-F238E27FC236}">
                <a16:creationId xmlns:a16="http://schemas.microsoft.com/office/drawing/2014/main" id="{337D3A61-7BF6-8F07-6387-1FDB9D803023}"/>
              </a:ext>
            </a:extLst>
          </p:cNvPr>
          <p:cNvSpPr txBox="1">
            <a:spLocks noChangeArrowheads="1"/>
          </p:cNvSpPr>
          <p:nvPr/>
        </p:nvSpPr>
        <p:spPr bwMode="auto">
          <a:xfrm>
            <a:off x="7421563" y="1085850"/>
            <a:ext cx="1011237" cy="3381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三斜</a:t>
            </a:r>
          </a:p>
        </p:txBody>
      </p:sp>
      <p:sp>
        <p:nvSpPr>
          <p:cNvPr id="98308" name="Rectangle 4">
            <a:extLst>
              <a:ext uri="{FF2B5EF4-FFF2-40B4-BE49-F238E27FC236}">
                <a16:creationId xmlns:a16="http://schemas.microsoft.com/office/drawing/2014/main" id="{8C7C75C9-66E7-EFF7-4084-0783B1468520}"/>
              </a:ext>
            </a:extLst>
          </p:cNvPr>
          <p:cNvSpPr>
            <a:spLocks noChangeArrowheads="1"/>
          </p:cNvSpPr>
          <p:nvPr/>
        </p:nvSpPr>
        <p:spPr bwMode="auto">
          <a:xfrm>
            <a:off x="7451725" y="1844675"/>
            <a:ext cx="792163"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8309" name="Rectangle 5">
            <a:extLst>
              <a:ext uri="{FF2B5EF4-FFF2-40B4-BE49-F238E27FC236}">
                <a16:creationId xmlns:a16="http://schemas.microsoft.com/office/drawing/2014/main" id="{C6E64E7E-706C-FCDC-6785-A3074FB17277}"/>
              </a:ext>
            </a:extLst>
          </p:cNvPr>
          <p:cNvSpPr>
            <a:spLocks noChangeArrowheads="1"/>
          </p:cNvSpPr>
          <p:nvPr/>
        </p:nvSpPr>
        <p:spPr bwMode="auto">
          <a:xfrm>
            <a:off x="7235825" y="2636838"/>
            <a:ext cx="1368425"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8310" name="Text Box 6">
            <a:extLst>
              <a:ext uri="{FF2B5EF4-FFF2-40B4-BE49-F238E27FC236}">
                <a16:creationId xmlns:a16="http://schemas.microsoft.com/office/drawing/2014/main" id="{5D33B1CA-1FB5-75A7-7B05-F6518BDBBC99}"/>
              </a:ext>
            </a:extLst>
          </p:cNvPr>
          <p:cNvSpPr txBox="1">
            <a:spLocks noChangeArrowheads="1"/>
          </p:cNvSpPr>
          <p:nvPr/>
        </p:nvSpPr>
        <p:spPr bwMode="auto">
          <a:xfrm>
            <a:off x="7164388" y="1747838"/>
            <a:ext cx="1500187" cy="4619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底心</a:t>
            </a: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三斜</a:t>
            </a:r>
          </a:p>
        </p:txBody>
      </p:sp>
      <p:sp>
        <p:nvSpPr>
          <p:cNvPr id="98311" name="Text Box 7">
            <a:extLst>
              <a:ext uri="{FF2B5EF4-FFF2-40B4-BE49-F238E27FC236}">
                <a16:creationId xmlns:a16="http://schemas.microsoft.com/office/drawing/2014/main" id="{8BA5C936-7FF4-94CF-E5DB-4A9580660177}"/>
              </a:ext>
            </a:extLst>
          </p:cNvPr>
          <p:cNvSpPr txBox="1">
            <a:spLocks noChangeArrowheads="1"/>
          </p:cNvSpPr>
          <p:nvPr/>
        </p:nvSpPr>
        <p:spPr bwMode="auto">
          <a:xfrm>
            <a:off x="7164388" y="2349500"/>
            <a:ext cx="1439862" cy="830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底心</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体心</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面心</a:t>
            </a: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正交</a:t>
            </a:r>
          </a:p>
        </p:txBody>
      </p:sp>
      <p:sp>
        <p:nvSpPr>
          <p:cNvPr id="98312" name="Rectangle 8">
            <a:extLst>
              <a:ext uri="{FF2B5EF4-FFF2-40B4-BE49-F238E27FC236}">
                <a16:creationId xmlns:a16="http://schemas.microsoft.com/office/drawing/2014/main" id="{9E5EAB6A-7191-5D7C-07AF-8B459BB6A622}"/>
              </a:ext>
            </a:extLst>
          </p:cNvPr>
          <p:cNvSpPr>
            <a:spLocks noChangeArrowheads="1"/>
          </p:cNvSpPr>
          <p:nvPr/>
        </p:nvSpPr>
        <p:spPr bwMode="auto">
          <a:xfrm>
            <a:off x="7451725" y="3357563"/>
            <a:ext cx="792163"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三角</a:t>
            </a:r>
          </a:p>
        </p:txBody>
      </p:sp>
      <p:sp>
        <p:nvSpPr>
          <p:cNvPr id="98313" name="Rectangle 9">
            <a:extLst>
              <a:ext uri="{FF2B5EF4-FFF2-40B4-BE49-F238E27FC236}">
                <a16:creationId xmlns:a16="http://schemas.microsoft.com/office/drawing/2014/main" id="{B1A408E7-4D4C-567A-B2FF-446B7CF90C1B}"/>
              </a:ext>
            </a:extLst>
          </p:cNvPr>
          <p:cNvSpPr>
            <a:spLocks noChangeArrowheads="1"/>
          </p:cNvSpPr>
          <p:nvPr/>
        </p:nvSpPr>
        <p:spPr bwMode="auto">
          <a:xfrm>
            <a:off x="7524750" y="4076700"/>
            <a:ext cx="792163"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8314" name="Text Box 10">
            <a:extLst>
              <a:ext uri="{FF2B5EF4-FFF2-40B4-BE49-F238E27FC236}">
                <a16:creationId xmlns:a16="http://schemas.microsoft.com/office/drawing/2014/main" id="{09031C1E-C8D2-6A23-2F7B-FB9FD717EC02}"/>
              </a:ext>
            </a:extLst>
          </p:cNvPr>
          <p:cNvSpPr txBox="1">
            <a:spLocks noChangeArrowheads="1"/>
          </p:cNvSpPr>
          <p:nvPr/>
        </p:nvSpPr>
        <p:spPr bwMode="auto">
          <a:xfrm>
            <a:off x="7164388" y="4124325"/>
            <a:ext cx="1552575" cy="4619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体心 </a:t>
            </a: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四方</a:t>
            </a:r>
          </a:p>
        </p:txBody>
      </p:sp>
      <p:sp>
        <p:nvSpPr>
          <p:cNvPr id="98315" name="Rectangle 11">
            <a:extLst>
              <a:ext uri="{FF2B5EF4-FFF2-40B4-BE49-F238E27FC236}">
                <a16:creationId xmlns:a16="http://schemas.microsoft.com/office/drawing/2014/main" id="{F78F193B-C838-10C1-4431-6F895CD595A4}"/>
              </a:ext>
            </a:extLst>
          </p:cNvPr>
          <p:cNvSpPr>
            <a:spLocks noChangeArrowheads="1"/>
          </p:cNvSpPr>
          <p:nvPr/>
        </p:nvSpPr>
        <p:spPr bwMode="auto">
          <a:xfrm>
            <a:off x="7451725" y="5013325"/>
            <a:ext cx="792163"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8316" name="Text Box 12">
            <a:extLst>
              <a:ext uri="{FF2B5EF4-FFF2-40B4-BE49-F238E27FC236}">
                <a16:creationId xmlns:a16="http://schemas.microsoft.com/office/drawing/2014/main" id="{55FC66A3-74F8-0EAF-98A9-193D7C4CBA64}"/>
              </a:ext>
            </a:extLst>
          </p:cNvPr>
          <p:cNvSpPr txBox="1">
            <a:spLocks noChangeArrowheads="1"/>
          </p:cNvSpPr>
          <p:nvPr/>
        </p:nvSpPr>
        <p:spPr bwMode="auto">
          <a:xfrm>
            <a:off x="7596188" y="4941888"/>
            <a:ext cx="598487" cy="3381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六角</a:t>
            </a:r>
          </a:p>
        </p:txBody>
      </p:sp>
      <p:sp>
        <p:nvSpPr>
          <p:cNvPr id="98317" name="Rectangle 13">
            <a:extLst>
              <a:ext uri="{FF2B5EF4-FFF2-40B4-BE49-F238E27FC236}">
                <a16:creationId xmlns:a16="http://schemas.microsoft.com/office/drawing/2014/main" id="{19DD8247-C4C1-0E7E-00E2-EA6DD8289FDA}"/>
              </a:ext>
            </a:extLst>
          </p:cNvPr>
          <p:cNvSpPr>
            <a:spLocks noChangeArrowheads="1"/>
          </p:cNvSpPr>
          <p:nvPr/>
        </p:nvSpPr>
        <p:spPr bwMode="auto">
          <a:xfrm>
            <a:off x="7380288" y="5734050"/>
            <a:ext cx="1079500"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8318" name="Text Box 14">
            <a:extLst>
              <a:ext uri="{FF2B5EF4-FFF2-40B4-BE49-F238E27FC236}">
                <a16:creationId xmlns:a16="http://schemas.microsoft.com/office/drawing/2014/main" id="{D6C3F62A-B710-2D61-9826-4B1A8C3ECD08}"/>
              </a:ext>
            </a:extLst>
          </p:cNvPr>
          <p:cNvSpPr txBox="1">
            <a:spLocks noChangeArrowheads="1"/>
          </p:cNvSpPr>
          <p:nvPr/>
        </p:nvSpPr>
        <p:spPr bwMode="auto">
          <a:xfrm>
            <a:off x="7092950" y="5607050"/>
            <a:ext cx="1692275" cy="708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体心</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面心 </a:t>
            </a:r>
          </a:p>
          <a:p>
            <a:pPr eaLnBrk="1" hangingPunct="1">
              <a:spcBef>
                <a:spcPct val="0"/>
              </a:spcBef>
              <a:buFontTx/>
              <a:buNone/>
            </a:pP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立方</a:t>
            </a:r>
          </a:p>
        </p:txBody>
      </p:sp>
      <p:sp>
        <p:nvSpPr>
          <p:cNvPr id="98319" name="Rectangle 16">
            <a:extLst>
              <a:ext uri="{FF2B5EF4-FFF2-40B4-BE49-F238E27FC236}">
                <a16:creationId xmlns:a16="http://schemas.microsoft.com/office/drawing/2014/main" id="{DE73EB5B-80B4-E419-C537-6ABD4F473FDD}"/>
              </a:ext>
            </a:extLst>
          </p:cNvPr>
          <p:cNvSpPr>
            <a:spLocks noChangeArrowheads="1"/>
          </p:cNvSpPr>
          <p:nvPr/>
        </p:nvSpPr>
        <p:spPr bwMode="auto">
          <a:xfrm>
            <a:off x="322263" y="2879725"/>
            <a:ext cx="8499475" cy="35290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8320" name="Picture 18" descr="b0742dfad4ece30da8d311df">
            <a:extLst>
              <a:ext uri="{FF2B5EF4-FFF2-40B4-BE49-F238E27FC236}">
                <a16:creationId xmlns:a16="http://schemas.microsoft.com/office/drawing/2014/main" id="{0AF78EAA-5E45-4992-E53E-811EA15FAE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2952750"/>
            <a:ext cx="2200275"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21" name="Text Box 20">
            <a:extLst>
              <a:ext uri="{FF2B5EF4-FFF2-40B4-BE49-F238E27FC236}">
                <a16:creationId xmlns:a16="http://schemas.microsoft.com/office/drawing/2014/main" id="{ADD8E456-E70B-97C9-D6F7-9A4FCC021598}"/>
              </a:ext>
            </a:extLst>
          </p:cNvPr>
          <p:cNvSpPr txBox="1">
            <a:spLocks noChangeArrowheads="1"/>
          </p:cNvSpPr>
          <p:nvPr/>
        </p:nvSpPr>
        <p:spPr bwMode="auto">
          <a:xfrm>
            <a:off x="1116013" y="5883275"/>
            <a:ext cx="23526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三斜（蓝晶石）</a:t>
            </a:r>
          </a:p>
        </p:txBody>
      </p:sp>
      <p:sp>
        <p:nvSpPr>
          <p:cNvPr id="98322" name="Rectangle 26">
            <a:extLst>
              <a:ext uri="{FF2B5EF4-FFF2-40B4-BE49-F238E27FC236}">
                <a16:creationId xmlns:a16="http://schemas.microsoft.com/office/drawing/2014/main" id="{F6595BD3-F299-4D7F-0B46-88123C804588}"/>
              </a:ext>
            </a:extLst>
          </p:cNvPr>
          <p:cNvSpPr>
            <a:spLocks noChangeArrowheads="1"/>
          </p:cNvSpPr>
          <p:nvPr/>
        </p:nvSpPr>
        <p:spPr bwMode="auto">
          <a:xfrm>
            <a:off x="468313" y="938213"/>
            <a:ext cx="8064500" cy="719137"/>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8323" name="灯片编号占位符 3">
            <a:extLst>
              <a:ext uri="{FF2B5EF4-FFF2-40B4-BE49-F238E27FC236}">
                <a16:creationId xmlns:a16="http://schemas.microsoft.com/office/drawing/2014/main" id="{00BD73A8-B578-0964-6064-7E9BBBC56B9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FA2DC42-1193-41FC-B726-0CD8645810BB}"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59</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7">
            <a:extLst>
              <a:ext uri="{FF2B5EF4-FFF2-40B4-BE49-F238E27FC236}">
                <a16:creationId xmlns:a16="http://schemas.microsoft.com/office/drawing/2014/main" id="{5414E04B-11D4-1444-C8D3-F65B97F0BB4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A330DF3-AD26-4A52-8029-3DE099D3B63D}"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6</a:t>
            </a:fld>
            <a:endParaRPr lang="en-US" altLang="zh-CN" sz="1200" b="1">
              <a:latin typeface="微软雅黑" panose="020B0503020204020204" pitchFamily="34" charset="-122"/>
              <a:ea typeface="微软雅黑" panose="020B0503020204020204" pitchFamily="34" charset="-122"/>
            </a:endParaRPr>
          </a:p>
        </p:txBody>
      </p:sp>
      <p:sp>
        <p:nvSpPr>
          <p:cNvPr id="38915" name="Rectangle 2">
            <a:extLst>
              <a:ext uri="{FF2B5EF4-FFF2-40B4-BE49-F238E27FC236}">
                <a16:creationId xmlns:a16="http://schemas.microsoft.com/office/drawing/2014/main" id="{B1638153-8CB3-BE2A-F4D9-8490246A04AF}"/>
              </a:ext>
            </a:extLst>
          </p:cNvPr>
          <p:cNvSpPr>
            <a:spLocks noGrp="1" noRot="1"/>
          </p:cNvSpPr>
          <p:nvPr>
            <p:ph type="title"/>
          </p:nvPr>
        </p:nvSpPr>
        <p:spPr>
          <a:xfrm>
            <a:off x="301625" y="260350"/>
            <a:ext cx="8540750" cy="1143000"/>
          </a:xfrm>
        </p:spPr>
        <p:txBody>
          <a:bodyPr/>
          <a:lstStyle/>
          <a:p>
            <a:pPr eaLnBrk="1" hangingPunct="1"/>
            <a:r>
              <a:rPr lang="zh-CN" altLang="en-US" b="1">
                <a:solidFill>
                  <a:srgbClr val="7030A0"/>
                </a:solidFill>
                <a:latin typeface="微软雅黑" panose="020B0503020204020204" pitchFamily="34" charset="-122"/>
                <a:ea typeface="微软雅黑" panose="020B0503020204020204" pitchFamily="34" charset="-122"/>
                <a:cs typeface="Arial" panose="020B0604020202020204" pitchFamily="34" charset="0"/>
              </a:rPr>
              <a:t>复式晶格</a:t>
            </a:r>
            <a:r>
              <a:rPr lang="en-US" altLang="zh-CN" b="1">
                <a:solidFill>
                  <a:srgbClr val="7030A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b="1">
                <a:solidFill>
                  <a:srgbClr val="7030A0"/>
                </a:solidFill>
                <a:latin typeface="微软雅黑" panose="020B0503020204020204" pitchFamily="34" charset="-122"/>
                <a:ea typeface="微软雅黑" panose="020B0503020204020204" pitchFamily="34" charset="-122"/>
                <a:cs typeface="Arial" panose="020B0604020202020204" pitchFamily="34" charset="0"/>
              </a:rPr>
              <a:t>闪锌矿晶格</a:t>
            </a:r>
            <a:r>
              <a:rPr lang="en-US" altLang="zh-CN" b="1">
                <a:solidFill>
                  <a:srgbClr val="7030A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b="1">
                <a:solidFill>
                  <a:srgbClr val="7030A0"/>
                </a:solidFill>
                <a:latin typeface="微软雅黑" panose="020B0503020204020204" pitchFamily="34" charset="-122"/>
                <a:ea typeface="微软雅黑" panose="020B0503020204020204" pitchFamily="34" charset="-122"/>
                <a:cs typeface="Arial" panose="020B0604020202020204" pitchFamily="34" charset="0"/>
              </a:rPr>
              <a:t>化合物</a:t>
            </a:r>
            <a:r>
              <a:rPr lang="en-US" altLang="zh-CN" b="1">
                <a:solidFill>
                  <a:srgbClr val="7030A0"/>
                </a:solidFill>
                <a:latin typeface="微软雅黑" panose="020B0503020204020204" pitchFamily="34" charset="-122"/>
                <a:ea typeface="微软雅黑" panose="020B0503020204020204" pitchFamily="34" charset="-122"/>
                <a:cs typeface="Arial" panose="020B0604020202020204" pitchFamily="34" charset="0"/>
              </a:rPr>
              <a:t>)</a:t>
            </a:r>
            <a:br>
              <a:rPr lang="zh-CN" altLang="en-US" b="1">
                <a:solidFill>
                  <a:srgbClr val="7030A0"/>
                </a:solidFill>
                <a:latin typeface="微软雅黑" panose="020B0503020204020204" pitchFamily="34" charset="-122"/>
                <a:ea typeface="微软雅黑" panose="020B0503020204020204" pitchFamily="34" charset="-122"/>
                <a:cs typeface="Arial" panose="020B0604020202020204" pitchFamily="34" charset="0"/>
              </a:rPr>
            </a:br>
            <a:r>
              <a:rPr lang="en-US" altLang="zh-CN" b="1">
                <a:solidFill>
                  <a:srgbClr val="7030A0"/>
                </a:solidFill>
                <a:latin typeface="微软雅黑" panose="020B0503020204020204" pitchFamily="34" charset="-122"/>
                <a:ea typeface="微软雅黑" panose="020B0503020204020204" pitchFamily="34" charset="-122"/>
                <a:cs typeface="Arial" panose="020B0604020202020204" pitchFamily="34" charset="0"/>
              </a:rPr>
              <a:t>(cubic zinc sulfide)</a:t>
            </a:r>
          </a:p>
        </p:txBody>
      </p:sp>
      <p:sp>
        <p:nvSpPr>
          <p:cNvPr id="390147" name="Rectangle 3">
            <a:extLst>
              <a:ext uri="{FF2B5EF4-FFF2-40B4-BE49-F238E27FC236}">
                <a16:creationId xmlns:a16="http://schemas.microsoft.com/office/drawing/2014/main" id="{E487FBA2-9EE7-F4F3-5BE2-9B30B292D0D7}"/>
              </a:ext>
            </a:extLst>
          </p:cNvPr>
          <p:cNvSpPr>
            <a:spLocks noGrp="1" noRot="1"/>
          </p:cNvSpPr>
          <p:nvPr>
            <p:ph type="body" sz="half" idx="1"/>
          </p:nvPr>
        </p:nvSpPr>
        <p:spPr>
          <a:xfrm>
            <a:off x="301625" y="1752600"/>
            <a:ext cx="4191000" cy="4270375"/>
          </a:xfrm>
        </p:spPr>
        <p:txBody>
          <a:bodyPr/>
          <a:lstStyle/>
          <a:p>
            <a:pPr eaLnBrk="1" hangingPunct="1">
              <a:lnSpc>
                <a:spcPct val="90000"/>
              </a:lnSpc>
            </a:pPr>
            <a:r>
              <a:rPr lang="zh-CN" altLang="en-US" sz="2800" b="1">
                <a:solidFill>
                  <a:srgbClr val="FF0000"/>
                </a:solidFill>
                <a:latin typeface="微软雅黑" panose="020B0503020204020204" pitchFamily="34" charset="-122"/>
                <a:ea typeface="微软雅黑" panose="020B0503020204020204" pitchFamily="34" charset="-122"/>
                <a:cs typeface="Arial" panose="020B0604020202020204" pitchFamily="34" charset="0"/>
              </a:rPr>
              <a:t>闪锌矿</a:t>
            </a:r>
            <a:r>
              <a:rPr lang="zh-CN" altLang="en-US" sz="2800" b="1">
                <a:latin typeface="微软雅黑" panose="020B0503020204020204" pitchFamily="34" charset="-122"/>
                <a:ea typeface="微软雅黑" panose="020B0503020204020204" pitchFamily="34" charset="-122"/>
                <a:cs typeface="Arial" panose="020B0604020202020204" pitchFamily="34" charset="0"/>
              </a:rPr>
              <a:t>晶格由两种不同化学性质原子构成</a:t>
            </a:r>
          </a:p>
          <a:p>
            <a:pPr lvl="1" eaLnBrk="1" hangingPunct="1">
              <a:lnSpc>
                <a:spcPct val="90000"/>
              </a:lnSpc>
            </a:pPr>
            <a:r>
              <a:rPr lang="zh-CN" altLang="en-US" sz="2400" b="1">
                <a:latin typeface="微软雅黑" panose="020B0503020204020204" pitchFamily="34" charset="-122"/>
                <a:ea typeface="微软雅黑" panose="020B0503020204020204" pitchFamily="34" charset="-122"/>
                <a:cs typeface="Arial" panose="020B0604020202020204" pitchFamily="34" charset="0"/>
              </a:rPr>
              <a:t>一种原子在面心立方的格子上</a:t>
            </a:r>
          </a:p>
          <a:p>
            <a:pPr lvl="1" eaLnBrk="1" hangingPunct="1">
              <a:lnSpc>
                <a:spcPct val="90000"/>
              </a:lnSpc>
            </a:pPr>
            <a:r>
              <a:rPr lang="zh-CN" altLang="en-US" sz="2400" b="1">
                <a:latin typeface="微软雅黑" panose="020B0503020204020204" pitchFamily="34" charset="-122"/>
                <a:ea typeface="微软雅黑" panose="020B0503020204020204" pitchFamily="34" charset="-122"/>
                <a:cs typeface="Arial" panose="020B0604020202020204" pitchFamily="34" charset="0"/>
              </a:rPr>
              <a:t>另一种在平移</a:t>
            </a:r>
            <a:r>
              <a:rPr lang="en-US" altLang="zh-CN" sz="2400" b="1">
                <a:latin typeface="微软雅黑" panose="020B0503020204020204" pitchFamily="34" charset="-122"/>
                <a:ea typeface="微软雅黑" panose="020B0503020204020204" pitchFamily="34" charset="-122"/>
                <a:cs typeface="Arial" panose="020B0604020202020204" pitchFamily="34" charset="0"/>
              </a:rPr>
              <a:t>1/4</a:t>
            </a:r>
            <a:r>
              <a:rPr lang="zh-CN" altLang="en-US" sz="2400" b="1">
                <a:latin typeface="微软雅黑" panose="020B0503020204020204" pitchFamily="34" charset="-122"/>
                <a:ea typeface="微软雅黑" panose="020B0503020204020204" pitchFamily="34" charset="-122"/>
                <a:cs typeface="Arial" panose="020B0604020202020204" pitchFamily="34" charset="0"/>
              </a:rPr>
              <a:t>对角线的面心立方格子上</a:t>
            </a:r>
          </a:p>
          <a:p>
            <a:pPr eaLnBrk="1" hangingPunct="1">
              <a:lnSpc>
                <a:spcPct val="90000"/>
              </a:lnSpc>
            </a:pPr>
            <a:r>
              <a:rPr lang="zh-CN" altLang="en-US" sz="2800" b="1">
                <a:latin typeface="微软雅黑" panose="020B0503020204020204" pitchFamily="34" charset="-122"/>
                <a:ea typeface="微软雅黑" panose="020B0503020204020204" pitchFamily="34" charset="-122"/>
                <a:cs typeface="Arial" panose="020B0604020202020204" pitchFamily="34" charset="0"/>
              </a:rPr>
              <a:t>典型材料</a:t>
            </a:r>
          </a:p>
          <a:p>
            <a:pPr lvl="1" eaLnBrk="1" hangingPunct="1">
              <a:lnSpc>
                <a:spcPct val="90000"/>
              </a:lnSpc>
            </a:pPr>
            <a:r>
              <a:rPr lang="en-US" altLang="zh-CN" sz="2400" b="1">
                <a:latin typeface="微软雅黑" panose="020B0503020204020204" pitchFamily="34" charset="-122"/>
                <a:ea typeface="微软雅黑" panose="020B0503020204020204" pitchFamily="34" charset="-122"/>
                <a:cs typeface="Arial" panose="020B0604020202020204" pitchFamily="34" charset="0"/>
              </a:rPr>
              <a:t>III-V</a:t>
            </a:r>
            <a:r>
              <a:rPr lang="zh-CN" altLang="en-US" sz="2400" b="1">
                <a:latin typeface="微软雅黑" panose="020B0503020204020204" pitchFamily="34" charset="-122"/>
                <a:ea typeface="微软雅黑" panose="020B0503020204020204" pitchFamily="34" charset="-122"/>
                <a:cs typeface="Arial" panose="020B0604020202020204" pitchFamily="34" charset="0"/>
              </a:rPr>
              <a:t>族材料</a:t>
            </a:r>
          </a:p>
          <a:p>
            <a:pPr lvl="2" eaLnBrk="1" hangingPunct="1">
              <a:lnSpc>
                <a:spcPct val="90000"/>
              </a:lnSpc>
            </a:pPr>
            <a:r>
              <a:rPr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GaAs, InP, GaP, AlAs</a:t>
            </a:r>
          </a:p>
          <a:p>
            <a:pPr lvl="1" eaLnBrk="1" hangingPunct="1">
              <a:lnSpc>
                <a:spcPct val="90000"/>
              </a:lnSpc>
            </a:pPr>
            <a:r>
              <a:rPr lang="en-US" altLang="zh-CN" sz="2400" b="1">
                <a:latin typeface="微软雅黑" panose="020B0503020204020204" pitchFamily="34" charset="-122"/>
                <a:ea typeface="微软雅黑" panose="020B0503020204020204" pitchFamily="34" charset="-122"/>
                <a:cs typeface="Arial" panose="020B0604020202020204" pitchFamily="34" charset="0"/>
              </a:rPr>
              <a:t>II-VI</a:t>
            </a:r>
            <a:r>
              <a:rPr lang="zh-CN" altLang="en-US" sz="2400" b="1">
                <a:latin typeface="微软雅黑" panose="020B0503020204020204" pitchFamily="34" charset="-122"/>
                <a:ea typeface="微软雅黑" panose="020B0503020204020204" pitchFamily="34" charset="-122"/>
                <a:cs typeface="Arial" panose="020B0604020202020204" pitchFamily="34" charset="0"/>
              </a:rPr>
              <a:t>族材料</a:t>
            </a:r>
          </a:p>
          <a:p>
            <a:pPr lvl="2" eaLnBrk="1" hangingPunct="1">
              <a:lnSpc>
                <a:spcPct val="90000"/>
              </a:lnSpc>
            </a:pPr>
            <a:r>
              <a:rPr lang="en-US" altLang="zh-CN" sz="2000" b="1">
                <a:solidFill>
                  <a:srgbClr val="0000FF"/>
                </a:solidFill>
                <a:latin typeface="微软雅黑" panose="020B0503020204020204" pitchFamily="34" charset="-122"/>
                <a:ea typeface="微软雅黑" panose="020B0503020204020204" pitchFamily="34" charset="-122"/>
                <a:cs typeface="Arial" panose="020B0604020202020204" pitchFamily="34" charset="0"/>
              </a:rPr>
              <a:t>ZnS, ZnSe</a:t>
            </a:r>
            <a:r>
              <a:rPr lang="zh-CN" altLang="en-US" sz="2000" b="1">
                <a:latin typeface="微软雅黑" panose="020B0503020204020204" pitchFamily="34" charset="-122"/>
                <a:ea typeface="微软雅黑" panose="020B0503020204020204" pitchFamily="34" charset="-122"/>
                <a:cs typeface="Arial" panose="020B0604020202020204" pitchFamily="34" charset="0"/>
              </a:rPr>
              <a:t>等</a:t>
            </a:r>
          </a:p>
        </p:txBody>
      </p:sp>
      <p:pic>
        <p:nvPicPr>
          <p:cNvPr id="390148" name="Picture 4" descr="zns_complex_motif_1">
            <a:extLst>
              <a:ext uri="{FF2B5EF4-FFF2-40B4-BE49-F238E27FC236}">
                <a16:creationId xmlns:a16="http://schemas.microsoft.com/office/drawing/2014/main" id="{1000A0EE-A580-658A-7174-A4C96E59B88B}"/>
              </a:ext>
            </a:extLst>
          </p:cNvPr>
          <p:cNvPicPr>
            <a:picLocks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5137150" y="1752600"/>
            <a:ext cx="3219450" cy="2062163"/>
          </a:xfrm>
          <a:noFill/>
        </p:spPr>
      </p:pic>
      <p:pic>
        <p:nvPicPr>
          <p:cNvPr id="390149" name="Picture 5">
            <a:extLst>
              <a:ext uri="{FF2B5EF4-FFF2-40B4-BE49-F238E27FC236}">
                <a16:creationId xmlns:a16="http://schemas.microsoft.com/office/drawing/2014/main" id="{F60D0452-5225-5479-C1D1-690C69831898}"/>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4951413" y="3959225"/>
            <a:ext cx="3590925" cy="2063750"/>
          </a:xfr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01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014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9014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90147">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901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90147">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0147">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0147">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0147">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014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a:extLst>
              <a:ext uri="{FF2B5EF4-FFF2-40B4-BE49-F238E27FC236}">
                <a16:creationId xmlns:a16="http://schemas.microsoft.com/office/drawing/2014/main" id="{F0BA48CF-CFEF-8E30-8733-5325808A1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563" y="252413"/>
            <a:ext cx="8270875" cy="6156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331" name="Text Box 3">
            <a:extLst>
              <a:ext uri="{FF2B5EF4-FFF2-40B4-BE49-F238E27FC236}">
                <a16:creationId xmlns:a16="http://schemas.microsoft.com/office/drawing/2014/main" id="{EE262619-B1F8-9705-0BD9-A813B2555E6D}"/>
              </a:ext>
            </a:extLst>
          </p:cNvPr>
          <p:cNvSpPr txBox="1">
            <a:spLocks noChangeArrowheads="1"/>
          </p:cNvSpPr>
          <p:nvPr/>
        </p:nvSpPr>
        <p:spPr bwMode="auto">
          <a:xfrm>
            <a:off x="7421563" y="1085850"/>
            <a:ext cx="1011237" cy="3381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三斜</a:t>
            </a:r>
          </a:p>
        </p:txBody>
      </p:sp>
      <p:sp>
        <p:nvSpPr>
          <p:cNvPr id="99332" name="Rectangle 4">
            <a:extLst>
              <a:ext uri="{FF2B5EF4-FFF2-40B4-BE49-F238E27FC236}">
                <a16:creationId xmlns:a16="http://schemas.microsoft.com/office/drawing/2014/main" id="{1C477309-E61D-BC43-9182-85ABCCA6D970}"/>
              </a:ext>
            </a:extLst>
          </p:cNvPr>
          <p:cNvSpPr>
            <a:spLocks noChangeArrowheads="1"/>
          </p:cNvSpPr>
          <p:nvPr/>
        </p:nvSpPr>
        <p:spPr bwMode="auto">
          <a:xfrm>
            <a:off x="7451725" y="1844675"/>
            <a:ext cx="792163"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9333" name="Rectangle 5">
            <a:extLst>
              <a:ext uri="{FF2B5EF4-FFF2-40B4-BE49-F238E27FC236}">
                <a16:creationId xmlns:a16="http://schemas.microsoft.com/office/drawing/2014/main" id="{7C12FF8F-432A-8DA4-38FF-1CC04203B202}"/>
              </a:ext>
            </a:extLst>
          </p:cNvPr>
          <p:cNvSpPr>
            <a:spLocks noChangeArrowheads="1"/>
          </p:cNvSpPr>
          <p:nvPr/>
        </p:nvSpPr>
        <p:spPr bwMode="auto">
          <a:xfrm>
            <a:off x="7235825" y="2636838"/>
            <a:ext cx="1368425"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9334" name="Text Box 6">
            <a:extLst>
              <a:ext uri="{FF2B5EF4-FFF2-40B4-BE49-F238E27FC236}">
                <a16:creationId xmlns:a16="http://schemas.microsoft.com/office/drawing/2014/main" id="{69421882-E055-01BD-4244-FD33946D4BF1}"/>
              </a:ext>
            </a:extLst>
          </p:cNvPr>
          <p:cNvSpPr txBox="1">
            <a:spLocks noChangeArrowheads="1"/>
          </p:cNvSpPr>
          <p:nvPr/>
        </p:nvSpPr>
        <p:spPr bwMode="auto">
          <a:xfrm>
            <a:off x="7164388" y="1747838"/>
            <a:ext cx="1500187" cy="4619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底心</a:t>
            </a: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单斜</a:t>
            </a:r>
          </a:p>
        </p:txBody>
      </p:sp>
      <p:sp>
        <p:nvSpPr>
          <p:cNvPr id="99335" name="Text Box 7">
            <a:extLst>
              <a:ext uri="{FF2B5EF4-FFF2-40B4-BE49-F238E27FC236}">
                <a16:creationId xmlns:a16="http://schemas.microsoft.com/office/drawing/2014/main" id="{72669075-7810-3B36-8EDC-CF8E2715DFF6}"/>
              </a:ext>
            </a:extLst>
          </p:cNvPr>
          <p:cNvSpPr txBox="1">
            <a:spLocks noChangeArrowheads="1"/>
          </p:cNvSpPr>
          <p:nvPr/>
        </p:nvSpPr>
        <p:spPr bwMode="auto">
          <a:xfrm>
            <a:off x="7164388" y="2349500"/>
            <a:ext cx="1439862" cy="830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底心</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体心</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面心</a:t>
            </a: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正交</a:t>
            </a:r>
          </a:p>
        </p:txBody>
      </p:sp>
      <p:sp>
        <p:nvSpPr>
          <p:cNvPr id="99336" name="Rectangle 8">
            <a:extLst>
              <a:ext uri="{FF2B5EF4-FFF2-40B4-BE49-F238E27FC236}">
                <a16:creationId xmlns:a16="http://schemas.microsoft.com/office/drawing/2014/main" id="{47FAFD55-7ECF-6F51-7140-A9C07998B581}"/>
              </a:ext>
            </a:extLst>
          </p:cNvPr>
          <p:cNvSpPr>
            <a:spLocks noChangeArrowheads="1"/>
          </p:cNvSpPr>
          <p:nvPr/>
        </p:nvSpPr>
        <p:spPr bwMode="auto">
          <a:xfrm>
            <a:off x="7451725" y="3357563"/>
            <a:ext cx="792163"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三角</a:t>
            </a:r>
          </a:p>
        </p:txBody>
      </p:sp>
      <p:sp>
        <p:nvSpPr>
          <p:cNvPr id="99337" name="Rectangle 9">
            <a:extLst>
              <a:ext uri="{FF2B5EF4-FFF2-40B4-BE49-F238E27FC236}">
                <a16:creationId xmlns:a16="http://schemas.microsoft.com/office/drawing/2014/main" id="{FAA02238-56EA-F957-F0A7-FB9351EC48E2}"/>
              </a:ext>
            </a:extLst>
          </p:cNvPr>
          <p:cNvSpPr>
            <a:spLocks noChangeArrowheads="1"/>
          </p:cNvSpPr>
          <p:nvPr/>
        </p:nvSpPr>
        <p:spPr bwMode="auto">
          <a:xfrm>
            <a:off x="7524750" y="4076700"/>
            <a:ext cx="792163"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9338" name="Text Box 10">
            <a:extLst>
              <a:ext uri="{FF2B5EF4-FFF2-40B4-BE49-F238E27FC236}">
                <a16:creationId xmlns:a16="http://schemas.microsoft.com/office/drawing/2014/main" id="{E3348B0C-174C-FF9C-F877-140AB01BDB3B}"/>
              </a:ext>
            </a:extLst>
          </p:cNvPr>
          <p:cNvSpPr txBox="1">
            <a:spLocks noChangeArrowheads="1"/>
          </p:cNvSpPr>
          <p:nvPr/>
        </p:nvSpPr>
        <p:spPr bwMode="auto">
          <a:xfrm>
            <a:off x="7164388" y="4124325"/>
            <a:ext cx="1552575" cy="4619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体心 </a:t>
            </a: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四方</a:t>
            </a:r>
          </a:p>
        </p:txBody>
      </p:sp>
      <p:sp>
        <p:nvSpPr>
          <p:cNvPr id="99339" name="Rectangle 11">
            <a:extLst>
              <a:ext uri="{FF2B5EF4-FFF2-40B4-BE49-F238E27FC236}">
                <a16:creationId xmlns:a16="http://schemas.microsoft.com/office/drawing/2014/main" id="{0C91A2DC-5366-9E9C-4E78-3119911AE6C2}"/>
              </a:ext>
            </a:extLst>
          </p:cNvPr>
          <p:cNvSpPr>
            <a:spLocks noChangeArrowheads="1"/>
          </p:cNvSpPr>
          <p:nvPr/>
        </p:nvSpPr>
        <p:spPr bwMode="auto">
          <a:xfrm>
            <a:off x="7451725" y="5013325"/>
            <a:ext cx="792163"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9340" name="Text Box 12">
            <a:extLst>
              <a:ext uri="{FF2B5EF4-FFF2-40B4-BE49-F238E27FC236}">
                <a16:creationId xmlns:a16="http://schemas.microsoft.com/office/drawing/2014/main" id="{18D462A0-26A7-4D80-EB42-18D21ADF5E70}"/>
              </a:ext>
            </a:extLst>
          </p:cNvPr>
          <p:cNvSpPr txBox="1">
            <a:spLocks noChangeArrowheads="1"/>
          </p:cNvSpPr>
          <p:nvPr/>
        </p:nvSpPr>
        <p:spPr bwMode="auto">
          <a:xfrm>
            <a:off x="7596188" y="4941888"/>
            <a:ext cx="598487" cy="3381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六角</a:t>
            </a:r>
          </a:p>
        </p:txBody>
      </p:sp>
      <p:sp>
        <p:nvSpPr>
          <p:cNvPr id="99341" name="Rectangle 13">
            <a:extLst>
              <a:ext uri="{FF2B5EF4-FFF2-40B4-BE49-F238E27FC236}">
                <a16:creationId xmlns:a16="http://schemas.microsoft.com/office/drawing/2014/main" id="{766EFFFE-EEB7-F95C-44C0-8F2203C72CC2}"/>
              </a:ext>
            </a:extLst>
          </p:cNvPr>
          <p:cNvSpPr>
            <a:spLocks noChangeArrowheads="1"/>
          </p:cNvSpPr>
          <p:nvPr/>
        </p:nvSpPr>
        <p:spPr bwMode="auto">
          <a:xfrm>
            <a:off x="7380288" y="5734050"/>
            <a:ext cx="1079500"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9342" name="Text Box 14">
            <a:extLst>
              <a:ext uri="{FF2B5EF4-FFF2-40B4-BE49-F238E27FC236}">
                <a16:creationId xmlns:a16="http://schemas.microsoft.com/office/drawing/2014/main" id="{0A8BE776-CE30-3E85-CF51-1A64107F4491}"/>
              </a:ext>
            </a:extLst>
          </p:cNvPr>
          <p:cNvSpPr txBox="1">
            <a:spLocks noChangeArrowheads="1"/>
          </p:cNvSpPr>
          <p:nvPr/>
        </p:nvSpPr>
        <p:spPr bwMode="auto">
          <a:xfrm>
            <a:off x="7092950" y="5607050"/>
            <a:ext cx="1692275" cy="708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体心</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面心 </a:t>
            </a:r>
          </a:p>
          <a:p>
            <a:pPr eaLnBrk="1" hangingPunct="1">
              <a:spcBef>
                <a:spcPct val="0"/>
              </a:spcBef>
              <a:buFontTx/>
              <a:buNone/>
            </a:pP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立方</a:t>
            </a:r>
          </a:p>
        </p:txBody>
      </p:sp>
      <p:sp>
        <p:nvSpPr>
          <p:cNvPr id="99343" name="Rectangle 16">
            <a:extLst>
              <a:ext uri="{FF2B5EF4-FFF2-40B4-BE49-F238E27FC236}">
                <a16:creationId xmlns:a16="http://schemas.microsoft.com/office/drawing/2014/main" id="{69C21D47-BFC0-0233-B4EB-3201199BFD11}"/>
              </a:ext>
            </a:extLst>
          </p:cNvPr>
          <p:cNvSpPr>
            <a:spLocks noChangeArrowheads="1"/>
          </p:cNvSpPr>
          <p:nvPr/>
        </p:nvSpPr>
        <p:spPr bwMode="auto">
          <a:xfrm>
            <a:off x="322263" y="2913063"/>
            <a:ext cx="8499475" cy="352901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9344" name="Picture 19">
            <a:extLst>
              <a:ext uri="{FF2B5EF4-FFF2-40B4-BE49-F238E27FC236}">
                <a16:creationId xmlns:a16="http://schemas.microsoft.com/office/drawing/2014/main" id="{2B2E4929-53EB-86A9-9780-0C684026C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3344863"/>
            <a:ext cx="2028825"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5" name="Text Box 21">
            <a:extLst>
              <a:ext uri="{FF2B5EF4-FFF2-40B4-BE49-F238E27FC236}">
                <a16:creationId xmlns:a16="http://schemas.microsoft.com/office/drawing/2014/main" id="{5CC3FA9B-3037-76E2-EAA6-DF108EE3F980}"/>
              </a:ext>
            </a:extLst>
          </p:cNvPr>
          <p:cNvSpPr txBox="1">
            <a:spLocks noChangeArrowheads="1"/>
          </p:cNvSpPr>
          <p:nvPr/>
        </p:nvSpPr>
        <p:spPr bwMode="auto">
          <a:xfrm>
            <a:off x="757238" y="5721350"/>
            <a:ext cx="21082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单斜 （石膏）</a:t>
            </a:r>
          </a:p>
        </p:txBody>
      </p:sp>
      <p:sp>
        <p:nvSpPr>
          <p:cNvPr id="99346" name="Rectangle 25">
            <a:extLst>
              <a:ext uri="{FF2B5EF4-FFF2-40B4-BE49-F238E27FC236}">
                <a16:creationId xmlns:a16="http://schemas.microsoft.com/office/drawing/2014/main" id="{596A92BB-0BA5-167E-7AFD-4B82DDC0B818}"/>
              </a:ext>
            </a:extLst>
          </p:cNvPr>
          <p:cNvSpPr>
            <a:spLocks noChangeArrowheads="1"/>
          </p:cNvSpPr>
          <p:nvPr/>
        </p:nvSpPr>
        <p:spPr bwMode="auto">
          <a:xfrm>
            <a:off x="468313" y="1700213"/>
            <a:ext cx="8207375" cy="72072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9347" name="Picture 26">
            <a:extLst>
              <a:ext uri="{FF2B5EF4-FFF2-40B4-BE49-F238E27FC236}">
                <a16:creationId xmlns:a16="http://schemas.microsoft.com/office/drawing/2014/main" id="{221E4EE9-82A2-CA6E-F72E-92B0C54E66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3273425"/>
            <a:ext cx="2441575"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48" name="Text Box 27">
            <a:extLst>
              <a:ext uri="{FF2B5EF4-FFF2-40B4-BE49-F238E27FC236}">
                <a16:creationId xmlns:a16="http://schemas.microsoft.com/office/drawing/2014/main" id="{1B1D2798-782F-52E4-8B14-1D0D13BE52ED}"/>
              </a:ext>
            </a:extLst>
          </p:cNvPr>
          <p:cNvSpPr txBox="1">
            <a:spLocks noChangeArrowheads="1"/>
          </p:cNvSpPr>
          <p:nvPr/>
        </p:nvSpPr>
        <p:spPr bwMode="auto">
          <a:xfrm>
            <a:off x="3313113" y="5792788"/>
            <a:ext cx="28162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底心单斜 （石膏）</a:t>
            </a:r>
          </a:p>
        </p:txBody>
      </p:sp>
      <p:sp>
        <p:nvSpPr>
          <p:cNvPr id="99349" name="灯片编号占位符 3">
            <a:extLst>
              <a:ext uri="{FF2B5EF4-FFF2-40B4-BE49-F238E27FC236}">
                <a16:creationId xmlns:a16="http://schemas.microsoft.com/office/drawing/2014/main" id="{F45D82C6-45CE-C36F-F55C-38880576722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8585254-4BE6-4F29-84D0-5AB0B578B0B9}"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60</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a:extLst>
              <a:ext uri="{FF2B5EF4-FFF2-40B4-BE49-F238E27FC236}">
                <a16:creationId xmlns:a16="http://schemas.microsoft.com/office/drawing/2014/main" id="{B4A74195-E1A1-DAFB-B703-A7EACD4AD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563" y="252413"/>
            <a:ext cx="8270875" cy="6156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5" name="Text Box 3">
            <a:extLst>
              <a:ext uri="{FF2B5EF4-FFF2-40B4-BE49-F238E27FC236}">
                <a16:creationId xmlns:a16="http://schemas.microsoft.com/office/drawing/2014/main" id="{9B38A8B8-9610-5034-C1C8-B0075DECF6EA}"/>
              </a:ext>
            </a:extLst>
          </p:cNvPr>
          <p:cNvSpPr txBox="1">
            <a:spLocks noChangeArrowheads="1"/>
          </p:cNvSpPr>
          <p:nvPr/>
        </p:nvSpPr>
        <p:spPr bwMode="auto">
          <a:xfrm>
            <a:off x="7421563" y="1085850"/>
            <a:ext cx="1011237" cy="3381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三斜</a:t>
            </a:r>
          </a:p>
        </p:txBody>
      </p:sp>
      <p:sp>
        <p:nvSpPr>
          <p:cNvPr id="100356" name="Rectangle 4">
            <a:extLst>
              <a:ext uri="{FF2B5EF4-FFF2-40B4-BE49-F238E27FC236}">
                <a16:creationId xmlns:a16="http://schemas.microsoft.com/office/drawing/2014/main" id="{181E5677-9E96-387B-DF3A-93A558DD9B50}"/>
              </a:ext>
            </a:extLst>
          </p:cNvPr>
          <p:cNvSpPr>
            <a:spLocks noChangeArrowheads="1"/>
          </p:cNvSpPr>
          <p:nvPr/>
        </p:nvSpPr>
        <p:spPr bwMode="auto">
          <a:xfrm>
            <a:off x="7451725" y="1844675"/>
            <a:ext cx="792163"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0357" name="Rectangle 5">
            <a:extLst>
              <a:ext uri="{FF2B5EF4-FFF2-40B4-BE49-F238E27FC236}">
                <a16:creationId xmlns:a16="http://schemas.microsoft.com/office/drawing/2014/main" id="{281E6455-5BD2-2D04-149C-0C10DED2FE9D}"/>
              </a:ext>
            </a:extLst>
          </p:cNvPr>
          <p:cNvSpPr>
            <a:spLocks noChangeArrowheads="1"/>
          </p:cNvSpPr>
          <p:nvPr/>
        </p:nvSpPr>
        <p:spPr bwMode="auto">
          <a:xfrm>
            <a:off x="7235825" y="2636838"/>
            <a:ext cx="1368425"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0358" name="Text Box 6">
            <a:extLst>
              <a:ext uri="{FF2B5EF4-FFF2-40B4-BE49-F238E27FC236}">
                <a16:creationId xmlns:a16="http://schemas.microsoft.com/office/drawing/2014/main" id="{0CBFD5A3-1CC2-B7D5-AD12-CF98B8989B5F}"/>
              </a:ext>
            </a:extLst>
          </p:cNvPr>
          <p:cNvSpPr txBox="1">
            <a:spLocks noChangeArrowheads="1"/>
          </p:cNvSpPr>
          <p:nvPr/>
        </p:nvSpPr>
        <p:spPr bwMode="auto">
          <a:xfrm>
            <a:off x="7164388" y="1747838"/>
            <a:ext cx="1500187" cy="4619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底心</a:t>
            </a: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单斜</a:t>
            </a:r>
          </a:p>
        </p:txBody>
      </p:sp>
      <p:sp>
        <p:nvSpPr>
          <p:cNvPr id="100359" name="Text Box 7">
            <a:extLst>
              <a:ext uri="{FF2B5EF4-FFF2-40B4-BE49-F238E27FC236}">
                <a16:creationId xmlns:a16="http://schemas.microsoft.com/office/drawing/2014/main" id="{D19AF960-000F-6E98-BBB0-F5AB5A5A55EF}"/>
              </a:ext>
            </a:extLst>
          </p:cNvPr>
          <p:cNvSpPr txBox="1">
            <a:spLocks noChangeArrowheads="1"/>
          </p:cNvSpPr>
          <p:nvPr/>
        </p:nvSpPr>
        <p:spPr bwMode="auto">
          <a:xfrm>
            <a:off x="7164388" y="2349500"/>
            <a:ext cx="1439862" cy="830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底心</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体心</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面心</a:t>
            </a: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正交</a:t>
            </a:r>
          </a:p>
        </p:txBody>
      </p:sp>
      <p:sp>
        <p:nvSpPr>
          <p:cNvPr id="100360" name="Rectangle 8">
            <a:extLst>
              <a:ext uri="{FF2B5EF4-FFF2-40B4-BE49-F238E27FC236}">
                <a16:creationId xmlns:a16="http://schemas.microsoft.com/office/drawing/2014/main" id="{57E1D2EC-3480-92E6-4DA3-D1B8042A0181}"/>
              </a:ext>
            </a:extLst>
          </p:cNvPr>
          <p:cNvSpPr>
            <a:spLocks noChangeArrowheads="1"/>
          </p:cNvSpPr>
          <p:nvPr/>
        </p:nvSpPr>
        <p:spPr bwMode="auto">
          <a:xfrm>
            <a:off x="7451725" y="3357563"/>
            <a:ext cx="792163"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三角</a:t>
            </a:r>
          </a:p>
        </p:txBody>
      </p:sp>
      <p:sp>
        <p:nvSpPr>
          <p:cNvPr id="100361" name="Rectangle 9">
            <a:extLst>
              <a:ext uri="{FF2B5EF4-FFF2-40B4-BE49-F238E27FC236}">
                <a16:creationId xmlns:a16="http://schemas.microsoft.com/office/drawing/2014/main" id="{1CE615EB-D760-847E-24E6-D6FECA8965FE}"/>
              </a:ext>
            </a:extLst>
          </p:cNvPr>
          <p:cNvSpPr>
            <a:spLocks noChangeArrowheads="1"/>
          </p:cNvSpPr>
          <p:nvPr/>
        </p:nvSpPr>
        <p:spPr bwMode="auto">
          <a:xfrm>
            <a:off x="7524750" y="4076700"/>
            <a:ext cx="792163"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0362" name="Text Box 10">
            <a:extLst>
              <a:ext uri="{FF2B5EF4-FFF2-40B4-BE49-F238E27FC236}">
                <a16:creationId xmlns:a16="http://schemas.microsoft.com/office/drawing/2014/main" id="{D229AD0C-ED77-52C1-8570-17FBA92DC0A8}"/>
              </a:ext>
            </a:extLst>
          </p:cNvPr>
          <p:cNvSpPr txBox="1">
            <a:spLocks noChangeArrowheads="1"/>
          </p:cNvSpPr>
          <p:nvPr/>
        </p:nvSpPr>
        <p:spPr bwMode="auto">
          <a:xfrm>
            <a:off x="7164388" y="4124325"/>
            <a:ext cx="1552575" cy="4619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体心 </a:t>
            </a: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四方</a:t>
            </a:r>
          </a:p>
        </p:txBody>
      </p:sp>
      <p:sp>
        <p:nvSpPr>
          <p:cNvPr id="100363" name="Rectangle 11">
            <a:extLst>
              <a:ext uri="{FF2B5EF4-FFF2-40B4-BE49-F238E27FC236}">
                <a16:creationId xmlns:a16="http://schemas.microsoft.com/office/drawing/2014/main" id="{BA8EA10C-2F27-D739-924C-A905A38926A2}"/>
              </a:ext>
            </a:extLst>
          </p:cNvPr>
          <p:cNvSpPr>
            <a:spLocks noChangeArrowheads="1"/>
          </p:cNvSpPr>
          <p:nvPr/>
        </p:nvSpPr>
        <p:spPr bwMode="auto">
          <a:xfrm>
            <a:off x="7451725" y="5013325"/>
            <a:ext cx="792163"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0364" name="Text Box 12">
            <a:extLst>
              <a:ext uri="{FF2B5EF4-FFF2-40B4-BE49-F238E27FC236}">
                <a16:creationId xmlns:a16="http://schemas.microsoft.com/office/drawing/2014/main" id="{601EC99F-60BB-37ED-5AED-9F8062F1A97E}"/>
              </a:ext>
            </a:extLst>
          </p:cNvPr>
          <p:cNvSpPr txBox="1">
            <a:spLocks noChangeArrowheads="1"/>
          </p:cNvSpPr>
          <p:nvPr/>
        </p:nvSpPr>
        <p:spPr bwMode="auto">
          <a:xfrm>
            <a:off x="7596188" y="4941888"/>
            <a:ext cx="598487" cy="3381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六角</a:t>
            </a:r>
          </a:p>
        </p:txBody>
      </p:sp>
      <p:sp>
        <p:nvSpPr>
          <p:cNvPr id="100365" name="Rectangle 13">
            <a:extLst>
              <a:ext uri="{FF2B5EF4-FFF2-40B4-BE49-F238E27FC236}">
                <a16:creationId xmlns:a16="http://schemas.microsoft.com/office/drawing/2014/main" id="{3B4FAFBE-E502-9152-3B0F-9C1215DEE99D}"/>
              </a:ext>
            </a:extLst>
          </p:cNvPr>
          <p:cNvSpPr>
            <a:spLocks noChangeArrowheads="1"/>
          </p:cNvSpPr>
          <p:nvPr/>
        </p:nvSpPr>
        <p:spPr bwMode="auto">
          <a:xfrm>
            <a:off x="7380288" y="5734050"/>
            <a:ext cx="1079500"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0366" name="Text Box 14">
            <a:extLst>
              <a:ext uri="{FF2B5EF4-FFF2-40B4-BE49-F238E27FC236}">
                <a16:creationId xmlns:a16="http://schemas.microsoft.com/office/drawing/2014/main" id="{58C232FA-938E-3CA1-8A06-7CB9BA69E312}"/>
              </a:ext>
            </a:extLst>
          </p:cNvPr>
          <p:cNvSpPr txBox="1">
            <a:spLocks noChangeArrowheads="1"/>
          </p:cNvSpPr>
          <p:nvPr/>
        </p:nvSpPr>
        <p:spPr bwMode="auto">
          <a:xfrm>
            <a:off x="7092950" y="5607050"/>
            <a:ext cx="1692275" cy="708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体心</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面心 </a:t>
            </a:r>
          </a:p>
          <a:p>
            <a:pPr eaLnBrk="1" hangingPunct="1">
              <a:spcBef>
                <a:spcPct val="0"/>
              </a:spcBef>
              <a:buFontTx/>
              <a:buNone/>
            </a:pP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立方</a:t>
            </a:r>
          </a:p>
        </p:txBody>
      </p:sp>
      <p:sp>
        <p:nvSpPr>
          <p:cNvPr id="100367" name="Rectangle 15">
            <a:extLst>
              <a:ext uri="{FF2B5EF4-FFF2-40B4-BE49-F238E27FC236}">
                <a16:creationId xmlns:a16="http://schemas.microsoft.com/office/drawing/2014/main" id="{1DD0C98D-BE24-7398-D94A-61BB1219B8D9}"/>
              </a:ext>
            </a:extLst>
          </p:cNvPr>
          <p:cNvSpPr>
            <a:spLocks noChangeArrowheads="1"/>
          </p:cNvSpPr>
          <p:nvPr/>
        </p:nvSpPr>
        <p:spPr bwMode="auto">
          <a:xfrm>
            <a:off x="250825" y="3213100"/>
            <a:ext cx="8497888" cy="3529013"/>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0368" name="Picture 18">
            <a:extLst>
              <a:ext uri="{FF2B5EF4-FFF2-40B4-BE49-F238E27FC236}">
                <a16:creationId xmlns:a16="http://schemas.microsoft.com/office/drawing/2014/main" id="{DC68B0F3-9E2B-958F-1ABA-50BE11716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3500438"/>
            <a:ext cx="2097087" cy="266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69" name="Text Box 19">
            <a:extLst>
              <a:ext uri="{FF2B5EF4-FFF2-40B4-BE49-F238E27FC236}">
                <a16:creationId xmlns:a16="http://schemas.microsoft.com/office/drawing/2014/main" id="{D0E866B5-914F-3E90-6B8C-39BE6EB7BEBB}"/>
              </a:ext>
            </a:extLst>
          </p:cNvPr>
          <p:cNvSpPr txBox="1">
            <a:spLocks noChangeArrowheads="1"/>
          </p:cNvSpPr>
          <p:nvPr/>
        </p:nvSpPr>
        <p:spPr bwMode="auto">
          <a:xfrm>
            <a:off x="412750" y="6084888"/>
            <a:ext cx="25050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正交 （正交硫）</a:t>
            </a:r>
          </a:p>
        </p:txBody>
      </p:sp>
      <p:sp>
        <p:nvSpPr>
          <p:cNvPr id="100370" name="Rectangle 20">
            <a:extLst>
              <a:ext uri="{FF2B5EF4-FFF2-40B4-BE49-F238E27FC236}">
                <a16:creationId xmlns:a16="http://schemas.microsoft.com/office/drawing/2014/main" id="{EE2BCDF0-3287-F482-4619-D6E0362D4CB9}"/>
              </a:ext>
            </a:extLst>
          </p:cNvPr>
          <p:cNvSpPr>
            <a:spLocks noChangeArrowheads="1"/>
          </p:cNvSpPr>
          <p:nvPr/>
        </p:nvSpPr>
        <p:spPr bwMode="auto">
          <a:xfrm>
            <a:off x="468313" y="2420938"/>
            <a:ext cx="8207375" cy="72072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0371" name="Picture 22">
            <a:extLst>
              <a:ext uri="{FF2B5EF4-FFF2-40B4-BE49-F238E27FC236}">
                <a16:creationId xmlns:a16="http://schemas.microsoft.com/office/drawing/2014/main" id="{DA26D9A9-2E2E-D207-35D2-1503BE2005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4724400"/>
            <a:ext cx="1795462"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2" name="Picture 23">
            <a:extLst>
              <a:ext uri="{FF2B5EF4-FFF2-40B4-BE49-F238E27FC236}">
                <a16:creationId xmlns:a16="http://schemas.microsoft.com/office/drawing/2014/main" id="{E437BFE7-5BFA-762C-4861-8F2002885A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8125" y="5100638"/>
            <a:ext cx="1706563"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73" name="Picture 24">
            <a:extLst>
              <a:ext uri="{FF2B5EF4-FFF2-40B4-BE49-F238E27FC236}">
                <a16:creationId xmlns:a16="http://schemas.microsoft.com/office/drawing/2014/main" id="{92229852-6F07-18F4-4293-C06115502A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3444875"/>
            <a:ext cx="1728788"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74" name="Text Box 25">
            <a:extLst>
              <a:ext uri="{FF2B5EF4-FFF2-40B4-BE49-F238E27FC236}">
                <a16:creationId xmlns:a16="http://schemas.microsoft.com/office/drawing/2014/main" id="{D019110F-23F5-0949-5CBE-063E94C3B211}"/>
              </a:ext>
            </a:extLst>
          </p:cNvPr>
          <p:cNvSpPr txBox="1">
            <a:spLocks noChangeArrowheads="1"/>
          </p:cNvSpPr>
          <p:nvPr/>
        </p:nvSpPr>
        <p:spPr bwMode="auto">
          <a:xfrm>
            <a:off x="4727575" y="6011863"/>
            <a:ext cx="1498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体心正交 </a:t>
            </a:r>
          </a:p>
        </p:txBody>
      </p:sp>
      <p:sp>
        <p:nvSpPr>
          <p:cNvPr id="100375" name="Text Box 26">
            <a:extLst>
              <a:ext uri="{FF2B5EF4-FFF2-40B4-BE49-F238E27FC236}">
                <a16:creationId xmlns:a16="http://schemas.microsoft.com/office/drawing/2014/main" id="{9113D9A0-358C-B6DA-64A2-FBFF22026032}"/>
              </a:ext>
            </a:extLst>
          </p:cNvPr>
          <p:cNvSpPr txBox="1">
            <a:spLocks noChangeArrowheads="1"/>
          </p:cNvSpPr>
          <p:nvPr/>
        </p:nvSpPr>
        <p:spPr bwMode="auto">
          <a:xfrm>
            <a:off x="6804025" y="4700588"/>
            <a:ext cx="1498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面心正交 </a:t>
            </a:r>
          </a:p>
        </p:txBody>
      </p:sp>
      <p:sp>
        <p:nvSpPr>
          <p:cNvPr id="100376" name="Text Box 27">
            <a:extLst>
              <a:ext uri="{FF2B5EF4-FFF2-40B4-BE49-F238E27FC236}">
                <a16:creationId xmlns:a16="http://schemas.microsoft.com/office/drawing/2014/main" id="{65FCD0A3-6CFB-0C81-A49D-A8B53BE51756}"/>
              </a:ext>
            </a:extLst>
          </p:cNvPr>
          <p:cNvSpPr txBox="1">
            <a:spLocks noChangeArrowheads="1"/>
          </p:cNvSpPr>
          <p:nvPr/>
        </p:nvSpPr>
        <p:spPr bwMode="auto">
          <a:xfrm>
            <a:off x="2916238" y="4724400"/>
            <a:ext cx="14986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底心正交 </a:t>
            </a:r>
          </a:p>
        </p:txBody>
      </p:sp>
      <p:sp>
        <p:nvSpPr>
          <p:cNvPr id="100377" name="灯片编号占位符 3">
            <a:extLst>
              <a:ext uri="{FF2B5EF4-FFF2-40B4-BE49-F238E27FC236}">
                <a16:creationId xmlns:a16="http://schemas.microsoft.com/office/drawing/2014/main" id="{5B25C8F0-25B4-4A03-2DAD-B47AAAB239C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A76539A-5945-48C7-ABCB-06432AFE2EB2}"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61</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a:extLst>
              <a:ext uri="{FF2B5EF4-FFF2-40B4-BE49-F238E27FC236}">
                <a16:creationId xmlns:a16="http://schemas.microsoft.com/office/drawing/2014/main" id="{6C89BD18-E4B4-8DC0-F08B-82AE547B7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563" y="252413"/>
            <a:ext cx="8270875" cy="6156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1379" name="Text Box 3">
            <a:extLst>
              <a:ext uri="{FF2B5EF4-FFF2-40B4-BE49-F238E27FC236}">
                <a16:creationId xmlns:a16="http://schemas.microsoft.com/office/drawing/2014/main" id="{084047AB-12F0-7031-53BD-769A145CEB97}"/>
              </a:ext>
            </a:extLst>
          </p:cNvPr>
          <p:cNvSpPr txBox="1">
            <a:spLocks noChangeArrowheads="1"/>
          </p:cNvSpPr>
          <p:nvPr/>
        </p:nvSpPr>
        <p:spPr bwMode="auto">
          <a:xfrm>
            <a:off x="7421563" y="1085850"/>
            <a:ext cx="1011237" cy="3381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三斜</a:t>
            </a:r>
          </a:p>
        </p:txBody>
      </p:sp>
      <p:sp>
        <p:nvSpPr>
          <p:cNvPr id="101380" name="Rectangle 4">
            <a:extLst>
              <a:ext uri="{FF2B5EF4-FFF2-40B4-BE49-F238E27FC236}">
                <a16:creationId xmlns:a16="http://schemas.microsoft.com/office/drawing/2014/main" id="{3657508F-22DD-D4D6-EDF2-91BD0FCB5B3B}"/>
              </a:ext>
            </a:extLst>
          </p:cNvPr>
          <p:cNvSpPr>
            <a:spLocks noChangeArrowheads="1"/>
          </p:cNvSpPr>
          <p:nvPr/>
        </p:nvSpPr>
        <p:spPr bwMode="auto">
          <a:xfrm>
            <a:off x="7451725" y="1844675"/>
            <a:ext cx="792163"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1381" name="Rectangle 5">
            <a:extLst>
              <a:ext uri="{FF2B5EF4-FFF2-40B4-BE49-F238E27FC236}">
                <a16:creationId xmlns:a16="http://schemas.microsoft.com/office/drawing/2014/main" id="{1771647E-EE4B-7025-BBA6-25EC373241C0}"/>
              </a:ext>
            </a:extLst>
          </p:cNvPr>
          <p:cNvSpPr>
            <a:spLocks noChangeArrowheads="1"/>
          </p:cNvSpPr>
          <p:nvPr/>
        </p:nvSpPr>
        <p:spPr bwMode="auto">
          <a:xfrm>
            <a:off x="7235825" y="2636838"/>
            <a:ext cx="1368425"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1382" name="Text Box 6">
            <a:extLst>
              <a:ext uri="{FF2B5EF4-FFF2-40B4-BE49-F238E27FC236}">
                <a16:creationId xmlns:a16="http://schemas.microsoft.com/office/drawing/2014/main" id="{C6E14725-4261-F847-71E6-2657FF34107A}"/>
              </a:ext>
            </a:extLst>
          </p:cNvPr>
          <p:cNvSpPr txBox="1">
            <a:spLocks noChangeArrowheads="1"/>
          </p:cNvSpPr>
          <p:nvPr/>
        </p:nvSpPr>
        <p:spPr bwMode="auto">
          <a:xfrm>
            <a:off x="7164388" y="1747838"/>
            <a:ext cx="1500187" cy="4619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底心</a:t>
            </a: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单斜</a:t>
            </a:r>
          </a:p>
        </p:txBody>
      </p:sp>
      <p:sp>
        <p:nvSpPr>
          <p:cNvPr id="101383" name="Text Box 7">
            <a:extLst>
              <a:ext uri="{FF2B5EF4-FFF2-40B4-BE49-F238E27FC236}">
                <a16:creationId xmlns:a16="http://schemas.microsoft.com/office/drawing/2014/main" id="{08F8031D-F700-9BD0-765A-3244E1C0077D}"/>
              </a:ext>
            </a:extLst>
          </p:cNvPr>
          <p:cNvSpPr txBox="1">
            <a:spLocks noChangeArrowheads="1"/>
          </p:cNvSpPr>
          <p:nvPr/>
        </p:nvSpPr>
        <p:spPr bwMode="auto">
          <a:xfrm>
            <a:off x="7164388" y="2349500"/>
            <a:ext cx="1439862" cy="830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底心</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体心</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面心</a:t>
            </a: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正交</a:t>
            </a:r>
          </a:p>
        </p:txBody>
      </p:sp>
      <p:sp>
        <p:nvSpPr>
          <p:cNvPr id="101384" name="Rectangle 8">
            <a:extLst>
              <a:ext uri="{FF2B5EF4-FFF2-40B4-BE49-F238E27FC236}">
                <a16:creationId xmlns:a16="http://schemas.microsoft.com/office/drawing/2014/main" id="{1D96906D-ACEF-C410-C632-665B317918F7}"/>
              </a:ext>
            </a:extLst>
          </p:cNvPr>
          <p:cNvSpPr>
            <a:spLocks noChangeArrowheads="1"/>
          </p:cNvSpPr>
          <p:nvPr/>
        </p:nvSpPr>
        <p:spPr bwMode="auto">
          <a:xfrm>
            <a:off x="7451725" y="3357563"/>
            <a:ext cx="792163"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三角</a:t>
            </a:r>
          </a:p>
        </p:txBody>
      </p:sp>
      <p:sp>
        <p:nvSpPr>
          <p:cNvPr id="101385" name="Rectangle 9">
            <a:extLst>
              <a:ext uri="{FF2B5EF4-FFF2-40B4-BE49-F238E27FC236}">
                <a16:creationId xmlns:a16="http://schemas.microsoft.com/office/drawing/2014/main" id="{254B1304-57A9-4050-3874-FA9D0F401BA4}"/>
              </a:ext>
            </a:extLst>
          </p:cNvPr>
          <p:cNvSpPr>
            <a:spLocks noChangeArrowheads="1"/>
          </p:cNvSpPr>
          <p:nvPr/>
        </p:nvSpPr>
        <p:spPr bwMode="auto">
          <a:xfrm>
            <a:off x="7524750" y="4076700"/>
            <a:ext cx="792163"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1386" name="Text Box 10">
            <a:extLst>
              <a:ext uri="{FF2B5EF4-FFF2-40B4-BE49-F238E27FC236}">
                <a16:creationId xmlns:a16="http://schemas.microsoft.com/office/drawing/2014/main" id="{004A87CC-6659-7A06-D2A2-9AC5A78115A0}"/>
              </a:ext>
            </a:extLst>
          </p:cNvPr>
          <p:cNvSpPr txBox="1">
            <a:spLocks noChangeArrowheads="1"/>
          </p:cNvSpPr>
          <p:nvPr/>
        </p:nvSpPr>
        <p:spPr bwMode="auto">
          <a:xfrm>
            <a:off x="7164388" y="4124325"/>
            <a:ext cx="1552575" cy="4619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体心 </a:t>
            </a: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四方</a:t>
            </a:r>
          </a:p>
        </p:txBody>
      </p:sp>
      <p:sp>
        <p:nvSpPr>
          <p:cNvPr id="101387" name="Rectangle 11">
            <a:extLst>
              <a:ext uri="{FF2B5EF4-FFF2-40B4-BE49-F238E27FC236}">
                <a16:creationId xmlns:a16="http://schemas.microsoft.com/office/drawing/2014/main" id="{9BFDFC5A-3E03-6B9C-158F-C7C10EC04602}"/>
              </a:ext>
            </a:extLst>
          </p:cNvPr>
          <p:cNvSpPr>
            <a:spLocks noChangeArrowheads="1"/>
          </p:cNvSpPr>
          <p:nvPr/>
        </p:nvSpPr>
        <p:spPr bwMode="auto">
          <a:xfrm>
            <a:off x="7451725" y="5013325"/>
            <a:ext cx="792163"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1388" name="Text Box 12">
            <a:extLst>
              <a:ext uri="{FF2B5EF4-FFF2-40B4-BE49-F238E27FC236}">
                <a16:creationId xmlns:a16="http://schemas.microsoft.com/office/drawing/2014/main" id="{EBC88CEE-06EF-01D3-4561-51F34541F0DC}"/>
              </a:ext>
            </a:extLst>
          </p:cNvPr>
          <p:cNvSpPr txBox="1">
            <a:spLocks noChangeArrowheads="1"/>
          </p:cNvSpPr>
          <p:nvPr/>
        </p:nvSpPr>
        <p:spPr bwMode="auto">
          <a:xfrm>
            <a:off x="7596188" y="4941888"/>
            <a:ext cx="598487" cy="3381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六角</a:t>
            </a:r>
          </a:p>
        </p:txBody>
      </p:sp>
      <p:sp>
        <p:nvSpPr>
          <p:cNvPr id="101389" name="Rectangle 13">
            <a:extLst>
              <a:ext uri="{FF2B5EF4-FFF2-40B4-BE49-F238E27FC236}">
                <a16:creationId xmlns:a16="http://schemas.microsoft.com/office/drawing/2014/main" id="{2ACD3CE3-DDB1-316B-98DB-4E34583D62EE}"/>
              </a:ext>
            </a:extLst>
          </p:cNvPr>
          <p:cNvSpPr>
            <a:spLocks noChangeArrowheads="1"/>
          </p:cNvSpPr>
          <p:nvPr/>
        </p:nvSpPr>
        <p:spPr bwMode="auto">
          <a:xfrm>
            <a:off x="7380288" y="5734050"/>
            <a:ext cx="1079500"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1390" name="Text Box 14">
            <a:extLst>
              <a:ext uri="{FF2B5EF4-FFF2-40B4-BE49-F238E27FC236}">
                <a16:creationId xmlns:a16="http://schemas.microsoft.com/office/drawing/2014/main" id="{EEADE3E1-B8A4-50DD-C0F3-EE42771290FB}"/>
              </a:ext>
            </a:extLst>
          </p:cNvPr>
          <p:cNvSpPr txBox="1">
            <a:spLocks noChangeArrowheads="1"/>
          </p:cNvSpPr>
          <p:nvPr/>
        </p:nvSpPr>
        <p:spPr bwMode="auto">
          <a:xfrm>
            <a:off x="7092950" y="5607050"/>
            <a:ext cx="1692275" cy="708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体心</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面心 </a:t>
            </a:r>
          </a:p>
          <a:p>
            <a:pPr eaLnBrk="1" hangingPunct="1">
              <a:spcBef>
                <a:spcPct val="0"/>
              </a:spcBef>
              <a:buFontTx/>
              <a:buNone/>
            </a:pP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立方</a:t>
            </a:r>
          </a:p>
        </p:txBody>
      </p:sp>
      <p:sp>
        <p:nvSpPr>
          <p:cNvPr id="101391" name="Rectangle 15">
            <a:extLst>
              <a:ext uri="{FF2B5EF4-FFF2-40B4-BE49-F238E27FC236}">
                <a16:creationId xmlns:a16="http://schemas.microsoft.com/office/drawing/2014/main" id="{C322C697-EF9F-3F61-6EFD-096874272A2C}"/>
              </a:ext>
            </a:extLst>
          </p:cNvPr>
          <p:cNvSpPr>
            <a:spLocks noChangeArrowheads="1"/>
          </p:cNvSpPr>
          <p:nvPr/>
        </p:nvSpPr>
        <p:spPr bwMode="auto">
          <a:xfrm>
            <a:off x="5724525" y="4005263"/>
            <a:ext cx="3024188" cy="2736850"/>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1392" name="Rectangle 18">
            <a:extLst>
              <a:ext uri="{FF2B5EF4-FFF2-40B4-BE49-F238E27FC236}">
                <a16:creationId xmlns:a16="http://schemas.microsoft.com/office/drawing/2014/main" id="{DFAAD3FB-3BB8-DC88-C4AA-CC16FE6E016D}"/>
              </a:ext>
            </a:extLst>
          </p:cNvPr>
          <p:cNvSpPr>
            <a:spLocks noChangeArrowheads="1"/>
          </p:cNvSpPr>
          <p:nvPr/>
        </p:nvSpPr>
        <p:spPr bwMode="auto">
          <a:xfrm>
            <a:off x="468313" y="3213100"/>
            <a:ext cx="8207375" cy="72072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1393" name="Text Box 24">
            <a:extLst>
              <a:ext uri="{FF2B5EF4-FFF2-40B4-BE49-F238E27FC236}">
                <a16:creationId xmlns:a16="http://schemas.microsoft.com/office/drawing/2014/main" id="{8EB685E6-1954-684D-AE84-5923A310F9E7}"/>
              </a:ext>
            </a:extLst>
          </p:cNvPr>
          <p:cNvSpPr txBox="1">
            <a:spLocks noChangeArrowheads="1"/>
          </p:cNvSpPr>
          <p:nvPr/>
        </p:nvSpPr>
        <p:spPr bwMode="auto">
          <a:xfrm>
            <a:off x="6732588" y="6140450"/>
            <a:ext cx="8921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三方 </a:t>
            </a:r>
          </a:p>
        </p:txBody>
      </p:sp>
      <p:pic>
        <p:nvPicPr>
          <p:cNvPr id="101394" name="Picture 25">
            <a:extLst>
              <a:ext uri="{FF2B5EF4-FFF2-40B4-BE49-F238E27FC236}">
                <a16:creationId xmlns:a16="http://schemas.microsoft.com/office/drawing/2014/main" id="{2779514E-4F50-0785-5CD0-0219B8C792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25" y="4508500"/>
            <a:ext cx="1727200"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95" name="灯片编号占位符 3">
            <a:extLst>
              <a:ext uri="{FF2B5EF4-FFF2-40B4-BE49-F238E27FC236}">
                <a16:creationId xmlns:a16="http://schemas.microsoft.com/office/drawing/2014/main" id="{7BB0BE55-7D4B-77F8-2938-1E638C6E9CC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7F5CD43-AA73-4BBD-901B-4448212EF3CB}"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62</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a:extLst>
              <a:ext uri="{FF2B5EF4-FFF2-40B4-BE49-F238E27FC236}">
                <a16:creationId xmlns:a16="http://schemas.microsoft.com/office/drawing/2014/main" id="{7D203CCF-7507-449B-C7AE-CECF1A892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563" y="252413"/>
            <a:ext cx="8270875" cy="6156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03" name="Text Box 3">
            <a:extLst>
              <a:ext uri="{FF2B5EF4-FFF2-40B4-BE49-F238E27FC236}">
                <a16:creationId xmlns:a16="http://schemas.microsoft.com/office/drawing/2014/main" id="{D7BC8D14-296C-F580-8324-8574B9AEA557}"/>
              </a:ext>
            </a:extLst>
          </p:cNvPr>
          <p:cNvSpPr txBox="1">
            <a:spLocks noChangeArrowheads="1"/>
          </p:cNvSpPr>
          <p:nvPr/>
        </p:nvSpPr>
        <p:spPr bwMode="auto">
          <a:xfrm>
            <a:off x="7421563" y="1085850"/>
            <a:ext cx="1011237" cy="3381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三斜</a:t>
            </a:r>
          </a:p>
        </p:txBody>
      </p:sp>
      <p:sp>
        <p:nvSpPr>
          <p:cNvPr id="102404" name="Rectangle 4">
            <a:extLst>
              <a:ext uri="{FF2B5EF4-FFF2-40B4-BE49-F238E27FC236}">
                <a16:creationId xmlns:a16="http://schemas.microsoft.com/office/drawing/2014/main" id="{3EE475FF-1FE9-4297-8763-82611E501F79}"/>
              </a:ext>
            </a:extLst>
          </p:cNvPr>
          <p:cNvSpPr>
            <a:spLocks noChangeArrowheads="1"/>
          </p:cNvSpPr>
          <p:nvPr/>
        </p:nvSpPr>
        <p:spPr bwMode="auto">
          <a:xfrm>
            <a:off x="7451725" y="1844675"/>
            <a:ext cx="792163"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2405" name="Rectangle 5">
            <a:extLst>
              <a:ext uri="{FF2B5EF4-FFF2-40B4-BE49-F238E27FC236}">
                <a16:creationId xmlns:a16="http://schemas.microsoft.com/office/drawing/2014/main" id="{33F55C8D-55A9-0EE0-66DC-AE7078C4A0D1}"/>
              </a:ext>
            </a:extLst>
          </p:cNvPr>
          <p:cNvSpPr>
            <a:spLocks noChangeArrowheads="1"/>
          </p:cNvSpPr>
          <p:nvPr/>
        </p:nvSpPr>
        <p:spPr bwMode="auto">
          <a:xfrm>
            <a:off x="7235825" y="2636838"/>
            <a:ext cx="1368425"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2406" name="Text Box 6">
            <a:extLst>
              <a:ext uri="{FF2B5EF4-FFF2-40B4-BE49-F238E27FC236}">
                <a16:creationId xmlns:a16="http://schemas.microsoft.com/office/drawing/2014/main" id="{98596998-551F-35A7-BC31-381C4903D946}"/>
              </a:ext>
            </a:extLst>
          </p:cNvPr>
          <p:cNvSpPr txBox="1">
            <a:spLocks noChangeArrowheads="1"/>
          </p:cNvSpPr>
          <p:nvPr/>
        </p:nvSpPr>
        <p:spPr bwMode="auto">
          <a:xfrm>
            <a:off x="7164388" y="1747838"/>
            <a:ext cx="1500187" cy="4619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底心</a:t>
            </a: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单斜</a:t>
            </a:r>
          </a:p>
        </p:txBody>
      </p:sp>
      <p:sp>
        <p:nvSpPr>
          <p:cNvPr id="102407" name="Text Box 7">
            <a:extLst>
              <a:ext uri="{FF2B5EF4-FFF2-40B4-BE49-F238E27FC236}">
                <a16:creationId xmlns:a16="http://schemas.microsoft.com/office/drawing/2014/main" id="{0214A443-8002-862D-0935-8A463C8E9B23}"/>
              </a:ext>
            </a:extLst>
          </p:cNvPr>
          <p:cNvSpPr txBox="1">
            <a:spLocks noChangeArrowheads="1"/>
          </p:cNvSpPr>
          <p:nvPr/>
        </p:nvSpPr>
        <p:spPr bwMode="auto">
          <a:xfrm>
            <a:off x="7164388" y="2349500"/>
            <a:ext cx="1439862" cy="8302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底心</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体心</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面心</a:t>
            </a: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正交</a:t>
            </a:r>
          </a:p>
        </p:txBody>
      </p:sp>
      <p:sp>
        <p:nvSpPr>
          <p:cNvPr id="102408" name="Rectangle 8">
            <a:extLst>
              <a:ext uri="{FF2B5EF4-FFF2-40B4-BE49-F238E27FC236}">
                <a16:creationId xmlns:a16="http://schemas.microsoft.com/office/drawing/2014/main" id="{6FBD4FD4-8FDB-F4F2-D258-751AB6CB2721}"/>
              </a:ext>
            </a:extLst>
          </p:cNvPr>
          <p:cNvSpPr>
            <a:spLocks noChangeArrowheads="1"/>
          </p:cNvSpPr>
          <p:nvPr/>
        </p:nvSpPr>
        <p:spPr bwMode="auto">
          <a:xfrm>
            <a:off x="7451725" y="3357563"/>
            <a:ext cx="792163"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三角</a:t>
            </a:r>
          </a:p>
        </p:txBody>
      </p:sp>
      <p:sp>
        <p:nvSpPr>
          <p:cNvPr id="102409" name="Rectangle 9">
            <a:extLst>
              <a:ext uri="{FF2B5EF4-FFF2-40B4-BE49-F238E27FC236}">
                <a16:creationId xmlns:a16="http://schemas.microsoft.com/office/drawing/2014/main" id="{A5FF8482-5171-BD81-B5E0-100DE9692CF7}"/>
              </a:ext>
            </a:extLst>
          </p:cNvPr>
          <p:cNvSpPr>
            <a:spLocks noChangeArrowheads="1"/>
          </p:cNvSpPr>
          <p:nvPr/>
        </p:nvSpPr>
        <p:spPr bwMode="auto">
          <a:xfrm>
            <a:off x="7524750" y="4076700"/>
            <a:ext cx="792163"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2410" name="Text Box 10">
            <a:extLst>
              <a:ext uri="{FF2B5EF4-FFF2-40B4-BE49-F238E27FC236}">
                <a16:creationId xmlns:a16="http://schemas.microsoft.com/office/drawing/2014/main" id="{F2E864EF-6403-A96A-7011-2CF8FC6F9D0E}"/>
              </a:ext>
            </a:extLst>
          </p:cNvPr>
          <p:cNvSpPr txBox="1">
            <a:spLocks noChangeArrowheads="1"/>
          </p:cNvSpPr>
          <p:nvPr/>
        </p:nvSpPr>
        <p:spPr bwMode="auto">
          <a:xfrm>
            <a:off x="7164388" y="4124325"/>
            <a:ext cx="1552575" cy="4619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体心 </a:t>
            </a: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四方</a:t>
            </a:r>
          </a:p>
        </p:txBody>
      </p:sp>
      <p:sp>
        <p:nvSpPr>
          <p:cNvPr id="102411" name="Rectangle 11">
            <a:extLst>
              <a:ext uri="{FF2B5EF4-FFF2-40B4-BE49-F238E27FC236}">
                <a16:creationId xmlns:a16="http://schemas.microsoft.com/office/drawing/2014/main" id="{523C314D-7FFA-C060-A27F-048DBEA07C4D}"/>
              </a:ext>
            </a:extLst>
          </p:cNvPr>
          <p:cNvSpPr>
            <a:spLocks noChangeArrowheads="1"/>
          </p:cNvSpPr>
          <p:nvPr/>
        </p:nvSpPr>
        <p:spPr bwMode="auto">
          <a:xfrm>
            <a:off x="7451725" y="5013325"/>
            <a:ext cx="792163"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2412" name="Text Box 12">
            <a:extLst>
              <a:ext uri="{FF2B5EF4-FFF2-40B4-BE49-F238E27FC236}">
                <a16:creationId xmlns:a16="http://schemas.microsoft.com/office/drawing/2014/main" id="{C3B0CE38-E21F-F174-ED6B-1B66CB873FF4}"/>
              </a:ext>
            </a:extLst>
          </p:cNvPr>
          <p:cNvSpPr txBox="1">
            <a:spLocks noChangeArrowheads="1"/>
          </p:cNvSpPr>
          <p:nvPr/>
        </p:nvSpPr>
        <p:spPr bwMode="auto">
          <a:xfrm>
            <a:off x="7596188" y="4941888"/>
            <a:ext cx="598487" cy="3381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六角</a:t>
            </a:r>
          </a:p>
        </p:txBody>
      </p:sp>
      <p:sp>
        <p:nvSpPr>
          <p:cNvPr id="102413" name="Rectangle 13">
            <a:extLst>
              <a:ext uri="{FF2B5EF4-FFF2-40B4-BE49-F238E27FC236}">
                <a16:creationId xmlns:a16="http://schemas.microsoft.com/office/drawing/2014/main" id="{0F9A6A59-16B0-E0F1-662D-0000A79D0F57}"/>
              </a:ext>
            </a:extLst>
          </p:cNvPr>
          <p:cNvSpPr>
            <a:spLocks noChangeArrowheads="1"/>
          </p:cNvSpPr>
          <p:nvPr/>
        </p:nvSpPr>
        <p:spPr bwMode="auto">
          <a:xfrm>
            <a:off x="7380288" y="5734050"/>
            <a:ext cx="1079500" cy="4318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2414" name="Text Box 14">
            <a:extLst>
              <a:ext uri="{FF2B5EF4-FFF2-40B4-BE49-F238E27FC236}">
                <a16:creationId xmlns:a16="http://schemas.microsoft.com/office/drawing/2014/main" id="{EF26A4D0-5B35-849A-975D-9BEB5A93412F}"/>
              </a:ext>
            </a:extLst>
          </p:cNvPr>
          <p:cNvSpPr txBox="1">
            <a:spLocks noChangeArrowheads="1"/>
          </p:cNvSpPr>
          <p:nvPr/>
        </p:nvSpPr>
        <p:spPr bwMode="auto">
          <a:xfrm>
            <a:off x="7092950" y="5607050"/>
            <a:ext cx="1692275" cy="708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简单</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体心</a:t>
            </a:r>
            <a:r>
              <a:rPr lang="en-US" altLang="zh-CN" sz="24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600" b="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面心 </a:t>
            </a:r>
          </a:p>
          <a:p>
            <a:pPr eaLnBrk="1" hangingPunct="1">
              <a:spcBef>
                <a:spcPct val="0"/>
              </a:spcBef>
              <a:buFontTx/>
              <a:buNone/>
            </a:pPr>
            <a:r>
              <a:rPr lang="zh-CN" altLang="en-US" sz="16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立方</a:t>
            </a:r>
          </a:p>
        </p:txBody>
      </p:sp>
      <p:sp>
        <p:nvSpPr>
          <p:cNvPr id="102415" name="Rectangle 15">
            <a:extLst>
              <a:ext uri="{FF2B5EF4-FFF2-40B4-BE49-F238E27FC236}">
                <a16:creationId xmlns:a16="http://schemas.microsoft.com/office/drawing/2014/main" id="{3DF59946-865E-C41C-2172-D068E969BE93}"/>
              </a:ext>
            </a:extLst>
          </p:cNvPr>
          <p:cNvSpPr>
            <a:spLocks noChangeArrowheads="1"/>
          </p:cNvSpPr>
          <p:nvPr/>
        </p:nvSpPr>
        <p:spPr bwMode="auto">
          <a:xfrm>
            <a:off x="971550" y="620713"/>
            <a:ext cx="5761038" cy="2808287"/>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2416" name="Rectangle 16">
            <a:extLst>
              <a:ext uri="{FF2B5EF4-FFF2-40B4-BE49-F238E27FC236}">
                <a16:creationId xmlns:a16="http://schemas.microsoft.com/office/drawing/2014/main" id="{26A90AF4-3807-72DF-7DD3-7BEE262DE70E}"/>
              </a:ext>
            </a:extLst>
          </p:cNvPr>
          <p:cNvSpPr>
            <a:spLocks noChangeArrowheads="1"/>
          </p:cNvSpPr>
          <p:nvPr/>
        </p:nvSpPr>
        <p:spPr bwMode="auto">
          <a:xfrm>
            <a:off x="468313" y="4003675"/>
            <a:ext cx="8207375" cy="720725"/>
          </a:xfrm>
          <a:prstGeom prst="rect">
            <a:avLst/>
          </a:prstGeom>
          <a:noFill/>
          <a:ln w="571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2417" name="Text Box 17">
            <a:extLst>
              <a:ext uri="{FF2B5EF4-FFF2-40B4-BE49-F238E27FC236}">
                <a16:creationId xmlns:a16="http://schemas.microsoft.com/office/drawing/2014/main" id="{44B6484D-E138-909E-C7D6-7D776680BDAE}"/>
              </a:ext>
            </a:extLst>
          </p:cNvPr>
          <p:cNvSpPr txBox="1">
            <a:spLocks noChangeArrowheads="1"/>
          </p:cNvSpPr>
          <p:nvPr/>
        </p:nvSpPr>
        <p:spPr bwMode="auto">
          <a:xfrm>
            <a:off x="1973263" y="2636838"/>
            <a:ext cx="8921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四方 </a:t>
            </a:r>
          </a:p>
        </p:txBody>
      </p:sp>
      <p:pic>
        <p:nvPicPr>
          <p:cNvPr id="102418" name="Picture 20">
            <a:extLst>
              <a:ext uri="{FF2B5EF4-FFF2-40B4-BE49-F238E27FC236}">
                <a16:creationId xmlns:a16="http://schemas.microsoft.com/office/drawing/2014/main" id="{B4E4AF1A-2E7B-0A43-5792-D7F3A492E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1052513"/>
            <a:ext cx="2332037" cy="157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19" name="Picture 21">
            <a:extLst>
              <a:ext uri="{FF2B5EF4-FFF2-40B4-BE49-F238E27FC236}">
                <a16:creationId xmlns:a16="http://schemas.microsoft.com/office/drawing/2014/main" id="{07308C28-25FB-7E61-391E-3CEFDDA5D9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1125538"/>
            <a:ext cx="2305050"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0" name="Text Box 22">
            <a:extLst>
              <a:ext uri="{FF2B5EF4-FFF2-40B4-BE49-F238E27FC236}">
                <a16:creationId xmlns:a16="http://schemas.microsoft.com/office/drawing/2014/main" id="{9C9AFDF9-22D9-15DE-A26A-121D38102100}"/>
              </a:ext>
            </a:extLst>
          </p:cNvPr>
          <p:cNvSpPr txBox="1">
            <a:spLocks noChangeArrowheads="1"/>
          </p:cNvSpPr>
          <p:nvPr/>
        </p:nvSpPr>
        <p:spPr bwMode="auto">
          <a:xfrm>
            <a:off x="4316413" y="2684463"/>
            <a:ext cx="14986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体心四方 </a:t>
            </a:r>
          </a:p>
        </p:txBody>
      </p:sp>
      <p:sp>
        <p:nvSpPr>
          <p:cNvPr id="102421" name="灯片编号占位符 3">
            <a:extLst>
              <a:ext uri="{FF2B5EF4-FFF2-40B4-BE49-F238E27FC236}">
                <a16:creationId xmlns:a16="http://schemas.microsoft.com/office/drawing/2014/main" id="{777AEADF-4CF6-1D73-B5E5-29ACACA3CA6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AF745E4-455E-4250-A2C1-B795412DA856}" type="slidenum">
              <a:rPr lang="en-US" altLang="zh-CN" sz="1200" b="1" smtClean="0">
                <a:latin typeface="Times New Roman" panose="02020603050405020304" pitchFamily="18" charset="0"/>
                <a:ea typeface="微软雅黑" panose="020B0503020204020204" pitchFamily="34" charset="-122"/>
                <a:cs typeface="Times New Roman" panose="02020603050405020304" pitchFamily="18" charset="0"/>
              </a:rPr>
              <a:pPr>
                <a:spcBef>
                  <a:spcPct val="0"/>
                </a:spcBef>
                <a:buFontTx/>
                <a:buNone/>
              </a:pPr>
              <a:t>63</a:t>
            </a:fld>
            <a:endParaRPr lang="en-US" altLang="zh-CN" sz="1200" b="1">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a:extLst>
              <a:ext uri="{FF2B5EF4-FFF2-40B4-BE49-F238E27FC236}">
                <a16:creationId xmlns:a16="http://schemas.microsoft.com/office/drawing/2014/main" id="{CDF8C1ED-CEB7-1DB2-7EBE-07704ACE81A9}"/>
              </a:ext>
            </a:extLst>
          </p:cNvPr>
          <p:cNvSpPr>
            <a:spLocks noChangeArrowheads="1"/>
          </p:cNvSpPr>
          <p:nvPr/>
        </p:nvSpPr>
        <p:spPr bwMode="auto">
          <a:xfrm>
            <a:off x="792163" y="1268413"/>
            <a:ext cx="7559675" cy="26781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en-US" altLang="zh-CN"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1984</a:t>
            </a:r>
            <a:r>
              <a:rPr lang="zh-CN" altLang="en-US"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年中国、美国、法国和以色列等国家的学者几乎同时在淬冷合金中发现了存在有</a:t>
            </a:r>
            <a:r>
              <a:rPr lang="en-US" altLang="zh-CN"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次对称轴</a:t>
            </a:r>
            <a:r>
              <a:rPr lang="zh-CN" altLang="en-US"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，确证这些合金相是具有长程定向有序，而</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没有周期平移有序</a:t>
            </a:r>
            <a:r>
              <a:rPr lang="zh-CN" altLang="en-US"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的一种封闭的正</a:t>
            </a:r>
            <a:r>
              <a:rPr lang="en-US" altLang="zh-CN"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面体相。以后又陆续发现了具有</a:t>
            </a:r>
            <a:r>
              <a:rPr lang="en-US" altLang="zh-CN"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8</a:t>
            </a:r>
            <a:r>
              <a:rPr lang="zh-CN" altLang="en-US"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次、</a:t>
            </a:r>
            <a:r>
              <a:rPr lang="en-US" altLang="zh-CN"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次、</a:t>
            </a:r>
            <a:r>
              <a:rPr lang="en-US" altLang="zh-CN"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12</a:t>
            </a:r>
            <a:r>
              <a:rPr lang="zh-CN" altLang="en-US"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次对称的准晶结构。</a:t>
            </a:r>
            <a:endParaRPr lang="en-US" altLang="zh-CN"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algn="just" eaLnBrk="1" hangingPunct="1">
              <a:spcBef>
                <a:spcPct val="0"/>
              </a:spcBef>
              <a:buFontTx/>
              <a:buNone/>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注意：</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具有</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周期性结构的晶体</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只可能有</a:t>
            </a:r>
            <a:r>
              <a:rPr lang="en-US" altLang="zh-CN"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次对称轴</a:t>
            </a:r>
          </a:p>
        </p:txBody>
      </p:sp>
      <p:sp>
        <p:nvSpPr>
          <p:cNvPr id="103427" name="Rectangle 2">
            <a:extLst>
              <a:ext uri="{FF2B5EF4-FFF2-40B4-BE49-F238E27FC236}">
                <a16:creationId xmlns:a16="http://schemas.microsoft.com/office/drawing/2014/main" id="{BF7EA949-B87E-D893-FC6D-2D91F2C05852}"/>
              </a:ext>
            </a:extLst>
          </p:cNvPr>
          <p:cNvSpPr>
            <a:spLocks noRot="1" noChangeArrowheads="1"/>
          </p:cNvSpPr>
          <p:nvPr/>
        </p:nvSpPr>
        <p:spPr bwMode="auto">
          <a:xfrm>
            <a:off x="1071563" y="198438"/>
            <a:ext cx="7010400" cy="95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准晶体（</a:t>
            </a:r>
            <a:r>
              <a:rPr lang="en-US" altLang="zh-CN"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Quasicrystal</a:t>
            </a:r>
            <a:r>
              <a:rPr lang="zh-CN" altLang="en-US" sz="4000" b="1">
                <a:solidFill>
                  <a:srgbClr val="7030A0"/>
                </a:solidFill>
                <a:latin typeface="微软雅黑" panose="020B0503020204020204" pitchFamily="34" charset="-122"/>
                <a:ea typeface="微软雅黑" panose="020B0503020204020204" pitchFamily="34" charset="-122"/>
                <a:cs typeface="Times New Roman" panose="02020603050405020304" pitchFamily="18" charset="0"/>
              </a:rPr>
              <a:t>）</a:t>
            </a:r>
          </a:p>
        </p:txBody>
      </p:sp>
      <p:pic>
        <p:nvPicPr>
          <p:cNvPr id="103428" name="Picture 9">
            <a:extLst>
              <a:ext uri="{FF2B5EF4-FFF2-40B4-BE49-F238E27FC236}">
                <a16:creationId xmlns:a16="http://schemas.microsoft.com/office/drawing/2014/main" id="{15081BEA-0FF4-69F7-E35D-116E27D11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3933825"/>
            <a:ext cx="2481262"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29" name="Picture 10">
            <a:extLst>
              <a:ext uri="{FF2B5EF4-FFF2-40B4-BE49-F238E27FC236}">
                <a16:creationId xmlns:a16="http://schemas.microsoft.com/office/drawing/2014/main" id="{443DB01D-F725-E0CC-CBF6-6B04D9E080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3933825"/>
            <a:ext cx="2952750"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0" name="灯片编号占位符 3">
            <a:extLst>
              <a:ext uri="{FF2B5EF4-FFF2-40B4-BE49-F238E27FC236}">
                <a16:creationId xmlns:a16="http://schemas.microsoft.com/office/drawing/2014/main" id="{FB95348C-5A59-EBDD-2570-42B242E320B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A9C4F80-B9EE-4390-B58F-9386D620515E}"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64</a:t>
            </a:fld>
            <a:endParaRPr lang="en-US" altLang="zh-CN" sz="1200" b="1">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6CA74497-A511-98EA-3E22-DA943363E5F6}"/>
              </a:ext>
            </a:extLst>
          </p:cNvPr>
          <p:cNvSpPr>
            <a:spLocks noRot="1" noChangeArrowheads="1"/>
          </p:cNvSpPr>
          <p:nvPr/>
        </p:nvSpPr>
        <p:spPr bwMode="auto">
          <a:xfrm>
            <a:off x="1060450" y="101600"/>
            <a:ext cx="7010400" cy="1138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4400" b="1">
                <a:solidFill>
                  <a:srgbClr val="7030A0"/>
                </a:solidFill>
                <a:latin typeface="微软雅黑" panose="020B0503020204020204" pitchFamily="34" charset="-122"/>
                <a:ea typeface="微软雅黑" panose="020B0503020204020204" pitchFamily="34" charset="-122"/>
              </a:rPr>
              <a:t>准晶体</a:t>
            </a:r>
          </a:p>
        </p:txBody>
      </p:sp>
      <p:sp>
        <p:nvSpPr>
          <p:cNvPr id="104451" name="Rectangle 7">
            <a:extLst>
              <a:ext uri="{FF2B5EF4-FFF2-40B4-BE49-F238E27FC236}">
                <a16:creationId xmlns:a16="http://schemas.microsoft.com/office/drawing/2014/main" id="{1E942F6B-FB88-D92B-B830-CF823737221A}"/>
              </a:ext>
            </a:extLst>
          </p:cNvPr>
          <p:cNvSpPr>
            <a:spLocks noChangeArrowheads="1"/>
          </p:cNvSpPr>
          <p:nvPr/>
        </p:nvSpPr>
        <p:spPr bwMode="auto">
          <a:xfrm>
            <a:off x="666750" y="3290888"/>
            <a:ext cx="78232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准晶体的发现为我们提供了一种全新的物质状态，在此之前人们认为物质状态只有晶态和非晶态这两种；准晶体的发现也对传统的晶体对称理论提出了挑战，因为准晶体里面所蕴含的对称规律是传统晶体学对称理论所不能够研究的，因此迅速发展起一门新的分支学科</a:t>
            </a:r>
            <a:r>
              <a:rPr lang="en-US" altLang="zh-CN"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准晶体学</a:t>
            </a:r>
          </a:p>
        </p:txBody>
      </p:sp>
      <p:sp>
        <p:nvSpPr>
          <p:cNvPr id="104452" name="灯片编号占位符 3">
            <a:extLst>
              <a:ext uri="{FF2B5EF4-FFF2-40B4-BE49-F238E27FC236}">
                <a16:creationId xmlns:a16="http://schemas.microsoft.com/office/drawing/2014/main" id="{47A024E4-5A9D-E460-38A9-7EBA3582CAE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20B10CC-9B61-452E-B583-8F15A8078924}" type="slidenum">
              <a:rPr lang="en-US" altLang="zh-CN" sz="1200" b="1" smtClean="0">
                <a:latin typeface="微软雅黑" panose="020B0503020204020204" pitchFamily="34" charset="-122"/>
                <a:ea typeface="微软雅黑" panose="020B0503020204020204" pitchFamily="34" charset="-122"/>
              </a:rPr>
              <a:pPr>
                <a:spcBef>
                  <a:spcPct val="0"/>
                </a:spcBef>
                <a:buFontTx/>
                <a:buNone/>
              </a:pPr>
              <a:t>65</a:t>
            </a:fld>
            <a:endParaRPr lang="en-US" altLang="zh-CN" sz="1200" b="1">
              <a:latin typeface="微软雅黑" panose="020B0503020204020204" pitchFamily="34" charset="-122"/>
              <a:ea typeface="微软雅黑" panose="020B0503020204020204" pitchFamily="34" charset="-122"/>
            </a:endParaRPr>
          </a:p>
        </p:txBody>
      </p:sp>
      <p:sp>
        <p:nvSpPr>
          <p:cNvPr id="104453" name="TextBox 3">
            <a:extLst>
              <a:ext uri="{FF2B5EF4-FFF2-40B4-BE49-F238E27FC236}">
                <a16:creationId xmlns:a16="http://schemas.microsoft.com/office/drawing/2014/main" id="{DCA0C497-1F28-2EA9-98F4-2EE7B1D57DEE}"/>
              </a:ext>
            </a:extLst>
          </p:cNvPr>
          <p:cNvSpPr txBox="1">
            <a:spLocks noChangeArrowheads="1"/>
          </p:cNvSpPr>
          <p:nvPr/>
        </p:nvSpPr>
        <p:spPr bwMode="auto">
          <a:xfrm>
            <a:off x="642938" y="1370013"/>
            <a:ext cx="78787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晶体和准晶体的区别</a:t>
            </a:r>
            <a:endParaRPr lang="en-US" altLang="zh-CN" sz="2400" b="1">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spcBef>
                <a:spcPct val="0"/>
              </a:spcBef>
              <a:buFontTx/>
              <a:buNone/>
            </a:pP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晶体：</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既具有</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平移对称性</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（周期性），又具有</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旋转对称性</a:t>
            </a:r>
            <a:endParaRPr lang="en-US" altLang="zh-CN"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spcBef>
                <a:spcPct val="0"/>
              </a:spcBef>
              <a:buFontTx/>
              <a:buNone/>
            </a:pP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准晶：</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只具有</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旋转对称性</a:t>
            </a:r>
            <a:r>
              <a:rPr lang="zh-CN" altLang="en-US" sz="2400" b="1">
                <a:latin typeface="微软雅黑" panose="020B0503020204020204" pitchFamily="34" charset="-122"/>
                <a:ea typeface="微软雅黑" panose="020B0503020204020204" pitchFamily="34" charset="-122"/>
                <a:cs typeface="Times New Roman" panose="02020603050405020304" pitchFamily="18" charset="0"/>
              </a:rPr>
              <a:t>，不具有平移对称性（周期性）</a:t>
            </a:r>
          </a:p>
        </p:txBody>
      </p:sp>
      <p:sp>
        <p:nvSpPr>
          <p:cNvPr id="104454" name="TextBox 1">
            <a:extLst>
              <a:ext uri="{FF2B5EF4-FFF2-40B4-BE49-F238E27FC236}">
                <a16:creationId xmlns:a16="http://schemas.microsoft.com/office/drawing/2014/main" id="{2D3F75A2-836A-75BE-0596-12DE70E7289C}"/>
              </a:ext>
            </a:extLst>
          </p:cNvPr>
          <p:cNvSpPr txBox="1">
            <a:spLocks noChangeArrowheads="1"/>
          </p:cNvSpPr>
          <p:nvPr/>
        </p:nvSpPr>
        <p:spPr bwMode="auto">
          <a:xfrm>
            <a:off x="663575" y="5229225"/>
            <a:ext cx="7826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en-US" altLang="zh-CN"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2011</a:t>
            </a:r>
            <a:r>
              <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年诺贝尔化学奖授予了准晶的发现者以色列科学家</a:t>
            </a:r>
            <a:r>
              <a:rPr lang="en-US" altLang="zh-CN"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rPr>
              <a:t>Daniel Shechtman</a:t>
            </a:r>
            <a:endParaRPr lang="zh-CN" altLang="en-US" sz="2400" b="1">
              <a:solidFill>
                <a:srgbClr val="0000FF"/>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4">
            <a:extLst>
              <a:ext uri="{FF2B5EF4-FFF2-40B4-BE49-F238E27FC236}">
                <a16:creationId xmlns:a16="http://schemas.microsoft.com/office/drawing/2014/main" id="{AB99026C-8B34-AB84-9C59-A96E2B2CB4E6}"/>
              </a:ext>
            </a:extLst>
          </p:cNvPr>
          <p:cNvSpPr>
            <a:spLocks noGrp="1"/>
          </p:cNvSpPr>
          <p:nvPr>
            <p:ph type="title"/>
          </p:nvPr>
        </p:nvSpPr>
        <p:spPr/>
        <p:txBody>
          <a:bodyPr/>
          <a:lstStyle/>
          <a:p>
            <a:r>
              <a:rPr lang="zh-CN" altLang="en-US" b="1">
                <a:solidFill>
                  <a:srgbClr val="7030A0"/>
                </a:solidFill>
              </a:rPr>
              <a:t>需要掌握的知识点</a:t>
            </a:r>
          </a:p>
        </p:txBody>
      </p:sp>
      <p:sp>
        <p:nvSpPr>
          <p:cNvPr id="105475" name="内容占位符 5">
            <a:extLst>
              <a:ext uri="{FF2B5EF4-FFF2-40B4-BE49-F238E27FC236}">
                <a16:creationId xmlns:a16="http://schemas.microsoft.com/office/drawing/2014/main" id="{64A9958B-8B3F-7C04-4416-5782A7C5B9AF}"/>
              </a:ext>
            </a:extLst>
          </p:cNvPr>
          <p:cNvSpPr>
            <a:spLocks noGrp="1"/>
          </p:cNvSpPr>
          <p:nvPr>
            <p:ph idx="1"/>
          </p:nvPr>
        </p:nvSpPr>
        <p:spPr/>
        <p:txBody>
          <a:bodyPr/>
          <a:lstStyle/>
          <a:p>
            <a:r>
              <a:rPr lang="zh-CN" altLang="en-US" sz="2800" b="1">
                <a:latin typeface="微软雅黑" panose="020B0503020204020204" pitchFamily="34" charset="-122"/>
                <a:ea typeface="微软雅黑" panose="020B0503020204020204" pitchFamily="34" charset="-122"/>
              </a:rPr>
              <a:t>能区分简单晶格和复式晶格</a:t>
            </a:r>
            <a:endParaRPr lang="en-US" altLang="zh-CN"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能画出常见的布拉菲格子、原胞和晶胞，掌握晶格常数的意义</a:t>
            </a:r>
            <a:endParaRPr lang="en-US" altLang="zh-CN"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会求出晶向指数、晶面指数、密勒指数、面间距</a:t>
            </a:r>
            <a:endParaRPr lang="en-US" altLang="zh-CN" sz="2800" b="1">
              <a:latin typeface="微软雅黑" panose="020B0503020204020204" pitchFamily="34" charset="-122"/>
              <a:ea typeface="微软雅黑" panose="020B0503020204020204" pitchFamily="34" charset="-122"/>
            </a:endParaRPr>
          </a:p>
          <a:p>
            <a:r>
              <a:rPr lang="zh-CN" altLang="en-US" sz="2800" b="1">
                <a:solidFill>
                  <a:srgbClr val="0000FF"/>
                </a:solidFill>
                <a:latin typeface="微软雅黑" panose="020B0503020204020204" pitchFamily="34" charset="-122"/>
                <a:ea typeface="微软雅黑" panose="020B0503020204020204" pitchFamily="34" charset="-122"/>
              </a:rPr>
              <a:t>熟练掌握简单立方、体心立方和面心立方的晶格常数和原子半径关系、堆积比、密排面等</a:t>
            </a:r>
            <a:endParaRPr lang="en-US" altLang="zh-CN" sz="2800" b="1">
              <a:solidFill>
                <a:srgbClr val="0000FF"/>
              </a:solidFill>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理解晶体的周期性和对称性，知道旋转对称性对旋转角度的限制</a:t>
            </a:r>
            <a:endParaRPr lang="en-US" altLang="zh-CN" sz="2800" b="1">
              <a:latin typeface="微软雅黑" panose="020B0503020204020204" pitchFamily="34" charset="-122"/>
              <a:ea typeface="微软雅黑" panose="020B0503020204020204" pitchFamily="34" charset="-122"/>
            </a:endParaRPr>
          </a:p>
          <a:p>
            <a:r>
              <a:rPr lang="zh-CN" altLang="en-US" sz="2800" b="1">
                <a:latin typeface="微软雅黑" panose="020B0503020204020204" pitchFamily="34" charset="-122"/>
                <a:ea typeface="微软雅黑" panose="020B0503020204020204" pitchFamily="34" charset="-122"/>
              </a:rPr>
              <a:t>知道晶体、准晶体、非晶的区别</a:t>
            </a:r>
            <a:endParaRPr lang="en-US" altLang="zh-CN" sz="2800" b="1">
              <a:latin typeface="微软雅黑" panose="020B0503020204020204" pitchFamily="34" charset="-122"/>
              <a:ea typeface="微软雅黑" panose="020B0503020204020204" pitchFamily="34" charset="-122"/>
            </a:endParaRPr>
          </a:p>
          <a:p>
            <a:endParaRPr lang="zh-CN" altLang="en-US" sz="2800" b="1">
              <a:latin typeface="微软雅黑" panose="020B0503020204020204" pitchFamily="34" charset="-122"/>
              <a:ea typeface="微软雅黑" panose="020B0503020204020204" pitchFamily="34" charset="-122"/>
            </a:endParaRPr>
          </a:p>
        </p:txBody>
      </p:sp>
      <p:sp>
        <p:nvSpPr>
          <p:cNvPr id="105476" name="灯片编号占位符 3">
            <a:extLst>
              <a:ext uri="{FF2B5EF4-FFF2-40B4-BE49-F238E27FC236}">
                <a16:creationId xmlns:a16="http://schemas.microsoft.com/office/drawing/2014/main" id="{648F791B-43A5-5D95-E0E1-00EA16CE813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fld id="{366EC843-D57B-49AB-B77F-6021F56E9A90}" type="slidenum">
              <a:rPr lang="en-US" altLang="zh-CN" sz="1200" b="1" smtClean="0">
                <a:solidFill>
                  <a:srgbClr val="000000"/>
                </a:solidFill>
                <a:latin typeface="微软雅黑" panose="020B0503020204020204" pitchFamily="34" charset="-122"/>
                <a:ea typeface="微软雅黑" panose="020B0503020204020204" pitchFamily="34" charset="-122"/>
              </a:rPr>
              <a:pPr eaLnBrk="1" hangingPunct="1">
                <a:spcBef>
                  <a:spcPct val="0"/>
                </a:spcBef>
                <a:buFontTx/>
                <a:buNone/>
              </a:pPr>
              <a:t>66</a:t>
            </a:fld>
            <a:endParaRPr lang="en-US" altLang="zh-CN" sz="12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a:extLst>
              <a:ext uri="{FF2B5EF4-FFF2-40B4-BE49-F238E27FC236}">
                <a16:creationId xmlns:a16="http://schemas.microsoft.com/office/drawing/2014/main" id="{8B6CE724-6BA2-76C4-A5AC-07E606756B75}"/>
              </a:ext>
            </a:extLst>
          </p:cNvPr>
          <p:cNvSpPr>
            <a:spLocks noGrp="1"/>
          </p:cNvSpPr>
          <p:nvPr>
            <p:ph type="title"/>
          </p:nvPr>
        </p:nvSpPr>
        <p:spPr/>
        <p:txBody>
          <a:bodyPr/>
          <a:lstStyle/>
          <a:p>
            <a:r>
              <a:rPr lang="zh-CN" altLang="en-US" b="1">
                <a:solidFill>
                  <a:srgbClr val="7030A0"/>
                </a:solidFill>
              </a:rPr>
              <a:t>作业</a:t>
            </a:r>
          </a:p>
        </p:txBody>
      </p:sp>
      <p:sp>
        <p:nvSpPr>
          <p:cNvPr id="106499" name="内容占位符 2">
            <a:extLst>
              <a:ext uri="{FF2B5EF4-FFF2-40B4-BE49-F238E27FC236}">
                <a16:creationId xmlns:a16="http://schemas.microsoft.com/office/drawing/2014/main" id="{80B0952A-D40A-1A51-3808-89E48F715F9B}"/>
              </a:ext>
            </a:extLst>
          </p:cNvPr>
          <p:cNvSpPr>
            <a:spLocks noGrp="1"/>
          </p:cNvSpPr>
          <p:nvPr>
            <p:ph idx="1"/>
          </p:nvPr>
        </p:nvSpPr>
        <p:spPr/>
        <p:txBody>
          <a:bodyPr/>
          <a:lstStyle/>
          <a:p>
            <a:r>
              <a:rPr lang="zh-CN" altLang="en-US" b="1">
                <a:latin typeface="微软雅黑" panose="020B0503020204020204" pitchFamily="34" charset="-122"/>
                <a:ea typeface="微软雅黑" panose="020B0503020204020204" pitchFamily="34" charset="-122"/>
              </a:rPr>
              <a:t>教材</a:t>
            </a:r>
            <a:r>
              <a:rPr lang="en-US" altLang="zh-CN" b="1">
                <a:latin typeface="微软雅黑" panose="020B0503020204020204" pitchFamily="34" charset="-122"/>
                <a:ea typeface="微软雅黑" panose="020B0503020204020204" pitchFamily="34" charset="-122"/>
              </a:rPr>
              <a:t>1.1-1.9</a:t>
            </a:r>
            <a:endParaRPr lang="zh-CN" altLang="en-US" b="1">
              <a:latin typeface="微软雅黑" panose="020B0503020204020204" pitchFamily="34" charset="-122"/>
              <a:ea typeface="微软雅黑" panose="020B0503020204020204" pitchFamily="34" charset="-122"/>
            </a:endParaRPr>
          </a:p>
        </p:txBody>
      </p:sp>
      <p:sp>
        <p:nvSpPr>
          <p:cNvPr id="106500" name="灯片编号占位符 5">
            <a:extLst>
              <a:ext uri="{FF2B5EF4-FFF2-40B4-BE49-F238E27FC236}">
                <a16:creationId xmlns:a16="http://schemas.microsoft.com/office/drawing/2014/main" id="{FDFEBD27-B6F2-8666-2BA9-1288D939A78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C6CAC7C-3697-4766-A373-15CF9ACC8425}" type="slidenum">
              <a:rPr lang="en-US" altLang="zh-CN" sz="1200" smtClean="0">
                <a:solidFill>
                  <a:srgbClr val="000000"/>
                </a:solidFill>
                <a:latin typeface="Arial" panose="020B0604020202020204" pitchFamily="34" charset="0"/>
                <a:ea typeface="楷体_GB2312" pitchFamily="49" charset="-122"/>
              </a:rPr>
              <a:pPr>
                <a:spcBef>
                  <a:spcPct val="0"/>
                </a:spcBef>
                <a:buFontTx/>
                <a:buNone/>
              </a:pPr>
              <a:t>67</a:t>
            </a:fld>
            <a:endParaRPr lang="en-US" altLang="zh-CN" sz="1200">
              <a:solidFill>
                <a:srgbClr val="000000"/>
              </a:solidFill>
              <a:latin typeface="Arial" panose="020B0604020202020204" pitchFamily="34" charset="0"/>
              <a:ea typeface="楷体_GB2312" pitchFamily="49" charset="-122"/>
            </a:endParaRP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a:extLst>
              <a:ext uri="{FF2B5EF4-FFF2-40B4-BE49-F238E27FC236}">
                <a16:creationId xmlns:a16="http://schemas.microsoft.com/office/drawing/2014/main" id="{DD832A75-4E3A-7231-5121-B55171288FC8}"/>
              </a:ext>
            </a:extLst>
          </p:cNvPr>
          <p:cNvSpPr>
            <a:spLocks noGrp="1"/>
          </p:cNvSpPr>
          <p:nvPr>
            <p:ph type="title"/>
          </p:nvPr>
        </p:nvSpPr>
        <p:spPr>
          <a:xfrm>
            <a:off x="457200" y="115888"/>
            <a:ext cx="8229600" cy="1143000"/>
          </a:xfrm>
        </p:spPr>
        <p:txBody>
          <a:bodyPr/>
          <a:lstStyle/>
          <a:p>
            <a:r>
              <a:rPr lang="zh-CN" altLang="en-US"/>
              <a:t>教学实验</a:t>
            </a:r>
          </a:p>
        </p:txBody>
      </p:sp>
      <p:sp>
        <p:nvSpPr>
          <p:cNvPr id="107523" name="灯片编号占位符 5">
            <a:extLst>
              <a:ext uri="{FF2B5EF4-FFF2-40B4-BE49-F238E27FC236}">
                <a16:creationId xmlns:a16="http://schemas.microsoft.com/office/drawing/2014/main" id="{A634B8C7-6D31-62FD-9247-599EBF20007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14366FE-F86E-4B5F-8911-E62BC3058C07}" type="slidenum">
              <a:rPr lang="en-US" altLang="zh-CN" sz="1200" smtClean="0">
                <a:latin typeface="微软雅黑" panose="020B0503020204020204" pitchFamily="34" charset="-122"/>
                <a:ea typeface="微软雅黑" panose="020B0503020204020204" pitchFamily="34" charset="-122"/>
              </a:rPr>
              <a:pPr>
                <a:spcBef>
                  <a:spcPct val="0"/>
                </a:spcBef>
                <a:buFontTx/>
                <a:buNone/>
              </a:pPr>
              <a:t>68</a:t>
            </a:fld>
            <a:endParaRPr lang="en-US" altLang="zh-CN" sz="1200">
              <a:latin typeface="微软雅黑" panose="020B0503020204020204" pitchFamily="34" charset="-122"/>
              <a:ea typeface="微软雅黑" panose="020B0503020204020204" pitchFamily="34" charset="-122"/>
            </a:endParaRPr>
          </a:p>
        </p:txBody>
      </p:sp>
      <p:sp>
        <p:nvSpPr>
          <p:cNvPr id="107524" name="矩形 7">
            <a:extLst>
              <a:ext uri="{FF2B5EF4-FFF2-40B4-BE49-F238E27FC236}">
                <a16:creationId xmlns:a16="http://schemas.microsoft.com/office/drawing/2014/main" id="{AE45B226-191F-B7F0-7747-62DF93A4C148}"/>
              </a:ext>
            </a:extLst>
          </p:cNvPr>
          <p:cNvSpPr>
            <a:spLocks noChangeArrowheads="1"/>
          </p:cNvSpPr>
          <p:nvPr/>
        </p:nvSpPr>
        <p:spPr bwMode="auto">
          <a:xfrm>
            <a:off x="420688" y="1268413"/>
            <a:ext cx="82804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spcAft>
                <a:spcPts val="600"/>
              </a:spcAft>
              <a:buFontTx/>
              <a:buNone/>
            </a:pPr>
            <a:r>
              <a:rPr lang="zh-CN" altLang="en-US" sz="28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一、实验目的</a:t>
            </a:r>
          </a:p>
          <a:p>
            <a:pPr>
              <a:spcBef>
                <a:spcPct val="0"/>
              </a:spcBef>
              <a:spcAft>
                <a:spcPts val="600"/>
              </a:spcAft>
              <a:buFontTx/>
              <a:buNone/>
            </a:pPr>
            <a:r>
              <a:rPr lang="zh-CN" altLang="en-US" sz="2800" b="1">
                <a:latin typeface="微软雅黑" panose="020B0503020204020204" pitchFamily="34" charset="-122"/>
                <a:ea typeface="微软雅黑" panose="020B0503020204020204" pitchFamily="34" charset="-122"/>
                <a:cs typeface="Arial" panose="020B0604020202020204" pitchFamily="34" charset="0"/>
              </a:rPr>
              <a:t>通过模型搭建，加深对固体物理晶格知识的理解，对面心立方、</a:t>
            </a:r>
            <a:r>
              <a:rPr lang="en-US" altLang="zh-CN" sz="2800" b="1">
                <a:latin typeface="微软雅黑" panose="020B0503020204020204" pitchFamily="34" charset="-122"/>
                <a:ea typeface="微软雅黑" panose="020B0503020204020204" pitchFamily="34" charset="-122"/>
                <a:cs typeface="Arial" panose="020B0604020202020204" pitchFamily="34" charset="0"/>
              </a:rPr>
              <a:t>ABC</a:t>
            </a:r>
            <a:r>
              <a:rPr lang="zh-CN" altLang="en-US" sz="2800" b="1">
                <a:latin typeface="微软雅黑" panose="020B0503020204020204" pitchFamily="34" charset="-122"/>
                <a:ea typeface="微软雅黑" panose="020B0503020204020204" pitchFamily="34" charset="-122"/>
                <a:cs typeface="Arial" panose="020B0604020202020204" pitchFamily="34" charset="0"/>
              </a:rPr>
              <a:t>密堆结构、金刚石晶格和原胞等概念有直观了解。</a:t>
            </a:r>
          </a:p>
          <a:p>
            <a:pPr>
              <a:spcBef>
                <a:spcPct val="0"/>
              </a:spcBef>
              <a:spcAft>
                <a:spcPts val="600"/>
              </a:spcAft>
              <a:buFontTx/>
              <a:buNone/>
            </a:pPr>
            <a:r>
              <a:rPr lang="zh-CN" altLang="en-US" sz="2800" b="1">
                <a:solidFill>
                  <a:srgbClr val="FF0000"/>
                </a:solidFill>
                <a:latin typeface="微软雅黑" panose="020B0503020204020204" pitchFamily="34" charset="-122"/>
                <a:ea typeface="微软雅黑" panose="020B0503020204020204" pitchFamily="34" charset="-122"/>
                <a:cs typeface="Arial" panose="020B0604020202020204" pitchFamily="34" charset="0"/>
              </a:rPr>
              <a:t>二、实验内容（搭建三个模型）</a:t>
            </a:r>
          </a:p>
          <a:p>
            <a:pPr>
              <a:spcBef>
                <a:spcPct val="0"/>
              </a:spcBef>
              <a:spcAft>
                <a:spcPts val="600"/>
              </a:spcAft>
              <a:buFontTx/>
              <a:buNone/>
            </a:pPr>
            <a:r>
              <a:rPr lang="zh-CN" altLang="en-US" sz="2800" b="1">
                <a:latin typeface="微软雅黑" panose="020B0503020204020204" pitchFamily="34" charset="-122"/>
                <a:ea typeface="微软雅黑" panose="020B0503020204020204" pitchFamily="34" charset="-122"/>
                <a:cs typeface="Arial" panose="020B0604020202020204" pitchFamily="34" charset="0"/>
              </a:rPr>
              <a:t>①用球棍模型组成面心立方晶格，用</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三种颜色</a:t>
            </a:r>
            <a:r>
              <a:rPr lang="zh-CN" altLang="en-US" sz="2800" b="1">
                <a:latin typeface="微软雅黑" panose="020B0503020204020204" pitchFamily="34" charset="-122"/>
                <a:ea typeface="微软雅黑" panose="020B0503020204020204" pitchFamily="34" charset="-122"/>
                <a:cs typeface="Arial" panose="020B0604020202020204" pitchFamily="34" charset="0"/>
              </a:rPr>
              <a:t>的球表明</a:t>
            </a:r>
            <a:r>
              <a:rPr lang="en-US" altLang="zh-CN" sz="2800" b="1">
                <a:latin typeface="微软雅黑" panose="020B0503020204020204" pitchFamily="34" charset="-122"/>
                <a:ea typeface="微软雅黑" panose="020B0503020204020204" pitchFamily="34" charset="-122"/>
                <a:cs typeface="Arial" panose="020B0604020202020204" pitchFamily="34" charset="0"/>
              </a:rPr>
              <a:t>ABC</a:t>
            </a:r>
            <a:r>
              <a:rPr lang="zh-CN" altLang="en-US" sz="2800" b="1">
                <a:latin typeface="微软雅黑" panose="020B0503020204020204" pitchFamily="34" charset="-122"/>
                <a:ea typeface="微软雅黑" panose="020B0503020204020204" pitchFamily="34" charset="-122"/>
                <a:cs typeface="Arial" panose="020B0604020202020204" pitchFamily="34" charset="0"/>
              </a:rPr>
              <a:t>方式的密堆结构。</a:t>
            </a:r>
          </a:p>
          <a:p>
            <a:pPr>
              <a:spcBef>
                <a:spcPct val="0"/>
              </a:spcBef>
              <a:spcAft>
                <a:spcPts val="600"/>
              </a:spcAft>
              <a:buFontTx/>
              <a:buNone/>
            </a:pPr>
            <a:r>
              <a:rPr lang="zh-CN" altLang="en-US" sz="2800" b="1">
                <a:latin typeface="微软雅黑" panose="020B0503020204020204" pitchFamily="34" charset="-122"/>
                <a:ea typeface="微软雅黑" panose="020B0503020204020204" pitchFamily="34" charset="-122"/>
                <a:cs typeface="Arial" panose="020B0604020202020204" pitchFamily="34" charset="0"/>
              </a:rPr>
              <a:t>②利用面心立方</a:t>
            </a:r>
            <a:r>
              <a:rPr lang="en-US" altLang="zh-CN"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1/4</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套构</a:t>
            </a:r>
            <a:r>
              <a:rPr lang="zh-CN" altLang="en-US" sz="2800" b="1">
                <a:latin typeface="微软雅黑" panose="020B0503020204020204" pitchFamily="34" charset="-122"/>
                <a:ea typeface="微软雅黑" panose="020B0503020204020204" pitchFamily="34" charset="-122"/>
                <a:cs typeface="Arial" panose="020B0604020202020204" pitchFamily="34" charset="0"/>
              </a:rPr>
              <a:t>的形式，用球棍模型组成金刚石晶格，在组好的模型中找出</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正四面体</a:t>
            </a:r>
            <a:r>
              <a:rPr lang="zh-CN" altLang="en-US" sz="2800" b="1">
                <a:latin typeface="微软雅黑" panose="020B0503020204020204" pitchFamily="34" charset="-122"/>
                <a:ea typeface="微软雅黑" panose="020B0503020204020204" pitchFamily="34" charset="-122"/>
                <a:cs typeface="Arial" panose="020B0604020202020204" pitchFamily="34" charset="0"/>
              </a:rPr>
              <a:t>结构。</a:t>
            </a:r>
          </a:p>
          <a:p>
            <a:pPr>
              <a:spcBef>
                <a:spcPct val="0"/>
              </a:spcBef>
              <a:spcAft>
                <a:spcPts val="600"/>
              </a:spcAft>
              <a:buFontTx/>
              <a:buNone/>
            </a:pPr>
            <a:r>
              <a:rPr lang="zh-CN" altLang="en-US" sz="2800" b="1">
                <a:latin typeface="微软雅黑" panose="020B0503020204020204" pitchFamily="34" charset="-122"/>
                <a:ea typeface="微软雅黑" panose="020B0503020204020204" pitchFamily="34" charset="-122"/>
                <a:cs typeface="Arial" panose="020B0604020202020204" pitchFamily="34" charset="0"/>
              </a:rPr>
              <a:t>③用球棍模型组成面心立方晶格，用</a:t>
            </a:r>
            <a:r>
              <a:rPr lang="zh-CN" altLang="en-US" sz="2800" b="1">
                <a:solidFill>
                  <a:srgbClr val="0000FF"/>
                </a:solidFill>
                <a:latin typeface="微软雅黑" panose="020B0503020204020204" pitchFamily="34" charset="-122"/>
                <a:ea typeface="微软雅黑" panose="020B0503020204020204" pitchFamily="34" charset="-122"/>
                <a:cs typeface="Arial" panose="020B0604020202020204" pitchFamily="34" charset="0"/>
              </a:rPr>
              <a:t>突出颜色</a:t>
            </a:r>
            <a:r>
              <a:rPr lang="zh-CN" altLang="en-US" sz="2800" b="1">
                <a:latin typeface="微软雅黑" panose="020B0503020204020204" pitchFamily="34" charset="-122"/>
                <a:ea typeface="微软雅黑" panose="020B0503020204020204" pitchFamily="34" charset="-122"/>
                <a:cs typeface="Arial" panose="020B0604020202020204" pitchFamily="34" charset="0"/>
              </a:rPr>
              <a:t>显示出原胞。</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8ED0B39D-DEF9-7FBD-2691-DA62BB3A356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90450F8-7745-4EB8-B30E-233110EAF234}" type="slidenum">
              <a:rPr lang="en-US" altLang="zh-CN" sz="1200" smtClean="0">
                <a:latin typeface="微软雅黑" panose="020B0503020204020204" pitchFamily="34" charset="-122"/>
                <a:ea typeface="微软雅黑" panose="020B0503020204020204" pitchFamily="34" charset="-122"/>
              </a:rPr>
              <a:pPr>
                <a:spcBef>
                  <a:spcPct val="0"/>
                </a:spcBef>
                <a:buFontTx/>
                <a:buNone/>
              </a:pPr>
              <a:t>7</a:t>
            </a:fld>
            <a:endParaRPr lang="en-US" altLang="zh-CN" sz="1200">
              <a:latin typeface="微软雅黑" panose="020B0503020204020204" pitchFamily="34" charset="-122"/>
              <a:ea typeface="微软雅黑" panose="020B0503020204020204" pitchFamily="34" charset="-122"/>
            </a:endParaRPr>
          </a:p>
        </p:txBody>
      </p:sp>
      <p:sp>
        <p:nvSpPr>
          <p:cNvPr id="39939" name="Rectangle 2">
            <a:extLst>
              <a:ext uri="{FF2B5EF4-FFF2-40B4-BE49-F238E27FC236}">
                <a16:creationId xmlns:a16="http://schemas.microsoft.com/office/drawing/2014/main" id="{3572E649-A003-50D2-5368-7DE2F383B490}"/>
              </a:ext>
            </a:extLst>
          </p:cNvPr>
          <p:cNvSpPr>
            <a:spLocks noGrp="1" noRot="1"/>
          </p:cNvSpPr>
          <p:nvPr>
            <p:ph type="title"/>
          </p:nvPr>
        </p:nvSpPr>
        <p:spPr>
          <a:xfrm>
            <a:off x="457200" y="188913"/>
            <a:ext cx="8229600" cy="1143000"/>
          </a:xfrm>
        </p:spPr>
        <p:txBody>
          <a:bodyPr/>
          <a:lstStyle/>
          <a:p>
            <a:pPr eaLnBrk="1" hangingPunct="1"/>
            <a:r>
              <a:rPr lang="zh-CN" altLang="en-US" sz="4000">
                <a:cs typeface="Arial" panose="020B0604020202020204" pitchFamily="34" charset="0"/>
              </a:rPr>
              <a:t>互动环节</a:t>
            </a:r>
          </a:p>
        </p:txBody>
      </p:sp>
      <p:sp>
        <p:nvSpPr>
          <p:cNvPr id="16390" name="Rectangle 3">
            <a:extLst>
              <a:ext uri="{FF2B5EF4-FFF2-40B4-BE49-F238E27FC236}">
                <a16:creationId xmlns:a16="http://schemas.microsoft.com/office/drawing/2014/main" id="{9A633EB8-D4E0-98B0-4EE5-8BEF3FE0B538}"/>
              </a:ext>
            </a:extLst>
          </p:cNvPr>
          <p:cNvSpPr>
            <a:spLocks noGrp="1" noRot="1"/>
          </p:cNvSpPr>
          <p:nvPr>
            <p:ph type="body" idx="1"/>
          </p:nvPr>
        </p:nvSpPr>
        <p:spPr>
          <a:xfrm>
            <a:off x="457200" y="1341438"/>
            <a:ext cx="8229600" cy="5111750"/>
          </a:xfrm>
        </p:spPr>
        <p:txBody>
          <a:bodyPr/>
          <a:lstStyle/>
          <a:p>
            <a:pPr eaLnBrk="1" hangingPunct="1"/>
            <a:r>
              <a:rPr lang="zh-CN" altLang="en-US">
                <a:cs typeface="Arial" panose="020B0604020202020204" pitchFamily="34" charset="0"/>
              </a:rPr>
              <a:t>提问</a:t>
            </a:r>
            <a:r>
              <a:rPr lang="zh-CN" altLang="en-US">
                <a:solidFill>
                  <a:schemeClr val="tx1"/>
                </a:solidFill>
                <a:cs typeface="Arial" panose="020B0604020202020204" pitchFamily="34" charset="0"/>
              </a:rPr>
              <a:t>：石墨烯结构如图所示，请问该结构是简单晶格还是复式晶格？</a:t>
            </a:r>
          </a:p>
        </p:txBody>
      </p:sp>
      <p:pic>
        <p:nvPicPr>
          <p:cNvPr id="39941" name="图片 1">
            <a:extLst>
              <a:ext uri="{FF2B5EF4-FFF2-40B4-BE49-F238E27FC236}">
                <a16:creationId xmlns:a16="http://schemas.microsoft.com/office/drawing/2014/main" id="{DF409840-0735-CA62-47BD-BFEE2E46E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175" y="2781300"/>
            <a:ext cx="4311650"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9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6A523648-CB7F-DE16-22BE-3420400C8E8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E537487-9ACF-489E-8FBB-006C30B8FB1B}" type="slidenum">
              <a:rPr lang="en-US" altLang="zh-CN" sz="1200" smtClean="0">
                <a:latin typeface="微软雅黑" panose="020B0503020204020204" pitchFamily="34" charset="-122"/>
                <a:ea typeface="微软雅黑" panose="020B0503020204020204" pitchFamily="34" charset="-122"/>
              </a:rPr>
              <a:pPr>
                <a:spcBef>
                  <a:spcPct val="0"/>
                </a:spcBef>
                <a:buFontTx/>
                <a:buNone/>
              </a:pPr>
              <a:t>8</a:t>
            </a:fld>
            <a:endParaRPr lang="en-US" altLang="zh-CN" sz="1200">
              <a:latin typeface="微软雅黑" panose="020B0503020204020204" pitchFamily="34" charset="-122"/>
              <a:ea typeface="微软雅黑" panose="020B0503020204020204" pitchFamily="34" charset="-122"/>
            </a:endParaRPr>
          </a:p>
        </p:txBody>
      </p:sp>
      <p:sp>
        <p:nvSpPr>
          <p:cNvPr id="41987" name="Rectangle 2">
            <a:extLst>
              <a:ext uri="{FF2B5EF4-FFF2-40B4-BE49-F238E27FC236}">
                <a16:creationId xmlns:a16="http://schemas.microsoft.com/office/drawing/2014/main" id="{4CE4AB2E-3912-794E-AC39-09EB0FE8AA77}"/>
              </a:ext>
            </a:extLst>
          </p:cNvPr>
          <p:cNvSpPr>
            <a:spLocks noGrp="1" noRot="1"/>
          </p:cNvSpPr>
          <p:nvPr>
            <p:ph type="title"/>
          </p:nvPr>
        </p:nvSpPr>
        <p:spPr/>
        <p:txBody>
          <a:bodyPr/>
          <a:lstStyle/>
          <a:p>
            <a:pPr eaLnBrk="1" hangingPunct="1"/>
            <a:r>
              <a:rPr lang="zh-CN" altLang="en-US" sz="4000">
                <a:latin typeface="黑体" panose="02010609060101010101" pitchFamily="49" charset="-122"/>
                <a:ea typeface="黑体" panose="02010609060101010101" pitchFamily="49" charset="-122"/>
              </a:rPr>
              <a:t>六角密排晶格属于复式晶格</a:t>
            </a:r>
          </a:p>
        </p:txBody>
      </p:sp>
      <p:pic>
        <p:nvPicPr>
          <p:cNvPr id="41988" name="Picture 4" descr="monoclincbase-centered_w_inclinedprismprimitive_jpg">
            <a:extLst>
              <a:ext uri="{FF2B5EF4-FFF2-40B4-BE49-F238E27FC236}">
                <a16:creationId xmlns:a16="http://schemas.microsoft.com/office/drawing/2014/main" id="{DE53BC28-0F3C-BB6F-AF5F-773FECF1F3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3560" r="18640"/>
          <a:stretch>
            <a:fillRect/>
          </a:stretch>
        </p:blipFill>
        <p:spPr bwMode="auto">
          <a:xfrm>
            <a:off x="5651500" y="1773238"/>
            <a:ext cx="2881313"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5" descr="samp04">
            <a:extLst>
              <a:ext uri="{FF2B5EF4-FFF2-40B4-BE49-F238E27FC236}">
                <a16:creationId xmlns:a16="http://schemas.microsoft.com/office/drawing/2014/main" id="{C7469BFD-E315-052A-BF7F-6279838645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628775"/>
            <a:ext cx="4176712"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0" name="AutoShape 7">
            <a:extLst>
              <a:ext uri="{FF2B5EF4-FFF2-40B4-BE49-F238E27FC236}">
                <a16:creationId xmlns:a16="http://schemas.microsoft.com/office/drawing/2014/main" id="{C0E521CD-31D7-E487-2CF0-74C1F1FBF9AF}"/>
              </a:ext>
            </a:extLst>
          </p:cNvPr>
          <p:cNvSpPr>
            <a:spLocks noChangeArrowheads="1"/>
          </p:cNvSpPr>
          <p:nvPr/>
        </p:nvSpPr>
        <p:spPr bwMode="auto">
          <a:xfrm>
            <a:off x="4716463" y="3141663"/>
            <a:ext cx="576262" cy="431800"/>
          </a:xfrm>
          <a:prstGeom prst="rightArrow">
            <a:avLst>
              <a:gd name="adj1" fmla="val 50000"/>
              <a:gd name="adj2" fmla="val 33364"/>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1800" b="1">
              <a:latin typeface="微软雅黑" panose="020B0503020204020204" pitchFamily="34" charset="-122"/>
              <a:ea typeface="微软雅黑" panose="020B0503020204020204" pitchFamily="34" charset="-122"/>
            </a:endParaRPr>
          </a:p>
        </p:txBody>
      </p:sp>
      <p:sp>
        <p:nvSpPr>
          <p:cNvPr id="41991" name="TextBox 9">
            <a:extLst>
              <a:ext uri="{FF2B5EF4-FFF2-40B4-BE49-F238E27FC236}">
                <a16:creationId xmlns:a16="http://schemas.microsoft.com/office/drawing/2014/main" id="{C8BB8D9B-ED6E-3BFB-2995-4B94CA31356D}"/>
              </a:ext>
            </a:extLst>
          </p:cNvPr>
          <p:cNvSpPr txBox="1">
            <a:spLocks noChangeArrowheads="1"/>
          </p:cNvSpPr>
          <p:nvPr/>
        </p:nvSpPr>
        <p:spPr bwMode="auto">
          <a:xfrm>
            <a:off x="2051050" y="5589588"/>
            <a:ext cx="50419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800" b="1">
                <a:latin typeface="微软雅黑" panose="020B0503020204020204" pitchFamily="34" charset="-122"/>
                <a:ea typeface="微软雅黑" panose="020B0503020204020204" pitchFamily="34" charset="-122"/>
              </a:rPr>
              <a:t>两个菱形柱体的套构</a:t>
            </a:r>
            <a:endParaRPr lang="en-US" altLang="zh-CN" sz="2800" b="1">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F383A416-8CC9-B64A-3600-176C0500196F}"/>
              </a:ext>
            </a:extLst>
          </p:cNvPr>
          <p:cNvSpPr>
            <a:spLocks noGrp="1"/>
          </p:cNvSpPr>
          <p:nvPr>
            <p:ph type="title"/>
          </p:nvPr>
        </p:nvSpPr>
        <p:spPr>
          <a:xfrm>
            <a:off x="792163" y="2205038"/>
            <a:ext cx="7559675" cy="1008062"/>
          </a:xfrm>
        </p:spPr>
        <p:txBody>
          <a:bodyPr/>
          <a:lstStyle/>
          <a:p>
            <a:r>
              <a:rPr lang="en-US" altLang="zh-CN">
                <a:cs typeface="Arial" panose="020B0604020202020204" pitchFamily="34" charset="0"/>
              </a:rPr>
              <a:t>1.1.2</a:t>
            </a:r>
            <a:r>
              <a:rPr lang="zh-CN" altLang="en-US">
                <a:cs typeface="Arial" panose="020B0604020202020204" pitchFamily="34" charset="0"/>
              </a:rPr>
              <a:t> 布拉菲点阵（格子）、基元</a:t>
            </a:r>
            <a:br>
              <a:rPr lang="en-US" altLang="zh-CN">
                <a:cs typeface="Arial" panose="020B0604020202020204" pitchFamily="34" charset="0"/>
              </a:rPr>
            </a:br>
            <a:br>
              <a:rPr lang="en-US" altLang="zh-CN" sz="2800">
                <a:solidFill>
                  <a:schemeClr val="tx1"/>
                </a:solidFill>
                <a:cs typeface="Arial" panose="020B0604020202020204" pitchFamily="34" charset="0"/>
              </a:rPr>
            </a:br>
            <a:r>
              <a:rPr lang="zh-CN" altLang="en-US" sz="2800">
                <a:solidFill>
                  <a:schemeClr val="tx1"/>
                </a:solidFill>
                <a:cs typeface="Arial" panose="020B0604020202020204" pitchFamily="34" charset="0"/>
              </a:rPr>
              <a:t>教材</a:t>
            </a:r>
            <a:r>
              <a:rPr lang="en-US" altLang="zh-CN" sz="2800">
                <a:solidFill>
                  <a:schemeClr val="tx1"/>
                </a:solidFill>
                <a:cs typeface="Arial" panose="020B0604020202020204" pitchFamily="34" charset="0"/>
              </a:rPr>
              <a:t>P7</a:t>
            </a:r>
            <a:endParaRPr lang="zh-CN" altLang="en-US" sz="2800">
              <a:solidFill>
                <a:schemeClr val="tx1"/>
              </a:solidFill>
              <a:cs typeface="Arial" panose="020B0604020202020204" pitchFamily="34" charset="0"/>
            </a:endParaRPr>
          </a:p>
        </p:txBody>
      </p:sp>
      <p:sp>
        <p:nvSpPr>
          <p:cNvPr id="43011" name="灯片编号占位符 5">
            <a:extLst>
              <a:ext uri="{FF2B5EF4-FFF2-40B4-BE49-F238E27FC236}">
                <a16:creationId xmlns:a16="http://schemas.microsoft.com/office/drawing/2014/main" id="{276AC387-5F33-2857-9EAA-23E07C30CB21}"/>
              </a:ext>
            </a:extLst>
          </p:cNvPr>
          <p:cNvSpPr>
            <a:spLocks noGrp="1"/>
          </p:cNvSpPr>
          <p:nvPr>
            <p:ph type="sldNum" sz="quarter" idx="12"/>
          </p:nvPr>
        </p:nvSpPr>
        <p:spPr bwMode="auto">
          <a:xfrm>
            <a:off x="6988175" y="6470650"/>
            <a:ext cx="1928813"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F69B2FB-B0C4-49E8-B551-2A7A57380D7F}" type="slidenum">
              <a:rPr lang="en-US" altLang="zh-CN" sz="1200" smtClean="0">
                <a:latin typeface="微软雅黑" panose="020B0503020204020204" pitchFamily="34" charset="-122"/>
                <a:ea typeface="微软雅黑" panose="020B0503020204020204" pitchFamily="34" charset="-122"/>
              </a:rPr>
              <a:pPr>
                <a:spcBef>
                  <a:spcPct val="0"/>
                </a:spcBef>
                <a:buFontTx/>
                <a:buNone/>
              </a:pPr>
              <a:t>9</a:t>
            </a:fld>
            <a:endParaRPr lang="en-US" altLang="zh-CN" sz="1200">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9724</TotalTime>
  <Words>4256</Words>
  <Application>Microsoft Office PowerPoint</Application>
  <PresentationFormat>On-screen Show (4:3)</PresentationFormat>
  <Paragraphs>539</Paragraphs>
  <Slides>68</Slides>
  <Notes>7</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6</vt:i4>
      </vt:variant>
      <vt:variant>
        <vt:lpstr>Slide Titles</vt:lpstr>
      </vt:variant>
      <vt:variant>
        <vt:i4>68</vt:i4>
      </vt:variant>
    </vt:vector>
  </HeadingPairs>
  <TitlesOfParts>
    <vt:vector size="86" baseType="lpstr">
      <vt:lpstr>Arial</vt:lpstr>
      <vt:lpstr>楷体_GB2312</vt:lpstr>
      <vt:lpstr>Calibri</vt:lpstr>
      <vt:lpstr>宋体</vt:lpstr>
      <vt:lpstr>微软雅黑</vt:lpstr>
      <vt:lpstr>黑体</vt:lpstr>
      <vt:lpstr>Times New Roman</vt:lpstr>
      <vt:lpstr>Wingdings</vt:lpstr>
      <vt:lpstr>Symbol</vt:lpstr>
      <vt:lpstr>Cambria Math</vt:lpstr>
      <vt:lpstr>Office 主题</vt:lpstr>
      <vt:lpstr>1_Office 主题</vt:lpstr>
      <vt:lpstr>Microsoft Photo Editor 3.0 イメージ</vt:lpstr>
      <vt:lpstr>MathType 6.0 Equation</vt:lpstr>
      <vt:lpstr>Equation</vt:lpstr>
      <vt:lpstr>Microsoft 公式 3.0</vt:lpstr>
      <vt:lpstr>公式</vt:lpstr>
      <vt:lpstr>Equation.DSMT4</vt:lpstr>
      <vt:lpstr>本章主要内容</vt:lpstr>
      <vt:lpstr>复习</vt:lpstr>
      <vt:lpstr>简单晶格与复式晶格</vt:lpstr>
      <vt:lpstr>复式晶格</vt:lpstr>
      <vt:lpstr>复式晶格—金刚石晶格 (Diamond Lattice)</vt:lpstr>
      <vt:lpstr>复式晶格—闪锌矿晶格(化合物) (cubic zinc sulfide)</vt:lpstr>
      <vt:lpstr>互动环节</vt:lpstr>
      <vt:lpstr>六角密排晶格属于复式晶格</vt:lpstr>
      <vt:lpstr>1.1.2 布拉菲点阵（格子）、基元  教材P7</vt:lpstr>
      <vt:lpstr>PowerPoint Presentation</vt:lpstr>
      <vt:lpstr>PowerPoint Presentation</vt:lpstr>
      <vt:lpstr>PowerPoint Presentation</vt:lpstr>
      <vt:lpstr>晶格和布拉菲点阵</vt:lpstr>
      <vt:lpstr>互动环节</vt:lpstr>
      <vt:lpstr>晶体结构和布拉菲点阵</vt:lpstr>
      <vt:lpstr>一些晶体的布拉菲格子</vt:lpstr>
      <vt:lpstr>1.1.3 原胞、基矢、单胞、 晶向、晶面 （在本课程涉及到的范围内，可认为就在布拉菲格子中定义上述概念）  教材P9-19</vt:lpstr>
      <vt:lpstr>原胞 （Primitive Cell）</vt:lpstr>
      <vt:lpstr>维格纳-赛茨（WS）原胞 Wigner-Seitz Primitive Cell</vt:lpstr>
      <vt:lpstr>晶格基矢</vt:lpstr>
      <vt:lpstr>晶格基矢</vt:lpstr>
      <vt:lpstr>简单晶格原子可直接用基矢描述</vt:lpstr>
      <vt:lpstr>简单立方晶格的基矢和原胞</vt:lpstr>
      <vt:lpstr>互动环节</vt:lpstr>
      <vt:lpstr>体心立方的原胞和基矢</vt:lpstr>
      <vt:lpstr>面心立方的原胞和基矢</vt:lpstr>
      <vt:lpstr>PowerPoint Presentation</vt:lpstr>
      <vt:lpstr>PowerPoint Presentation</vt:lpstr>
      <vt:lpstr>PowerPoint Presentation</vt:lpstr>
      <vt:lpstr>晶格常数和原子半径的关系</vt:lpstr>
      <vt:lpstr>晶体具有方向性——晶向</vt:lpstr>
      <vt:lpstr>PowerPoint Presentation</vt:lpstr>
      <vt:lpstr>立方晶系的晶向表达方式</vt:lpstr>
      <vt:lpstr>PowerPoint Presentation</vt:lpstr>
      <vt:lpstr>晶面 (Plane)</vt:lpstr>
      <vt:lpstr>晶面的晶面指数(h1h2h3)</vt:lpstr>
      <vt:lpstr>晶面指数的求法</vt:lpstr>
      <vt:lpstr>晶面的密勒指数(hkl） （Miller index）</vt:lpstr>
      <vt:lpstr>PowerPoint Presentation</vt:lpstr>
      <vt:lpstr>小练习</vt:lpstr>
      <vt:lpstr>等效晶面的密勒指数</vt:lpstr>
      <vt:lpstr>等效晶面的密勒指数</vt:lpstr>
      <vt:lpstr>立方晶系的密勒指数</vt:lpstr>
      <vt:lpstr>立方晶系中，密勒指数 与晶面法线的晶向指数相同</vt:lpstr>
      <vt:lpstr>立方晶系中晶面密勒指数的两种求法</vt:lpstr>
      <vt:lpstr>本章主要内容</vt:lpstr>
      <vt:lpstr>1.2 晶体的对称性  教材P19-22</vt:lpstr>
      <vt:lpstr>对称</vt:lpstr>
      <vt:lpstr>几种图形的对称性评价</vt:lpstr>
      <vt:lpstr>几种图形的对称性评价</vt:lpstr>
      <vt:lpstr>PowerPoint Presentation</vt:lpstr>
      <vt:lpstr>PowerPoint Presentation</vt:lpstr>
      <vt:lpstr>PowerPoint Presentation</vt:lpstr>
      <vt:lpstr>对称操作（对称素）</vt:lpstr>
      <vt:lpstr>群</vt:lpstr>
      <vt:lpstr>点群</vt:lpstr>
      <vt:lpstr>32点群</vt:lpstr>
      <vt:lpstr>7个晶系、14种布拉菲格子及其对应的对称性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需要掌握的知识点</vt:lpstr>
      <vt:lpstr>作业</vt:lpstr>
      <vt:lpstr>教学实验</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绪论 固体物理与电子技术革命</dc:title>
  <dc:creator>User</dc:creator>
  <cp:lastModifiedBy>Man Fong Lio</cp:lastModifiedBy>
  <cp:revision>1393</cp:revision>
  <dcterms:created xsi:type="dcterms:W3CDTF">2007-09-11T03:13:43Z</dcterms:created>
  <dcterms:modified xsi:type="dcterms:W3CDTF">2024-05-26T06:30:34Z</dcterms:modified>
</cp:coreProperties>
</file>