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85"/>
  </p:notesMasterIdLst>
  <p:handoutMasterIdLst>
    <p:handoutMasterId r:id="rId86"/>
  </p:handoutMasterIdLst>
  <p:sldIdLst>
    <p:sldId id="442" r:id="rId2"/>
    <p:sldId id="927" r:id="rId3"/>
    <p:sldId id="815" r:id="rId4"/>
    <p:sldId id="772" r:id="rId5"/>
    <p:sldId id="818" r:id="rId6"/>
    <p:sldId id="819" r:id="rId7"/>
    <p:sldId id="826" r:id="rId8"/>
    <p:sldId id="820" r:id="rId9"/>
    <p:sldId id="928" r:id="rId10"/>
    <p:sldId id="827" r:id="rId11"/>
    <p:sldId id="828" r:id="rId12"/>
    <p:sldId id="835" r:id="rId13"/>
    <p:sldId id="836" r:id="rId14"/>
    <p:sldId id="837" r:id="rId15"/>
    <p:sldId id="838" r:id="rId16"/>
    <p:sldId id="839" r:id="rId17"/>
    <p:sldId id="840" r:id="rId18"/>
    <p:sldId id="841" r:id="rId19"/>
    <p:sldId id="935" r:id="rId20"/>
    <p:sldId id="944" r:id="rId21"/>
    <p:sldId id="945" r:id="rId22"/>
    <p:sldId id="947" r:id="rId23"/>
    <p:sldId id="930" r:id="rId24"/>
    <p:sldId id="846" r:id="rId25"/>
    <p:sldId id="822" r:id="rId26"/>
    <p:sldId id="847" r:id="rId27"/>
    <p:sldId id="848" r:id="rId28"/>
    <p:sldId id="849" r:id="rId29"/>
    <p:sldId id="850" r:id="rId30"/>
    <p:sldId id="851" r:id="rId31"/>
    <p:sldId id="852" r:id="rId32"/>
    <p:sldId id="853" r:id="rId33"/>
    <p:sldId id="854" r:id="rId34"/>
    <p:sldId id="855" r:id="rId35"/>
    <p:sldId id="856" r:id="rId36"/>
    <p:sldId id="949" r:id="rId37"/>
    <p:sldId id="857" r:id="rId38"/>
    <p:sldId id="858" r:id="rId39"/>
    <p:sldId id="859" r:id="rId40"/>
    <p:sldId id="860" r:id="rId41"/>
    <p:sldId id="861" r:id="rId42"/>
    <p:sldId id="862" r:id="rId43"/>
    <p:sldId id="863" r:id="rId44"/>
    <p:sldId id="864" r:id="rId45"/>
    <p:sldId id="865" r:id="rId46"/>
    <p:sldId id="866" r:id="rId47"/>
    <p:sldId id="867" r:id="rId48"/>
    <p:sldId id="868" r:id="rId49"/>
    <p:sldId id="870" r:id="rId50"/>
    <p:sldId id="871" r:id="rId51"/>
    <p:sldId id="872" r:id="rId52"/>
    <p:sldId id="873" r:id="rId53"/>
    <p:sldId id="874" r:id="rId54"/>
    <p:sldId id="875" r:id="rId55"/>
    <p:sldId id="876" r:id="rId56"/>
    <p:sldId id="877" r:id="rId57"/>
    <p:sldId id="878" r:id="rId58"/>
    <p:sldId id="879" r:id="rId59"/>
    <p:sldId id="948" r:id="rId60"/>
    <p:sldId id="882" r:id="rId61"/>
    <p:sldId id="883" r:id="rId62"/>
    <p:sldId id="884" r:id="rId63"/>
    <p:sldId id="885" r:id="rId64"/>
    <p:sldId id="886" r:id="rId65"/>
    <p:sldId id="887" r:id="rId66"/>
    <p:sldId id="888" r:id="rId67"/>
    <p:sldId id="898" r:id="rId68"/>
    <p:sldId id="889" r:id="rId69"/>
    <p:sldId id="890" r:id="rId70"/>
    <p:sldId id="891" r:id="rId71"/>
    <p:sldId id="892" r:id="rId72"/>
    <p:sldId id="893" r:id="rId73"/>
    <p:sldId id="950" r:id="rId74"/>
    <p:sldId id="896" r:id="rId75"/>
    <p:sldId id="897" r:id="rId76"/>
    <p:sldId id="899" r:id="rId77"/>
    <p:sldId id="900" r:id="rId78"/>
    <p:sldId id="937" r:id="rId79"/>
    <p:sldId id="940" r:id="rId80"/>
    <p:sldId id="941" r:id="rId81"/>
    <p:sldId id="942" r:id="rId82"/>
    <p:sldId id="943" r:id="rId83"/>
    <p:sldId id="951" r:id="rId84"/>
  </p:sldIdLst>
  <p:sldSz cx="9144000" cy="6858000" type="screen4x3"/>
  <p:notesSz cx="10234613" cy="70993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008000"/>
    <a:srgbClr val="CCFFCC"/>
    <a:srgbClr val="FFFF00"/>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355" autoAdjust="0"/>
  </p:normalViewPr>
  <p:slideViewPr>
    <p:cSldViewPr>
      <p:cViewPr varScale="1">
        <p:scale>
          <a:sx n="73" d="100"/>
          <a:sy n="73" d="100"/>
        </p:scale>
        <p:origin x="1205"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D5741E58-4853-93A4-5A8E-88C2CB62DB47}"/>
              </a:ext>
            </a:extLst>
          </p:cNvPr>
          <p:cNvSpPr>
            <a:spLocks noGrp="1" noChangeArrowheads="1"/>
          </p:cNvSpPr>
          <p:nvPr>
            <p:ph type="hdr" sz="quarter"/>
          </p:nvPr>
        </p:nvSpPr>
        <p:spPr bwMode="auto">
          <a:xfrm>
            <a:off x="0" y="0"/>
            <a:ext cx="4435475" cy="354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楷体_GB2312" pitchFamily="49" charset="-122"/>
                <a:cs typeface="+mn-cs"/>
              </a:defRPr>
            </a:lvl1pPr>
          </a:lstStyle>
          <a:p>
            <a:pPr>
              <a:defRPr/>
            </a:pPr>
            <a:endParaRPr lang="en-US" altLang="zh-CN"/>
          </a:p>
        </p:txBody>
      </p:sp>
      <p:sp>
        <p:nvSpPr>
          <p:cNvPr id="367619" name="Rectangle 3">
            <a:extLst>
              <a:ext uri="{FF2B5EF4-FFF2-40B4-BE49-F238E27FC236}">
                <a16:creationId xmlns:a16="http://schemas.microsoft.com/office/drawing/2014/main" id="{325C2BB8-35D9-39B8-F6C9-4698B3361DA7}"/>
              </a:ext>
            </a:extLst>
          </p:cNvPr>
          <p:cNvSpPr>
            <a:spLocks noGrp="1" noChangeArrowheads="1"/>
          </p:cNvSpPr>
          <p:nvPr>
            <p:ph type="dt" sz="quarter" idx="1"/>
          </p:nvPr>
        </p:nvSpPr>
        <p:spPr bwMode="auto">
          <a:xfrm>
            <a:off x="5797550" y="0"/>
            <a:ext cx="4435475" cy="354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楷体_GB2312" pitchFamily="49" charset="-122"/>
                <a:cs typeface="+mn-cs"/>
              </a:defRPr>
            </a:lvl1pPr>
          </a:lstStyle>
          <a:p>
            <a:pPr>
              <a:defRPr/>
            </a:pPr>
            <a:endParaRPr lang="en-US" altLang="zh-CN"/>
          </a:p>
        </p:txBody>
      </p:sp>
      <p:sp>
        <p:nvSpPr>
          <p:cNvPr id="367620" name="Rectangle 4">
            <a:extLst>
              <a:ext uri="{FF2B5EF4-FFF2-40B4-BE49-F238E27FC236}">
                <a16:creationId xmlns:a16="http://schemas.microsoft.com/office/drawing/2014/main" id="{0C6A87B3-3929-DB21-23B9-6D0F5A3DEFD1}"/>
              </a:ext>
            </a:extLst>
          </p:cNvPr>
          <p:cNvSpPr>
            <a:spLocks noGrp="1" noChangeArrowheads="1"/>
          </p:cNvSpPr>
          <p:nvPr>
            <p:ph type="ftr" sz="quarter" idx="2"/>
          </p:nvPr>
        </p:nvSpPr>
        <p:spPr bwMode="auto">
          <a:xfrm>
            <a:off x="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楷体_GB2312" pitchFamily="49" charset="-122"/>
                <a:cs typeface="+mn-cs"/>
              </a:defRPr>
            </a:lvl1pPr>
          </a:lstStyle>
          <a:p>
            <a:pPr>
              <a:defRPr/>
            </a:pPr>
            <a:endParaRPr lang="en-US" altLang="zh-CN"/>
          </a:p>
        </p:txBody>
      </p:sp>
      <p:sp>
        <p:nvSpPr>
          <p:cNvPr id="367621" name="Rectangle 5">
            <a:extLst>
              <a:ext uri="{FF2B5EF4-FFF2-40B4-BE49-F238E27FC236}">
                <a16:creationId xmlns:a16="http://schemas.microsoft.com/office/drawing/2014/main" id="{812A0CE8-0613-64B0-FD4B-FAE9BF854353}"/>
              </a:ext>
            </a:extLst>
          </p:cNvPr>
          <p:cNvSpPr>
            <a:spLocks noGrp="1" noChangeArrowheads="1"/>
          </p:cNvSpPr>
          <p:nvPr>
            <p:ph type="sldNum" sz="quarter" idx="3"/>
          </p:nvPr>
        </p:nvSpPr>
        <p:spPr bwMode="auto">
          <a:xfrm>
            <a:off x="579755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4933B11-98DB-4087-AD98-E8ED27148A1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7E53943-5CCF-5CD5-5BEC-2A3F4BB9ED58}"/>
              </a:ext>
            </a:extLst>
          </p:cNvPr>
          <p:cNvSpPr>
            <a:spLocks noGrp="1" noChangeArrowheads="1"/>
          </p:cNvSpPr>
          <p:nvPr>
            <p:ph type="hdr" sz="quarter"/>
          </p:nvPr>
        </p:nvSpPr>
        <p:spPr bwMode="auto">
          <a:xfrm>
            <a:off x="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楷体_GB2312" pitchFamily="49" charset="-122"/>
                <a:cs typeface="+mn-cs"/>
              </a:defRPr>
            </a:lvl1pPr>
          </a:lstStyle>
          <a:p>
            <a:pPr>
              <a:defRPr/>
            </a:pPr>
            <a:endParaRPr lang="en-US" altLang="zh-CN"/>
          </a:p>
        </p:txBody>
      </p:sp>
      <p:sp>
        <p:nvSpPr>
          <p:cNvPr id="68611" name="Rectangle 3">
            <a:extLst>
              <a:ext uri="{FF2B5EF4-FFF2-40B4-BE49-F238E27FC236}">
                <a16:creationId xmlns:a16="http://schemas.microsoft.com/office/drawing/2014/main" id="{23DBC05C-7A21-4B69-E0E2-8003B3421977}"/>
              </a:ext>
            </a:extLst>
          </p:cNvPr>
          <p:cNvSpPr>
            <a:spLocks noGrp="1" noChangeArrowheads="1"/>
          </p:cNvSpPr>
          <p:nvPr>
            <p:ph type="dt" idx="1"/>
          </p:nvPr>
        </p:nvSpPr>
        <p:spPr bwMode="auto">
          <a:xfrm>
            <a:off x="579755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楷体_GB2312" pitchFamily="49" charset="-122"/>
                <a:cs typeface="+mn-cs"/>
              </a:defRPr>
            </a:lvl1pPr>
          </a:lstStyle>
          <a:p>
            <a:pPr>
              <a:defRPr/>
            </a:pPr>
            <a:endParaRPr lang="en-US" altLang="zh-CN"/>
          </a:p>
        </p:txBody>
      </p:sp>
      <p:sp>
        <p:nvSpPr>
          <p:cNvPr id="12292" name="Rectangle 4">
            <a:extLst>
              <a:ext uri="{FF2B5EF4-FFF2-40B4-BE49-F238E27FC236}">
                <a16:creationId xmlns:a16="http://schemas.microsoft.com/office/drawing/2014/main" id="{8132405C-D98E-8C9F-AFF4-156FAB7D7BE4}"/>
              </a:ext>
            </a:extLst>
          </p:cNvPr>
          <p:cNvSpPr>
            <a:spLocks noGrp="1" noRot="1" noChangeAspect="1" noChangeArrowheads="1" noTextEdit="1"/>
          </p:cNvSpPr>
          <p:nvPr>
            <p:ph type="sldImg" idx="2"/>
          </p:nvPr>
        </p:nvSpPr>
        <p:spPr bwMode="auto">
          <a:xfrm>
            <a:off x="3343275" y="533400"/>
            <a:ext cx="3548063" cy="26606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a:extLst>
              <a:ext uri="{FF2B5EF4-FFF2-40B4-BE49-F238E27FC236}">
                <a16:creationId xmlns:a16="http://schemas.microsoft.com/office/drawing/2014/main" id="{A293B2AF-098B-0D08-8D46-4F7B1209FD98}"/>
              </a:ext>
            </a:extLst>
          </p:cNvPr>
          <p:cNvSpPr>
            <a:spLocks noGrp="1" noChangeArrowheads="1"/>
          </p:cNvSpPr>
          <p:nvPr>
            <p:ph type="body" sz="quarter" idx="3"/>
          </p:nvPr>
        </p:nvSpPr>
        <p:spPr bwMode="auto">
          <a:xfrm>
            <a:off x="1022350" y="3371850"/>
            <a:ext cx="8189913" cy="31940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8614" name="Rectangle 6">
            <a:extLst>
              <a:ext uri="{FF2B5EF4-FFF2-40B4-BE49-F238E27FC236}">
                <a16:creationId xmlns:a16="http://schemas.microsoft.com/office/drawing/2014/main" id="{B31F6CD2-6D50-FDC6-BE36-212D7342B29F}"/>
              </a:ext>
            </a:extLst>
          </p:cNvPr>
          <p:cNvSpPr>
            <a:spLocks noGrp="1" noChangeArrowheads="1"/>
          </p:cNvSpPr>
          <p:nvPr>
            <p:ph type="ftr" sz="quarter" idx="4"/>
          </p:nvPr>
        </p:nvSpPr>
        <p:spPr bwMode="auto">
          <a:xfrm>
            <a:off x="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楷体_GB2312" pitchFamily="49" charset="-122"/>
                <a:cs typeface="+mn-cs"/>
              </a:defRPr>
            </a:lvl1pPr>
          </a:lstStyle>
          <a:p>
            <a:pPr>
              <a:defRPr/>
            </a:pPr>
            <a:endParaRPr lang="en-US" altLang="zh-CN"/>
          </a:p>
        </p:txBody>
      </p:sp>
      <p:sp>
        <p:nvSpPr>
          <p:cNvPr id="68615" name="Rectangle 7">
            <a:extLst>
              <a:ext uri="{FF2B5EF4-FFF2-40B4-BE49-F238E27FC236}">
                <a16:creationId xmlns:a16="http://schemas.microsoft.com/office/drawing/2014/main" id="{44B78F5C-EBE1-6DD2-E333-6B75471DD918}"/>
              </a:ext>
            </a:extLst>
          </p:cNvPr>
          <p:cNvSpPr>
            <a:spLocks noGrp="1" noChangeArrowheads="1"/>
          </p:cNvSpPr>
          <p:nvPr>
            <p:ph type="sldNum" sz="quarter" idx="5"/>
          </p:nvPr>
        </p:nvSpPr>
        <p:spPr bwMode="auto">
          <a:xfrm>
            <a:off x="579755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9E010116-FDEB-4ABF-9E98-9198F9D5DC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楷体_GB2312" pitchFamily="49" charset="-122"/>
        <a:cs typeface="楷体_GB2312"/>
      </a:defRPr>
    </a:lvl1pPr>
    <a:lvl2pPr marL="457200" algn="l" rtl="0" eaLnBrk="0" fontAlgn="base" hangingPunct="0">
      <a:spcBef>
        <a:spcPct val="30000"/>
      </a:spcBef>
      <a:spcAft>
        <a:spcPct val="0"/>
      </a:spcAft>
      <a:defRPr sz="1200" kern="1200">
        <a:solidFill>
          <a:schemeClr val="tx1"/>
        </a:solidFill>
        <a:latin typeface="Arial" charset="0"/>
        <a:ea typeface="楷体_GB2312" pitchFamily="49" charset="-122"/>
        <a:cs typeface="楷体_GB2312"/>
      </a:defRPr>
    </a:lvl2pPr>
    <a:lvl3pPr marL="914400" algn="l" rtl="0" eaLnBrk="0" fontAlgn="base" hangingPunct="0">
      <a:spcBef>
        <a:spcPct val="30000"/>
      </a:spcBef>
      <a:spcAft>
        <a:spcPct val="0"/>
      </a:spcAft>
      <a:defRPr sz="1200" kern="1200">
        <a:solidFill>
          <a:schemeClr val="tx1"/>
        </a:solidFill>
        <a:latin typeface="Arial" charset="0"/>
        <a:ea typeface="楷体_GB2312" pitchFamily="49" charset="-122"/>
        <a:cs typeface="楷体_GB2312"/>
      </a:defRPr>
    </a:lvl3pPr>
    <a:lvl4pPr marL="1371600" algn="l" rtl="0" eaLnBrk="0" fontAlgn="base" hangingPunct="0">
      <a:spcBef>
        <a:spcPct val="30000"/>
      </a:spcBef>
      <a:spcAft>
        <a:spcPct val="0"/>
      </a:spcAft>
      <a:defRPr sz="1200" kern="1200">
        <a:solidFill>
          <a:schemeClr val="tx1"/>
        </a:solidFill>
        <a:latin typeface="Arial" charset="0"/>
        <a:ea typeface="楷体_GB2312" pitchFamily="49" charset="-122"/>
        <a:cs typeface="楷体_GB2312"/>
      </a:defRPr>
    </a:lvl4pPr>
    <a:lvl5pPr marL="1828800" algn="l" rtl="0" eaLnBrk="0" fontAlgn="base" hangingPunct="0">
      <a:spcBef>
        <a:spcPct val="30000"/>
      </a:spcBef>
      <a:spcAft>
        <a:spcPct val="0"/>
      </a:spcAft>
      <a:defRPr sz="1200" kern="1200">
        <a:solidFill>
          <a:schemeClr val="tx1"/>
        </a:solidFill>
        <a:latin typeface="Arial" charset="0"/>
        <a:ea typeface="楷体_GB2312" pitchFamily="49" charset="-122"/>
        <a:cs typeface="楷体_GB231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ACCCFD8C-EB9C-27DB-E503-657E771205C8}"/>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864F91AF-15B4-4D58-E34A-23F3CE6A4F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388" name="灯片编号占位符 3">
            <a:extLst>
              <a:ext uri="{FF2B5EF4-FFF2-40B4-BE49-F238E27FC236}">
                <a16:creationId xmlns:a16="http://schemas.microsoft.com/office/drawing/2014/main" id="{076AA36F-26C1-05DA-A6B7-5F85E2B310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楷体_GB2312" pitchFamily="49" charset="-122"/>
              </a:defRPr>
            </a:lvl1pPr>
            <a:lvl2pPr marL="742950" indent="-285750" defTabSz="990600">
              <a:defRPr>
                <a:solidFill>
                  <a:schemeClr val="tx1"/>
                </a:solidFill>
                <a:latin typeface="Arial" panose="020B0604020202020204" pitchFamily="34" charset="0"/>
                <a:ea typeface="楷体_GB2312" pitchFamily="49" charset="-122"/>
              </a:defRPr>
            </a:lvl2pPr>
            <a:lvl3pPr marL="1143000" indent="-228600" defTabSz="990600">
              <a:defRPr>
                <a:solidFill>
                  <a:schemeClr val="tx1"/>
                </a:solidFill>
                <a:latin typeface="Arial" panose="020B0604020202020204" pitchFamily="34" charset="0"/>
                <a:ea typeface="楷体_GB2312" pitchFamily="49" charset="-122"/>
              </a:defRPr>
            </a:lvl3pPr>
            <a:lvl4pPr marL="1600200" indent="-228600" defTabSz="990600">
              <a:defRPr>
                <a:solidFill>
                  <a:schemeClr val="tx1"/>
                </a:solidFill>
                <a:latin typeface="Arial" panose="020B0604020202020204" pitchFamily="34" charset="0"/>
                <a:ea typeface="楷体_GB2312" pitchFamily="49" charset="-122"/>
              </a:defRPr>
            </a:lvl4pPr>
            <a:lvl5pPr marL="2057400" indent="-228600" defTabSz="990600">
              <a:defRPr>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74E57BC7-5773-4B76-AB0E-E041B67F5979}" type="slidenum">
              <a:rPr lang="en-US" altLang="zh-CN" smtClean="0"/>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BD58ACCB-EA69-B240-09C6-08AF5BA96E67}"/>
              </a:ext>
            </a:extLst>
          </p:cNvPr>
          <p:cNvSpPr>
            <a:spLocks noGrp="1" noRot="1" noChangeAspect="1" noChangeArrowheads="1" noTextEdit="1"/>
          </p:cNvSpPr>
          <p:nvPr>
            <p:ph type="sldImg"/>
          </p:nvPr>
        </p:nvSpPr>
        <p:spPr>
          <a:ln/>
        </p:spPr>
      </p:sp>
      <p:sp>
        <p:nvSpPr>
          <p:cNvPr id="73731" name="备注占位符 2">
            <a:extLst>
              <a:ext uri="{FF2B5EF4-FFF2-40B4-BE49-F238E27FC236}">
                <a16:creationId xmlns:a16="http://schemas.microsoft.com/office/drawing/2014/main" id="{42BDCC85-EE80-9FAC-6E9F-E6755FA4D4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3732" name="灯片编号占位符 3">
            <a:extLst>
              <a:ext uri="{FF2B5EF4-FFF2-40B4-BE49-F238E27FC236}">
                <a16:creationId xmlns:a16="http://schemas.microsoft.com/office/drawing/2014/main" id="{EB56B2EE-5A02-1393-B233-5BE09CB6A3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楷体_GB2312" pitchFamily="49" charset="-122"/>
              </a:defRPr>
            </a:lvl1pPr>
            <a:lvl2pPr marL="742950" indent="-285750" defTabSz="990600">
              <a:defRPr>
                <a:solidFill>
                  <a:schemeClr val="tx1"/>
                </a:solidFill>
                <a:latin typeface="Arial" panose="020B0604020202020204" pitchFamily="34" charset="0"/>
                <a:ea typeface="楷体_GB2312" pitchFamily="49" charset="-122"/>
              </a:defRPr>
            </a:lvl2pPr>
            <a:lvl3pPr marL="1143000" indent="-228600" defTabSz="990600">
              <a:defRPr>
                <a:solidFill>
                  <a:schemeClr val="tx1"/>
                </a:solidFill>
                <a:latin typeface="Arial" panose="020B0604020202020204" pitchFamily="34" charset="0"/>
                <a:ea typeface="楷体_GB2312" pitchFamily="49" charset="-122"/>
              </a:defRPr>
            </a:lvl3pPr>
            <a:lvl4pPr marL="1600200" indent="-228600" defTabSz="990600">
              <a:defRPr>
                <a:solidFill>
                  <a:schemeClr val="tx1"/>
                </a:solidFill>
                <a:latin typeface="Arial" panose="020B0604020202020204" pitchFamily="34" charset="0"/>
                <a:ea typeface="楷体_GB2312" pitchFamily="49" charset="-122"/>
              </a:defRPr>
            </a:lvl4pPr>
            <a:lvl5pPr marL="2057400" indent="-228600" defTabSz="990600">
              <a:defRPr>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E6D3B26F-2709-4FFA-B37A-F4B1FEEB9877}" type="slidenum">
              <a:rPr lang="en-US" altLang="zh-CN" smtClean="0"/>
              <a:pPr/>
              <a:t>57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pPr>
              <a:defRPr/>
            </a:pPr>
            <a:fld id="{9E010116-FDEB-4ABF-9E98-9198F9D5DCC8}" type="slidenum">
              <a:rPr lang="en-US" altLang="zh-CN" smtClean="0"/>
              <a:pPr>
                <a:defRPr/>
              </a:pPr>
              <a:t>60</a:t>
            </a:fld>
            <a:endParaRPr lang="en-US" altLang="zh-CN"/>
          </a:p>
        </p:txBody>
      </p:sp>
    </p:spTree>
    <p:extLst>
      <p:ext uri="{BB962C8B-B14F-4D97-AF65-F5344CB8AC3E}">
        <p14:creationId xmlns:p14="http://schemas.microsoft.com/office/powerpoint/2010/main" val="269961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A918D248-E2DC-2ADB-F32F-51488DA5BB44}"/>
              </a:ext>
            </a:extLst>
          </p:cNvPr>
          <p:cNvSpPr>
            <a:spLocks noGrp="1" noRot="1" noChangeAspect="1" noChangeArrowheads="1" noTextEdit="1"/>
          </p:cNvSpPr>
          <p:nvPr>
            <p:ph type="sldImg"/>
          </p:nvPr>
        </p:nvSpPr>
        <p:spPr>
          <a:ln/>
        </p:spPr>
      </p:sp>
      <p:sp>
        <p:nvSpPr>
          <p:cNvPr id="89091" name="备注占位符 2">
            <a:extLst>
              <a:ext uri="{FF2B5EF4-FFF2-40B4-BE49-F238E27FC236}">
                <a16:creationId xmlns:a16="http://schemas.microsoft.com/office/drawing/2014/main" id="{B73E561C-BEBF-FB97-2DB7-176AE5EE73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9092" name="灯片编号占位符 3">
            <a:extLst>
              <a:ext uri="{FF2B5EF4-FFF2-40B4-BE49-F238E27FC236}">
                <a16:creationId xmlns:a16="http://schemas.microsoft.com/office/drawing/2014/main" id="{B63102A5-2317-A7BD-EBC3-87F2F42043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楷体_GB2312" pitchFamily="49" charset="-122"/>
              </a:defRPr>
            </a:lvl1pPr>
            <a:lvl2pPr marL="742950" indent="-285750" defTabSz="990600">
              <a:defRPr>
                <a:solidFill>
                  <a:schemeClr val="tx1"/>
                </a:solidFill>
                <a:latin typeface="Arial" panose="020B0604020202020204" pitchFamily="34" charset="0"/>
                <a:ea typeface="楷体_GB2312" pitchFamily="49" charset="-122"/>
              </a:defRPr>
            </a:lvl2pPr>
            <a:lvl3pPr marL="1143000" indent="-228600" defTabSz="990600">
              <a:defRPr>
                <a:solidFill>
                  <a:schemeClr val="tx1"/>
                </a:solidFill>
                <a:latin typeface="Arial" panose="020B0604020202020204" pitchFamily="34" charset="0"/>
                <a:ea typeface="楷体_GB2312" pitchFamily="49" charset="-122"/>
              </a:defRPr>
            </a:lvl3pPr>
            <a:lvl4pPr marL="1600200" indent="-228600" defTabSz="990600">
              <a:defRPr>
                <a:solidFill>
                  <a:schemeClr val="tx1"/>
                </a:solidFill>
                <a:latin typeface="Arial" panose="020B0604020202020204" pitchFamily="34" charset="0"/>
                <a:ea typeface="楷体_GB2312" pitchFamily="49" charset="-122"/>
              </a:defRPr>
            </a:lvl4pPr>
            <a:lvl5pPr marL="2057400" indent="-228600" defTabSz="990600">
              <a:defRPr>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1B5470E0-2221-48D8-A60B-F77E006DC031}" type="slidenum">
              <a:rPr lang="en-US" altLang="zh-CN" smtClean="0"/>
              <a:pPr/>
              <a:t>71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658740D5-3C3F-04DE-5667-145282459CBA}"/>
              </a:ext>
            </a:extLst>
          </p:cNvPr>
          <p:cNvSpPr>
            <a:spLocks noGrp="1" noRot="1" noChangeAspect="1" noChangeArrowheads="1" noTextEdit="1"/>
          </p:cNvSpPr>
          <p:nvPr>
            <p:ph type="sldImg"/>
          </p:nvPr>
        </p:nvSpPr>
        <p:spPr>
          <a:ln/>
        </p:spPr>
      </p:sp>
      <p:sp>
        <p:nvSpPr>
          <p:cNvPr id="101379" name="备注占位符 2">
            <a:extLst>
              <a:ext uri="{FF2B5EF4-FFF2-40B4-BE49-F238E27FC236}">
                <a16:creationId xmlns:a16="http://schemas.microsoft.com/office/drawing/2014/main" id="{0A4F8DA6-A2EB-3C36-BE5E-F58E41960F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1380" name="灯片编号占位符 3">
            <a:extLst>
              <a:ext uri="{FF2B5EF4-FFF2-40B4-BE49-F238E27FC236}">
                <a16:creationId xmlns:a16="http://schemas.microsoft.com/office/drawing/2014/main" id="{EFDA29A7-3954-65B3-EA7B-3C351C863C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楷体_GB2312" pitchFamily="49" charset="-122"/>
              </a:defRPr>
            </a:lvl1pPr>
            <a:lvl2pPr marL="742950" indent="-285750" defTabSz="990600">
              <a:defRPr>
                <a:solidFill>
                  <a:schemeClr val="tx1"/>
                </a:solidFill>
                <a:latin typeface="Arial" panose="020B0604020202020204" pitchFamily="34" charset="0"/>
                <a:ea typeface="楷体_GB2312" pitchFamily="49" charset="-122"/>
              </a:defRPr>
            </a:lvl2pPr>
            <a:lvl3pPr marL="1143000" indent="-228600" defTabSz="990600">
              <a:defRPr>
                <a:solidFill>
                  <a:schemeClr val="tx1"/>
                </a:solidFill>
                <a:latin typeface="Arial" panose="020B0604020202020204" pitchFamily="34" charset="0"/>
                <a:ea typeface="楷体_GB2312" pitchFamily="49" charset="-122"/>
              </a:defRPr>
            </a:lvl3pPr>
            <a:lvl4pPr marL="1600200" indent="-228600" defTabSz="990600">
              <a:defRPr>
                <a:solidFill>
                  <a:schemeClr val="tx1"/>
                </a:solidFill>
                <a:latin typeface="Arial" panose="020B0604020202020204" pitchFamily="34" charset="0"/>
                <a:ea typeface="楷体_GB2312" pitchFamily="49" charset="-122"/>
              </a:defRPr>
            </a:lvl4pPr>
            <a:lvl5pPr marL="2057400" indent="-228600" defTabSz="990600">
              <a:defRPr>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33608D44-76B4-4D96-BC2E-8B4C182159E4}" type="slidenum">
              <a:rPr lang="en-US" altLang="zh-CN" smtClean="0"/>
              <a:pPr/>
              <a:t>82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楷体_GB2312" pitchFamily="49" charset="-122"/>
                <a:ea typeface="楷体_GB2312"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6A3FDEE6-2FC0-BD23-0CC8-09688BC5458A}"/>
              </a:ext>
            </a:extLst>
          </p:cNvPr>
          <p:cNvSpPr>
            <a:spLocks noGrp="1"/>
          </p:cNvSpPr>
          <p:nvPr>
            <p:ph type="dt" sz="half" idx="10"/>
          </p:nvPr>
        </p:nvSpPr>
        <p:spPr/>
        <p:txBody>
          <a:bodyPr/>
          <a:lstStyle>
            <a:lvl1pPr>
              <a:defRPr/>
            </a:lvl1pPr>
          </a:lstStyle>
          <a:p>
            <a:pPr>
              <a:defRPr/>
            </a:pPr>
            <a:r>
              <a:rPr lang="zh-CN" altLang="en-US"/>
              <a:t>固体物理基础（</a:t>
            </a:r>
            <a:r>
              <a:rPr lang="en-US" altLang="zh-CN"/>
              <a:t>2018</a:t>
            </a:r>
            <a:r>
              <a:rPr lang="zh-CN" altLang="en-US"/>
              <a:t>春）</a:t>
            </a:r>
            <a:endParaRPr lang="en-US" altLang="zh-CN" dirty="0"/>
          </a:p>
        </p:txBody>
      </p:sp>
      <p:sp>
        <p:nvSpPr>
          <p:cNvPr id="5" name="页脚占位符 4">
            <a:extLst>
              <a:ext uri="{FF2B5EF4-FFF2-40B4-BE49-F238E27FC236}">
                <a16:creationId xmlns:a16="http://schemas.microsoft.com/office/drawing/2014/main" id="{5D0E7519-3A55-AAF2-8256-BFF4103BE289}"/>
              </a:ext>
            </a:extLst>
          </p:cNvPr>
          <p:cNvSpPr>
            <a:spLocks noGrp="1"/>
          </p:cNvSpPr>
          <p:nvPr>
            <p:ph type="ftr" sz="quarter" idx="11"/>
          </p:nvPr>
        </p:nvSpPr>
        <p:spPr/>
        <p:txBody>
          <a:bodyPr/>
          <a:lstStyle>
            <a:lvl1pPr>
              <a:defRPr/>
            </a:lvl1pPr>
          </a:lstStyle>
          <a:p>
            <a:pPr>
              <a:defRPr/>
            </a:pPr>
            <a:r>
              <a:rPr lang="zh-CN" altLang="en-US"/>
              <a:t>清华大学电子工程系 汪莱</a:t>
            </a:r>
            <a:endParaRPr lang="en-US" altLang="zh-CN" dirty="0"/>
          </a:p>
        </p:txBody>
      </p:sp>
      <p:sp>
        <p:nvSpPr>
          <p:cNvPr id="6" name="灯片编号占位符 5">
            <a:extLst>
              <a:ext uri="{FF2B5EF4-FFF2-40B4-BE49-F238E27FC236}">
                <a16:creationId xmlns:a16="http://schemas.microsoft.com/office/drawing/2014/main" id="{43CD4BB6-A36F-DD5D-60F7-3D7DD47A4EC5}"/>
              </a:ext>
            </a:extLst>
          </p:cNvPr>
          <p:cNvSpPr>
            <a:spLocks noGrp="1"/>
          </p:cNvSpPr>
          <p:nvPr>
            <p:ph type="sldNum" sz="quarter" idx="12"/>
          </p:nvPr>
        </p:nvSpPr>
        <p:spPr/>
        <p:txBody>
          <a:bodyPr/>
          <a:lstStyle>
            <a:lvl1pPr>
              <a:defRPr/>
            </a:lvl1pPr>
          </a:lstStyle>
          <a:p>
            <a:pPr>
              <a:defRPr/>
            </a:pPr>
            <a:fld id="{CFC42E98-D740-44A0-AB34-6C703D4161B1}" type="slidenum">
              <a:rPr lang="en-US" altLang="zh-CN"/>
              <a:pPr>
                <a:defRPr/>
              </a:pPr>
              <a:t>‹#›</a:t>
            </a:fld>
            <a:endParaRPr lang="en-US" altLang="zh-CN"/>
          </a:p>
        </p:txBody>
      </p:sp>
    </p:spTree>
    <p:extLst>
      <p:ext uri="{BB962C8B-B14F-4D97-AF65-F5344CB8AC3E}">
        <p14:creationId xmlns:p14="http://schemas.microsoft.com/office/powerpoint/2010/main" val="360475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22648DE-A620-AB9D-8A9F-D3D1ADB890DB}"/>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2018</a:t>
            </a:r>
            <a:r>
              <a:rPr lang="zh-CN" altLang="en-US"/>
              <a:t>春）</a:t>
            </a:r>
            <a:endParaRPr lang="en-US" altLang="zh-CN"/>
          </a:p>
        </p:txBody>
      </p:sp>
      <p:sp>
        <p:nvSpPr>
          <p:cNvPr id="5" name="页脚占位符 4">
            <a:extLst>
              <a:ext uri="{FF2B5EF4-FFF2-40B4-BE49-F238E27FC236}">
                <a16:creationId xmlns:a16="http://schemas.microsoft.com/office/drawing/2014/main" id="{58909E18-F6C4-AD5D-9E44-CF199AF3A903}"/>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083F5E28-C697-92FE-C382-A6A47F7C9633}"/>
              </a:ext>
            </a:extLst>
          </p:cNvPr>
          <p:cNvSpPr>
            <a:spLocks noGrp="1"/>
          </p:cNvSpPr>
          <p:nvPr>
            <p:ph type="sldNum" sz="quarter" idx="12"/>
          </p:nvPr>
        </p:nvSpPr>
        <p:spPr>
          <a:xfrm>
            <a:off x="6553200" y="6356350"/>
            <a:ext cx="2133600" cy="365125"/>
          </a:xfrm>
        </p:spPr>
        <p:txBody>
          <a:bodyPr/>
          <a:lstStyle>
            <a:lvl1pPr>
              <a:defRPr/>
            </a:lvl1pPr>
          </a:lstStyle>
          <a:p>
            <a:pPr>
              <a:defRPr/>
            </a:pPr>
            <a:fld id="{B8DB394C-34A1-4042-A614-FF725F285650}" type="slidenum">
              <a:rPr lang="en-US" altLang="zh-CN"/>
              <a:pPr>
                <a:defRPr/>
              </a:pPr>
              <a:t>‹#›</a:t>
            </a:fld>
            <a:endParaRPr lang="en-US" altLang="zh-CN"/>
          </a:p>
        </p:txBody>
      </p:sp>
    </p:spTree>
    <p:extLst>
      <p:ext uri="{BB962C8B-B14F-4D97-AF65-F5344CB8AC3E}">
        <p14:creationId xmlns:p14="http://schemas.microsoft.com/office/powerpoint/2010/main" val="51446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E08B2C-D6DB-1B95-BC39-D827DA4A11DC}"/>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2018</a:t>
            </a:r>
            <a:r>
              <a:rPr lang="zh-CN" altLang="en-US"/>
              <a:t>春）</a:t>
            </a:r>
            <a:endParaRPr lang="en-US" altLang="zh-CN"/>
          </a:p>
        </p:txBody>
      </p:sp>
      <p:sp>
        <p:nvSpPr>
          <p:cNvPr id="5" name="页脚占位符 4">
            <a:extLst>
              <a:ext uri="{FF2B5EF4-FFF2-40B4-BE49-F238E27FC236}">
                <a16:creationId xmlns:a16="http://schemas.microsoft.com/office/drawing/2014/main" id="{421B6738-1670-3B18-F56A-60458AD3EC74}"/>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50C80909-E221-7E74-9F33-23E4CF4ED695}"/>
              </a:ext>
            </a:extLst>
          </p:cNvPr>
          <p:cNvSpPr>
            <a:spLocks noGrp="1"/>
          </p:cNvSpPr>
          <p:nvPr>
            <p:ph type="sldNum" sz="quarter" idx="12"/>
          </p:nvPr>
        </p:nvSpPr>
        <p:spPr>
          <a:xfrm>
            <a:off x="6553200" y="6356350"/>
            <a:ext cx="2133600" cy="365125"/>
          </a:xfrm>
        </p:spPr>
        <p:txBody>
          <a:bodyPr/>
          <a:lstStyle>
            <a:lvl1pPr>
              <a:defRPr/>
            </a:lvl1pPr>
          </a:lstStyle>
          <a:p>
            <a:pPr>
              <a:defRPr/>
            </a:pPr>
            <a:fld id="{0CE1AF97-0F92-4996-810D-4613F3D4E63B}" type="slidenum">
              <a:rPr lang="en-US" altLang="zh-CN"/>
              <a:pPr>
                <a:defRPr/>
              </a:pPr>
              <a:t>‹#›</a:t>
            </a:fld>
            <a:endParaRPr lang="en-US" altLang="zh-CN"/>
          </a:p>
        </p:txBody>
      </p:sp>
    </p:spTree>
    <p:extLst>
      <p:ext uri="{BB962C8B-B14F-4D97-AF65-F5344CB8AC3E}">
        <p14:creationId xmlns:p14="http://schemas.microsoft.com/office/powerpoint/2010/main" val="2010359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C44D29AE-A357-7685-AD2D-DFBA91360C25}"/>
              </a:ext>
            </a:extLst>
          </p:cNvPr>
          <p:cNvSpPr>
            <a:spLocks noGrp="1"/>
          </p:cNvSpPr>
          <p:nvPr>
            <p:ph type="dt" sz="half" idx="10"/>
          </p:nvPr>
        </p:nvSpPr>
        <p:spPr/>
        <p:txBody>
          <a:bodyPr/>
          <a:lstStyle>
            <a:lvl1pPr>
              <a:defRPr/>
            </a:lvl1pPr>
          </a:lstStyle>
          <a:p>
            <a:pPr>
              <a:defRPr/>
            </a:pPr>
            <a:r>
              <a:rPr lang="zh-CN" altLang="en-US"/>
              <a:t>固体物理基础（</a:t>
            </a:r>
            <a:r>
              <a:rPr lang="en-US" altLang="zh-CN"/>
              <a:t>2018</a:t>
            </a:r>
            <a:r>
              <a:rPr lang="zh-CN" altLang="en-US"/>
              <a:t>春）</a:t>
            </a:r>
            <a:endParaRPr lang="en-US" altLang="zh-CN" dirty="0"/>
          </a:p>
        </p:txBody>
      </p:sp>
      <p:sp>
        <p:nvSpPr>
          <p:cNvPr id="6" name="页脚占位符 4">
            <a:extLst>
              <a:ext uri="{FF2B5EF4-FFF2-40B4-BE49-F238E27FC236}">
                <a16:creationId xmlns:a16="http://schemas.microsoft.com/office/drawing/2014/main" id="{6CB1A4DF-44BC-93CF-EF3B-EED958C88718}"/>
              </a:ext>
            </a:extLst>
          </p:cNvPr>
          <p:cNvSpPr>
            <a:spLocks noGrp="1"/>
          </p:cNvSpPr>
          <p:nvPr>
            <p:ph type="ftr" sz="quarter" idx="11"/>
          </p:nvPr>
        </p:nvSpPr>
        <p:spPr/>
        <p:txBody>
          <a:bodyPr/>
          <a:lstStyle>
            <a:lvl1pPr>
              <a:defRPr/>
            </a:lvl1pPr>
          </a:lstStyle>
          <a:p>
            <a:pPr>
              <a:defRPr/>
            </a:pPr>
            <a:r>
              <a:rPr lang="zh-CN" altLang="en-US"/>
              <a:t>清华大学电子工程系 汪莱</a:t>
            </a:r>
            <a:endParaRPr lang="en-US" altLang="zh-CN" dirty="0"/>
          </a:p>
        </p:txBody>
      </p:sp>
      <p:sp>
        <p:nvSpPr>
          <p:cNvPr id="7" name="灯片编号占位符 5">
            <a:extLst>
              <a:ext uri="{FF2B5EF4-FFF2-40B4-BE49-F238E27FC236}">
                <a16:creationId xmlns:a16="http://schemas.microsoft.com/office/drawing/2014/main" id="{5DE59191-07D9-1A9A-5CC3-7777384EE1A2}"/>
              </a:ext>
            </a:extLst>
          </p:cNvPr>
          <p:cNvSpPr>
            <a:spLocks noGrp="1"/>
          </p:cNvSpPr>
          <p:nvPr>
            <p:ph type="sldNum" sz="quarter" idx="12"/>
          </p:nvPr>
        </p:nvSpPr>
        <p:spPr/>
        <p:txBody>
          <a:bodyPr/>
          <a:lstStyle>
            <a:lvl1pPr>
              <a:defRPr/>
            </a:lvl1pPr>
          </a:lstStyle>
          <a:p>
            <a:pPr>
              <a:defRPr/>
            </a:pPr>
            <a:fld id="{3FC0302D-DA2F-4A61-8682-F4FB52D370E0}" type="slidenum">
              <a:rPr lang="en-US" altLang="zh-CN"/>
              <a:pPr>
                <a:defRPr/>
              </a:pPr>
              <a:t>‹#›</a:t>
            </a:fld>
            <a:endParaRPr lang="en-US" altLang="zh-CN"/>
          </a:p>
        </p:txBody>
      </p:sp>
    </p:spTree>
    <p:extLst>
      <p:ext uri="{BB962C8B-B14F-4D97-AF65-F5344CB8AC3E}">
        <p14:creationId xmlns:p14="http://schemas.microsoft.com/office/powerpoint/2010/main" val="30255548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Times New Roman" pitchFamily="18" charset="0"/>
                <a:ea typeface="楷体_GB2312" pitchFamily="49" charset="-122"/>
                <a:cs typeface="Times New Roman" pitchFamily="18" charset="0"/>
              </a:defRPr>
            </a:lvl1pPr>
            <a:lvl2pPr>
              <a:defRPr>
                <a:latin typeface="Times New Roman" pitchFamily="18" charset="0"/>
                <a:ea typeface="楷体_GB2312" pitchFamily="49" charset="-122"/>
                <a:cs typeface="Times New Roman" pitchFamily="18" charset="0"/>
              </a:defRPr>
            </a:lvl2pPr>
            <a:lvl3pPr>
              <a:defRPr>
                <a:latin typeface="Times New Roman" pitchFamily="18" charset="0"/>
                <a:ea typeface="楷体_GB2312" pitchFamily="49" charset="-122"/>
                <a:cs typeface="Times New Roman" pitchFamily="18" charset="0"/>
              </a:defRPr>
            </a:lvl3pPr>
            <a:lvl4pPr>
              <a:defRPr>
                <a:latin typeface="Times New Roman" pitchFamily="18" charset="0"/>
                <a:ea typeface="楷体_GB2312" pitchFamily="49" charset="-122"/>
                <a:cs typeface="Times New Roman" pitchFamily="18" charset="0"/>
              </a:defRPr>
            </a:lvl4pPr>
            <a:lvl5pPr>
              <a:defRPr>
                <a:latin typeface="Times New Roman" pitchFamily="18" charset="0"/>
                <a:ea typeface="楷体_GB2312" pitchFamily="49" charset="-122"/>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3FED03ED-E40E-35ED-A88F-4EE55BA7AEED}"/>
              </a:ext>
            </a:extLst>
          </p:cNvPr>
          <p:cNvSpPr>
            <a:spLocks noGrp="1"/>
          </p:cNvSpPr>
          <p:nvPr>
            <p:ph type="dt" sz="half" idx="10"/>
          </p:nvPr>
        </p:nvSpPr>
        <p:spPr/>
        <p:txBody>
          <a:bodyPr/>
          <a:lstStyle>
            <a:lvl1pPr>
              <a:defRPr/>
            </a:lvl1pPr>
          </a:lstStyle>
          <a:p>
            <a:pPr>
              <a:defRPr/>
            </a:pPr>
            <a:r>
              <a:rPr lang="zh-CN" altLang="en-US"/>
              <a:t>固体物理基础（</a:t>
            </a:r>
            <a:r>
              <a:rPr lang="en-US" altLang="zh-CN"/>
              <a:t>2018</a:t>
            </a:r>
            <a:r>
              <a:rPr lang="zh-CN" altLang="en-US"/>
              <a:t>春）</a:t>
            </a:r>
            <a:endParaRPr lang="en-US" altLang="zh-CN" dirty="0"/>
          </a:p>
        </p:txBody>
      </p:sp>
      <p:sp>
        <p:nvSpPr>
          <p:cNvPr id="5" name="页脚占位符 4">
            <a:extLst>
              <a:ext uri="{FF2B5EF4-FFF2-40B4-BE49-F238E27FC236}">
                <a16:creationId xmlns:a16="http://schemas.microsoft.com/office/drawing/2014/main" id="{25D943B8-649A-0935-B0FC-F63E807FF1D3}"/>
              </a:ext>
            </a:extLst>
          </p:cNvPr>
          <p:cNvSpPr>
            <a:spLocks noGrp="1"/>
          </p:cNvSpPr>
          <p:nvPr>
            <p:ph type="ftr" sz="quarter" idx="11"/>
          </p:nvPr>
        </p:nvSpPr>
        <p:spPr/>
        <p:txBody>
          <a:bodyPr/>
          <a:lstStyle>
            <a:lvl1pPr>
              <a:defRPr/>
            </a:lvl1pPr>
          </a:lstStyle>
          <a:p>
            <a:pPr>
              <a:defRPr/>
            </a:pPr>
            <a:r>
              <a:rPr lang="zh-CN" altLang="en-US"/>
              <a:t>清华大学电子工程系 汪莱</a:t>
            </a:r>
            <a:endParaRPr lang="en-US" altLang="zh-CN" dirty="0"/>
          </a:p>
        </p:txBody>
      </p:sp>
      <p:sp>
        <p:nvSpPr>
          <p:cNvPr id="6" name="灯片编号占位符 5">
            <a:extLst>
              <a:ext uri="{FF2B5EF4-FFF2-40B4-BE49-F238E27FC236}">
                <a16:creationId xmlns:a16="http://schemas.microsoft.com/office/drawing/2014/main" id="{274E9CA1-A42A-8AC8-2CF1-0CEE9BF7E9FA}"/>
              </a:ext>
            </a:extLst>
          </p:cNvPr>
          <p:cNvSpPr>
            <a:spLocks noGrp="1"/>
          </p:cNvSpPr>
          <p:nvPr>
            <p:ph type="sldNum" sz="quarter" idx="12"/>
          </p:nvPr>
        </p:nvSpPr>
        <p:spPr/>
        <p:txBody>
          <a:bodyPr/>
          <a:lstStyle>
            <a:lvl1pPr>
              <a:defRPr/>
            </a:lvl1pPr>
          </a:lstStyle>
          <a:p>
            <a:pPr>
              <a:defRPr/>
            </a:pPr>
            <a:fld id="{F4900452-2609-450E-AB8A-372F0EC5BFA0}" type="slidenum">
              <a:rPr lang="en-US" altLang="zh-CN"/>
              <a:pPr>
                <a:defRPr/>
              </a:pPr>
              <a:t>‹#›</a:t>
            </a:fld>
            <a:endParaRPr lang="en-US" altLang="zh-CN"/>
          </a:p>
        </p:txBody>
      </p:sp>
    </p:spTree>
    <p:extLst>
      <p:ext uri="{BB962C8B-B14F-4D97-AF65-F5344CB8AC3E}">
        <p14:creationId xmlns:p14="http://schemas.microsoft.com/office/powerpoint/2010/main" val="66505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203D653-AF77-DB82-70A3-E34530152673}"/>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2018</a:t>
            </a:r>
            <a:r>
              <a:rPr lang="zh-CN" altLang="en-US"/>
              <a:t>春）</a:t>
            </a:r>
            <a:endParaRPr lang="en-US" altLang="zh-CN"/>
          </a:p>
        </p:txBody>
      </p:sp>
      <p:sp>
        <p:nvSpPr>
          <p:cNvPr id="5" name="页脚占位符 4">
            <a:extLst>
              <a:ext uri="{FF2B5EF4-FFF2-40B4-BE49-F238E27FC236}">
                <a16:creationId xmlns:a16="http://schemas.microsoft.com/office/drawing/2014/main" id="{E336F798-AA20-F353-7B6A-CD5D9CA8D7DF}"/>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F69C7E96-6F27-7CDB-68D2-6C675C8ABB8F}"/>
              </a:ext>
            </a:extLst>
          </p:cNvPr>
          <p:cNvSpPr>
            <a:spLocks noGrp="1"/>
          </p:cNvSpPr>
          <p:nvPr>
            <p:ph type="sldNum" sz="quarter" idx="12"/>
          </p:nvPr>
        </p:nvSpPr>
        <p:spPr>
          <a:xfrm>
            <a:off x="6553200" y="6356350"/>
            <a:ext cx="2133600" cy="365125"/>
          </a:xfrm>
        </p:spPr>
        <p:txBody>
          <a:bodyPr/>
          <a:lstStyle>
            <a:lvl1pPr>
              <a:defRPr/>
            </a:lvl1pPr>
          </a:lstStyle>
          <a:p>
            <a:pPr>
              <a:defRPr/>
            </a:pPr>
            <a:fld id="{BEF6011F-FDAD-45D5-85E3-A4767B5C4EF3}" type="slidenum">
              <a:rPr lang="en-US" altLang="zh-CN"/>
              <a:pPr>
                <a:defRPr/>
              </a:pPr>
              <a:t>‹#›</a:t>
            </a:fld>
            <a:endParaRPr lang="en-US" altLang="zh-CN"/>
          </a:p>
        </p:txBody>
      </p:sp>
    </p:spTree>
    <p:extLst>
      <p:ext uri="{BB962C8B-B14F-4D97-AF65-F5344CB8AC3E}">
        <p14:creationId xmlns:p14="http://schemas.microsoft.com/office/powerpoint/2010/main" val="292727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859B6B2-8481-9B62-B48A-FA2895EFC5F1}"/>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2018</a:t>
            </a:r>
            <a:r>
              <a:rPr lang="zh-CN" altLang="en-US"/>
              <a:t>春）</a:t>
            </a:r>
            <a:endParaRPr lang="en-US" altLang="zh-CN"/>
          </a:p>
        </p:txBody>
      </p:sp>
      <p:sp>
        <p:nvSpPr>
          <p:cNvPr id="6" name="页脚占位符 5">
            <a:extLst>
              <a:ext uri="{FF2B5EF4-FFF2-40B4-BE49-F238E27FC236}">
                <a16:creationId xmlns:a16="http://schemas.microsoft.com/office/drawing/2014/main" id="{60E742FC-92BF-FF11-ECCA-6194DF6C58C7}"/>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1AAC5E0A-0521-A6A4-F6AB-BC90DFEAF523}"/>
              </a:ext>
            </a:extLst>
          </p:cNvPr>
          <p:cNvSpPr>
            <a:spLocks noGrp="1"/>
          </p:cNvSpPr>
          <p:nvPr>
            <p:ph type="sldNum" sz="quarter" idx="12"/>
          </p:nvPr>
        </p:nvSpPr>
        <p:spPr>
          <a:xfrm>
            <a:off x="6553200" y="6356350"/>
            <a:ext cx="2133600" cy="365125"/>
          </a:xfrm>
        </p:spPr>
        <p:txBody>
          <a:bodyPr/>
          <a:lstStyle>
            <a:lvl1pPr>
              <a:defRPr/>
            </a:lvl1pPr>
          </a:lstStyle>
          <a:p>
            <a:pPr>
              <a:defRPr/>
            </a:pPr>
            <a:fld id="{214956C4-A26B-410B-9A65-2F3F79D1CD7D}" type="slidenum">
              <a:rPr lang="en-US" altLang="zh-CN"/>
              <a:pPr>
                <a:defRPr/>
              </a:pPr>
              <a:t>‹#›</a:t>
            </a:fld>
            <a:endParaRPr lang="en-US" altLang="zh-CN"/>
          </a:p>
        </p:txBody>
      </p:sp>
    </p:spTree>
    <p:extLst>
      <p:ext uri="{BB962C8B-B14F-4D97-AF65-F5344CB8AC3E}">
        <p14:creationId xmlns:p14="http://schemas.microsoft.com/office/powerpoint/2010/main" val="24351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20BFC70-2A32-943E-B503-37B8051438F8}"/>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2018</a:t>
            </a:r>
            <a:r>
              <a:rPr lang="zh-CN" altLang="en-US"/>
              <a:t>春）</a:t>
            </a:r>
            <a:endParaRPr lang="en-US" altLang="zh-CN"/>
          </a:p>
        </p:txBody>
      </p:sp>
      <p:sp>
        <p:nvSpPr>
          <p:cNvPr id="8" name="页脚占位符 7">
            <a:extLst>
              <a:ext uri="{FF2B5EF4-FFF2-40B4-BE49-F238E27FC236}">
                <a16:creationId xmlns:a16="http://schemas.microsoft.com/office/drawing/2014/main" id="{8D5CAB60-66B5-7633-B7E0-74F0A967FDA7}"/>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9" name="灯片编号占位符 8">
            <a:extLst>
              <a:ext uri="{FF2B5EF4-FFF2-40B4-BE49-F238E27FC236}">
                <a16:creationId xmlns:a16="http://schemas.microsoft.com/office/drawing/2014/main" id="{84934277-58C3-C445-0033-A81C738B82CA}"/>
              </a:ext>
            </a:extLst>
          </p:cNvPr>
          <p:cNvSpPr>
            <a:spLocks noGrp="1"/>
          </p:cNvSpPr>
          <p:nvPr>
            <p:ph type="sldNum" sz="quarter" idx="12"/>
          </p:nvPr>
        </p:nvSpPr>
        <p:spPr>
          <a:xfrm>
            <a:off x="6553200" y="6356350"/>
            <a:ext cx="2133600" cy="365125"/>
          </a:xfrm>
        </p:spPr>
        <p:txBody>
          <a:bodyPr/>
          <a:lstStyle>
            <a:lvl1pPr>
              <a:defRPr/>
            </a:lvl1pPr>
          </a:lstStyle>
          <a:p>
            <a:pPr>
              <a:defRPr/>
            </a:pPr>
            <a:fld id="{54265E94-455A-4893-B391-DBDB44BCE08F}" type="slidenum">
              <a:rPr lang="en-US" altLang="zh-CN"/>
              <a:pPr>
                <a:defRPr/>
              </a:pPr>
              <a:t>‹#›</a:t>
            </a:fld>
            <a:endParaRPr lang="en-US" altLang="zh-CN"/>
          </a:p>
        </p:txBody>
      </p:sp>
    </p:spTree>
    <p:extLst>
      <p:ext uri="{BB962C8B-B14F-4D97-AF65-F5344CB8AC3E}">
        <p14:creationId xmlns:p14="http://schemas.microsoft.com/office/powerpoint/2010/main" val="298917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361C7C3-CCE5-76A0-DEF3-6B47E93C20E0}"/>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2018</a:t>
            </a:r>
            <a:r>
              <a:rPr lang="zh-CN" altLang="en-US"/>
              <a:t>春）</a:t>
            </a:r>
            <a:endParaRPr lang="en-US" altLang="zh-CN"/>
          </a:p>
        </p:txBody>
      </p:sp>
      <p:sp>
        <p:nvSpPr>
          <p:cNvPr id="4" name="页脚占位符 3">
            <a:extLst>
              <a:ext uri="{FF2B5EF4-FFF2-40B4-BE49-F238E27FC236}">
                <a16:creationId xmlns:a16="http://schemas.microsoft.com/office/drawing/2014/main" id="{CEDAB49B-84A3-9CE1-F9AA-AC11345C6DFB}"/>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5" name="灯片编号占位符 4">
            <a:extLst>
              <a:ext uri="{FF2B5EF4-FFF2-40B4-BE49-F238E27FC236}">
                <a16:creationId xmlns:a16="http://schemas.microsoft.com/office/drawing/2014/main" id="{0F7A86F0-B0A0-C2D2-C4C7-E314EB792D5A}"/>
              </a:ext>
            </a:extLst>
          </p:cNvPr>
          <p:cNvSpPr>
            <a:spLocks noGrp="1"/>
          </p:cNvSpPr>
          <p:nvPr>
            <p:ph type="sldNum" sz="quarter" idx="12"/>
          </p:nvPr>
        </p:nvSpPr>
        <p:spPr>
          <a:xfrm>
            <a:off x="6553200" y="6356350"/>
            <a:ext cx="2133600" cy="365125"/>
          </a:xfrm>
        </p:spPr>
        <p:txBody>
          <a:bodyPr/>
          <a:lstStyle>
            <a:lvl1pPr>
              <a:defRPr/>
            </a:lvl1pPr>
          </a:lstStyle>
          <a:p>
            <a:pPr>
              <a:defRPr/>
            </a:pPr>
            <a:fld id="{816C922F-3A8A-40B0-81F1-53A8B096E251}" type="slidenum">
              <a:rPr lang="en-US" altLang="zh-CN"/>
              <a:pPr>
                <a:defRPr/>
              </a:pPr>
              <a:t>‹#›</a:t>
            </a:fld>
            <a:endParaRPr lang="en-US" altLang="zh-CN"/>
          </a:p>
        </p:txBody>
      </p:sp>
    </p:spTree>
    <p:extLst>
      <p:ext uri="{BB962C8B-B14F-4D97-AF65-F5344CB8AC3E}">
        <p14:creationId xmlns:p14="http://schemas.microsoft.com/office/powerpoint/2010/main" val="196126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BF1F99-225F-B164-969C-D0EB4EF2E6F2}"/>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2018</a:t>
            </a:r>
            <a:r>
              <a:rPr lang="zh-CN" altLang="en-US"/>
              <a:t>春）</a:t>
            </a:r>
            <a:endParaRPr lang="en-US" altLang="zh-CN"/>
          </a:p>
        </p:txBody>
      </p:sp>
      <p:sp>
        <p:nvSpPr>
          <p:cNvPr id="3" name="页脚占位符 2">
            <a:extLst>
              <a:ext uri="{FF2B5EF4-FFF2-40B4-BE49-F238E27FC236}">
                <a16:creationId xmlns:a16="http://schemas.microsoft.com/office/drawing/2014/main" id="{0F5B12C8-D902-3073-4B7C-92103BFA1814}"/>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4" name="灯片编号占位符 3">
            <a:extLst>
              <a:ext uri="{FF2B5EF4-FFF2-40B4-BE49-F238E27FC236}">
                <a16:creationId xmlns:a16="http://schemas.microsoft.com/office/drawing/2014/main" id="{2FC4ED98-AC91-8774-C9B1-44852F0353B1}"/>
              </a:ext>
            </a:extLst>
          </p:cNvPr>
          <p:cNvSpPr>
            <a:spLocks noGrp="1"/>
          </p:cNvSpPr>
          <p:nvPr>
            <p:ph type="sldNum" sz="quarter" idx="12"/>
          </p:nvPr>
        </p:nvSpPr>
        <p:spPr>
          <a:xfrm>
            <a:off x="6553200" y="6356350"/>
            <a:ext cx="2133600" cy="365125"/>
          </a:xfrm>
        </p:spPr>
        <p:txBody>
          <a:bodyPr/>
          <a:lstStyle>
            <a:lvl1pPr>
              <a:defRPr/>
            </a:lvl1pPr>
          </a:lstStyle>
          <a:p>
            <a:pPr>
              <a:defRPr/>
            </a:pPr>
            <a:fld id="{70864562-6922-4D70-AC41-641B710C2CE1}" type="slidenum">
              <a:rPr lang="en-US" altLang="zh-CN"/>
              <a:pPr>
                <a:defRPr/>
              </a:pPr>
              <a:t>‹#›</a:t>
            </a:fld>
            <a:endParaRPr lang="en-US" altLang="zh-CN"/>
          </a:p>
        </p:txBody>
      </p:sp>
    </p:spTree>
    <p:extLst>
      <p:ext uri="{BB962C8B-B14F-4D97-AF65-F5344CB8AC3E}">
        <p14:creationId xmlns:p14="http://schemas.microsoft.com/office/powerpoint/2010/main" val="24711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7ECDEA-EC42-7343-580C-680329DA2C0E}"/>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2018</a:t>
            </a:r>
            <a:r>
              <a:rPr lang="zh-CN" altLang="en-US"/>
              <a:t>春）</a:t>
            </a:r>
            <a:endParaRPr lang="en-US" altLang="zh-CN"/>
          </a:p>
        </p:txBody>
      </p:sp>
      <p:sp>
        <p:nvSpPr>
          <p:cNvPr id="6" name="页脚占位符 5">
            <a:extLst>
              <a:ext uri="{FF2B5EF4-FFF2-40B4-BE49-F238E27FC236}">
                <a16:creationId xmlns:a16="http://schemas.microsoft.com/office/drawing/2014/main" id="{A8159532-1C2C-241F-892D-8F125DC61775}"/>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CF1C4F5B-4136-FDAB-DFF5-DCE7B360D121}"/>
              </a:ext>
            </a:extLst>
          </p:cNvPr>
          <p:cNvSpPr>
            <a:spLocks noGrp="1"/>
          </p:cNvSpPr>
          <p:nvPr>
            <p:ph type="sldNum" sz="quarter" idx="12"/>
          </p:nvPr>
        </p:nvSpPr>
        <p:spPr>
          <a:xfrm>
            <a:off x="6553200" y="6356350"/>
            <a:ext cx="2133600" cy="365125"/>
          </a:xfrm>
        </p:spPr>
        <p:txBody>
          <a:bodyPr/>
          <a:lstStyle>
            <a:lvl1pPr>
              <a:defRPr/>
            </a:lvl1pPr>
          </a:lstStyle>
          <a:p>
            <a:pPr>
              <a:defRPr/>
            </a:pPr>
            <a:fld id="{05D286D2-2D78-4021-87CF-83BBA07BBCE4}" type="slidenum">
              <a:rPr lang="en-US" altLang="zh-CN"/>
              <a:pPr>
                <a:defRPr/>
              </a:pPr>
              <a:t>‹#›</a:t>
            </a:fld>
            <a:endParaRPr lang="en-US" altLang="zh-CN"/>
          </a:p>
        </p:txBody>
      </p:sp>
    </p:spTree>
    <p:extLst>
      <p:ext uri="{BB962C8B-B14F-4D97-AF65-F5344CB8AC3E}">
        <p14:creationId xmlns:p14="http://schemas.microsoft.com/office/powerpoint/2010/main" val="1099123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030958-7F6C-CFF5-8973-855A7E22CAE8}"/>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2018</a:t>
            </a:r>
            <a:r>
              <a:rPr lang="zh-CN" altLang="en-US"/>
              <a:t>春）</a:t>
            </a:r>
            <a:endParaRPr lang="en-US" altLang="zh-CN"/>
          </a:p>
        </p:txBody>
      </p:sp>
      <p:sp>
        <p:nvSpPr>
          <p:cNvPr id="6" name="页脚占位符 5">
            <a:extLst>
              <a:ext uri="{FF2B5EF4-FFF2-40B4-BE49-F238E27FC236}">
                <a16:creationId xmlns:a16="http://schemas.microsoft.com/office/drawing/2014/main" id="{96924088-01DE-D161-4069-0F44C3814DB3}"/>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8008625E-170D-CFB7-DC8C-3DF3CC8754BA}"/>
              </a:ext>
            </a:extLst>
          </p:cNvPr>
          <p:cNvSpPr>
            <a:spLocks noGrp="1"/>
          </p:cNvSpPr>
          <p:nvPr>
            <p:ph type="sldNum" sz="quarter" idx="12"/>
          </p:nvPr>
        </p:nvSpPr>
        <p:spPr>
          <a:xfrm>
            <a:off x="6553200" y="6356350"/>
            <a:ext cx="2133600" cy="365125"/>
          </a:xfrm>
        </p:spPr>
        <p:txBody>
          <a:bodyPr/>
          <a:lstStyle>
            <a:lvl1pPr>
              <a:defRPr/>
            </a:lvl1pPr>
          </a:lstStyle>
          <a:p>
            <a:pPr>
              <a:defRPr/>
            </a:pPr>
            <a:fld id="{207D2917-B43C-43BC-9B7F-14B162971D0A}" type="slidenum">
              <a:rPr lang="en-US" altLang="zh-CN"/>
              <a:pPr>
                <a:defRPr/>
              </a:pPr>
              <a:t>‹#›</a:t>
            </a:fld>
            <a:endParaRPr lang="en-US" altLang="zh-CN"/>
          </a:p>
        </p:txBody>
      </p:sp>
    </p:spTree>
    <p:extLst>
      <p:ext uri="{BB962C8B-B14F-4D97-AF65-F5344CB8AC3E}">
        <p14:creationId xmlns:p14="http://schemas.microsoft.com/office/powerpoint/2010/main" val="1631952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2C153556-5E26-50C5-75D3-6DDBCD91284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6143345-E1B3-26EB-4374-465E1D66F52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0520A8AB-31AF-A72A-2ADD-21E4E2F9C18E}"/>
              </a:ext>
            </a:extLst>
          </p:cNvPr>
          <p:cNvSpPr>
            <a:spLocks noGrp="1"/>
          </p:cNvSpPr>
          <p:nvPr>
            <p:ph type="dt" sz="half" idx="2"/>
          </p:nvPr>
        </p:nvSpPr>
        <p:spPr>
          <a:xfrm>
            <a:off x="3175" y="6469063"/>
            <a:ext cx="2133600" cy="365125"/>
          </a:xfrm>
          <a:prstGeom prst="rect">
            <a:avLst/>
          </a:prstGeom>
        </p:spPr>
        <p:txBody>
          <a:bodyPr anchor="ctr" anchorCtr="0"/>
          <a:lstStyle>
            <a:lvl1pPr eaLnBrk="1" hangingPunct="1">
              <a:defRPr sz="1200">
                <a:latin typeface="Arial" pitchFamily="34" charset="0"/>
                <a:ea typeface="楷体_GB2312" pitchFamily="49" charset="-122"/>
                <a:cs typeface="+mn-cs"/>
              </a:defRPr>
            </a:lvl1pPr>
          </a:lstStyle>
          <a:p>
            <a:pPr>
              <a:defRPr/>
            </a:pPr>
            <a:r>
              <a:rPr lang="zh-CN" altLang="en-US"/>
              <a:t>固体物理基础（</a:t>
            </a:r>
            <a:r>
              <a:rPr lang="en-US" altLang="zh-CN"/>
              <a:t>2018</a:t>
            </a:r>
            <a:r>
              <a:rPr lang="zh-CN" altLang="en-US"/>
              <a:t>春）</a:t>
            </a:r>
            <a:endParaRPr lang="en-US" altLang="zh-CN" dirty="0"/>
          </a:p>
        </p:txBody>
      </p:sp>
      <p:sp>
        <p:nvSpPr>
          <p:cNvPr id="8" name="页脚占位符 4">
            <a:extLst>
              <a:ext uri="{FF2B5EF4-FFF2-40B4-BE49-F238E27FC236}">
                <a16:creationId xmlns:a16="http://schemas.microsoft.com/office/drawing/2014/main" id="{E48E1304-DE08-F004-4884-905B60C00073}"/>
              </a:ext>
            </a:extLst>
          </p:cNvPr>
          <p:cNvSpPr>
            <a:spLocks noGrp="1"/>
          </p:cNvSpPr>
          <p:nvPr>
            <p:ph type="ftr" sz="quarter" idx="3"/>
          </p:nvPr>
        </p:nvSpPr>
        <p:spPr>
          <a:xfrm>
            <a:off x="3124200" y="6470650"/>
            <a:ext cx="2895600" cy="365125"/>
          </a:xfrm>
          <a:prstGeom prst="rect">
            <a:avLst/>
          </a:prstGeom>
        </p:spPr>
        <p:txBody>
          <a:bodyPr anchor="ctr" anchorCtr="0"/>
          <a:lstStyle>
            <a:lvl1pPr algn="ctr" eaLnBrk="1" hangingPunct="1">
              <a:defRPr sz="1200">
                <a:latin typeface="Arial" pitchFamily="34" charset="0"/>
                <a:ea typeface="楷体_GB2312" pitchFamily="49" charset="-122"/>
                <a:cs typeface="+mn-cs"/>
              </a:defRPr>
            </a:lvl1pPr>
          </a:lstStyle>
          <a:p>
            <a:pPr>
              <a:defRPr/>
            </a:pPr>
            <a:r>
              <a:rPr lang="zh-CN" altLang="en-US"/>
              <a:t>清华大学电子工程系 汪莱</a:t>
            </a:r>
            <a:endParaRPr lang="en-US" altLang="zh-CN" dirty="0"/>
          </a:p>
        </p:txBody>
      </p:sp>
      <p:sp>
        <p:nvSpPr>
          <p:cNvPr id="9" name="灯片编号占位符 5">
            <a:extLst>
              <a:ext uri="{FF2B5EF4-FFF2-40B4-BE49-F238E27FC236}">
                <a16:creationId xmlns:a16="http://schemas.microsoft.com/office/drawing/2014/main" id="{047A956B-88C7-F727-6CAE-BEFA7599CC1D}"/>
              </a:ext>
            </a:extLst>
          </p:cNvPr>
          <p:cNvSpPr>
            <a:spLocks noGrp="1"/>
          </p:cNvSpPr>
          <p:nvPr>
            <p:ph type="sldNum" sz="quarter" idx="4"/>
          </p:nvPr>
        </p:nvSpPr>
        <p:spPr>
          <a:xfrm>
            <a:off x="6988175" y="64706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lvl1pPr>
          </a:lstStyle>
          <a:p>
            <a:pPr>
              <a:defRPr/>
            </a:pPr>
            <a:fld id="{061AEDA2-2F8D-4E9A-A602-04359E475F7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667" r:id="rId1"/>
    <p:sldLayoutId id="2147485668" r:id="rId2"/>
    <p:sldLayoutId id="2147485669" r:id="rId3"/>
    <p:sldLayoutId id="2147485670" r:id="rId4"/>
    <p:sldLayoutId id="2147485671" r:id="rId5"/>
    <p:sldLayoutId id="2147485672" r:id="rId6"/>
    <p:sldLayoutId id="2147485673" r:id="rId7"/>
    <p:sldLayoutId id="2147485674" r:id="rId8"/>
    <p:sldLayoutId id="2147485675" r:id="rId9"/>
    <p:sldLayoutId id="2147485676" r:id="rId10"/>
    <p:sldLayoutId id="2147485677" r:id="rId11"/>
    <p:sldLayoutId id="2147485678"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5.wmf"/><Relationship Id="rId18" Type="http://schemas.openxmlformats.org/officeDocument/2006/relationships/oleObject" Target="../embeddings/oleObject18.bin"/><Relationship Id="rId3" Type="http://schemas.openxmlformats.org/officeDocument/2006/relationships/image" Target="../media/image10.wmf"/><Relationship Id="rId21" Type="http://schemas.openxmlformats.org/officeDocument/2006/relationships/image" Target="../media/image19.wmf"/><Relationship Id="rId7" Type="http://schemas.openxmlformats.org/officeDocument/2006/relationships/image" Target="../media/image12.wmf"/><Relationship Id="rId12" Type="http://schemas.openxmlformats.org/officeDocument/2006/relationships/oleObject" Target="../embeddings/oleObject15.bin"/><Relationship Id="rId17" Type="http://schemas.openxmlformats.org/officeDocument/2006/relationships/image" Target="../media/image17.wmf"/><Relationship Id="rId2" Type="http://schemas.openxmlformats.org/officeDocument/2006/relationships/oleObject" Target="../embeddings/oleObject10.bin"/><Relationship Id="rId16" Type="http://schemas.openxmlformats.org/officeDocument/2006/relationships/oleObject" Target="../embeddings/oleObject17.bin"/><Relationship Id="rId20"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12.bin"/><Relationship Id="rId11" Type="http://schemas.openxmlformats.org/officeDocument/2006/relationships/image" Target="../media/image14.wmf"/><Relationship Id="rId5" Type="http://schemas.openxmlformats.org/officeDocument/2006/relationships/image" Target="../media/image11.wmf"/><Relationship Id="rId15" Type="http://schemas.openxmlformats.org/officeDocument/2006/relationships/image" Target="../media/image16.wmf"/><Relationship Id="rId23" Type="http://schemas.openxmlformats.org/officeDocument/2006/relationships/image" Target="../media/image20.wmf"/><Relationship Id="rId10" Type="http://schemas.openxmlformats.org/officeDocument/2006/relationships/oleObject" Target="../embeddings/oleObject14.bin"/><Relationship Id="rId19" Type="http://schemas.openxmlformats.org/officeDocument/2006/relationships/image" Target="../media/image18.wmf"/><Relationship Id="rId4" Type="http://schemas.openxmlformats.org/officeDocument/2006/relationships/oleObject" Target="../embeddings/oleObject11.bin"/><Relationship Id="rId9" Type="http://schemas.openxmlformats.org/officeDocument/2006/relationships/image" Target="../media/image13.wmf"/><Relationship Id="rId14" Type="http://schemas.openxmlformats.org/officeDocument/2006/relationships/oleObject" Target="../embeddings/oleObject16.bin"/><Relationship Id="rId22"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21.bin"/><Relationship Id="rId1" Type="http://schemas.openxmlformats.org/officeDocument/2006/relationships/slideLayout" Target="../slideLayouts/slideLayout7.xml"/><Relationship Id="rId6" Type="http://schemas.openxmlformats.org/officeDocument/2006/relationships/oleObject" Target="../embeddings/oleObject23.bin"/><Relationship Id="rId5" Type="http://schemas.openxmlformats.org/officeDocument/2006/relationships/image" Target="../media/image22.wmf"/><Relationship Id="rId4"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24.bin"/><Relationship Id="rId1" Type="http://schemas.openxmlformats.org/officeDocument/2006/relationships/slideLayout" Target="../slideLayouts/slideLayout6.xml"/><Relationship Id="rId6" Type="http://schemas.openxmlformats.org/officeDocument/2006/relationships/oleObject" Target="../embeddings/oleObject26.bin"/><Relationship Id="rId5" Type="http://schemas.openxmlformats.org/officeDocument/2006/relationships/image" Target="../media/image25.wmf"/><Relationship Id="rId4" Type="http://schemas.openxmlformats.org/officeDocument/2006/relationships/oleObject" Target="../embeddings/oleObject25.bin"/><Relationship Id="rId9" Type="http://schemas.openxmlformats.org/officeDocument/2006/relationships/image" Target="../media/image27.wmf"/></Relationships>
</file>

<file path=ppt/slides/_rels/slide1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28.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1.emf"/><Relationship Id="rId5" Type="http://schemas.openxmlformats.org/officeDocument/2006/relationships/oleObject" Target="../embeddings/oleObject30.bin"/><Relationship Id="rId4" Type="http://schemas.openxmlformats.org/officeDocument/2006/relationships/image" Target="../media/image30.wmf"/></Relationships>
</file>

<file path=ppt/slides/_rels/slide1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32.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3.bin"/><Relationship Id="rId1" Type="http://schemas.openxmlformats.org/officeDocument/2006/relationships/slideLayout" Target="../slideLayouts/slideLayout6.xml"/><Relationship Id="rId5" Type="http://schemas.openxmlformats.org/officeDocument/2006/relationships/image" Target="../media/image35.wmf"/><Relationship Id="rId4"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2.wmf"/><Relationship Id="rId18" Type="http://schemas.openxmlformats.org/officeDocument/2006/relationships/oleObject" Target="../embeddings/oleObject44.bin"/><Relationship Id="rId3" Type="http://schemas.openxmlformats.org/officeDocument/2006/relationships/image" Target="../media/image37.wmf"/><Relationship Id="rId7" Type="http://schemas.openxmlformats.org/officeDocument/2006/relationships/image" Target="../media/image39.wmf"/><Relationship Id="rId12" Type="http://schemas.openxmlformats.org/officeDocument/2006/relationships/oleObject" Target="../embeddings/oleObject41.bin"/><Relationship Id="rId17" Type="http://schemas.openxmlformats.org/officeDocument/2006/relationships/image" Target="../media/image44.emf"/><Relationship Id="rId2" Type="http://schemas.openxmlformats.org/officeDocument/2006/relationships/oleObject" Target="../embeddings/oleObject36.bin"/><Relationship Id="rId16"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38.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emf"/><Relationship Id="rId10" Type="http://schemas.openxmlformats.org/officeDocument/2006/relationships/oleObject" Target="../embeddings/oleObject40.bin"/><Relationship Id="rId19" Type="http://schemas.openxmlformats.org/officeDocument/2006/relationships/image" Target="../media/image45.wmf"/><Relationship Id="rId4" Type="http://schemas.openxmlformats.org/officeDocument/2006/relationships/oleObject" Target="../embeddings/oleObject37.bin"/><Relationship Id="rId9" Type="http://schemas.openxmlformats.org/officeDocument/2006/relationships/image" Target="../media/image40.wmf"/><Relationship Id="rId14" Type="http://schemas.openxmlformats.org/officeDocument/2006/relationships/oleObject" Target="../embeddings/oleObject42.bin"/></Relationships>
</file>

<file path=ppt/slides/_rels/slide2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45.bin"/><Relationship Id="rId1" Type="http://schemas.openxmlformats.org/officeDocument/2006/relationships/slideLayout" Target="../slideLayouts/slideLayout2.xml"/><Relationship Id="rId5" Type="http://schemas.openxmlformats.org/officeDocument/2006/relationships/image" Target="../media/image47.wmf"/><Relationship Id="rId4" Type="http://schemas.openxmlformats.org/officeDocument/2006/relationships/oleObject" Target="../embeddings/oleObject46.bin"/></Relationships>
</file>

<file path=ppt/slides/_rels/slide22.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47.bin"/><Relationship Id="rId1" Type="http://schemas.openxmlformats.org/officeDocument/2006/relationships/slideLayout" Target="../slideLayouts/slideLayout2.xml"/><Relationship Id="rId6" Type="http://schemas.openxmlformats.org/officeDocument/2006/relationships/oleObject" Target="../embeddings/oleObject49.bin"/><Relationship Id="rId5" Type="http://schemas.openxmlformats.org/officeDocument/2006/relationships/image" Target="../media/image49.wmf"/><Relationship Id="rId4" Type="http://schemas.openxmlformats.org/officeDocument/2006/relationships/oleObject" Target="../embeddings/oleObject4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50.bin"/><Relationship Id="rId1" Type="http://schemas.openxmlformats.org/officeDocument/2006/relationships/slideLayout" Target="../slideLayouts/slideLayout2.xml"/><Relationship Id="rId6" Type="http://schemas.openxmlformats.org/officeDocument/2006/relationships/oleObject" Target="../embeddings/oleObject52.bin"/><Relationship Id="rId5" Type="http://schemas.openxmlformats.org/officeDocument/2006/relationships/image" Target="../media/image54.wmf"/><Relationship Id="rId4" Type="http://schemas.openxmlformats.org/officeDocument/2006/relationships/oleObject" Target="../embeddings/oleObject51.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image" Target="../media/image56.wmf"/><Relationship Id="rId7" Type="http://schemas.openxmlformats.org/officeDocument/2006/relationships/image" Target="../media/image58.wmf"/><Relationship Id="rId2" Type="http://schemas.openxmlformats.org/officeDocument/2006/relationships/oleObject" Target="../embeddings/oleObject53.bin"/><Relationship Id="rId1" Type="http://schemas.openxmlformats.org/officeDocument/2006/relationships/slideLayout" Target="../slideLayouts/slideLayout7.xml"/><Relationship Id="rId6" Type="http://schemas.openxmlformats.org/officeDocument/2006/relationships/oleObject" Target="../embeddings/oleObject55.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59.wmf"/></Relationships>
</file>

<file path=ppt/slides/_rels/slide32.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2.wmf"/><Relationship Id="rId5" Type="http://schemas.openxmlformats.org/officeDocument/2006/relationships/oleObject" Target="../embeddings/oleObject59.bin"/><Relationship Id="rId10" Type="http://schemas.openxmlformats.org/officeDocument/2006/relationships/image" Target="../media/image64.wmf"/><Relationship Id="rId4" Type="http://schemas.openxmlformats.org/officeDocument/2006/relationships/image" Target="../media/image57.wmf"/><Relationship Id="rId9" Type="http://schemas.openxmlformats.org/officeDocument/2006/relationships/oleObject" Target="../embeddings/oleObject61.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image" Target="../media/image65.wmf"/><Relationship Id="rId7" Type="http://schemas.openxmlformats.org/officeDocument/2006/relationships/image" Target="../media/image67.wmf"/><Relationship Id="rId2" Type="http://schemas.openxmlformats.org/officeDocument/2006/relationships/oleObject" Target="../embeddings/oleObject62.bin"/><Relationship Id="rId1" Type="http://schemas.openxmlformats.org/officeDocument/2006/relationships/slideLayout" Target="../slideLayouts/slideLayout2.xml"/><Relationship Id="rId6" Type="http://schemas.openxmlformats.org/officeDocument/2006/relationships/oleObject" Target="../embeddings/oleObject64.bin"/><Relationship Id="rId5" Type="http://schemas.openxmlformats.org/officeDocument/2006/relationships/image" Target="../media/image66.wmf"/><Relationship Id="rId4" Type="http://schemas.openxmlformats.org/officeDocument/2006/relationships/oleObject" Target="../embeddings/oleObject63.bin"/><Relationship Id="rId9" Type="http://schemas.openxmlformats.org/officeDocument/2006/relationships/image" Target="../media/image68.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1.wmf"/><Relationship Id="rId12" Type="http://schemas.openxmlformats.org/officeDocument/2006/relationships/oleObject" Target="../embeddings/oleObject71.bin"/><Relationship Id="rId17" Type="http://schemas.openxmlformats.org/officeDocument/2006/relationships/image" Target="../media/image76.wmf"/><Relationship Id="rId2" Type="http://schemas.openxmlformats.org/officeDocument/2006/relationships/oleObject" Target="../embeddings/oleObject66.bin"/><Relationship Id="rId16" Type="http://schemas.openxmlformats.org/officeDocument/2006/relationships/oleObject" Target="../embeddings/oleObject73.bin"/><Relationship Id="rId1" Type="http://schemas.openxmlformats.org/officeDocument/2006/relationships/slideLayout" Target="../slideLayouts/slideLayout7.xml"/><Relationship Id="rId6" Type="http://schemas.openxmlformats.org/officeDocument/2006/relationships/oleObject" Target="../embeddings/oleObject68.bin"/><Relationship Id="rId11" Type="http://schemas.openxmlformats.org/officeDocument/2006/relationships/image" Target="../media/image73.wmf"/><Relationship Id="rId5" Type="http://schemas.openxmlformats.org/officeDocument/2006/relationships/image" Target="../media/image70.wmf"/><Relationship Id="rId15" Type="http://schemas.openxmlformats.org/officeDocument/2006/relationships/image" Target="../media/image75.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72.wmf"/><Relationship Id="rId14" Type="http://schemas.openxmlformats.org/officeDocument/2006/relationships/oleObject" Target="../embeddings/oleObject72.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image" Target="../media/image69.wmf"/><Relationship Id="rId7" Type="http://schemas.openxmlformats.org/officeDocument/2006/relationships/image" Target="../media/image77.wmf"/><Relationship Id="rId2" Type="http://schemas.openxmlformats.org/officeDocument/2006/relationships/oleObject" Target="../embeddings/oleObject74.bin"/><Relationship Id="rId1" Type="http://schemas.openxmlformats.org/officeDocument/2006/relationships/slideLayout" Target="../slideLayouts/slideLayout7.xml"/><Relationship Id="rId6" Type="http://schemas.openxmlformats.org/officeDocument/2006/relationships/oleObject" Target="../embeddings/oleObject76.bin"/><Relationship Id="rId5" Type="http://schemas.openxmlformats.org/officeDocument/2006/relationships/image" Target="../media/image70.wmf"/><Relationship Id="rId4" Type="http://schemas.openxmlformats.org/officeDocument/2006/relationships/oleObject" Target="../embeddings/oleObject75.bin"/><Relationship Id="rId9" Type="http://schemas.openxmlformats.org/officeDocument/2006/relationships/image" Target="../media/image7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oleObject" Target="../embeddings/oleObject78.bin"/><Relationship Id="rId1" Type="http://schemas.openxmlformats.org/officeDocument/2006/relationships/slideLayout" Target="../slideLayouts/slideLayout7.xml"/><Relationship Id="rId5" Type="http://schemas.openxmlformats.org/officeDocument/2006/relationships/image" Target="../media/image70.wmf"/><Relationship Id="rId4" Type="http://schemas.openxmlformats.org/officeDocument/2006/relationships/oleObject" Target="../embeddings/oleObject79.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69.wmf"/><Relationship Id="rId7" Type="http://schemas.openxmlformats.org/officeDocument/2006/relationships/image" Target="../media/image80.wmf"/><Relationship Id="rId2" Type="http://schemas.openxmlformats.org/officeDocument/2006/relationships/oleObject" Target="../embeddings/oleObject80.bin"/><Relationship Id="rId1" Type="http://schemas.openxmlformats.org/officeDocument/2006/relationships/slideLayout" Target="../slideLayouts/slideLayout7.xml"/><Relationship Id="rId6" Type="http://schemas.openxmlformats.org/officeDocument/2006/relationships/oleObject" Target="../embeddings/oleObject82.bin"/><Relationship Id="rId5" Type="http://schemas.openxmlformats.org/officeDocument/2006/relationships/image" Target="../media/image70.wmf"/><Relationship Id="rId4" Type="http://schemas.openxmlformats.org/officeDocument/2006/relationships/oleObject" Target="../embeddings/oleObject81.bin"/><Relationship Id="rId9" Type="http://schemas.openxmlformats.org/officeDocument/2006/relationships/image" Target="../media/image81.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image" Target="../media/image82.wmf"/><Relationship Id="rId7" Type="http://schemas.openxmlformats.org/officeDocument/2006/relationships/image" Target="../media/image84.wmf"/><Relationship Id="rId2" Type="http://schemas.openxmlformats.org/officeDocument/2006/relationships/oleObject" Target="../embeddings/oleObject84.bin"/><Relationship Id="rId1" Type="http://schemas.openxmlformats.org/officeDocument/2006/relationships/slideLayout" Target="../slideLayouts/slideLayout7.xml"/><Relationship Id="rId6" Type="http://schemas.openxmlformats.org/officeDocument/2006/relationships/oleObject" Target="../embeddings/oleObject86.bin"/><Relationship Id="rId11" Type="http://schemas.openxmlformats.org/officeDocument/2006/relationships/image" Target="../media/image86.wmf"/><Relationship Id="rId5" Type="http://schemas.openxmlformats.org/officeDocument/2006/relationships/image" Target="../media/image83.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8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image" Target="../media/image87.wmf"/><Relationship Id="rId7" Type="http://schemas.openxmlformats.org/officeDocument/2006/relationships/image" Target="../media/image89.wmf"/><Relationship Id="rId2" Type="http://schemas.openxmlformats.org/officeDocument/2006/relationships/oleObject" Target="../embeddings/oleObject89.bin"/><Relationship Id="rId1" Type="http://schemas.openxmlformats.org/officeDocument/2006/relationships/slideLayout" Target="../slideLayouts/slideLayout7.xml"/><Relationship Id="rId6" Type="http://schemas.openxmlformats.org/officeDocument/2006/relationships/oleObject" Target="../embeddings/oleObject91.bin"/><Relationship Id="rId11" Type="http://schemas.openxmlformats.org/officeDocument/2006/relationships/image" Target="../media/image91.wmf"/><Relationship Id="rId5" Type="http://schemas.openxmlformats.org/officeDocument/2006/relationships/image" Target="../media/image88.wmf"/><Relationship Id="rId10" Type="http://schemas.openxmlformats.org/officeDocument/2006/relationships/oleObject" Target="../embeddings/oleObject93.bin"/><Relationship Id="rId4" Type="http://schemas.openxmlformats.org/officeDocument/2006/relationships/oleObject" Target="../embeddings/oleObject90.bin"/><Relationship Id="rId9" Type="http://schemas.openxmlformats.org/officeDocument/2006/relationships/image" Target="../media/image90.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image" Target="../media/image82.wmf"/><Relationship Id="rId7" Type="http://schemas.openxmlformats.org/officeDocument/2006/relationships/image" Target="../media/image84.wmf"/><Relationship Id="rId2" Type="http://schemas.openxmlformats.org/officeDocument/2006/relationships/oleObject" Target="../embeddings/oleObject94.bin"/><Relationship Id="rId1" Type="http://schemas.openxmlformats.org/officeDocument/2006/relationships/slideLayout" Target="../slideLayouts/slideLayout7.xml"/><Relationship Id="rId6" Type="http://schemas.openxmlformats.org/officeDocument/2006/relationships/oleObject" Target="../embeddings/oleObject96.bin"/><Relationship Id="rId11" Type="http://schemas.openxmlformats.org/officeDocument/2006/relationships/image" Target="../media/image86.wmf"/><Relationship Id="rId5" Type="http://schemas.openxmlformats.org/officeDocument/2006/relationships/image" Target="../media/image83.w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85.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image" Target="../media/image97.wmf"/><Relationship Id="rId3" Type="http://schemas.openxmlformats.org/officeDocument/2006/relationships/image" Target="../media/image92.wmf"/><Relationship Id="rId7" Type="http://schemas.openxmlformats.org/officeDocument/2006/relationships/image" Target="../media/image94.wmf"/><Relationship Id="rId12" Type="http://schemas.openxmlformats.org/officeDocument/2006/relationships/oleObject" Target="../embeddings/oleObject104.bin"/><Relationship Id="rId2" Type="http://schemas.openxmlformats.org/officeDocument/2006/relationships/oleObject" Target="../embeddings/oleObject99.bin"/><Relationship Id="rId1" Type="http://schemas.openxmlformats.org/officeDocument/2006/relationships/slideLayout" Target="../slideLayouts/slideLayout7.xml"/><Relationship Id="rId6" Type="http://schemas.openxmlformats.org/officeDocument/2006/relationships/oleObject" Target="../embeddings/oleObject101.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103.bin"/><Relationship Id="rId4" Type="http://schemas.openxmlformats.org/officeDocument/2006/relationships/oleObject" Target="../embeddings/oleObject100.bin"/><Relationship Id="rId9" Type="http://schemas.openxmlformats.org/officeDocument/2006/relationships/image" Target="../media/image95.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image" Target="../media/image97.wmf"/><Relationship Id="rId7" Type="http://schemas.openxmlformats.org/officeDocument/2006/relationships/image" Target="../media/image99.wmf"/><Relationship Id="rId2" Type="http://schemas.openxmlformats.org/officeDocument/2006/relationships/oleObject" Target="../embeddings/oleObject105.bin"/><Relationship Id="rId1" Type="http://schemas.openxmlformats.org/officeDocument/2006/relationships/slideLayout" Target="../slideLayouts/slideLayout7.xml"/><Relationship Id="rId6" Type="http://schemas.openxmlformats.org/officeDocument/2006/relationships/oleObject" Target="../embeddings/oleObject107.bin"/><Relationship Id="rId11" Type="http://schemas.openxmlformats.org/officeDocument/2006/relationships/image" Target="../media/image96.wmf"/><Relationship Id="rId5" Type="http://schemas.openxmlformats.org/officeDocument/2006/relationships/image" Target="../media/image98.w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100.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96.wmf"/><Relationship Id="rId3" Type="http://schemas.openxmlformats.org/officeDocument/2006/relationships/image" Target="../media/image97.wmf"/><Relationship Id="rId7" Type="http://schemas.openxmlformats.org/officeDocument/2006/relationships/image" Target="../media/image94.wmf"/><Relationship Id="rId12" Type="http://schemas.openxmlformats.org/officeDocument/2006/relationships/oleObject" Target="../embeddings/oleObject115.bin"/><Relationship Id="rId2" Type="http://schemas.openxmlformats.org/officeDocument/2006/relationships/oleObject" Target="../embeddings/oleObject110.bin"/><Relationship Id="rId1" Type="http://schemas.openxmlformats.org/officeDocument/2006/relationships/slideLayout" Target="../slideLayouts/slideLayout7.xml"/><Relationship Id="rId6" Type="http://schemas.openxmlformats.org/officeDocument/2006/relationships/oleObject" Target="../embeddings/oleObject112.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114.bin"/><Relationship Id="rId4" Type="http://schemas.openxmlformats.org/officeDocument/2006/relationships/oleObject" Target="../embeddings/oleObject111.bin"/><Relationship Id="rId9" Type="http://schemas.openxmlformats.org/officeDocument/2006/relationships/image" Target="../media/image93.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image" Target="../media/image94.wmf"/><Relationship Id="rId7" Type="http://schemas.openxmlformats.org/officeDocument/2006/relationships/image" Target="../media/image102.wmf"/><Relationship Id="rId2" Type="http://schemas.openxmlformats.org/officeDocument/2006/relationships/oleObject" Target="../embeddings/oleObject116.bin"/><Relationship Id="rId1" Type="http://schemas.openxmlformats.org/officeDocument/2006/relationships/slideLayout" Target="../slideLayouts/slideLayout7.xml"/><Relationship Id="rId6" Type="http://schemas.openxmlformats.org/officeDocument/2006/relationships/oleObject" Target="../embeddings/oleObject118.bin"/><Relationship Id="rId5" Type="http://schemas.openxmlformats.org/officeDocument/2006/relationships/image" Target="../media/image101.wmf"/><Relationship Id="rId4" Type="http://schemas.openxmlformats.org/officeDocument/2006/relationships/oleObject" Target="../embeddings/oleObject117.bin"/><Relationship Id="rId9" Type="http://schemas.openxmlformats.org/officeDocument/2006/relationships/image" Target="../media/image103.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08.wmf"/><Relationship Id="rId3" Type="http://schemas.openxmlformats.org/officeDocument/2006/relationships/image" Target="../media/image94.wmf"/><Relationship Id="rId7" Type="http://schemas.openxmlformats.org/officeDocument/2006/relationships/image" Target="../media/image105.wmf"/><Relationship Id="rId12" Type="http://schemas.openxmlformats.org/officeDocument/2006/relationships/oleObject" Target="../embeddings/oleObject125.bin"/><Relationship Id="rId2" Type="http://schemas.openxmlformats.org/officeDocument/2006/relationships/oleObject" Target="../embeddings/oleObject120.bin"/><Relationship Id="rId1" Type="http://schemas.openxmlformats.org/officeDocument/2006/relationships/slideLayout" Target="../slideLayouts/slideLayout7.xml"/><Relationship Id="rId6" Type="http://schemas.openxmlformats.org/officeDocument/2006/relationships/oleObject" Target="../embeddings/oleObject122.bin"/><Relationship Id="rId11" Type="http://schemas.openxmlformats.org/officeDocument/2006/relationships/image" Target="../media/image107.wmf"/><Relationship Id="rId5" Type="http://schemas.openxmlformats.org/officeDocument/2006/relationships/image" Target="../media/image104.wmf"/><Relationship Id="rId15" Type="http://schemas.openxmlformats.org/officeDocument/2006/relationships/image" Target="../media/image91.w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06.wmf"/><Relationship Id="rId14" Type="http://schemas.openxmlformats.org/officeDocument/2006/relationships/oleObject" Target="../embeddings/oleObject126.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image" Target="../media/image94.wmf"/><Relationship Id="rId7" Type="http://schemas.openxmlformats.org/officeDocument/2006/relationships/image" Target="../media/image105.wmf"/><Relationship Id="rId2" Type="http://schemas.openxmlformats.org/officeDocument/2006/relationships/oleObject" Target="../embeddings/oleObject120.bin"/><Relationship Id="rId1" Type="http://schemas.openxmlformats.org/officeDocument/2006/relationships/slideLayout" Target="../slideLayouts/slideLayout7.xml"/><Relationship Id="rId6" Type="http://schemas.openxmlformats.org/officeDocument/2006/relationships/oleObject" Target="../embeddings/oleObject128.bin"/><Relationship Id="rId11" Type="http://schemas.openxmlformats.org/officeDocument/2006/relationships/image" Target="../media/image106.wmf"/><Relationship Id="rId5" Type="http://schemas.openxmlformats.org/officeDocument/2006/relationships/image" Target="../media/image104.wmf"/><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109.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34.bin"/><Relationship Id="rId3" Type="http://schemas.openxmlformats.org/officeDocument/2006/relationships/image" Target="../media/image94.wmf"/><Relationship Id="rId7" Type="http://schemas.openxmlformats.org/officeDocument/2006/relationships/image" Target="../media/image105.wmf"/><Relationship Id="rId2" Type="http://schemas.openxmlformats.org/officeDocument/2006/relationships/oleObject" Target="../embeddings/oleObject131.bin"/><Relationship Id="rId1" Type="http://schemas.openxmlformats.org/officeDocument/2006/relationships/slideLayout" Target="../slideLayouts/slideLayout7.xml"/><Relationship Id="rId6" Type="http://schemas.openxmlformats.org/officeDocument/2006/relationships/oleObject" Target="../embeddings/oleObject133.bin"/><Relationship Id="rId5" Type="http://schemas.openxmlformats.org/officeDocument/2006/relationships/image" Target="../media/image110.wmf"/><Relationship Id="rId4" Type="http://schemas.openxmlformats.org/officeDocument/2006/relationships/oleObject" Target="../embeddings/oleObject132.bin"/><Relationship Id="rId9" Type="http://schemas.openxmlformats.org/officeDocument/2006/relationships/image" Target="../media/image106.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image" Target="../media/image94.wmf"/><Relationship Id="rId7" Type="http://schemas.openxmlformats.org/officeDocument/2006/relationships/image" Target="../media/image112.wmf"/><Relationship Id="rId2" Type="http://schemas.openxmlformats.org/officeDocument/2006/relationships/oleObject" Target="../embeddings/oleObject135.bin"/><Relationship Id="rId1" Type="http://schemas.openxmlformats.org/officeDocument/2006/relationships/slideLayout" Target="../slideLayouts/slideLayout7.xml"/><Relationship Id="rId6" Type="http://schemas.openxmlformats.org/officeDocument/2006/relationships/oleObject" Target="../embeddings/oleObject137.bin"/><Relationship Id="rId11" Type="http://schemas.openxmlformats.org/officeDocument/2006/relationships/image" Target="../media/image114.emf"/><Relationship Id="rId5" Type="http://schemas.openxmlformats.org/officeDocument/2006/relationships/image" Target="../media/image111.wmf"/><Relationship Id="rId10" Type="http://schemas.openxmlformats.org/officeDocument/2006/relationships/oleObject" Target="../embeddings/oleObject139.bin"/><Relationship Id="rId4" Type="http://schemas.openxmlformats.org/officeDocument/2006/relationships/oleObject" Target="../embeddings/oleObject136.bin"/><Relationship Id="rId9" Type="http://schemas.openxmlformats.org/officeDocument/2006/relationships/image" Target="../media/image11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4.wmf"/><Relationship Id="rId7" Type="http://schemas.openxmlformats.org/officeDocument/2006/relationships/image" Target="../media/image116.wmf"/><Relationship Id="rId2" Type="http://schemas.openxmlformats.org/officeDocument/2006/relationships/oleObject" Target="../embeddings/oleObject140.bin"/><Relationship Id="rId1" Type="http://schemas.openxmlformats.org/officeDocument/2006/relationships/slideLayout" Target="../slideLayouts/slideLayout7.xml"/><Relationship Id="rId6" Type="http://schemas.openxmlformats.org/officeDocument/2006/relationships/oleObject" Target="../embeddings/oleObject142.bin"/><Relationship Id="rId5" Type="http://schemas.openxmlformats.org/officeDocument/2006/relationships/image" Target="../media/image115.wmf"/><Relationship Id="rId4" Type="http://schemas.openxmlformats.org/officeDocument/2006/relationships/oleObject" Target="../embeddings/oleObject141.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46.bin"/><Relationship Id="rId13" Type="http://schemas.openxmlformats.org/officeDocument/2006/relationships/image" Target="../media/image94.wmf"/><Relationship Id="rId3" Type="http://schemas.openxmlformats.org/officeDocument/2006/relationships/image" Target="../media/image93.wmf"/><Relationship Id="rId7" Type="http://schemas.openxmlformats.org/officeDocument/2006/relationships/image" Target="../media/image92.wmf"/><Relationship Id="rId12" Type="http://schemas.openxmlformats.org/officeDocument/2006/relationships/oleObject" Target="../embeddings/oleObject148.bin"/><Relationship Id="rId2" Type="http://schemas.openxmlformats.org/officeDocument/2006/relationships/oleObject" Target="../embeddings/oleObject143.bin"/><Relationship Id="rId1" Type="http://schemas.openxmlformats.org/officeDocument/2006/relationships/slideLayout" Target="../slideLayouts/slideLayout7.xml"/><Relationship Id="rId6" Type="http://schemas.openxmlformats.org/officeDocument/2006/relationships/oleObject" Target="../embeddings/oleObject145.bin"/><Relationship Id="rId11" Type="http://schemas.openxmlformats.org/officeDocument/2006/relationships/image" Target="../media/image97.wmf"/><Relationship Id="rId5" Type="http://schemas.openxmlformats.org/officeDocument/2006/relationships/image" Target="../media/image95.wmf"/><Relationship Id="rId10" Type="http://schemas.openxmlformats.org/officeDocument/2006/relationships/oleObject" Target="../embeddings/oleObject147.bin"/><Relationship Id="rId4" Type="http://schemas.openxmlformats.org/officeDocument/2006/relationships/oleObject" Target="../embeddings/oleObject144.bin"/><Relationship Id="rId9" Type="http://schemas.openxmlformats.org/officeDocument/2006/relationships/image" Target="../media/image117.wmf"/></Relationships>
</file>

<file path=ppt/slides/_rels/slide52.xml.rels><?xml version="1.0" encoding="UTF-8" standalone="yes"?>
<Relationships xmlns="http://schemas.openxmlformats.org/package/2006/relationships"><Relationship Id="rId3" Type="http://schemas.openxmlformats.org/officeDocument/2006/relationships/image" Target="../media/image92.wmf"/><Relationship Id="rId7" Type="http://schemas.openxmlformats.org/officeDocument/2006/relationships/image" Target="../media/image106.wmf"/><Relationship Id="rId2" Type="http://schemas.openxmlformats.org/officeDocument/2006/relationships/oleObject" Target="../embeddings/oleObject149.bin"/><Relationship Id="rId1" Type="http://schemas.openxmlformats.org/officeDocument/2006/relationships/slideLayout" Target="../slideLayouts/slideLayout7.xml"/><Relationship Id="rId6" Type="http://schemas.openxmlformats.org/officeDocument/2006/relationships/oleObject" Target="../embeddings/oleObject151.bin"/><Relationship Id="rId5" Type="http://schemas.openxmlformats.org/officeDocument/2006/relationships/image" Target="../media/image111.wmf"/><Relationship Id="rId4" Type="http://schemas.openxmlformats.org/officeDocument/2006/relationships/oleObject" Target="../embeddings/oleObject150.bin"/></Relationships>
</file>

<file path=ppt/slides/_rels/slide53.x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oleObject" Target="../embeddings/oleObject152.bin"/><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oleObject" Target="../embeddings/oleObject153.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0.emf"/><Relationship Id="rId2" Type="http://schemas.openxmlformats.org/officeDocument/2006/relationships/oleObject" Target="../embeddings/oleObject154.bin"/><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oleObject" Target="../embeddings/oleObject155.bin"/><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2.e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128.wmf"/><Relationship Id="rId3" Type="http://schemas.openxmlformats.org/officeDocument/2006/relationships/image" Target="../media/image123.wmf"/><Relationship Id="rId7" Type="http://schemas.openxmlformats.org/officeDocument/2006/relationships/image" Target="../media/image125.wmf"/><Relationship Id="rId12" Type="http://schemas.openxmlformats.org/officeDocument/2006/relationships/oleObject" Target="../embeddings/oleObject162.bin"/><Relationship Id="rId2" Type="http://schemas.openxmlformats.org/officeDocument/2006/relationships/oleObject" Target="../embeddings/oleObject157.bin"/><Relationship Id="rId1" Type="http://schemas.openxmlformats.org/officeDocument/2006/relationships/slideLayout" Target="../slideLayouts/slideLayout7.xml"/><Relationship Id="rId6" Type="http://schemas.openxmlformats.org/officeDocument/2006/relationships/oleObject" Target="../embeddings/oleObject159.bin"/><Relationship Id="rId11" Type="http://schemas.openxmlformats.org/officeDocument/2006/relationships/image" Target="../media/image127.wmf"/><Relationship Id="rId5" Type="http://schemas.openxmlformats.org/officeDocument/2006/relationships/image" Target="../media/image124.wmf"/><Relationship Id="rId15" Type="http://schemas.openxmlformats.org/officeDocument/2006/relationships/image" Target="../media/image129.wmf"/><Relationship Id="rId10" Type="http://schemas.openxmlformats.org/officeDocument/2006/relationships/oleObject" Target="../embeddings/oleObject161.bin"/><Relationship Id="rId4" Type="http://schemas.openxmlformats.org/officeDocument/2006/relationships/oleObject" Target="../embeddings/oleObject158.bin"/><Relationship Id="rId9" Type="http://schemas.openxmlformats.org/officeDocument/2006/relationships/image" Target="../media/image126.wmf"/><Relationship Id="rId14" Type="http://schemas.openxmlformats.org/officeDocument/2006/relationships/oleObject" Target="../embeddings/oleObject163.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image" Target="../media/image132.wmf"/><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oleObject" Target="../embeddings/oleObject168.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6.wmf"/><Relationship Id="rId11" Type="http://schemas.openxmlformats.org/officeDocument/2006/relationships/image" Target="../media/image61.png"/><Relationship Id="rId5" Type="http://schemas.openxmlformats.org/officeDocument/2006/relationships/oleObject" Target="../embeddings/oleObject165.bin"/><Relationship Id="rId15" Type="http://schemas.openxmlformats.org/officeDocument/2006/relationships/image" Target="../media/image133.wmf"/><Relationship Id="rId10" Type="http://schemas.openxmlformats.org/officeDocument/2006/relationships/image" Target="../media/image131.wmf"/><Relationship Id="rId4" Type="http://schemas.openxmlformats.org/officeDocument/2006/relationships/image" Target="../media/image124.wmf"/><Relationship Id="rId9" Type="http://schemas.openxmlformats.org/officeDocument/2006/relationships/oleObject" Target="../embeddings/oleObject167.bin"/><Relationship Id="rId14" Type="http://schemas.openxmlformats.org/officeDocument/2006/relationships/oleObject" Target="../embeddings/oleObject169.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73.bin"/><Relationship Id="rId3" Type="http://schemas.openxmlformats.org/officeDocument/2006/relationships/image" Target="../media/image134.wmf"/><Relationship Id="rId7" Type="http://schemas.openxmlformats.org/officeDocument/2006/relationships/image" Target="../media/image136.wmf"/><Relationship Id="rId2" Type="http://schemas.openxmlformats.org/officeDocument/2006/relationships/oleObject" Target="../embeddings/oleObject170.bin"/><Relationship Id="rId1" Type="http://schemas.openxmlformats.org/officeDocument/2006/relationships/slideLayout" Target="../slideLayouts/slideLayout2.xml"/><Relationship Id="rId6" Type="http://schemas.openxmlformats.org/officeDocument/2006/relationships/oleObject" Target="../embeddings/oleObject172.bin"/><Relationship Id="rId5" Type="http://schemas.openxmlformats.org/officeDocument/2006/relationships/image" Target="../media/image135.wmf"/><Relationship Id="rId10" Type="http://schemas.openxmlformats.org/officeDocument/2006/relationships/image" Target="../media/image138.png"/><Relationship Id="rId4" Type="http://schemas.openxmlformats.org/officeDocument/2006/relationships/oleObject" Target="../embeddings/oleObject171.bin"/><Relationship Id="rId9" Type="http://schemas.openxmlformats.org/officeDocument/2006/relationships/image" Target="../media/image137.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77.bin"/><Relationship Id="rId13" Type="http://schemas.openxmlformats.org/officeDocument/2006/relationships/image" Target="../media/image144.wmf"/><Relationship Id="rId3" Type="http://schemas.openxmlformats.org/officeDocument/2006/relationships/image" Target="../media/image139.wmf"/><Relationship Id="rId7" Type="http://schemas.openxmlformats.org/officeDocument/2006/relationships/image" Target="../media/image141.wmf"/><Relationship Id="rId12" Type="http://schemas.openxmlformats.org/officeDocument/2006/relationships/oleObject" Target="../embeddings/oleObject179.bin"/><Relationship Id="rId2" Type="http://schemas.openxmlformats.org/officeDocument/2006/relationships/oleObject" Target="../embeddings/oleObject174.bin"/><Relationship Id="rId1" Type="http://schemas.openxmlformats.org/officeDocument/2006/relationships/slideLayout" Target="../slideLayouts/slideLayout7.xml"/><Relationship Id="rId6" Type="http://schemas.openxmlformats.org/officeDocument/2006/relationships/oleObject" Target="../embeddings/oleObject176.bin"/><Relationship Id="rId11" Type="http://schemas.openxmlformats.org/officeDocument/2006/relationships/image" Target="../media/image143.wmf"/><Relationship Id="rId5" Type="http://schemas.openxmlformats.org/officeDocument/2006/relationships/image" Target="../media/image140.wmf"/><Relationship Id="rId10" Type="http://schemas.openxmlformats.org/officeDocument/2006/relationships/oleObject" Target="../embeddings/oleObject178.bin"/><Relationship Id="rId4" Type="http://schemas.openxmlformats.org/officeDocument/2006/relationships/oleObject" Target="../embeddings/oleObject175.bin"/><Relationship Id="rId9" Type="http://schemas.openxmlformats.org/officeDocument/2006/relationships/image" Target="../media/image142.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83.bin"/><Relationship Id="rId3" Type="http://schemas.openxmlformats.org/officeDocument/2006/relationships/image" Target="../media/image145.wmf"/><Relationship Id="rId7" Type="http://schemas.openxmlformats.org/officeDocument/2006/relationships/image" Target="../media/image147.wmf"/><Relationship Id="rId2" Type="http://schemas.openxmlformats.org/officeDocument/2006/relationships/oleObject" Target="../embeddings/oleObject180.bin"/><Relationship Id="rId1" Type="http://schemas.openxmlformats.org/officeDocument/2006/relationships/slideLayout" Target="../slideLayouts/slideLayout7.xml"/><Relationship Id="rId6" Type="http://schemas.openxmlformats.org/officeDocument/2006/relationships/oleObject" Target="../embeddings/oleObject182.bin"/><Relationship Id="rId11" Type="http://schemas.openxmlformats.org/officeDocument/2006/relationships/image" Target="../media/image149.wmf"/><Relationship Id="rId5" Type="http://schemas.openxmlformats.org/officeDocument/2006/relationships/image" Target="../media/image146.wmf"/><Relationship Id="rId10" Type="http://schemas.openxmlformats.org/officeDocument/2006/relationships/oleObject" Target="../embeddings/oleObject184.bin"/><Relationship Id="rId4" Type="http://schemas.openxmlformats.org/officeDocument/2006/relationships/oleObject" Target="../embeddings/oleObject181.bin"/><Relationship Id="rId9" Type="http://schemas.openxmlformats.org/officeDocument/2006/relationships/image" Target="../media/image148.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88.bin"/><Relationship Id="rId13" Type="http://schemas.openxmlformats.org/officeDocument/2006/relationships/image" Target="../media/image155.wmf"/><Relationship Id="rId3" Type="http://schemas.openxmlformats.org/officeDocument/2006/relationships/image" Target="../media/image150.wmf"/><Relationship Id="rId7" Type="http://schemas.openxmlformats.org/officeDocument/2006/relationships/image" Target="../media/image152.wmf"/><Relationship Id="rId12" Type="http://schemas.openxmlformats.org/officeDocument/2006/relationships/oleObject" Target="../embeddings/oleObject190.bin"/><Relationship Id="rId2" Type="http://schemas.openxmlformats.org/officeDocument/2006/relationships/oleObject" Target="../embeddings/oleObject185.bin"/><Relationship Id="rId1" Type="http://schemas.openxmlformats.org/officeDocument/2006/relationships/slideLayout" Target="../slideLayouts/slideLayout7.xml"/><Relationship Id="rId6" Type="http://schemas.openxmlformats.org/officeDocument/2006/relationships/oleObject" Target="../embeddings/oleObject187.bin"/><Relationship Id="rId11" Type="http://schemas.openxmlformats.org/officeDocument/2006/relationships/image" Target="../media/image154.wmf"/><Relationship Id="rId5" Type="http://schemas.openxmlformats.org/officeDocument/2006/relationships/image" Target="../media/image151.wmf"/><Relationship Id="rId15" Type="http://schemas.openxmlformats.org/officeDocument/2006/relationships/image" Target="../media/image156.wmf"/><Relationship Id="rId10" Type="http://schemas.openxmlformats.org/officeDocument/2006/relationships/oleObject" Target="../embeddings/oleObject189.bin"/><Relationship Id="rId4" Type="http://schemas.openxmlformats.org/officeDocument/2006/relationships/oleObject" Target="../embeddings/oleObject186.bin"/><Relationship Id="rId9" Type="http://schemas.openxmlformats.org/officeDocument/2006/relationships/image" Target="../media/image153.wmf"/><Relationship Id="rId14" Type="http://schemas.openxmlformats.org/officeDocument/2006/relationships/oleObject" Target="../embeddings/oleObject191.bin"/></Relationships>
</file>

<file path=ppt/slides/_rels/slide65.xml.rels><?xml version="1.0" encoding="UTF-8" standalone="yes"?>
<Relationships xmlns="http://schemas.openxmlformats.org/package/2006/relationships"><Relationship Id="rId3" Type="http://schemas.openxmlformats.org/officeDocument/2006/relationships/image" Target="../media/image157.wmf"/><Relationship Id="rId7" Type="http://schemas.openxmlformats.org/officeDocument/2006/relationships/image" Target="../media/image159.wmf"/><Relationship Id="rId2" Type="http://schemas.openxmlformats.org/officeDocument/2006/relationships/oleObject" Target="../embeddings/oleObject192.bin"/><Relationship Id="rId1" Type="http://schemas.openxmlformats.org/officeDocument/2006/relationships/slideLayout" Target="../slideLayouts/slideLayout7.xml"/><Relationship Id="rId6" Type="http://schemas.openxmlformats.org/officeDocument/2006/relationships/oleObject" Target="../embeddings/oleObject194.bin"/><Relationship Id="rId5" Type="http://schemas.openxmlformats.org/officeDocument/2006/relationships/image" Target="../media/image158.wmf"/><Relationship Id="rId4" Type="http://schemas.openxmlformats.org/officeDocument/2006/relationships/oleObject" Target="../embeddings/oleObject193.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98.bin"/><Relationship Id="rId13" Type="http://schemas.openxmlformats.org/officeDocument/2006/relationships/image" Target="../media/image165.wmf"/><Relationship Id="rId18" Type="http://schemas.openxmlformats.org/officeDocument/2006/relationships/oleObject" Target="../embeddings/oleObject203.bin"/><Relationship Id="rId3" Type="http://schemas.openxmlformats.org/officeDocument/2006/relationships/image" Target="../media/image160.wmf"/><Relationship Id="rId7" Type="http://schemas.openxmlformats.org/officeDocument/2006/relationships/image" Target="../media/image162.wmf"/><Relationship Id="rId12" Type="http://schemas.openxmlformats.org/officeDocument/2006/relationships/oleObject" Target="../embeddings/oleObject200.bin"/><Relationship Id="rId17" Type="http://schemas.openxmlformats.org/officeDocument/2006/relationships/image" Target="../media/image167.wmf"/><Relationship Id="rId2" Type="http://schemas.openxmlformats.org/officeDocument/2006/relationships/oleObject" Target="../embeddings/oleObject195.bin"/><Relationship Id="rId16" Type="http://schemas.openxmlformats.org/officeDocument/2006/relationships/oleObject" Target="../embeddings/oleObject202.bin"/><Relationship Id="rId1" Type="http://schemas.openxmlformats.org/officeDocument/2006/relationships/slideLayout" Target="../slideLayouts/slideLayout7.xml"/><Relationship Id="rId6" Type="http://schemas.openxmlformats.org/officeDocument/2006/relationships/oleObject" Target="../embeddings/oleObject197.bin"/><Relationship Id="rId11" Type="http://schemas.openxmlformats.org/officeDocument/2006/relationships/image" Target="../media/image164.wmf"/><Relationship Id="rId5" Type="http://schemas.openxmlformats.org/officeDocument/2006/relationships/image" Target="../media/image161.wmf"/><Relationship Id="rId15" Type="http://schemas.openxmlformats.org/officeDocument/2006/relationships/image" Target="../media/image166.wmf"/><Relationship Id="rId10" Type="http://schemas.openxmlformats.org/officeDocument/2006/relationships/oleObject" Target="../embeddings/oleObject199.bin"/><Relationship Id="rId19" Type="http://schemas.openxmlformats.org/officeDocument/2006/relationships/image" Target="../media/image168.wmf"/><Relationship Id="rId4" Type="http://schemas.openxmlformats.org/officeDocument/2006/relationships/oleObject" Target="../embeddings/oleObject196.bin"/><Relationship Id="rId9" Type="http://schemas.openxmlformats.org/officeDocument/2006/relationships/image" Target="../media/image163.png"/><Relationship Id="rId14" Type="http://schemas.openxmlformats.org/officeDocument/2006/relationships/oleObject" Target="../embeddings/oleObject201.bin"/></Relationships>
</file>

<file path=ppt/slides/_rels/slide67.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204.bin"/><Relationship Id="rId7" Type="http://schemas.openxmlformats.org/officeDocument/2006/relationships/oleObject" Target="../embeddings/oleObject206.bin"/><Relationship Id="rId2" Type="http://schemas.openxmlformats.org/officeDocument/2006/relationships/image" Target="../media/image169.png"/><Relationship Id="rId1" Type="http://schemas.openxmlformats.org/officeDocument/2006/relationships/slideLayout" Target="../slideLayouts/slideLayout7.xml"/><Relationship Id="rId6" Type="http://schemas.openxmlformats.org/officeDocument/2006/relationships/image" Target="../media/image171.wmf"/><Relationship Id="rId5" Type="http://schemas.openxmlformats.org/officeDocument/2006/relationships/oleObject" Target="../embeddings/oleObject205.bin"/><Relationship Id="rId4" Type="http://schemas.openxmlformats.org/officeDocument/2006/relationships/image" Target="../media/image170.w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210.bin"/><Relationship Id="rId13" Type="http://schemas.openxmlformats.org/officeDocument/2006/relationships/image" Target="../media/image174.wmf"/><Relationship Id="rId18" Type="http://schemas.openxmlformats.org/officeDocument/2006/relationships/oleObject" Target="../embeddings/oleObject215.bin"/><Relationship Id="rId3" Type="http://schemas.openxmlformats.org/officeDocument/2006/relationships/image" Target="../media/image173.wmf"/><Relationship Id="rId7" Type="http://schemas.openxmlformats.org/officeDocument/2006/relationships/image" Target="../media/image164.wmf"/><Relationship Id="rId12" Type="http://schemas.openxmlformats.org/officeDocument/2006/relationships/oleObject" Target="../embeddings/oleObject212.bin"/><Relationship Id="rId17" Type="http://schemas.openxmlformats.org/officeDocument/2006/relationships/image" Target="../media/image176.wmf"/><Relationship Id="rId2" Type="http://schemas.openxmlformats.org/officeDocument/2006/relationships/oleObject" Target="../embeddings/oleObject207.bin"/><Relationship Id="rId16" Type="http://schemas.openxmlformats.org/officeDocument/2006/relationships/oleObject" Target="../embeddings/oleObject214.bin"/><Relationship Id="rId1" Type="http://schemas.openxmlformats.org/officeDocument/2006/relationships/slideLayout" Target="../slideLayouts/slideLayout7.xml"/><Relationship Id="rId6" Type="http://schemas.openxmlformats.org/officeDocument/2006/relationships/oleObject" Target="../embeddings/oleObject209.bin"/><Relationship Id="rId11" Type="http://schemas.openxmlformats.org/officeDocument/2006/relationships/image" Target="../media/image166.wmf"/><Relationship Id="rId5" Type="http://schemas.openxmlformats.org/officeDocument/2006/relationships/image" Target="../media/image163.png"/><Relationship Id="rId15" Type="http://schemas.openxmlformats.org/officeDocument/2006/relationships/image" Target="../media/image175.wmf"/><Relationship Id="rId10" Type="http://schemas.openxmlformats.org/officeDocument/2006/relationships/oleObject" Target="../embeddings/oleObject211.bin"/><Relationship Id="rId19" Type="http://schemas.openxmlformats.org/officeDocument/2006/relationships/image" Target="../media/image177.wmf"/><Relationship Id="rId4" Type="http://schemas.openxmlformats.org/officeDocument/2006/relationships/oleObject" Target="../embeddings/oleObject208.bin"/><Relationship Id="rId9" Type="http://schemas.openxmlformats.org/officeDocument/2006/relationships/image" Target="../media/image165.wmf"/><Relationship Id="rId14" Type="http://schemas.openxmlformats.org/officeDocument/2006/relationships/oleObject" Target="../embeddings/oleObject213.bin"/></Relationships>
</file>

<file path=ppt/slides/_rels/slide69.x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oleObject" Target="../embeddings/oleObject216.bin"/><Relationship Id="rId1" Type="http://schemas.openxmlformats.org/officeDocument/2006/relationships/slideLayout" Target="../slideLayouts/slideLayout2.xml"/><Relationship Id="rId5" Type="http://schemas.openxmlformats.org/officeDocument/2006/relationships/image" Target="../media/image179.wmf"/><Relationship Id="rId4" Type="http://schemas.openxmlformats.org/officeDocument/2006/relationships/oleObject" Target="../embeddings/oleObject21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221.bin"/><Relationship Id="rId13" Type="http://schemas.openxmlformats.org/officeDocument/2006/relationships/image" Target="../media/image180.wmf"/><Relationship Id="rId3" Type="http://schemas.openxmlformats.org/officeDocument/2006/relationships/image" Target="../media/image173.wmf"/><Relationship Id="rId7" Type="http://schemas.openxmlformats.org/officeDocument/2006/relationships/image" Target="../media/image164.wmf"/><Relationship Id="rId12" Type="http://schemas.openxmlformats.org/officeDocument/2006/relationships/oleObject" Target="../embeddings/oleObject223.bin"/><Relationship Id="rId2" Type="http://schemas.openxmlformats.org/officeDocument/2006/relationships/oleObject" Target="../embeddings/oleObject218.bin"/><Relationship Id="rId1" Type="http://schemas.openxmlformats.org/officeDocument/2006/relationships/slideLayout" Target="../slideLayouts/slideLayout7.xml"/><Relationship Id="rId6" Type="http://schemas.openxmlformats.org/officeDocument/2006/relationships/oleObject" Target="../embeddings/oleObject220.bin"/><Relationship Id="rId11" Type="http://schemas.openxmlformats.org/officeDocument/2006/relationships/image" Target="../media/image166.wmf"/><Relationship Id="rId5" Type="http://schemas.openxmlformats.org/officeDocument/2006/relationships/image" Target="../media/image163.png"/><Relationship Id="rId15" Type="http://schemas.openxmlformats.org/officeDocument/2006/relationships/image" Target="../media/image181.wmf"/><Relationship Id="rId10" Type="http://schemas.openxmlformats.org/officeDocument/2006/relationships/oleObject" Target="../embeddings/oleObject222.bin"/><Relationship Id="rId4" Type="http://schemas.openxmlformats.org/officeDocument/2006/relationships/oleObject" Target="../embeddings/oleObject219.bin"/><Relationship Id="rId9" Type="http://schemas.openxmlformats.org/officeDocument/2006/relationships/image" Target="../media/image165.wmf"/><Relationship Id="rId14" Type="http://schemas.openxmlformats.org/officeDocument/2006/relationships/oleObject" Target="../embeddings/oleObject224.bin"/></Relationships>
</file>

<file path=ppt/slides/_rels/slide71.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225.bin"/><Relationship Id="rId7" Type="http://schemas.openxmlformats.org/officeDocument/2006/relationships/oleObject" Target="../embeddings/oleObject227.bin"/><Relationship Id="rId12" Type="http://schemas.openxmlformats.org/officeDocument/2006/relationships/image" Target="../media/image117.w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2.wmf"/><Relationship Id="rId11" Type="http://schemas.openxmlformats.org/officeDocument/2006/relationships/oleObject" Target="../embeddings/oleObject229.bin"/><Relationship Id="rId5" Type="http://schemas.openxmlformats.org/officeDocument/2006/relationships/oleObject" Target="../embeddings/oleObject226.bin"/><Relationship Id="rId10" Type="http://schemas.openxmlformats.org/officeDocument/2006/relationships/image" Target="../media/image94.wmf"/><Relationship Id="rId4" Type="http://schemas.openxmlformats.org/officeDocument/2006/relationships/image" Target="../media/image95.wmf"/><Relationship Id="rId9" Type="http://schemas.openxmlformats.org/officeDocument/2006/relationships/oleObject" Target="../embeddings/oleObject228.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33.bin"/><Relationship Id="rId13" Type="http://schemas.openxmlformats.org/officeDocument/2006/relationships/image" Target="../media/image180.wmf"/><Relationship Id="rId3" Type="http://schemas.openxmlformats.org/officeDocument/2006/relationships/image" Target="../media/image182.wmf"/><Relationship Id="rId7" Type="http://schemas.openxmlformats.org/officeDocument/2006/relationships/image" Target="../media/image164.wmf"/><Relationship Id="rId12" Type="http://schemas.openxmlformats.org/officeDocument/2006/relationships/oleObject" Target="../embeddings/oleObject235.bin"/><Relationship Id="rId2" Type="http://schemas.openxmlformats.org/officeDocument/2006/relationships/oleObject" Target="../embeddings/oleObject230.bin"/><Relationship Id="rId1" Type="http://schemas.openxmlformats.org/officeDocument/2006/relationships/slideLayout" Target="../slideLayouts/slideLayout7.xml"/><Relationship Id="rId6" Type="http://schemas.openxmlformats.org/officeDocument/2006/relationships/oleObject" Target="../embeddings/oleObject232.bin"/><Relationship Id="rId11" Type="http://schemas.openxmlformats.org/officeDocument/2006/relationships/image" Target="../media/image166.wmf"/><Relationship Id="rId5" Type="http://schemas.openxmlformats.org/officeDocument/2006/relationships/image" Target="../media/image163.png"/><Relationship Id="rId15" Type="http://schemas.openxmlformats.org/officeDocument/2006/relationships/image" Target="../media/image181.wmf"/><Relationship Id="rId10" Type="http://schemas.openxmlformats.org/officeDocument/2006/relationships/oleObject" Target="../embeddings/oleObject234.bin"/><Relationship Id="rId4" Type="http://schemas.openxmlformats.org/officeDocument/2006/relationships/oleObject" Target="../embeddings/oleObject231.bin"/><Relationship Id="rId9" Type="http://schemas.openxmlformats.org/officeDocument/2006/relationships/image" Target="../media/image165.wmf"/><Relationship Id="rId14" Type="http://schemas.openxmlformats.org/officeDocument/2006/relationships/oleObject" Target="../embeddings/oleObject236.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40.bin"/><Relationship Id="rId13" Type="http://schemas.openxmlformats.org/officeDocument/2006/relationships/image" Target="../media/image188.wmf"/><Relationship Id="rId18" Type="http://schemas.openxmlformats.org/officeDocument/2006/relationships/oleObject" Target="../embeddings/oleObject245.bin"/><Relationship Id="rId3" Type="http://schemas.openxmlformats.org/officeDocument/2006/relationships/image" Target="../media/image183.wmf"/><Relationship Id="rId21" Type="http://schemas.openxmlformats.org/officeDocument/2006/relationships/image" Target="../media/image192.wmf"/><Relationship Id="rId7" Type="http://schemas.openxmlformats.org/officeDocument/2006/relationships/image" Target="../media/image185.wmf"/><Relationship Id="rId12" Type="http://schemas.openxmlformats.org/officeDocument/2006/relationships/oleObject" Target="../embeddings/oleObject242.bin"/><Relationship Id="rId17" Type="http://schemas.openxmlformats.org/officeDocument/2006/relationships/image" Target="../media/image190.wmf"/><Relationship Id="rId2" Type="http://schemas.openxmlformats.org/officeDocument/2006/relationships/oleObject" Target="../embeddings/oleObject237.bin"/><Relationship Id="rId16" Type="http://schemas.openxmlformats.org/officeDocument/2006/relationships/oleObject" Target="../embeddings/oleObject244.bin"/><Relationship Id="rId20" Type="http://schemas.openxmlformats.org/officeDocument/2006/relationships/oleObject" Target="../embeddings/oleObject246.bin"/><Relationship Id="rId1" Type="http://schemas.openxmlformats.org/officeDocument/2006/relationships/slideLayout" Target="../slideLayouts/slideLayout7.xml"/><Relationship Id="rId6" Type="http://schemas.openxmlformats.org/officeDocument/2006/relationships/oleObject" Target="../embeddings/oleObject239.bin"/><Relationship Id="rId11" Type="http://schemas.openxmlformats.org/officeDocument/2006/relationships/image" Target="../media/image187.wmf"/><Relationship Id="rId5" Type="http://schemas.openxmlformats.org/officeDocument/2006/relationships/image" Target="../media/image184.wmf"/><Relationship Id="rId15" Type="http://schemas.openxmlformats.org/officeDocument/2006/relationships/image" Target="../media/image189.wmf"/><Relationship Id="rId10" Type="http://schemas.openxmlformats.org/officeDocument/2006/relationships/oleObject" Target="../embeddings/oleObject241.bin"/><Relationship Id="rId19" Type="http://schemas.openxmlformats.org/officeDocument/2006/relationships/image" Target="../media/image191.wmf"/><Relationship Id="rId4" Type="http://schemas.openxmlformats.org/officeDocument/2006/relationships/oleObject" Target="../embeddings/oleObject238.bin"/><Relationship Id="rId9" Type="http://schemas.openxmlformats.org/officeDocument/2006/relationships/image" Target="../media/image186.wmf"/><Relationship Id="rId14" Type="http://schemas.openxmlformats.org/officeDocument/2006/relationships/oleObject" Target="../embeddings/oleObject243.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50.bin"/><Relationship Id="rId13" Type="http://schemas.openxmlformats.org/officeDocument/2006/relationships/image" Target="../media/image187.wmf"/><Relationship Id="rId18" Type="http://schemas.openxmlformats.org/officeDocument/2006/relationships/oleObject" Target="../embeddings/oleObject255.bin"/><Relationship Id="rId3" Type="http://schemas.openxmlformats.org/officeDocument/2006/relationships/image" Target="../media/image188.wmf"/><Relationship Id="rId21" Type="http://schemas.openxmlformats.org/officeDocument/2006/relationships/image" Target="../media/image194.wmf"/><Relationship Id="rId7" Type="http://schemas.openxmlformats.org/officeDocument/2006/relationships/image" Target="../media/image190.wmf"/><Relationship Id="rId12" Type="http://schemas.openxmlformats.org/officeDocument/2006/relationships/oleObject" Target="../embeddings/oleObject252.bin"/><Relationship Id="rId17" Type="http://schemas.openxmlformats.org/officeDocument/2006/relationships/image" Target="../media/image192.wmf"/><Relationship Id="rId2" Type="http://schemas.openxmlformats.org/officeDocument/2006/relationships/oleObject" Target="../embeddings/oleObject247.bin"/><Relationship Id="rId16" Type="http://schemas.openxmlformats.org/officeDocument/2006/relationships/oleObject" Target="../embeddings/oleObject254.bin"/><Relationship Id="rId20" Type="http://schemas.openxmlformats.org/officeDocument/2006/relationships/oleObject" Target="../embeddings/oleObject256.bin"/><Relationship Id="rId1" Type="http://schemas.openxmlformats.org/officeDocument/2006/relationships/slideLayout" Target="../slideLayouts/slideLayout7.xml"/><Relationship Id="rId6" Type="http://schemas.openxmlformats.org/officeDocument/2006/relationships/oleObject" Target="../embeddings/oleObject249.bin"/><Relationship Id="rId11" Type="http://schemas.openxmlformats.org/officeDocument/2006/relationships/image" Target="../media/image186.wmf"/><Relationship Id="rId5" Type="http://schemas.openxmlformats.org/officeDocument/2006/relationships/image" Target="../media/image189.wmf"/><Relationship Id="rId15" Type="http://schemas.openxmlformats.org/officeDocument/2006/relationships/image" Target="../media/image191.wmf"/><Relationship Id="rId10" Type="http://schemas.openxmlformats.org/officeDocument/2006/relationships/oleObject" Target="../embeddings/oleObject251.bin"/><Relationship Id="rId19" Type="http://schemas.openxmlformats.org/officeDocument/2006/relationships/image" Target="../media/image193.wmf"/><Relationship Id="rId4" Type="http://schemas.openxmlformats.org/officeDocument/2006/relationships/oleObject" Target="../embeddings/oleObject248.bin"/><Relationship Id="rId9" Type="http://schemas.openxmlformats.org/officeDocument/2006/relationships/image" Target="../media/image185.wmf"/><Relationship Id="rId14" Type="http://schemas.openxmlformats.org/officeDocument/2006/relationships/oleObject" Target="../embeddings/oleObject253.bin"/></Relationships>
</file>

<file path=ppt/slides/_rels/slide76.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5.png"/><Relationship Id="rId1" Type="http://schemas.openxmlformats.org/officeDocument/2006/relationships/slideLayout" Target="../slideLayouts/slideLayout7.xml"/><Relationship Id="rId4" Type="http://schemas.openxmlformats.org/officeDocument/2006/relationships/image" Target="../media/image197.png"/></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60.bin"/><Relationship Id="rId13" Type="http://schemas.openxmlformats.org/officeDocument/2006/relationships/image" Target="../media/image187.wmf"/><Relationship Id="rId3" Type="http://schemas.openxmlformats.org/officeDocument/2006/relationships/image" Target="../media/image188.wmf"/><Relationship Id="rId7" Type="http://schemas.openxmlformats.org/officeDocument/2006/relationships/image" Target="../media/image190.wmf"/><Relationship Id="rId12" Type="http://schemas.openxmlformats.org/officeDocument/2006/relationships/oleObject" Target="../embeddings/oleObject262.bin"/><Relationship Id="rId17" Type="http://schemas.openxmlformats.org/officeDocument/2006/relationships/image" Target="../media/image192.wmf"/><Relationship Id="rId2" Type="http://schemas.openxmlformats.org/officeDocument/2006/relationships/oleObject" Target="../embeddings/oleObject257.bin"/><Relationship Id="rId16" Type="http://schemas.openxmlformats.org/officeDocument/2006/relationships/oleObject" Target="../embeddings/oleObject264.bin"/><Relationship Id="rId1" Type="http://schemas.openxmlformats.org/officeDocument/2006/relationships/slideLayout" Target="../slideLayouts/slideLayout7.xml"/><Relationship Id="rId6" Type="http://schemas.openxmlformats.org/officeDocument/2006/relationships/oleObject" Target="../embeddings/oleObject259.bin"/><Relationship Id="rId11" Type="http://schemas.openxmlformats.org/officeDocument/2006/relationships/image" Target="../media/image186.wmf"/><Relationship Id="rId5" Type="http://schemas.openxmlformats.org/officeDocument/2006/relationships/image" Target="../media/image189.wmf"/><Relationship Id="rId15" Type="http://schemas.openxmlformats.org/officeDocument/2006/relationships/image" Target="../media/image191.wmf"/><Relationship Id="rId10" Type="http://schemas.openxmlformats.org/officeDocument/2006/relationships/oleObject" Target="../embeddings/oleObject261.bin"/><Relationship Id="rId4" Type="http://schemas.openxmlformats.org/officeDocument/2006/relationships/oleObject" Target="../embeddings/oleObject258.bin"/><Relationship Id="rId9" Type="http://schemas.openxmlformats.org/officeDocument/2006/relationships/image" Target="../media/image185.wmf"/><Relationship Id="rId14" Type="http://schemas.openxmlformats.org/officeDocument/2006/relationships/oleObject" Target="../embeddings/oleObject263.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268.bin"/><Relationship Id="rId13" Type="http://schemas.openxmlformats.org/officeDocument/2006/relationships/image" Target="../media/image185.wmf"/><Relationship Id="rId18" Type="http://schemas.openxmlformats.org/officeDocument/2006/relationships/oleObject" Target="../embeddings/oleObject273.bin"/><Relationship Id="rId3" Type="http://schemas.openxmlformats.org/officeDocument/2006/relationships/image" Target="../media/image198.wmf"/><Relationship Id="rId21" Type="http://schemas.openxmlformats.org/officeDocument/2006/relationships/image" Target="../media/image192.wmf"/><Relationship Id="rId7" Type="http://schemas.openxmlformats.org/officeDocument/2006/relationships/image" Target="../media/image188.wmf"/><Relationship Id="rId12" Type="http://schemas.openxmlformats.org/officeDocument/2006/relationships/oleObject" Target="../embeddings/oleObject270.bin"/><Relationship Id="rId17" Type="http://schemas.openxmlformats.org/officeDocument/2006/relationships/image" Target="../media/image187.wmf"/><Relationship Id="rId2" Type="http://schemas.openxmlformats.org/officeDocument/2006/relationships/oleObject" Target="../embeddings/oleObject265.bin"/><Relationship Id="rId16" Type="http://schemas.openxmlformats.org/officeDocument/2006/relationships/oleObject" Target="../embeddings/oleObject272.bin"/><Relationship Id="rId20" Type="http://schemas.openxmlformats.org/officeDocument/2006/relationships/oleObject" Target="../embeddings/oleObject274.bin"/><Relationship Id="rId1" Type="http://schemas.openxmlformats.org/officeDocument/2006/relationships/slideLayout" Target="../slideLayouts/slideLayout7.xml"/><Relationship Id="rId6" Type="http://schemas.openxmlformats.org/officeDocument/2006/relationships/oleObject" Target="../embeddings/oleObject267.bin"/><Relationship Id="rId11" Type="http://schemas.openxmlformats.org/officeDocument/2006/relationships/image" Target="../media/image190.wmf"/><Relationship Id="rId5" Type="http://schemas.openxmlformats.org/officeDocument/2006/relationships/image" Target="../media/image199.wmf"/><Relationship Id="rId15" Type="http://schemas.openxmlformats.org/officeDocument/2006/relationships/image" Target="../media/image186.wmf"/><Relationship Id="rId10" Type="http://schemas.openxmlformats.org/officeDocument/2006/relationships/oleObject" Target="../embeddings/oleObject269.bin"/><Relationship Id="rId19" Type="http://schemas.openxmlformats.org/officeDocument/2006/relationships/image" Target="../media/image191.wmf"/><Relationship Id="rId4" Type="http://schemas.openxmlformats.org/officeDocument/2006/relationships/oleObject" Target="../embeddings/oleObject266.bin"/><Relationship Id="rId9" Type="http://schemas.openxmlformats.org/officeDocument/2006/relationships/image" Target="../media/image189.wmf"/><Relationship Id="rId14" Type="http://schemas.openxmlformats.org/officeDocument/2006/relationships/oleObject" Target="../embeddings/oleObject271.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78.bin"/><Relationship Id="rId13" Type="http://schemas.openxmlformats.org/officeDocument/2006/relationships/image" Target="../media/image185.wmf"/><Relationship Id="rId18" Type="http://schemas.openxmlformats.org/officeDocument/2006/relationships/oleObject" Target="../embeddings/oleObject283.bin"/><Relationship Id="rId3" Type="http://schemas.openxmlformats.org/officeDocument/2006/relationships/image" Target="../media/image200.wmf"/><Relationship Id="rId21" Type="http://schemas.openxmlformats.org/officeDocument/2006/relationships/image" Target="../media/image192.wmf"/><Relationship Id="rId7" Type="http://schemas.openxmlformats.org/officeDocument/2006/relationships/image" Target="../media/image188.wmf"/><Relationship Id="rId12" Type="http://schemas.openxmlformats.org/officeDocument/2006/relationships/oleObject" Target="../embeddings/oleObject280.bin"/><Relationship Id="rId17" Type="http://schemas.openxmlformats.org/officeDocument/2006/relationships/image" Target="../media/image187.wmf"/><Relationship Id="rId2" Type="http://schemas.openxmlformats.org/officeDocument/2006/relationships/oleObject" Target="../embeddings/oleObject275.bin"/><Relationship Id="rId16" Type="http://schemas.openxmlformats.org/officeDocument/2006/relationships/oleObject" Target="../embeddings/oleObject282.bin"/><Relationship Id="rId20" Type="http://schemas.openxmlformats.org/officeDocument/2006/relationships/oleObject" Target="../embeddings/oleObject284.bin"/><Relationship Id="rId1" Type="http://schemas.openxmlformats.org/officeDocument/2006/relationships/slideLayout" Target="../slideLayouts/slideLayout7.xml"/><Relationship Id="rId6" Type="http://schemas.openxmlformats.org/officeDocument/2006/relationships/oleObject" Target="../embeddings/oleObject277.bin"/><Relationship Id="rId11" Type="http://schemas.openxmlformats.org/officeDocument/2006/relationships/image" Target="../media/image190.wmf"/><Relationship Id="rId5" Type="http://schemas.openxmlformats.org/officeDocument/2006/relationships/image" Target="../media/image201.wmf"/><Relationship Id="rId15" Type="http://schemas.openxmlformats.org/officeDocument/2006/relationships/image" Target="../media/image186.wmf"/><Relationship Id="rId10" Type="http://schemas.openxmlformats.org/officeDocument/2006/relationships/oleObject" Target="../embeddings/oleObject279.bin"/><Relationship Id="rId19" Type="http://schemas.openxmlformats.org/officeDocument/2006/relationships/image" Target="../media/image191.wmf"/><Relationship Id="rId4" Type="http://schemas.openxmlformats.org/officeDocument/2006/relationships/oleObject" Target="../embeddings/oleObject276.bin"/><Relationship Id="rId9" Type="http://schemas.openxmlformats.org/officeDocument/2006/relationships/image" Target="../media/image189.wmf"/><Relationship Id="rId14" Type="http://schemas.openxmlformats.org/officeDocument/2006/relationships/oleObject" Target="../embeddings/oleObject28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7.wmf"/></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88.bin"/><Relationship Id="rId13" Type="http://schemas.openxmlformats.org/officeDocument/2006/relationships/image" Target="../media/image187.wmf"/><Relationship Id="rId18" Type="http://schemas.openxmlformats.org/officeDocument/2006/relationships/oleObject" Target="../embeddings/oleObject293.bin"/><Relationship Id="rId3" Type="http://schemas.openxmlformats.org/officeDocument/2006/relationships/image" Target="../media/image188.wmf"/><Relationship Id="rId21" Type="http://schemas.openxmlformats.org/officeDocument/2006/relationships/image" Target="../media/image203.wmf"/><Relationship Id="rId7" Type="http://schemas.openxmlformats.org/officeDocument/2006/relationships/image" Target="../media/image190.wmf"/><Relationship Id="rId12" Type="http://schemas.openxmlformats.org/officeDocument/2006/relationships/oleObject" Target="../embeddings/oleObject290.bin"/><Relationship Id="rId17" Type="http://schemas.openxmlformats.org/officeDocument/2006/relationships/image" Target="../media/image192.wmf"/><Relationship Id="rId2" Type="http://schemas.openxmlformats.org/officeDocument/2006/relationships/oleObject" Target="../embeddings/oleObject285.bin"/><Relationship Id="rId16" Type="http://schemas.openxmlformats.org/officeDocument/2006/relationships/oleObject" Target="../embeddings/oleObject292.bin"/><Relationship Id="rId20" Type="http://schemas.openxmlformats.org/officeDocument/2006/relationships/oleObject" Target="../embeddings/oleObject294.bin"/><Relationship Id="rId1" Type="http://schemas.openxmlformats.org/officeDocument/2006/relationships/slideLayout" Target="../slideLayouts/slideLayout7.xml"/><Relationship Id="rId6" Type="http://schemas.openxmlformats.org/officeDocument/2006/relationships/oleObject" Target="../embeddings/oleObject287.bin"/><Relationship Id="rId11" Type="http://schemas.openxmlformats.org/officeDocument/2006/relationships/image" Target="../media/image186.wmf"/><Relationship Id="rId5" Type="http://schemas.openxmlformats.org/officeDocument/2006/relationships/image" Target="../media/image189.wmf"/><Relationship Id="rId15" Type="http://schemas.openxmlformats.org/officeDocument/2006/relationships/image" Target="../media/image191.wmf"/><Relationship Id="rId10" Type="http://schemas.openxmlformats.org/officeDocument/2006/relationships/oleObject" Target="../embeddings/oleObject289.bin"/><Relationship Id="rId19" Type="http://schemas.openxmlformats.org/officeDocument/2006/relationships/image" Target="../media/image202.wmf"/><Relationship Id="rId4" Type="http://schemas.openxmlformats.org/officeDocument/2006/relationships/oleObject" Target="../embeddings/oleObject286.bin"/><Relationship Id="rId9" Type="http://schemas.openxmlformats.org/officeDocument/2006/relationships/image" Target="../media/image185.wmf"/><Relationship Id="rId14" Type="http://schemas.openxmlformats.org/officeDocument/2006/relationships/oleObject" Target="../embeddings/oleObject291.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298.bin"/><Relationship Id="rId13" Type="http://schemas.openxmlformats.org/officeDocument/2006/relationships/image" Target="../media/image185.wmf"/><Relationship Id="rId18" Type="http://schemas.openxmlformats.org/officeDocument/2006/relationships/oleObject" Target="../embeddings/oleObject303.bin"/><Relationship Id="rId3" Type="http://schemas.openxmlformats.org/officeDocument/2006/relationships/image" Target="../media/image204.wmf"/><Relationship Id="rId21" Type="http://schemas.openxmlformats.org/officeDocument/2006/relationships/image" Target="../media/image192.wmf"/><Relationship Id="rId7" Type="http://schemas.openxmlformats.org/officeDocument/2006/relationships/image" Target="../media/image188.wmf"/><Relationship Id="rId12" Type="http://schemas.openxmlformats.org/officeDocument/2006/relationships/oleObject" Target="../embeddings/oleObject300.bin"/><Relationship Id="rId17" Type="http://schemas.openxmlformats.org/officeDocument/2006/relationships/image" Target="../media/image187.wmf"/><Relationship Id="rId2" Type="http://schemas.openxmlformats.org/officeDocument/2006/relationships/oleObject" Target="../embeddings/oleObject295.bin"/><Relationship Id="rId16" Type="http://schemas.openxmlformats.org/officeDocument/2006/relationships/oleObject" Target="../embeddings/oleObject302.bin"/><Relationship Id="rId20" Type="http://schemas.openxmlformats.org/officeDocument/2006/relationships/oleObject" Target="../embeddings/oleObject304.bin"/><Relationship Id="rId1" Type="http://schemas.openxmlformats.org/officeDocument/2006/relationships/slideLayout" Target="../slideLayouts/slideLayout7.xml"/><Relationship Id="rId6" Type="http://schemas.openxmlformats.org/officeDocument/2006/relationships/oleObject" Target="../embeddings/oleObject297.bin"/><Relationship Id="rId11" Type="http://schemas.openxmlformats.org/officeDocument/2006/relationships/image" Target="../media/image190.wmf"/><Relationship Id="rId5" Type="http://schemas.openxmlformats.org/officeDocument/2006/relationships/image" Target="../media/image205.wmf"/><Relationship Id="rId15" Type="http://schemas.openxmlformats.org/officeDocument/2006/relationships/image" Target="../media/image186.wmf"/><Relationship Id="rId10" Type="http://schemas.openxmlformats.org/officeDocument/2006/relationships/oleObject" Target="../embeddings/oleObject299.bin"/><Relationship Id="rId19" Type="http://schemas.openxmlformats.org/officeDocument/2006/relationships/image" Target="../media/image191.wmf"/><Relationship Id="rId4" Type="http://schemas.openxmlformats.org/officeDocument/2006/relationships/oleObject" Target="../embeddings/oleObject296.bin"/><Relationship Id="rId9" Type="http://schemas.openxmlformats.org/officeDocument/2006/relationships/image" Target="../media/image189.wmf"/><Relationship Id="rId14" Type="http://schemas.openxmlformats.org/officeDocument/2006/relationships/oleObject" Target="../embeddings/oleObject301.bin"/></Relationships>
</file>

<file path=ppt/slides/_rels/slide82.xml.rels><?xml version="1.0" encoding="UTF-8" standalone="yes"?>
<Relationships xmlns="http://schemas.openxmlformats.org/package/2006/relationships"><Relationship Id="rId8" Type="http://schemas.openxmlformats.org/officeDocument/2006/relationships/image" Target="../media/image188.wmf"/><Relationship Id="rId13" Type="http://schemas.openxmlformats.org/officeDocument/2006/relationships/oleObject" Target="../embeddings/oleObject310.bin"/><Relationship Id="rId18" Type="http://schemas.openxmlformats.org/officeDocument/2006/relationships/image" Target="../media/image187.wmf"/><Relationship Id="rId3" Type="http://schemas.openxmlformats.org/officeDocument/2006/relationships/oleObject" Target="../embeddings/oleObject305.bin"/><Relationship Id="rId21" Type="http://schemas.openxmlformats.org/officeDocument/2006/relationships/oleObject" Target="../embeddings/oleObject314.bin"/><Relationship Id="rId7" Type="http://schemas.openxmlformats.org/officeDocument/2006/relationships/oleObject" Target="../embeddings/oleObject307.bin"/><Relationship Id="rId12" Type="http://schemas.openxmlformats.org/officeDocument/2006/relationships/image" Target="../media/image190.wmf"/><Relationship Id="rId17" Type="http://schemas.openxmlformats.org/officeDocument/2006/relationships/oleObject" Target="../embeddings/oleObject312.bin"/><Relationship Id="rId2" Type="http://schemas.openxmlformats.org/officeDocument/2006/relationships/notesSlide" Target="../notesSlides/notesSlide5.xml"/><Relationship Id="rId16" Type="http://schemas.openxmlformats.org/officeDocument/2006/relationships/image" Target="../media/image186.wmf"/><Relationship Id="rId20" Type="http://schemas.openxmlformats.org/officeDocument/2006/relationships/image" Target="../media/image191.wmf"/><Relationship Id="rId1" Type="http://schemas.openxmlformats.org/officeDocument/2006/relationships/slideLayout" Target="../slideLayouts/slideLayout7.xml"/><Relationship Id="rId6" Type="http://schemas.openxmlformats.org/officeDocument/2006/relationships/image" Target="../media/image207.wmf"/><Relationship Id="rId11" Type="http://schemas.openxmlformats.org/officeDocument/2006/relationships/oleObject" Target="../embeddings/oleObject309.bin"/><Relationship Id="rId24" Type="http://schemas.openxmlformats.org/officeDocument/2006/relationships/image" Target="../media/image208.wmf"/><Relationship Id="rId5" Type="http://schemas.openxmlformats.org/officeDocument/2006/relationships/oleObject" Target="../embeddings/oleObject306.bin"/><Relationship Id="rId15" Type="http://schemas.openxmlformats.org/officeDocument/2006/relationships/oleObject" Target="../embeddings/oleObject311.bin"/><Relationship Id="rId23" Type="http://schemas.openxmlformats.org/officeDocument/2006/relationships/oleObject" Target="../embeddings/oleObject315.bin"/><Relationship Id="rId10" Type="http://schemas.openxmlformats.org/officeDocument/2006/relationships/image" Target="../media/image189.wmf"/><Relationship Id="rId19" Type="http://schemas.openxmlformats.org/officeDocument/2006/relationships/oleObject" Target="../embeddings/oleObject313.bin"/><Relationship Id="rId4" Type="http://schemas.openxmlformats.org/officeDocument/2006/relationships/image" Target="../media/image206.wmf"/><Relationship Id="rId9" Type="http://schemas.openxmlformats.org/officeDocument/2006/relationships/oleObject" Target="../embeddings/oleObject308.bin"/><Relationship Id="rId14" Type="http://schemas.openxmlformats.org/officeDocument/2006/relationships/image" Target="../media/image185.wmf"/><Relationship Id="rId22" Type="http://schemas.openxmlformats.org/officeDocument/2006/relationships/image" Target="../media/image192.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B262568-2E5F-BABF-4E86-0CDC70F411E6}"/>
              </a:ext>
            </a:extLst>
          </p:cNvPr>
          <p:cNvSpPr>
            <a:spLocks noGrp="1" noRot="1"/>
          </p:cNvSpPr>
          <p:nvPr>
            <p:ph type="ctrTitle"/>
          </p:nvPr>
        </p:nvSpPr>
        <p:spPr/>
        <p:txBody>
          <a:bodyPr/>
          <a:lstStyle/>
          <a:p>
            <a:pPr eaLnBrk="1" hangingPunct="1"/>
            <a:r>
              <a:rPr lang="zh-CN" altLang="en-US" b="1">
                <a:solidFill>
                  <a:srgbClr val="7030A0"/>
                </a:solidFill>
              </a:rPr>
              <a:t>第三章 固体电子论</a:t>
            </a:r>
          </a:p>
        </p:txBody>
      </p:sp>
      <p:sp>
        <p:nvSpPr>
          <p:cNvPr id="12291" name="Rectangle 3">
            <a:extLst>
              <a:ext uri="{FF2B5EF4-FFF2-40B4-BE49-F238E27FC236}">
                <a16:creationId xmlns:a16="http://schemas.microsoft.com/office/drawing/2014/main" id="{9C02C56D-E5BF-FC5C-1B83-524E5BA74BE0}"/>
              </a:ext>
            </a:extLst>
          </p:cNvPr>
          <p:cNvSpPr>
            <a:spLocks noGrp="1" noRot="1" noChangeArrowheads="1"/>
          </p:cNvSpPr>
          <p:nvPr>
            <p:ph type="subTitle" idx="1"/>
          </p:nvPr>
        </p:nvSpPr>
        <p:spPr/>
        <p:txBody>
          <a:bodyPr/>
          <a:lstStyle/>
          <a:p>
            <a:pPr eaLnBrk="1" hangingPunct="1">
              <a:buFont typeface="Arial" charset="0"/>
              <a:buNone/>
              <a:defRPr/>
            </a:pPr>
            <a:endParaRPr lang="en-US" altLang="zh-CN" b="1" dirty="0">
              <a:latin typeface="微软雅黑" panose="020B0503020204020204" pitchFamily="34" charset="-122"/>
              <a:ea typeface="微软雅黑" panose="020B0503020204020204" pitchFamily="34" charset="-122"/>
            </a:endParaRPr>
          </a:p>
          <a:p>
            <a:pPr eaLnBrk="1" hangingPunct="1">
              <a:buFont typeface="Arial" charset="0"/>
              <a:buNone/>
              <a:defRPr/>
            </a:pPr>
            <a:r>
              <a:rPr lang="zh-CN" altLang="en-US" b="1" dirty="0">
                <a:latin typeface="微软雅黑" panose="020B0503020204020204" pitchFamily="34" charset="-122"/>
                <a:ea typeface="微软雅黑" panose="020B0503020204020204" pitchFamily="34" charset="-122"/>
              </a:rPr>
              <a:t>清华大学电子系</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1FC1321-2AB5-8849-6AF1-1CB82E836020}"/>
              </a:ext>
            </a:extLst>
          </p:cNvPr>
          <p:cNvSpPr>
            <a:spLocks noGrp="1" noRot="1"/>
          </p:cNvSpPr>
          <p:nvPr>
            <p:ph type="title" idx="4294967295"/>
          </p:nvPr>
        </p:nvSpPr>
        <p:spPr>
          <a:xfrm>
            <a:off x="2519363" y="404813"/>
            <a:ext cx="4105275" cy="1143000"/>
          </a:xfrm>
        </p:spPr>
        <p:txBody>
          <a:bodyPr/>
          <a:lstStyle/>
          <a:p>
            <a:r>
              <a:rPr kumimoji="1"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布洛赫定理</a:t>
            </a:r>
          </a:p>
        </p:txBody>
      </p:sp>
      <p:sp>
        <p:nvSpPr>
          <p:cNvPr id="24579" name="Rectangle 3">
            <a:extLst>
              <a:ext uri="{FF2B5EF4-FFF2-40B4-BE49-F238E27FC236}">
                <a16:creationId xmlns:a16="http://schemas.microsoft.com/office/drawing/2014/main" id="{34DB25A0-9EC0-9573-469C-B7959D8862EA}"/>
              </a:ext>
            </a:extLst>
          </p:cNvPr>
          <p:cNvSpPr>
            <a:spLocks noGrp="1" noRot="1"/>
          </p:cNvSpPr>
          <p:nvPr>
            <p:ph type="body" idx="4294967295"/>
          </p:nvPr>
        </p:nvSpPr>
        <p:spPr>
          <a:xfrm>
            <a:off x="517525" y="1484313"/>
            <a:ext cx="8086725" cy="4525962"/>
          </a:xfrm>
        </p:spPr>
        <p:txBody>
          <a:bodyPr/>
          <a:lstStyle/>
          <a:p>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目的</a:t>
            </a:r>
          </a:p>
          <a:p>
            <a:pPr lvl="1"/>
            <a:r>
              <a:rPr lang="zh-CN" altLang="en-US" b="1">
                <a:latin typeface="Times New Roman" panose="02020603050405020304" pitchFamily="18" charset="0"/>
                <a:ea typeface="微软雅黑" panose="020B0503020204020204" pitchFamily="34" charset="-122"/>
                <a:cs typeface="Times New Roman" panose="02020603050405020304" pitchFamily="18" charset="0"/>
              </a:rPr>
              <a:t>描述周期性势场中，电子运动的</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一般性特点</a:t>
            </a:r>
            <a:endParaRPr lang="en-US" altLang="zh-CN"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b="1">
                <a:latin typeface="Times New Roman" panose="02020603050405020304" pitchFamily="18" charset="0"/>
                <a:ea typeface="微软雅黑" panose="020B0503020204020204" pitchFamily="34" charset="-122"/>
                <a:cs typeface="Times New Roman" panose="02020603050405020304" pitchFamily="18" charset="0"/>
              </a:rPr>
              <a:t>先不具体去解薛定谔方程，而先看看它的</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波函数解应该具有的性质</a:t>
            </a:r>
          </a:p>
          <a:p>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布洛赫定理</a:t>
            </a:r>
          </a:p>
          <a:p>
            <a:pPr lvl="1"/>
            <a:r>
              <a:rPr lang="zh-CN" altLang="en-US" b="1">
                <a:latin typeface="Times New Roman" panose="02020603050405020304" pitchFamily="18" charset="0"/>
                <a:ea typeface="微软雅黑" panose="020B0503020204020204" pitchFamily="34" charset="-122"/>
                <a:cs typeface="Times New Roman" panose="02020603050405020304" pitchFamily="18" charset="0"/>
              </a:rPr>
              <a:t>当势场具有晶格周期性</a:t>
            </a:r>
          </a:p>
          <a:p>
            <a:pPr lvl="1"/>
            <a:r>
              <a:rPr lang="zh-CN" altLang="en-US" b="1">
                <a:latin typeface="Times New Roman" panose="02020603050405020304" pitchFamily="18" charset="0"/>
                <a:ea typeface="微软雅黑" panose="020B0503020204020204" pitchFamily="34" charset="-122"/>
                <a:cs typeface="Times New Roman" panose="02020603050405020304" pitchFamily="18" charset="0"/>
              </a:rPr>
              <a:t>薛定谔方程的解</a:t>
            </a:r>
            <a:r>
              <a:rPr lang="zh-CN" altLang="en-US"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具有这样的性质 </a:t>
            </a:r>
          </a:p>
        </p:txBody>
      </p:sp>
      <p:graphicFrame>
        <p:nvGraphicFramePr>
          <p:cNvPr id="24580" name="Object 4">
            <a:extLst>
              <a:ext uri="{FF2B5EF4-FFF2-40B4-BE49-F238E27FC236}">
                <a16:creationId xmlns:a16="http://schemas.microsoft.com/office/drawing/2014/main" id="{72829E59-70BE-FF4A-D551-73671A98D624}"/>
              </a:ext>
            </a:extLst>
          </p:cNvPr>
          <p:cNvGraphicFramePr>
            <a:graphicFrameLocks noChangeAspect="1"/>
          </p:cNvGraphicFramePr>
          <p:nvPr/>
        </p:nvGraphicFramePr>
        <p:xfrm>
          <a:off x="5292725" y="4071938"/>
          <a:ext cx="2736850" cy="581025"/>
        </p:xfrm>
        <a:graphic>
          <a:graphicData uri="http://schemas.openxmlformats.org/presentationml/2006/ole">
            <mc:AlternateContent xmlns:mc="http://schemas.openxmlformats.org/markup-compatibility/2006">
              <mc:Choice xmlns:v="urn:schemas-microsoft-com:vml" Requires="v">
                <p:oleObj name="公式" r:id="rId2" imgW="1079500" imgH="228600" progId="Equation.3">
                  <p:embed/>
                </p:oleObj>
              </mc:Choice>
              <mc:Fallback>
                <p:oleObj name="公式" r:id="rId2" imgW="1079500"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4071938"/>
                        <a:ext cx="27368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1" name="Object 6">
            <a:extLst>
              <a:ext uri="{FF2B5EF4-FFF2-40B4-BE49-F238E27FC236}">
                <a16:creationId xmlns:a16="http://schemas.microsoft.com/office/drawing/2014/main" id="{B2CF2DC8-DCD7-2904-EE16-BC81835F568D}"/>
              </a:ext>
            </a:extLst>
          </p:cNvPr>
          <p:cNvGraphicFramePr>
            <a:graphicFrameLocks noChangeAspect="1"/>
          </p:cNvGraphicFramePr>
          <p:nvPr>
            <p:extLst>
              <p:ext uri="{D42A27DB-BD31-4B8C-83A1-F6EECF244321}">
                <p14:modId xmlns:p14="http://schemas.microsoft.com/office/powerpoint/2010/main" val="2715277018"/>
              </p:ext>
            </p:extLst>
          </p:nvPr>
        </p:nvGraphicFramePr>
        <p:xfrm>
          <a:off x="2194967" y="5112705"/>
          <a:ext cx="4249242" cy="768028"/>
        </p:xfrm>
        <a:graphic>
          <a:graphicData uri="http://schemas.openxmlformats.org/presentationml/2006/ole">
            <mc:AlternateContent xmlns:mc="http://schemas.openxmlformats.org/markup-compatibility/2006">
              <mc:Choice xmlns:v="urn:schemas-microsoft-com:vml" Requires="v">
                <p:oleObj name="Equation" r:id="rId4" imgW="1384200" imgH="253800" progId="Equation.DSMT4">
                  <p:embed/>
                </p:oleObj>
              </mc:Choice>
              <mc:Fallback>
                <p:oleObj name="Equation" r:id="rId4" imgW="1384200" imgH="253800" progId="Equation.DSMT4">
                  <p:embed/>
                  <p:pic>
                    <p:nvPicPr>
                      <p:cNvPr id="0" name="Object 6"/>
                      <p:cNvPicPr>
                        <a:picLocks noChangeAspect="1" noChangeArrowheads="1"/>
                      </p:cNvPicPr>
                      <p:nvPr/>
                    </p:nvPicPr>
                    <p:blipFill>
                      <a:blip r:embed="rId5"/>
                      <a:srcRect/>
                      <a:stretch>
                        <a:fillRect/>
                      </a:stretch>
                    </p:blipFill>
                    <p:spPr bwMode="auto">
                      <a:xfrm>
                        <a:off x="2194967" y="5112705"/>
                        <a:ext cx="4249242" cy="768028"/>
                      </a:xfrm>
                      <a:prstGeom prst="rect">
                        <a:avLst/>
                      </a:prstGeom>
                      <a:noFill/>
                      <a:ln>
                        <a:noFill/>
                      </a:ln>
                    </p:spPr>
                  </p:pic>
                </p:oleObj>
              </mc:Fallback>
            </mc:AlternateContent>
          </a:graphicData>
        </a:graphic>
      </p:graphicFrame>
      <p:sp>
        <p:nvSpPr>
          <p:cNvPr id="24582" name="Text Box 7">
            <a:extLst>
              <a:ext uri="{FF2B5EF4-FFF2-40B4-BE49-F238E27FC236}">
                <a16:creationId xmlns:a16="http://schemas.microsoft.com/office/drawing/2014/main" id="{193B25D0-8DB0-349B-9D7A-9DD31D03CA4A}"/>
              </a:ext>
            </a:extLst>
          </p:cNvPr>
          <p:cNvSpPr txBox="1">
            <a:spLocks noChangeArrowheads="1"/>
          </p:cNvSpPr>
          <p:nvPr/>
        </p:nvSpPr>
        <p:spPr bwMode="auto">
          <a:xfrm>
            <a:off x="869950" y="5956300"/>
            <a:ext cx="6691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当平移晶格矢量</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时，波函数只增加了位相因子</a:t>
            </a:r>
          </a:p>
        </p:txBody>
      </p:sp>
      <p:graphicFrame>
        <p:nvGraphicFramePr>
          <p:cNvPr id="24583" name="Object 4">
            <a:extLst>
              <a:ext uri="{FF2B5EF4-FFF2-40B4-BE49-F238E27FC236}">
                <a16:creationId xmlns:a16="http://schemas.microsoft.com/office/drawing/2014/main" id="{63527BA3-D418-8722-B4EF-800FC6D7A10A}"/>
              </a:ext>
            </a:extLst>
          </p:cNvPr>
          <p:cNvGraphicFramePr>
            <a:graphicFrameLocks noChangeAspect="1"/>
          </p:cNvGraphicFramePr>
          <p:nvPr>
            <p:extLst>
              <p:ext uri="{D42A27DB-BD31-4B8C-83A1-F6EECF244321}">
                <p14:modId xmlns:p14="http://schemas.microsoft.com/office/powerpoint/2010/main" val="970376964"/>
              </p:ext>
            </p:extLst>
          </p:nvPr>
        </p:nvGraphicFramePr>
        <p:xfrm>
          <a:off x="7380287" y="5818831"/>
          <a:ext cx="996952" cy="627364"/>
        </p:xfrm>
        <a:graphic>
          <a:graphicData uri="http://schemas.openxmlformats.org/presentationml/2006/ole">
            <mc:AlternateContent xmlns:mc="http://schemas.openxmlformats.org/markup-compatibility/2006">
              <mc:Choice xmlns:v="urn:schemas-microsoft-com:vml" Requires="v">
                <p:oleObj name="Equation" r:id="rId6" imgW="317160" imgH="203040" progId="Equation.DSMT4">
                  <p:embed/>
                </p:oleObj>
              </mc:Choice>
              <mc:Fallback>
                <p:oleObj name="Equation" r:id="rId6" imgW="317160" imgH="203040" progId="Equation.DSMT4">
                  <p:embed/>
                  <p:pic>
                    <p:nvPicPr>
                      <p:cNvPr id="0" name="Object 4"/>
                      <p:cNvPicPr>
                        <a:picLocks noChangeAspect="1" noChangeArrowheads="1"/>
                      </p:cNvPicPr>
                      <p:nvPr/>
                    </p:nvPicPr>
                    <p:blipFill>
                      <a:blip r:embed="rId7"/>
                      <a:srcRect/>
                      <a:stretch>
                        <a:fillRect/>
                      </a:stretch>
                    </p:blipFill>
                    <p:spPr bwMode="auto">
                      <a:xfrm>
                        <a:off x="7380287" y="5818831"/>
                        <a:ext cx="996952" cy="627364"/>
                      </a:xfrm>
                      <a:prstGeom prst="rect">
                        <a:avLst/>
                      </a:prstGeom>
                      <a:noFill/>
                      <a:ln>
                        <a:noFill/>
                      </a:ln>
                    </p:spPr>
                  </p:pic>
                </p:oleObj>
              </mc:Fallback>
            </mc:AlternateContent>
          </a:graphicData>
        </a:graphic>
      </p:graphicFrame>
      <p:sp>
        <p:nvSpPr>
          <p:cNvPr id="24584" name="灯片编号占位符 9">
            <a:extLst>
              <a:ext uri="{FF2B5EF4-FFF2-40B4-BE49-F238E27FC236}">
                <a16:creationId xmlns:a16="http://schemas.microsoft.com/office/drawing/2014/main" id="{315C2884-78E4-D234-C640-566C107BFF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DD15889-9A78-4A47-ADD1-D890CE89218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40872979-7DC5-9407-CF99-5585FEE733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F7EF4CE-545A-4F6A-B3B4-7FA8B9DDC2E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603" name="Rectangle 2">
            <a:extLst>
              <a:ext uri="{FF2B5EF4-FFF2-40B4-BE49-F238E27FC236}">
                <a16:creationId xmlns:a16="http://schemas.microsoft.com/office/drawing/2014/main" id="{7964B5B8-ED8D-D328-A543-E3E6B060AD24}"/>
              </a:ext>
            </a:extLst>
          </p:cNvPr>
          <p:cNvSpPr>
            <a:spLocks noGrp="1" noRot="1"/>
          </p:cNvSpPr>
          <p:nvPr>
            <p:ph type="title"/>
          </p:nvPr>
        </p:nvSpPr>
        <p:spPr>
          <a:xfrm>
            <a:off x="457200" y="44450"/>
            <a:ext cx="8229600" cy="904875"/>
          </a:xfrm>
        </p:spPr>
        <p:txBody>
          <a:bodyPr/>
          <a:lstStyle/>
          <a:p>
            <a:pPr eaLnBrk="1" hangingPunct="1"/>
            <a:r>
              <a:rPr lang="zh-CN" altLang="en-US" sz="4000" b="1" dirty="0">
                <a:solidFill>
                  <a:srgbClr val="7030A0"/>
                </a:solidFill>
                <a:latin typeface="Times New Roman" panose="02020603050405020304" pitchFamily="18" charset="0"/>
                <a:cs typeface="Times New Roman" panose="02020603050405020304" pitchFamily="18" charset="0"/>
              </a:rPr>
              <a:t>布洛赫定理的证明</a:t>
            </a:r>
          </a:p>
        </p:txBody>
      </p:sp>
      <p:sp>
        <p:nvSpPr>
          <p:cNvPr id="25604" name="Text Box 3">
            <a:extLst>
              <a:ext uri="{FF2B5EF4-FFF2-40B4-BE49-F238E27FC236}">
                <a16:creationId xmlns:a16="http://schemas.microsoft.com/office/drawing/2014/main" id="{1DA89547-9699-3805-20B2-2E63A23520E7}"/>
              </a:ext>
            </a:extLst>
          </p:cNvPr>
          <p:cNvSpPr txBox="1">
            <a:spLocks noChangeArrowheads="1"/>
          </p:cNvSpPr>
          <p:nvPr/>
        </p:nvSpPr>
        <p:spPr bwMode="auto">
          <a:xfrm>
            <a:off x="563563" y="1773238"/>
            <a:ext cx="1108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证明：</a:t>
            </a:r>
          </a:p>
        </p:txBody>
      </p:sp>
      <p:graphicFrame>
        <p:nvGraphicFramePr>
          <p:cNvPr id="25605" name="Object 6">
            <a:extLst>
              <a:ext uri="{FF2B5EF4-FFF2-40B4-BE49-F238E27FC236}">
                <a16:creationId xmlns:a16="http://schemas.microsoft.com/office/drawing/2014/main" id="{7BB012ED-FD1B-3010-36BD-171F2C2276D1}"/>
              </a:ext>
            </a:extLst>
          </p:cNvPr>
          <p:cNvGraphicFramePr>
            <a:graphicFrameLocks noChangeAspect="1"/>
          </p:cNvGraphicFramePr>
          <p:nvPr>
            <p:extLst>
              <p:ext uri="{D42A27DB-BD31-4B8C-83A1-F6EECF244321}">
                <p14:modId xmlns:p14="http://schemas.microsoft.com/office/powerpoint/2010/main" val="1525723042"/>
              </p:ext>
            </p:extLst>
          </p:nvPr>
        </p:nvGraphicFramePr>
        <p:xfrm>
          <a:off x="1465263" y="1655763"/>
          <a:ext cx="3735387" cy="661987"/>
        </p:xfrm>
        <a:graphic>
          <a:graphicData uri="http://schemas.openxmlformats.org/presentationml/2006/ole">
            <mc:AlternateContent xmlns:mc="http://schemas.openxmlformats.org/markup-compatibility/2006">
              <mc:Choice xmlns:v="urn:schemas-microsoft-com:vml" Requires="v">
                <p:oleObj name="Equation" r:id="rId2" imgW="1600200" imgH="279360" progId="Equation.DSMT4">
                  <p:embed/>
                </p:oleObj>
              </mc:Choice>
              <mc:Fallback>
                <p:oleObj name="Equation" r:id="rId2" imgW="1600200" imgH="279360" progId="Equation.DSMT4">
                  <p:embed/>
                  <p:pic>
                    <p:nvPicPr>
                      <p:cNvPr id="0" name="Object 6"/>
                      <p:cNvPicPr>
                        <a:picLocks noChangeAspect="1" noChangeArrowheads="1"/>
                      </p:cNvPicPr>
                      <p:nvPr/>
                    </p:nvPicPr>
                    <p:blipFill>
                      <a:blip r:embed="rId3"/>
                      <a:srcRect/>
                      <a:stretch>
                        <a:fillRect/>
                      </a:stretch>
                    </p:blipFill>
                    <p:spPr bwMode="auto">
                      <a:xfrm>
                        <a:off x="1465263" y="1655763"/>
                        <a:ext cx="3735387"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Object 7">
            <a:extLst>
              <a:ext uri="{FF2B5EF4-FFF2-40B4-BE49-F238E27FC236}">
                <a16:creationId xmlns:a16="http://schemas.microsoft.com/office/drawing/2014/main" id="{48CD6277-1CFC-5F81-C2DA-5D47031FDB32}"/>
              </a:ext>
            </a:extLst>
          </p:cNvPr>
          <p:cNvGraphicFramePr>
            <a:graphicFrameLocks noChangeAspect="1"/>
          </p:cNvGraphicFramePr>
          <p:nvPr>
            <p:extLst>
              <p:ext uri="{D42A27DB-BD31-4B8C-83A1-F6EECF244321}">
                <p14:modId xmlns:p14="http://schemas.microsoft.com/office/powerpoint/2010/main" val="3627253228"/>
              </p:ext>
            </p:extLst>
          </p:nvPr>
        </p:nvGraphicFramePr>
        <p:xfrm>
          <a:off x="5465763" y="1575636"/>
          <a:ext cx="2901950" cy="902918"/>
        </p:xfrm>
        <a:graphic>
          <a:graphicData uri="http://schemas.openxmlformats.org/presentationml/2006/ole">
            <mc:AlternateContent xmlns:mc="http://schemas.openxmlformats.org/markup-compatibility/2006">
              <mc:Choice xmlns:v="urn:schemas-microsoft-com:vml" Requires="v">
                <p:oleObj name="Equation" r:id="rId4" imgW="1473120" imgH="457200" progId="Equation.DSMT4">
                  <p:embed/>
                </p:oleObj>
              </mc:Choice>
              <mc:Fallback>
                <p:oleObj name="Equation" r:id="rId4" imgW="1473120" imgH="457200" progId="Equation.DSMT4">
                  <p:embed/>
                  <p:pic>
                    <p:nvPicPr>
                      <p:cNvPr id="0" name="Object 7"/>
                      <p:cNvPicPr>
                        <a:picLocks noChangeAspect="1" noChangeArrowheads="1"/>
                      </p:cNvPicPr>
                      <p:nvPr/>
                    </p:nvPicPr>
                    <p:blipFill>
                      <a:blip r:embed="rId5"/>
                      <a:srcRect/>
                      <a:stretch>
                        <a:fillRect/>
                      </a:stretch>
                    </p:blipFill>
                    <p:spPr bwMode="auto">
                      <a:xfrm>
                        <a:off x="5465763" y="1575636"/>
                        <a:ext cx="2901950" cy="902918"/>
                      </a:xfrm>
                      <a:prstGeom prst="rect">
                        <a:avLst/>
                      </a:prstGeom>
                      <a:noFill/>
                      <a:ln>
                        <a:noFill/>
                      </a:ln>
                    </p:spPr>
                  </p:pic>
                </p:oleObj>
              </mc:Fallback>
            </mc:AlternateContent>
          </a:graphicData>
        </a:graphic>
      </p:graphicFrame>
      <p:grpSp>
        <p:nvGrpSpPr>
          <p:cNvPr id="25607" name="组合 2">
            <a:extLst>
              <a:ext uri="{FF2B5EF4-FFF2-40B4-BE49-F238E27FC236}">
                <a16:creationId xmlns:a16="http://schemas.microsoft.com/office/drawing/2014/main" id="{1F68C677-356D-ECB7-9D57-FAC0B0CC784F}"/>
              </a:ext>
            </a:extLst>
          </p:cNvPr>
          <p:cNvGrpSpPr>
            <a:grpSpLocks/>
          </p:cNvGrpSpPr>
          <p:nvPr/>
        </p:nvGrpSpPr>
        <p:grpSpPr bwMode="auto">
          <a:xfrm>
            <a:off x="558800" y="1042988"/>
            <a:ext cx="8024813" cy="608010"/>
            <a:chOff x="602868" y="1303478"/>
            <a:chExt cx="8024813" cy="608011"/>
          </a:xfrm>
        </p:grpSpPr>
        <p:graphicFrame>
          <p:nvGraphicFramePr>
            <p:cNvPr id="25629" name="Object 5">
              <a:extLst>
                <a:ext uri="{FF2B5EF4-FFF2-40B4-BE49-F238E27FC236}">
                  <a16:creationId xmlns:a16="http://schemas.microsoft.com/office/drawing/2014/main" id="{8E59231B-E164-1888-06F6-3DE7604A9551}"/>
                </a:ext>
              </a:extLst>
            </p:cNvPr>
            <p:cNvGraphicFramePr>
              <a:graphicFrameLocks noChangeAspect="1"/>
            </p:cNvGraphicFramePr>
            <p:nvPr>
              <p:extLst>
                <p:ext uri="{D42A27DB-BD31-4B8C-83A1-F6EECF244321}">
                  <p14:modId xmlns:p14="http://schemas.microsoft.com/office/powerpoint/2010/main" val="3735807230"/>
                </p:ext>
              </p:extLst>
            </p:nvPr>
          </p:nvGraphicFramePr>
          <p:xfrm>
            <a:off x="2898755" y="1303478"/>
            <a:ext cx="1818552" cy="608011"/>
          </p:xfrm>
          <a:graphic>
            <a:graphicData uri="http://schemas.openxmlformats.org/presentationml/2006/ole">
              <mc:AlternateContent xmlns:mc="http://schemas.openxmlformats.org/markup-compatibility/2006">
                <mc:Choice xmlns:v="urn:schemas-microsoft-com:vml" Requires="v">
                  <p:oleObj name="Equation" r:id="rId6" imgW="901440" imgH="304560" progId="Equation.DSMT4">
                    <p:embed/>
                  </p:oleObj>
                </mc:Choice>
                <mc:Fallback>
                  <p:oleObj name="Equation" r:id="rId6" imgW="901440" imgH="304560" progId="Equation.DSMT4">
                    <p:embed/>
                    <p:pic>
                      <p:nvPicPr>
                        <p:cNvPr id="0" name="Object 5"/>
                        <p:cNvPicPr>
                          <a:picLocks noChangeAspect="1" noChangeArrowheads="1"/>
                        </p:cNvPicPr>
                        <p:nvPr/>
                      </p:nvPicPr>
                      <p:blipFill>
                        <a:blip r:embed="rId7"/>
                        <a:srcRect/>
                        <a:stretch>
                          <a:fillRect/>
                        </a:stretch>
                      </p:blipFill>
                      <p:spPr bwMode="auto">
                        <a:xfrm>
                          <a:off x="2898755" y="1303478"/>
                          <a:ext cx="1818552" cy="608011"/>
                        </a:xfrm>
                        <a:prstGeom prst="rect">
                          <a:avLst/>
                        </a:prstGeom>
                        <a:noFill/>
                        <a:ln>
                          <a:noFill/>
                        </a:ln>
                      </p:spPr>
                    </p:pic>
                  </p:oleObj>
                </mc:Fallback>
              </mc:AlternateContent>
            </a:graphicData>
          </a:graphic>
        </p:graphicFrame>
        <p:sp>
          <p:nvSpPr>
            <p:cNvPr id="25630" name="Text Box 8">
              <a:extLst>
                <a:ext uri="{FF2B5EF4-FFF2-40B4-BE49-F238E27FC236}">
                  <a16:creationId xmlns:a16="http://schemas.microsoft.com/office/drawing/2014/main" id="{B64C7139-F301-E120-5BF5-1CEA6AE9AEE8}"/>
                </a:ext>
              </a:extLst>
            </p:cNvPr>
            <p:cNvSpPr txBox="1">
              <a:spLocks noChangeArrowheads="1"/>
            </p:cNvSpPr>
            <p:nvPr/>
          </p:nvSpPr>
          <p:spPr bwMode="auto">
            <a:xfrm>
              <a:off x="602868" y="1409841"/>
              <a:ext cx="8024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电子的</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概率密度</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                        在平移操作</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下是不变的：</a:t>
              </a:r>
            </a:p>
          </p:txBody>
        </p:sp>
      </p:grpSp>
      <p:grpSp>
        <p:nvGrpSpPr>
          <p:cNvPr id="19" name="Group 9">
            <a:extLst>
              <a:ext uri="{FF2B5EF4-FFF2-40B4-BE49-F238E27FC236}">
                <a16:creationId xmlns:a16="http://schemas.microsoft.com/office/drawing/2014/main" id="{C6D58FC4-9F55-D0D7-F24E-2424027F7485}"/>
              </a:ext>
            </a:extLst>
          </p:cNvPr>
          <p:cNvGrpSpPr>
            <a:grpSpLocks/>
          </p:cNvGrpSpPr>
          <p:nvPr/>
        </p:nvGrpSpPr>
        <p:grpSpPr bwMode="auto">
          <a:xfrm>
            <a:off x="558800" y="2332036"/>
            <a:ext cx="8555038" cy="958850"/>
            <a:chOff x="125" y="1833"/>
            <a:chExt cx="5389" cy="604"/>
          </a:xfrm>
        </p:grpSpPr>
        <p:graphicFrame>
          <p:nvGraphicFramePr>
            <p:cNvPr id="25625" name="Object 10">
              <a:extLst>
                <a:ext uri="{FF2B5EF4-FFF2-40B4-BE49-F238E27FC236}">
                  <a16:creationId xmlns:a16="http://schemas.microsoft.com/office/drawing/2014/main" id="{0425E21B-DF05-EF74-2F90-898D5E0EB2CD}"/>
                </a:ext>
              </a:extLst>
            </p:cNvPr>
            <p:cNvGraphicFramePr>
              <a:graphicFrameLocks noChangeAspect="1"/>
            </p:cNvGraphicFramePr>
            <p:nvPr>
              <p:extLst>
                <p:ext uri="{D42A27DB-BD31-4B8C-83A1-F6EECF244321}">
                  <p14:modId xmlns:p14="http://schemas.microsoft.com/office/powerpoint/2010/main" val="771682144"/>
                </p:ext>
              </p:extLst>
            </p:nvPr>
          </p:nvGraphicFramePr>
          <p:xfrm>
            <a:off x="4624" y="2102"/>
            <a:ext cx="890" cy="335"/>
          </p:xfrm>
          <a:graphic>
            <a:graphicData uri="http://schemas.openxmlformats.org/presentationml/2006/ole">
              <mc:AlternateContent xmlns:mc="http://schemas.openxmlformats.org/markup-compatibility/2006">
                <mc:Choice xmlns:v="urn:schemas-microsoft-com:vml" Requires="v">
                  <p:oleObj name="Equation" r:id="rId8" imgW="660240" imgH="253800" progId="Equation.DSMT4">
                    <p:embed/>
                  </p:oleObj>
                </mc:Choice>
                <mc:Fallback>
                  <p:oleObj name="Equation" r:id="rId8" imgW="660240" imgH="253800" progId="Equation.DSMT4">
                    <p:embed/>
                    <p:pic>
                      <p:nvPicPr>
                        <p:cNvPr id="0" name="Object 10"/>
                        <p:cNvPicPr>
                          <a:picLocks noChangeAspect="1" noChangeArrowheads="1"/>
                        </p:cNvPicPr>
                        <p:nvPr/>
                      </p:nvPicPr>
                      <p:blipFill>
                        <a:blip r:embed="rId9"/>
                        <a:srcRect/>
                        <a:stretch>
                          <a:fillRect/>
                        </a:stretch>
                      </p:blipFill>
                      <p:spPr bwMode="auto">
                        <a:xfrm>
                          <a:off x="4624" y="2102"/>
                          <a:ext cx="89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626" name="Group 11">
              <a:extLst>
                <a:ext uri="{FF2B5EF4-FFF2-40B4-BE49-F238E27FC236}">
                  <a16:creationId xmlns:a16="http://schemas.microsoft.com/office/drawing/2014/main" id="{CDF1B15D-CB86-5E44-7061-4D2F87475355}"/>
                </a:ext>
              </a:extLst>
            </p:cNvPr>
            <p:cNvGrpSpPr>
              <a:grpSpLocks/>
            </p:cNvGrpSpPr>
            <p:nvPr/>
          </p:nvGrpSpPr>
          <p:grpSpPr bwMode="auto">
            <a:xfrm>
              <a:off x="125" y="1833"/>
              <a:ext cx="4919" cy="545"/>
              <a:chOff x="125" y="1833"/>
              <a:chExt cx="4919" cy="545"/>
            </a:xfrm>
          </p:grpSpPr>
          <p:graphicFrame>
            <p:nvGraphicFramePr>
              <p:cNvPr id="25627" name="Object 12">
                <a:extLst>
                  <a:ext uri="{FF2B5EF4-FFF2-40B4-BE49-F238E27FC236}">
                    <a16:creationId xmlns:a16="http://schemas.microsoft.com/office/drawing/2014/main" id="{488A90BB-D4BE-36D3-15EE-AD95C0FE07E3}"/>
                  </a:ext>
                </a:extLst>
              </p:cNvPr>
              <p:cNvGraphicFramePr>
                <a:graphicFrameLocks noChangeAspect="1"/>
              </p:cNvGraphicFramePr>
              <p:nvPr>
                <p:extLst>
                  <p:ext uri="{D42A27DB-BD31-4B8C-83A1-F6EECF244321}">
                    <p14:modId xmlns:p14="http://schemas.microsoft.com/office/powerpoint/2010/main" val="174779586"/>
                  </p:ext>
                </p:extLst>
              </p:nvPr>
            </p:nvGraphicFramePr>
            <p:xfrm>
              <a:off x="3207" y="1833"/>
              <a:ext cx="1837" cy="373"/>
            </p:xfrm>
            <a:graphic>
              <a:graphicData uri="http://schemas.openxmlformats.org/presentationml/2006/ole">
                <mc:AlternateContent xmlns:mc="http://schemas.openxmlformats.org/markup-compatibility/2006">
                  <mc:Choice xmlns:v="urn:schemas-microsoft-com:vml" Requires="v">
                    <p:oleObj name="Equation" r:id="rId10" imgW="1257120" imgH="253800" progId="Equation.DSMT4">
                      <p:embed/>
                    </p:oleObj>
                  </mc:Choice>
                  <mc:Fallback>
                    <p:oleObj name="Equation" r:id="rId10" imgW="1257120" imgH="253800" progId="Equation.DSMT4">
                      <p:embed/>
                      <p:pic>
                        <p:nvPicPr>
                          <p:cNvPr id="0" name="Object 12"/>
                          <p:cNvPicPr>
                            <a:picLocks noChangeAspect="1" noChangeArrowheads="1"/>
                          </p:cNvPicPr>
                          <p:nvPr/>
                        </p:nvPicPr>
                        <p:blipFill>
                          <a:blip r:embed="rId11"/>
                          <a:srcRect/>
                          <a:stretch>
                            <a:fillRect/>
                          </a:stretch>
                        </p:blipFill>
                        <p:spPr bwMode="auto">
                          <a:xfrm>
                            <a:off x="3207" y="1833"/>
                            <a:ext cx="1837" cy="373"/>
                          </a:xfrm>
                          <a:prstGeom prst="rect">
                            <a:avLst/>
                          </a:prstGeom>
                          <a:noFill/>
                          <a:ln>
                            <a:noFill/>
                          </a:ln>
                        </p:spPr>
                      </p:pic>
                    </p:oleObj>
                  </mc:Fallback>
                </mc:AlternateContent>
              </a:graphicData>
            </a:graphic>
          </p:graphicFrame>
          <p:sp>
            <p:nvSpPr>
              <p:cNvPr id="25628" name="Text Box 13">
                <a:extLst>
                  <a:ext uri="{FF2B5EF4-FFF2-40B4-BE49-F238E27FC236}">
                    <a16:creationId xmlns:a16="http://schemas.microsoft.com/office/drawing/2014/main" id="{4FB0F72B-8E4A-65A1-586F-05EF800AF384}"/>
                  </a:ext>
                </a:extLst>
              </p:cNvPr>
              <p:cNvSpPr txBox="1">
                <a:spLocks noChangeArrowheads="1"/>
              </p:cNvSpPr>
              <p:nvPr/>
            </p:nvSpPr>
            <p:spPr bwMode="auto">
              <a:xfrm>
                <a:off x="125" y="1855"/>
                <a:ext cx="306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因此，在相邻原胞中相应位置的波函数应该就差一个简单相位系数：</a:t>
                </a:r>
              </a:p>
            </p:txBody>
          </p:sp>
        </p:grpSp>
      </p:grpSp>
      <p:grpSp>
        <p:nvGrpSpPr>
          <p:cNvPr id="24" name="Group 14">
            <a:extLst>
              <a:ext uri="{FF2B5EF4-FFF2-40B4-BE49-F238E27FC236}">
                <a16:creationId xmlns:a16="http://schemas.microsoft.com/office/drawing/2014/main" id="{FCF89B2B-9B84-95C3-EC9A-A4E63456EB8A}"/>
              </a:ext>
            </a:extLst>
          </p:cNvPr>
          <p:cNvGrpSpPr>
            <a:grpSpLocks/>
          </p:cNvGrpSpPr>
          <p:nvPr/>
        </p:nvGrpSpPr>
        <p:grpSpPr bwMode="auto">
          <a:xfrm>
            <a:off x="663575" y="3368675"/>
            <a:ext cx="8629650" cy="1258888"/>
            <a:chOff x="609" y="2295"/>
            <a:chExt cx="5436" cy="793"/>
          </a:xfrm>
        </p:grpSpPr>
        <p:graphicFrame>
          <p:nvGraphicFramePr>
            <p:cNvPr id="25617" name="Object 15">
              <a:extLst>
                <a:ext uri="{FF2B5EF4-FFF2-40B4-BE49-F238E27FC236}">
                  <a16:creationId xmlns:a16="http://schemas.microsoft.com/office/drawing/2014/main" id="{40E55681-A42C-49CE-5A43-C297A1D0141A}"/>
                </a:ext>
              </a:extLst>
            </p:cNvPr>
            <p:cNvGraphicFramePr>
              <a:graphicFrameLocks noChangeAspect="1"/>
            </p:cNvGraphicFramePr>
            <p:nvPr>
              <p:extLst>
                <p:ext uri="{D42A27DB-BD31-4B8C-83A1-F6EECF244321}">
                  <p14:modId xmlns:p14="http://schemas.microsoft.com/office/powerpoint/2010/main" val="923599287"/>
                </p:ext>
              </p:extLst>
            </p:nvPr>
          </p:nvGraphicFramePr>
          <p:xfrm>
            <a:off x="766" y="2665"/>
            <a:ext cx="1668" cy="343"/>
          </p:xfrm>
          <a:graphic>
            <a:graphicData uri="http://schemas.openxmlformats.org/presentationml/2006/ole">
              <mc:AlternateContent xmlns:mc="http://schemas.openxmlformats.org/markup-compatibility/2006">
                <mc:Choice xmlns:v="urn:schemas-microsoft-com:vml" Requires="v">
                  <p:oleObj name="Equation" r:id="rId12" imgW="1231560" imgH="253800" progId="Equation.DSMT4">
                    <p:embed/>
                  </p:oleObj>
                </mc:Choice>
                <mc:Fallback>
                  <p:oleObj name="Equation" r:id="rId12" imgW="1231560" imgH="253800" progId="Equation.DSMT4">
                    <p:embed/>
                    <p:pic>
                      <p:nvPicPr>
                        <p:cNvPr id="0" name="Object 15"/>
                        <p:cNvPicPr>
                          <a:picLocks noChangeAspect="1" noChangeArrowheads="1"/>
                        </p:cNvPicPr>
                        <p:nvPr/>
                      </p:nvPicPr>
                      <p:blipFill>
                        <a:blip r:embed="rId13"/>
                        <a:srcRect/>
                        <a:stretch>
                          <a:fillRect/>
                        </a:stretch>
                      </p:blipFill>
                      <p:spPr bwMode="auto">
                        <a:xfrm>
                          <a:off x="766" y="2665"/>
                          <a:ext cx="166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8" name="Object 16">
              <a:extLst>
                <a:ext uri="{FF2B5EF4-FFF2-40B4-BE49-F238E27FC236}">
                  <a16:creationId xmlns:a16="http://schemas.microsoft.com/office/drawing/2014/main" id="{8AFB72AD-4EFF-9ED9-0CCC-F5D0AC50A15C}"/>
                </a:ext>
              </a:extLst>
            </p:cNvPr>
            <p:cNvGraphicFramePr>
              <a:graphicFrameLocks noChangeAspect="1"/>
            </p:cNvGraphicFramePr>
            <p:nvPr>
              <p:extLst>
                <p:ext uri="{D42A27DB-BD31-4B8C-83A1-F6EECF244321}">
                  <p14:modId xmlns:p14="http://schemas.microsoft.com/office/powerpoint/2010/main" val="3115453210"/>
                </p:ext>
              </p:extLst>
            </p:nvPr>
          </p:nvGraphicFramePr>
          <p:xfrm>
            <a:off x="2965" y="2653"/>
            <a:ext cx="654" cy="263"/>
          </p:xfrm>
          <a:graphic>
            <a:graphicData uri="http://schemas.openxmlformats.org/presentationml/2006/ole">
              <mc:AlternateContent xmlns:mc="http://schemas.openxmlformats.org/markup-compatibility/2006">
                <mc:Choice xmlns:v="urn:schemas-microsoft-com:vml" Requires="v">
                  <p:oleObj name="Equation" r:id="rId14" imgW="507960" imgH="203040" progId="Equation.DSMT4">
                    <p:embed/>
                  </p:oleObj>
                </mc:Choice>
                <mc:Fallback>
                  <p:oleObj name="Equation" r:id="rId14" imgW="507960" imgH="203040" progId="Equation.DSMT4">
                    <p:embed/>
                    <p:pic>
                      <p:nvPicPr>
                        <p:cNvPr id="0" name="Object 16"/>
                        <p:cNvPicPr>
                          <a:picLocks noChangeAspect="1" noChangeArrowheads="1"/>
                        </p:cNvPicPr>
                        <p:nvPr/>
                      </p:nvPicPr>
                      <p:blipFill>
                        <a:blip r:embed="rId15"/>
                        <a:srcRect/>
                        <a:stretch>
                          <a:fillRect/>
                        </a:stretch>
                      </p:blipFill>
                      <p:spPr bwMode="auto">
                        <a:xfrm>
                          <a:off x="2965" y="2653"/>
                          <a:ext cx="65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9" name="Object 17">
              <a:extLst>
                <a:ext uri="{FF2B5EF4-FFF2-40B4-BE49-F238E27FC236}">
                  <a16:creationId xmlns:a16="http://schemas.microsoft.com/office/drawing/2014/main" id="{13BFBFE8-4698-DCD2-1069-2DC84DD9AE9A}"/>
                </a:ext>
              </a:extLst>
            </p:cNvPr>
            <p:cNvGraphicFramePr>
              <a:graphicFrameLocks noChangeAspect="1"/>
            </p:cNvGraphicFramePr>
            <p:nvPr>
              <p:extLst>
                <p:ext uri="{D42A27DB-BD31-4B8C-83A1-F6EECF244321}">
                  <p14:modId xmlns:p14="http://schemas.microsoft.com/office/powerpoint/2010/main" val="161534646"/>
                </p:ext>
              </p:extLst>
            </p:nvPr>
          </p:nvGraphicFramePr>
          <p:xfrm>
            <a:off x="4207" y="2585"/>
            <a:ext cx="704" cy="503"/>
          </p:xfrm>
          <a:graphic>
            <a:graphicData uri="http://schemas.openxmlformats.org/presentationml/2006/ole">
              <mc:AlternateContent xmlns:mc="http://schemas.openxmlformats.org/markup-compatibility/2006">
                <mc:Choice xmlns:v="urn:schemas-microsoft-com:vml" Requires="v">
                  <p:oleObj name="Equation" r:id="rId16" imgW="596880" imgH="431640" progId="Equation.DSMT4">
                    <p:embed/>
                  </p:oleObj>
                </mc:Choice>
                <mc:Fallback>
                  <p:oleObj name="Equation" r:id="rId16" imgW="596880" imgH="431640" progId="Equation.DSMT4">
                    <p:embed/>
                    <p:pic>
                      <p:nvPicPr>
                        <p:cNvPr id="0" name="Object 17"/>
                        <p:cNvPicPr>
                          <a:picLocks noChangeAspect="1" noChangeArrowheads="1"/>
                        </p:cNvPicPr>
                        <p:nvPr/>
                      </p:nvPicPr>
                      <p:blipFill>
                        <a:blip r:embed="rId17"/>
                        <a:srcRect/>
                        <a:stretch>
                          <a:fillRect/>
                        </a:stretch>
                      </p:blipFill>
                      <p:spPr bwMode="auto">
                        <a:xfrm>
                          <a:off x="4207" y="2585"/>
                          <a:ext cx="70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0" name="Object 18">
              <a:extLst>
                <a:ext uri="{FF2B5EF4-FFF2-40B4-BE49-F238E27FC236}">
                  <a16:creationId xmlns:a16="http://schemas.microsoft.com/office/drawing/2014/main" id="{E131A494-1AA4-0183-927A-2BA2747C5D6D}"/>
                </a:ext>
              </a:extLst>
            </p:cNvPr>
            <p:cNvGraphicFramePr>
              <a:graphicFrameLocks noChangeAspect="1"/>
            </p:cNvGraphicFramePr>
            <p:nvPr/>
          </p:nvGraphicFramePr>
          <p:xfrm>
            <a:off x="1416" y="2295"/>
            <a:ext cx="1084" cy="314"/>
          </p:xfrm>
          <a:graphic>
            <a:graphicData uri="http://schemas.openxmlformats.org/presentationml/2006/ole">
              <mc:AlternateContent xmlns:mc="http://schemas.openxmlformats.org/markup-compatibility/2006">
                <mc:Choice xmlns:v="urn:schemas-microsoft-com:vml" Requires="v">
                  <p:oleObj name="公式" r:id="rId18" imgW="787400" imgH="228600" progId="Equation.3">
                    <p:embed/>
                  </p:oleObj>
                </mc:Choice>
                <mc:Fallback>
                  <p:oleObj name="公式" r:id="rId18" imgW="787400" imgH="228600" progId="Equation.3">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16" y="2295"/>
                          <a:ext cx="108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0000"/>
                              </a:solidFill>
                              <a:miter lim="800000"/>
                              <a:headEnd/>
                              <a:tailEnd/>
                            </a14:hiddenLine>
                          </a:ext>
                        </a:extLst>
                      </p:spPr>
                    </p:pic>
                  </p:oleObj>
                </mc:Fallback>
              </mc:AlternateContent>
            </a:graphicData>
          </a:graphic>
        </p:graphicFrame>
        <p:sp>
          <p:nvSpPr>
            <p:cNvPr id="25621" name="Text Box 19">
              <a:extLst>
                <a:ext uri="{FF2B5EF4-FFF2-40B4-BE49-F238E27FC236}">
                  <a16:creationId xmlns:a16="http://schemas.microsoft.com/office/drawing/2014/main" id="{D1F5B6B6-FFDA-D453-E9B1-0217132D640B}"/>
                </a:ext>
              </a:extLst>
            </p:cNvPr>
            <p:cNvSpPr txBox="1">
              <a:spLocks noChangeArrowheads="1"/>
            </p:cNvSpPr>
            <p:nvPr/>
          </p:nvSpPr>
          <p:spPr bwMode="auto">
            <a:xfrm>
              <a:off x="775" y="2296"/>
              <a:ext cx="52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由具有                       个原胞的晶体中的周期性边界条件确定</a:t>
              </a:r>
            </a:p>
          </p:txBody>
        </p:sp>
        <p:graphicFrame>
          <p:nvGraphicFramePr>
            <p:cNvPr id="25622" name="Object 20">
              <a:extLst>
                <a:ext uri="{FF2B5EF4-FFF2-40B4-BE49-F238E27FC236}">
                  <a16:creationId xmlns:a16="http://schemas.microsoft.com/office/drawing/2014/main" id="{7B8F426A-5BDC-8125-855D-1306E5E2DD51}"/>
                </a:ext>
              </a:extLst>
            </p:cNvPr>
            <p:cNvGraphicFramePr>
              <a:graphicFrameLocks noChangeAspect="1"/>
            </p:cNvGraphicFramePr>
            <p:nvPr>
              <p:extLst>
                <p:ext uri="{D42A27DB-BD31-4B8C-83A1-F6EECF244321}">
                  <p14:modId xmlns:p14="http://schemas.microsoft.com/office/powerpoint/2010/main" val="3777633764"/>
                </p:ext>
              </p:extLst>
            </p:nvPr>
          </p:nvGraphicFramePr>
          <p:xfrm>
            <a:off x="609" y="2303"/>
            <a:ext cx="225" cy="334"/>
          </p:xfrm>
          <a:graphic>
            <a:graphicData uri="http://schemas.openxmlformats.org/presentationml/2006/ole">
              <mc:AlternateContent xmlns:mc="http://schemas.openxmlformats.org/markup-compatibility/2006">
                <mc:Choice xmlns:v="urn:schemas-microsoft-com:vml" Requires="v">
                  <p:oleObj name="Equation" r:id="rId20" imgW="152280" imgH="228600" progId="Equation.DSMT4">
                    <p:embed/>
                  </p:oleObj>
                </mc:Choice>
                <mc:Fallback>
                  <p:oleObj name="Equation" r:id="rId20" imgW="152280" imgH="228600" progId="Equation.DSMT4">
                    <p:embed/>
                    <p:pic>
                      <p:nvPicPr>
                        <p:cNvPr id="0" name="Object 20"/>
                        <p:cNvPicPr>
                          <a:picLocks noChangeAspect="1" noChangeArrowheads="1"/>
                        </p:cNvPicPr>
                        <p:nvPr/>
                      </p:nvPicPr>
                      <p:blipFill>
                        <a:blip r:embed="rId21"/>
                        <a:srcRect/>
                        <a:stretch>
                          <a:fillRect/>
                        </a:stretch>
                      </p:blipFill>
                      <p:spPr bwMode="auto">
                        <a:xfrm>
                          <a:off x="609" y="2303"/>
                          <a:ext cx="22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3" name="Line 21">
              <a:extLst>
                <a:ext uri="{FF2B5EF4-FFF2-40B4-BE49-F238E27FC236}">
                  <a16:creationId xmlns:a16="http://schemas.microsoft.com/office/drawing/2014/main" id="{4169EED8-69AF-2A98-6A1D-72A3BD850F24}"/>
                </a:ext>
              </a:extLst>
            </p:cNvPr>
            <p:cNvSpPr>
              <a:spLocks noChangeShapeType="1"/>
            </p:cNvSpPr>
            <p:nvPr/>
          </p:nvSpPr>
          <p:spPr bwMode="auto">
            <a:xfrm>
              <a:off x="2481" y="2842"/>
              <a:ext cx="4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624" name="Line 22">
              <a:extLst>
                <a:ext uri="{FF2B5EF4-FFF2-40B4-BE49-F238E27FC236}">
                  <a16:creationId xmlns:a16="http://schemas.microsoft.com/office/drawing/2014/main" id="{78254574-668E-C7CB-FC1B-7EE33E889BDD}"/>
                </a:ext>
              </a:extLst>
            </p:cNvPr>
            <p:cNvSpPr>
              <a:spLocks noChangeShapeType="1"/>
            </p:cNvSpPr>
            <p:nvPr/>
          </p:nvSpPr>
          <p:spPr bwMode="auto">
            <a:xfrm>
              <a:off x="3699" y="2830"/>
              <a:ext cx="4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36" name="Text Box 26">
            <a:extLst>
              <a:ext uri="{FF2B5EF4-FFF2-40B4-BE49-F238E27FC236}">
                <a16:creationId xmlns:a16="http://schemas.microsoft.com/office/drawing/2014/main" id="{7281BA01-C4F5-D90C-B1C0-D9D8D834C3FD}"/>
              </a:ext>
            </a:extLst>
          </p:cNvPr>
          <p:cNvSpPr txBox="1">
            <a:spLocks noChangeArrowheads="1"/>
          </p:cNvSpPr>
          <p:nvPr/>
        </p:nvSpPr>
        <p:spPr bwMode="auto">
          <a:xfrm>
            <a:off x="7651750" y="3989388"/>
            <a:ext cx="14573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为整数</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a:extLst>
              <a:ext uri="{FF2B5EF4-FFF2-40B4-BE49-F238E27FC236}">
                <a16:creationId xmlns:a16="http://schemas.microsoft.com/office/drawing/2014/main" id="{3C8B2464-B299-9C42-6F18-95D5810DA7B0}"/>
              </a:ext>
            </a:extLst>
          </p:cNvPr>
          <p:cNvGrpSpPr>
            <a:grpSpLocks/>
          </p:cNvGrpSpPr>
          <p:nvPr/>
        </p:nvGrpSpPr>
        <p:grpSpPr bwMode="auto">
          <a:xfrm>
            <a:off x="66675" y="4637088"/>
            <a:ext cx="9012238" cy="2012950"/>
            <a:chOff x="66674" y="4636296"/>
            <a:chExt cx="9012238" cy="2012948"/>
          </a:xfrm>
        </p:grpSpPr>
        <p:sp>
          <p:nvSpPr>
            <p:cNvPr id="25615" name="Text Box 25">
              <a:extLst>
                <a:ext uri="{FF2B5EF4-FFF2-40B4-BE49-F238E27FC236}">
                  <a16:creationId xmlns:a16="http://schemas.microsoft.com/office/drawing/2014/main" id="{0233414B-C5BB-C863-2FF2-0F82931B74BF}"/>
                </a:ext>
              </a:extLst>
            </p:cNvPr>
            <p:cNvSpPr txBox="1">
              <a:spLocks noChangeArrowheads="1"/>
            </p:cNvSpPr>
            <p:nvPr/>
          </p:nvSpPr>
          <p:spPr bwMode="auto">
            <a:xfrm>
              <a:off x="550863" y="4636296"/>
              <a:ext cx="21653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布洛赫定理：</a:t>
              </a:r>
            </a:p>
          </p:txBody>
        </p:sp>
        <p:graphicFrame>
          <p:nvGraphicFramePr>
            <p:cNvPr id="25616" name="对象 2">
              <a:extLst>
                <a:ext uri="{FF2B5EF4-FFF2-40B4-BE49-F238E27FC236}">
                  <a16:creationId xmlns:a16="http://schemas.microsoft.com/office/drawing/2014/main" id="{62E5D8FE-C62E-ECB3-04E6-316E5568864C}"/>
                </a:ext>
              </a:extLst>
            </p:cNvPr>
            <p:cNvGraphicFramePr>
              <a:graphicFrameLocks noChangeAspect="1"/>
            </p:cNvGraphicFramePr>
            <p:nvPr>
              <p:extLst>
                <p:ext uri="{D42A27DB-BD31-4B8C-83A1-F6EECF244321}">
                  <p14:modId xmlns:p14="http://schemas.microsoft.com/office/powerpoint/2010/main" val="264855272"/>
                </p:ext>
              </p:extLst>
            </p:nvPr>
          </p:nvGraphicFramePr>
          <p:xfrm>
            <a:off x="66674" y="5166520"/>
            <a:ext cx="9012238" cy="1482724"/>
          </p:xfrm>
          <a:graphic>
            <a:graphicData uri="http://schemas.openxmlformats.org/presentationml/2006/ole">
              <mc:AlternateContent xmlns:mc="http://schemas.openxmlformats.org/markup-compatibility/2006">
                <mc:Choice xmlns:v="urn:schemas-microsoft-com:vml" Requires="v">
                  <p:oleObj name="Equation" r:id="rId22" imgW="4635360" imgH="761760" progId="Equation.DSMT4">
                    <p:embed/>
                  </p:oleObj>
                </mc:Choice>
                <mc:Fallback>
                  <p:oleObj name="Equation" r:id="rId22" imgW="4635360" imgH="761760" progId="Equation.DSMT4">
                    <p:embed/>
                    <p:pic>
                      <p:nvPicPr>
                        <p:cNvPr id="0" name="对象 2"/>
                        <p:cNvPicPr>
                          <a:picLocks noChangeAspect="1" noChangeArrowheads="1"/>
                        </p:cNvPicPr>
                        <p:nvPr/>
                      </p:nvPicPr>
                      <p:blipFill>
                        <a:blip r:embed="rId23"/>
                        <a:srcRect/>
                        <a:stretch>
                          <a:fillRect/>
                        </a:stretch>
                      </p:blipFill>
                      <p:spPr bwMode="auto">
                        <a:xfrm>
                          <a:off x="66674" y="5166520"/>
                          <a:ext cx="9012238" cy="1482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组合 6">
            <a:extLst>
              <a:ext uri="{FF2B5EF4-FFF2-40B4-BE49-F238E27FC236}">
                <a16:creationId xmlns:a16="http://schemas.microsoft.com/office/drawing/2014/main" id="{D0C00C67-B301-5ADD-B4B8-DC94060B05F1}"/>
              </a:ext>
            </a:extLst>
          </p:cNvPr>
          <p:cNvGrpSpPr>
            <a:grpSpLocks/>
          </p:cNvGrpSpPr>
          <p:nvPr/>
        </p:nvGrpSpPr>
        <p:grpSpPr bwMode="auto">
          <a:xfrm>
            <a:off x="5577559" y="4870020"/>
            <a:ext cx="1410617" cy="838628"/>
            <a:chOff x="5576888" y="5138878"/>
            <a:chExt cx="1288713" cy="738394"/>
          </a:xfrm>
        </p:grpSpPr>
        <p:sp>
          <p:nvSpPr>
            <p:cNvPr id="5" name="矩形 4">
              <a:extLst>
                <a:ext uri="{FF2B5EF4-FFF2-40B4-BE49-F238E27FC236}">
                  <a16:creationId xmlns:a16="http://schemas.microsoft.com/office/drawing/2014/main" id="{2D45D78D-5C2F-E2B2-568D-678D34B85CBE}"/>
                </a:ext>
              </a:extLst>
            </p:cNvPr>
            <p:cNvSpPr/>
            <p:nvPr/>
          </p:nvSpPr>
          <p:spPr>
            <a:xfrm>
              <a:off x="5576888" y="5445991"/>
              <a:ext cx="1288713" cy="431281"/>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614" name="TextBox 5">
              <a:extLst>
                <a:ext uri="{FF2B5EF4-FFF2-40B4-BE49-F238E27FC236}">
                  <a16:creationId xmlns:a16="http://schemas.microsoft.com/office/drawing/2014/main" id="{BE8C1005-50EB-32E2-207D-A9A5ABE6763D}"/>
                </a:ext>
              </a:extLst>
            </p:cNvPr>
            <p:cNvSpPr txBox="1">
              <a:spLocks noChangeArrowheads="1"/>
            </p:cNvSpPr>
            <p:nvPr/>
          </p:nvSpPr>
          <p:spPr bwMode="auto">
            <a:xfrm>
              <a:off x="6119086" y="5138878"/>
              <a:ext cx="299949" cy="3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i="1" dirty="0">
                  <a:latin typeface="Times New Roman" panose="02020603050405020304" pitchFamily="18" charset="0"/>
                  <a:ea typeface="微软雅黑" panose="020B0503020204020204" pitchFamily="34" charset="-122"/>
                  <a:cs typeface="Times New Roman" panose="02020603050405020304" pitchFamily="18" charset="0"/>
                </a:rPr>
                <a:t>k</a:t>
              </a:r>
              <a:endParaRPr lang="zh-CN" altLang="en-US" sz="18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500"/>
                                        <p:tgtEl>
                                          <p:spTgt spid="3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1F74B8EC-6F5C-361C-78A9-B476D29CE86D}"/>
              </a:ext>
            </a:extLst>
          </p:cNvPr>
          <p:cNvSpPr>
            <a:spLocks noGrp="1" noRot="1"/>
          </p:cNvSpPr>
          <p:nvPr>
            <p:ph type="body" idx="4294967295"/>
          </p:nvPr>
        </p:nvSpPr>
        <p:spPr>
          <a:xfrm>
            <a:off x="376238" y="2492375"/>
            <a:ext cx="7366000" cy="533400"/>
          </a:xfrm>
          <a:solidFill>
            <a:schemeClr val="bg1"/>
          </a:solidFill>
        </p:spPr>
        <p:txBody>
          <a:bodyPr/>
          <a:lstStyle/>
          <a:p>
            <a:pPr>
              <a:lnSpc>
                <a:spcPct val="90000"/>
              </a:lnSpc>
              <a:buFont typeface="Wingdings" panose="05000000000000000000" pitchFamily="2" charset="2"/>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根据布洛赫定理可以把波函数写成：</a:t>
            </a:r>
          </a:p>
          <a:p>
            <a:pPr>
              <a:lnSpc>
                <a:spcPct val="90000"/>
              </a:lnSpc>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6627" name="Object 8">
            <a:extLst>
              <a:ext uri="{FF2B5EF4-FFF2-40B4-BE49-F238E27FC236}">
                <a16:creationId xmlns:a16="http://schemas.microsoft.com/office/drawing/2014/main" id="{02607748-AD94-B2BD-8F5E-65E7D737D7FB}"/>
              </a:ext>
            </a:extLst>
          </p:cNvPr>
          <p:cNvGraphicFramePr>
            <a:graphicFrameLocks noChangeAspect="1"/>
          </p:cNvGraphicFramePr>
          <p:nvPr>
            <p:extLst>
              <p:ext uri="{D42A27DB-BD31-4B8C-83A1-F6EECF244321}">
                <p14:modId xmlns:p14="http://schemas.microsoft.com/office/powerpoint/2010/main" val="4176422162"/>
              </p:ext>
            </p:extLst>
          </p:nvPr>
        </p:nvGraphicFramePr>
        <p:xfrm>
          <a:off x="5837238" y="2353405"/>
          <a:ext cx="2407170" cy="655770"/>
        </p:xfrm>
        <a:graphic>
          <a:graphicData uri="http://schemas.openxmlformats.org/presentationml/2006/ole">
            <mc:AlternateContent xmlns:mc="http://schemas.openxmlformats.org/markup-compatibility/2006">
              <mc:Choice xmlns:v="urn:schemas-microsoft-com:vml" Requires="v">
                <p:oleObj name="Equation" r:id="rId2" imgW="1015920" imgH="253800" progId="Equation.DSMT4">
                  <p:embed/>
                </p:oleObj>
              </mc:Choice>
              <mc:Fallback>
                <p:oleObj name="Equation" r:id="rId2" imgW="1015920" imgH="253800" progId="Equation.DSMT4">
                  <p:embed/>
                  <p:pic>
                    <p:nvPicPr>
                      <p:cNvPr id="0" name="Object 8"/>
                      <p:cNvPicPr>
                        <a:picLocks noChangeAspect="1" noChangeArrowheads="1"/>
                      </p:cNvPicPr>
                      <p:nvPr/>
                    </p:nvPicPr>
                    <p:blipFill>
                      <a:blip r:embed="rId3"/>
                      <a:srcRect/>
                      <a:stretch>
                        <a:fillRect/>
                      </a:stretch>
                    </p:blipFill>
                    <p:spPr bwMode="auto">
                      <a:xfrm>
                        <a:off x="5837238" y="2353405"/>
                        <a:ext cx="2407170" cy="655770"/>
                      </a:xfrm>
                      <a:prstGeom prst="rect">
                        <a:avLst/>
                      </a:prstGeom>
                      <a:noFill/>
                      <a:ln>
                        <a:solidFill>
                          <a:schemeClr val="accent2"/>
                        </a:solidFill>
                      </a:ln>
                    </p:spPr>
                  </p:pic>
                </p:oleObj>
              </mc:Fallback>
            </mc:AlternateContent>
          </a:graphicData>
        </a:graphic>
      </p:graphicFrame>
      <p:grpSp>
        <p:nvGrpSpPr>
          <p:cNvPr id="2" name="Group 5">
            <a:extLst>
              <a:ext uri="{FF2B5EF4-FFF2-40B4-BE49-F238E27FC236}">
                <a16:creationId xmlns:a16="http://schemas.microsoft.com/office/drawing/2014/main" id="{01579C26-FB36-0555-8C59-DE612EFEB8DD}"/>
              </a:ext>
            </a:extLst>
          </p:cNvPr>
          <p:cNvGrpSpPr>
            <a:grpSpLocks/>
          </p:cNvGrpSpPr>
          <p:nvPr/>
        </p:nvGrpSpPr>
        <p:grpSpPr bwMode="auto">
          <a:xfrm>
            <a:off x="393700" y="3140075"/>
            <a:ext cx="6335713" cy="1198563"/>
            <a:chOff x="260" y="1494"/>
            <a:chExt cx="3991" cy="755"/>
          </a:xfrm>
        </p:grpSpPr>
        <p:graphicFrame>
          <p:nvGraphicFramePr>
            <p:cNvPr id="26636" name="Object 11">
              <a:extLst>
                <a:ext uri="{FF2B5EF4-FFF2-40B4-BE49-F238E27FC236}">
                  <a16:creationId xmlns:a16="http://schemas.microsoft.com/office/drawing/2014/main" id="{A8F09F67-EDBE-DD60-1572-873469C1EE41}"/>
                </a:ext>
              </a:extLst>
            </p:cNvPr>
            <p:cNvGraphicFramePr>
              <a:graphicFrameLocks noChangeAspect="1"/>
            </p:cNvGraphicFramePr>
            <p:nvPr>
              <p:extLst>
                <p:ext uri="{D42A27DB-BD31-4B8C-83A1-F6EECF244321}">
                  <p14:modId xmlns:p14="http://schemas.microsoft.com/office/powerpoint/2010/main" val="2089568543"/>
                </p:ext>
              </p:extLst>
            </p:nvPr>
          </p:nvGraphicFramePr>
          <p:xfrm>
            <a:off x="1977" y="1837"/>
            <a:ext cx="1831" cy="412"/>
          </p:xfrm>
          <a:graphic>
            <a:graphicData uri="http://schemas.openxmlformats.org/presentationml/2006/ole">
              <mc:AlternateContent xmlns:mc="http://schemas.openxmlformats.org/markup-compatibility/2006">
                <mc:Choice xmlns:v="urn:schemas-microsoft-com:vml" Requires="v">
                  <p:oleObj name="Equation" r:id="rId4" imgW="1079280" imgH="253800" progId="Equation.DSMT4">
                    <p:embed/>
                  </p:oleObj>
                </mc:Choice>
                <mc:Fallback>
                  <p:oleObj name="Equation" r:id="rId4" imgW="1079280" imgH="253800" progId="Equation.DSMT4">
                    <p:embed/>
                    <p:pic>
                      <p:nvPicPr>
                        <p:cNvPr id="0" name="Object 11"/>
                        <p:cNvPicPr>
                          <a:picLocks noChangeAspect="1" noChangeArrowheads="1"/>
                        </p:cNvPicPr>
                        <p:nvPr/>
                      </p:nvPicPr>
                      <p:blipFill>
                        <a:blip r:embed="rId5"/>
                        <a:srcRect/>
                        <a:stretch>
                          <a:fillRect/>
                        </a:stretch>
                      </p:blipFill>
                      <p:spPr bwMode="auto">
                        <a:xfrm>
                          <a:off x="1977" y="1837"/>
                          <a:ext cx="1831" cy="412"/>
                        </a:xfrm>
                        <a:prstGeom prst="rect">
                          <a:avLst/>
                        </a:prstGeom>
                        <a:noFill/>
                        <a:ln>
                          <a:noFill/>
                        </a:ln>
                      </p:spPr>
                    </p:pic>
                  </p:oleObj>
                </mc:Fallback>
              </mc:AlternateContent>
            </a:graphicData>
          </a:graphic>
        </p:graphicFrame>
        <p:sp>
          <p:nvSpPr>
            <p:cNvPr id="26637" name="Text Box 7">
              <a:extLst>
                <a:ext uri="{FF2B5EF4-FFF2-40B4-BE49-F238E27FC236}">
                  <a16:creationId xmlns:a16="http://schemas.microsoft.com/office/drawing/2014/main" id="{B074E48A-077C-E50E-9A15-1CD6DB473613}"/>
                </a:ext>
              </a:extLst>
            </p:cNvPr>
            <p:cNvSpPr txBox="1">
              <a:spLocks noChangeArrowheads="1"/>
            </p:cNvSpPr>
            <p:nvPr/>
          </p:nvSpPr>
          <p:spPr bwMode="auto">
            <a:xfrm>
              <a:off x="260" y="1494"/>
              <a:ext cx="399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rPr>
                <a:t>u </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具有与晶格同样的周期性，即：</a:t>
              </a:r>
            </a:p>
          </p:txBody>
        </p:sp>
      </p:grpSp>
      <p:grpSp>
        <p:nvGrpSpPr>
          <p:cNvPr id="3" name="Group 11">
            <a:extLst>
              <a:ext uri="{FF2B5EF4-FFF2-40B4-BE49-F238E27FC236}">
                <a16:creationId xmlns:a16="http://schemas.microsoft.com/office/drawing/2014/main" id="{E3F1FE40-FC90-66C0-F3CE-2CE7936B2415}"/>
              </a:ext>
            </a:extLst>
          </p:cNvPr>
          <p:cNvGrpSpPr>
            <a:grpSpLocks/>
          </p:cNvGrpSpPr>
          <p:nvPr/>
        </p:nvGrpSpPr>
        <p:grpSpPr bwMode="auto">
          <a:xfrm>
            <a:off x="393700" y="2992438"/>
            <a:ext cx="8293100" cy="2603500"/>
            <a:chOff x="260" y="1128"/>
            <a:chExt cx="5224" cy="1640"/>
          </a:xfrm>
        </p:grpSpPr>
        <p:sp>
          <p:nvSpPr>
            <p:cNvPr id="26634" name="Rectangle 12">
              <a:extLst>
                <a:ext uri="{FF2B5EF4-FFF2-40B4-BE49-F238E27FC236}">
                  <a16:creationId xmlns:a16="http://schemas.microsoft.com/office/drawing/2014/main" id="{BB41F031-E7FF-C8B8-D1FA-87D2E54434D5}"/>
                </a:ext>
              </a:extLst>
            </p:cNvPr>
            <p:cNvSpPr>
              <a:spLocks noChangeArrowheads="1"/>
            </p:cNvSpPr>
            <p:nvPr/>
          </p:nvSpPr>
          <p:spPr bwMode="auto">
            <a:xfrm>
              <a:off x="260" y="2012"/>
              <a:ext cx="5224" cy="75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称为</a:t>
              </a:r>
              <a:r>
                <a:rPr kumimoji="1"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布洛赫函数（</a:t>
              </a:r>
              <a:r>
                <a:rPr kumimoji="1"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Bloch wavefunction</a:t>
              </a:r>
              <a:r>
                <a:rPr kumimoji="1"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是薛定谔方程在周期势场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V</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中的本征函数，</a:t>
              </a: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用布洛赫波函数描述的电子称为布洛赫电子 </a:t>
              </a:r>
            </a:p>
          </p:txBody>
        </p:sp>
        <p:sp>
          <p:nvSpPr>
            <p:cNvPr id="26635" name="Line 13">
              <a:extLst>
                <a:ext uri="{FF2B5EF4-FFF2-40B4-BE49-F238E27FC236}">
                  <a16:creationId xmlns:a16="http://schemas.microsoft.com/office/drawing/2014/main" id="{13C24F69-9450-58A8-45A8-515D5D374633}"/>
                </a:ext>
              </a:extLst>
            </p:cNvPr>
            <p:cNvSpPr>
              <a:spLocks noChangeShapeType="1"/>
            </p:cNvSpPr>
            <p:nvPr/>
          </p:nvSpPr>
          <p:spPr bwMode="auto">
            <a:xfrm flipV="1">
              <a:off x="4525" y="1128"/>
              <a:ext cx="0" cy="8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26630" name="Rectangle 2">
            <a:extLst>
              <a:ext uri="{FF2B5EF4-FFF2-40B4-BE49-F238E27FC236}">
                <a16:creationId xmlns:a16="http://schemas.microsoft.com/office/drawing/2014/main" id="{B705ACB0-1CB2-BDA5-3D09-2B234B146F9D}"/>
              </a:ext>
            </a:extLst>
          </p:cNvPr>
          <p:cNvSpPr>
            <a:spLocks noRot="1" noChangeArrowheads="1"/>
          </p:cNvSpPr>
          <p:nvPr/>
        </p:nvSpPr>
        <p:spPr bwMode="auto">
          <a:xfrm>
            <a:off x="2519363" y="309563"/>
            <a:ext cx="41052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布洛赫定理</a:t>
            </a:r>
          </a:p>
        </p:txBody>
      </p:sp>
      <p:sp>
        <p:nvSpPr>
          <p:cNvPr id="26632" name="灯片编号占位符 13">
            <a:extLst>
              <a:ext uri="{FF2B5EF4-FFF2-40B4-BE49-F238E27FC236}">
                <a16:creationId xmlns:a16="http://schemas.microsoft.com/office/drawing/2014/main" id="{41290125-D03A-ED5A-6E8C-B5A56ADEE9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FFC1774-1050-4319-864F-F430E085A27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6633" name="对象 3">
            <a:extLst>
              <a:ext uri="{FF2B5EF4-FFF2-40B4-BE49-F238E27FC236}">
                <a16:creationId xmlns:a16="http://schemas.microsoft.com/office/drawing/2014/main" id="{F488EEC4-D3AD-E899-1556-41044DFD5D75}"/>
              </a:ext>
            </a:extLst>
          </p:cNvPr>
          <p:cNvGraphicFramePr>
            <a:graphicFrameLocks noChangeAspect="1"/>
          </p:cNvGraphicFramePr>
          <p:nvPr>
            <p:extLst>
              <p:ext uri="{D42A27DB-BD31-4B8C-83A1-F6EECF244321}">
                <p14:modId xmlns:p14="http://schemas.microsoft.com/office/powerpoint/2010/main" val="1911650299"/>
              </p:ext>
            </p:extLst>
          </p:nvPr>
        </p:nvGraphicFramePr>
        <p:xfrm>
          <a:off x="2757488" y="1643063"/>
          <a:ext cx="3573462" cy="635000"/>
        </p:xfrm>
        <a:graphic>
          <a:graphicData uri="http://schemas.openxmlformats.org/presentationml/2006/ole">
            <mc:AlternateContent xmlns:mc="http://schemas.openxmlformats.org/markup-compatibility/2006">
              <mc:Choice xmlns:v="urn:schemas-microsoft-com:vml" Requires="v">
                <p:oleObj name="Equation" r:id="rId6" imgW="1409400" imgH="253800" progId="Equation.DSMT4">
                  <p:embed/>
                </p:oleObj>
              </mc:Choice>
              <mc:Fallback>
                <p:oleObj name="Equation" r:id="rId6" imgW="1409400" imgH="253800" progId="Equation.DSMT4">
                  <p:embed/>
                  <p:pic>
                    <p:nvPicPr>
                      <p:cNvPr id="0" name="对象 3"/>
                      <p:cNvPicPr>
                        <a:picLocks noChangeAspect="1" noChangeArrowheads="1"/>
                      </p:cNvPicPr>
                      <p:nvPr/>
                    </p:nvPicPr>
                    <p:blipFill>
                      <a:blip r:embed="rId7"/>
                      <a:srcRect/>
                      <a:stretch>
                        <a:fillRect/>
                      </a:stretch>
                    </p:blipFill>
                    <p:spPr bwMode="auto">
                      <a:xfrm>
                        <a:off x="2757488" y="1643063"/>
                        <a:ext cx="357346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a:extLst>
              <a:ext uri="{FF2B5EF4-FFF2-40B4-BE49-F238E27FC236}">
                <a16:creationId xmlns:a16="http://schemas.microsoft.com/office/drawing/2014/main" id="{BA8355AE-FD8B-80A0-5EE0-9428CBCFCC34}"/>
              </a:ext>
            </a:extLst>
          </p:cNvPr>
          <p:cNvSpPr>
            <a:spLocks noGrp="1"/>
          </p:cNvSpPr>
          <p:nvPr>
            <p:ph type="title"/>
          </p:nvPr>
        </p:nvSpPr>
        <p:spPr>
          <a:xfrm>
            <a:off x="457200" y="333375"/>
            <a:ext cx="8229600" cy="935038"/>
          </a:xfrm>
        </p:spPr>
        <p:txBody>
          <a:bodyPr/>
          <a:lstStyle/>
          <a:p>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也是周期性函数</a:t>
            </a:r>
          </a:p>
        </p:txBody>
      </p:sp>
      <p:sp>
        <p:nvSpPr>
          <p:cNvPr id="27651" name="灯片编号占位符 3">
            <a:extLst>
              <a:ext uri="{FF2B5EF4-FFF2-40B4-BE49-F238E27FC236}">
                <a16:creationId xmlns:a16="http://schemas.microsoft.com/office/drawing/2014/main" id="{07B74A58-B060-4EF6-1D3F-7BF720C54B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A4C80C2-0D41-42FB-8462-2565DAD79B1C}" type="slidenum">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pPr>
                <a:spcBef>
                  <a:spcPct val="0"/>
                </a:spcBef>
                <a:buFontTx/>
                <a:buNone/>
              </a:pPr>
              <a:t>13</a:t>
            </a:fld>
            <a:endParaRPr lang="en-US" altLang="zh-CN" sz="12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653" name="TextBox 6">
            <a:extLst>
              <a:ext uri="{FF2B5EF4-FFF2-40B4-BE49-F238E27FC236}">
                <a16:creationId xmlns:a16="http://schemas.microsoft.com/office/drawing/2014/main" id="{03BF968B-F138-947C-0363-B8356B73ADD0}"/>
              </a:ext>
            </a:extLst>
          </p:cNvPr>
          <p:cNvSpPr txBox="1">
            <a:spLocks noChangeArrowheads="1"/>
          </p:cNvSpPr>
          <p:nvPr/>
        </p:nvSpPr>
        <p:spPr bwMode="auto">
          <a:xfrm>
            <a:off x="504825" y="1719263"/>
            <a:ext cx="2954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把布洛赫函数写成：</a:t>
            </a:r>
          </a:p>
        </p:txBody>
      </p:sp>
      <p:graphicFrame>
        <p:nvGraphicFramePr>
          <p:cNvPr id="27656" name="Object 6">
            <a:extLst>
              <a:ext uri="{FF2B5EF4-FFF2-40B4-BE49-F238E27FC236}">
                <a16:creationId xmlns:a16="http://schemas.microsoft.com/office/drawing/2014/main" id="{DB8E60FA-9A1D-8BB5-7B4D-B27D5AAC62FF}"/>
              </a:ext>
            </a:extLst>
          </p:cNvPr>
          <p:cNvGraphicFramePr>
            <a:graphicFrameLocks noChangeAspect="1"/>
          </p:cNvGraphicFramePr>
          <p:nvPr>
            <p:extLst>
              <p:ext uri="{D42A27DB-BD31-4B8C-83A1-F6EECF244321}">
                <p14:modId xmlns:p14="http://schemas.microsoft.com/office/powerpoint/2010/main" val="3841921455"/>
              </p:ext>
            </p:extLst>
          </p:nvPr>
        </p:nvGraphicFramePr>
        <p:xfrm>
          <a:off x="3235325" y="4152900"/>
          <a:ext cx="2674938" cy="714375"/>
        </p:xfrm>
        <a:graphic>
          <a:graphicData uri="http://schemas.openxmlformats.org/presentationml/2006/ole">
            <mc:AlternateContent xmlns:mc="http://schemas.openxmlformats.org/markup-compatibility/2006">
              <mc:Choice xmlns:v="urn:schemas-microsoft-com:vml" Requires="v">
                <p:oleObj name="Equation" r:id="rId2" imgW="1079280" imgH="253800" progId="Equation.DSMT4">
                  <p:embed/>
                </p:oleObj>
              </mc:Choice>
              <mc:Fallback>
                <p:oleObj name="Equation" r:id="rId2" imgW="1079280" imgH="253800" progId="Equation.DSMT4">
                  <p:embed/>
                  <p:pic>
                    <p:nvPicPr>
                      <p:cNvPr id="0" name="Object 6"/>
                      <p:cNvPicPr>
                        <a:picLocks noChangeAspect="1" noChangeArrowheads="1"/>
                      </p:cNvPicPr>
                      <p:nvPr/>
                    </p:nvPicPr>
                    <p:blipFill>
                      <a:blip r:embed="rId3"/>
                      <a:srcRect/>
                      <a:stretch>
                        <a:fillRect/>
                      </a:stretch>
                    </p:blipFill>
                    <p:spPr bwMode="auto">
                      <a:xfrm>
                        <a:off x="3235325" y="4152900"/>
                        <a:ext cx="26749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TextBox 12">
            <a:extLst>
              <a:ext uri="{FF2B5EF4-FFF2-40B4-BE49-F238E27FC236}">
                <a16:creationId xmlns:a16="http://schemas.microsoft.com/office/drawing/2014/main" id="{A16B5DA6-E9C8-D70B-6FFD-7FE72A16216C}"/>
              </a:ext>
            </a:extLst>
          </p:cNvPr>
          <p:cNvSpPr txBox="1">
            <a:spLocks noChangeArrowheads="1"/>
          </p:cNvSpPr>
          <p:nvPr/>
        </p:nvSpPr>
        <p:spPr bwMode="auto">
          <a:xfrm>
            <a:off x="457200" y="4921250"/>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如果将</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置为常数，那么这时电子的行为就像自由电子并可用一平面波来描述。由此给出了</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的物理意义：</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为波矢</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我们在前面引入的常数</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和波矢建立了联系</a:t>
            </a:r>
          </a:p>
        </p:txBody>
      </p:sp>
      <p:graphicFrame>
        <p:nvGraphicFramePr>
          <p:cNvPr id="4" name="Object 8">
            <a:extLst>
              <a:ext uri="{FF2B5EF4-FFF2-40B4-BE49-F238E27FC236}">
                <a16:creationId xmlns:a16="http://schemas.microsoft.com/office/drawing/2014/main" id="{FC8E8479-07CB-E6DA-9FE4-81EF30990915}"/>
              </a:ext>
            </a:extLst>
          </p:cNvPr>
          <p:cNvGraphicFramePr>
            <a:graphicFrameLocks noChangeAspect="1"/>
          </p:cNvGraphicFramePr>
          <p:nvPr>
            <p:extLst>
              <p:ext uri="{D42A27DB-BD31-4B8C-83A1-F6EECF244321}">
                <p14:modId xmlns:p14="http://schemas.microsoft.com/office/powerpoint/2010/main" val="1296752594"/>
              </p:ext>
            </p:extLst>
          </p:nvPr>
        </p:nvGraphicFramePr>
        <p:xfrm>
          <a:off x="3368415" y="1595060"/>
          <a:ext cx="2407170" cy="655770"/>
        </p:xfrm>
        <a:graphic>
          <a:graphicData uri="http://schemas.openxmlformats.org/presentationml/2006/ole">
            <mc:AlternateContent xmlns:mc="http://schemas.openxmlformats.org/markup-compatibility/2006">
              <mc:Choice xmlns:v="urn:schemas-microsoft-com:vml" Requires="v">
                <p:oleObj name="Equation" r:id="rId4" imgW="1015920" imgH="253800" progId="Equation.DSMT4">
                  <p:embed/>
                </p:oleObj>
              </mc:Choice>
              <mc:Fallback>
                <p:oleObj name="Equation" r:id="rId4" imgW="1015920" imgH="253800" progId="Equation.DSMT4">
                  <p:embed/>
                  <p:pic>
                    <p:nvPicPr>
                      <p:cNvPr id="26627" name="Object 8">
                        <a:extLst>
                          <a:ext uri="{FF2B5EF4-FFF2-40B4-BE49-F238E27FC236}">
                            <a16:creationId xmlns:a16="http://schemas.microsoft.com/office/drawing/2014/main" id="{02607748-AD94-B2BD-8F5E-65E7D737D7FB}"/>
                          </a:ext>
                        </a:extLst>
                      </p:cNvPr>
                      <p:cNvPicPr>
                        <a:picLocks noChangeAspect="1" noChangeArrowheads="1"/>
                      </p:cNvPicPr>
                      <p:nvPr/>
                    </p:nvPicPr>
                    <p:blipFill>
                      <a:blip r:embed="rId5"/>
                      <a:srcRect/>
                      <a:stretch>
                        <a:fillRect/>
                      </a:stretch>
                    </p:blipFill>
                    <p:spPr bwMode="auto">
                      <a:xfrm>
                        <a:off x="3368415" y="1595060"/>
                        <a:ext cx="2407170" cy="655770"/>
                      </a:xfrm>
                      <a:prstGeom prst="rect">
                        <a:avLst/>
                      </a:prstGeom>
                      <a:noFill/>
                      <a:ln>
                        <a:noFill/>
                      </a:ln>
                    </p:spPr>
                  </p:pic>
                </p:oleObj>
              </mc:Fallback>
            </mc:AlternateContent>
          </a:graphicData>
        </a:graphic>
      </p:graphicFrame>
      <p:graphicFrame>
        <p:nvGraphicFramePr>
          <p:cNvPr id="5" name="Object 4">
            <a:extLst>
              <a:ext uri="{FF2B5EF4-FFF2-40B4-BE49-F238E27FC236}">
                <a16:creationId xmlns:a16="http://schemas.microsoft.com/office/drawing/2014/main" id="{F7ECBB2D-1EF4-7FE8-902C-EB91B5B69C10}"/>
              </a:ext>
            </a:extLst>
          </p:cNvPr>
          <p:cNvGraphicFramePr>
            <a:graphicFrameLocks noChangeAspect="1"/>
          </p:cNvGraphicFramePr>
          <p:nvPr>
            <p:extLst>
              <p:ext uri="{D42A27DB-BD31-4B8C-83A1-F6EECF244321}">
                <p14:modId xmlns:p14="http://schemas.microsoft.com/office/powerpoint/2010/main" val="983306779"/>
              </p:ext>
            </p:extLst>
          </p:nvPr>
        </p:nvGraphicFramePr>
        <p:xfrm>
          <a:off x="547150" y="2525581"/>
          <a:ext cx="6033084" cy="655770"/>
        </p:xfrm>
        <a:graphic>
          <a:graphicData uri="http://schemas.openxmlformats.org/presentationml/2006/ole">
            <mc:AlternateContent xmlns:mc="http://schemas.openxmlformats.org/markup-compatibility/2006">
              <mc:Choice xmlns:v="urn:schemas-microsoft-com:vml" Requires="v">
                <p:oleObj name="Equation" r:id="rId6" imgW="2336760" imgH="253800" progId="Equation.DSMT4">
                  <p:embed/>
                </p:oleObj>
              </mc:Choice>
              <mc:Fallback>
                <p:oleObj name="Equation" r:id="rId6" imgW="2336760" imgH="253800" progId="Equation.DSMT4">
                  <p:embed/>
                  <p:pic>
                    <p:nvPicPr>
                      <p:cNvPr id="0" name=""/>
                      <p:cNvPicPr/>
                      <p:nvPr/>
                    </p:nvPicPr>
                    <p:blipFill>
                      <a:blip r:embed="rId7"/>
                      <a:stretch>
                        <a:fillRect/>
                      </a:stretch>
                    </p:blipFill>
                    <p:spPr>
                      <a:xfrm>
                        <a:off x="547150" y="2525581"/>
                        <a:ext cx="6033084" cy="65577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67C15E5F-1C61-85D3-3854-A8D3151AC4D4}"/>
              </a:ext>
            </a:extLst>
          </p:cNvPr>
          <p:cNvGraphicFramePr>
            <a:graphicFrameLocks noChangeAspect="1"/>
          </p:cNvGraphicFramePr>
          <p:nvPr>
            <p:extLst>
              <p:ext uri="{D42A27DB-BD31-4B8C-83A1-F6EECF244321}">
                <p14:modId xmlns:p14="http://schemas.microsoft.com/office/powerpoint/2010/main" val="1956130503"/>
              </p:ext>
            </p:extLst>
          </p:nvPr>
        </p:nvGraphicFramePr>
        <p:xfrm>
          <a:off x="547150" y="3271840"/>
          <a:ext cx="8057298" cy="696310"/>
        </p:xfrm>
        <a:graphic>
          <a:graphicData uri="http://schemas.openxmlformats.org/presentationml/2006/ole">
            <mc:AlternateContent xmlns:mc="http://schemas.openxmlformats.org/markup-compatibility/2006">
              <mc:Choice xmlns:v="urn:schemas-microsoft-com:vml" Requires="v">
                <p:oleObj name="Equation" r:id="rId8" imgW="3085920" imgH="266400" progId="Equation.DSMT4">
                  <p:embed/>
                </p:oleObj>
              </mc:Choice>
              <mc:Fallback>
                <p:oleObj name="Equation" r:id="rId8" imgW="3085920" imgH="266400" progId="Equation.DSMT4">
                  <p:embed/>
                  <p:pic>
                    <p:nvPicPr>
                      <p:cNvPr id="0" name=""/>
                      <p:cNvPicPr/>
                      <p:nvPr/>
                    </p:nvPicPr>
                    <p:blipFill>
                      <a:blip r:embed="rId9"/>
                      <a:stretch>
                        <a:fillRect/>
                      </a:stretch>
                    </p:blipFill>
                    <p:spPr>
                      <a:xfrm>
                        <a:off x="547150" y="3271840"/>
                        <a:ext cx="8057298" cy="69631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2CE3DD3-B153-0A06-CBE5-FE12EFBD8001}"/>
              </a:ext>
            </a:extLst>
          </p:cNvPr>
          <p:cNvSpPr>
            <a:spLocks noRot="1" noChangeArrowheads="1"/>
          </p:cNvSpPr>
          <p:nvPr/>
        </p:nvSpPr>
        <p:spPr bwMode="auto">
          <a:xfrm>
            <a:off x="2519363" y="333375"/>
            <a:ext cx="41052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4000" b="1">
                <a:solidFill>
                  <a:srgbClr val="7030A0"/>
                </a:solidFill>
                <a:latin typeface="微软雅黑" panose="020B0503020204020204" pitchFamily="34" charset="-122"/>
                <a:ea typeface="微软雅黑" panose="020B0503020204020204" pitchFamily="34" charset="-122"/>
              </a:rPr>
              <a:t>布洛赫定理</a:t>
            </a:r>
          </a:p>
        </p:txBody>
      </p:sp>
      <p:sp>
        <p:nvSpPr>
          <p:cNvPr id="28675" name="Text Box 5">
            <a:extLst>
              <a:ext uri="{FF2B5EF4-FFF2-40B4-BE49-F238E27FC236}">
                <a16:creationId xmlns:a16="http://schemas.microsoft.com/office/drawing/2014/main" id="{690DFB23-E1A0-529C-E50F-C9F6BE209A28}"/>
              </a:ext>
            </a:extLst>
          </p:cNvPr>
          <p:cNvSpPr txBox="1">
            <a:spLocks noChangeArrowheads="1"/>
          </p:cNvSpPr>
          <p:nvPr/>
        </p:nvSpPr>
        <p:spPr bwMode="auto">
          <a:xfrm>
            <a:off x="611188" y="1347788"/>
            <a:ext cx="7920037"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研究金属导电理论，探讨德鲁德和索末菲理论所不能解决的问题</a:t>
            </a:r>
          </a:p>
        </p:txBody>
      </p:sp>
      <p:sp>
        <p:nvSpPr>
          <p:cNvPr id="1079302" name="Text Box 6">
            <a:extLst>
              <a:ext uri="{FF2B5EF4-FFF2-40B4-BE49-F238E27FC236}">
                <a16:creationId xmlns:a16="http://schemas.microsoft.com/office/drawing/2014/main" id="{F2653608-B91C-9307-5E3D-AD06DD0D9917}"/>
              </a:ext>
            </a:extLst>
          </p:cNvPr>
          <p:cNvSpPr txBox="1">
            <a:spLocks noChangeArrowheads="1"/>
          </p:cNvSpPr>
          <p:nvPr/>
        </p:nvSpPr>
        <p:spPr bwMode="auto">
          <a:xfrm>
            <a:off x="611188" y="2205038"/>
            <a:ext cx="79200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当时布洛赫非常了解经典电子论及半经典电子论的成功和困难。他敏感地看到，尽管索末菲用量子统计代替了德鲁德的波尔兹曼统计，但他保留了理想电子气的假设，所以不能真正解释电子长平均自由程、电阻与温度等问题</a:t>
            </a:r>
          </a:p>
        </p:txBody>
      </p:sp>
      <p:sp>
        <p:nvSpPr>
          <p:cNvPr id="1079303" name="Text Box 7">
            <a:extLst>
              <a:ext uri="{FF2B5EF4-FFF2-40B4-BE49-F238E27FC236}">
                <a16:creationId xmlns:a16="http://schemas.microsoft.com/office/drawing/2014/main" id="{C3F847B7-5B33-889E-4328-FB5FD405F6D7}"/>
              </a:ext>
            </a:extLst>
          </p:cNvPr>
          <p:cNvSpPr txBox="1">
            <a:spLocks noChangeArrowheads="1"/>
          </p:cNvSpPr>
          <p:nvPr/>
        </p:nvSpPr>
        <p:spPr bwMode="auto">
          <a:xfrm>
            <a:off x="611188" y="3856038"/>
            <a:ext cx="7921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布洛赫抓住了问题的关键：电子是在离子间运动的，所以不能忽略离子的影响而看成自由电子</a:t>
            </a:r>
          </a:p>
        </p:txBody>
      </p:sp>
      <p:sp>
        <p:nvSpPr>
          <p:cNvPr id="1079305" name="Text Box 9">
            <a:extLst>
              <a:ext uri="{FF2B5EF4-FFF2-40B4-BE49-F238E27FC236}">
                <a16:creationId xmlns:a16="http://schemas.microsoft.com/office/drawing/2014/main" id="{E2E94CED-0386-D2B9-4288-655CB730E23F}"/>
              </a:ext>
            </a:extLst>
          </p:cNvPr>
          <p:cNvSpPr txBox="1">
            <a:spLocks noChangeArrowheads="1"/>
          </p:cNvSpPr>
          <p:nvPr/>
        </p:nvSpPr>
        <p:spPr bwMode="auto">
          <a:xfrm>
            <a:off x="611188" y="5548313"/>
            <a:ext cx="7920037"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发现薛定谔方程的解与自由电子德布罗意波的解差一个周期性的调幅因子</a:t>
            </a:r>
          </a:p>
        </p:txBody>
      </p:sp>
      <p:sp>
        <p:nvSpPr>
          <p:cNvPr id="28680" name="灯片编号占位符 8">
            <a:extLst>
              <a:ext uri="{FF2B5EF4-FFF2-40B4-BE49-F238E27FC236}">
                <a16:creationId xmlns:a16="http://schemas.microsoft.com/office/drawing/2014/main" id="{BF590E05-899C-8BF9-B1A2-F25AFC7908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BE77EA5-ABEB-40F3-A088-ED99ECF0FF5B}" type="slidenum">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pPr>
                <a:spcBef>
                  <a:spcPct val="0"/>
                </a:spcBef>
                <a:buFontTx/>
                <a:buNone/>
              </a:pPr>
              <a:t>14</a:t>
            </a:fld>
            <a:endParaRPr lang="en-US" altLang="zh-CN" sz="12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 name="Object 1">
            <a:extLst>
              <a:ext uri="{FF2B5EF4-FFF2-40B4-BE49-F238E27FC236}">
                <a16:creationId xmlns:a16="http://schemas.microsoft.com/office/drawing/2014/main" id="{E7265D88-F539-D7B1-A076-015A1C552F4A}"/>
              </a:ext>
            </a:extLst>
          </p:cNvPr>
          <p:cNvGraphicFramePr>
            <a:graphicFrameLocks noChangeAspect="1"/>
          </p:cNvGraphicFramePr>
          <p:nvPr>
            <p:extLst>
              <p:ext uri="{D42A27DB-BD31-4B8C-83A1-F6EECF244321}">
                <p14:modId xmlns:p14="http://schemas.microsoft.com/office/powerpoint/2010/main" val="1779431585"/>
              </p:ext>
            </p:extLst>
          </p:nvPr>
        </p:nvGraphicFramePr>
        <p:xfrm>
          <a:off x="3165912" y="4742867"/>
          <a:ext cx="2810587" cy="765176"/>
        </p:xfrm>
        <a:graphic>
          <a:graphicData uri="http://schemas.openxmlformats.org/presentationml/2006/ole">
            <mc:AlternateContent xmlns:mc="http://schemas.openxmlformats.org/markup-compatibility/2006">
              <mc:Choice xmlns:v="urn:schemas-microsoft-com:vml" Requires="v">
                <p:oleObj name="Equation" r:id="rId2" imgW="2408005" imgH="655418" progId="Equation.DSMT4">
                  <p:embed/>
                </p:oleObj>
              </mc:Choice>
              <mc:Fallback>
                <p:oleObj name="Equation" r:id="rId2" imgW="2408005" imgH="655418" progId="Equation.DSMT4">
                  <p:embed/>
                  <p:pic>
                    <p:nvPicPr>
                      <p:cNvPr id="0" name=""/>
                      <p:cNvPicPr/>
                      <p:nvPr/>
                    </p:nvPicPr>
                    <p:blipFill>
                      <a:blip r:embed="rId3"/>
                      <a:stretch>
                        <a:fillRect/>
                      </a:stretch>
                    </p:blipFill>
                    <p:spPr>
                      <a:xfrm>
                        <a:off x="3165912" y="4742867"/>
                        <a:ext cx="2810587" cy="765176"/>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79302"/>
                                        </p:tgtEl>
                                        <p:attrNameLst>
                                          <p:attrName>style.visibility</p:attrName>
                                        </p:attrNameLst>
                                      </p:cBhvr>
                                      <p:to>
                                        <p:strVal val="visible"/>
                                      </p:to>
                                    </p:set>
                                    <p:animEffect transition="in" filter="dissolve">
                                      <p:cBhvr>
                                        <p:cTn id="7" dur="500"/>
                                        <p:tgtEl>
                                          <p:spTgt spid="10793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079303"/>
                                        </p:tgtEl>
                                        <p:attrNameLst>
                                          <p:attrName>style.visibility</p:attrName>
                                        </p:attrNameLst>
                                      </p:cBhvr>
                                      <p:to>
                                        <p:strVal val="visible"/>
                                      </p:to>
                                    </p:set>
                                    <p:anim calcmode="lin" valueType="num">
                                      <p:cBhvr>
                                        <p:cTn id="12" dur="500" fill="hold"/>
                                        <p:tgtEl>
                                          <p:spTgt spid="1079303"/>
                                        </p:tgtEl>
                                        <p:attrNameLst>
                                          <p:attrName>ppt_w</p:attrName>
                                        </p:attrNameLst>
                                      </p:cBhvr>
                                      <p:tavLst>
                                        <p:tav tm="0">
                                          <p:val>
                                            <p:strVal val="#ppt_w*0.70"/>
                                          </p:val>
                                        </p:tav>
                                        <p:tav tm="100000">
                                          <p:val>
                                            <p:strVal val="#ppt_w"/>
                                          </p:val>
                                        </p:tav>
                                      </p:tavLst>
                                    </p:anim>
                                    <p:anim calcmode="lin" valueType="num">
                                      <p:cBhvr>
                                        <p:cTn id="13" dur="500" fill="hold"/>
                                        <p:tgtEl>
                                          <p:spTgt spid="1079303"/>
                                        </p:tgtEl>
                                        <p:attrNameLst>
                                          <p:attrName>ppt_h</p:attrName>
                                        </p:attrNameLst>
                                      </p:cBhvr>
                                      <p:tavLst>
                                        <p:tav tm="0">
                                          <p:val>
                                            <p:strVal val="#ppt_h"/>
                                          </p:val>
                                        </p:tav>
                                        <p:tav tm="100000">
                                          <p:val>
                                            <p:strVal val="#ppt_h"/>
                                          </p:val>
                                        </p:tav>
                                      </p:tavLst>
                                    </p:anim>
                                    <p:animEffect transition="in" filter="fade">
                                      <p:cBhvr>
                                        <p:cTn id="14" dur="500"/>
                                        <p:tgtEl>
                                          <p:spTgt spid="107930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079305"/>
                                        </p:tgtEl>
                                        <p:attrNameLst>
                                          <p:attrName>style.visibility</p:attrName>
                                        </p:attrNameLst>
                                      </p:cBhvr>
                                      <p:to>
                                        <p:strVal val="visible"/>
                                      </p:to>
                                    </p:set>
                                    <p:animEffect transition="in" filter="slide(fromBottom)">
                                      <p:cBhvr>
                                        <p:cTn id="23" dur="500"/>
                                        <p:tgtEl>
                                          <p:spTgt spid="1079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302" grpId="0"/>
      <p:bldP spid="1079303" grpId="0"/>
      <p:bldP spid="107930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a:extLst>
              <a:ext uri="{FF2B5EF4-FFF2-40B4-BE49-F238E27FC236}">
                <a16:creationId xmlns:a16="http://schemas.microsoft.com/office/drawing/2014/main" id="{DB4CCEDC-D108-3A7E-B1F5-D5A5C5B45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3382963"/>
            <a:ext cx="82804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699" name="Object 6">
            <a:extLst>
              <a:ext uri="{FF2B5EF4-FFF2-40B4-BE49-F238E27FC236}">
                <a16:creationId xmlns:a16="http://schemas.microsoft.com/office/drawing/2014/main" id="{C4116B18-B13C-1AD1-DE31-CCF860ADEA5A}"/>
              </a:ext>
            </a:extLst>
          </p:cNvPr>
          <p:cNvGraphicFramePr>
            <a:graphicFrameLocks noChangeAspect="1"/>
          </p:cNvGraphicFramePr>
          <p:nvPr>
            <p:extLst>
              <p:ext uri="{D42A27DB-BD31-4B8C-83A1-F6EECF244321}">
                <p14:modId xmlns:p14="http://schemas.microsoft.com/office/powerpoint/2010/main" val="3663367086"/>
              </p:ext>
            </p:extLst>
          </p:nvPr>
        </p:nvGraphicFramePr>
        <p:xfrm>
          <a:off x="5911850" y="3141663"/>
          <a:ext cx="901700" cy="733425"/>
        </p:xfrm>
        <a:graphic>
          <a:graphicData uri="http://schemas.openxmlformats.org/presentationml/2006/ole">
            <mc:AlternateContent xmlns:mc="http://schemas.openxmlformats.org/markup-compatibility/2006">
              <mc:Choice xmlns:v="urn:schemas-microsoft-com:vml" Requires="v">
                <p:oleObj name="Equation" r:id="rId3" imgW="253800" imgH="203040" progId="Equation.DSMT4">
                  <p:embed/>
                </p:oleObj>
              </mc:Choice>
              <mc:Fallback>
                <p:oleObj name="Equation" r:id="rId3" imgW="253800" imgH="203040" progId="Equation.DSMT4">
                  <p:embed/>
                  <p:pic>
                    <p:nvPicPr>
                      <p:cNvPr id="0" name="Object 6"/>
                      <p:cNvPicPr>
                        <a:picLocks noChangeAspect="1" noChangeArrowheads="1"/>
                      </p:cNvPicPr>
                      <p:nvPr/>
                    </p:nvPicPr>
                    <p:blipFill>
                      <a:blip r:embed="rId4"/>
                      <a:srcRect/>
                      <a:stretch>
                        <a:fillRect/>
                      </a:stretch>
                    </p:blipFill>
                    <p:spPr bwMode="auto">
                      <a:xfrm>
                        <a:off x="5911850" y="3141663"/>
                        <a:ext cx="9017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0" name="Line 7">
            <a:extLst>
              <a:ext uri="{FF2B5EF4-FFF2-40B4-BE49-F238E27FC236}">
                <a16:creationId xmlns:a16="http://schemas.microsoft.com/office/drawing/2014/main" id="{3C265947-156E-D609-AA16-50CB9736A700}"/>
              </a:ext>
            </a:extLst>
          </p:cNvPr>
          <p:cNvSpPr>
            <a:spLocks noChangeShapeType="1"/>
          </p:cNvSpPr>
          <p:nvPr/>
        </p:nvSpPr>
        <p:spPr bwMode="auto">
          <a:xfrm flipV="1">
            <a:off x="3133725" y="4435475"/>
            <a:ext cx="935038"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round/>
                <a:headEnd/>
                <a:tailEnd type="triangle" w="med" len="med"/>
              </a14:hiddenLine>
            </a:ext>
          </a:extLst>
        </p:spPr>
        <p:txBody>
          <a:bodyPr/>
          <a:lstStyle/>
          <a:p>
            <a:endParaRPr lang="zh-TW" altLang="en-US"/>
          </a:p>
        </p:txBody>
      </p:sp>
      <p:sp>
        <p:nvSpPr>
          <p:cNvPr id="29701" name="Line 8">
            <a:extLst>
              <a:ext uri="{FF2B5EF4-FFF2-40B4-BE49-F238E27FC236}">
                <a16:creationId xmlns:a16="http://schemas.microsoft.com/office/drawing/2014/main" id="{E9BB5BE4-6B0B-3A3D-8DAA-0E4FCBBCFBD8}"/>
              </a:ext>
            </a:extLst>
          </p:cNvPr>
          <p:cNvSpPr>
            <a:spLocks noChangeShapeType="1"/>
          </p:cNvSpPr>
          <p:nvPr/>
        </p:nvSpPr>
        <p:spPr bwMode="auto">
          <a:xfrm flipH="1">
            <a:off x="3203575" y="925513"/>
            <a:ext cx="2881313" cy="574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type="triangle" w="med" len="med"/>
              </a14:hiddenLine>
            </a:ext>
          </a:extLst>
        </p:spPr>
        <p:txBody>
          <a:bodyPr/>
          <a:lstStyle/>
          <a:p>
            <a:endParaRPr lang="zh-TW" altLang="en-US"/>
          </a:p>
        </p:txBody>
      </p:sp>
      <p:sp>
        <p:nvSpPr>
          <p:cNvPr id="29702" name="Text Box 9">
            <a:extLst>
              <a:ext uri="{FF2B5EF4-FFF2-40B4-BE49-F238E27FC236}">
                <a16:creationId xmlns:a16="http://schemas.microsoft.com/office/drawing/2014/main" id="{3256F253-ACE7-6796-3977-4CE9EC36D4C1}"/>
              </a:ext>
            </a:extLst>
          </p:cNvPr>
          <p:cNvSpPr txBox="1">
            <a:spLocks noChangeArrowheads="1"/>
          </p:cNvSpPr>
          <p:nvPr/>
        </p:nvSpPr>
        <p:spPr bwMode="auto">
          <a:xfrm>
            <a:off x="4884738" y="5400675"/>
            <a:ext cx="2736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实线快变函数</a:t>
            </a:r>
          </a:p>
        </p:txBody>
      </p:sp>
      <p:sp>
        <p:nvSpPr>
          <p:cNvPr id="29703" name="Text Box 10">
            <a:extLst>
              <a:ext uri="{FF2B5EF4-FFF2-40B4-BE49-F238E27FC236}">
                <a16:creationId xmlns:a16="http://schemas.microsoft.com/office/drawing/2014/main" id="{66ECB777-2081-DA95-9ADB-35F7C3B45B7D}"/>
              </a:ext>
            </a:extLst>
          </p:cNvPr>
          <p:cNvSpPr txBox="1">
            <a:spLocks noChangeArrowheads="1"/>
          </p:cNvSpPr>
          <p:nvPr/>
        </p:nvSpPr>
        <p:spPr bwMode="auto">
          <a:xfrm>
            <a:off x="6610350" y="3273425"/>
            <a:ext cx="2078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虚线慢变函数</a:t>
            </a:r>
          </a:p>
        </p:txBody>
      </p:sp>
      <p:sp>
        <p:nvSpPr>
          <p:cNvPr id="29704" name="Rectangle 2">
            <a:extLst>
              <a:ext uri="{FF2B5EF4-FFF2-40B4-BE49-F238E27FC236}">
                <a16:creationId xmlns:a16="http://schemas.microsoft.com/office/drawing/2014/main" id="{C0202B0A-3DCB-A679-037A-2DC6592877DC}"/>
              </a:ext>
            </a:extLst>
          </p:cNvPr>
          <p:cNvSpPr>
            <a:spLocks noRot="1" noChangeArrowheads="1"/>
          </p:cNvSpPr>
          <p:nvPr/>
        </p:nvSpPr>
        <p:spPr bwMode="auto">
          <a:xfrm>
            <a:off x="2100263" y="120650"/>
            <a:ext cx="4968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布洛赫函数</a:t>
            </a:r>
          </a:p>
        </p:txBody>
      </p:sp>
      <p:sp>
        <p:nvSpPr>
          <p:cNvPr id="29706" name="Text Box 11">
            <a:extLst>
              <a:ext uri="{FF2B5EF4-FFF2-40B4-BE49-F238E27FC236}">
                <a16:creationId xmlns:a16="http://schemas.microsoft.com/office/drawing/2014/main" id="{4DC56271-8847-4DFD-C920-956AFFFE72B6}"/>
              </a:ext>
            </a:extLst>
          </p:cNvPr>
          <p:cNvSpPr txBox="1">
            <a:spLocks noChangeArrowheads="1"/>
          </p:cNvSpPr>
          <p:nvPr/>
        </p:nvSpPr>
        <p:spPr bwMode="auto">
          <a:xfrm>
            <a:off x="674688" y="1220788"/>
            <a:ext cx="7797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在周期性势场中运动的电子波函数具有调幅平面波的形式，调幅因子是与晶格周期性相同的周期函数</a:t>
            </a:r>
          </a:p>
        </p:txBody>
      </p:sp>
      <p:grpSp>
        <p:nvGrpSpPr>
          <p:cNvPr id="2" name="Group 15">
            <a:extLst>
              <a:ext uri="{FF2B5EF4-FFF2-40B4-BE49-F238E27FC236}">
                <a16:creationId xmlns:a16="http://schemas.microsoft.com/office/drawing/2014/main" id="{4AF4D82B-12D5-A766-D3BA-4DAB4C725D8C}"/>
              </a:ext>
            </a:extLst>
          </p:cNvPr>
          <p:cNvGrpSpPr>
            <a:grpSpLocks/>
          </p:cNvGrpSpPr>
          <p:nvPr/>
        </p:nvGrpSpPr>
        <p:grpSpPr bwMode="auto">
          <a:xfrm>
            <a:off x="4870450" y="2247900"/>
            <a:ext cx="2608263" cy="461963"/>
            <a:chOff x="2925" y="3512"/>
            <a:chExt cx="1643" cy="291"/>
          </a:xfrm>
        </p:grpSpPr>
        <p:sp>
          <p:nvSpPr>
            <p:cNvPr id="29710" name="Text Box 13">
              <a:extLst>
                <a:ext uri="{FF2B5EF4-FFF2-40B4-BE49-F238E27FC236}">
                  <a16:creationId xmlns:a16="http://schemas.microsoft.com/office/drawing/2014/main" id="{9CF57924-8123-F80F-A564-32902FBB8312}"/>
                </a:ext>
              </a:extLst>
            </p:cNvPr>
            <p:cNvSpPr txBox="1">
              <a:spLocks noChangeArrowheads="1"/>
            </p:cNvSpPr>
            <p:nvPr/>
          </p:nvSpPr>
          <p:spPr bwMode="auto">
            <a:xfrm>
              <a:off x="3477" y="3512"/>
              <a:ext cx="1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布洛赫函数</a:t>
              </a:r>
            </a:p>
          </p:txBody>
        </p:sp>
        <p:sp>
          <p:nvSpPr>
            <p:cNvPr id="29711" name="Line 14">
              <a:extLst>
                <a:ext uri="{FF2B5EF4-FFF2-40B4-BE49-F238E27FC236}">
                  <a16:creationId xmlns:a16="http://schemas.microsoft.com/office/drawing/2014/main" id="{6D79CB33-30A2-E01A-FEF8-6BF364EF3A65}"/>
                </a:ext>
              </a:extLst>
            </p:cNvPr>
            <p:cNvSpPr>
              <a:spLocks noChangeShapeType="1"/>
            </p:cNvSpPr>
            <p:nvPr/>
          </p:nvSpPr>
          <p:spPr bwMode="auto">
            <a:xfrm>
              <a:off x="2925" y="3657"/>
              <a:ext cx="54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29709" name="灯片编号占位符 16">
            <a:extLst>
              <a:ext uri="{FF2B5EF4-FFF2-40B4-BE49-F238E27FC236}">
                <a16:creationId xmlns:a16="http://schemas.microsoft.com/office/drawing/2014/main" id="{F9CEDBDD-3D1F-BD98-4ECE-F7AB938972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D224CDE-7526-4591-AB8C-7BD2FB4D73D8}"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15</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04667E98-863D-62B6-F575-37EBBED4233E}"/>
              </a:ext>
            </a:extLst>
          </p:cNvPr>
          <p:cNvGraphicFramePr>
            <a:graphicFrameLocks noChangeAspect="1"/>
          </p:cNvGraphicFramePr>
          <p:nvPr>
            <p:extLst>
              <p:ext uri="{D42A27DB-BD31-4B8C-83A1-F6EECF244321}">
                <p14:modId xmlns:p14="http://schemas.microsoft.com/office/powerpoint/2010/main" val="1140589852"/>
              </p:ext>
            </p:extLst>
          </p:nvPr>
        </p:nvGraphicFramePr>
        <p:xfrm>
          <a:off x="2164987" y="2150269"/>
          <a:ext cx="2408237" cy="655637"/>
        </p:xfrm>
        <a:graphic>
          <a:graphicData uri="http://schemas.openxmlformats.org/presentationml/2006/ole">
            <mc:AlternateContent xmlns:mc="http://schemas.openxmlformats.org/markup-compatibility/2006">
              <mc:Choice xmlns:v="urn:schemas-microsoft-com:vml" Requires="v">
                <p:oleObj name="Equation" r:id="rId5" imgW="2408005" imgH="655418" progId="Equation.DSMT4">
                  <p:embed/>
                </p:oleObj>
              </mc:Choice>
              <mc:Fallback>
                <p:oleObj name="Equation" r:id="rId5" imgW="2408005" imgH="655418" progId="Equation.DSMT4">
                  <p:embed/>
                  <p:pic>
                    <p:nvPicPr>
                      <p:cNvPr id="0" name=""/>
                      <p:cNvPicPr/>
                      <p:nvPr/>
                    </p:nvPicPr>
                    <p:blipFill>
                      <a:blip r:embed="rId6"/>
                      <a:stretch>
                        <a:fillRect/>
                      </a:stretch>
                    </p:blipFill>
                    <p:spPr>
                      <a:xfrm>
                        <a:off x="2164987" y="2150269"/>
                        <a:ext cx="2408237" cy="6556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0035916A-E8D0-33BB-3FF9-9C1A5D75048E}"/>
              </a:ext>
            </a:extLst>
          </p:cNvPr>
          <p:cNvGraphicFramePr>
            <a:graphicFrameLocks noChangeAspect="1"/>
          </p:cNvGraphicFramePr>
          <p:nvPr>
            <p:extLst>
              <p:ext uri="{D42A27DB-BD31-4B8C-83A1-F6EECF244321}">
                <p14:modId xmlns:p14="http://schemas.microsoft.com/office/powerpoint/2010/main" val="29158353"/>
              </p:ext>
            </p:extLst>
          </p:nvPr>
        </p:nvGraphicFramePr>
        <p:xfrm>
          <a:off x="2100263" y="5274468"/>
          <a:ext cx="2674937" cy="714375"/>
        </p:xfrm>
        <a:graphic>
          <a:graphicData uri="http://schemas.openxmlformats.org/presentationml/2006/ole">
            <mc:AlternateContent xmlns:mc="http://schemas.openxmlformats.org/markup-compatibility/2006">
              <mc:Choice xmlns:v="urn:schemas-microsoft-com:vml" Requires="v">
                <p:oleObj name="Equation" r:id="rId7" imgW="2674641" imgH="714903" progId="Equation.DSMT4">
                  <p:embed/>
                </p:oleObj>
              </mc:Choice>
              <mc:Fallback>
                <p:oleObj name="Equation" r:id="rId7" imgW="2674641" imgH="714903" progId="Equation.DSMT4">
                  <p:embed/>
                  <p:pic>
                    <p:nvPicPr>
                      <p:cNvPr id="0" name=""/>
                      <p:cNvPicPr/>
                      <p:nvPr/>
                    </p:nvPicPr>
                    <p:blipFill>
                      <a:blip r:embed="rId8"/>
                      <a:stretch>
                        <a:fillRect/>
                      </a:stretch>
                    </p:blipFill>
                    <p:spPr>
                      <a:xfrm>
                        <a:off x="2100263" y="5274468"/>
                        <a:ext cx="2674937" cy="71437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4AB18D1-15DB-46FD-B941-EDD224531EE7}"/>
              </a:ext>
            </a:extLst>
          </p:cNvPr>
          <p:cNvSpPr>
            <a:spLocks noGrp="1" noRot="1"/>
          </p:cNvSpPr>
          <p:nvPr>
            <p:ph type="title" idx="4294967295"/>
          </p:nvPr>
        </p:nvSpPr>
        <p:spPr>
          <a:xfrm>
            <a:off x="2041525" y="179388"/>
            <a:ext cx="5060950" cy="1143000"/>
          </a:xfrm>
        </p:spPr>
        <p:txBody>
          <a:bodyPr/>
          <a:lstStyle/>
          <a:p>
            <a:r>
              <a:rPr kumimoji="1"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布洛赫函数</a:t>
            </a:r>
          </a:p>
        </p:txBody>
      </p:sp>
      <p:graphicFrame>
        <p:nvGraphicFramePr>
          <p:cNvPr id="30723" name="Object 8">
            <a:extLst>
              <a:ext uri="{FF2B5EF4-FFF2-40B4-BE49-F238E27FC236}">
                <a16:creationId xmlns:a16="http://schemas.microsoft.com/office/drawing/2014/main" id="{2C258ADC-265C-A1FF-D348-C2394C85AACF}"/>
              </a:ext>
            </a:extLst>
          </p:cNvPr>
          <p:cNvGraphicFramePr>
            <a:graphicFrameLocks noChangeAspect="1"/>
          </p:cNvGraphicFramePr>
          <p:nvPr>
            <p:extLst>
              <p:ext uri="{D42A27DB-BD31-4B8C-83A1-F6EECF244321}">
                <p14:modId xmlns:p14="http://schemas.microsoft.com/office/powerpoint/2010/main" val="1871254252"/>
              </p:ext>
            </p:extLst>
          </p:nvPr>
        </p:nvGraphicFramePr>
        <p:xfrm>
          <a:off x="3004343" y="1870075"/>
          <a:ext cx="3135313" cy="890294"/>
        </p:xfrm>
        <a:graphic>
          <a:graphicData uri="http://schemas.openxmlformats.org/presentationml/2006/ole">
            <mc:AlternateContent xmlns:mc="http://schemas.openxmlformats.org/markup-compatibility/2006">
              <mc:Choice xmlns:v="urn:schemas-microsoft-com:vml" Requires="v">
                <p:oleObj name="Equation" r:id="rId2" imgW="1015920" imgH="253800" progId="Equation.DSMT4">
                  <p:embed/>
                </p:oleObj>
              </mc:Choice>
              <mc:Fallback>
                <p:oleObj name="Equation" r:id="rId2" imgW="1015920" imgH="253800" progId="Equation.DSMT4">
                  <p:embed/>
                  <p:pic>
                    <p:nvPicPr>
                      <p:cNvPr id="0" name="Object 8"/>
                      <p:cNvPicPr>
                        <a:picLocks noChangeAspect="1" noChangeArrowheads="1"/>
                      </p:cNvPicPr>
                      <p:nvPr/>
                    </p:nvPicPr>
                    <p:blipFill>
                      <a:blip r:embed="rId3"/>
                      <a:srcRect/>
                      <a:stretch>
                        <a:fillRect/>
                      </a:stretch>
                    </p:blipFill>
                    <p:spPr bwMode="auto">
                      <a:xfrm>
                        <a:off x="3004343" y="1870075"/>
                        <a:ext cx="3135313" cy="890294"/>
                      </a:xfrm>
                      <a:prstGeom prst="rect">
                        <a:avLst/>
                      </a:prstGeom>
                      <a:noFill/>
                      <a:ln>
                        <a:noFill/>
                      </a:ln>
                    </p:spPr>
                  </p:pic>
                </p:oleObj>
              </mc:Fallback>
            </mc:AlternateContent>
          </a:graphicData>
        </a:graphic>
      </p:graphicFrame>
      <p:sp>
        <p:nvSpPr>
          <p:cNvPr id="30724" name="Rectangle 11">
            <a:extLst>
              <a:ext uri="{FF2B5EF4-FFF2-40B4-BE49-F238E27FC236}">
                <a16:creationId xmlns:a16="http://schemas.microsoft.com/office/drawing/2014/main" id="{A10AEF7F-5D12-AE45-99B0-0CE59F35C2F3}"/>
              </a:ext>
            </a:extLst>
          </p:cNvPr>
          <p:cNvSpPr>
            <a:spLocks noChangeArrowheads="1"/>
          </p:cNvSpPr>
          <p:nvPr/>
        </p:nvSpPr>
        <p:spPr bwMode="auto">
          <a:xfrm>
            <a:off x="633413" y="1316038"/>
            <a:ext cx="53181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buClr>
                <a:schemeClr val="tx1"/>
              </a:buClr>
              <a:buSzPct val="70000"/>
              <a:buFont typeface="Wingdings" panose="05000000000000000000" pitchFamily="2" charset="2"/>
              <a:buNone/>
            </a:pP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 被周期函数所调幅的平面波形式</a:t>
            </a:r>
          </a:p>
        </p:txBody>
      </p:sp>
      <p:sp>
        <p:nvSpPr>
          <p:cNvPr id="30725" name="Text Box 12">
            <a:extLst>
              <a:ext uri="{FF2B5EF4-FFF2-40B4-BE49-F238E27FC236}">
                <a16:creationId xmlns:a16="http://schemas.microsoft.com/office/drawing/2014/main" id="{BBDDFC57-54A0-AAD2-9DDC-BDCF32A2E4A2}"/>
              </a:ext>
            </a:extLst>
          </p:cNvPr>
          <p:cNvSpPr txBox="1">
            <a:spLocks noChangeArrowheads="1"/>
          </p:cNvSpPr>
          <p:nvPr/>
        </p:nvSpPr>
        <p:spPr bwMode="auto">
          <a:xfrm>
            <a:off x="468313" y="3090863"/>
            <a:ext cx="4608512" cy="157003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平面波：</a:t>
            </a:r>
          </a:p>
          <a:p>
            <a:pPr lvl="1"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自由粒子在晶体中传播的行波，平面波因子反映了电子在各个原胞之间的</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共有化运动</a:t>
            </a:r>
          </a:p>
        </p:txBody>
      </p:sp>
      <p:sp>
        <p:nvSpPr>
          <p:cNvPr id="30726" name="Text Box 13">
            <a:extLst>
              <a:ext uri="{FF2B5EF4-FFF2-40B4-BE49-F238E27FC236}">
                <a16:creationId xmlns:a16="http://schemas.microsoft.com/office/drawing/2014/main" id="{C299C1B6-2FEF-8894-100E-F3724C4B911E}"/>
              </a:ext>
            </a:extLst>
          </p:cNvPr>
          <p:cNvSpPr txBox="1">
            <a:spLocks noChangeArrowheads="1"/>
          </p:cNvSpPr>
          <p:nvPr/>
        </p:nvSpPr>
        <p:spPr bwMode="auto">
          <a:xfrm>
            <a:off x="4321175" y="4745038"/>
            <a:ext cx="4464050" cy="1631950"/>
          </a:xfrm>
          <a:prstGeom prst="rect">
            <a:avLst/>
          </a:prstGeom>
          <a:solidFill>
            <a:schemeClr val="bg1"/>
          </a:solidFill>
          <a:ln w="28575">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周期函数</a:t>
            </a:r>
            <a:endPar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使得其振幅由一个原胞到另外一个原胞周期性地振荡反映了</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单个原胞中</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电子的运动</a:t>
            </a:r>
          </a:p>
        </p:txBody>
      </p:sp>
      <p:sp>
        <p:nvSpPr>
          <p:cNvPr id="30727" name="Line 14">
            <a:extLst>
              <a:ext uri="{FF2B5EF4-FFF2-40B4-BE49-F238E27FC236}">
                <a16:creationId xmlns:a16="http://schemas.microsoft.com/office/drawing/2014/main" id="{C51E8E9B-C0DA-D23B-B088-84ECFF750FF0}"/>
              </a:ext>
            </a:extLst>
          </p:cNvPr>
          <p:cNvSpPr>
            <a:spLocks noChangeShapeType="1"/>
          </p:cNvSpPr>
          <p:nvPr/>
        </p:nvSpPr>
        <p:spPr bwMode="auto">
          <a:xfrm flipV="1">
            <a:off x="2771775" y="2459037"/>
            <a:ext cx="1800225" cy="6318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0728" name="Line 15">
            <a:extLst>
              <a:ext uri="{FF2B5EF4-FFF2-40B4-BE49-F238E27FC236}">
                <a16:creationId xmlns:a16="http://schemas.microsoft.com/office/drawing/2014/main" id="{92CAF489-CE73-9EC6-B3EB-4FFC9D4A5CF6}"/>
              </a:ext>
            </a:extLst>
          </p:cNvPr>
          <p:cNvSpPr>
            <a:spLocks noChangeShapeType="1"/>
          </p:cNvSpPr>
          <p:nvPr/>
        </p:nvSpPr>
        <p:spPr bwMode="auto">
          <a:xfrm flipH="1" flipV="1">
            <a:off x="5580063" y="2636838"/>
            <a:ext cx="1152525" cy="21082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0729" name="灯片编号占位符 10">
            <a:extLst>
              <a:ext uri="{FF2B5EF4-FFF2-40B4-BE49-F238E27FC236}">
                <a16:creationId xmlns:a16="http://schemas.microsoft.com/office/drawing/2014/main" id="{1035D757-1C85-3BC4-DBBF-79B853215B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0B42D83-CA0F-47E9-B24E-1FB1C1B64A3E}"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16</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4">
            <a:extLst>
              <a:ext uri="{FF2B5EF4-FFF2-40B4-BE49-F238E27FC236}">
                <a16:creationId xmlns:a16="http://schemas.microsoft.com/office/drawing/2014/main" id="{A9A3AE6F-1845-786C-2442-FEF15018E654}"/>
              </a:ext>
            </a:extLst>
          </p:cNvPr>
          <p:cNvSpPr>
            <a:spLocks noGrp="1"/>
          </p:cNvSpPr>
          <p:nvPr>
            <p:ph type="title"/>
          </p:nvPr>
        </p:nvSpPr>
        <p:spPr/>
        <p:txBody>
          <a:bodyPr/>
          <a:lstStyle/>
          <a:p>
            <a:r>
              <a:rPr lang="en-US" altLang="zh-CN" sz="4000" b="1" i="1">
                <a:solidFill>
                  <a:srgbClr val="7030A0"/>
                </a:solidFill>
                <a:latin typeface="Times New Roman" panose="02020603050405020304" pitchFamily="18" charset="0"/>
                <a:cs typeface="Times New Roman" panose="02020603050405020304" pitchFamily="18" charset="0"/>
              </a:rPr>
              <a:t>k</a:t>
            </a:r>
            <a:r>
              <a:rPr lang="zh-CN" altLang="en-US" sz="4000" b="1">
                <a:solidFill>
                  <a:srgbClr val="7030A0"/>
                </a:solidFill>
                <a:latin typeface="Times New Roman" panose="02020603050405020304" pitchFamily="18" charset="0"/>
                <a:cs typeface="Times New Roman" panose="02020603050405020304" pitchFamily="18" charset="0"/>
              </a:rPr>
              <a:t>的物理意义</a:t>
            </a:r>
          </a:p>
        </p:txBody>
      </p:sp>
      <p:sp>
        <p:nvSpPr>
          <p:cNvPr id="31747" name="内容占位符 5">
            <a:extLst>
              <a:ext uri="{FF2B5EF4-FFF2-40B4-BE49-F238E27FC236}">
                <a16:creationId xmlns:a16="http://schemas.microsoft.com/office/drawing/2014/main" id="{B82940C1-0AF6-A52D-1FCE-84E3104C5808}"/>
              </a:ext>
            </a:extLst>
          </p:cNvPr>
          <p:cNvSpPr>
            <a:spLocks noGrp="1"/>
          </p:cNvSpPr>
          <p:nvPr>
            <p:ph idx="1"/>
          </p:nvPr>
        </p:nvSpPr>
        <p:spPr/>
        <p:txBody>
          <a:bodyPr/>
          <a:lstStyle/>
          <a:p>
            <a:pPr eaLnBrk="1" hangingPunct="1"/>
            <a:r>
              <a:rPr lang="zh-CN" altLang="en-US" b="1">
                <a:solidFill>
                  <a:srgbClr val="0000FF"/>
                </a:solidFill>
                <a:ea typeface="微软雅黑" panose="020B0503020204020204" pitchFamily="34" charset="-122"/>
              </a:rPr>
              <a:t>矢量</a:t>
            </a:r>
            <a:r>
              <a:rPr lang="en-US" altLang="zh-CN" b="1" i="1">
                <a:solidFill>
                  <a:srgbClr val="0000FF"/>
                </a:solidFill>
                <a:ea typeface="微软雅黑" panose="020B0503020204020204" pitchFamily="34" charset="-122"/>
              </a:rPr>
              <a:t>k</a:t>
            </a:r>
            <a:r>
              <a:rPr lang="zh-CN" altLang="en-US" b="1">
                <a:solidFill>
                  <a:srgbClr val="0000FF"/>
                </a:solidFill>
                <a:ea typeface="微软雅黑" panose="020B0503020204020204" pitchFamily="34" charset="-122"/>
              </a:rPr>
              <a:t>：布洛赫波的波矢</a:t>
            </a:r>
            <a:endParaRPr lang="en-US" altLang="zh-CN" b="1">
              <a:solidFill>
                <a:srgbClr val="0000FF"/>
              </a:solidFill>
              <a:ea typeface="微软雅黑" panose="020B0503020204020204" pitchFamily="34" charset="-122"/>
            </a:endParaRPr>
          </a:p>
          <a:p>
            <a:pPr lvl="1" eaLnBrk="1" hangingPunct="1"/>
            <a:r>
              <a:rPr lang="zh-CN" altLang="en-US" b="1">
                <a:ea typeface="微软雅黑" panose="020B0503020204020204" pitchFamily="34" charset="-122"/>
              </a:rPr>
              <a:t>是平移操作算符本征值的量子数</a:t>
            </a:r>
          </a:p>
          <a:p>
            <a:pPr lvl="1" eaLnBrk="1" hangingPunct="1"/>
            <a:r>
              <a:rPr lang="zh-CN" altLang="en-US" b="1">
                <a:ea typeface="微软雅黑" panose="020B0503020204020204" pitchFamily="34" charset="-122"/>
              </a:rPr>
              <a:t>物理意义：原胞之间电子波函数相位的变化</a:t>
            </a:r>
          </a:p>
          <a:p>
            <a:pPr eaLnBrk="1" hangingPunct="1"/>
            <a:r>
              <a:rPr lang="en-US" altLang="zh-CN" b="1" i="1">
                <a:solidFill>
                  <a:srgbClr val="0000FF"/>
                </a:solidFill>
                <a:ea typeface="微软雅黑" panose="020B0503020204020204" pitchFamily="34" charset="-122"/>
              </a:rPr>
              <a:t>k</a:t>
            </a:r>
            <a:r>
              <a:rPr lang="zh-CN" altLang="en-US" b="1">
                <a:solidFill>
                  <a:srgbClr val="0000FF"/>
                </a:solidFill>
                <a:ea typeface="微软雅黑" panose="020B0503020204020204" pitchFamily="34" charset="-122"/>
              </a:rPr>
              <a:t>空间</a:t>
            </a:r>
          </a:p>
          <a:p>
            <a:pPr lvl="1" eaLnBrk="1" hangingPunct="1"/>
            <a:r>
              <a:rPr lang="zh-CN" altLang="en-US" b="1">
                <a:ea typeface="微软雅黑" panose="020B0503020204020204" pitchFamily="34" charset="-122"/>
              </a:rPr>
              <a:t>点阵密度仍为</a:t>
            </a:r>
            <a:r>
              <a:rPr lang="en-US" altLang="zh-CN" b="1" i="1">
                <a:ea typeface="微软雅黑" panose="020B0503020204020204" pitchFamily="34" charset="-122"/>
              </a:rPr>
              <a:t>V</a:t>
            </a:r>
            <a:r>
              <a:rPr lang="en-US" altLang="zh-CN" b="1">
                <a:ea typeface="微软雅黑" panose="020B0503020204020204" pitchFamily="34" charset="-122"/>
              </a:rPr>
              <a:t>/(2</a:t>
            </a:r>
            <a:r>
              <a:rPr lang="en-US" altLang="zh-CN" b="1" i="1">
                <a:ea typeface="微软雅黑" panose="020B0503020204020204" pitchFamily="34" charset="-122"/>
                <a:sym typeface="Symbol" panose="05050102010706020507" pitchFamily="18" charset="2"/>
              </a:rPr>
              <a:t></a:t>
            </a:r>
            <a:r>
              <a:rPr lang="en-US" altLang="zh-CN" b="1">
                <a:ea typeface="微软雅黑" panose="020B0503020204020204" pitchFamily="34" charset="-122"/>
              </a:rPr>
              <a:t>)</a:t>
            </a:r>
            <a:r>
              <a:rPr lang="en-US" altLang="zh-CN" b="1" baseline="30000">
                <a:ea typeface="微软雅黑" panose="020B0503020204020204" pitchFamily="34" charset="-122"/>
              </a:rPr>
              <a:t>3</a:t>
            </a:r>
            <a:r>
              <a:rPr lang="zh-CN" altLang="en-US" b="1">
                <a:ea typeface="微软雅黑" panose="020B0503020204020204" pitchFamily="34" charset="-122"/>
              </a:rPr>
              <a:t>，</a:t>
            </a:r>
            <a:r>
              <a:rPr lang="en-US" altLang="zh-CN" b="1" i="1">
                <a:ea typeface="微软雅黑" panose="020B0503020204020204" pitchFamily="34" charset="-122"/>
              </a:rPr>
              <a:t>V=N</a:t>
            </a:r>
            <a:r>
              <a:rPr lang="el-GR" altLang="zh-CN" b="1">
                <a:ea typeface="微软雅黑" panose="020B0503020204020204" pitchFamily="34" charset="-122"/>
              </a:rPr>
              <a:t>Ω</a:t>
            </a:r>
            <a:r>
              <a:rPr lang="zh-CN" altLang="en-US" b="1">
                <a:ea typeface="微软雅黑" panose="020B0503020204020204" pitchFamily="34" charset="-122"/>
              </a:rPr>
              <a:t>是晶体体积，</a:t>
            </a:r>
            <a:r>
              <a:rPr lang="el-GR" altLang="zh-CN" b="1">
                <a:ea typeface="微软雅黑" panose="020B0503020204020204" pitchFamily="34" charset="-122"/>
              </a:rPr>
              <a:t> Ω</a:t>
            </a:r>
            <a:r>
              <a:rPr lang="zh-CN" altLang="en-US" b="1">
                <a:ea typeface="微软雅黑" panose="020B0503020204020204" pitchFamily="34" charset="-122"/>
              </a:rPr>
              <a:t>为原胞体积</a:t>
            </a:r>
          </a:p>
        </p:txBody>
      </p:sp>
      <p:sp>
        <p:nvSpPr>
          <p:cNvPr id="31748" name="灯片编号占位符 3">
            <a:extLst>
              <a:ext uri="{FF2B5EF4-FFF2-40B4-BE49-F238E27FC236}">
                <a16:creationId xmlns:a16="http://schemas.microsoft.com/office/drawing/2014/main" id="{CCAC1DE3-5360-3498-3EF9-3725BEF7E8E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C83E695-C22E-4E83-B6DF-A209A793C53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4">
            <a:extLst>
              <a:ext uri="{FF2B5EF4-FFF2-40B4-BE49-F238E27FC236}">
                <a16:creationId xmlns:a16="http://schemas.microsoft.com/office/drawing/2014/main" id="{49F5C37D-F270-3C4D-39C8-96FDE53B4F75}"/>
              </a:ext>
            </a:extLst>
          </p:cNvPr>
          <p:cNvSpPr>
            <a:spLocks noGrp="1"/>
          </p:cNvSpPr>
          <p:nvPr>
            <p:ph type="title"/>
          </p:nvPr>
        </p:nvSpPr>
        <p:spPr/>
        <p:txBody>
          <a:bodyPr/>
          <a:lstStyle/>
          <a:p>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的取值</a:t>
            </a:r>
          </a:p>
        </p:txBody>
      </p:sp>
      <p:sp>
        <p:nvSpPr>
          <p:cNvPr id="32771" name="灯片编号占位符 3">
            <a:extLst>
              <a:ext uri="{FF2B5EF4-FFF2-40B4-BE49-F238E27FC236}">
                <a16:creationId xmlns:a16="http://schemas.microsoft.com/office/drawing/2014/main" id="{168D04A5-4623-9D7B-2CEF-0DB0B463F8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FD95519-39F9-4EE2-8EC1-A549B6D077D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2772" name="Object 7">
            <a:extLst>
              <a:ext uri="{FF2B5EF4-FFF2-40B4-BE49-F238E27FC236}">
                <a16:creationId xmlns:a16="http://schemas.microsoft.com/office/drawing/2014/main" id="{CDE8FE97-399E-3BB3-7E0E-C332B59C2756}"/>
              </a:ext>
            </a:extLst>
          </p:cNvPr>
          <p:cNvGraphicFramePr>
            <a:graphicFrameLocks noChangeAspect="1"/>
          </p:cNvGraphicFramePr>
          <p:nvPr>
            <p:extLst>
              <p:ext uri="{D42A27DB-BD31-4B8C-83A1-F6EECF244321}">
                <p14:modId xmlns:p14="http://schemas.microsoft.com/office/powerpoint/2010/main" val="3726809480"/>
              </p:ext>
            </p:extLst>
          </p:nvPr>
        </p:nvGraphicFramePr>
        <p:xfrm>
          <a:off x="468313" y="1697038"/>
          <a:ext cx="3371850" cy="939800"/>
        </p:xfrm>
        <a:graphic>
          <a:graphicData uri="http://schemas.openxmlformats.org/presentationml/2006/ole">
            <mc:AlternateContent xmlns:mc="http://schemas.openxmlformats.org/markup-compatibility/2006">
              <mc:Choice xmlns:v="urn:schemas-microsoft-com:vml" Requires="v">
                <p:oleObj name="Equation" r:id="rId2" imgW="1549080" imgH="431640" progId="Equation.DSMT4">
                  <p:embed/>
                </p:oleObj>
              </mc:Choice>
              <mc:Fallback>
                <p:oleObj name="Equation" r:id="rId2" imgW="1549080" imgH="431640" progId="Equation.DSMT4">
                  <p:embed/>
                  <p:pic>
                    <p:nvPicPr>
                      <p:cNvPr id="0" name="Object 7"/>
                      <p:cNvPicPr>
                        <a:picLocks noChangeAspect="1" noChangeArrowheads="1"/>
                      </p:cNvPicPr>
                      <p:nvPr/>
                    </p:nvPicPr>
                    <p:blipFill>
                      <a:blip r:embed="rId3"/>
                      <a:srcRect/>
                      <a:stretch>
                        <a:fillRect/>
                      </a:stretch>
                    </p:blipFill>
                    <p:spPr bwMode="auto">
                      <a:xfrm>
                        <a:off x="468313" y="1697038"/>
                        <a:ext cx="337185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3" name="TextBox 6">
            <a:extLst>
              <a:ext uri="{FF2B5EF4-FFF2-40B4-BE49-F238E27FC236}">
                <a16:creationId xmlns:a16="http://schemas.microsoft.com/office/drawing/2014/main" id="{39C37418-8D5B-865C-7850-4C0A7795ABF6}"/>
              </a:ext>
            </a:extLst>
          </p:cNvPr>
          <p:cNvSpPr txBox="1">
            <a:spLocks noChangeArrowheads="1"/>
          </p:cNvSpPr>
          <p:nvPr/>
        </p:nvSpPr>
        <p:spPr bwMode="auto">
          <a:xfrm>
            <a:off x="4500563" y="1581150"/>
            <a:ext cx="4248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满足周期性边界条件的布洛赫波波矢只能取一些分立值，</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波矢</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空间中是均匀分布的</a:t>
            </a:r>
          </a:p>
        </p:txBody>
      </p:sp>
      <p:sp>
        <p:nvSpPr>
          <p:cNvPr id="32774" name="TextBox 7">
            <a:extLst>
              <a:ext uri="{FF2B5EF4-FFF2-40B4-BE49-F238E27FC236}">
                <a16:creationId xmlns:a16="http://schemas.microsoft.com/office/drawing/2014/main" id="{C468BB63-376E-672C-B30B-2DE883089F3E}"/>
              </a:ext>
            </a:extLst>
          </p:cNvPr>
          <p:cNvSpPr txBox="1">
            <a:spLocks noChangeArrowheads="1"/>
          </p:cNvSpPr>
          <p:nvPr/>
        </p:nvSpPr>
        <p:spPr bwMode="auto">
          <a:xfrm>
            <a:off x="388938" y="3111500"/>
            <a:ext cx="8355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一个分立的波矢量（每一个状态点）在</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空间中所占的体积为</a:t>
            </a:r>
          </a:p>
        </p:txBody>
      </p:sp>
      <p:graphicFrame>
        <p:nvGraphicFramePr>
          <p:cNvPr id="32775" name="Object 3">
            <a:extLst>
              <a:ext uri="{FF2B5EF4-FFF2-40B4-BE49-F238E27FC236}">
                <a16:creationId xmlns:a16="http://schemas.microsoft.com/office/drawing/2014/main" id="{8B6480B3-F982-8C8D-EDD7-83368758A5C2}"/>
              </a:ext>
            </a:extLst>
          </p:cNvPr>
          <p:cNvGraphicFramePr>
            <a:graphicFrameLocks noChangeAspect="1"/>
          </p:cNvGraphicFramePr>
          <p:nvPr>
            <p:extLst>
              <p:ext uri="{D42A27DB-BD31-4B8C-83A1-F6EECF244321}">
                <p14:modId xmlns:p14="http://schemas.microsoft.com/office/powerpoint/2010/main" val="737201669"/>
              </p:ext>
            </p:extLst>
          </p:nvPr>
        </p:nvGraphicFramePr>
        <p:xfrm>
          <a:off x="2776538" y="3703638"/>
          <a:ext cx="3592512" cy="1047750"/>
        </p:xfrm>
        <a:graphic>
          <a:graphicData uri="http://schemas.openxmlformats.org/presentationml/2006/ole">
            <mc:AlternateContent xmlns:mc="http://schemas.openxmlformats.org/markup-compatibility/2006">
              <mc:Choice xmlns:v="urn:schemas-microsoft-com:vml" Requires="v">
                <p:oleObj name="Equation" r:id="rId4" imgW="1650960" imgH="482400" progId="Equation.DSMT4">
                  <p:embed/>
                </p:oleObj>
              </mc:Choice>
              <mc:Fallback>
                <p:oleObj name="Equation" r:id="rId4" imgW="1650960" imgH="482400" progId="Equation.DSMT4">
                  <p:embed/>
                  <p:pic>
                    <p:nvPicPr>
                      <p:cNvPr id="0" name="Object 3"/>
                      <p:cNvPicPr>
                        <a:picLocks noChangeAspect="1" noChangeArrowheads="1"/>
                      </p:cNvPicPr>
                      <p:nvPr/>
                    </p:nvPicPr>
                    <p:blipFill>
                      <a:blip r:embed="rId5"/>
                      <a:srcRect/>
                      <a:stretch>
                        <a:fillRect/>
                      </a:stretch>
                    </p:blipFill>
                    <p:spPr bwMode="auto">
                      <a:xfrm>
                        <a:off x="2776538" y="3703638"/>
                        <a:ext cx="3592512"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TextBox 9">
            <a:extLst>
              <a:ext uri="{FF2B5EF4-FFF2-40B4-BE49-F238E27FC236}">
                <a16:creationId xmlns:a16="http://schemas.microsoft.com/office/drawing/2014/main" id="{D6C6C172-7811-84D6-4309-918A85105741}"/>
              </a:ext>
            </a:extLst>
          </p:cNvPr>
          <p:cNvSpPr txBox="1">
            <a:spLocks noChangeArrowheads="1"/>
          </p:cNvSpPr>
          <p:nvPr/>
        </p:nvSpPr>
        <p:spPr bwMode="auto">
          <a:xfrm>
            <a:off x="388938" y="4941888"/>
            <a:ext cx="8355012"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l-GR"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是一个倒格子原胞的体积，即布里渊区的体积</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。上式表明</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一个布里渊区共有 </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个分立的波矢，可容纳 </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个电子</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为晶体原胞数）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B373B1C0-8F8C-D135-DB74-0E741E865D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E3EEB85-3AB0-4F32-84C3-3D238645E9C9}"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795" name="Rectangle 2">
            <a:extLst>
              <a:ext uri="{FF2B5EF4-FFF2-40B4-BE49-F238E27FC236}">
                <a16:creationId xmlns:a16="http://schemas.microsoft.com/office/drawing/2014/main" id="{9D2F81C4-9B8F-6C81-8EC1-D2B47C5B1B72}"/>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cs typeface="Times New Roman" panose="02020603050405020304" pitchFamily="18" charset="0"/>
              </a:rPr>
              <a:t>波矢对应电子的赝动量</a:t>
            </a:r>
          </a:p>
        </p:txBody>
      </p:sp>
      <p:sp>
        <p:nvSpPr>
          <p:cNvPr id="33796" name="Rectangle 3">
            <a:extLst>
              <a:ext uri="{FF2B5EF4-FFF2-40B4-BE49-F238E27FC236}">
                <a16:creationId xmlns:a16="http://schemas.microsoft.com/office/drawing/2014/main" id="{F208DC89-F8A4-1045-4073-5D86F6D48E6A}"/>
              </a:ext>
            </a:extLst>
          </p:cNvPr>
          <p:cNvSpPr>
            <a:spLocks noGrp="1" noRot="1"/>
          </p:cNvSpPr>
          <p:nvPr>
            <p:ph type="body" idx="1"/>
          </p:nvPr>
        </p:nvSpPr>
        <p:spPr>
          <a:xfrm>
            <a:off x="457200" y="1600200"/>
            <a:ext cx="8229600" cy="1576388"/>
          </a:xfrm>
        </p:spPr>
        <p:txBody>
          <a:bodyPr/>
          <a:lstStyle/>
          <a:p>
            <a:pPr eaLnBrk="1" hangingPunct="1"/>
            <a:r>
              <a:rPr lang="zh-CN" altLang="en-US" sz="2800" b="1">
                <a:ea typeface="微软雅黑" panose="020B0503020204020204" pitchFamily="34" charset="-122"/>
              </a:rPr>
              <a:t>自由电子波函数中，</a:t>
            </a:r>
            <a:r>
              <a:rPr lang="en-US" altLang="zh-CN" sz="2800" b="1" i="1">
                <a:ea typeface="微软雅黑" panose="020B0503020204020204" pitchFamily="34" charset="-122"/>
              </a:rPr>
              <a:t>ħk </a:t>
            </a:r>
            <a:r>
              <a:rPr lang="zh-CN" altLang="en-US" sz="2800" b="1">
                <a:ea typeface="微软雅黑" panose="020B0503020204020204" pitchFamily="34" charset="-122"/>
              </a:rPr>
              <a:t>是动量算符的本征值，代表电子的动量</a:t>
            </a:r>
          </a:p>
          <a:p>
            <a:pPr eaLnBrk="1" hangingPunct="1"/>
            <a:r>
              <a:rPr lang="zh-CN" altLang="en-US" sz="2800" b="1">
                <a:ea typeface="微软雅黑" panose="020B0503020204020204" pitchFamily="34" charset="-122"/>
              </a:rPr>
              <a:t>对布洛赫波函数</a:t>
            </a:r>
          </a:p>
        </p:txBody>
      </p:sp>
      <p:sp>
        <p:nvSpPr>
          <p:cNvPr id="33797" name="Rectangle 5">
            <a:extLst>
              <a:ext uri="{FF2B5EF4-FFF2-40B4-BE49-F238E27FC236}">
                <a16:creationId xmlns:a16="http://schemas.microsoft.com/office/drawing/2014/main" id="{083EB95D-C257-62CC-9F45-2A3FB43BA15F}"/>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3798" name="Object 4">
            <a:extLst>
              <a:ext uri="{FF2B5EF4-FFF2-40B4-BE49-F238E27FC236}">
                <a16:creationId xmlns:a16="http://schemas.microsoft.com/office/drawing/2014/main" id="{3DAB317A-0413-E5D9-D6FB-6EA984D818E9}"/>
              </a:ext>
            </a:extLst>
          </p:cNvPr>
          <p:cNvGraphicFramePr>
            <a:graphicFrameLocks noChangeAspect="1"/>
          </p:cNvGraphicFramePr>
          <p:nvPr>
            <p:extLst>
              <p:ext uri="{D42A27DB-BD31-4B8C-83A1-F6EECF244321}">
                <p14:modId xmlns:p14="http://schemas.microsoft.com/office/powerpoint/2010/main" val="3501513445"/>
              </p:ext>
            </p:extLst>
          </p:nvPr>
        </p:nvGraphicFramePr>
        <p:xfrm>
          <a:off x="303213" y="3419475"/>
          <a:ext cx="8539162" cy="665163"/>
        </p:xfrm>
        <a:graphic>
          <a:graphicData uri="http://schemas.openxmlformats.org/presentationml/2006/ole">
            <mc:AlternateContent xmlns:mc="http://schemas.openxmlformats.org/markup-compatibility/2006">
              <mc:Choice xmlns:v="urn:schemas-microsoft-com:vml" Requires="v">
                <p:oleObj name="Equation" r:id="rId2" imgW="3555720" imgH="279360" progId="Equation.DSMT4">
                  <p:embed/>
                </p:oleObj>
              </mc:Choice>
              <mc:Fallback>
                <p:oleObj name="Equation" r:id="rId2" imgW="3555720" imgH="279360" progId="Equation.DSMT4">
                  <p:embed/>
                  <p:pic>
                    <p:nvPicPr>
                      <p:cNvPr id="0" name="Object 4"/>
                      <p:cNvPicPr>
                        <a:picLocks noChangeAspect="1" noChangeArrowheads="1"/>
                      </p:cNvPicPr>
                      <p:nvPr/>
                    </p:nvPicPr>
                    <p:blipFill>
                      <a:blip r:embed="rId3"/>
                      <a:srcRect/>
                      <a:stretch>
                        <a:fillRect/>
                      </a:stretch>
                    </p:blipFill>
                    <p:spPr bwMode="auto">
                      <a:xfrm>
                        <a:off x="303213" y="3419475"/>
                        <a:ext cx="8539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9" name="Rectangle 6">
            <a:extLst>
              <a:ext uri="{FF2B5EF4-FFF2-40B4-BE49-F238E27FC236}">
                <a16:creationId xmlns:a16="http://schemas.microsoft.com/office/drawing/2014/main" id="{193B03C5-3EE9-3EC7-4A55-8D16B585744D}"/>
              </a:ext>
            </a:extLst>
          </p:cNvPr>
          <p:cNvSpPr>
            <a:spLocks noChangeArrowheads="1"/>
          </p:cNvSpPr>
          <p:nvPr/>
        </p:nvSpPr>
        <p:spPr bwMode="auto">
          <a:xfrm>
            <a:off x="5765800" y="4249738"/>
            <a:ext cx="3355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右边第二项一般不为零 </a:t>
            </a:r>
          </a:p>
        </p:txBody>
      </p:sp>
      <p:sp>
        <p:nvSpPr>
          <p:cNvPr id="33800" name="Rectangle 7">
            <a:extLst>
              <a:ext uri="{FF2B5EF4-FFF2-40B4-BE49-F238E27FC236}">
                <a16:creationId xmlns:a16="http://schemas.microsoft.com/office/drawing/2014/main" id="{4522FDF8-8604-7A8F-564E-3B3C906EC13F}"/>
              </a:ext>
            </a:extLst>
          </p:cNvPr>
          <p:cNvSpPr>
            <a:spLocks noChangeArrowheads="1"/>
          </p:cNvSpPr>
          <p:nvPr/>
        </p:nvSpPr>
        <p:spPr bwMode="auto">
          <a:xfrm>
            <a:off x="457200" y="5068888"/>
            <a:ext cx="82454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 typeface="Arial" panose="020B0604020202020204" pitchFamily="34" charset="0"/>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波函数不是动量算符的本征函数，因此 </a:t>
            </a:r>
            <a:r>
              <a:rPr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ħk </a:t>
            </a:r>
            <a:r>
              <a:rPr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不代表电子的真实动量</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。在形式上 </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ħk</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好像电子动量，因此称为</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布洛赫电子的赝动量</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2">
            <a:extLst>
              <a:ext uri="{FF2B5EF4-FFF2-40B4-BE49-F238E27FC236}">
                <a16:creationId xmlns:a16="http://schemas.microsoft.com/office/drawing/2014/main" id="{FF7BFBCB-7807-D568-457A-D6F0E99A28E4}"/>
              </a:ext>
            </a:extLst>
          </p:cNvPr>
          <p:cNvSpPr>
            <a:spLocks noGrp="1"/>
          </p:cNvSpPr>
          <p:nvPr>
            <p:ph type="title"/>
          </p:nvPr>
        </p:nvSpPr>
        <p:spPr>
          <a:xfrm>
            <a:off x="457200" y="130175"/>
            <a:ext cx="8229600" cy="777875"/>
          </a:xfrm>
        </p:spPr>
        <p:txBody>
          <a:bodyPr/>
          <a:lstStyle/>
          <a:p>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自由电子论重点概念</a:t>
            </a:r>
          </a:p>
        </p:txBody>
      </p:sp>
      <p:sp>
        <p:nvSpPr>
          <p:cNvPr id="15363" name="灯片编号占位符 5">
            <a:extLst>
              <a:ext uri="{FF2B5EF4-FFF2-40B4-BE49-F238E27FC236}">
                <a16:creationId xmlns:a16="http://schemas.microsoft.com/office/drawing/2014/main" id="{64DC53E9-E2F4-DDDA-FD7F-D3C106B1F8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CF6382E-784D-4BC7-9705-E2E56828CFE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圆角矩形 6">
            <a:extLst>
              <a:ext uri="{FF2B5EF4-FFF2-40B4-BE49-F238E27FC236}">
                <a16:creationId xmlns:a16="http://schemas.microsoft.com/office/drawing/2014/main" id="{BFEE28AC-09BC-1CDF-0646-980106F3B9E0}"/>
              </a:ext>
            </a:extLst>
          </p:cNvPr>
          <p:cNvSpPr/>
          <p:nvPr/>
        </p:nvSpPr>
        <p:spPr>
          <a:xfrm>
            <a:off x="4251325" y="1736725"/>
            <a:ext cx="1439863" cy="90011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空间</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波矢空间</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动量空间</a:t>
            </a:r>
          </a:p>
        </p:txBody>
      </p:sp>
      <p:sp>
        <p:nvSpPr>
          <p:cNvPr id="8" name="圆角矩形 7">
            <a:extLst>
              <a:ext uri="{FF2B5EF4-FFF2-40B4-BE49-F238E27FC236}">
                <a16:creationId xmlns:a16="http://schemas.microsoft.com/office/drawing/2014/main" id="{E21590AB-66FD-B6E6-F87B-B75A9F78F6B0}"/>
              </a:ext>
            </a:extLst>
          </p:cNvPr>
          <p:cNvSpPr/>
          <p:nvPr/>
        </p:nvSpPr>
        <p:spPr>
          <a:xfrm>
            <a:off x="6372225" y="1212850"/>
            <a:ext cx="1439863" cy="90011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状态密度</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/(2</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30000" dirty="0">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000" b="1" baseline="30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圆角矩形 8">
            <a:extLst>
              <a:ext uri="{FF2B5EF4-FFF2-40B4-BE49-F238E27FC236}">
                <a16:creationId xmlns:a16="http://schemas.microsoft.com/office/drawing/2014/main" id="{931E7208-4861-0E53-651A-F99F2B6EC484}"/>
              </a:ext>
            </a:extLst>
          </p:cNvPr>
          <p:cNvSpPr/>
          <p:nvPr/>
        </p:nvSpPr>
        <p:spPr>
          <a:xfrm>
            <a:off x="7596188" y="3465513"/>
            <a:ext cx="1439862" cy="90011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能态密度</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CE</a:t>
            </a:r>
            <a:r>
              <a:rPr lang="en-US" altLang="zh-CN" sz="2000" b="1" baseline="30000" dirty="0">
                <a:latin typeface="Times New Roman" panose="02020603050405020304" pitchFamily="18" charset="0"/>
                <a:ea typeface="微软雅黑" panose="020B0503020204020204" pitchFamily="34" charset="-122"/>
                <a:cs typeface="Times New Roman" panose="02020603050405020304" pitchFamily="18" charset="0"/>
              </a:rPr>
              <a:t>1/2</a:t>
            </a:r>
            <a:endParaRPr lang="zh-CN" altLang="en-US" sz="2000" b="1" baseline="30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圆角矩形 9">
            <a:extLst>
              <a:ext uri="{FF2B5EF4-FFF2-40B4-BE49-F238E27FC236}">
                <a16:creationId xmlns:a16="http://schemas.microsoft.com/office/drawing/2014/main" id="{03C3A89B-402A-034C-9BA3-13E50FDD90B5}"/>
              </a:ext>
            </a:extLst>
          </p:cNvPr>
          <p:cNvSpPr/>
          <p:nvPr/>
        </p:nvSpPr>
        <p:spPr>
          <a:xfrm>
            <a:off x="7580313" y="4724400"/>
            <a:ext cx="1439862" cy="900113"/>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费米分布</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圆角矩形 13">
            <a:extLst>
              <a:ext uri="{FF2B5EF4-FFF2-40B4-BE49-F238E27FC236}">
                <a16:creationId xmlns:a16="http://schemas.microsoft.com/office/drawing/2014/main" id="{2358106A-7073-B0C5-5631-56ED0C325271}"/>
              </a:ext>
            </a:extLst>
          </p:cNvPr>
          <p:cNvSpPr/>
          <p:nvPr/>
        </p:nvSpPr>
        <p:spPr>
          <a:xfrm>
            <a:off x="107950" y="1735138"/>
            <a:ext cx="1439863" cy="90011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自由电子</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E-k</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关系</a:t>
            </a:r>
          </a:p>
        </p:txBody>
      </p:sp>
      <p:sp>
        <p:nvSpPr>
          <p:cNvPr id="17" name="右箭头 16">
            <a:extLst>
              <a:ext uri="{FF2B5EF4-FFF2-40B4-BE49-F238E27FC236}">
                <a16:creationId xmlns:a16="http://schemas.microsoft.com/office/drawing/2014/main" id="{41DF2092-263D-8A40-5BF4-1A856A7DF391}"/>
              </a:ext>
            </a:extLst>
          </p:cNvPr>
          <p:cNvSpPr/>
          <p:nvPr/>
        </p:nvSpPr>
        <p:spPr>
          <a:xfrm>
            <a:off x="1619250" y="2005013"/>
            <a:ext cx="504825" cy="360362"/>
          </a:xfrm>
          <a:prstGeom prst="rightArrow">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圆角矩形 17">
            <a:extLst>
              <a:ext uri="{FF2B5EF4-FFF2-40B4-BE49-F238E27FC236}">
                <a16:creationId xmlns:a16="http://schemas.microsoft.com/office/drawing/2014/main" id="{39677974-D326-E90B-D9C9-D8C0CAEEB363}"/>
              </a:ext>
            </a:extLst>
          </p:cNvPr>
          <p:cNvSpPr/>
          <p:nvPr/>
        </p:nvSpPr>
        <p:spPr>
          <a:xfrm>
            <a:off x="2195513" y="1735138"/>
            <a:ext cx="1439862" cy="90011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离散化</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准连续</a:t>
            </a:r>
          </a:p>
        </p:txBody>
      </p:sp>
      <p:sp>
        <p:nvSpPr>
          <p:cNvPr id="19" name="右箭头 18">
            <a:extLst>
              <a:ext uri="{FF2B5EF4-FFF2-40B4-BE49-F238E27FC236}">
                <a16:creationId xmlns:a16="http://schemas.microsoft.com/office/drawing/2014/main" id="{5F01FBB4-6A31-C5F8-B4F2-702281492333}"/>
              </a:ext>
            </a:extLst>
          </p:cNvPr>
          <p:cNvSpPr/>
          <p:nvPr/>
        </p:nvSpPr>
        <p:spPr>
          <a:xfrm>
            <a:off x="3697288" y="2001838"/>
            <a:ext cx="504825" cy="360362"/>
          </a:xfrm>
          <a:prstGeom prst="rightArrow">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右箭头 20">
            <a:extLst>
              <a:ext uri="{FF2B5EF4-FFF2-40B4-BE49-F238E27FC236}">
                <a16:creationId xmlns:a16="http://schemas.microsoft.com/office/drawing/2014/main" id="{BC73DC53-33E0-F47C-639E-A47383B2DAB2}"/>
              </a:ext>
            </a:extLst>
          </p:cNvPr>
          <p:cNvSpPr/>
          <p:nvPr/>
        </p:nvSpPr>
        <p:spPr>
          <a:xfrm>
            <a:off x="5795963" y="1989138"/>
            <a:ext cx="504825" cy="360362"/>
          </a:xfrm>
          <a:prstGeom prst="rightArrow">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圆角矩形 21">
            <a:extLst>
              <a:ext uri="{FF2B5EF4-FFF2-40B4-BE49-F238E27FC236}">
                <a16:creationId xmlns:a16="http://schemas.microsoft.com/office/drawing/2014/main" id="{D46127B5-3BE2-E4F9-E60F-C9EC3D2844E5}"/>
              </a:ext>
            </a:extLst>
          </p:cNvPr>
          <p:cNvSpPr/>
          <p:nvPr/>
        </p:nvSpPr>
        <p:spPr>
          <a:xfrm>
            <a:off x="6372225" y="2241550"/>
            <a:ext cx="1439863" cy="90011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等能面为半径为</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的球面</a:t>
            </a:r>
            <a:endParaRPr lang="zh-CN" altLang="en-US" sz="2000" b="1" baseline="30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右箭头 23">
            <a:extLst>
              <a:ext uri="{FF2B5EF4-FFF2-40B4-BE49-F238E27FC236}">
                <a16:creationId xmlns:a16="http://schemas.microsoft.com/office/drawing/2014/main" id="{B0F7CC37-D967-74C7-3329-50D41C6319B6}"/>
              </a:ext>
            </a:extLst>
          </p:cNvPr>
          <p:cNvSpPr/>
          <p:nvPr/>
        </p:nvSpPr>
        <p:spPr>
          <a:xfrm rot="10800000">
            <a:off x="5076825" y="4394200"/>
            <a:ext cx="503238" cy="360363"/>
          </a:xfrm>
          <a:prstGeom prst="rightArrow">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圆角矩形 24">
            <a:extLst>
              <a:ext uri="{FF2B5EF4-FFF2-40B4-BE49-F238E27FC236}">
                <a16:creationId xmlns:a16="http://schemas.microsoft.com/office/drawing/2014/main" id="{62680E31-E658-CAE3-49E2-AAA573446FB0}"/>
              </a:ext>
            </a:extLst>
          </p:cNvPr>
          <p:cNvSpPr/>
          <p:nvPr/>
        </p:nvSpPr>
        <p:spPr>
          <a:xfrm>
            <a:off x="5651500" y="4113213"/>
            <a:ext cx="1441450" cy="9001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电子填充</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a:extLst>
              <a:ext uri="{FF2B5EF4-FFF2-40B4-BE49-F238E27FC236}">
                <a16:creationId xmlns:a16="http://schemas.microsoft.com/office/drawing/2014/main" id="{A024DA61-8077-4B03-760F-902EE01A4252}"/>
              </a:ext>
            </a:extLst>
          </p:cNvPr>
          <p:cNvGrpSpPr>
            <a:grpSpLocks/>
          </p:cNvGrpSpPr>
          <p:nvPr/>
        </p:nvGrpSpPr>
        <p:grpSpPr bwMode="auto">
          <a:xfrm>
            <a:off x="1042988" y="1052513"/>
            <a:ext cx="1657350" cy="949325"/>
            <a:chOff x="1042988" y="1052513"/>
            <a:chExt cx="1657350" cy="949325"/>
          </a:xfrm>
        </p:grpSpPr>
        <p:sp>
          <p:nvSpPr>
            <p:cNvPr id="15" name="TextBox 14">
              <a:extLst>
                <a:ext uri="{FF2B5EF4-FFF2-40B4-BE49-F238E27FC236}">
                  <a16:creationId xmlns:a16="http://schemas.microsoft.com/office/drawing/2014/main" id="{1C934FE3-CC10-5CEB-F4EE-1A422CC22A9A}"/>
                </a:ext>
              </a:extLst>
            </p:cNvPr>
            <p:cNvSpPr txBox="1"/>
            <p:nvPr/>
          </p:nvSpPr>
          <p:spPr>
            <a:xfrm>
              <a:off x="1042988" y="1052513"/>
              <a:ext cx="1657350" cy="5857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defRPr/>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晶体尺寸有限</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周期性边界条件</a:t>
              </a:r>
            </a:p>
          </p:txBody>
        </p:sp>
        <p:cxnSp>
          <p:nvCxnSpPr>
            <p:cNvPr id="29" name="直接箭头连接符 28">
              <a:extLst>
                <a:ext uri="{FF2B5EF4-FFF2-40B4-BE49-F238E27FC236}">
                  <a16:creationId xmlns:a16="http://schemas.microsoft.com/office/drawing/2014/main" id="{6F79626A-21AF-48F1-9FBE-ECAC51DC013F}"/>
                </a:ext>
              </a:extLst>
            </p:cNvPr>
            <p:cNvCxnSpPr>
              <a:stCxn id="15" idx="2"/>
            </p:cNvCxnSpPr>
            <p:nvPr/>
          </p:nvCxnSpPr>
          <p:spPr>
            <a:xfrm flipH="1">
              <a:off x="1871663" y="1638300"/>
              <a:ext cx="0" cy="36353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3334" name="TextBox 30">
            <a:extLst>
              <a:ext uri="{FF2B5EF4-FFF2-40B4-BE49-F238E27FC236}">
                <a16:creationId xmlns:a16="http://schemas.microsoft.com/office/drawing/2014/main" id="{B4DC43D3-8D1F-9731-0F6F-85C6CC355AAC}"/>
              </a:ext>
            </a:extLst>
          </p:cNvPr>
          <p:cNvSpPr txBox="1">
            <a:spLocks noChangeArrowheads="1"/>
          </p:cNvSpPr>
          <p:nvPr/>
        </p:nvSpPr>
        <p:spPr bwMode="auto">
          <a:xfrm>
            <a:off x="8126413" y="4292600"/>
            <a:ext cx="40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a:extLst>
              <a:ext uri="{FF2B5EF4-FFF2-40B4-BE49-F238E27FC236}">
                <a16:creationId xmlns:a16="http://schemas.microsoft.com/office/drawing/2014/main" id="{C141D891-5252-8FE6-8EB5-22001D38CA0A}"/>
              </a:ext>
            </a:extLst>
          </p:cNvPr>
          <p:cNvGrpSpPr>
            <a:grpSpLocks/>
          </p:cNvGrpSpPr>
          <p:nvPr/>
        </p:nvGrpSpPr>
        <p:grpSpPr bwMode="auto">
          <a:xfrm>
            <a:off x="7891463" y="2060575"/>
            <a:ext cx="1144587" cy="1320800"/>
            <a:chOff x="7891463" y="2060575"/>
            <a:chExt cx="1144587" cy="1320800"/>
          </a:xfrm>
        </p:grpSpPr>
        <p:sp>
          <p:nvSpPr>
            <p:cNvPr id="30" name="直角上箭头 29">
              <a:extLst>
                <a:ext uri="{FF2B5EF4-FFF2-40B4-BE49-F238E27FC236}">
                  <a16:creationId xmlns:a16="http://schemas.microsoft.com/office/drawing/2014/main" id="{7685D47C-802A-59E1-5B00-01E36B9628A9}"/>
                </a:ext>
              </a:extLst>
            </p:cNvPr>
            <p:cNvSpPr/>
            <p:nvPr/>
          </p:nvSpPr>
          <p:spPr>
            <a:xfrm rot="10800000" flipH="1">
              <a:off x="7891463" y="2060575"/>
              <a:ext cx="928687" cy="1320800"/>
            </a:xfrm>
            <a:prstGeom prst="bentUpArrow">
              <a:avLst>
                <a:gd name="adj1" fmla="val 19534"/>
                <a:gd name="adj2" fmla="val 16117"/>
                <a:gd name="adj3" fmla="val 25000"/>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TextBox 31">
              <a:extLst>
                <a:ext uri="{FF2B5EF4-FFF2-40B4-BE49-F238E27FC236}">
                  <a16:creationId xmlns:a16="http://schemas.microsoft.com/office/drawing/2014/main" id="{C4F78492-A053-200A-4F33-F0054E04E9E7}"/>
                </a:ext>
              </a:extLst>
            </p:cNvPr>
            <p:cNvSpPr txBox="1"/>
            <p:nvPr/>
          </p:nvSpPr>
          <p:spPr>
            <a:xfrm>
              <a:off x="8107363" y="2514600"/>
              <a:ext cx="928687" cy="33813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defRPr/>
              </a:pP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rPr>
                <a:t>E-k</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关系</a:t>
              </a:r>
            </a:p>
          </p:txBody>
        </p:sp>
      </p:grpSp>
      <p:sp>
        <p:nvSpPr>
          <p:cNvPr id="33" name="圆角矩形 32">
            <a:extLst>
              <a:ext uri="{FF2B5EF4-FFF2-40B4-BE49-F238E27FC236}">
                <a16:creationId xmlns:a16="http://schemas.microsoft.com/office/drawing/2014/main" id="{4D075587-17EF-E88E-02CB-02788E3FC022}"/>
              </a:ext>
            </a:extLst>
          </p:cNvPr>
          <p:cNvSpPr/>
          <p:nvPr/>
        </p:nvSpPr>
        <p:spPr>
          <a:xfrm>
            <a:off x="3635375" y="4941888"/>
            <a:ext cx="1439863" cy="9001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&gt;0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K</a:t>
            </a:r>
            <a:endParaRPr lang="zh-CN" altLang="en-US" sz="20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圆角矩形 33">
            <a:extLst>
              <a:ext uri="{FF2B5EF4-FFF2-40B4-BE49-F238E27FC236}">
                <a16:creationId xmlns:a16="http://schemas.microsoft.com/office/drawing/2014/main" id="{EE7F1867-A955-8FBF-8503-9489C4103C2B}"/>
              </a:ext>
            </a:extLst>
          </p:cNvPr>
          <p:cNvSpPr/>
          <p:nvPr/>
        </p:nvSpPr>
        <p:spPr>
          <a:xfrm>
            <a:off x="3635375" y="3321050"/>
            <a:ext cx="1441450" cy="900113"/>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a:t>
            </a:r>
          </a:p>
          <a:p>
            <a:pPr algn="ctr" eaLnBrk="1" hangingPunct="1">
              <a:defRP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基态填充</a:t>
            </a:r>
          </a:p>
        </p:txBody>
      </p:sp>
      <p:sp>
        <p:nvSpPr>
          <p:cNvPr id="35" name="右箭头 34">
            <a:extLst>
              <a:ext uri="{FF2B5EF4-FFF2-40B4-BE49-F238E27FC236}">
                <a16:creationId xmlns:a16="http://schemas.microsoft.com/office/drawing/2014/main" id="{3D21D979-E9BF-9124-C5EA-105443CECCFB}"/>
              </a:ext>
            </a:extLst>
          </p:cNvPr>
          <p:cNvSpPr/>
          <p:nvPr/>
        </p:nvSpPr>
        <p:spPr>
          <a:xfrm rot="10800000">
            <a:off x="3059113" y="3573463"/>
            <a:ext cx="504825" cy="360362"/>
          </a:xfrm>
          <a:prstGeom prst="rightArrow">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TextBox 35">
            <a:extLst>
              <a:ext uri="{FF2B5EF4-FFF2-40B4-BE49-F238E27FC236}">
                <a16:creationId xmlns:a16="http://schemas.microsoft.com/office/drawing/2014/main" id="{6EC98E76-7A76-713A-D593-1A02E09CA25A}"/>
              </a:ext>
            </a:extLst>
          </p:cNvPr>
          <p:cNvSpPr txBox="1"/>
          <p:nvPr/>
        </p:nvSpPr>
        <p:spPr>
          <a:xfrm>
            <a:off x="34925" y="3789363"/>
            <a:ext cx="1439863"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费米半径</a:t>
            </a:r>
          </a:p>
        </p:txBody>
      </p:sp>
      <p:sp>
        <p:nvSpPr>
          <p:cNvPr id="37" name="TextBox 36">
            <a:extLst>
              <a:ext uri="{FF2B5EF4-FFF2-40B4-BE49-F238E27FC236}">
                <a16:creationId xmlns:a16="http://schemas.microsoft.com/office/drawing/2014/main" id="{D3FDFAD9-3068-0523-90BE-70CAB47413B9}"/>
              </a:ext>
            </a:extLst>
          </p:cNvPr>
          <p:cNvSpPr txBox="1"/>
          <p:nvPr/>
        </p:nvSpPr>
        <p:spPr>
          <a:xfrm>
            <a:off x="1547813" y="3284538"/>
            <a:ext cx="1439862"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费米面</a:t>
            </a:r>
          </a:p>
        </p:txBody>
      </p:sp>
      <p:sp>
        <p:nvSpPr>
          <p:cNvPr id="38" name="矩形 37">
            <a:extLst>
              <a:ext uri="{FF2B5EF4-FFF2-40B4-BE49-F238E27FC236}">
                <a16:creationId xmlns:a16="http://schemas.microsoft.com/office/drawing/2014/main" id="{E5A85EB8-0AA8-B5A5-D249-E85BA57CC07D}"/>
              </a:ext>
            </a:extLst>
          </p:cNvPr>
          <p:cNvSpPr/>
          <p:nvPr/>
        </p:nvSpPr>
        <p:spPr>
          <a:xfrm>
            <a:off x="7596188" y="5732463"/>
            <a:ext cx="1371600" cy="369887"/>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费米能级</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F</a:t>
            </a:r>
            <a:endParaRPr lang="zh-CN" altLang="en-US" b="1" i="1" baseline="-25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TextBox 38">
            <a:extLst>
              <a:ext uri="{FF2B5EF4-FFF2-40B4-BE49-F238E27FC236}">
                <a16:creationId xmlns:a16="http://schemas.microsoft.com/office/drawing/2014/main" id="{19C4F601-765D-64E2-7E10-50A068282EBB}"/>
              </a:ext>
            </a:extLst>
          </p:cNvPr>
          <p:cNvSpPr txBox="1"/>
          <p:nvPr/>
        </p:nvSpPr>
        <p:spPr>
          <a:xfrm>
            <a:off x="1547813" y="3789363"/>
            <a:ext cx="1439862"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费米温度</a:t>
            </a:r>
          </a:p>
        </p:txBody>
      </p:sp>
      <p:sp>
        <p:nvSpPr>
          <p:cNvPr id="40" name="矩形 39">
            <a:extLst>
              <a:ext uri="{FF2B5EF4-FFF2-40B4-BE49-F238E27FC236}">
                <a16:creationId xmlns:a16="http://schemas.microsoft.com/office/drawing/2014/main" id="{37AC4613-B089-B3C6-CB3B-C22B1729659B}"/>
              </a:ext>
            </a:extLst>
          </p:cNvPr>
          <p:cNvSpPr/>
          <p:nvPr/>
        </p:nvSpPr>
        <p:spPr>
          <a:xfrm>
            <a:off x="34925" y="3284538"/>
            <a:ext cx="1439863"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费米球</a:t>
            </a:r>
          </a:p>
        </p:txBody>
      </p:sp>
      <p:sp>
        <p:nvSpPr>
          <p:cNvPr id="41" name="右箭头 40">
            <a:extLst>
              <a:ext uri="{FF2B5EF4-FFF2-40B4-BE49-F238E27FC236}">
                <a16:creationId xmlns:a16="http://schemas.microsoft.com/office/drawing/2014/main" id="{8C6031EF-FA18-1FAD-02FF-A7ED82764EAE}"/>
              </a:ext>
            </a:extLst>
          </p:cNvPr>
          <p:cNvSpPr/>
          <p:nvPr/>
        </p:nvSpPr>
        <p:spPr>
          <a:xfrm rot="10800000">
            <a:off x="3059113" y="5229225"/>
            <a:ext cx="504825" cy="360363"/>
          </a:xfrm>
          <a:prstGeom prst="rightArrow">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TextBox 41">
            <a:extLst>
              <a:ext uri="{FF2B5EF4-FFF2-40B4-BE49-F238E27FC236}">
                <a16:creationId xmlns:a16="http://schemas.microsoft.com/office/drawing/2014/main" id="{4D657E0C-CA6F-B615-FAD5-A024F8A72606}"/>
              </a:ext>
            </a:extLst>
          </p:cNvPr>
          <p:cNvSpPr txBox="1"/>
          <p:nvPr/>
        </p:nvSpPr>
        <p:spPr>
          <a:xfrm>
            <a:off x="34925" y="5445125"/>
            <a:ext cx="2952750"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费米能级略微减小</a:t>
            </a:r>
          </a:p>
        </p:txBody>
      </p:sp>
      <p:sp>
        <p:nvSpPr>
          <p:cNvPr id="45" name="矩形 44">
            <a:extLst>
              <a:ext uri="{FF2B5EF4-FFF2-40B4-BE49-F238E27FC236}">
                <a16:creationId xmlns:a16="http://schemas.microsoft.com/office/drawing/2014/main" id="{66F74667-0B75-3BBD-EB46-E98AF3D23E9A}"/>
              </a:ext>
            </a:extLst>
          </p:cNvPr>
          <p:cNvSpPr/>
          <p:nvPr/>
        </p:nvSpPr>
        <p:spPr>
          <a:xfrm>
            <a:off x="34925" y="4941888"/>
            <a:ext cx="2952750" cy="3698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仅费米面附近的电子被激发</a:t>
            </a:r>
          </a:p>
        </p:txBody>
      </p:sp>
      <p:grpSp>
        <p:nvGrpSpPr>
          <p:cNvPr id="5" name="组合 4">
            <a:extLst>
              <a:ext uri="{FF2B5EF4-FFF2-40B4-BE49-F238E27FC236}">
                <a16:creationId xmlns:a16="http://schemas.microsoft.com/office/drawing/2014/main" id="{B418768B-C1C8-A6D5-8FF7-664BEA66757F}"/>
              </a:ext>
            </a:extLst>
          </p:cNvPr>
          <p:cNvGrpSpPr>
            <a:grpSpLocks/>
          </p:cNvGrpSpPr>
          <p:nvPr/>
        </p:nvGrpSpPr>
        <p:grpSpPr bwMode="auto">
          <a:xfrm>
            <a:off x="7164388" y="4292600"/>
            <a:ext cx="534987" cy="431800"/>
            <a:chOff x="7164388" y="4293096"/>
            <a:chExt cx="534441" cy="431304"/>
          </a:xfrm>
        </p:grpSpPr>
        <p:sp>
          <p:nvSpPr>
            <p:cNvPr id="27" name="右箭头 26">
              <a:extLst>
                <a:ext uri="{FF2B5EF4-FFF2-40B4-BE49-F238E27FC236}">
                  <a16:creationId xmlns:a16="http://schemas.microsoft.com/office/drawing/2014/main" id="{C532087C-AE11-FA83-3D53-2869FB06EA5A}"/>
                </a:ext>
              </a:extLst>
            </p:cNvPr>
            <p:cNvSpPr/>
            <p:nvPr/>
          </p:nvSpPr>
          <p:spPr>
            <a:xfrm rot="10800000">
              <a:off x="7164388" y="4366037"/>
              <a:ext cx="502723" cy="358363"/>
            </a:xfrm>
            <a:prstGeom prst="rightArrow">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5392" name="对象 3">
              <a:extLst>
                <a:ext uri="{FF2B5EF4-FFF2-40B4-BE49-F238E27FC236}">
                  <a16:creationId xmlns:a16="http://schemas.microsoft.com/office/drawing/2014/main" id="{19BA911D-BC13-DE27-B3D1-E8C435286D25}"/>
                </a:ext>
              </a:extLst>
            </p:cNvPr>
            <p:cNvGraphicFramePr>
              <a:graphicFrameLocks noChangeAspect="1"/>
            </p:cNvGraphicFramePr>
            <p:nvPr/>
          </p:nvGraphicFramePr>
          <p:xfrm>
            <a:off x="7308304" y="4293096"/>
            <a:ext cx="390525" cy="426027"/>
          </p:xfrm>
          <a:graphic>
            <a:graphicData uri="http://schemas.openxmlformats.org/presentationml/2006/ole">
              <mc:AlternateContent xmlns:mc="http://schemas.openxmlformats.org/markup-compatibility/2006">
                <mc:Choice xmlns:v="urn:schemas-microsoft-com:vml" Requires="v">
                  <p:oleObj name="Equation" r:id="rId3" imgW="139639" imgH="152334" progId="Equation.DSMT4">
                    <p:embed/>
                  </p:oleObj>
                </mc:Choice>
                <mc:Fallback>
                  <p:oleObj name="Equation" r:id="rId3" imgW="139639" imgH="152334"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304" y="4293096"/>
                          <a:ext cx="390525" cy="426027"/>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nodeType="afterGroup">
                            <p:stCondLst>
                              <p:cond delay="1000"/>
                            </p:stCondLst>
                            <p:childTnLst>
                              <p:par>
                                <p:cTn id="17" presetID="1"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13334"/>
                                        </p:tgtEl>
                                        <p:attrNameLst>
                                          <p:attrName>style.visibility</p:attrName>
                                        </p:attrNameLst>
                                      </p:cBhvr>
                                      <p:to>
                                        <p:strVal val="visible"/>
                                      </p:to>
                                    </p:set>
                                  </p:childTnLst>
                                </p:cTn>
                              </p:par>
                            </p:childTnLst>
                          </p:cTn>
                        </p:par>
                        <p:par>
                          <p:cTn id="56" fill="hold" nodeType="afterGroup">
                            <p:stCondLst>
                              <p:cond delay="0"/>
                            </p:stCondLst>
                            <p:childTnLst>
                              <p:par>
                                <p:cTn id="57" presetID="22" presetClass="entr" presetSubtype="2"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right)">
                                      <p:cBhvr>
                                        <p:cTn id="59" dur="500"/>
                                        <p:tgtEl>
                                          <p:spTgt spid="5"/>
                                        </p:tgtEl>
                                      </p:cBhvr>
                                    </p:animEffect>
                                  </p:childTnLst>
                                </p:cTn>
                              </p:par>
                            </p:childTnLst>
                          </p:cTn>
                        </p:par>
                        <p:par>
                          <p:cTn id="60" fill="hold" nodeType="afterGroup">
                            <p:stCondLst>
                              <p:cond delay="500"/>
                            </p:stCondLst>
                            <p:childTnLst>
                              <p:par>
                                <p:cTn id="61" presetID="1" presetClass="entr" presetSubtype="0"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2"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right)">
                                      <p:cBhvr>
                                        <p:cTn id="67" dur="500"/>
                                        <p:tgtEl>
                                          <p:spTgt spid="24"/>
                                        </p:tgtEl>
                                      </p:cBhvr>
                                    </p:animEffect>
                                  </p:childTnLst>
                                </p:cTn>
                              </p:par>
                            </p:childTnLst>
                          </p:cTn>
                        </p:par>
                        <p:par>
                          <p:cTn id="68" fill="hold" nodeType="afterGroup">
                            <p:stCondLst>
                              <p:cond delay="500"/>
                            </p:stCondLst>
                            <p:childTnLst>
                              <p:par>
                                <p:cTn id="69" presetID="1" presetClass="entr" presetSubtype="0"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2" fill="hold"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right)">
                                      <p:cBhvr>
                                        <p:cTn id="77" dur="500"/>
                                        <p:tgtEl>
                                          <p:spTgt spid="35"/>
                                        </p:tgtEl>
                                      </p:cBhvr>
                                    </p:animEffect>
                                  </p:childTnLst>
                                </p:cTn>
                              </p:par>
                            </p:childTnLst>
                          </p:cTn>
                        </p:par>
                        <p:par>
                          <p:cTn id="78" fill="hold" nodeType="afterGroup">
                            <p:stCondLst>
                              <p:cond delay="500"/>
                            </p:stCondLst>
                            <p:childTnLst>
                              <p:par>
                                <p:cTn id="79" presetID="1" presetClass="entr" presetSubtype="0"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2" fill="hold" nodeType="click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right)">
                                      <p:cBhvr>
                                        <p:cTn id="91" dur="500"/>
                                        <p:tgtEl>
                                          <p:spTgt spid="41"/>
                                        </p:tgtEl>
                                      </p:cBhvr>
                                    </p:animEffect>
                                  </p:childTnLst>
                                </p:cTn>
                              </p:par>
                            </p:childTnLst>
                          </p:cTn>
                        </p:par>
                        <p:par>
                          <p:cTn id="92" fill="hold" nodeType="afterGroup">
                            <p:stCondLst>
                              <p:cond delay="500"/>
                            </p:stCondLst>
                            <p:childTnLst>
                              <p:par>
                                <p:cTn id="93" presetID="1" presetClass="entr" presetSubtype="0" fill="hold" nodeType="after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4" grpId="0" animBg="1"/>
      <p:bldP spid="17" grpId="0" animBg="1"/>
      <p:bldP spid="18" grpId="0" animBg="1"/>
      <p:bldP spid="19" grpId="0" animBg="1"/>
      <p:bldP spid="21" grpId="0" animBg="1"/>
      <p:bldP spid="22" grpId="0" animBg="1"/>
      <p:bldP spid="24" grpId="0" animBg="1"/>
      <p:bldP spid="25" grpId="0" animBg="1"/>
      <p:bldP spid="13334" grpId="0"/>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C4CDD0A6-BA92-A0FB-571C-5928D2E1BE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FAFE7B-55B1-49A8-98B1-D7194D601CA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819" name="Rectangle 2">
            <a:extLst>
              <a:ext uri="{FF2B5EF4-FFF2-40B4-BE49-F238E27FC236}">
                <a16:creationId xmlns:a16="http://schemas.microsoft.com/office/drawing/2014/main" id="{FBAE15D8-2CBB-493E-4D75-EDE917A94CA3}"/>
              </a:ext>
            </a:extLst>
          </p:cNvPr>
          <p:cNvSpPr>
            <a:spLocks noGrp="1" noRot="1"/>
          </p:cNvSpPr>
          <p:nvPr>
            <p:ph type="title"/>
          </p:nvPr>
        </p:nvSpPr>
        <p:spPr>
          <a:xfrm>
            <a:off x="0" y="115888"/>
            <a:ext cx="9144000" cy="923925"/>
          </a:xfrm>
        </p:spPr>
        <p:txBody>
          <a:bodyPr/>
          <a:lstStyle/>
          <a:p>
            <a:pPr eaLnBrk="1" hangingPunct="1"/>
            <a:r>
              <a:rPr lang="zh-CN" altLang="en-US" sz="4000" b="1">
                <a:solidFill>
                  <a:srgbClr val="7030A0"/>
                </a:solidFill>
                <a:latin typeface="Times New Roman" panose="02020603050405020304" pitchFamily="18" charset="0"/>
                <a:cs typeface="Times New Roman" panose="02020603050405020304" pitchFamily="18" charset="0"/>
              </a:rPr>
              <a:t>推论：波函数与能量本征值的周期性</a:t>
            </a:r>
            <a:endParaRPr lang="en-US" altLang="zh-CN" sz="4000" b="1">
              <a:solidFill>
                <a:srgbClr val="7030A0"/>
              </a:solidFill>
              <a:latin typeface="Times New Roman" panose="02020603050405020304" pitchFamily="18" charset="0"/>
              <a:cs typeface="Times New Roman" panose="02020603050405020304" pitchFamily="18" charset="0"/>
            </a:endParaRPr>
          </a:p>
        </p:txBody>
      </p:sp>
      <p:sp>
        <p:nvSpPr>
          <p:cNvPr id="34820" name="Rectangle 3">
            <a:extLst>
              <a:ext uri="{FF2B5EF4-FFF2-40B4-BE49-F238E27FC236}">
                <a16:creationId xmlns:a16="http://schemas.microsoft.com/office/drawing/2014/main" id="{67399CB4-C47E-6CFA-8102-4DFF00424F01}"/>
              </a:ext>
            </a:extLst>
          </p:cNvPr>
          <p:cNvSpPr>
            <a:spLocks noGrp="1" noRot="1" noChangeArrowheads="1"/>
          </p:cNvSpPr>
          <p:nvPr>
            <p:ph type="body" idx="1"/>
          </p:nvPr>
        </p:nvSpPr>
        <p:spPr>
          <a:xfrm>
            <a:off x="457200" y="1125538"/>
            <a:ext cx="8229600" cy="5184775"/>
          </a:xfrm>
        </p:spPr>
        <p:txBody>
          <a:bodyPr/>
          <a:lstStyle/>
          <a:p>
            <a:pPr eaLnBrk="1" hangingPunct="1">
              <a:defRPr/>
            </a:pPr>
            <a:r>
              <a:rPr lang="en-US" altLang="zh-CN" sz="2800" b="1" i="1" dirty="0">
                <a:ea typeface="微软雅黑" panose="020B0503020204020204" pitchFamily="34" charset="-122"/>
              </a:rPr>
              <a:t>k</a:t>
            </a:r>
            <a:r>
              <a:rPr lang="zh-CN" altLang="en-US" sz="2800" b="1" dirty="0">
                <a:ea typeface="微软雅黑" panose="020B0503020204020204" pitchFamily="34" charset="-122"/>
              </a:rPr>
              <a:t>变化一个倒格矢，将完全不影响本征值</a:t>
            </a: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marL="0" indent="0" eaLnBrk="1" hangingPunct="1">
              <a:buFont typeface="Arial" panose="020B0604020202020204" pitchFamily="34" charset="0"/>
              <a:buNone/>
              <a:defRPr/>
            </a:pPr>
            <a:endParaRPr lang="en-US" altLang="zh-CN" sz="2800" b="1" dirty="0">
              <a:ea typeface="微软雅黑" panose="020B0503020204020204" pitchFamily="34" charset="-122"/>
            </a:endParaRPr>
          </a:p>
          <a:p>
            <a:pPr eaLnBrk="1" hangingPunct="1">
              <a:defRPr/>
            </a:pPr>
            <a:r>
              <a:rPr lang="zh-CN" altLang="en-US" sz="2800" b="1" dirty="0">
                <a:ea typeface="微软雅黑" panose="020B0503020204020204" pitchFamily="34" charset="-122"/>
              </a:rPr>
              <a:t>根据这个结论，</a:t>
            </a:r>
            <a:r>
              <a:rPr lang="en-US" altLang="zh-CN" sz="2800" b="1" i="1" dirty="0">
                <a:solidFill>
                  <a:srgbClr val="0000FF"/>
                </a:solidFill>
                <a:ea typeface="微软雅黑" panose="020B0503020204020204" pitchFamily="34" charset="-122"/>
              </a:rPr>
              <a:t>k</a:t>
            </a:r>
            <a:r>
              <a:rPr lang="zh-CN" altLang="en-US" sz="2800" b="1" dirty="0">
                <a:solidFill>
                  <a:srgbClr val="0000FF"/>
                </a:solidFill>
                <a:ea typeface="微软雅黑" panose="020B0503020204020204" pitchFamily="34" charset="-122"/>
              </a:rPr>
              <a:t>和</a:t>
            </a:r>
            <a:r>
              <a:rPr lang="en-US" altLang="zh-CN" sz="2800" b="1" i="1" dirty="0" err="1">
                <a:solidFill>
                  <a:srgbClr val="0000FF"/>
                </a:solidFill>
                <a:ea typeface="微软雅黑" panose="020B0503020204020204" pitchFamily="34" charset="-122"/>
              </a:rPr>
              <a:t>k</a:t>
            </a:r>
            <a:r>
              <a:rPr lang="en-US" altLang="zh-CN" sz="2800" b="1" dirty="0" err="1">
                <a:solidFill>
                  <a:srgbClr val="0000FF"/>
                </a:solidFill>
                <a:ea typeface="微软雅黑" panose="020B0503020204020204" pitchFamily="34" charset="-122"/>
              </a:rPr>
              <a:t>+</a:t>
            </a:r>
            <a:r>
              <a:rPr lang="en-US" altLang="zh-CN" sz="2800" b="1" i="1" dirty="0" err="1">
                <a:solidFill>
                  <a:srgbClr val="0000FF"/>
                </a:solidFill>
                <a:ea typeface="微软雅黑" panose="020B0503020204020204" pitchFamily="34" charset="-122"/>
              </a:rPr>
              <a:t>G</a:t>
            </a:r>
            <a:r>
              <a:rPr lang="zh-CN" altLang="en-US" sz="2800" b="1" dirty="0">
                <a:solidFill>
                  <a:srgbClr val="0000FF"/>
                </a:solidFill>
                <a:ea typeface="微软雅黑" panose="020B0503020204020204" pitchFamily="34" charset="-122"/>
              </a:rPr>
              <a:t>本质上描述的是同一量子态</a:t>
            </a:r>
            <a:endParaRPr lang="en-US" altLang="zh-CN" sz="2800" b="1" dirty="0">
              <a:solidFill>
                <a:srgbClr val="0000FF"/>
              </a:solidFill>
              <a:ea typeface="微软雅黑" panose="020B0503020204020204" pitchFamily="34" charset="-122"/>
            </a:endParaRPr>
          </a:p>
        </p:txBody>
      </p:sp>
      <p:sp>
        <p:nvSpPr>
          <p:cNvPr id="34821" name="TextBox 6">
            <a:extLst>
              <a:ext uri="{FF2B5EF4-FFF2-40B4-BE49-F238E27FC236}">
                <a16:creationId xmlns:a16="http://schemas.microsoft.com/office/drawing/2014/main" id="{12B3FEAC-BC45-17AE-15EA-A68EE7D97B9F}"/>
              </a:ext>
            </a:extLst>
          </p:cNvPr>
          <p:cNvSpPr txBox="1">
            <a:spLocks noChangeArrowheads="1"/>
          </p:cNvSpPr>
          <p:nvPr/>
        </p:nvSpPr>
        <p:spPr bwMode="auto">
          <a:xfrm>
            <a:off x="1265238" y="2835275"/>
            <a:ext cx="3988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作用于               ，则有：</a:t>
            </a:r>
            <a:endParaRPr lang="zh-CN" altLang="en-US" sz="24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4822" name="Object 8">
            <a:extLst>
              <a:ext uri="{FF2B5EF4-FFF2-40B4-BE49-F238E27FC236}">
                <a16:creationId xmlns:a16="http://schemas.microsoft.com/office/drawing/2014/main" id="{F80FD204-475A-FCB9-CD1A-768C007F357D}"/>
              </a:ext>
            </a:extLst>
          </p:cNvPr>
          <p:cNvGraphicFramePr>
            <a:graphicFrameLocks noChangeAspect="1"/>
          </p:cNvGraphicFramePr>
          <p:nvPr>
            <p:extLst>
              <p:ext uri="{D42A27DB-BD31-4B8C-83A1-F6EECF244321}">
                <p14:modId xmlns:p14="http://schemas.microsoft.com/office/powerpoint/2010/main" val="1137441656"/>
              </p:ext>
            </p:extLst>
          </p:nvPr>
        </p:nvGraphicFramePr>
        <p:xfrm>
          <a:off x="829172" y="3278188"/>
          <a:ext cx="7487244" cy="730250"/>
        </p:xfrm>
        <a:graphic>
          <a:graphicData uri="http://schemas.openxmlformats.org/presentationml/2006/ole">
            <mc:AlternateContent xmlns:mc="http://schemas.openxmlformats.org/markup-compatibility/2006">
              <mc:Choice xmlns:v="urn:schemas-microsoft-com:vml" Requires="v">
                <p:oleObj name="Equation" r:id="rId2" imgW="2819160" imgH="279360" progId="Equation.DSMT4">
                  <p:embed/>
                </p:oleObj>
              </mc:Choice>
              <mc:Fallback>
                <p:oleObj name="Equation" r:id="rId2" imgW="2819160" imgH="279360" progId="Equation.DSMT4">
                  <p:embed/>
                  <p:pic>
                    <p:nvPicPr>
                      <p:cNvPr id="0" name="Object 8"/>
                      <p:cNvPicPr>
                        <a:picLocks noChangeAspect="1" noChangeArrowheads="1"/>
                      </p:cNvPicPr>
                      <p:nvPr/>
                    </p:nvPicPr>
                    <p:blipFill>
                      <a:blip r:embed="rId3"/>
                      <a:srcRect/>
                      <a:stretch>
                        <a:fillRect/>
                      </a:stretch>
                    </p:blipFill>
                    <p:spPr bwMode="auto">
                      <a:xfrm>
                        <a:off x="829172" y="3278188"/>
                        <a:ext cx="7487244" cy="730250"/>
                      </a:xfrm>
                      <a:prstGeom prst="rect">
                        <a:avLst/>
                      </a:prstGeom>
                      <a:noFill/>
                      <a:ln>
                        <a:noFill/>
                      </a:ln>
                    </p:spPr>
                  </p:pic>
                </p:oleObj>
              </mc:Fallback>
            </mc:AlternateContent>
          </a:graphicData>
        </a:graphic>
      </p:graphicFrame>
      <p:graphicFrame>
        <p:nvGraphicFramePr>
          <p:cNvPr id="34823" name="Object 9">
            <a:extLst>
              <a:ext uri="{FF2B5EF4-FFF2-40B4-BE49-F238E27FC236}">
                <a16:creationId xmlns:a16="http://schemas.microsoft.com/office/drawing/2014/main" id="{B54B36AC-283B-AEF9-CD31-A961FC126158}"/>
              </a:ext>
            </a:extLst>
          </p:cNvPr>
          <p:cNvGraphicFramePr>
            <a:graphicFrameLocks noChangeAspect="1"/>
          </p:cNvGraphicFramePr>
          <p:nvPr>
            <p:extLst>
              <p:ext uri="{D42A27DB-BD31-4B8C-83A1-F6EECF244321}">
                <p14:modId xmlns:p14="http://schemas.microsoft.com/office/powerpoint/2010/main" val="682812478"/>
              </p:ext>
            </p:extLst>
          </p:nvPr>
        </p:nvGraphicFramePr>
        <p:xfrm>
          <a:off x="2823791" y="2794000"/>
          <a:ext cx="1100137" cy="514350"/>
        </p:xfrm>
        <a:graphic>
          <a:graphicData uri="http://schemas.openxmlformats.org/presentationml/2006/ole">
            <mc:AlternateContent xmlns:mc="http://schemas.openxmlformats.org/markup-compatibility/2006">
              <mc:Choice xmlns:v="urn:schemas-microsoft-com:vml" Requires="v">
                <p:oleObj name="Equation" r:id="rId4" imgW="545760" imgH="253800" progId="Equation.DSMT4">
                  <p:embed/>
                </p:oleObj>
              </mc:Choice>
              <mc:Fallback>
                <p:oleObj name="Equation" r:id="rId4" imgW="545760" imgH="253800" progId="Equation.DSMT4">
                  <p:embed/>
                  <p:pic>
                    <p:nvPicPr>
                      <p:cNvPr id="0" name="Object 9"/>
                      <p:cNvPicPr>
                        <a:picLocks noChangeAspect="1" noChangeArrowheads="1"/>
                      </p:cNvPicPr>
                      <p:nvPr/>
                    </p:nvPicPr>
                    <p:blipFill>
                      <a:blip r:embed="rId5"/>
                      <a:srcRect/>
                      <a:stretch>
                        <a:fillRect/>
                      </a:stretch>
                    </p:blipFill>
                    <p:spPr bwMode="auto">
                      <a:xfrm>
                        <a:off x="2823791" y="2794000"/>
                        <a:ext cx="11001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4" name="Object 10">
            <a:extLst>
              <a:ext uri="{FF2B5EF4-FFF2-40B4-BE49-F238E27FC236}">
                <a16:creationId xmlns:a16="http://schemas.microsoft.com/office/drawing/2014/main" id="{DFE2DBB5-211D-18DE-3B5C-284912A2362C}"/>
              </a:ext>
            </a:extLst>
          </p:cNvPr>
          <p:cNvGraphicFramePr>
            <a:graphicFrameLocks noChangeAspect="1"/>
          </p:cNvGraphicFramePr>
          <p:nvPr>
            <p:extLst>
              <p:ext uri="{D42A27DB-BD31-4B8C-83A1-F6EECF244321}">
                <p14:modId xmlns:p14="http://schemas.microsoft.com/office/powerpoint/2010/main" val="3407271931"/>
              </p:ext>
            </p:extLst>
          </p:nvPr>
        </p:nvGraphicFramePr>
        <p:xfrm>
          <a:off x="1479550" y="4941888"/>
          <a:ext cx="2960688" cy="617537"/>
        </p:xfrm>
        <a:graphic>
          <a:graphicData uri="http://schemas.openxmlformats.org/presentationml/2006/ole">
            <mc:AlternateContent xmlns:mc="http://schemas.openxmlformats.org/markup-compatibility/2006">
              <mc:Choice xmlns:v="urn:schemas-microsoft-com:vml" Requires="v">
                <p:oleObj name="Equation" r:id="rId6" imgW="1218960" imgH="253800" progId="Equation.DSMT4">
                  <p:embed/>
                </p:oleObj>
              </mc:Choice>
              <mc:Fallback>
                <p:oleObj name="Equation" r:id="rId6" imgW="1218960" imgH="253800" progId="Equation.DSMT4">
                  <p:embed/>
                  <p:pic>
                    <p:nvPicPr>
                      <p:cNvPr id="0" name="Object 10"/>
                      <p:cNvPicPr>
                        <a:picLocks noChangeAspect="1" noChangeArrowheads="1"/>
                      </p:cNvPicPr>
                      <p:nvPr/>
                    </p:nvPicPr>
                    <p:blipFill>
                      <a:blip r:embed="rId7"/>
                      <a:srcRect/>
                      <a:stretch>
                        <a:fillRect/>
                      </a:stretch>
                    </p:blipFill>
                    <p:spPr bwMode="auto">
                      <a:xfrm>
                        <a:off x="1479550" y="4941888"/>
                        <a:ext cx="2960688" cy="61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7" name="矩形 12">
            <a:extLst>
              <a:ext uri="{FF2B5EF4-FFF2-40B4-BE49-F238E27FC236}">
                <a16:creationId xmlns:a16="http://schemas.microsoft.com/office/drawing/2014/main" id="{EF4C1989-6666-12CD-81B4-7078D013BA75}"/>
              </a:ext>
            </a:extLst>
          </p:cNvPr>
          <p:cNvSpPr>
            <a:spLocks noChangeArrowheads="1"/>
          </p:cNvSpPr>
          <p:nvPr/>
        </p:nvSpPr>
        <p:spPr bwMode="auto">
          <a:xfrm>
            <a:off x="1266825" y="4032746"/>
            <a:ext cx="66182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            与          有共同的本征值        ，所以</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代表等价的状态，即</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4828" name="对象 1">
            <a:extLst>
              <a:ext uri="{FF2B5EF4-FFF2-40B4-BE49-F238E27FC236}">
                <a16:creationId xmlns:a16="http://schemas.microsoft.com/office/drawing/2014/main" id="{6A672368-169B-280D-AC4C-09646EA81B60}"/>
              </a:ext>
            </a:extLst>
          </p:cNvPr>
          <p:cNvGraphicFramePr>
            <a:graphicFrameLocks noChangeAspect="1"/>
          </p:cNvGraphicFramePr>
          <p:nvPr>
            <p:extLst>
              <p:ext uri="{D42A27DB-BD31-4B8C-83A1-F6EECF244321}">
                <p14:modId xmlns:p14="http://schemas.microsoft.com/office/powerpoint/2010/main" val="3594522771"/>
              </p:ext>
            </p:extLst>
          </p:nvPr>
        </p:nvGraphicFramePr>
        <p:xfrm>
          <a:off x="4667250" y="4937125"/>
          <a:ext cx="2962275" cy="614363"/>
        </p:xfrm>
        <a:graphic>
          <a:graphicData uri="http://schemas.openxmlformats.org/presentationml/2006/ole">
            <mc:AlternateContent xmlns:mc="http://schemas.openxmlformats.org/markup-compatibility/2006">
              <mc:Choice xmlns:v="urn:schemas-microsoft-com:vml" Requires="v">
                <p:oleObj name="Equation" r:id="rId8" imgW="1218960" imgH="253800" progId="Equation.DSMT4">
                  <p:embed/>
                </p:oleObj>
              </mc:Choice>
              <mc:Fallback>
                <p:oleObj name="Equation" r:id="rId8" imgW="1218960" imgH="253800" progId="Equation.DSMT4">
                  <p:embed/>
                  <p:pic>
                    <p:nvPicPr>
                      <p:cNvPr id="0" name="对象 1"/>
                      <p:cNvPicPr>
                        <a:picLocks noChangeAspect="1" noChangeArrowheads="1"/>
                      </p:cNvPicPr>
                      <p:nvPr/>
                    </p:nvPicPr>
                    <p:blipFill>
                      <a:blip r:embed="rId9"/>
                      <a:srcRect/>
                      <a:stretch>
                        <a:fillRect/>
                      </a:stretch>
                    </p:blipFill>
                    <p:spPr bwMode="auto">
                      <a:xfrm>
                        <a:off x="4667250" y="4937125"/>
                        <a:ext cx="2962275"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9" name="对象 1">
            <a:extLst>
              <a:ext uri="{FF2B5EF4-FFF2-40B4-BE49-F238E27FC236}">
                <a16:creationId xmlns:a16="http://schemas.microsoft.com/office/drawing/2014/main" id="{8A8EF2A7-03EA-2A54-20EC-28EC74C2DA20}"/>
              </a:ext>
            </a:extLst>
          </p:cNvPr>
          <p:cNvGraphicFramePr>
            <a:graphicFrameLocks noChangeAspect="1"/>
          </p:cNvGraphicFramePr>
          <p:nvPr>
            <p:extLst>
              <p:ext uri="{D42A27DB-BD31-4B8C-83A1-F6EECF244321}">
                <p14:modId xmlns:p14="http://schemas.microsoft.com/office/powerpoint/2010/main" val="2106988066"/>
              </p:ext>
            </p:extLst>
          </p:nvPr>
        </p:nvGraphicFramePr>
        <p:xfrm>
          <a:off x="1979613" y="2205038"/>
          <a:ext cx="5186362" cy="633412"/>
        </p:xfrm>
        <a:graphic>
          <a:graphicData uri="http://schemas.openxmlformats.org/presentationml/2006/ole">
            <mc:AlternateContent xmlns:mc="http://schemas.openxmlformats.org/markup-compatibility/2006">
              <mc:Choice xmlns:v="urn:schemas-microsoft-com:vml" Requires="v">
                <p:oleObj name="Equation" r:id="rId10" imgW="2286000" imgH="279360" progId="Equation.DSMT4">
                  <p:embed/>
                </p:oleObj>
              </mc:Choice>
              <mc:Fallback>
                <p:oleObj name="Equation" r:id="rId10" imgW="2286000" imgH="279360" progId="Equation.DSMT4">
                  <p:embed/>
                  <p:pic>
                    <p:nvPicPr>
                      <p:cNvPr id="0" name="对象 1"/>
                      <p:cNvPicPr>
                        <a:picLocks noChangeAspect="1" noChangeArrowheads="1"/>
                      </p:cNvPicPr>
                      <p:nvPr/>
                    </p:nvPicPr>
                    <p:blipFill>
                      <a:blip r:embed="rId11"/>
                      <a:srcRect/>
                      <a:stretch>
                        <a:fillRect/>
                      </a:stretch>
                    </p:blipFill>
                    <p:spPr bwMode="auto">
                      <a:xfrm>
                        <a:off x="1979613" y="2205038"/>
                        <a:ext cx="5186362"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0" name="TextBox 6">
            <a:extLst>
              <a:ext uri="{FF2B5EF4-FFF2-40B4-BE49-F238E27FC236}">
                <a16:creationId xmlns:a16="http://schemas.microsoft.com/office/drawing/2014/main" id="{D5AB2DB3-D220-6DD2-028E-1AA0BB0970DD}"/>
              </a:ext>
            </a:extLst>
          </p:cNvPr>
          <p:cNvSpPr txBox="1">
            <a:spLocks noChangeArrowheads="1"/>
          </p:cNvSpPr>
          <p:nvPr/>
        </p:nvSpPr>
        <p:spPr bwMode="auto">
          <a:xfrm>
            <a:off x="1265238" y="1754188"/>
            <a:ext cx="36814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作用于           ，则有：</a:t>
            </a:r>
            <a:endParaRPr lang="zh-CN" altLang="en-US" sz="24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4831" name="对象 2">
            <a:extLst>
              <a:ext uri="{FF2B5EF4-FFF2-40B4-BE49-F238E27FC236}">
                <a16:creationId xmlns:a16="http://schemas.microsoft.com/office/drawing/2014/main" id="{2AF9E64F-E0F5-01E7-DB62-B29C1141BFA0}"/>
              </a:ext>
            </a:extLst>
          </p:cNvPr>
          <p:cNvGraphicFramePr>
            <a:graphicFrameLocks noChangeAspect="1"/>
          </p:cNvGraphicFramePr>
          <p:nvPr>
            <p:extLst>
              <p:ext uri="{D42A27DB-BD31-4B8C-83A1-F6EECF244321}">
                <p14:modId xmlns:p14="http://schemas.microsoft.com/office/powerpoint/2010/main" val="445142794"/>
              </p:ext>
            </p:extLst>
          </p:nvPr>
        </p:nvGraphicFramePr>
        <p:xfrm>
          <a:off x="2724150" y="1741488"/>
          <a:ext cx="841375" cy="511175"/>
        </p:xfrm>
        <a:graphic>
          <a:graphicData uri="http://schemas.openxmlformats.org/presentationml/2006/ole">
            <mc:AlternateContent xmlns:mc="http://schemas.openxmlformats.org/markup-compatibility/2006">
              <mc:Choice xmlns:v="urn:schemas-microsoft-com:vml" Requires="v">
                <p:oleObj name="Equation" r:id="rId12" imgW="419040" imgH="253800" progId="Equation.DSMT4">
                  <p:embed/>
                </p:oleObj>
              </mc:Choice>
              <mc:Fallback>
                <p:oleObj name="Equation" r:id="rId12" imgW="419040" imgH="253800" progId="Equation.DSMT4">
                  <p:embed/>
                  <p:pic>
                    <p:nvPicPr>
                      <p:cNvPr id="0" name="对象 2"/>
                      <p:cNvPicPr>
                        <a:picLocks noChangeAspect="1" noChangeArrowheads="1"/>
                      </p:cNvPicPr>
                      <p:nvPr/>
                    </p:nvPicPr>
                    <p:blipFill>
                      <a:blip r:embed="rId13"/>
                      <a:srcRect/>
                      <a:stretch>
                        <a:fillRect/>
                      </a:stretch>
                    </p:blipFill>
                    <p:spPr bwMode="auto">
                      <a:xfrm>
                        <a:off x="2724150" y="1741488"/>
                        <a:ext cx="8413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a:extLst>
              <a:ext uri="{FF2B5EF4-FFF2-40B4-BE49-F238E27FC236}">
                <a16:creationId xmlns:a16="http://schemas.microsoft.com/office/drawing/2014/main" id="{A35B9370-9F93-B3CC-7BE8-6336DB2128D6}"/>
              </a:ext>
            </a:extLst>
          </p:cNvPr>
          <p:cNvGraphicFramePr>
            <a:graphicFrameLocks noChangeAspect="1"/>
          </p:cNvGraphicFramePr>
          <p:nvPr>
            <p:extLst>
              <p:ext uri="{D42A27DB-BD31-4B8C-83A1-F6EECF244321}">
                <p14:modId xmlns:p14="http://schemas.microsoft.com/office/powerpoint/2010/main" val="2713854679"/>
              </p:ext>
            </p:extLst>
          </p:nvPr>
        </p:nvGraphicFramePr>
        <p:xfrm>
          <a:off x="1269497" y="4035425"/>
          <a:ext cx="1045978" cy="490538"/>
        </p:xfrm>
        <a:graphic>
          <a:graphicData uri="http://schemas.openxmlformats.org/presentationml/2006/ole">
            <mc:AlternateContent xmlns:mc="http://schemas.openxmlformats.org/markup-compatibility/2006">
              <mc:Choice xmlns:v="urn:schemas-microsoft-com:vml" Requires="v">
                <p:oleObj name="Equation" r:id="rId14" imgW="1100370" imgH="515178" progId="Equation.DSMT4">
                  <p:embed/>
                </p:oleObj>
              </mc:Choice>
              <mc:Fallback>
                <p:oleObj name="Equation" r:id="rId14" imgW="1100370" imgH="515178" progId="Equation.DSMT4">
                  <p:embed/>
                  <p:pic>
                    <p:nvPicPr>
                      <p:cNvPr id="0" name=""/>
                      <p:cNvPicPr/>
                      <p:nvPr/>
                    </p:nvPicPr>
                    <p:blipFill>
                      <a:blip r:embed="rId15"/>
                      <a:stretch>
                        <a:fillRect/>
                      </a:stretch>
                    </p:blipFill>
                    <p:spPr>
                      <a:xfrm>
                        <a:off x="1269497" y="4035425"/>
                        <a:ext cx="1045978" cy="49053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C1BFA59B-7F60-039C-CE96-66DDCC8818B0}"/>
              </a:ext>
            </a:extLst>
          </p:cNvPr>
          <p:cNvGraphicFramePr>
            <a:graphicFrameLocks noChangeAspect="1"/>
          </p:cNvGraphicFramePr>
          <p:nvPr>
            <p:extLst>
              <p:ext uri="{D42A27DB-BD31-4B8C-83A1-F6EECF244321}">
                <p14:modId xmlns:p14="http://schemas.microsoft.com/office/powerpoint/2010/main" val="3051722345"/>
              </p:ext>
            </p:extLst>
          </p:nvPr>
        </p:nvGraphicFramePr>
        <p:xfrm>
          <a:off x="2583861" y="4035425"/>
          <a:ext cx="796955" cy="484188"/>
        </p:xfrm>
        <a:graphic>
          <a:graphicData uri="http://schemas.openxmlformats.org/presentationml/2006/ole">
            <mc:AlternateContent xmlns:mc="http://schemas.openxmlformats.org/markup-compatibility/2006">
              <mc:Choice xmlns:v="urn:schemas-microsoft-com:vml" Requires="v">
                <p:oleObj name="Equation" r:id="rId16" imgW="841290" imgH="510851" progId="Equation.DSMT4">
                  <p:embed/>
                </p:oleObj>
              </mc:Choice>
              <mc:Fallback>
                <p:oleObj name="Equation" r:id="rId16" imgW="841290" imgH="510851" progId="Equation.DSMT4">
                  <p:embed/>
                  <p:pic>
                    <p:nvPicPr>
                      <p:cNvPr id="0" name=""/>
                      <p:cNvPicPr/>
                      <p:nvPr/>
                    </p:nvPicPr>
                    <p:blipFill>
                      <a:blip r:embed="rId17"/>
                      <a:stretch>
                        <a:fillRect/>
                      </a:stretch>
                    </p:blipFill>
                    <p:spPr>
                      <a:xfrm>
                        <a:off x="2583861" y="4035425"/>
                        <a:ext cx="796955" cy="48418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CE3B8103-941E-B5AF-011E-7FF462A3C814}"/>
              </a:ext>
            </a:extLst>
          </p:cNvPr>
          <p:cNvGraphicFramePr>
            <a:graphicFrameLocks noChangeAspect="1"/>
          </p:cNvGraphicFramePr>
          <p:nvPr>
            <p:extLst>
              <p:ext uri="{D42A27DB-BD31-4B8C-83A1-F6EECF244321}">
                <p14:modId xmlns:p14="http://schemas.microsoft.com/office/powerpoint/2010/main" val="1560111303"/>
              </p:ext>
            </p:extLst>
          </p:nvPr>
        </p:nvGraphicFramePr>
        <p:xfrm>
          <a:off x="5436096" y="4008438"/>
          <a:ext cx="735212" cy="452438"/>
        </p:xfrm>
        <a:graphic>
          <a:graphicData uri="http://schemas.openxmlformats.org/presentationml/2006/ole">
            <mc:AlternateContent xmlns:mc="http://schemas.openxmlformats.org/markup-compatibility/2006">
              <mc:Choice xmlns:v="urn:schemas-microsoft-com:vml" Requires="v">
                <p:oleObj name="Equation" r:id="rId18" imgW="330120" imgH="203040" progId="Equation.DSMT4">
                  <p:embed/>
                </p:oleObj>
              </mc:Choice>
              <mc:Fallback>
                <p:oleObj name="Equation" r:id="rId18" imgW="330120" imgH="203040" progId="Equation.DSMT4">
                  <p:embed/>
                  <p:pic>
                    <p:nvPicPr>
                      <p:cNvPr id="0" name=""/>
                      <p:cNvPicPr/>
                      <p:nvPr/>
                    </p:nvPicPr>
                    <p:blipFill>
                      <a:blip r:embed="rId19"/>
                      <a:stretch>
                        <a:fillRect/>
                      </a:stretch>
                    </p:blipFill>
                    <p:spPr>
                      <a:xfrm>
                        <a:off x="5436096" y="4008438"/>
                        <a:ext cx="735212" cy="452438"/>
                      </a:xfrm>
                      <a:prstGeom prst="rect">
                        <a:avLst/>
                      </a:prstGeom>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20CE3A9F-E991-5C8B-7087-831732451847}"/>
              </a:ext>
            </a:extLst>
          </p:cNvPr>
          <p:cNvSpPr>
            <a:spLocks noGrp="1"/>
          </p:cNvSpPr>
          <p:nvPr>
            <p:ph type="title"/>
          </p:nvPr>
        </p:nvSpPr>
        <p:spPr/>
        <p:txBody>
          <a:bodyPr/>
          <a:lstStyle/>
          <a:p>
            <a:r>
              <a:rPr lang="zh-CN" altLang="en-US" sz="4000" b="1">
                <a:solidFill>
                  <a:srgbClr val="7030A0"/>
                </a:solidFill>
                <a:latin typeface="Times New Roman" panose="02020603050405020304" pitchFamily="18" charset="0"/>
                <a:cs typeface="Times New Roman" panose="02020603050405020304" pitchFamily="18" charset="0"/>
              </a:rPr>
              <a:t>简约波矢</a:t>
            </a:r>
            <a:r>
              <a:rPr lang="en-US" altLang="zh-CN" sz="4000" b="1" i="1">
                <a:solidFill>
                  <a:srgbClr val="7030A0"/>
                </a:solidFill>
                <a:latin typeface="Times New Roman" panose="02020603050405020304" pitchFamily="18" charset="0"/>
                <a:cs typeface="Times New Roman" panose="02020603050405020304" pitchFamily="18" charset="0"/>
              </a:rPr>
              <a:t>k</a:t>
            </a:r>
            <a:endParaRPr lang="zh-CN" altLang="en-US" sz="4000" b="1" i="1">
              <a:solidFill>
                <a:srgbClr val="7030A0"/>
              </a:solidFill>
              <a:latin typeface="Times New Roman" panose="02020603050405020304" pitchFamily="18" charset="0"/>
              <a:cs typeface="Times New Roman" panose="02020603050405020304" pitchFamily="18" charset="0"/>
            </a:endParaRPr>
          </a:p>
        </p:txBody>
      </p:sp>
      <p:sp>
        <p:nvSpPr>
          <p:cNvPr id="35843" name="内容占位符 2">
            <a:extLst>
              <a:ext uri="{FF2B5EF4-FFF2-40B4-BE49-F238E27FC236}">
                <a16:creationId xmlns:a16="http://schemas.microsoft.com/office/drawing/2014/main" id="{52841F7F-1691-7259-DB55-4B6850A191B7}"/>
              </a:ext>
            </a:extLst>
          </p:cNvPr>
          <p:cNvSpPr>
            <a:spLocks noGrp="1"/>
          </p:cNvSpPr>
          <p:nvPr>
            <p:ph idx="1"/>
          </p:nvPr>
        </p:nvSpPr>
        <p:spPr/>
        <p:txBody>
          <a:bodyPr/>
          <a:lstStyle/>
          <a:p>
            <a:r>
              <a:rPr lang="zh-CN" altLang="en-US" b="1">
                <a:ea typeface="微软雅黑" panose="020B0503020204020204" pitchFamily="34" charset="-122"/>
              </a:rPr>
              <a:t>既然</a:t>
            </a:r>
            <a:r>
              <a:rPr lang="en-US" altLang="zh-CN" b="1" i="1">
                <a:ea typeface="微软雅黑" panose="020B0503020204020204" pitchFamily="34" charset="-122"/>
              </a:rPr>
              <a:t>k</a:t>
            </a:r>
            <a:r>
              <a:rPr lang="zh-CN" altLang="en-US" b="1">
                <a:ea typeface="微软雅黑" panose="020B0503020204020204" pitchFamily="34" charset="-122"/>
              </a:rPr>
              <a:t>和</a:t>
            </a:r>
            <a:r>
              <a:rPr lang="en-US" altLang="zh-CN" b="1" i="1">
                <a:ea typeface="微软雅黑" panose="020B0503020204020204" pitchFamily="34" charset="-122"/>
              </a:rPr>
              <a:t>k</a:t>
            </a:r>
            <a:r>
              <a:rPr lang="en-US" altLang="zh-CN" b="1">
                <a:ea typeface="微软雅黑" panose="020B0503020204020204" pitchFamily="34" charset="-122"/>
              </a:rPr>
              <a:t>+</a:t>
            </a:r>
            <a:r>
              <a:rPr lang="en-US" altLang="zh-CN" b="1" i="1">
                <a:ea typeface="微软雅黑" panose="020B0503020204020204" pitchFamily="34" charset="-122"/>
              </a:rPr>
              <a:t>G</a:t>
            </a:r>
            <a:r>
              <a:rPr lang="zh-CN" altLang="en-US" b="1">
                <a:ea typeface="微软雅黑" panose="020B0503020204020204" pitchFamily="34" charset="-122"/>
              </a:rPr>
              <a:t>本质上描述的是同一量子态</a:t>
            </a:r>
            <a:endParaRPr lang="en-US" altLang="zh-CN" b="1">
              <a:ea typeface="微软雅黑" panose="020B0503020204020204" pitchFamily="34" charset="-122"/>
            </a:endParaRPr>
          </a:p>
          <a:p>
            <a:r>
              <a:rPr lang="zh-CN" altLang="en-US" b="1">
                <a:ea typeface="微软雅黑" panose="020B0503020204020204" pitchFamily="34" charset="-122"/>
              </a:rPr>
              <a:t>因此，只需限定</a:t>
            </a:r>
            <a:r>
              <a:rPr lang="en-US" altLang="zh-CN" b="1" i="1">
                <a:ea typeface="微软雅黑" panose="020B0503020204020204" pitchFamily="34" charset="-122"/>
              </a:rPr>
              <a:t>k</a:t>
            </a:r>
            <a:r>
              <a:rPr lang="zh-CN" altLang="en-US" b="1">
                <a:ea typeface="微软雅黑" panose="020B0503020204020204" pitchFamily="34" charset="-122"/>
              </a:rPr>
              <a:t>在第一布里渊区内，称作简约波矢，用     表示</a:t>
            </a:r>
            <a:endParaRPr lang="en-US" altLang="zh-CN" b="1">
              <a:ea typeface="微软雅黑" panose="020B0503020204020204" pitchFamily="34" charset="-122"/>
            </a:endParaRPr>
          </a:p>
          <a:p>
            <a:pPr eaLnBrk="1" hangingPunct="1"/>
            <a:r>
              <a:rPr lang="zh-CN" altLang="en-US" b="1">
                <a:ea typeface="微软雅黑" panose="020B0503020204020204" pitchFamily="34" charset="-122"/>
              </a:rPr>
              <a:t>以一维情况为例</a:t>
            </a:r>
          </a:p>
          <a:p>
            <a:pPr lvl="1" eaLnBrk="1" hangingPunct="1"/>
            <a:r>
              <a:rPr lang="zh-CN" altLang="en-US" b="1">
                <a:ea typeface="微软雅黑" panose="020B0503020204020204" pitchFamily="34" charset="-122"/>
              </a:rPr>
              <a:t>第一布里渊区为</a:t>
            </a:r>
          </a:p>
          <a:p>
            <a:endParaRPr lang="en-US" altLang="zh-CN" b="1">
              <a:ea typeface="微软雅黑" panose="020B0503020204020204" pitchFamily="34" charset="-122"/>
            </a:endParaRPr>
          </a:p>
          <a:p>
            <a:endParaRPr lang="zh-CN" altLang="en-US" b="1">
              <a:ea typeface="微软雅黑" panose="020B0503020204020204" pitchFamily="34" charset="-122"/>
            </a:endParaRPr>
          </a:p>
        </p:txBody>
      </p:sp>
      <p:sp>
        <p:nvSpPr>
          <p:cNvPr id="35844" name="灯片编号占位符 5">
            <a:extLst>
              <a:ext uri="{FF2B5EF4-FFF2-40B4-BE49-F238E27FC236}">
                <a16:creationId xmlns:a16="http://schemas.microsoft.com/office/drawing/2014/main" id="{99CD5459-87A1-6393-D00E-E69ABCA7EA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71B5137-F48E-4E8E-AE37-4A48FD76CA8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5845" name="对象 6">
            <a:extLst>
              <a:ext uri="{FF2B5EF4-FFF2-40B4-BE49-F238E27FC236}">
                <a16:creationId xmlns:a16="http://schemas.microsoft.com/office/drawing/2014/main" id="{9993B53A-3001-5B36-A6A8-9182D4B1B6FE}"/>
              </a:ext>
            </a:extLst>
          </p:cNvPr>
          <p:cNvGraphicFramePr>
            <a:graphicFrameLocks noChangeAspect="1"/>
          </p:cNvGraphicFramePr>
          <p:nvPr/>
        </p:nvGraphicFramePr>
        <p:xfrm>
          <a:off x="3398838" y="2697163"/>
          <a:ext cx="395287" cy="576262"/>
        </p:xfrm>
        <a:graphic>
          <a:graphicData uri="http://schemas.openxmlformats.org/presentationml/2006/ole">
            <mc:AlternateContent xmlns:mc="http://schemas.openxmlformats.org/markup-compatibility/2006">
              <mc:Choice xmlns:v="urn:schemas-microsoft-com:vml" Requires="v">
                <p:oleObj name="Equation" r:id="rId2" imgW="139639" imgH="203112" progId="Equation.DSMT4">
                  <p:embed/>
                </p:oleObj>
              </mc:Choice>
              <mc:Fallback>
                <p:oleObj name="Equation" r:id="rId2" imgW="139639" imgH="203112" progId="Equation.DSMT4">
                  <p:embed/>
                  <p:pic>
                    <p:nvPicPr>
                      <p:cNvPr id="0"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838" y="2697163"/>
                        <a:ext cx="3952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6" name="对象 1">
            <a:extLst>
              <a:ext uri="{FF2B5EF4-FFF2-40B4-BE49-F238E27FC236}">
                <a16:creationId xmlns:a16="http://schemas.microsoft.com/office/drawing/2014/main" id="{C20FED6C-219F-E577-EF76-6D609E59B464}"/>
              </a:ext>
            </a:extLst>
          </p:cNvPr>
          <p:cNvGraphicFramePr>
            <a:graphicFrameLocks noChangeAspect="1"/>
          </p:cNvGraphicFramePr>
          <p:nvPr/>
        </p:nvGraphicFramePr>
        <p:xfrm>
          <a:off x="3492500" y="4160838"/>
          <a:ext cx="1727200" cy="996950"/>
        </p:xfrm>
        <a:graphic>
          <a:graphicData uri="http://schemas.openxmlformats.org/presentationml/2006/ole">
            <mc:AlternateContent xmlns:mc="http://schemas.openxmlformats.org/markup-compatibility/2006">
              <mc:Choice xmlns:v="urn:schemas-microsoft-com:vml" Requires="v">
                <p:oleObj name="公式" r:id="rId4" imgW="672808" imgH="393529" progId="Equation.3">
                  <p:embed/>
                </p:oleObj>
              </mc:Choice>
              <mc:Fallback>
                <p:oleObj name="公式" r:id="rId4" imgW="672808" imgH="393529" progId="Equation.3">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4160838"/>
                        <a:ext cx="17272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114A8CB9-6703-C975-02A7-B42C8553438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7B9D5C9-1095-4C0F-9590-E7731440648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67" name="Rectangle 2">
            <a:extLst>
              <a:ext uri="{FF2B5EF4-FFF2-40B4-BE49-F238E27FC236}">
                <a16:creationId xmlns:a16="http://schemas.microsoft.com/office/drawing/2014/main" id="{640FC00D-FFD5-6161-9BB2-BC49DF8D05B2}"/>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cs typeface="Times New Roman" panose="02020603050405020304" pitchFamily="18" charset="0"/>
              </a:rPr>
              <a:t>用简约波矢表示电子波函数</a:t>
            </a:r>
          </a:p>
        </p:txBody>
      </p:sp>
      <p:sp>
        <p:nvSpPr>
          <p:cNvPr id="36868" name="Rectangle 3">
            <a:extLst>
              <a:ext uri="{FF2B5EF4-FFF2-40B4-BE49-F238E27FC236}">
                <a16:creationId xmlns:a16="http://schemas.microsoft.com/office/drawing/2014/main" id="{043C1FFB-6D7A-8E72-A63F-7D234C37143A}"/>
              </a:ext>
            </a:extLst>
          </p:cNvPr>
          <p:cNvSpPr>
            <a:spLocks noGrp="1" noRot="1"/>
          </p:cNvSpPr>
          <p:nvPr>
            <p:ph type="body" idx="1"/>
          </p:nvPr>
        </p:nvSpPr>
        <p:spPr/>
        <p:txBody>
          <a:bodyPr/>
          <a:lstStyle/>
          <a:p>
            <a:pPr eaLnBrk="1" hangingPunct="1"/>
            <a:r>
              <a:rPr lang="zh-CN" altLang="en-US" b="1" dirty="0">
                <a:ea typeface="微软雅黑" panose="020B0503020204020204" pitchFamily="34" charset="-122"/>
              </a:rPr>
              <a:t>我们把</a:t>
            </a:r>
            <a:r>
              <a:rPr lang="en-US" altLang="zh-CN" b="1" i="1" dirty="0">
                <a:ea typeface="微软雅黑" panose="020B0503020204020204" pitchFamily="34" charset="-122"/>
              </a:rPr>
              <a:t>k</a:t>
            </a:r>
            <a:r>
              <a:rPr lang="zh-CN" altLang="en-US" b="1" dirty="0">
                <a:ea typeface="微软雅黑" panose="020B0503020204020204" pitchFamily="34" charset="-122"/>
              </a:rPr>
              <a:t>进行分解为</a:t>
            </a:r>
          </a:p>
          <a:p>
            <a:pPr eaLnBrk="1" hangingPunct="1"/>
            <a:endParaRPr lang="zh-CN" altLang="en-US" b="1" dirty="0">
              <a:ea typeface="微软雅黑" panose="020B0503020204020204" pitchFamily="34" charset="-122"/>
            </a:endParaRPr>
          </a:p>
          <a:p>
            <a:pPr lvl="1" eaLnBrk="1" hangingPunct="1"/>
            <a:endParaRPr lang="zh-CN" altLang="en-US" b="1" dirty="0">
              <a:ea typeface="微软雅黑" panose="020B0503020204020204" pitchFamily="34" charset="-122"/>
            </a:endParaRPr>
          </a:p>
          <a:p>
            <a:pPr lvl="1" eaLnBrk="1" hangingPunct="1"/>
            <a:r>
              <a:rPr lang="zh-CN" altLang="en-US" b="1" dirty="0">
                <a:ea typeface="微软雅黑" panose="020B0503020204020204" pitchFamily="34" charset="-122"/>
              </a:rPr>
              <a:t>则可以全部用简约波矢    将</a:t>
            </a:r>
            <a:r>
              <a:rPr lang="en-US" altLang="zh-CN" b="1" i="1" dirty="0">
                <a:ea typeface="微软雅黑" panose="020B0503020204020204" pitchFamily="34" charset="-122"/>
              </a:rPr>
              <a:t>k</a:t>
            </a:r>
            <a:r>
              <a:rPr lang="zh-CN" altLang="en-US" b="1" dirty="0">
                <a:ea typeface="微软雅黑" panose="020B0503020204020204" pitchFamily="34" charset="-122"/>
              </a:rPr>
              <a:t>全部表示出来</a:t>
            </a:r>
          </a:p>
          <a:p>
            <a:pPr lvl="1" eaLnBrk="1" hangingPunct="1"/>
            <a:r>
              <a:rPr lang="zh-CN" altLang="en-US" b="1" dirty="0">
                <a:ea typeface="微软雅黑" panose="020B0503020204020204" pitchFamily="34" charset="-122"/>
              </a:rPr>
              <a:t>同时我们的波函数也要做相应的调整</a:t>
            </a:r>
          </a:p>
        </p:txBody>
      </p:sp>
      <p:graphicFrame>
        <p:nvGraphicFramePr>
          <p:cNvPr id="36869" name="Object 4">
            <a:extLst>
              <a:ext uri="{FF2B5EF4-FFF2-40B4-BE49-F238E27FC236}">
                <a16:creationId xmlns:a16="http://schemas.microsoft.com/office/drawing/2014/main" id="{48E681CC-8013-AEF9-D0F2-C2BAFD82B420}"/>
              </a:ext>
            </a:extLst>
          </p:cNvPr>
          <p:cNvGraphicFramePr>
            <a:graphicFrameLocks noChangeAspect="1"/>
          </p:cNvGraphicFramePr>
          <p:nvPr/>
        </p:nvGraphicFramePr>
        <p:xfrm>
          <a:off x="1979613" y="2116138"/>
          <a:ext cx="2376487" cy="1095375"/>
        </p:xfrm>
        <a:graphic>
          <a:graphicData uri="http://schemas.openxmlformats.org/presentationml/2006/ole">
            <mc:AlternateContent xmlns:mc="http://schemas.openxmlformats.org/markup-compatibility/2006">
              <mc:Choice xmlns:v="urn:schemas-microsoft-com:vml" Requires="v">
                <p:oleObj name="公式" r:id="rId2" imgW="850531" imgH="393529" progId="Equation.3">
                  <p:embed/>
                </p:oleObj>
              </mc:Choice>
              <mc:Fallback>
                <p:oleObj name="公式" r:id="rId2" imgW="850531" imgH="393529"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116138"/>
                        <a:ext cx="237648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6">
            <a:extLst>
              <a:ext uri="{FF2B5EF4-FFF2-40B4-BE49-F238E27FC236}">
                <a16:creationId xmlns:a16="http://schemas.microsoft.com/office/drawing/2014/main" id="{8A3BF8A2-2AFC-FE16-FC32-D36152F1F37C}"/>
              </a:ext>
            </a:extLst>
          </p:cNvPr>
          <p:cNvGraphicFramePr>
            <a:graphicFrameLocks noChangeAspect="1"/>
          </p:cNvGraphicFramePr>
          <p:nvPr/>
        </p:nvGraphicFramePr>
        <p:xfrm>
          <a:off x="4902200" y="3213100"/>
          <a:ext cx="390525" cy="563563"/>
        </p:xfrm>
        <a:graphic>
          <a:graphicData uri="http://schemas.openxmlformats.org/presentationml/2006/ole">
            <mc:AlternateContent xmlns:mc="http://schemas.openxmlformats.org/markup-compatibility/2006">
              <mc:Choice xmlns:v="urn:schemas-microsoft-com:vml" Requires="v">
                <p:oleObj name="公式" r:id="rId4" imgW="139639" imgH="203112" progId="Equation.3">
                  <p:embed/>
                </p:oleObj>
              </mc:Choice>
              <mc:Fallback>
                <p:oleObj name="公式" r:id="rId4" imgW="139639" imgH="20311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3213100"/>
                        <a:ext cx="3905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7">
            <a:extLst>
              <a:ext uri="{FF2B5EF4-FFF2-40B4-BE49-F238E27FC236}">
                <a16:creationId xmlns:a16="http://schemas.microsoft.com/office/drawing/2014/main" id="{AEBCBD78-A7A4-118B-5208-BE6B7D9CE759}"/>
              </a:ext>
            </a:extLst>
          </p:cNvPr>
          <p:cNvSpPr>
            <a:spLocks noChangeArrowheads="1"/>
          </p:cNvSpPr>
          <p:nvPr/>
        </p:nvSpPr>
        <p:spPr bwMode="auto">
          <a:xfrm>
            <a:off x="4541838" y="2433638"/>
            <a:ext cx="1441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为整数 </a:t>
            </a:r>
          </a:p>
        </p:txBody>
      </p:sp>
      <p:sp>
        <p:nvSpPr>
          <p:cNvPr id="36872" name="Rectangle 9">
            <a:extLst>
              <a:ext uri="{FF2B5EF4-FFF2-40B4-BE49-F238E27FC236}">
                <a16:creationId xmlns:a16="http://schemas.microsoft.com/office/drawing/2014/main" id="{C6D146D4-E255-C7D6-7A1E-B9BE717C5A7E}"/>
              </a:ext>
            </a:extLst>
          </p:cNvPr>
          <p:cNvSpPr>
            <a:spLocks noChangeArrowheads="1"/>
          </p:cNvSpPr>
          <p:nvPr/>
        </p:nvSpPr>
        <p:spPr bwMode="auto">
          <a:xfrm>
            <a:off x="0" y="31305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6873" name="Object 8">
            <a:extLst>
              <a:ext uri="{FF2B5EF4-FFF2-40B4-BE49-F238E27FC236}">
                <a16:creationId xmlns:a16="http://schemas.microsoft.com/office/drawing/2014/main" id="{C95F4DD1-9028-7274-EA4D-0C918CB78EE6}"/>
              </a:ext>
            </a:extLst>
          </p:cNvPr>
          <p:cNvGraphicFramePr>
            <a:graphicFrameLocks noChangeAspect="1"/>
          </p:cNvGraphicFramePr>
          <p:nvPr/>
        </p:nvGraphicFramePr>
        <p:xfrm>
          <a:off x="300038" y="4670425"/>
          <a:ext cx="8375650" cy="1327150"/>
        </p:xfrm>
        <a:graphic>
          <a:graphicData uri="http://schemas.openxmlformats.org/presentationml/2006/ole">
            <mc:AlternateContent xmlns:mc="http://schemas.openxmlformats.org/markup-compatibility/2006">
              <mc:Choice xmlns:v="urn:schemas-microsoft-com:vml" Requires="v">
                <p:oleObj name="公式" r:id="rId6" imgW="3035300" imgH="482600" progId="Equation.3">
                  <p:embed/>
                </p:oleObj>
              </mc:Choice>
              <mc:Fallback>
                <p:oleObj name="公式" r:id="rId6" imgW="3035300" imgH="482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8" y="4670425"/>
                        <a:ext cx="83756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4" name="AutoShape 10">
            <a:extLst>
              <a:ext uri="{FF2B5EF4-FFF2-40B4-BE49-F238E27FC236}">
                <a16:creationId xmlns:a16="http://schemas.microsoft.com/office/drawing/2014/main" id="{B67F7018-8D5F-5225-3FED-FA66E01B13F2}"/>
              </a:ext>
            </a:extLst>
          </p:cNvPr>
          <p:cNvSpPr>
            <a:spLocks/>
          </p:cNvSpPr>
          <p:nvPr/>
        </p:nvSpPr>
        <p:spPr bwMode="auto">
          <a:xfrm rot="-5400000">
            <a:off x="6912769" y="4401344"/>
            <a:ext cx="215900" cy="2592388"/>
          </a:xfrm>
          <a:prstGeom prst="leftBrace">
            <a:avLst>
              <a:gd name="adj1" fmla="val 1000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75" name="Text Box 11">
            <a:extLst>
              <a:ext uri="{FF2B5EF4-FFF2-40B4-BE49-F238E27FC236}">
                <a16:creationId xmlns:a16="http://schemas.microsoft.com/office/drawing/2014/main" id="{A9EBFD5B-89AA-490D-E5BD-81238A6142E3}"/>
              </a:ext>
            </a:extLst>
          </p:cNvPr>
          <p:cNvSpPr txBox="1">
            <a:spLocks noChangeArrowheads="1"/>
          </p:cNvSpPr>
          <p:nvPr/>
        </p:nvSpPr>
        <p:spPr bwMode="auto">
          <a:xfrm>
            <a:off x="5724525" y="5949950"/>
            <a:ext cx="244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也是周期函数</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96C6E6E5-D8F8-392E-C5A6-7AB90142EA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23E4E04-BCBB-4B86-ABB1-8BB5D5741729}"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891" name="Rectangle 2">
            <a:extLst>
              <a:ext uri="{FF2B5EF4-FFF2-40B4-BE49-F238E27FC236}">
                <a16:creationId xmlns:a16="http://schemas.microsoft.com/office/drawing/2014/main" id="{E0A9028F-92FE-8D81-FB2D-B93D5450F24C}"/>
              </a:ext>
            </a:extLst>
          </p:cNvPr>
          <p:cNvSpPr>
            <a:spLocks noGrp="1" noRot="1"/>
          </p:cNvSpPr>
          <p:nvPr>
            <p:ph type="title"/>
          </p:nvPr>
        </p:nvSpPr>
        <p:spPr/>
        <p:txBody>
          <a:bodyPr/>
          <a:lstStyle/>
          <a:p>
            <a:pPr eaLnBrk="1" hangingPunct="1"/>
            <a:r>
              <a:rPr lang="zh-CN" altLang="en-US" b="1">
                <a:solidFill>
                  <a:srgbClr val="7030A0"/>
                </a:solidFill>
                <a:latin typeface="Times New Roman" panose="02020603050405020304" pitchFamily="18" charset="0"/>
                <a:cs typeface="Times New Roman" panose="02020603050405020304" pitchFamily="18" charset="0"/>
              </a:rPr>
              <a:t>目 录</a:t>
            </a:r>
          </a:p>
        </p:txBody>
      </p:sp>
      <p:sp>
        <p:nvSpPr>
          <p:cNvPr id="37892" name="Rectangle 3">
            <a:extLst>
              <a:ext uri="{FF2B5EF4-FFF2-40B4-BE49-F238E27FC236}">
                <a16:creationId xmlns:a16="http://schemas.microsoft.com/office/drawing/2014/main" id="{20808CDC-C120-D379-929D-FD640AC13215}"/>
              </a:ext>
            </a:extLst>
          </p:cNvPr>
          <p:cNvSpPr>
            <a:spLocks noGrp="1" noRot="1"/>
          </p:cNvSpPr>
          <p:nvPr>
            <p:ph type="body" idx="1"/>
          </p:nvPr>
        </p:nvSpPr>
        <p:spPr>
          <a:xfrm>
            <a:off x="0" y="1600200"/>
            <a:ext cx="9144000" cy="4525963"/>
          </a:xfrm>
        </p:spPr>
        <p:txBody>
          <a:bodyPr/>
          <a:lstStyle/>
          <a:p>
            <a:pPr eaLnBrk="1" hangingPunct="1">
              <a:lnSpc>
                <a:spcPct val="90000"/>
              </a:lnSpc>
            </a:pPr>
            <a:r>
              <a:rPr lang="en-US" altLang="zh-CN" b="1">
                <a:ea typeface="微软雅黑" panose="020B0503020204020204" pitchFamily="34" charset="-122"/>
              </a:rPr>
              <a:t>3.1</a:t>
            </a:r>
            <a:r>
              <a:rPr lang="zh-CN" altLang="en-US" b="1">
                <a:ea typeface="微软雅黑" panose="020B0503020204020204" pitchFamily="34" charset="-122"/>
              </a:rPr>
              <a:t> 固体电子论的发展</a:t>
            </a:r>
            <a:endParaRPr lang="en-US" altLang="zh-CN" b="1">
              <a:ea typeface="微软雅黑" panose="020B0503020204020204" pitchFamily="34" charset="-122"/>
            </a:endParaRPr>
          </a:p>
          <a:p>
            <a:pPr eaLnBrk="1" hangingPunct="1">
              <a:lnSpc>
                <a:spcPct val="90000"/>
              </a:lnSpc>
            </a:pPr>
            <a:r>
              <a:rPr lang="en-US" altLang="zh-CN" b="1">
                <a:ea typeface="微软雅黑" panose="020B0503020204020204" pitchFamily="34" charset="-122"/>
              </a:rPr>
              <a:t>3.2 </a:t>
            </a:r>
            <a:r>
              <a:rPr lang="zh-CN" altLang="en-US" b="1">
                <a:ea typeface="微软雅黑" panose="020B0503020204020204" pitchFamily="34" charset="-122"/>
              </a:rPr>
              <a:t>索末菲自由电子论（金属电子论）</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自由空间中的电子波函数和</a:t>
            </a:r>
            <a:r>
              <a:rPr lang="en-US" altLang="zh-CN" b="1" i="1">
                <a:ea typeface="微软雅黑" panose="020B0503020204020204" pitchFamily="34" charset="-122"/>
              </a:rPr>
              <a:t>E</a:t>
            </a:r>
            <a:r>
              <a:rPr lang="en-US" altLang="zh-CN" b="1">
                <a:ea typeface="微软雅黑" panose="020B0503020204020204" pitchFamily="34" charset="-122"/>
              </a:rPr>
              <a:t>-</a:t>
            </a:r>
            <a:r>
              <a:rPr lang="en-US" altLang="zh-CN" b="1" i="1">
                <a:ea typeface="微软雅黑" panose="020B0503020204020204" pitchFamily="34" charset="-122"/>
              </a:rPr>
              <a:t>k</a:t>
            </a:r>
            <a:r>
              <a:rPr lang="zh-CN" altLang="en-US" b="1">
                <a:ea typeface="微软雅黑" panose="020B0503020204020204" pitchFamily="34" charset="-122"/>
              </a:rPr>
              <a:t>关系</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有限晶体中的电子波函数和</a:t>
            </a:r>
            <a:r>
              <a:rPr lang="en-US" altLang="zh-CN" b="1" i="1">
                <a:ea typeface="微软雅黑" panose="020B0503020204020204" pitchFamily="34" charset="-122"/>
              </a:rPr>
              <a:t>E-k</a:t>
            </a:r>
            <a:r>
              <a:rPr lang="zh-CN" altLang="en-US" b="1">
                <a:ea typeface="微软雅黑" panose="020B0503020204020204" pitchFamily="34" charset="-122"/>
              </a:rPr>
              <a:t>关系</a:t>
            </a:r>
            <a:endParaRPr lang="en-US" altLang="zh-CN" b="1">
              <a:ea typeface="微软雅黑" panose="020B0503020204020204" pitchFamily="34" charset="-122"/>
            </a:endParaRPr>
          </a:p>
          <a:p>
            <a:pPr lvl="2" eaLnBrk="1" hangingPunct="1">
              <a:lnSpc>
                <a:spcPct val="90000"/>
              </a:lnSpc>
            </a:pPr>
            <a:r>
              <a:rPr lang="zh-CN" altLang="en-US" b="1">
                <a:ea typeface="微软雅黑" panose="020B0503020204020204" pitchFamily="34" charset="-122"/>
              </a:rPr>
              <a:t>周期性边界条件和态密度</a:t>
            </a:r>
            <a:endParaRPr lang="en-US" altLang="zh-CN" b="1">
              <a:ea typeface="微软雅黑" panose="020B0503020204020204" pitchFamily="34" charset="-122"/>
            </a:endParaRPr>
          </a:p>
          <a:p>
            <a:pPr lvl="2" eaLnBrk="1" hangingPunct="1">
              <a:lnSpc>
                <a:spcPct val="90000"/>
              </a:lnSpc>
            </a:pPr>
            <a:r>
              <a:rPr lang="zh-CN" altLang="en-US" b="1">
                <a:ea typeface="微软雅黑" panose="020B0503020204020204" pitchFamily="34" charset="-122"/>
              </a:rPr>
              <a:t>费米球与费米分布</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自由电子模型的局限性</a:t>
            </a:r>
          </a:p>
          <a:p>
            <a:pPr eaLnBrk="1" hangingPunct="1">
              <a:lnSpc>
                <a:spcPct val="90000"/>
              </a:lnSpc>
            </a:pPr>
            <a:r>
              <a:rPr lang="en-US" altLang="zh-CN" b="1">
                <a:solidFill>
                  <a:srgbClr val="FF0000"/>
                </a:solidFill>
                <a:ea typeface="微软雅黑" panose="020B0503020204020204" pitchFamily="34" charset="-122"/>
              </a:rPr>
              <a:t>3.3 </a:t>
            </a:r>
            <a:r>
              <a:rPr lang="zh-CN" altLang="en-US" b="1">
                <a:solidFill>
                  <a:srgbClr val="FF0000"/>
                </a:solidFill>
                <a:ea typeface="微软雅黑" panose="020B0503020204020204" pitchFamily="34" charset="-122"/>
              </a:rPr>
              <a:t>布洛赫能带理论（周期性势场中的电子运动）</a:t>
            </a:r>
            <a:endParaRPr lang="en-US" altLang="zh-CN" b="1">
              <a:solidFill>
                <a:srgbClr val="FF0000"/>
              </a:solidFill>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布洛赫定理</a:t>
            </a:r>
            <a:endParaRPr lang="en-US" altLang="zh-CN" b="1">
              <a:ea typeface="微软雅黑" panose="020B0503020204020204" pitchFamily="34" charset="-122"/>
            </a:endParaRPr>
          </a:p>
          <a:p>
            <a:pPr lvl="1" eaLnBrk="1" hangingPunct="1">
              <a:lnSpc>
                <a:spcPct val="90000"/>
              </a:lnSpc>
            </a:pPr>
            <a:r>
              <a:rPr lang="zh-CN" altLang="en-US" b="1">
                <a:solidFill>
                  <a:srgbClr val="FF0000"/>
                </a:solidFill>
                <a:ea typeface="微软雅黑" panose="020B0503020204020204" pitchFamily="34" charset="-122"/>
              </a:rPr>
              <a:t>能带理论</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b="1">
                <a:solidFill>
                  <a:srgbClr val="0000FF"/>
                </a:solidFill>
                <a:latin typeface="微软雅黑" panose="020B0503020204020204" pitchFamily="34" charset="-122"/>
                <a:ea typeface="微软雅黑" panose="020B0503020204020204" pitchFamily="34" charset="-122"/>
                <a:cs typeface="Arial" panose="020B0604020202020204" pitchFamily="34" charset="0"/>
              </a:rPr>
              <a:t>P56-73</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FA48450E-6A21-6919-991B-06717177ED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B7D6D98-0D18-4C87-AF4F-689A8A139AA8}"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24</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915" name="Rectangle 2">
            <a:extLst>
              <a:ext uri="{FF2B5EF4-FFF2-40B4-BE49-F238E27FC236}">
                <a16:creationId xmlns:a16="http://schemas.microsoft.com/office/drawing/2014/main" id="{5FFCF2EA-9343-3B58-2E0A-0B2C6A03C212}"/>
              </a:ext>
            </a:extLst>
          </p:cNvPr>
          <p:cNvSpPr>
            <a:spLocks noGrp="1" noRot="1"/>
          </p:cNvSpPr>
          <p:nvPr>
            <p:ph type="title"/>
          </p:nvPr>
        </p:nvSpPr>
        <p:spPr/>
        <p:txBody>
          <a:bodyPr/>
          <a:lstStyle/>
          <a:p>
            <a:pPr eaLnBrk="1" hangingPunct="1"/>
            <a:r>
              <a:rPr lang="zh-CN" altLang="en-US" sz="4000" b="1">
                <a:solidFill>
                  <a:srgbClr val="7030A0"/>
                </a:solidFill>
              </a:rPr>
              <a:t>布洛赫函数的形式分析</a:t>
            </a:r>
          </a:p>
        </p:txBody>
      </p:sp>
      <p:sp>
        <p:nvSpPr>
          <p:cNvPr id="38916" name="Rectangle 3">
            <a:extLst>
              <a:ext uri="{FF2B5EF4-FFF2-40B4-BE49-F238E27FC236}">
                <a16:creationId xmlns:a16="http://schemas.microsoft.com/office/drawing/2014/main" id="{6DC4F883-7B75-01D9-2B38-A38310607944}"/>
              </a:ext>
            </a:extLst>
          </p:cNvPr>
          <p:cNvSpPr>
            <a:spLocks noGrp="1" noRot="1"/>
          </p:cNvSpPr>
          <p:nvPr>
            <p:ph type="body" idx="1"/>
          </p:nvPr>
        </p:nvSpPr>
        <p:spPr/>
        <p:txBody>
          <a:bodyPr/>
          <a:lstStyle/>
          <a:p>
            <a:pPr eaLnBrk="1" hangingPunct="1"/>
            <a:r>
              <a:rPr lang="zh-CN" altLang="en-US" b="1">
                <a:latin typeface="微软雅黑" panose="020B0503020204020204" pitchFamily="34" charset="-122"/>
                <a:ea typeface="微软雅黑" panose="020B0503020204020204" pitchFamily="34" charset="-122"/>
              </a:rPr>
              <a:t>布洛赫函数包括两项</a:t>
            </a:r>
          </a:p>
          <a:p>
            <a:pPr lvl="1" eaLnBrk="1" hangingPunct="1"/>
            <a:r>
              <a:rPr lang="zh-CN" altLang="en-US" b="1">
                <a:latin typeface="微软雅黑" panose="020B0503020204020204" pitchFamily="34" charset="-122"/>
                <a:ea typeface="微软雅黑" panose="020B0503020204020204" pitchFamily="34" charset="-122"/>
              </a:rPr>
              <a:t>行波项</a:t>
            </a:r>
          </a:p>
          <a:p>
            <a:pPr lvl="1" eaLnBrk="1" hangingPunct="1"/>
            <a:r>
              <a:rPr lang="zh-CN" altLang="en-US" b="1">
                <a:latin typeface="微软雅黑" panose="020B0503020204020204" pitchFamily="34" charset="-122"/>
                <a:ea typeface="微软雅黑" panose="020B0503020204020204" pitchFamily="34" charset="-122"/>
              </a:rPr>
              <a:t>原胞内部项</a:t>
            </a:r>
          </a:p>
          <a:p>
            <a:pPr eaLnBrk="1" hangingPunct="1"/>
            <a:r>
              <a:rPr lang="zh-CN" altLang="en-US" b="1">
                <a:latin typeface="微软雅黑" panose="020B0503020204020204" pitchFamily="34" charset="-122"/>
                <a:ea typeface="微软雅黑" panose="020B0503020204020204" pitchFamily="34" charset="-122"/>
              </a:rPr>
              <a:t>求解方法</a:t>
            </a:r>
          </a:p>
          <a:p>
            <a:pPr lvl="1" eaLnBrk="1" hangingPunct="1"/>
            <a:r>
              <a:rPr lang="en-US" altLang="zh-CN" b="1">
                <a:latin typeface="微软雅黑" panose="020B0503020204020204" pitchFamily="34" charset="-122"/>
                <a:ea typeface="微软雅黑" panose="020B0503020204020204" pitchFamily="34" charset="-122"/>
              </a:rPr>
              <a:t>1</a:t>
            </a:r>
            <a:r>
              <a:rPr lang="zh-CN" altLang="en-US" b="1">
                <a:latin typeface="微软雅黑" panose="020B0503020204020204" pitchFamily="34" charset="-122"/>
                <a:ea typeface="微软雅黑" panose="020B0503020204020204" pitchFamily="34" charset="-122"/>
              </a:rPr>
              <a:t>、以行波项为基态，引入晶格微扰求原胞项</a:t>
            </a:r>
          </a:p>
          <a:p>
            <a:pPr lvl="1" eaLnBrk="1" hangingPunct="1"/>
            <a:r>
              <a:rPr lang="en-US" altLang="zh-CN" b="1">
                <a:latin typeface="微软雅黑" panose="020B0503020204020204" pitchFamily="34" charset="-122"/>
                <a:ea typeface="微软雅黑" panose="020B0503020204020204" pitchFamily="34" charset="-122"/>
              </a:rPr>
              <a:t>2</a:t>
            </a:r>
            <a:r>
              <a:rPr lang="zh-CN" altLang="en-US" b="1">
                <a:latin typeface="微软雅黑" panose="020B0503020204020204" pitchFamily="34" charset="-122"/>
                <a:ea typeface="微软雅黑" panose="020B0503020204020204" pitchFamily="34" charset="-122"/>
              </a:rPr>
              <a:t>、以各原子的电子能态为基态，引入各原子给予的行波相位项作加权组合成为布洛赫函数</a:t>
            </a:r>
          </a:p>
          <a:p>
            <a:pPr eaLnBrk="1" hangingPunct="1"/>
            <a:r>
              <a:rPr lang="zh-CN" altLang="en-US" b="1">
                <a:latin typeface="微软雅黑" panose="020B0503020204020204" pitchFamily="34" charset="-122"/>
                <a:ea typeface="微软雅黑" panose="020B0503020204020204" pitchFamily="34" charset="-122"/>
              </a:rPr>
              <a:t>分别是</a:t>
            </a:r>
            <a:r>
              <a:rPr lang="zh-CN" altLang="en-US" b="1">
                <a:solidFill>
                  <a:srgbClr val="0000FF"/>
                </a:solidFill>
                <a:latin typeface="微软雅黑" panose="020B0503020204020204" pitchFamily="34" charset="-122"/>
                <a:ea typeface="微软雅黑" panose="020B0503020204020204" pitchFamily="34" charset="-122"/>
              </a:rPr>
              <a:t>近自由电子近似</a:t>
            </a:r>
            <a:r>
              <a:rPr lang="zh-CN" altLang="en-US" b="1">
                <a:latin typeface="微软雅黑" panose="020B0503020204020204" pitchFamily="34" charset="-122"/>
                <a:ea typeface="微软雅黑" panose="020B0503020204020204" pitchFamily="34" charset="-122"/>
              </a:rPr>
              <a:t>和</a:t>
            </a:r>
            <a:r>
              <a:rPr lang="zh-CN" altLang="en-US" b="1">
                <a:solidFill>
                  <a:srgbClr val="0000FF"/>
                </a:solidFill>
                <a:latin typeface="微软雅黑" panose="020B0503020204020204" pitchFamily="34" charset="-122"/>
                <a:ea typeface="微软雅黑" panose="020B0503020204020204" pitchFamily="34" charset="-122"/>
              </a:rPr>
              <a:t>紧束缚近似</a:t>
            </a:r>
            <a:r>
              <a:rPr lang="zh-CN" altLang="en-US" b="1">
                <a:latin typeface="微软雅黑" panose="020B0503020204020204" pitchFamily="34" charset="-122"/>
                <a:ea typeface="微软雅黑" panose="020B0503020204020204" pitchFamily="34" charset="-122"/>
              </a:rPr>
              <a:t>模型</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E0154B91-60CE-3560-2E3B-DEA6A519AC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A810804-2A05-4C42-A679-540025295E4D}"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25</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939" name="Rectangle 2">
            <a:extLst>
              <a:ext uri="{FF2B5EF4-FFF2-40B4-BE49-F238E27FC236}">
                <a16:creationId xmlns:a16="http://schemas.microsoft.com/office/drawing/2014/main" id="{FDDCD2B5-45C3-0378-1F37-BEE0474B4B6F}"/>
              </a:ext>
            </a:extLst>
          </p:cNvPr>
          <p:cNvSpPr>
            <a:spLocks noGrp="1" noRot="1"/>
          </p:cNvSpPr>
          <p:nvPr>
            <p:ph type="title"/>
          </p:nvPr>
        </p:nvSpPr>
        <p:spPr>
          <a:xfrm>
            <a:off x="0" y="125413"/>
            <a:ext cx="9144000" cy="1143000"/>
          </a:xfrm>
        </p:spPr>
        <p:txBody>
          <a:bodyPr/>
          <a:lstStyle/>
          <a:p>
            <a:pPr eaLnBrk="1" hangingPunct="1"/>
            <a:r>
              <a:rPr lang="zh-CN" altLang="en-US" sz="4000" b="1">
                <a:solidFill>
                  <a:srgbClr val="7030A0"/>
                </a:solidFill>
                <a:cs typeface="Times New Roman" panose="02020603050405020304" pitchFamily="18" charset="0"/>
              </a:rPr>
              <a:t>周期性势场下波动方程求解基本思路</a:t>
            </a:r>
          </a:p>
        </p:txBody>
      </p:sp>
      <p:sp>
        <p:nvSpPr>
          <p:cNvPr id="39940" name="Rectangle 3">
            <a:extLst>
              <a:ext uri="{FF2B5EF4-FFF2-40B4-BE49-F238E27FC236}">
                <a16:creationId xmlns:a16="http://schemas.microsoft.com/office/drawing/2014/main" id="{F3F2B30D-EEC2-FF75-D79E-C9EDB84EEC64}"/>
              </a:ext>
            </a:extLst>
          </p:cNvPr>
          <p:cNvSpPr>
            <a:spLocks noGrp="1" noRot="1"/>
          </p:cNvSpPr>
          <p:nvPr>
            <p:ph type="body" idx="1"/>
          </p:nvPr>
        </p:nvSpPr>
        <p:spPr>
          <a:xfrm>
            <a:off x="457200" y="1341438"/>
            <a:ext cx="8229600" cy="3959225"/>
          </a:xfrm>
        </p:spPr>
        <p:txBody>
          <a:bodyPr/>
          <a:lstStyle/>
          <a:p>
            <a:pPr eaLnBrk="1" hangingPunct="1">
              <a:lnSpc>
                <a:spcPct val="90000"/>
              </a:lnSpc>
            </a:pPr>
            <a:r>
              <a:rPr lang="zh-CN" altLang="en-US" b="1">
                <a:solidFill>
                  <a:srgbClr val="0000FF"/>
                </a:solidFill>
                <a:latin typeface="微软雅黑" panose="020B0503020204020204" pitchFamily="34" charset="-122"/>
                <a:ea typeface="微软雅黑" panose="020B0503020204020204" pitchFamily="34" charset="-122"/>
              </a:rPr>
              <a:t>近自由电子近似</a:t>
            </a:r>
          </a:p>
          <a:p>
            <a:pPr lvl="1" eaLnBrk="1" hangingPunct="1">
              <a:lnSpc>
                <a:spcPct val="90000"/>
              </a:lnSpc>
            </a:pPr>
            <a:r>
              <a:rPr lang="zh-CN" altLang="en-US" b="1">
                <a:latin typeface="微软雅黑" panose="020B0503020204020204" pitchFamily="34" charset="-122"/>
                <a:ea typeface="微软雅黑" panose="020B0503020204020204" pitchFamily="34" charset="-122"/>
              </a:rPr>
              <a:t>以自由电子为基态，将周期性势场作为微扰处理，结果近似于自由电子</a:t>
            </a:r>
          </a:p>
          <a:p>
            <a:pPr lvl="1" eaLnBrk="1" hangingPunct="1">
              <a:lnSpc>
                <a:spcPct val="90000"/>
              </a:lnSpc>
            </a:pPr>
            <a:r>
              <a:rPr lang="zh-CN" altLang="en-US" b="1">
                <a:latin typeface="微软雅黑" panose="020B0503020204020204" pitchFamily="34" charset="-122"/>
                <a:ea typeface="微软雅黑" panose="020B0503020204020204" pitchFamily="34" charset="-122"/>
              </a:rPr>
              <a:t>适合固体原子</a:t>
            </a:r>
            <a:r>
              <a:rPr lang="zh-CN" altLang="en-US" b="1">
                <a:solidFill>
                  <a:srgbClr val="FF0000"/>
                </a:solidFill>
                <a:latin typeface="微软雅黑" panose="020B0503020204020204" pitchFamily="34" charset="-122"/>
                <a:ea typeface="微软雅黑" panose="020B0503020204020204" pitchFamily="34" charset="-122"/>
              </a:rPr>
              <a:t>外壳层价电子能带</a:t>
            </a:r>
            <a:r>
              <a:rPr lang="zh-CN" altLang="en-US" b="1">
                <a:latin typeface="微软雅黑" panose="020B0503020204020204" pitchFamily="34" charset="-122"/>
                <a:ea typeface="微软雅黑" panose="020B0503020204020204" pitchFamily="34" charset="-122"/>
              </a:rPr>
              <a:t>的近似</a:t>
            </a:r>
            <a:endParaRPr lang="en-US" altLang="zh-CN" b="1">
              <a:latin typeface="微软雅黑" panose="020B0503020204020204" pitchFamily="34" charset="-122"/>
              <a:ea typeface="微软雅黑" panose="020B0503020204020204" pitchFamily="34" charset="-122"/>
            </a:endParaRPr>
          </a:p>
          <a:p>
            <a:pPr eaLnBrk="1" hangingPunct="1">
              <a:lnSpc>
                <a:spcPct val="90000"/>
              </a:lnSpc>
            </a:pPr>
            <a:r>
              <a:rPr lang="zh-CN" altLang="en-US" b="1">
                <a:solidFill>
                  <a:srgbClr val="0000FF"/>
                </a:solidFill>
                <a:latin typeface="微软雅黑" panose="020B0503020204020204" pitchFamily="34" charset="-122"/>
                <a:ea typeface="微软雅黑" panose="020B0503020204020204" pitchFamily="34" charset="-122"/>
              </a:rPr>
              <a:t>紧束缚模型</a:t>
            </a:r>
          </a:p>
          <a:p>
            <a:pPr lvl="1" eaLnBrk="1" hangingPunct="1">
              <a:lnSpc>
                <a:spcPct val="90000"/>
              </a:lnSpc>
            </a:pPr>
            <a:r>
              <a:rPr lang="zh-CN" altLang="en-US" b="1">
                <a:latin typeface="微软雅黑" panose="020B0503020204020204" pitchFamily="34" charset="-122"/>
                <a:ea typeface="微软雅黑" panose="020B0503020204020204" pitchFamily="34" charset="-122"/>
              </a:rPr>
              <a:t>以束缚电子能级为基态，将其他原子的作用作为微扰处理，结果近似于束缚电子</a:t>
            </a:r>
          </a:p>
          <a:p>
            <a:pPr lvl="1" eaLnBrk="1" hangingPunct="1">
              <a:lnSpc>
                <a:spcPct val="90000"/>
              </a:lnSpc>
            </a:pPr>
            <a:r>
              <a:rPr lang="zh-CN" altLang="en-US" b="1">
                <a:latin typeface="微软雅黑" panose="020B0503020204020204" pitchFamily="34" charset="-122"/>
                <a:ea typeface="微软雅黑" panose="020B0503020204020204" pitchFamily="34" charset="-122"/>
              </a:rPr>
              <a:t>适合固体原子</a:t>
            </a:r>
            <a:r>
              <a:rPr lang="zh-CN" altLang="en-US" b="1">
                <a:solidFill>
                  <a:srgbClr val="FF0000"/>
                </a:solidFill>
                <a:latin typeface="微软雅黑" panose="020B0503020204020204" pitchFamily="34" charset="-122"/>
                <a:ea typeface="微软雅黑" panose="020B0503020204020204" pitchFamily="34" charset="-122"/>
              </a:rPr>
              <a:t>内壳层电子能带</a:t>
            </a:r>
            <a:r>
              <a:rPr lang="zh-CN" altLang="en-US" b="1">
                <a:latin typeface="微软雅黑" panose="020B0503020204020204" pitchFamily="34" charset="-122"/>
                <a:ea typeface="微软雅黑" panose="020B0503020204020204" pitchFamily="34" charset="-122"/>
              </a:rPr>
              <a:t>的近似</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3EA2C070-D8C9-3409-64C0-6EF35A6FFF8D}"/>
              </a:ext>
            </a:extLst>
          </p:cNvPr>
          <p:cNvSpPr>
            <a:spLocks noGrp="1" noRot="1"/>
          </p:cNvSpPr>
          <p:nvPr>
            <p:ph type="ctrTitle"/>
          </p:nvPr>
        </p:nvSpPr>
        <p:spPr/>
        <p:txBody>
          <a:bodyPr/>
          <a:lstStyle/>
          <a:p>
            <a:pPr eaLnBrk="1" hangingPunct="1"/>
            <a:r>
              <a:rPr lang="zh-CN" altLang="en-US" b="1">
                <a:solidFill>
                  <a:srgbClr val="7030A0"/>
                </a:solidFill>
              </a:rPr>
              <a:t>近自由电子近似模型</a:t>
            </a:r>
          </a:p>
        </p:txBody>
      </p:sp>
      <p:sp>
        <p:nvSpPr>
          <p:cNvPr id="95235" name="Rectangle 5">
            <a:extLst>
              <a:ext uri="{FF2B5EF4-FFF2-40B4-BE49-F238E27FC236}">
                <a16:creationId xmlns:a16="http://schemas.microsoft.com/office/drawing/2014/main" id="{25BEA463-4D5E-3F4C-E1AC-FC79A5320D44}"/>
              </a:ext>
            </a:extLst>
          </p:cNvPr>
          <p:cNvSpPr>
            <a:spLocks noGrp="1" noRot="1" noChangeArrowheads="1"/>
          </p:cNvSpPr>
          <p:nvPr>
            <p:ph type="subTitle" idx="1"/>
          </p:nvPr>
        </p:nvSpPr>
        <p:spPr/>
        <p:txBody>
          <a:bodyPr/>
          <a:lstStyle/>
          <a:p>
            <a:pPr eaLnBrk="1" hangingPunct="1">
              <a:buFont typeface="Arial" charset="0"/>
              <a:buNone/>
              <a:defRPr/>
            </a:pPr>
            <a:endParaRPr lang="zh-CN" altLang="zh-CN"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CA83C785-358D-807C-51B4-D05FD8B2B2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55718BB-92E8-4746-AF08-915526D4D0F6}"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27</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987" name="Rectangle 2">
            <a:extLst>
              <a:ext uri="{FF2B5EF4-FFF2-40B4-BE49-F238E27FC236}">
                <a16:creationId xmlns:a16="http://schemas.microsoft.com/office/drawing/2014/main" id="{9E2543E1-224E-1D54-45D7-20F86E4258D9}"/>
              </a:ext>
            </a:extLst>
          </p:cNvPr>
          <p:cNvSpPr>
            <a:spLocks noGrp="1" noRot="1"/>
          </p:cNvSpPr>
          <p:nvPr>
            <p:ph type="title"/>
          </p:nvPr>
        </p:nvSpPr>
        <p:spPr/>
        <p:txBody>
          <a:bodyPr/>
          <a:lstStyle/>
          <a:p>
            <a:pPr eaLnBrk="1" hangingPunct="1"/>
            <a:r>
              <a:rPr lang="zh-CN" altLang="en-US" sz="4000" b="1">
                <a:solidFill>
                  <a:srgbClr val="7030A0"/>
                </a:solidFill>
                <a:cs typeface="Times New Roman" panose="02020603050405020304" pitchFamily="18" charset="0"/>
              </a:rPr>
              <a:t>近自由电子近似的基本思想</a:t>
            </a:r>
          </a:p>
        </p:txBody>
      </p:sp>
      <p:sp>
        <p:nvSpPr>
          <p:cNvPr id="41988" name="Rectangle 3">
            <a:extLst>
              <a:ext uri="{FF2B5EF4-FFF2-40B4-BE49-F238E27FC236}">
                <a16:creationId xmlns:a16="http://schemas.microsoft.com/office/drawing/2014/main" id="{0F08A297-01EB-71F1-4EF0-F1B3D45C61BD}"/>
              </a:ext>
            </a:extLst>
          </p:cNvPr>
          <p:cNvSpPr>
            <a:spLocks noGrp="1" noRot="1"/>
          </p:cNvSpPr>
          <p:nvPr>
            <p:ph type="body" idx="1"/>
          </p:nvPr>
        </p:nvSpPr>
        <p:spPr/>
        <p:txBody>
          <a:bodyPr/>
          <a:lstStyle/>
          <a:p>
            <a:pPr eaLnBrk="1" hangingPunct="1"/>
            <a:r>
              <a:rPr lang="zh-CN" altLang="en-US" b="1">
                <a:latin typeface="微软雅黑" panose="020B0503020204020204" pitchFamily="34" charset="-122"/>
                <a:ea typeface="微软雅黑" panose="020B0503020204020204" pitchFamily="34" charset="-122"/>
              </a:rPr>
              <a:t>问题：求解周期性势场中的薛定谔方程</a:t>
            </a:r>
          </a:p>
          <a:p>
            <a:pPr eaLnBrk="1" hangingPunct="1"/>
            <a:r>
              <a:rPr lang="zh-CN" altLang="en-US" b="1">
                <a:latin typeface="微软雅黑" panose="020B0503020204020204" pitchFamily="34" charset="-122"/>
                <a:ea typeface="微软雅黑" panose="020B0503020204020204" pitchFamily="34" charset="-122"/>
              </a:rPr>
              <a:t>思路：</a:t>
            </a:r>
          </a:p>
          <a:p>
            <a:pPr lvl="1" eaLnBrk="1" hangingPunct="1"/>
            <a:r>
              <a:rPr lang="zh-CN" altLang="en-US" b="1">
                <a:latin typeface="微软雅黑" panose="020B0503020204020204" pitchFamily="34" charset="-122"/>
                <a:ea typeface="微软雅黑" panose="020B0503020204020204" pitchFamily="34" charset="-122"/>
              </a:rPr>
              <a:t>假定晶体中电子是在很弱的周期场中运动 </a:t>
            </a:r>
          </a:p>
          <a:p>
            <a:pPr lvl="1" eaLnBrk="1" hangingPunct="1"/>
            <a:r>
              <a:rPr lang="zh-CN" altLang="en-US" b="1">
                <a:latin typeface="微软雅黑" panose="020B0503020204020204" pitchFamily="34" charset="-122"/>
                <a:ea typeface="微软雅黑" panose="020B0503020204020204" pitchFamily="34" charset="-122"/>
              </a:rPr>
              <a:t>电子的运动情况很像自由电子，但有受到势场的影响 </a:t>
            </a:r>
          </a:p>
          <a:p>
            <a:pPr lvl="1" eaLnBrk="1" hangingPunct="1"/>
            <a:r>
              <a:rPr lang="zh-CN" altLang="en-US" b="1">
                <a:latin typeface="微软雅黑" panose="020B0503020204020204" pitchFamily="34" charset="-122"/>
                <a:ea typeface="微软雅黑" panose="020B0503020204020204" pitchFamily="34" charset="-122"/>
              </a:rPr>
              <a:t>势场很弱，周期势场对电子状态的影响可以用微扰论处理</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D6D93FA8-B280-7297-F217-D678DC741A3E}"/>
              </a:ext>
            </a:extLst>
          </p:cNvPr>
          <p:cNvSpPr>
            <a:spLocks noGrp="1" noRot="1"/>
          </p:cNvSpPr>
          <p:nvPr>
            <p:ph type="ctrTitle"/>
          </p:nvPr>
        </p:nvSpPr>
        <p:spPr/>
        <p:txBody>
          <a:bodyPr/>
          <a:lstStyle/>
          <a:p>
            <a:pPr eaLnBrk="1" hangingPunct="1"/>
            <a:r>
              <a:rPr lang="zh-CN" altLang="en-US" sz="4000" b="1">
                <a:solidFill>
                  <a:srgbClr val="7030A0"/>
                </a:solidFill>
              </a:rPr>
              <a:t>一维周期势场下近自由电子近似</a:t>
            </a:r>
          </a:p>
        </p:txBody>
      </p:sp>
      <p:sp>
        <p:nvSpPr>
          <p:cNvPr id="97283" name="Rectangle 5">
            <a:extLst>
              <a:ext uri="{FF2B5EF4-FFF2-40B4-BE49-F238E27FC236}">
                <a16:creationId xmlns:a16="http://schemas.microsoft.com/office/drawing/2014/main" id="{26DD8E56-47DC-5DAF-81AE-E33CCC84AA07}"/>
              </a:ext>
            </a:extLst>
          </p:cNvPr>
          <p:cNvSpPr>
            <a:spLocks noGrp="1" noRot="1" noChangeArrowheads="1"/>
          </p:cNvSpPr>
          <p:nvPr>
            <p:ph type="subTitle" idx="1"/>
          </p:nvPr>
        </p:nvSpPr>
        <p:spPr/>
        <p:txBody>
          <a:bodyPr/>
          <a:lstStyle/>
          <a:p>
            <a:pPr eaLnBrk="1" hangingPunct="1">
              <a:buFont typeface="Arial" charset="0"/>
              <a:buNone/>
              <a:defRPr/>
            </a:pPr>
            <a:endParaRPr lang="zh-CN" altLang="zh-CN"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a:extLst>
              <a:ext uri="{FF2B5EF4-FFF2-40B4-BE49-F238E27FC236}">
                <a16:creationId xmlns:a16="http://schemas.microsoft.com/office/drawing/2014/main" id="{1D710704-CB71-C57D-88F0-E19345A1B3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3F4692A-945B-4921-93E4-AAAC5A5F38F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35" name="Rectangle 2">
            <a:extLst>
              <a:ext uri="{FF2B5EF4-FFF2-40B4-BE49-F238E27FC236}">
                <a16:creationId xmlns:a16="http://schemas.microsoft.com/office/drawing/2014/main" id="{3F9D31D3-C6AD-9140-4AD2-9A9E7287F81B}"/>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cs typeface="Times New Roman" panose="02020603050405020304" pitchFamily="18" charset="0"/>
              </a:rPr>
              <a:t>一维情况：周期性势场的微扰</a:t>
            </a:r>
          </a:p>
        </p:txBody>
      </p:sp>
      <p:sp>
        <p:nvSpPr>
          <p:cNvPr id="44036" name="Rectangle 3">
            <a:extLst>
              <a:ext uri="{FF2B5EF4-FFF2-40B4-BE49-F238E27FC236}">
                <a16:creationId xmlns:a16="http://schemas.microsoft.com/office/drawing/2014/main" id="{A0CA8ABC-52E3-E9A1-5164-4F81EDB6F0A3}"/>
              </a:ext>
            </a:extLst>
          </p:cNvPr>
          <p:cNvSpPr>
            <a:spLocks noGrp="1" noRot="1"/>
          </p:cNvSpPr>
          <p:nvPr>
            <p:ph type="body" idx="1"/>
          </p:nvPr>
        </p:nvSpPr>
        <p:spPr/>
        <p:txBody>
          <a:bodyPr/>
          <a:lstStyle/>
          <a:p>
            <a:pPr eaLnBrk="1" hangingPunct="1"/>
            <a:r>
              <a:rPr lang="zh-CN" altLang="en-US" b="1">
                <a:ea typeface="微软雅黑" panose="020B0503020204020204" pitchFamily="34" charset="-122"/>
              </a:rPr>
              <a:t>考虑周期性势场</a:t>
            </a:r>
            <a:r>
              <a:rPr lang="en-US" altLang="zh-CN" b="1" i="1">
                <a:ea typeface="微软雅黑" panose="020B0503020204020204" pitchFamily="34" charset="-122"/>
              </a:rPr>
              <a:t>V</a:t>
            </a:r>
            <a:r>
              <a:rPr lang="en-US" altLang="zh-CN" b="1">
                <a:ea typeface="微软雅黑" panose="020B0503020204020204" pitchFamily="34" charset="-122"/>
              </a:rPr>
              <a:t>(</a:t>
            </a:r>
            <a:r>
              <a:rPr lang="en-US" altLang="zh-CN" b="1" i="1">
                <a:ea typeface="微软雅黑" panose="020B0503020204020204" pitchFamily="34" charset="-122"/>
              </a:rPr>
              <a:t>x</a:t>
            </a:r>
            <a:r>
              <a:rPr lang="en-US" altLang="zh-CN" b="1">
                <a:ea typeface="微软雅黑" panose="020B0503020204020204" pitchFamily="34" charset="-122"/>
              </a:rPr>
              <a:t>)</a:t>
            </a:r>
          </a:p>
          <a:p>
            <a:pPr lvl="1" eaLnBrk="1" hangingPunct="1"/>
            <a:r>
              <a:rPr lang="en-US" altLang="zh-CN" b="1" i="1">
                <a:ea typeface="微软雅黑" panose="020B0503020204020204" pitchFamily="34" charset="-122"/>
              </a:rPr>
              <a:t>V</a:t>
            </a:r>
            <a:r>
              <a:rPr lang="en-US" altLang="zh-CN" b="1">
                <a:ea typeface="微软雅黑" panose="020B0503020204020204" pitchFamily="34" charset="-122"/>
              </a:rPr>
              <a:t>(</a:t>
            </a:r>
            <a:r>
              <a:rPr lang="en-US" altLang="zh-CN" b="1" i="1">
                <a:ea typeface="微软雅黑" panose="020B0503020204020204" pitchFamily="34" charset="-122"/>
              </a:rPr>
              <a:t>x</a:t>
            </a:r>
            <a:r>
              <a:rPr lang="en-US" altLang="zh-CN" b="1">
                <a:ea typeface="微软雅黑" panose="020B0503020204020204" pitchFamily="34" charset="-122"/>
              </a:rPr>
              <a:t>+</a:t>
            </a:r>
            <a:r>
              <a:rPr lang="en-US" altLang="zh-CN" b="1" i="1">
                <a:ea typeface="微软雅黑" panose="020B0503020204020204" pitchFamily="34" charset="-122"/>
              </a:rPr>
              <a:t>R</a:t>
            </a:r>
            <a:r>
              <a:rPr lang="en-US" altLang="zh-CN" b="1">
                <a:ea typeface="微软雅黑" panose="020B0503020204020204" pitchFamily="34" charset="-122"/>
              </a:rPr>
              <a:t>)=</a:t>
            </a:r>
            <a:r>
              <a:rPr lang="en-US" altLang="zh-CN" b="1" i="1">
                <a:ea typeface="微软雅黑" panose="020B0503020204020204" pitchFamily="34" charset="-122"/>
              </a:rPr>
              <a:t>V</a:t>
            </a:r>
            <a:r>
              <a:rPr lang="en-US" altLang="zh-CN" b="1">
                <a:ea typeface="微软雅黑" panose="020B0503020204020204" pitchFamily="34" charset="-122"/>
              </a:rPr>
              <a:t>(</a:t>
            </a:r>
            <a:r>
              <a:rPr lang="en-US" altLang="zh-CN" b="1" i="1">
                <a:ea typeface="微软雅黑" panose="020B0503020204020204" pitchFamily="34" charset="-122"/>
              </a:rPr>
              <a:t>x</a:t>
            </a:r>
            <a:r>
              <a:rPr lang="en-US" altLang="zh-CN" b="1">
                <a:ea typeface="微软雅黑" panose="020B0503020204020204" pitchFamily="34" charset="-122"/>
              </a:rPr>
              <a:t>)</a:t>
            </a:r>
          </a:p>
          <a:p>
            <a:pPr lvl="1" eaLnBrk="1" hangingPunct="1"/>
            <a:r>
              <a:rPr lang="zh-CN" altLang="en-US" b="1">
                <a:ea typeface="微软雅黑" panose="020B0503020204020204" pitchFamily="34" charset="-122"/>
              </a:rPr>
              <a:t>假设势场很弱，从而把弱周期场作为微扰处理 </a:t>
            </a:r>
          </a:p>
        </p:txBody>
      </p:sp>
      <p:pic>
        <p:nvPicPr>
          <p:cNvPr id="44037" name="Picture 4">
            <a:extLst>
              <a:ext uri="{FF2B5EF4-FFF2-40B4-BE49-F238E27FC236}">
                <a16:creationId xmlns:a16="http://schemas.microsoft.com/office/drawing/2014/main" id="{56D327FE-5CB1-1ABC-07AF-012D2F14D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860800"/>
            <a:ext cx="2133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ext Box 5">
            <a:extLst>
              <a:ext uri="{FF2B5EF4-FFF2-40B4-BE49-F238E27FC236}">
                <a16:creationId xmlns:a16="http://schemas.microsoft.com/office/drawing/2014/main" id="{3612D1A8-9235-BD35-A544-BDC103E829D5}"/>
              </a:ext>
            </a:extLst>
          </p:cNvPr>
          <p:cNvSpPr txBox="1">
            <a:spLocks noChangeArrowheads="1"/>
          </p:cNvSpPr>
          <p:nvPr/>
        </p:nvSpPr>
        <p:spPr bwMode="auto">
          <a:xfrm>
            <a:off x="323850" y="5229225"/>
            <a:ext cx="2808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孤立原子的势场</a:t>
            </a:r>
          </a:p>
        </p:txBody>
      </p:sp>
      <p:pic>
        <p:nvPicPr>
          <p:cNvPr id="44039" name="Picture 6">
            <a:extLst>
              <a:ext uri="{FF2B5EF4-FFF2-40B4-BE49-F238E27FC236}">
                <a16:creationId xmlns:a16="http://schemas.microsoft.com/office/drawing/2014/main" id="{9DE28DD2-83C3-DC08-5728-070E3DC42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3789363"/>
            <a:ext cx="487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 Box 7">
            <a:extLst>
              <a:ext uri="{FF2B5EF4-FFF2-40B4-BE49-F238E27FC236}">
                <a16:creationId xmlns:a16="http://schemas.microsoft.com/office/drawing/2014/main" id="{8324934F-5A5E-7462-5449-CC93A265BD49}"/>
              </a:ext>
            </a:extLst>
          </p:cNvPr>
          <p:cNvSpPr txBox="1">
            <a:spLocks noChangeArrowheads="1"/>
          </p:cNvSpPr>
          <p:nvPr/>
        </p:nvSpPr>
        <p:spPr bwMode="auto">
          <a:xfrm>
            <a:off x="4140200" y="5229225"/>
            <a:ext cx="3240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周期性格子的周期性势场</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F1394D41-732D-C5F2-E61C-E6576A0122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8B46D59-80EB-4646-9916-035FE05DACF3}"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3</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411" name="Rectangle 2">
            <a:extLst>
              <a:ext uri="{FF2B5EF4-FFF2-40B4-BE49-F238E27FC236}">
                <a16:creationId xmlns:a16="http://schemas.microsoft.com/office/drawing/2014/main" id="{0501DCA5-34A2-FCBC-FFCD-F87D50DFE196}"/>
              </a:ext>
            </a:extLst>
          </p:cNvPr>
          <p:cNvSpPr>
            <a:spLocks noGrp="1" noRot="1"/>
          </p:cNvSpPr>
          <p:nvPr>
            <p:ph type="title"/>
          </p:nvPr>
        </p:nvSpPr>
        <p:spPr/>
        <p:txBody>
          <a:bodyPr/>
          <a:lstStyle/>
          <a:p>
            <a:pPr eaLnBrk="1" hangingPunct="1"/>
            <a:r>
              <a:rPr lang="zh-CN" altLang="en-US" b="1">
                <a:solidFill>
                  <a:srgbClr val="7030A0"/>
                </a:solidFill>
                <a:cs typeface="Times New Roman" panose="02020603050405020304" pitchFamily="18" charset="0"/>
              </a:rPr>
              <a:t>目录</a:t>
            </a:r>
          </a:p>
        </p:txBody>
      </p:sp>
      <p:sp>
        <p:nvSpPr>
          <p:cNvPr id="17412" name="Rectangle 3">
            <a:extLst>
              <a:ext uri="{FF2B5EF4-FFF2-40B4-BE49-F238E27FC236}">
                <a16:creationId xmlns:a16="http://schemas.microsoft.com/office/drawing/2014/main" id="{57391CC8-226B-D291-B14D-0D7B075D7313}"/>
              </a:ext>
            </a:extLst>
          </p:cNvPr>
          <p:cNvSpPr>
            <a:spLocks noGrp="1" noRot="1"/>
          </p:cNvSpPr>
          <p:nvPr>
            <p:ph type="body" idx="1"/>
          </p:nvPr>
        </p:nvSpPr>
        <p:spPr>
          <a:xfrm>
            <a:off x="0" y="1600200"/>
            <a:ext cx="9144000" cy="4525963"/>
          </a:xfrm>
        </p:spPr>
        <p:txBody>
          <a:bodyPr/>
          <a:lstStyle/>
          <a:p>
            <a:pPr eaLnBrk="1" hangingPunct="1">
              <a:lnSpc>
                <a:spcPct val="90000"/>
              </a:lnSpc>
            </a:pPr>
            <a:r>
              <a:rPr lang="en-US" altLang="zh-CN" b="1" dirty="0">
                <a:ea typeface="微软雅黑" panose="020B0503020204020204" pitchFamily="34" charset="-122"/>
              </a:rPr>
              <a:t>3.1</a:t>
            </a:r>
            <a:r>
              <a:rPr lang="zh-CN" altLang="en-US" b="1" dirty="0">
                <a:ea typeface="微软雅黑" panose="020B0503020204020204" pitchFamily="34" charset="-122"/>
              </a:rPr>
              <a:t> 固体电子论的发展</a:t>
            </a:r>
            <a:endParaRPr lang="en-US" altLang="zh-CN" b="1" dirty="0">
              <a:ea typeface="微软雅黑" panose="020B0503020204020204" pitchFamily="34" charset="-122"/>
            </a:endParaRPr>
          </a:p>
          <a:p>
            <a:pPr eaLnBrk="1" hangingPunct="1">
              <a:lnSpc>
                <a:spcPct val="90000"/>
              </a:lnSpc>
            </a:pPr>
            <a:r>
              <a:rPr lang="en-US" altLang="zh-CN" b="1" dirty="0">
                <a:ea typeface="微软雅黑" panose="020B0503020204020204" pitchFamily="34" charset="-122"/>
              </a:rPr>
              <a:t>3.2 </a:t>
            </a:r>
            <a:r>
              <a:rPr lang="zh-CN" altLang="en-US" b="1" dirty="0">
                <a:ea typeface="微软雅黑" panose="020B0503020204020204" pitchFamily="34" charset="-122"/>
              </a:rPr>
              <a:t>索末菲自由电子论（金属电子论）</a:t>
            </a:r>
            <a:endParaRPr lang="en-US" altLang="zh-CN" b="1" dirty="0">
              <a:ea typeface="微软雅黑" panose="020B0503020204020204" pitchFamily="34" charset="-122"/>
            </a:endParaRPr>
          </a:p>
          <a:p>
            <a:pPr lvl="1" eaLnBrk="1" hangingPunct="1">
              <a:lnSpc>
                <a:spcPct val="90000"/>
              </a:lnSpc>
            </a:pPr>
            <a:r>
              <a:rPr lang="zh-CN" altLang="en-US" b="1" dirty="0">
                <a:ea typeface="微软雅黑" panose="020B0503020204020204" pitchFamily="34" charset="-122"/>
              </a:rPr>
              <a:t>自由空间中的电子波函数和</a:t>
            </a:r>
            <a:r>
              <a:rPr lang="en-US" altLang="zh-CN" b="1" i="1" dirty="0">
                <a:ea typeface="微软雅黑" panose="020B0503020204020204" pitchFamily="34" charset="-122"/>
              </a:rPr>
              <a:t>E</a:t>
            </a:r>
            <a:r>
              <a:rPr lang="en-US" altLang="zh-CN" b="1" dirty="0">
                <a:ea typeface="微软雅黑" panose="020B0503020204020204" pitchFamily="34" charset="-122"/>
              </a:rPr>
              <a:t>-</a:t>
            </a:r>
            <a:r>
              <a:rPr lang="en-US" altLang="zh-CN" b="1" i="1" dirty="0">
                <a:ea typeface="微软雅黑" panose="020B0503020204020204" pitchFamily="34" charset="-122"/>
              </a:rPr>
              <a:t>k</a:t>
            </a:r>
            <a:r>
              <a:rPr lang="zh-CN" altLang="en-US" b="1" dirty="0">
                <a:ea typeface="微软雅黑" panose="020B0503020204020204" pitchFamily="34" charset="-122"/>
              </a:rPr>
              <a:t>关系</a:t>
            </a:r>
            <a:endParaRPr lang="en-US" altLang="zh-CN" b="1" dirty="0">
              <a:ea typeface="微软雅黑" panose="020B0503020204020204" pitchFamily="34" charset="-122"/>
            </a:endParaRPr>
          </a:p>
          <a:p>
            <a:pPr lvl="1" eaLnBrk="1" hangingPunct="1">
              <a:lnSpc>
                <a:spcPct val="90000"/>
              </a:lnSpc>
            </a:pPr>
            <a:r>
              <a:rPr lang="zh-CN" altLang="en-US" b="1" dirty="0">
                <a:ea typeface="微软雅黑" panose="020B0503020204020204" pitchFamily="34" charset="-122"/>
              </a:rPr>
              <a:t>有限晶体中的电子波函数和</a:t>
            </a:r>
            <a:r>
              <a:rPr lang="en-US" altLang="zh-CN" b="1" i="1" dirty="0">
                <a:ea typeface="微软雅黑" panose="020B0503020204020204" pitchFamily="34" charset="-122"/>
              </a:rPr>
              <a:t>E-k</a:t>
            </a:r>
            <a:r>
              <a:rPr lang="zh-CN" altLang="en-US" b="1" dirty="0">
                <a:ea typeface="微软雅黑" panose="020B0503020204020204" pitchFamily="34" charset="-122"/>
              </a:rPr>
              <a:t>关系</a:t>
            </a:r>
            <a:endParaRPr lang="en-US" altLang="zh-CN" b="1" dirty="0">
              <a:ea typeface="微软雅黑" panose="020B0503020204020204" pitchFamily="34" charset="-122"/>
            </a:endParaRPr>
          </a:p>
          <a:p>
            <a:pPr lvl="2" eaLnBrk="1" hangingPunct="1">
              <a:lnSpc>
                <a:spcPct val="90000"/>
              </a:lnSpc>
            </a:pPr>
            <a:r>
              <a:rPr lang="zh-CN" altLang="en-US" b="1" dirty="0">
                <a:ea typeface="微软雅黑" panose="020B0503020204020204" pitchFamily="34" charset="-122"/>
              </a:rPr>
              <a:t>周期性边界条件和态密度</a:t>
            </a:r>
            <a:endParaRPr lang="en-US" altLang="zh-CN" b="1" dirty="0">
              <a:ea typeface="微软雅黑" panose="020B0503020204020204" pitchFamily="34" charset="-122"/>
            </a:endParaRPr>
          </a:p>
          <a:p>
            <a:pPr lvl="2" eaLnBrk="1" hangingPunct="1">
              <a:lnSpc>
                <a:spcPct val="90000"/>
              </a:lnSpc>
            </a:pPr>
            <a:r>
              <a:rPr lang="zh-CN" altLang="en-US" b="1" dirty="0">
                <a:ea typeface="微软雅黑" panose="020B0503020204020204" pitchFamily="34" charset="-122"/>
              </a:rPr>
              <a:t>费米球与费米分布</a:t>
            </a:r>
            <a:endParaRPr lang="en-US" altLang="zh-CN" b="1" dirty="0">
              <a:ea typeface="微软雅黑" panose="020B0503020204020204" pitchFamily="34" charset="-122"/>
            </a:endParaRPr>
          </a:p>
          <a:p>
            <a:pPr lvl="1" eaLnBrk="1" hangingPunct="1">
              <a:lnSpc>
                <a:spcPct val="90000"/>
              </a:lnSpc>
            </a:pPr>
            <a:r>
              <a:rPr lang="zh-CN" altLang="en-US" b="1" dirty="0">
                <a:ea typeface="微软雅黑" panose="020B0503020204020204" pitchFamily="34" charset="-122"/>
              </a:rPr>
              <a:t>自由电子模型的局限性</a:t>
            </a:r>
          </a:p>
          <a:p>
            <a:pPr eaLnBrk="1" hangingPunct="1">
              <a:lnSpc>
                <a:spcPct val="90000"/>
              </a:lnSpc>
            </a:pPr>
            <a:r>
              <a:rPr lang="en-US" altLang="zh-CN" b="1" dirty="0">
                <a:solidFill>
                  <a:srgbClr val="FF0000"/>
                </a:solidFill>
                <a:ea typeface="微软雅黑" panose="020B0503020204020204" pitchFamily="34" charset="-122"/>
              </a:rPr>
              <a:t>3.3 </a:t>
            </a:r>
            <a:r>
              <a:rPr lang="zh-CN" altLang="en-US" b="1" dirty="0">
                <a:solidFill>
                  <a:srgbClr val="FF0000"/>
                </a:solidFill>
                <a:ea typeface="微软雅黑" panose="020B0503020204020204" pitchFamily="34" charset="-122"/>
              </a:rPr>
              <a:t>布洛赫能带理论（周期性势场中的电子运动）</a:t>
            </a:r>
            <a:endParaRPr lang="en-US" altLang="zh-CN" b="1" dirty="0">
              <a:solidFill>
                <a:srgbClr val="FF0000"/>
              </a:solidFill>
              <a:ea typeface="微软雅黑" panose="020B0503020204020204" pitchFamily="34" charset="-122"/>
            </a:endParaRPr>
          </a:p>
          <a:p>
            <a:pPr lvl="1" eaLnBrk="1" hangingPunct="1">
              <a:lnSpc>
                <a:spcPct val="90000"/>
              </a:lnSpc>
            </a:pPr>
            <a:r>
              <a:rPr lang="zh-CN" altLang="en-US" b="1" dirty="0">
                <a:ea typeface="微软雅黑" panose="020B0503020204020204" pitchFamily="34" charset="-122"/>
              </a:rPr>
              <a:t>布洛赫定理</a:t>
            </a:r>
            <a:endParaRPr lang="en-US" altLang="zh-CN" b="1" dirty="0">
              <a:ea typeface="微软雅黑" panose="020B0503020204020204" pitchFamily="34" charset="-122"/>
            </a:endParaRPr>
          </a:p>
          <a:p>
            <a:pPr lvl="1" eaLnBrk="1" hangingPunct="1">
              <a:lnSpc>
                <a:spcPct val="90000"/>
              </a:lnSpc>
            </a:pPr>
            <a:r>
              <a:rPr lang="zh-CN" altLang="en-US" b="1" dirty="0">
                <a:ea typeface="微软雅黑" panose="020B0503020204020204" pitchFamily="34" charset="-122"/>
              </a:rPr>
              <a:t>能带理论</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83EFA6ED-FC87-E775-EEDD-C6D47FD5C0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BA38B19-9B0A-4921-9D14-D47DFB7F6AE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059" name="Rectangle 2">
            <a:extLst>
              <a:ext uri="{FF2B5EF4-FFF2-40B4-BE49-F238E27FC236}">
                <a16:creationId xmlns:a16="http://schemas.microsoft.com/office/drawing/2014/main" id="{8214B21C-932A-9E08-CA92-C40E21B4F1AA}"/>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cs typeface="Times New Roman" panose="02020603050405020304" pitchFamily="18" charset="0"/>
              </a:rPr>
              <a:t>周期性势场的处理</a:t>
            </a:r>
          </a:p>
        </p:txBody>
      </p:sp>
      <p:sp>
        <p:nvSpPr>
          <p:cNvPr id="40966" name="Rectangle 3">
            <a:extLst>
              <a:ext uri="{FF2B5EF4-FFF2-40B4-BE49-F238E27FC236}">
                <a16:creationId xmlns:a16="http://schemas.microsoft.com/office/drawing/2014/main" id="{FABB948A-2FB7-1744-9159-4C45B97BF897}"/>
              </a:ext>
            </a:extLst>
          </p:cNvPr>
          <p:cNvSpPr>
            <a:spLocks noGrp="1" noRot="1" noChangeArrowheads="1"/>
          </p:cNvSpPr>
          <p:nvPr>
            <p:ph type="body" idx="1"/>
          </p:nvPr>
        </p:nvSpPr>
        <p:spPr/>
        <p:txBody>
          <a:bodyPr/>
          <a:lstStyle/>
          <a:p>
            <a:pPr eaLnBrk="1" hangingPunct="1">
              <a:defRPr/>
            </a:pPr>
            <a:r>
              <a:rPr lang="zh-CN" altLang="en-US" b="1" dirty="0">
                <a:ea typeface="微软雅黑" panose="020B0503020204020204" pitchFamily="34" charset="-122"/>
              </a:rPr>
              <a:t>平均势场，即势场的平均值</a:t>
            </a:r>
          </a:p>
          <a:p>
            <a:pPr marL="0" indent="0" eaLnBrk="1" hangingPunct="1">
              <a:buFont typeface="Arial" panose="020B0604020202020204" pitchFamily="34" charset="0"/>
              <a:buNone/>
              <a:defRPr/>
            </a:pPr>
            <a:r>
              <a:rPr lang="en-US" altLang="zh-CN" b="1" dirty="0">
                <a:ea typeface="微软雅黑" panose="020B0503020204020204" pitchFamily="34" charset="-122"/>
              </a:rPr>
              <a:t>                             </a:t>
            </a:r>
            <a:r>
              <a:rPr lang="zh-CN" altLang="en-US" b="1" dirty="0">
                <a:ea typeface="微软雅黑" panose="020B0503020204020204" pitchFamily="34" charset="-122"/>
              </a:rPr>
              <a:t>或者 </a:t>
            </a:r>
          </a:p>
          <a:p>
            <a:pPr eaLnBrk="1" hangingPunct="1">
              <a:defRPr/>
            </a:pPr>
            <a:r>
              <a:rPr lang="zh-CN" altLang="en-US" b="1" dirty="0">
                <a:ea typeface="微软雅黑" panose="020B0503020204020204" pitchFamily="34" charset="-122"/>
              </a:rPr>
              <a:t>势场的起伏</a:t>
            </a:r>
            <a:r>
              <a:rPr lang="zh-CN" altLang="en-US" b="1" dirty="0">
                <a:ea typeface="微软雅黑" panose="020B0503020204020204" pitchFamily="34" charset="-122"/>
                <a:sym typeface="Symbol" pitchFamily="18" charset="2"/>
              </a:rPr>
              <a:t></a:t>
            </a:r>
            <a:r>
              <a:rPr lang="en-US" altLang="zh-CN" b="1" dirty="0">
                <a:ea typeface="微软雅黑" panose="020B0503020204020204" pitchFamily="34" charset="-122"/>
                <a:sym typeface="Symbol" pitchFamily="18" charset="2"/>
              </a:rPr>
              <a:t>V</a:t>
            </a:r>
            <a:r>
              <a:rPr lang="zh-CN" altLang="en-US" b="1" dirty="0">
                <a:ea typeface="微软雅黑" panose="020B0503020204020204" pitchFamily="34" charset="-122"/>
              </a:rPr>
              <a:t>，作为微扰</a:t>
            </a:r>
          </a:p>
          <a:p>
            <a:pPr lvl="1" eaLnBrk="1" hangingPunct="1">
              <a:defRPr/>
            </a:pPr>
            <a:endParaRPr lang="en-US" altLang="zh-CN" b="1" dirty="0">
              <a:ea typeface="微软雅黑" panose="020B0503020204020204" pitchFamily="34" charset="-122"/>
            </a:endParaRPr>
          </a:p>
        </p:txBody>
      </p:sp>
      <p:graphicFrame>
        <p:nvGraphicFramePr>
          <p:cNvPr id="45061" name="对象 1">
            <a:extLst>
              <a:ext uri="{FF2B5EF4-FFF2-40B4-BE49-F238E27FC236}">
                <a16:creationId xmlns:a16="http://schemas.microsoft.com/office/drawing/2014/main" id="{DAE17EF6-2277-4667-9A96-B40853A0D3BC}"/>
              </a:ext>
            </a:extLst>
          </p:cNvPr>
          <p:cNvGraphicFramePr>
            <a:graphicFrameLocks noChangeAspect="1"/>
          </p:cNvGraphicFramePr>
          <p:nvPr/>
        </p:nvGraphicFramePr>
        <p:xfrm>
          <a:off x="2976563" y="2205038"/>
          <a:ext cx="442912" cy="612775"/>
        </p:xfrm>
        <a:graphic>
          <a:graphicData uri="http://schemas.openxmlformats.org/presentationml/2006/ole">
            <mc:AlternateContent xmlns:mc="http://schemas.openxmlformats.org/markup-compatibility/2006">
              <mc:Choice xmlns:v="urn:schemas-microsoft-com:vml" Requires="v">
                <p:oleObj name="Equation" r:id="rId2" imgW="165028" imgH="228501" progId="Equation.DSMT4">
                  <p:embed/>
                </p:oleObj>
              </mc:Choice>
              <mc:Fallback>
                <p:oleObj name="Equation" r:id="rId2" imgW="165028" imgH="228501"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563" y="2205038"/>
                        <a:ext cx="44291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2" name="对象 2">
            <a:extLst>
              <a:ext uri="{FF2B5EF4-FFF2-40B4-BE49-F238E27FC236}">
                <a16:creationId xmlns:a16="http://schemas.microsoft.com/office/drawing/2014/main" id="{BDB584A7-8989-508B-6C0B-66BEAD24EF71}"/>
              </a:ext>
            </a:extLst>
          </p:cNvPr>
          <p:cNvGraphicFramePr>
            <a:graphicFrameLocks noChangeAspect="1"/>
          </p:cNvGraphicFramePr>
          <p:nvPr>
            <p:extLst>
              <p:ext uri="{D42A27DB-BD31-4B8C-83A1-F6EECF244321}">
                <p14:modId xmlns:p14="http://schemas.microsoft.com/office/powerpoint/2010/main" val="1408228754"/>
              </p:ext>
            </p:extLst>
          </p:nvPr>
        </p:nvGraphicFramePr>
        <p:xfrm>
          <a:off x="2800350" y="3357563"/>
          <a:ext cx="2276475" cy="547687"/>
        </p:xfrm>
        <a:graphic>
          <a:graphicData uri="http://schemas.openxmlformats.org/presentationml/2006/ole">
            <mc:AlternateContent xmlns:mc="http://schemas.openxmlformats.org/markup-compatibility/2006">
              <mc:Choice xmlns:v="urn:schemas-microsoft-com:vml" Requires="v">
                <p:oleObj name="Equation" r:id="rId4" imgW="952087" imgH="228501" progId="Equation.DSMT4">
                  <p:embed/>
                </p:oleObj>
              </mc:Choice>
              <mc:Fallback>
                <p:oleObj name="Equation" r:id="rId4" imgW="952087" imgH="228501"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0350" y="3357563"/>
                        <a:ext cx="227647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3" name="对象 3">
            <a:extLst>
              <a:ext uri="{FF2B5EF4-FFF2-40B4-BE49-F238E27FC236}">
                <a16:creationId xmlns:a16="http://schemas.microsoft.com/office/drawing/2014/main" id="{62D082BB-73A0-AD4D-D0C2-251041E02ADA}"/>
              </a:ext>
            </a:extLst>
          </p:cNvPr>
          <p:cNvGraphicFramePr>
            <a:graphicFrameLocks noChangeAspect="1"/>
          </p:cNvGraphicFramePr>
          <p:nvPr/>
        </p:nvGraphicFramePr>
        <p:xfrm>
          <a:off x="4367213" y="2205038"/>
          <a:ext cx="407987" cy="546100"/>
        </p:xfrm>
        <a:graphic>
          <a:graphicData uri="http://schemas.openxmlformats.org/presentationml/2006/ole">
            <mc:AlternateContent xmlns:mc="http://schemas.openxmlformats.org/markup-compatibility/2006">
              <mc:Choice xmlns:v="urn:schemas-microsoft-com:vml" Requires="v">
                <p:oleObj name="Equation" r:id="rId6" imgW="152268" imgH="203024" progId="Equation.DSMT4">
                  <p:embed/>
                </p:oleObj>
              </mc:Choice>
              <mc:Fallback>
                <p:oleObj name="Equation" r:id="rId6" imgW="152268" imgH="203024" progId="Equation.DSMT4">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7213" y="2205038"/>
                        <a:ext cx="407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D208669-97A5-4FBC-886C-6C4585487214}"/>
              </a:ext>
            </a:extLst>
          </p:cNvPr>
          <p:cNvSpPr>
            <a:spLocks noGrp="1" noRot="1"/>
          </p:cNvSpPr>
          <p:nvPr>
            <p:ph type="title" idx="4294967295"/>
          </p:nvPr>
        </p:nvSpPr>
        <p:spPr>
          <a:xfrm>
            <a:off x="898525" y="115888"/>
            <a:ext cx="7346950" cy="1143000"/>
          </a:xfrm>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基态（没有微扰的自由态）</a:t>
            </a:r>
          </a:p>
        </p:txBody>
      </p:sp>
      <p:sp>
        <p:nvSpPr>
          <p:cNvPr id="46083" name="Rectangle 3">
            <a:extLst>
              <a:ext uri="{FF2B5EF4-FFF2-40B4-BE49-F238E27FC236}">
                <a16:creationId xmlns:a16="http://schemas.microsoft.com/office/drawing/2014/main" id="{4A7EA663-385C-8A04-8707-2D4CFF1CAFF7}"/>
              </a:ext>
            </a:extLst>
          </p:cNvPr>
          <p:cNvSpPr>
            <a:spLocks noGrp="1" noRot="1"/>
          </p:cNvSpPr>
          <p:nvPr>
            <p:ph type="body" idx="4294967295"/>
          </p:nvPr>
        </p:nvSpPr>
        <p:spPr>
          <a:xfrm>
            <a:off x="1454150" y="1023938"/>
            <a:ext cx="5708650" cy="749300"/>
          </a:xfrm>
          <a:solidFill>
            <a:srgbClr val="FFFFFF"/>
          </a:solidFill>
        </p:spPr>
        <p:txBody>
          <a:bodyPr/>
          <a:lstStyle/>
          <a:p>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一维周期势场中的薛定谔波动方程</a:t>
            </a:r>
          </a:p>
        </p:txBody>
      </p:sp>
      <p:graphicFrame>
        <p:nvGraphicFramePr>
          <p:cNvPr id="46084" name="Object 4">
            <a:extLst>
              <a:ext uri="{FF2B5EF4-FFF2-40B4-BE49-F238E27FC236}">
                <a16:creationId xmlns:a16="http://schemas.microsoft.com/office/drawing/2014/main" id="{50E4F03C-D1DF-183B-A998-7994FCE6E443}"/>
              </a:ext>
            </a:extLst>
          </p:cNvPr>
          <p:cNvGraphicFramePr>
            <a:graphicFrameLocks noChangeAspect="1"/>
          </p:cNvGraphicFramePr>
          <p:nvPr/>
        </p:nvGraphicFramePr>
        <p:xfrm>
          <a:off x="2297113" y="1557338"/>
          <a:ext cx="5267325" cy="1171575"/>
        </p:xfrm>
        <a:graphic>
          <a:graphicData uri="http://schemas.openxmlformats.org/presentationml/2006/ole">
            <mc:AlternateContent xmlns:mc="http://schemas.openxmlformats.org/markup-compatibility/2006">
              <mc:Choice xmlns:v="urn:schemas-microsoft-com:vml" Requires="v">
                <p:oleObj name="公式" r:id="rId2" imgW="2184400" imgH="482600" progId="Equation.3">
                  <p:embed/>
                </p:oleObj>
              </mc:Choice>
              <mc:Fallback>
                <p:oleObj name="公式" r:id="rId2" imgW="2184400" imgH="48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13" y="1557338"/>
                        <a:ext cx="52673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5" name="Rectangle 6">
            <a:extLst>
              <a:ext uri="{FF2B5EF4-FFF2-40B4-BE49-F238E27FC236}">
                <a16:creationId xmlns:a16="http://schemas.microsoft.com/office/drawing/2014/main" id="{8DB49F9D-C47A-7BAE-AB50-75936CE05FBA}"/>
              </a:ext>
            </a:extLst>
          </p:cNvPr>
          <p:cNvSpPr>
            <a:spLocks noChangeArrowheads="1"/>
          </p:cNvSpPr>
          <p:nvPr/>
        </p:nvSpPr>
        <p:spPr bwMode="auto">
          <a:xfrm>
            <a:off x="444500" y="28829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086" name="Text Box 7">
            <a:extLst>
              <a:ext uri="{FF2B5EF4-FFF2-40B4-BE49-F238E27FC236}">
                <a16:creationId xmlns:a16="http://schemas.microsoft.com/office/drawing/2014/main" id="{F43FD341-55D5-060D-4303-25417A92342F}"/>
              </a:ext>
            </a:extLst>
          </p:cNvPr>
          <p:cNvSpPr txBox="1">
            <a:spLocks noChangeArrowheads="1"/>
          </p:cNvSpPr>
          <p:nvPr/>
        </p:nvSpPr>
        <p:spPr bwMode="auto">
          <a:xfrm>
            <a:off x="5168900" y="28622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1" lang="ja-JP"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087" name="Text Box 8">
            <a:extLst>
              <a:ext uri="{FF2B5EF4-FFF2-40B4-BE49-F238E27FC236}">
                <a16:creationId xmlns:a16="http://schemas.microsoft.com/office/drawing/2014/main" id="{92FFB705-8F23-1A88-400F-1557C91D4C03}"/>
              </a:ext>
            </a:extLst>
          </p:cNvPr>
          <p:cNvSpPr txBox="1">
            <a:spLocks noChangeArrowheads="1"/>
          </p:cNvSpPr>
          <p:nvPr/>
        </p:nvSpPr>
        <p:spPr bwMode="auto">
          <a:xfrm>
            <a:off x="600075" y="2806700"/>
            <a:ext cx="2349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一维晶格势场：</a:t>
            </a:r>
          </a:p>
        </p:txBody>
      </p:sp>
      <p:sp>
        <p:nvSpPr>
          <p:cNvPr id="46088" name="Line 10">
            <a:extLst>
              <a:ext uri="{FF2B5EF4-FFF2-40B4-BE49-F238E27FC236}">
                <a16:creationId xmlns:a16="http://schemas.microsoft.com/office/drawing/2014/main" id="{62F84F01-495C-C5BB-6C45-24B625F3EBC7}"/>
              </a:ext>
            </a:extLst>
          </p:cNvPr>
          <p:cNvSpPr>
            <a:spLocks noChangeShapeType="1"/>
          </p:cNvSpPr>
          <p:nvPr/>
        </p:nvSpPr>
        <p:spPr bwMode="auto">
          <a:xfrm flipH="1" flipV="1">
            <a:off x="4013200" y="3200400"/>
            <a:ext cx="0" cy="3175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089" name="Text Box 11">
            <a:extLst>
              <a:ext uri="{FF2B5EF4-FFF2-40B4-BE49-F238E27FC236}">
                <a16:creationId xmlns:a16="http://schemas.microsoft.com/office/drawing/2014/main" id="{C7915BC5-C448-C986-8416-29BB95B69454}"/>
              </a:ext>
            </a:extLst>
          </p:cNvPr>
          <p:cNvSpPr txBox="1">
            <a:spLocks noChangeArrowheads="1"/>
          </p:cNvSpPr>
          <p:nvPr/>
        </p:nvSpPr>
        <p:spPr bwMode="auto">
          <a:xfrm>
            <a:off x="4327525" y="3394075"/>
            <a:ext cx="2520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周期场的平均场  </a:t>
            </a:r>
          </a:p>
        </p:txBody>
      </p:sp>
      <p:sp>
        <p:nvSpPr>
          <p:cNvPr id="46090" name="Line 12">
            <a:extLst>
              <a:ext uri="{FF2B5EF4-FFF2-40B4-BE49-F238E27FC236}">
                <a16:creationId xmlns:a16="http://schemas.microsoft.com/office/drawing/2014/main" id="{44AE6C0A-1D4D-EC35-0AD8-35E78AFCF20E}"/>
              </a:ext>
            </a:extLst>
          </p:cNvPr>
          <p:cNvSpPr>
            <a:spLocks noChangeShapeType="1"/>
          </p:cNvSpPr>
          <p:nvPr/>
        </p:nvSpPr>
        <p:spPr bwMode="auto">
          <a:xfrm flipV="1">
            <a:off x="4991100" y="3073400"/>
            <a:ext cx="622300" cy="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091" name="Line 13">
            <a:extLst>
              <a:ext uri="{FF2B5EF4-FFF2-40B4-BE49-F238E27FC236}">
                <a16:creationId xmlns:a16="http://schemas.microsoft.com/office/drawing/2014/main" id="{6D993D9A-689D-B487-2DBC-8764605059C2}"/>
              </a:ext>
            </a:extLst>
          </p:cNvPr>
          <p:cNvSpPr>
            <a:spLocks noChangeShapeType="1"/>
          </p:cNvSpPr>
          <p:nvPr/>
        </p:nvSpPr>
        <p:spPr bwMode="auto">
          <a:xfrm>
            <a:off x="4013200" y="3530600"/>
            <a:ext cx="4064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092" name="Text Box 14">
            <a:extLst>
              <a:ext uri="{FF2B5EF4-FFF2-40B4-BE49-F238E27FC236}">
                <a16:creationId xmlns:a16="http://schemas.microsoft.com/office/drawing/2014/main" id="{420A3031-A8BD-B9B8-DFC4-3C36874CC54A}"/>
              </a:ext>
            </a:extLst>
          </p:cNvPr>
          <p:cNvSpPr txBox="1">
            <a:spLocks noChangeArrowheads="1"/>
          </p:cNvSpPr>
          <p:nvPr/>
        </p:nvSpPr>
        <p:spPr bwMode="auto">
          <a:xfrm>
            <a:off x="5522913" y="2873375"/>
            <a:ext cx="2828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对平均场的偏离量  </a:t>
            </a:r>
          </a:p>
        </p:txBody>
      </p:sp>
      <p:grpSp>
        <p:nvGrpSpPr>
          <p:cNvPr id="2" name="Group 15">
            <a:extLst>
              <a:ext uri="{FF2B5EF4-FFF2-40B4-BE49-F238E27FC236}">
                <a16:creationId xmlns:a16="http://schemas.microsoft.com/office/drawing/2014/main" id="{93D5CCFC-C6E3-2DE9-D35A-CB842B293AA8}"/>
              </a:ext>
            </a:extLst>
          </p:cNvPr>
          <p:cNvGrpSpPr>
            <a:grpSpLocks/>
          </p:cNvGrpSpPr>
          <p:nvPr/>
        </p:nvGrpSpPr>
        <p:grpSpPr bwMode="auto">
          <a:xfrm>
            <a:off x="673100" y="4005263"/>
            <a:ext cx="7427913" cy="2357437"/>
            <a:chOff x="424" y="2523"/>
            <a:chExt cx="4679" cy="1485"/>
          </a:xfrm>
        </p:grpSpPr>
        <p:sp>
          <p:nvSpPr>
            <p:cNvPr id="46096" name="Text Box 16">
              <a:extLst>
                <a:ext uri="{FF2B5EF4-FFF2-40B4-BE49-F238E27FC236}">
                  <a16:creationId xmlns:a16="http://schemas.microsoft.com/office/drawing/2014/main" id="{C5B0B6E4-453A-BED9-D56D-F0581E30AA0A}"/>
                </a:ext>
              </a:extLst>
            </p:cNvPr>
            <p:cNvSpPr txBox="1">
              <a:spLocks noChangeArrowheads="1"/>
            </p:cNvSpPr>
            <p:nvPr/>
          </p:nvSpPr>
          <p:spPr bwMode="auto">
            <a:xfrm>
              <a:off x="1001" y="2523"/>
              <a:ext cx="30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（即只考虑周期势场的平均场时）</a:t>
              </a:r>
            </a:p>
          </p:txBody>
        </p:sp>
        <p:graphicFrame>
          <p:nvGraphicFramePr>
            <p:cNvPr id="46097" name="Object 4">
              <a:extLst>
                <a:ext uri="{FF2B5EF4-FFF2-40B4-BE49-F238E27FC236}">
                  <a16:creationId xmlns:a16="http://schemas.microsoft.com/office/drawing/2014/main" id="{8A24FE0C-DEF6-4220-A49C-69F4EC46DC20}"/>
                </a:ext>
              </a:extLst>
            </p:cNvPr>
            <p:cNvGraphicFramePr>
              <a:graphicFrameLocks noChangeAspect="1"/>
            </p:cNvGraphicFramePr>
            <p:nvPr/>
          </p:nvGraphicFramePr>
          <p:xfrm>
            <a:off x="440" y="2544"/>
            <a:ext cx="728" cy="268"/>
          </p:xfrm>
          <a:graphic>
            <a:graphicData uri="http://schemas.openxmlformats.org/presentationml/2006/ole">
              <mc:AlternateContent xmlns:mc="http://schemas.openxmlformats.org/markup-compatibility/2006">
                <mc:Choice xmlns:v="urn:schemas-microsoft-com:vml" Requires="v">
                  <p:oleObj name="公式" r:id="rId4" imgW="482181" imgH="177646" progId="Equation.3">
                    <p:embed/>
                  </p:oleObj>
                </mc:Choice>
                <mc:Fallback>
                  <p:oleObj name="公式" r:id="rId4" imgW="482181" imgH="17764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 y="2544"/>
                          <a:ext cx="728"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8" name="Line 18">
              <a:extLst>
                <a:ext uri="{FF2B5EF4-FFF2-40B4-BE49-F238E27FC236}">
                  <a16:creationId xmlns:a16="http://schemas.microsoft.com/office/drawing/2014/main" id="{1EE37516-657B-91E0-9A50-7A3483612832}"/>
                </a:ext>
              </a:extLst>
            </p:cNvPr>
            <p:cNvSpPr>
              <a:spLocks noChangeShapeType="1"/>
            </p:cNvSpPr>
            <p:nvPr/>
          </p:nvSpPr>
          <p:spPr bwMode="auto">
            <a:xfrm>
              <a:off x="424" y="2800"/>
              <a:ext cx="344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aphicFrame>
          <p:nvGraphicFramePr>
            <p:cNvPr id="46099" name="Object 10">
              <a:extLst>
                <a:ext uri="{FF2B5EF4-FFF2-40B4-BE49-F238E27FC236}">
                  <a16:creationId xmlns:a16="http://schemas.microsoft.com/office/drawing/2014/main" id="{A1EE9305-1A24-E52F-D256-B78D6E4DDBEB}"/>
                </a:ext>
              </a:extLst>
            </p:cNvPr>
            <p:cNvGraphicFramePr>
              <a:graphicFrameLocks noChangeAspect="1"/>
            </p:cNvGraphicFramePr>
            <p:nvPr/>
          </p:nvGraphicFramePr>
          <p:xfrm>
            <a:off x="1338" y="2840"/>
            <a:ext cx="1769" cy="666"/>
          </p:xfrm>
          <a:graphic>
            <a:graphicData uri="http://schemas.openxmlformats.org/presentationml/2006/ole">
              <mc:AlternateContent xmlns:mc="http://schemas.openxmlformats.org/markup-compatibility/2006">
                <mc:Choice xmlns:v="urn:schemas-microsoft-com:vml" Requires="v">
                  <p:oleObj name="公式" r:id="rId6" imgW="1117600" imgH="419100" progId="Equation.3">
                    <p:embed/>
                  </p:oleObj>
                </mc:Choice>
                <mc:Fallback>
                  <p:oleObj name="公式" r:id="rId6" imgW="1117600" imgH="4191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 y="2840"/>
                          <a:ext cx="1769" cy="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100" name="Object 14">
              <a:extLst>
                <a:ext uri="{FF2B5EF4-FFF2-40B4-BE49-F238E27FC236}">
                  <a16:creationId xmlns:a16="http://schemas.microsoft.com/office/drawing/2014/main" id="{948A4215-5D8A-9E9A-7BD5-320E71A5155F}"/>
                </a:ext>
              </a:extLst>
            </p:cNvPr>
            <p:cNvGraphicFramePr>
              <a:graphicFrameLocks noChangeAspect="1"/>
            </p:cNvGraphicFramePr>
            <p:nvPr/>
          </p:nvGraphicFramePr>
          <p:xfrm>
            <a:off x="3878" y="2976"/>
            <a:ext cx="1225" cy="598"/>
          </p:xfrm>
          <a:graphic>
            <a:graphicData uri="http://schemas.openxmlformats.org/presentationml/2006/ole">
              <mc:AlternateContent xmlns:mc="http://schemas.openxmlformats.org/markup-compatibility/2006">
                <mc:Choice xmlns:v="urn:schemas-microsoft-com:vml" Requires="v">
                  <p:oleObj name="公式" r:id="rId8" imgW="799753" imgH="393529" progId="Equation.3">
                    <p:embed/>
                  </p:oleObj>
                </mc:Choice>
                <mc:Fallback>
                  <p:oleObj name="公式" r:id="rId8" imgW="799753" imgH="393529"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8" y="2976"/>
                          <a:ext cx="1225"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01" name="Text Box 21">
              <a:extLst>
                <a:ext uri="{FF2B5EF4-FFF2-40B4-BE49-F238E27FC236}">
                  <a16:creationId xmlns:a16="http://schemas.microsoft.com/office/drawing/2014/main" id="{A83B4B56-D106-FE9F-9A5E-626877778598}"/>
                </a:ext>
              </a:extLst>
            </p:cNvPr>
            <p:cNvSpPr txBox="1">
              <a:spLocks noChangeArrowheads="1"/>
            </p:cNvSpPr>
            <p:nvPr/>
          </p:nvSpPr>
          <p:spPr bwMode="auto">
            <a:xfrm>
              <a:off x="3276" y="3120"/>
              <a:ext cx="7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其中：</a:t>
              </a:r>
            </a:p>
          </p:txBody>
        </p:sp>
        <p:sp>
          <p:nvSpPr>
            <p:cNvPr id="46102" name="Text Box 22">
              <a:extLst>
                <a:ext uri="{FF2B5EF4-FFF2-40B4-BE49-F238E27FC236}">
                  <a16:creationId xmlns:a16="http://schemas.microsoft.com/office/drawing/2014/main" id="{6A727FA1-975F-F421-40A2-1727495CC6ED}"/>
                </a:ext>
              </a:extLst>
            </p:cNvPr>
            <p:cNvSpPr txBox="1">
              <a:spLocks noChangeArrowheads="1"/>
            </p:cNvSpPr>
            <p:nvPr/>
          </p:nvSpPr>
          <p:spPr bwMode="auto">
            <a:xfrm>
              <a:off x="3185" y="3624"/>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103" name="Rectangle 13">
              <a:extLst>
                <a:ext uri="{FF2B5EF4-FFF2-40B4-BE49-F238E27FC236}">
                  <a16:creationId xmlns:a16="http://schemas.microsoft.com/office/drawing/2014/main" id="{FFBD43AC-C113-CEC1-7693-166B8E6360CC}"/>
                </a:ext>
              </a:extLst>
            </p:cNvPr>
            <p:cNvSpPr>
              <a:spLocks noChangeArrowheads="1"/>
            </p:cNvSpPr>
            <p:nvPr/>
          </p:nvSpPr>
          <p:spPr bwMode="auto">
            <a:xfrm>
              <a:off x="839" y="3717"/>
              <a:ext cx="408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晶体长度</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为原胞数，</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为晶格常数 </a:t>
              </a:r>
            </a:p>
          </p:txBody>
        </p:sp>
      </p:grpSp>
      <p:sp>
        <p:nvSpPr>
          <p:cNvPr id="46094" name="灯片编号占位符 4">
            <a:extLst>
              <a:ext uri="{FF2B5EF4-FFF2-40B4-BE49-F238E27FC236}">
                <a16:creationId xmlns:a16="http://schemas.microsoft.com/office/drawing/2014/main" id="{AEE173C9-3A08-6AA0-85B2-77D3A22ED9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ADB140E-D6B1-4243-AEE5-5537E97AE5B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6095" name="对象 5">
            <a:extLst>
              <a:ext uri="{FF2B5EF4-FFF2-40B4-BE49-F238E27FC236}">
                <a16:creationId xmlns:a16="http://schemas.microsoft.com/office/drawing/2014/main" id="{A4EE03B4-5F6A-2EBF-AAAB-CF5FBDA033FB}"/>
              </a:ext>
            </a:extLst>
          </p:cNvPr>
          <p:cNvGraphicFramePr>
            <a:graphicFrameLocks noChangeAspect="1"/>
          </p:cNvGraphicFramePr>
          <p:nvPr/>
        </p:nvGraphicFramePr>
        <p:xfrm>
          <a:off x="2909888" y="2849563"/>
          <a:ext cx="2144712" cy="508000"/>
        </p:xfrm>
        <a:graphic>
          <a:graphicData uri="http://schemas.openxmlformats.org/presentationml/2006/ole">
            <mc:AlternateContent xmlns:mc="http://schemas.openxmlformats.org/markup-compatibility/2006">
              <mc:Choice xmlns:v="urn:schemas-microsoft-com:vml" Requires="v">
                <p:oleObj name="Equation" r:id="rId10" imgW="965200" imgH="228600" progId="Equation.DSMT4">
                  <p:embed/>
                </p:oleObj>
              </mc:Choice>
              <mc:Fallback>
                <p:oleObj name="Equation" r:id="rId10" imgW="965200" imgH="228600" progId="Equation.DSMT4">
                  <p:embed/>
                  <p:pic>
                    <p:nvPicPr>
                      <p:cNvPr id="0" name="对象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9888" y="2849563"/>
                        <a:ext cx="21447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DD991C7-64DC-9E7A-A868-8B0A3BD47CC3}"/>
              </a:ext>
            </a:extLst>
          </p:cNvPr>
          <p:cNvSpPr>
            <a:spLocks noRot="1" noChangeArrowheads="1"/>
          </p:cNvSpPr>
          <p:nvPr/>
        </p:nvSpPr>
        <p:spPr bwMode="auto">
          <a:xfrm>
            <a:off x="1216025" y="125413"/>
            <a:ext cx="66976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基态（没有微扰的自由态）</a:t>
            </a:r>
          </a:p>
        </p:txBody>
      </p:sp>
      <p:sp>
        <p:nvSpPr>
          <p:cNvPr id="47107" name="灯片编号占位符 5">
            <a:extLst>
              <a:ext uri="{FF2B5EF4-FFF2-40B4-BE49-F238E27FC236}">
                <a16:creationId xmlns:a16="http://schemas.microsoft.com/office/drawing/2014/main" id="{0191BA0C-0246-3DE6-F6D3-FCA09C95BFA3}"/>
              </a:ext>
            </a:extLst>
          </p:cNvPr>
          <p:cNvSpPr>
            <a:spLocks noGrp="1"/>
          </p:cNvSpPr>
          <p:nvPr>
            <p:ph type="sldNum" sz="quarter" idx="12"/>
          </p:nvPr>
        </p:nvSpPr>
        <p:spPr bwMode="auto">
          <a:xfrm>
            <a:off x="6975475" y="651986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1986EA7-7534-4E76-8E92-E87EFCE9DA3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4" name="Group 35">
            <a:extLst>
              <a:ext uri="{FF2B5EF4-FFF2-40B4-BE49-F238E27FC236}">
                <a16:creationId xmlns:a16="http://schemas.microsoft.com/office/drawing/2014/main" id="{8FF074FF-4A63-A1C7-F274-461FCE2645D0}"/>
              </a:ext>
            </a:extLst>
          </p:cNvPr>
          <p:cNvGrpSpPr>
            <a:grpSpLocks/>
          </p:cNvGrpSpPr>
          <p:nvPr/>
        </p:nvGrpSpPr>
        <p:grpSpPr bwMode="auto">
          <a:xfrm>
            <a:off x="5176838" y="3089275"/>
            <a:ext cx="3571875" cy="3551238"/>
            <a:chOff x="3152" y="1843"/>
            <a:chExt cx="2250" cy="2237"/>
          </a:xfrm>
        </p:grpSpPr>
        <p:grpSp>
          <p:nvGrpSpPr>
            <p:cNvPr id="47132" name="Group 11">
              <a:extLst>
                <a:ext uri="{FF2B5EF4-FFF2-40B4-BE49-F238E27FC236}">
                  <a16:creationId xmlns:a16="http://schemas.microsoft.com/office/drawing/2014/main" id="{79E5A24C-0D19-F13C-9BD2-71859B3EC5DC}"/>
                </a:ext>
              </a:extLst>
            </p:cNvPr>
            <p:cNvGrpSpPr>
              <a:grpSpLocks/>
            </p:cNvGrpSpPr>
            <p:nvPr/>
          </p:nvGrpSpPr>
          <p:grpSpPr bwMode="auto">
            <a:xfrm>
              <a:off x="3152" y="1843"/>
              <a:ext cx="2250" cy="1905"/>
              <a:chOff x="3442" y="1616"/>
              <a:chExt cx="2250" cy="1905"/>
            </a:xfrm>
          </p:grpSpPr>
          <p:pic>
            <p:nvPicPr>
              <p:cNvPr id="47135" name="Picture 12">
                <a:extLst>
                  <a:ext uri="{FF2B5EF4-FFF2-40B4-BE49-F238E27FC236}">
                    <a16:creationId xmlns:a16="http://schemas.microsoft.com/office/drawing/2014/main" id="{D542ACC7-FCEE-0FA3-B417-87E4C06B9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 y="1616"/>
                <a:ext cx="1071" cy="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6" name="Line 13">
                <a:extLst>
                  <a:ext uri="{FF2B5EF4-FFF2-40B4-BE49-F238E27FC236}">
                    <a16:creationId xmlns:a16="http://schemas.microsoft.com/office/drawing/2014/main" id="{AB40BA86-D14D-9445-B80A-80A64980D67C}"/>
                  </a:ext>
                </a:extLst>
              </p:cNvPr>
              <p:cNvSpPr>
                <a:spLocks noChangeShapeType="1"/>
              </p:cNvSpPr>
              <p:nvPr/>
            </p:nvSpPr>
            <p:spPr bwMode="auto">
              <a:xfrm>
                <a:off x="3560" y="3521"/>
                <a:ext cx="213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pic>
            <p:nvPicPr>
              <p:cNvPr id="47137" name="Picture 14">
                <a:extLst>
                  <a:ext uri="{FF2B5EF4-FFF2-40B4-BE49-F238E27FC236}">
                    <a16:creationId xmlns:a16="http://schemas.microsoft.com/office/drawing/2014/main" id="{94FF2AD6-EA67-CCC7-AFE0-66C0FC97B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511" y="1622"/>
                <a:ext cx="1071" cy="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8" name="Line 15">
                <a:extLst>
                  <a:ext uri="{FF2B5EF4-FFF2-40B4-BE49-F238E27FC236}">
                    <a16:creationId xmlns:a16="http://schemas.microsoft.com/office/drawing/2014/main" id="{640A35FD-E943-C159-5C3D-2472BF1EF7FF}"/>
                  </a:ext>
                </a:extLst>
              </p:cNvPr>
              <p:cNvSpPr>
                <a:spLocks noChangeShapeType="1"/>
              </p:cNvSpPr>
              <p:nvPr/>
            </p:nvSpPr>
            <p:spPr bwMode="auto">
              <a:xfrm rot="-5400000">
                <a:off x="3651" y="2659"/>
                <a:ext cx="1724"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47133" name="Text Box 28">
              <a:extLst>
                <a:ext uri="{FF2B5EF4-FFF2-40B4-BE49-F238E27FC236}">
                  <a16:creationId xmlns:a16="http://schemas.microsoft.com/office/drawing/2014/main" id="{E9EE6C4E-D9F6-D761-3FA1-5CFE7E652FFB}"/>
                </a:ext>
              </a:extLst>
            </p:cNvPr>
            <p:cNvSpPr txBox="1">
              <a:spLocks noChangeArrowheads="1"/>
            </p:cNvSpPr>
            <p:nvPr/>
          </p:nvSpPr>
          <p:spPr bwMode="auto">
            <a:xfrm>
              <a:off x="3742" y="2024"/>
              <a:ext cx="472"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7134" name="Text Box 29">
              <a:extLst>
                <a:ext uri="{FF2B5EF4-FFF2-40B4-BE49-F238E27FC236}">
                  <a16:creationId xmlns:a16="http://schemas.microsoft.com/office/drawing/2014/main" id="{FBC2B776-C2DC-92E5-0BD4-B58FAEB8C6C2}"/>
                </a:ext>
              </a:extLst>
            </p:cNvPr>
            <p:cNvSpPr txBox="1">
              <a:spLocks noChangeArrowheads="1"/>
            </p:cNvSpPr>
            <p:nvPr/>
          </p:nvSpPr>
          <p:spPr bwMode="auto">
            <a:xfrm>
              <a:off x="5141" y="3789"/>
              <a:ext cx="213"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7109" name="Text Box 3">
            <a:extLst>
              <a:ext uri="{FF2B5EF4-FFF2-40B4-BE49-F238E27FC236}">
                <a16:creationId xmlns:a16="http://schemas.microsoft.com/office/drawing/2014/main" id="{EA8D22BD-EB6F-513D-72B5-0E3548E2246D}"/>
              </a:ext>
            </a:extLst>
          </p:cNvPr>
          <p:cNvSpPr txBox="1">
            <a:spLocks noChangeArrowheads="1"/>
          </p:cNvSpPr>
          <p:nvPr/>
        </p:nvSpPr>
        <p:spPr bwMode="auto">
          <a:xfrm>
            <a:off x="1390650" y="1174750"/>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（即只考虑周期势场的平均场时）</a:t>
            </a:r>
          </a:p>
        </p:txBody>
      </p:sp>
      <p:graphicFrame>
        <p:nvGraphicFramePr>
          <p:cNvPr id="47110" name="Object 4">
            <a:extLst>
              <a:ext uri="{FF2B5EF4-FFF2-40B4-BE49-F238E27FC236}">
                <a16:creationId xmlns:a16="http://schemas.microsoft.com/office/drawing/2014/main" id="{59BB10E8-7D94-4F6A-D839-F13A3E5D8676}"/>
              </a:ext>
            </a:extLst>
          </p:cNvPr>
          <p:cNvGraphicFramePr>
            <a:graphicFrameLocks noChangeAspect="1"/>
          </p:cNvGraphicFramePr>
          <p:nvPr/>
        </p:nvGraphicFramePr>
        <p:xfrm>
          <a:off x="468313" y="1216025"/>
          <a:ext cx="1155700" cy="425450"/>
        </p:xfrm>
        <a:graphic>
          <a:graphicData uri="http://schemas.openxmlformats.org/presentationml/2006/ole">
            <mc:AlternateContent xmlns:mc="http://schemas.openxmlformats.org/markup-compatibility/2006">
              <mc:Choice xmlns:v="urn:schemas-microsoft-com:vml" Requires="v">
                <p:oleObj name="公式" r:id="rId3" imgW="482181" imgH="177646" progId="Equation.3">
                  <p:embed/>
                </p:oleObj>
              </mc:Choice>
              <mc:Fallback>
                <p:oleObj name="公式" r:id="rId3" imgW="482181" imgH="17764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216025"/>
                        <a:ext cx="1155700" cy="425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Line 5">
            <a:extLst>
              <a:ext uri="{FF2B5EF4-FFF2-40B4-BE49-F238E27FC236}">
                <a16:creationId xmlns:a16="http://schemas.microsoft.com/office/drawing/2014/main" id="{08FFFFA0-8F81-6FCB-4768-D310C079AF46}"/>
              </a:ext>
            </a:extLst>
          </p:cNvPr>
          <p:cNvSpPr>
            <a:spLocks noChangeShapeType="1"/>
          </p:cNvSpPr>
          <p:nvPr/>
        </p:nvSpPr>
        <p:spPr bwMode="auto">
          <a:xfrm>
            <a:off x="452438" y="1655763"/>
            <a:ext cx="54610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7112" name="Rectangle 6">
            <a:extLst>
              <a:ext uri="{FF2B5EF4-FFF2-40B4-BE49-F238E27FC236}">
                <a16:creationId xmlns:a16="http://schemas.microsoft.com/office/drawing/2014/main" id="{8215F7EB-1EA4-7167-B7B8-EFB70A825614}"/>
              </a:ext>
            </a:extLst>
          </p:cNvPr>
          <p:cNvSpPr>
            <a:spLocks noChangeArrowheads="1"/>
          </p:cNvSpPr>
          <p:nvPr/>
        </p:nvSpPr>
        <p:spPr bwMode="auto">
          <a:xfrm>
            <a:off x="1649413" y="1792288"/>
            <a:ext cx="441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7113" name="Object 7">
            <a:extLst>
              <a:ext uri="{FF2B5EF4-FFF2-40B4-BE49-F238E27FC236}">
                <a16:creationId xmlns:a16="http://schemas.microsoft.com/office/drawing/2014/main" id="{C4AC5A83-B532-B35A-5C82-BDF67CDFEAA9}"/>
              </a:ext>
            </a:extLst>
          </p:cNvPr>
          <p:cNvGraphicFramePr>
            <a:graphicFrameLocks noChangeAspect="1"/>
          </p:cNvGraphicFramePr>
          <p:nvPr/>
        </p:nvGraphicFramePr>
        <p:xfrm>
          <a:off x="3660775" y="1792288"/>
          <a:ext cx="2225675" cy="1006475"/>
        </p:xfrm>
        <a:graphic>
          <a:graphicData uri="http://schemas.openxmlformats.org/presentationml/2006/ole">
            <mc:AlternateContent xmlns:mc="http://schemas.openxmlformats.org/markup-compatibility/2006">
              <mc:Choice xmlns:v="urn:schemas-microsoft-com:vml" Requires="v">
                <p:oleObj name="Equation" r:id="rId5" imgW="927100" imgH="419100" progId="Equation.DSMT4">
                  <p:embed/>
                </p:oleObj>
              </mc:Choice>
              <mc:Fallback>
                <p:oleObj name="Equation" r:id="rId5" imgW="927100" imgH="4191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0775" y="1792288"/>
                        <a:ext cx="22256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4" name="Text Box 8">
            <a:extLst>
              <a:ext uri="{FF2B5EF4-FFF2-40B4-BE49-F238E27FC236}">
                <a16:creationId xmlns:a16="http://schemas.microsoft.com/office/drawing/2014/main" id="{B068B770-8430-1389-10F6-75AABBDAE704}"/>
              </a:ext>
            </a:extLst>
          </p:cNvPr>
          <p:cNvSpPr txBox="1">
            <a:spLocks noChangeArrowheads="1"/>
          </p:cNvSpPr>
          <p:nvPr/>
        </p:nvSpPr>
        <p:spPr bwMode="auto">
          <a:xfrm>
            <a:off x="1749425" y="2079625"/>
            <a:ext cx="2039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零次近似解：</a:t>
            </a:r>
          </a:p>
        </p:txBody>
      </p:sp>
      <p:sp>
        <p:nvSpPr>
          <p:cNvPr id="47115" name="Text Box 9">
            <a:extLst>
              <a:ext uri="{FF2B5EF4-FFF2-40B4-BE49-F238E27FC236}">
                <a16:creationId xmlns:a16="http://schemas.microsoft.com/office/drawing/2014/main" id="{1D0F565A-102D-BC53-2A04-A4447B8E01F0}"/>
              </a:ext>
            </a:extLst>
          </p:cNvPr>
          <p:cNvSpPr txBox="1">
            <a:spLocks noChangeArrowheads="1"/>
          </p:cNvSpPr>
          <p:nvPr/>
        </p:nvSpPr>
        <p:spPr bwMode="auto">
          <a:xfrm>
            <a:off x="6153150" y="1289050"/>
            <a:ext cx="260985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85000"/>
              </a:lnSpc>
              <a:spcBef>
                <a:spcPct val="0"/>
              </a:spcBef>
              <a:buFontTx/>
              <a:buNone/>
            </a:pPr>
            <a:r>
              <a:rPr kumimoji="1" lang="en-US" altLang="zh-CN" sz="22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 </a:t>
            </a:r>
            <a:r>
              <a:rPr kumimoji="1" lang="zh-CN" altLang="en-US" sz="22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为</a:t>
            </a:r>
            <a:r>
              <a:rPr kumimoji="1" lang="en-US" altLang="zh-CN" sz="22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2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的函数，</a:t>
            </a:r>
          </a:p>
          <a:p>
            <a:pPr algn="ctr" eaLnBrk="1" hangingPunct="1">
              <a:lnSpc>
                <a:spcPct val="85000"/>
              </a:lnSpc>
              <a:spcBef>
                <a:spcPct val="0"/>
              </a:spcBef>
              <a:buFontTx/>
              <a:buNone/>
            </a:pPr>
            <a:r>
              <a:rPr kumimoji="1" lang="zh-CN" altLang="en-US" sz="22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具有抛物线的形式  </a:t>
            </a:r>
          </a:p>
        </p:txBody>
      </p:sp>
      <p:sp>
        <p:nvSpPr>
          <p:cNvPr id="47116" name="Line 10">
            <a:extLst>
              <a:ext uri="{FF2B5EF4-FFF2-40B4-BE49-F238E27FC236}">
                <a16:creationId xmlns:a16="http://schemas.microsoft.com/office/drawing/2014/main" id="{2AF3D8F1-70ED-3300-EC8B-6045C8A00D1C}"/>
              </a:ext>
            </a:extLst>
          </p:cNvPr>
          <p:cNvSpPr>
            <a:spLocks noChangeShapeType="1"/>
          </p:cNvSpPr>
          <p:nvPr/>
        </p:nvSpPr>
        <p:spPr bwMode="auto">
          <a:xfrm flipH="1">
            <a:off x="5219700" y="1709738"/>
            <a:ext cx="8763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47117" name="Group 30">
            <a:extLst>
              <a:ext uri="{FF2B5EF4-FFF2-40B4-BE49-F238E27FC236}">
                <a16:creationId xmlns:a16="http://schemas.microsoft.com/office/drawing/2014/main" id="{B85961C9-30E6-8B91-33AE-170F2F998447}"/>
              </a:ext>
            </a:extLst>
          </p:cNvPr>
          <p:cNvGrpSpPr>
            <a:grpSpLocks/>
          </p:cNvGrpSpPr>
          <p:nvPr/>
        </p:nvGrpSpPr>
        <p:grpSpPr bwMode="auto">
          <a:xfrm>
            <a:off x="392113" y="3592513"/>
            <a:ext cx="4641850" cy="1501775"/>
            <a:chOff x="247" y="2160"/>
            <a:chExt cx="2924" cy="946"/>
          </a:xfrm>
        </p:grpSpPr>
        <p:sp>
          <p:nvSpPr>
            <p:cNvPr id="47129" name="Text Box 31">
              <a:extLst>
                <a:ext uri="{FF2B5EF4-FFF2-40B4-BE49-F238E27FC236}">
                  <a16:creationId xmlns:a16="http://schemas.microsoft.com/office/drawing/2014/main" id="{B5465317-606E-0FDC-9609-B5E661FA92BD}"/>
                </a:ext>
              </a:extLst>
            </p:cNvPr>
            <p:cNvSpPr txBox="1">
              <a:spLocks noChangeArrowheads="1"/>
            </p:cNvSpPr>
            <p:nvPr/>
          </p:nvSpPr>
          <p:spPr bwMode="auto">
            <a:xfrm>
              <a:off x="247" y="2160"/>
              <a:ext cx="11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取离散值</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47130" name="Rectangle 19">
              <a:extLst>
                <a:ext uri="{FF2B5EF4-FFF2-40B4-BE49-F238E27FC236}">
                  <a16:creationId xmlns:a16="http://schemas.microsoft.com/office/drawing/2014/main" id="{4F7053D0-4357-B54C-DCC0-E6D97DAE28AF}"/>
                </a:ext>
              </a:extLst>
            </p:cNvPr>
            <p:cNvSpPr>
              <a:spLocks noChangeArrowheads="1"/>
            </p:cNvSpPr>
            <p:nvPr/>
          </p:nvSpPr>
          <p:spPr bwMode="auto">
            <a:xfrm>
              <a:off x="2195" y="2629"/>
              <a:ext cx="9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是整数 </a:t>
              </a:r>
            </a:p>
          </p:txBody>
        </p:sp>
        <p:graphicFrame>
          <p:nvGraphicFramePr>
            <p:cNvPr id="47131" name="Object 14">
              <a:extLst>
                <a:ext uri="{FF2B5EF4-FFF2-40B4-BE49-F238E27FC236}">
                  <a16:creationId xmlns:a16="http://schemas.microsoft.com/office/drawing/2014/main" id="{5F3C57C9-2C31-B875-85D7-07DB5221A130}"/>
                </a:ext>
              </a:extLst>
            </p:cNvPr>
            <p:cNvGraphicFramePr>
              <a:graphicFrameLocks noChangeAspect="1"/>
            </p:cNvGraphicFramePr>
            <p:nvPr/>
          </p:nvGraphicFramePr>
          <p:xfrm>
            <a:off x="793" y="2442"/>
            <a:ext cx="1361" cy="664"/>
          </p:xfrm>
          <a:graphic>
            <a:graphicData uri="http://schemas.openxmlformats.org/presentationml/2006/ole">
              <mc:AlternateContent xmlns:mc="http://schemas.openxmlformats.org/markup-compatibility/2006">
                <mc:Choice xmlns:v="urn:schemas-microsoft-com:vml" Requires="v">
                  <p:oleObj name="Equation" r:id="rId7" imgW="799753" imgH="393529" progId="Equation.DSMT4">
                    <p:embed/>
                  </p:oleObj>
                </mc:Choice>
                <mc:Fallback>
                  <p:oleObj name="Equation" r:id="rId7" imgW="799753" imgH="393529"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2442"/>
                          <a:ext cx="1361"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4" name="Text Box 34">
            <a:extLst>
              <a:ext uri="{FF2B5EF4-FFF2-40B4-BE49-F238E27FC236}">
                <a16:creationId xmlns:a16="http://schemas.microsoft.com/office/drawing/2014/main" id="{BD2391E1-8625-2DC0-D028-839FD9907EC2}"/>
              </a:ext>
            </a:extLst>
          </p:cNvPr>
          <p:cNvSpPr txBox="1">
            <a:spLocks noChangeArrowheads="1"/>
          </p:cNvSpPr>
          <p:nvPr/>
        </p:nvSpPr>
        <p:spPr bwMode="auto">
          <a:xfrm>
            <a:off x="406400" y="5645150"/>
            <a:ext cx="3587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零次解是自由电子波函数</a:t>
            </a:r>
          </a:p>
        </p:txBody>
      </p:sp>
      <p:grpSp>
        <p:nvGrpSpPr>
          <p:cNvPr id="65" name="Group 36">
            <a:extLst>
              <a:ext uri="{FF2B5EF4-FFF2-40B4-BE49-F238E27FC236}">
                <a16:creationId xmlns:a16="http://schemas.microsoft.com/office/drawing/2014/main" id="{CD4085B5-4A57-5D4C-A616-83C71BDBB3AA}"/>
              </a:ext>
            </a:extLst>
          </p:cNvPr>
          <p:cNvGrpSpPr>
            <a:grpSpLocks/>
          </p:cNvGrpSpPr>
          <p:nvPr/>
        </p:nvGrpSpPr>
        <p:grpSpPr bwMode="auto">
          <a:xfrm>
            <a:off x="5910263" y="2406650"/>
            <a:ext cx="2252662" cy="3249613"/>
            <a:chOff x="3651" y="1367"/>
            <a:chExt cx="1419" cy="2047"/>
          </a:xfrm>
        </p:grpSpPr>
        <p:grpSp>
          <p:nvGrpSpPr>
            <p:cNvPr id="47123" name="Group 16">
              <a:extLst>
                <a:ext uri="{FF2B5EF4-FFF2-40B4-BE49-F238E27FC236}">
                  <a16:creationId xmlns:a16="http://schemas.microsoft.com/office/drawing/2014/main" id="{D1B66113-D29A-B0EF-2D47-DADCCFA57AF6}"/>
                </a:ext>
              </a:extLst>
            </p:cNvPr>
            <p:cNvGrpSpPr>
              <a:grpSpLocks/>
            </p:cNvGrpSpPr>
            <p:nvPr/>
          </p:nvGrpSpPr>
          <p:grpSpPr bwMode="auto">
            <a:xfrm>
              <a:off x="3651" y="1367"/>
              <a:ext cx="1419" cy="521"/>
              <a:chOff x="3651" y="1367"/>
              <a:chExt cx="1419" cy="521"/>
            </a:xfrm>
          </p:grpSpPr>
          <p:sp>
            <p:nvSpPr>
              <p:cNvPr id="47125" name="Line 18">
                <a:extLst>
                  <a:ext uri="{FF2B5EF4-FFF2-40B4-BE49-F238E27FC236}">
                    <a16:creationId xmlns:a16="http://schemas.microsoft.com/office/drawing/2014/main" id="{CF3236CC-BD97-3B9F-9ADE-FC6FE560BA9E}"/>
                  </a:ext>
                </a:extLst>
              </p:cNvPr>
              <p:cNvSpPr>
                <a:spLocks noChangeShapeType="1"/>
              </p:cNvSpPr>
              <p:nvPr/>
            </p:nvSpPr>
            <p:spPr bwMode="auto">
              <a:xfrm>
                <a:off x="3651" y="1373"/>
                <a:ext cx="635" cy="15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47126" name="Group 19">
                <a:extLst>
                  <a:ext uri="{FF2B5EF4-FFF2-40B4-BE49-F238E27FC236}">
                    <a16:creationId xmlns:a16="http://schemas.microsoft.com/office/drawing/2014/main" id="{6C456519-EA4A-F37E-0E15-E43549115735}"/>
                  </a:ext>
                </a:extLst>
              </p:cNvPr>
              <p:cNvGrpSpPr>
                <a:grpSpLocks/>
              </p:cNvGrpSpPr>
              <p:nvPr/>
            </p:nvGrpSpPr>
            <p:grpSpPr bwMode="auto">
              <a:xfrm>
                <a:off x="4302" y="1367"/>
                <a:ext cx="768" cy="521"/>
                <a:chOff x="4302" y="1162"/>
                <a:chExt cx="768" cy="521"/>
              </a:xfrm>
            </p:grpSpPr>
            <p:graphicFrame>
              <p:nvGraphicFramePr>
                <p:cNvPr id="47127" name="Object 20">
                  <a:extLst>
                    <a:ext uri="{FF2B5EF4-FFF2-40B4-BE49-F238E27FC236}">
                      <a16:creationId xmlns:a16="http://schemas.microsoft.com/office/drawing/2014/main" id="{365F452A-1777-C3E1-A37F-626B55ADF87F}"/>
                    </a:ext>
                  </a:extLst>
                </p:cNvPr>
                <p:cNvGraphicFramePr>
                  <a:graphicFrameLocks noChangeAspect="1"/>
                </p:cNvGraphicFramePr>
                <p:nvPr/>
              </p:nvGraphicFramePr>
              <p:xfrm>
                <a:off x="4542" y="1270"/>
                <a:ext cx="217" cy="295"/>
              </p:xfrm>
              <a:graphic>
                <a:graphicData uri="http://schemas.openxmlformats.org/presentationml/2006/ole">
                  <mc:AlternateContent xmlns:mc="http://schemas.openxmlformats.org/markup-compatibility/2006">
                    <mc:Choice xmlns:v="urn:schemas-microsoft-com:vml" Requires="v">
                      <p:oleObj name="Equation" r:id="rId9" imgW="165028" imgH="228501" progId="Equation.DSMT4">
                        <p:embed/>
                      </p:oleObj>
                    </mc:Choice>
                    <mc:Fallback>
                      <p:oleObj name="Equation" r:id="rId9" imgW="165028" imgH="228501"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2" y="1270"/>
                              <a:ext cx="21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8" name="Rectangle 21">
                  <a:extLst>
                    <a:ext uri="{FF2B5EF4-FFF2-40B4-BE49-F238E27FC236}">
                      <a16:creationId xmlns:a16="http://schemas.microsoft.com/office/drawing/2014/main" id="{DE8473FC-B941-6E6C-95C6-C5FB1A2CE5EE}"/>
                    </a:ext>
                  </a:extLst>
                </p:cNvPr>
                <p:cNvSpPr>
                  <a:spLocks noChangeArrowheads="1"/>
                </p:cNvSpPr>
                <p:nvPr/>
              </p:nvSpPr>
              <p:spPr bwMode="auto">
                <a:xfrm>
                  <a:off x="4302" y="1162"/>
                  <a:ext cx="768"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47124" name="Line 24">
              <a:extLst>
                <a:ext uri="{FF2B5EF4-FFF2-40B4-BE49-F238E27FC236}">
                  <a16:creationId xmlns:a16="http://schemas.microsoft.com/office/drawing/2014/main" id="{A9FB0C44-5552-D65B-047D-F7B4B638E9D1}"/>
                </a:ext>
              </a:extLst>
            </p:cNvPr>
            <p:cNvSpPr>
              <a:spLocks noChangeShapeType="1"/>
            </p:cNvSpPr>
            <p:nvPr/>
          </p:nvSpPr>
          <p:spPr bwMode="auto">
            <a:xfrm flipV="1">
              <a:off x="4255" y="1888"/>
              <a:ext cx="409" cy="152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72" name="Group 39">
            <a:extLst>
              <a:ext uri="{FF2B5EF4-FFF2-40B4-BE49-F238E27FC236}">
                <a16:creationId xmlns:a16="http://schemas.microsoft.com/office/drawing/2014/main" id="{13CEA953-F15F-A961-DDA6-6CABCDE0AA1F}"/>
              </a:ext>
            </a:extLst>
          </p:cNvPr>
          <p:cNvGrpSpPr>
            <a:grpSpLocks/>
          </p:cNvGrpSpPr>
          <p:nvPr/>
        </p:nvGrpSpPr>
        <p:grpSpPr bwMode="auto">
          <a:xfrm>
            <a:off x="3240088" y="3392488"/>
            <a:ext cx="2100262" cy="898525"/>
            <a:chOff x="1875" y="2003"/>
            <a:chExt cx="1323" cy="566"/>
          </a:xfrm>
        </p:grpSpPr>
        <p:sp>
          <p:nvSpPr>
            <p:cNvPr id="47121" name="Text Box 37">
              <a:extLst>
                <a:ext uri="{FF2B5EF4-FFF2-40B4-BE49-F238E27FC236}">
                  <a16:creationId xmlns:a16="http://schemas.microsoft.com/office/drawing/2014/main" id="{12A2C25F-15F2-B598-8D1B-70AFB7635E46}"/>
                </a:ext>
              </a:extLst>
            </p:cNvPr>
            <p:cNvSpPr txBox="1">
              <a:spLocks noChangeArrowheads="1"/>
            </p:cNvSpPr>
            <p:nvPr/>
          </p:nvSpPr>
          <p:spPr bwMode="auto">
            <a:xfrm>
              <a:off x="1875" y="2003"/>
              <a:ext cx="10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的本征值</a:t>
              </a:r>
            </a:p>
          </p:txBody>
        </p:sp>
        <p:sp>
          <p:nvSpPr>
            <p:cNvPr id="47122" name="Line 38">
              <a:extLst>
                <a:ext uri="{FF2B5EF4-FFF2-40B4-BE49-F238E27FC236}">
                  <a16:creationId xmlns:a16="http://schemas.microsoft.com/office/drawing/2014/main" id="{B2ABBE7B-5DF6-4E44-6387-142DEBBA31DA}"/>
                </a:ext>
              </a:extLst>
            </p:cNvPr>
            <p:cNvSpPr>
              <a:spLocks noChangeShapeType="1"/>
            </p:cNvSpPr>
            <p:nvPr/>
          </p:nvSpPr>
          <p:spPr bwMode="auto">
            <a:xfrm>
              <a:off x="2517" y="2296"/>
              <a:ext cx="681"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dissolve">
                                      <p:cBhvr>
                                        <p:cTn id="2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4D627C0B-84D1-CCAF-3405-2348BE758E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94F6CB0-2A8C-43E7-BD79-47B274BB4B7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131" name="Rectangle 2">
            <a:extLst>
              <a:ext uri="{FF2B5EF4-FFF2-40B4-BE49-F238E27FC236}">
                <a16:creationId xmlns:a16="http://schemas.microsoft.com/office/drawing/2014/main" id="{9CFF7C55-D950-AF26-C3B6-696B963F26DD}"/>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cs typeface="Times New Roman" panose="02020603050405020304" pitchFamily="18" charset="0"/>
              </a:rPr>
              <a:t>波函数满足正交归一化条件 </a:t>
            </a:r>
          </a:p>
        </p:txBody>
      </p:sp>
      <p:sp>
        <p:nvSpPr>
          <p:cNvPr id="48132" name="Rectangle 5">
            <a:extLst>
              <a:ext uri="{FF2B5EF4-FFF2-40B4-BE49-F238E27FC236}">
                <a16:creationId xmlns:a16="http://schemas.microsoft.com/office/drawing/2014/main" id="{64B466BE-DE72-DB53-5A01-2DE78BDD34D6}"/>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8133" name="Object 4">
            <a:extLst>
              <a:ext uri="{FF2B5EF4-FFF2-40B4-BE49-F238E27FC236}">
                <a16:creationId xmlns:a16="http://schemas.microsoft.com/office/drawing/2014/main" id="{356B24B2-D0DB-BFB9-1A43-140B30FDF451}"/>
              </a:ext>
            </a:extLst>
          </p:cNvPr>
          <p:cNvGraphicFramePr>
            <a:graphicFrameLocks noChangeAspect="1"/>
          </p:cNvGraphicFramePr>
          <p:nvPr>
            <p:extLst>
              <p:ext uri="{D42A27DB-BD31-4B8C-83A1-F6EECF244321}">
                <p14:modId xmlns:p14="http://schemas.microsoft.com/office/powerpoint/2010/main" val="2349242432"/>
              </p:ext>
            </p:extLst>
          </p:nvPr>
        </p:nvGraphicFramePr>
        <p:xfrm>
          <a:off x="2914650" y="1268413"/>
          <a:ext cx="3314700" cy="990600"/>
        </p:xfrm>
        <a:graphic>
          <a:graphicData uri="http://schemas.openxmlformats.org/presentationml/2006/ole">
            <mc:AlternateContent xmlns:mc="http://schemas.openxmlformats.org/markup-compatibility/2006">
              <mc:Choice xmlns:v="urn:schemas-microsoft-com:vml" Requires="v">
                <p:oleObj name="Equation" r:id="rId2" imgW="1117440" imgH="330120" progId="Equation.DSMT4">
                  <p:embed/>
                </p:oleObj>
              </mc:Choice>
              <mc:Fallback>
                <p:oleObj name="Equation" r:id="rId2" imgW="1117440" imgH="330120" progId="Equation.DSMT4">
                  <p:embed/>
                  <p:pic>
                    <p:nvPicPr>
                      <p:cNvPr id="0" name="Object 4"/>
                      <p:cNvPicPr>
                        <a:picLocks noChangeAspect="1" noChangeArrowheads="1"/>
                      </p:cNvPicPr>
                      <p:nvPr/>
                    </p:nvPicPr>
                    <p:blipFill>
                      <a:blip r:embed="rId3"/>
                      <a:srcRect/>
                      <a:stretch>
                        <a:fillRect/>
                      </a:stretch>
                    </p:blipFill>
                    <p:spPr bwMode="auto">
                      <a:xfrm>
                        <a:off x="2914650" y="1268413"/>
                        <a:ext cx="3314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4" name="Rectangle 6">
            <a:extLst>
              <a:ext uri="{FF2B5EF4-FFF2-40B4-BE49-F238E27FC236}">
                <a16:creationId xmlns:a16="http://schemas.microsoft.com/office/drawing/2014/main" id="{E5557364-42A6-6CD8-B888-09A4A3AC5430}"/>
              </a:ext>
            </a:extLst>
          </p:cNvPr>
          <p:cNvSpPr>
            <a:spLocks noGrp="1" noRot="1"/>
          </p:cNvSpPr>
          <p:nvPr>
            <p:ph type="body" idx="1"/>
          </p:nvPr>
        </p:nvSpPr>
        <p:spPr>
          <a:xfrm>
            <a:off x="323850" y="2492375"/>
            <a:ext cx="8540750" cy="3530600"/>
          </a:xfrm>
        </p:spPr>
        <p:txBody>
          <a:bodyPr/>
          <a:lstStyle/>
          <a:p>
            <a:pPr eaLnBrk="1" hangingPunct="1"/>
            <a:r>
              <a:rPr lang="zh-CN" altLang="en-US" b="1">
                <a:ea typeface="微软雅黑" panose="020B0503020204020204" pitchFamily="34" charset="-122"/>
              </a:rPr>
              <a:t>将行波解带入</a:t>
            </a:r>
          </a:p>
          <a:p>
            <a:pPr lvl="1" eaLnBrk="1" hangingPunct="1"/>
            <a:r>
              <a:rPr lang="en-US" altLang="zh-CN" b="1">
                <a:ea typeface="微软雅黑" panose="020B0503020204020204" pitchFamily="34" charset="-122"/>
              </a:rPr>
              <a:t>1. </a:t>
            </a:r>
            <a:r>
              <a:rPr lang="en-US" altLang="zh-CN" b="1" i="1">
                <a:ea typeface="微软雅黑" panose="020B0503020204020204" pitchFamily="34" charset="-122"/>
              </a:rPr>
              <a:t>k</a:t>
            </a:r>
            <a:r>
              <a:rPr lang="en-US" altLang="zh-CN" b="1">
                <a:ea typeface="微软雅黑" panose="020B0503020204020204" pitchFamily="34" charset="-122"/>
              </a:rPr>
              <a:t>’</a:t>
            </a:r>
            <a:r>
              <a:rPr lang="en-US" altLang="zh-CN" b="1">
                <a:ea typeface="微软雅黑" panose="020B0503020204020204" pitchFamily="34" charset="-122"/>
                <a:sym typeface="Symbol" panose="05050102010706020507" pitchFamily="18" charset="2"/>
              </a:rPr>
              <a:t>=</a:t>
            </a:r>
            <a:r>
              <a:rPr lang="en-US" altLang="zh-CN" b="1" i="1">
                <a:ea typeface="微软雅黑" panose="020B0503020204020204" pitchFamily="34" charset="-122"/>
                <a:sym typeface="Symbol" panose="05050102010706020507" pitchFamily="18" charset="2"/>
              </a:rPr>
              <a:t>k</a:t>
            </a:r>
            <a:r>
              <a:rPr lang="en-US" altLang="zh-CN" b="1">
                <a:ea typeface="微软雅黑" panose="020B0503020204020204" pitchFamily="34" charset="-122"/>
                <a:sym typeface="Symbol" panose="05050102010706020507" pitchFamily="18" charset="2"/>
              </a:rPr>
              <a:t> </a:t>
            </a:r>
          </a:p>
          <a:p>
            <a:pPr lvl="1" eaLnBrk="1" hangingPunct="1"/>
            <a:endParaRPr lang="en-US" altLang="zh-CN" b="1">
              <a:ea typeface="微软雅黑" panose="020B0503020204020204" pitchFamily="34" charset="-122"/>
              <a:sym typeface="Symbol" panose="05050102010706020507" pitchFamily="18" charset="2"/>
            </a:endParaRPr>
          </a:p>
          <a:p>
            <a:pPr lvl="1" eaLnBrk="1" hangingPunct="1"/>
            <a:r>
              <a:rPr lang="en-US" altLang="zh-CN" b="1">
                <a:ea typeface="微软雅黑" panose="020B0503020204020204" pitchFamily="34" charset="-122"/>
              </a:rPr>
              <a:t>2. </a:t>
            </a:r>
            <a:r>
              <a:rPr lang="en-US" altLang="zh-CN" b="1" i="1">
                <a:ea typeface="微软雅黑" panose="020B0503020204020204" pitchFamily="34" charset="-122"/>
              </a:rPr>
              <a:t>k</a:t>
            </a:r>
            <a:r>
              <a:rPr lang="en-US" altLang="zh-CN" b="1">
                <a:ea typeface="微软雅黑" panose="020B0503020204020204" pitchFamily="34" charset="-122"/>
              </a:rPr>
              <a:t>’</a:t>
            </a:r>
            <a:r>
              <a:rPr lang="en-US" altLang="zh-CN" b="1">
                <a:ea typeface="微软雅黑" panose="020B0503020204020204" pitchFamily="34" charset="-122"/>
                <a:sym typeface="Symbol" panose="05050102010706020507" pitchFamily="18" charset="2"/>
              </a:rPr>
              <a:t></a:t>
            </a:r>
            <a:r>
              <a:rPr lang="en-US" altLang="zh-CN" b="1" i="1">
                <a:ea typeface="微软雅黑" panose="020B0503020204020204" pitchFamily="34" charset="-122"/>
                <a:sym typeface="Symbol" panose="05050102010706020507" pitchFamily="18" charset="2"/>
              </a:rPr>
              <a:t>k</a:t>
            </a:r>
          </a:p>
        </p:txBody>
      </p:sp>
      <p:graphicFrame>
        <p:nvGraphicFramePr>
          <p:cNvPr id="48135" name="Object 7">
            <a:extLst>
              <a:ext uri="{FF2B5EF4-FFF2-40B4-BE49-F238E27FC236}">
                <a16:creationId xmlns:a16="http://schemas.microsoft.com/office/drawing/2014/main" id="{D3F755ED-00E5-794E-34A3-3BCAAA967605}"/>
              </a:ext>
            </a:extLst>
          </p:cNvPr>
          <p:cNvGraphicFramePr>
            <a:graphicFrameLocks noChangeAspect="1"/>
          </p:cNvGraphicFramePr>
          <p:nvPr>
            <p:extLst>
              <p:ext uri="{D42A27DB-BD31-4B8C-83A1-F6EECF244321}">
                <p14:modId xmlns:p14="http://schemas.microsoft.com/office/powerpoint/2010/main" val="687950890"/>
              </p:ext>
            </p:extLst>
          </p:nvPr>
        </p:nvGraphicFramePr>
        <p:xfrm>
          <a:off x="2714625" y="2924175"/>
          <a:ext cx="4146550" cy="906463"/>
        </p:xfrm>
        <a:graphic>
          <a:graphicData uri="http://schemas.openxmlformats.org/presentationml/2006/ole">
            <mc:AlternateContent xmlns:mc="http://schemas.openxmlformats.org/markup-compatibility/2006">
              <mc:Choice xmlns:v="urn:schemas-microsoft-com:vml" Requires="v">
                <p:oleObj name="Equation" r:id="rId4" imgW="1790640" imgH="393480" progId="Equation.DSMT4">
                  <p:embed/>
                </p:oleObj>
              </mc:Choice>
              <mc:Fallback>
                <p:oleObj name="Equation" r:id="rId4" imgW="1790640" imgH="393480" progId="Equation.DSMT4">
                  <p:embed/>
                  <p:pic>
                    <p:nvPicPr>
                      <p:cNvPr id="0" name="Object 7"/>
                      <p:cNvPicPr>
                        <a:picLocks noChangeAspect="1" noChangeArrowheads="1"/>
                      </p:cNvPicPr>
                      <p:nvPr/>
                    </p:nvPicPr>
                    <p:blipFill>
                      <a:blip r:embed="rId5"/>
                      <a:srcRect/>
                      <a:stretch>
                        <a:fillRect/>
                      </a:stretch>
                    </p:blipFill>
                    <p:spPr bwMode="auto">
                      <a:xfrm>
                        <a:off x="2714625" y="2924175"/>
                        <a:ext cx="414655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6" name="Object 10">
            <a:extLst>
              <a:ext uri="{FF2B5EF4-FFF2-40B4-BE49-F238E27FC236}">
                <a16:creationId xmlns:a16="http://schemas.microsoft.com/office/drawing/2014/main" id="{34F7C92E-C350-038D-7AC1-9797ECE12669}"/>
              </a:ext>
            </a:extLst>
          </p:cNvPr>
          <p:cNvGraphicFramePr>
            <a:graphicFrameLocks noChangeAspect="1"/>
          </p:cNvGraphicFramePr>
          <p:nvPr>
            <p:extLst>
              <p:ext uri="{D42A27DB-BD31-4B8C-83A1-F6EECF244321}">
                <p14:modId xmlns:p14="http://schemas.microsoft.com/office/powerpoint/2010/main" val="808722871"/>
              </p:ext>
            </p:extLst>
          </p:nvPr>
        </p:nvGraphicFramePr>
        <p:xfrm>
          <a:off x="2471738" y="4941888"/>
          <a:ext cx="6124575" cy="1230312"/>
        </p:xfrm>
        <a:graphic>
          <a:graphicData uri="http://schemas.openxmlformats.org/presentationml/2006/ole">
            <mc:AlternateContent xmlns:mc="http://schemas.openxmlformats.org/markup-compatibility/2006">
              <mc:Choice xmlns:v="urn:schemas-microsoft-com:vml" Requires="v">
                <p:oleObj name="Equation" r:id="rId6" imgW="3022560" imgH="609480" progId="Equation.DSMT4">
                  <p:embed/>
                </p:oleObj>
              </mc:Choice>
              <mc:Fallback>
                <p:oleObj name="Equation" r:id="rId6" imgW="3022560" imgH="609480" progId="Equation.DSMT4">
                  <p:embed/>
                  <p:pic>
                    <p:nvPicPr>
                      <p:cNvPr id="0" name="Object 10"/>
                      <p:cNvPicPr>
                        <a:picLocks noChangeAspect="1" noChangeArrowheads="1"/>
                      </p:cNvPicPr>
                      <p:nvPr/>
                    </p:nvPicPr>
                    <p:blipFill>
                      <a:blip r:embed="rId7"/>
                      <a:srcRect/>
                      <a:stretch>
                        <a:fillRect/>
                      </a:stretch>
                    </p:blipFill>
                    <p:spPr bwMode="auto">
                      <a:xfrm>
                        <a:off x="2471738" y="4941888"/>
                        <a:ext cx="6124575"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7" name="Object 12">
            <a:extLst>
              <a:ext uri="{FF2B5EF4-FFF2-40B4-BE49-F238E27FC236}">
                <a16:creationId xmlns:a16="http://schemas.microsoft.com/office/drawing/2014/main" id="{B7F07CFD-3E5C-3828-C144-BF82FC5CEE99}"/>
              </a:ext>
            </a:extLst>
          </p:cNvPr>
          <p:cNvGraphicFramePr>
            <a:graphicFrameLocks noChangeAspect="1"/>
          </p:cNvGraphicFramePr>
          <p:nvPr>
            <p:extLst>
              <p:ext uri="{D42A27DB-BD31-4B8C-83A1-F6EECF244321}">
                <p14:modId xmlns:p14="http://schemas.microsoft.com/office/powerpoint/2010/main" val="1267221670"/>
              </p:ext>
            </p:extLst>
          </p:nvPr>
        </p:nvGraphicFramePr>
        <p:xfrm>
          <a:off x="2700338" y="3951288"/>
          <a:ext cx="2295525" cy="906462"/>
        </p:xfrm>
        <a:graphic>
          <a:graphicData uri="http://schemas.openxmlformats.org/presentationml/2006/ole">
            <mc:AlternateContent xmlns:mc="http://schemas.openxmlformats.org/markup-compatibility/2006">
              <mc:Choice xmlns:v="urn:schemas-microsoft-com:vml" Requires="v">
                <p:oleObj name="Equation" r:id="rId8" imgW="990360" imgH="393480" progId="Equation.DSMT4">
                  <p:embed/>
                </p:oleObj>
              </mc:Choice>
              <mc:Fallback>
                <p:oleObj name="Equation" r:id="rId8" imgW="990360" imgH="393480" progId="Equation.DSMT4">
                  <p:embed/>
                  <p:pic>
                    <p:nvPicPr>
                      <p:cNvPr id="0" name="Object 12"/>
                      <p:cNvPicPr>
                        <a:picLocks noChangeAspect="1" noChangeArrowheads="1"/>
                      </p:cNvPicPr>
                      <p:nvPr/>
                    </p:nvPicPr>
                    <p:blipFill>
                      <a:blip r:embed="rId9"/>
                      <a:srcRect/>
                      <a:stretch>
                        <a:fillRect/>
                      </a:stretch>
                    </p:blipFill>
                    <p:spPr bwMode="auto">
                      <a:xfrm>
                        <a:off x="2700338" y="3951288"/>
                        <a:ext cx="2295525"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0249F0A-11EE-57F2-4502-79B37D25DF70}"/>
              </a:ext>
            </a:extLst>
          </p:cNvPr>
          <p:cNvSpPr>
            <a:spLocks noGrp="1" noRot="1"/>
          </p:cNvSpPr>
          <p:nvPr>
            <p:ph type="title" idx="4294967295"/>
          </p:nvPr>
        </p:nvSpPr>
        <p:spPr>
          <a:xfrm>
            <a:off x="0" y="333375"/>
            <a:ext cx="9144000" cy="1143000"/>
          </a:xfrm>
        </p:spPr>
        <p:txBody>
          <a:bodyPr/>
          <a:lstStyle/>
          <a:p>
            <a:pPr>
              <a:lnSpc>
                <a:spcPct val="70000"/>
              </a:lnSpc>
            </a:pP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graphicFrame>
        <p:nvGraphicFramePr>
          <p:cNvPr id="49155" name="Object 2">
            <a:extLst>
              <a:ext uri="{FF2B5EF4-FFF2-40B4-BE49-F238E27FC236}">
                <a16:creationId xmlns:a16="http://schemas.microsoft.com/office/drawing/2014/main" id="{E2C8B2C7-97F0-952F-F72D-48D4BDBFDB1E}"/>
              </a:ext>
            </a:extLst>
          </p:cNvPr>
          <p:cNvGraphicFramePr>
            <a:graphicFrameLocks noChangeAspect="1"/>
          </p:cNvGraphicFramePr>
          <p:nvPr/>
        </p:nvGraphicFramePr>
        <p:xfrm>
          <a:off x="787400" y="1535113"/>
          <a:ext cx="1155700" cy="425450"/>
        </p:xfrm>
        <a:graphic>
          <a:graphicData uri="http://schemas.openxmlformats.org/presentationml/2006/ole">
            <mc:AlternateContent xmlns:mc="http://schemas.openxmlformats.org/markup-compatibility/2006">
              <mc:Choice xmlns:v="urn:schemas-microsoft-com:vml" Requires="v">
                <p:oleObj name="公式" r:id="rId2" imgW="482181" imgH="177646" progId="Equation.3">
                  <p:embed/>
                </p:oleObj>
              </mc:Choice>
              <mc:Fallback>
                <p:oleObj name="公式" r:id="rId2" imgW="482181" imgH="177646"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535113"/>
                        <a:ext cx="11557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6" name="Text Box 18">
            <a:extLst>
              <a:ext uri="{FF2B5EF4-FFF2-40B4-BE49-F238E27FC236}">
                <a16:creationId xmlns:a16="http://schemas.microsoft.com/office/drawing/2014/main" id="{FC3E38CB-3902-FAA4-F68D-759B0522FA80}"/>
              </a:ext>
            </a:extLst>
          </p:cNvPr>
          <p:cNvSpPr txBox="1">
            <a:spLocks noChangeArrowheads="1"/>
          </p:cNvSpPr>
          <p:nvPr/>
        </p:nvSpPr>
        <p:spPr bwMode="auto">
          <a:xfrm>
            <a:off x="1905000" y="1525588"/>
            <a:ext cx="2647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时，采用微扰理论</a:t>
            </a:r>
            <a:endParaRPr kumimoji="1"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57" name="Line 20">
            <a:extLst>
              <a:ext uri="{FF2B5EF4-FFF2-40B4-BE49-F238E27FC236}">
                <a16:creationId xmlns:a16="http://schemas.microsoft.com/office/drawing/2014/main" id="{26B6FA18-72B8-4658-AFE6-DC390008EF84}"/>
              </a:ext>
            </a:extLst>
          </p:cNvPr>
          <p:cNvSpPr>
            <a:spLocks noChangeShapeType="1"/>
          </p:cNvSpPr>
          <p:nvPr/>
        </p:nvSpPr>
        <p:spPr bwMode="auto">
          <a:xfrm flipV="1">
            <a:off x="787400" y="1987550"/>
            <a:ext cx="16891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aphicFrame>
        <p:nvGraphicFramePr>
          <p:cNvPr id="49158" name="Object 3">
            <a:extLst>
              <a:ext uri="{FF2B5EF4-FFF2-40B4-BE49-F238E27FC236}">
                <a16:creationId xmlns:a16="http://schemas.microsoft.com/office/drawing/2014/main" id="{B66138B5-9EF9-B366-30A6-26C949EC708C}"/>
              </a:ext>
            </a:extLst>
          </p:cNvPr>
          <p:cNvGraphicFramePr>
            <a:graphicFrameLocks noChangeAspect="1"/>
          </p:cNvGraphicFramePr>
          <p:nvPr/>
        </p:nvGraphicFramePr>
        <p:xfrm>
          <a:off x="1727200" y="2073275"/>
          <a:ext cx="2232025" cy="552450"/>
        </p:xfrm>
        <a:graphic>
          <a:graphicData uri="http://schemas.openxmlformats.org/presentationml/2006/ole">
            <mc:AlternateContent xmlns:mc="http://schemas.openxmlformats.org/markup-compatibility/2006">
              <mc:Choice xmlns:v="urn:schemas-microsoft-com:vml" Requires="v">
                <p:oleObj name="Equation" r:id="rId4" imgW="977900" imgH="241300" progId="Equation.DSMT4">
                  <p:embed/>
                </p:oleObj>
              </mc:Choice>
              <mc:Fallback>
                <p:oleObj name="Equation" r:id="rId4" imgW="977900" imgH="241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7200" y="2073275"/>
                        <a:ext cx="223202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9" name="Object 4">
            <a:extLst>
              <a:ext uri="{FF2B5EF4-FFF2-40B4-BE49-F238E27FC236}">
                <a16:creationId xmlns:a16="http://schemas.microsoft.com/office/drawing/2014/main" id="{1EB30B02-DF71-2191-B095-08DD95F6E7B7}"/>
              </a:ext>
            </a:extLst>
          </p:cNvPr>
          <p:cNvGraphicFramePr>
            <a:graphicFrameLocks noChangeAspect="1"/>
          </p:cNvGraphicFramePr>
          <p:nvPr>
            <p:extLst>
              <p:ext uri="{D42A27DB-BD31-4B8C-83A1-F6EECF244321}">
                <p14:modId xmlns:p14="http://schemas.microsoft.com/office/powerpoint/2010/main" val="1711198075"/>
              </p:ext>
            </p:extLst>
          </p:nvPr>
        </p:nvGraphicFramePr>
        <p:xfrm>
          <a:off x="1755775" y="2989263"/>
          <a:ext cx="2976563" cy="922337"/>
        </p:xfrm>
        <a:graphic>
          <a:graphicData uri="http://schemas.openxmlformats.org/presentationml/2006/ole">
            <mc:AlternateContent xmlns:mc="http://schemas.openxmlformats.org/markup-compatibility/2006">
              <mc:Choice xmlns:v="urn:schemas-microsoft-com:vml" Requires="v">
                <p:oleObj name="Equation" r:id="rId6" imgW="1346040" imgH="419040" progId="Equation.DSMT4">
                  <p:embed/>
                </p:oleObj>
              </mc:Choice>
              <mc:Fallback>
                <p:oleObj name="Equation" r:id="rId6" imgW="1346040" imgH="419040" progId="Equation.DSMT4">
                  <p:embed/>
                  <p:pic>
                    <p:nvPicPr>
                      <p:cNvPr id="0" name="Object 4"/>
                      <p:cNvPicPr>
                        <a:picLocks noChangeAspect="1" noChangeArrowheads="1"/>
                      </p:cNvPicPr>
                      <p:nvPr/>
                    </p:nvPicPr>
                    <p:blipFill>
                      <a:blip r:embed="rId7"/>
                      <a:srcRect/>
                      <a:stretch>
                        <a:fillRect/>
                      </a:stretch>
                    </p:blipFill>
                    <p:spPr bwMode="auto">
                      <a:xfrm>
                        <a:off x="1755775" y="2989263"/>
                        <a:ext cx="29765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1">
            <a:extLst>
              <a:ext uri="{FF2B5EF4-FFF2-40B4-BE49-F238E27FC236}">
                <a16:creationId xmlns:a16="http://schemas.microsoft.com/office/drawing/2014/main" id="{9D66C1EE-75CD-5C42-7437-19BF9C62EA37}"/>
              </a:ext>
            </a:extLst>
          </p:cNvPr>
          <p:cNvGrpSpPr>
            <a:grpSpLocks/>
          </p:cNvGrpSpPr>
          <p:nvPr/>
        </p:nvGrpSpPr>
        <p:grpSpPr bwMode="auto">
          <a:xfrm>
            <a:off x="787400" y="4114800"/>
            <a:ext cx="7577138" cy="1425575"/>
            <a:chOff x="185" y="2659"/>
            <a:chExt cx="4773" cy="898"/>
          </a:xfrm>
        </p:grpSpPr>
        <p:graphicFrame>
          <p:nvGraphicFramePr>
            <p:cNvPr id="49167" name="Object 7">
              <a:extLst>
                <a:ext uri="{FF2B5EF4-FFF2-40B4-BE49-F238E27FC236}">
                  <a16:creationId xmlns:a16="http://schemas.microsoft.com/office/drawing/2014/main" id="{A8A8D98F-0960-4E59-7D18-1533E371B397}"/>
                </a:ext>
              </a:extLst>
            </p:cNvPr>
            <p:cNvGraphicFramePr>
              <a:graphicFrameLocks noChangeAspect="1"/>
            </p:cNvGraphicFramePr>
            <p:nvPr>
              <p:extLst>
                <p:ext uri="{D42A27DB-BD31-4B8C-83A1-F6EECF244321}">
                  <p14:modId xmlns:p14="http://schemas.microsoft.com/office/powerpoint/2010/main" val="3221473453"/>
                </p:ext>
              </p:extLst>
            </p:nvPr>
          </p:nvGraphicFramePr>
          <p:xfrm>
            <a:off x="2772" y="2976"/>
            <a:ext cx="2186" cy="580"/>
          </p:xfrm>
          <a:graphic>
            <a:graphicData uri="http://schemas.openxmlformats.org/presentationml/2006/ole">
              <mc:AlternateContent xmlns:mc="http://schemas.openxmlformats.org/markup-compatibility/2006">
                <mc:Choice xmlns:v="urn:schemas-microsoft-com:vml" Requires="v">
                  <p:oleObj name="Equation" r:id="rId8" imgW="1625400" imgH="431640" progId="Equation.DSMT4">
                    <p:embed/>
                  </p:oleObj>
                </mc:Choice>
                <mc:Fallback>
                  <p:oleObj name="Equation" r:id="rId8" imgW="1625400" imgH="431640" progId="Equation.DSMT4">
                    <p:embed/>
                    <p:pic>
                      <p:nvPicPr>
                        <p:cNvPr id="0" name="Object 7"/>
                        <p:cNvPicPr>
                          <a:picLocks noChangeAspect="1" noChangeArrowheads="1"/>
                        </p:cNvPicPr>
                        <p:nvPr/>
                      </p:nvPicPr>
                      <p:blipFill>
                        <a:blip r:embed="rId9"/>
                        <a:srcRect/>
                        <a:stretch>
                          <a:fillRect/>
                        </a:stretch>
                      </p:blipFill>
                      <p:spPr bwMode="auto">
                        <a:xfrm>
                          <a:off x="2772" y="2976"/>
                          <a:ext cx="218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8" name="Object 8">
              <a:extLst>
                <a:ext uri="{FF2B5EF4-FFF2-40B4-BE49-F238E27FC236}">
                  <a16:creationId xmlns:a16="http://schemas.microsoft.com/office/drawing/2014/main" id="{382FBF4B-3ADB-5519-9640-10C19311E6DF}"/>
                </a:ext>
              </a:extLst>
            </p:cNvPr>
            <p:cNvGraphicFramePr>
              <a:graphicFrameLocks noChangeAspect="1"/>
            </p:cNvGraphicFramePr>
            <p:nvPr>
              <p:extLst>
                <p:ext uri="{D42A27DB-BD31-4B8C-83A1-F6EECF244321}">
                  <p14:modId xmlns:p14="http://schemas.microsoft.com/office/powerpoint/2010/main" val="3401643576"/>
                </p:ext>
              </p:extLst>
            </p:nvPr>
          </p:nvGraphicFramePr>
          <p:xfrm>
            <a:off x="623" y="2976"/>
            <a:ext cx="2200" cy="581"/>
          </p:xfrm>
          <a:graphic>
            <a:graphicData uri="http://schemas.openxmlformats.org/presentationml/2006/ole">
              <mc:AlternateContent xmlns:mc="http://schemas.openxmlformats.org/markup-compatibility/2006">
                <mc:Choice xmlns:v="urn:schemas-microsoft-com:vml" Requires="v">
                  <p:oleObj name="Equation" r:id="rId10" imgW="1638000" imgH="431640" progId="Equation.DSMT4">
                    <p:embed/>
                  </p:oleObj>
                </mc:Choice>
                <mc:Fallback>
                  <p:oleObj name="Equation" r:id="rId10" imgW="1638000" imgH="431640" progId="Equation.DSMT4">
                    <p:embed/>
                    <p:pic>
                      <p:nvPicPr>
                        <p:cNvPr id="0" name="Object 8"/>
                        <p:cNvPicPr>
                          <a:picLocks noChangeAspect="1" noChangeArrowheads="1"/>
                        </p:cNvPicPr>
                        <p:nvPr/>
                      </p:nvPicPr>
                      <p:blipFill>
                        <a:blip r:embed="rId11"/>
                        <a:srcRect/>
                        <a:stretch>
                          <a:fillRect/>
                        </a:stretch>
                      </p:blipFill>
                      <p:spPr bwMode="auto">
                        <a:xfrm>
                          <a:off x="623" y="2976"/>
                          <a:ext cx="2200" cy="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9" name="Text Box 47">
              <a:extLst>
                <a:ext uri="{FF2B5EF4-FFF2-40B4-BE49-F238E27FC236}">
                  <a16:creationId xmlns:a16="http://schemas.microsoft.com/office/drawing/2014/main" id="{F5C32453-5696-7C50-AFEA-CBF0E7C65833}"/>
                </a:ext>
              </a:extLst>
            </p:cNvPr>
            <p:cNvSpPr txBox="1">
              <a:spLocks noChangeArrowheads="1"/>
            </p:cNvSpPr>
            <p:nvPr/>
          </p:nvSpPr>
          <p:spPr bwMode="auto">
            <a:xfrm>
              <a:off x="185" y="2659"/>
              <a:ext cx="22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展成付里叶级数：</a:t>
              </a:r>
            </a:p>
          </p:txBody>
        </p:sp>
      </p:grpSp>
      <p:graphicFrame>
        <p:nvGraphicFramePr>
          <p:cNvPr id="49161" name="Object 5">
            <a:extLst>
              <a:ext uri="{FF2B5EF4-FFF2-40B4-BE49-F238E27FC236}">
                <a16:creationId xmlns:a16="http://schemas.microsoft.com/office/drawing/2014/main" id="{B137B0A6-8E12-6C9B-4EDE-5A5D8405CCE9}"/>
              </a:ext>
            </a:extLst>
          </p:cNvPr>
          <p:cNvGraphicFramePr>
            <a:graphicFrameLocks noChangeAspect="1"/>
          </p:cNvGraphicFramePr>
          <p:nvPr>
            <p:extLst>
              <p:ext uri="{D42A27DB-BD31-4B8C-83A1-F6EECF244321}">
                <p14:modId xmlns:p14="http://schemas.microsoft.com/office/powerpoint/2010/main" val="4235644147"/>
              </p:ext>
            </p:extLst>
          </p:nvPr>
        </p:nvGraphicFramePr>
        <p:xfrm>
          <a:off x="5170488" y="2984500"/>
          <a:ext cx="2546350" cy="571500"/>
        </p:xfrm>
        <a:graphic>
          <a:graphicData uri="http://schemas.openxmlformats.org/presentationml/2006/ole">
            <mc:AlternateContent xmlns:mc="http://schemas.openxmlformats.org/markup-compatibility/2006">
              <mc:Choice xmlns:v="urn:schemas-microsoft-com:vml" Requires="v">
                <p:oleObj name="Equation" r:id="rId12" imgW="1130040" imgH="253800" progId="Equation.DSMT4">
                  <p:embed/>
                </p:oleObj>
              </mc:Choice>
              <mc:Fallback>
                <p:oleObj name="Equation" r:id="rId12" imgW="1130040" imgH="253800" progId="Equation.DSMT4">
                  <p:embed/>
                  <p:pic>
                    <p:nvPicPr>
                      <p:cNvPr id="0" name="Object 5"/>
                      <p:cNvPicPr>
                        <a:picLocks noChangeAspect="1" noChangeArrowheads="1"/>
                      </p:cNvPicPr>
                      <p:nvPr/>
                    </p:nvPicPr>
                    <p:blipFill>
                      <a:blip r:embed="rId13"/>
                      <a:srcRect/>
                      <a:stretch>
                        <a:fillRect/>
                      </a:stretch>
                    </p:blipFill>
                    <p:spPr bwMode="auto">
                      <a:xfrm>
                        <a:off x="5170488" y="2984500"/>
                        <a:ext cx="25463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54">
            <a:extLst>
              <a:ext uri="{FF2B5EF4-FFF2-40B4-BE49-F238E27FC236}">
                <a16:creationId xmlns:a16="http://schemas.microsoft.com/office/drawing/2014/main" id="{42CDC009-1E48-604D-5F8F-4BCF1512665F}"/>
              </a:ext>
            </a:extLst>
          </p:cNvPr>
          <p:cNvGrpSpPr>
            <a:grpSpLocks/>
          </p:cNvGrpSpPr>
          <p:nvPr/>
        </p:nvGrpSpPr>
        <p:grpSpPr bwMode="auto">
          <a:xfrm>
            <a:off x="5800725" y="4576763"/>
            <a:ext cx="2592388" cy="1609725"/>
            <a:chOff x="3334" y="2931"/>
            <a:chExt cx="1633" cy="1014"/>
          </a:xfrm>
        </p:grpSpPr>
        <p:graphicFrame>
          <p:nvGraphicFramePr>
            <p:cNvPr id="49165" name="Object 6">
              <a:extLst>
                <a:ext uri="{FF2B5EF4-FFF2-40B4-BE49-F238E27FC236}">
                  <a16:creationId xmlns:a16="http://schemas.microsoft.com/office/drawing/2014/main" id="{F43E8DEC-8C58-ED20-1889-8656A74723F2}"/>
                </a:ext>
              </a:extLst>
            </p:cNvPr>
            <p:cNvGraphicFramePr>
              <a:graphicFrameLocks noChangeAspect="1"/>
            </p:cNvGraphicFramePr>
            <p:nvPr/>
          </p:nvGraphicFramePr>
          <p:xfrm>
            <a:off x="4059" y="3702"/>
            <a:ext cx="346" cy="243"/>
          </p:xfrm>
          <a:graphic>
            <a:graphicData uri="http://schemas.openxmlformats.org/presentationml/2006/ole">
              <mc:AlternateContent xmlns:mc="http://schemas.openxmlformats.org/markup-compatibility/2006">
                <mc:Choice xmlns:v="urn:schemas-microsoft-com:vml" Requires="v">
                  <p:oleObj name="公式" r:id="rId14" imgW="253670" imgH="177569" progId="Equation.3">
                    <p:embed/>
                  </p:oleObj>
                </mc:Choice>
                <mc:Fallback>
                  <p:oleObj name="公式" r:id="rId14" imgW="253670" imgH="177569"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59" y="3702"/>
                          <a:ext cx="34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6600"/>
                              </a:solidFill>
                              <a:miter lim="800000"/>
                              <a:headEnd/>
                              <a:tailEnd/>
                            </a14:hiddenLine>
                          </a:ext>
                        </a:extLst>
                      </p:spPr>
                    </p:pic>
                  </p:oleObj>
                </mc:Fallback>
              </mc:AlternateContent>
            </a:graphicData>
          </a:graphic>
        </p:graphicFrame>
        <p:sp>
          <p:nvSpPr>
            <p:cNvPr id="49166" name="Rectangle 53">
              <a:extLst>
                <a:ext uri="{FF2B5EF4-FFF2-40B4-BE49-F238E27FC236}">
                  <a16:creationId xmlns:a16="http://schemas.microsoft.com/office/drawing/2014/main" id="{EF4A43C1-7040-FFAE-8051-FA8D958C3335}"/>
                </a:ext>
              </a:extLst>
            </p:cNvPr>
            <p:cNvSpPr>
              <a:spLocks noChangeArrowheads="1"/>
            </p:cNvSpPr>
            <p:nvPr/>
          </p:nvSpPr>
          <p:spPr bwMode="auto">
            <a:xfrm>
              <a:off x="3334" y="2931"/>
              <a:ext cx="1633" cy="635"/>
            </a:xfrm>
            <a:prstGeom prst="rect">
              <a:avLst/>
            </a:prstGeom>
            <a:noFill/>
            <a:ln w="3810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5126" name="Object 17">
            <a:extLst>
              <a:ext uri="{FF2B5EF4-FFF2-40B4-BE49-F238E27FC236}">
                <a16:creationId xmlns:a16="http://schemas.microsoft.com/office/drawing/2014/main" id="{1BBBC098-7885-1A17-7A34-CED6184C67C1}"/>
              </a:ext>
            </a:extLst>
          </p:cNvPr>
          <p:cNvGraphicFramePr>
            <a:graphicFrameLocks noChangeAspect="1"/>
          </p:cNvGraphicFramePr>
          <p:nvPr>
            <p:extLst>
              <p:ext uri="{D42A27DB-BD31-4B8C-83A1-F6EECF244321}">
                <p14:modId xmlns:p14="http://schemas.microsoft.com/office/powerpoint/2010/main" val="4045671707"/>
              </p:ext>
            </p:extLst>
          </p:nvPr>
        </p:nvGraphicFramePr>
        <p:xfrm>
          <a:off x="1482725" y="5695950"/>
          <a:ext cx="3222625" cy="981075"/>
        </p:xfrm>
        <a:graphic>
          <a:graphicData uri="http://schemas.openxmlformats.org/presentationml/2006/ole">
            <mc:AlternateContent xmlns:mc="http://schemas.openxmlformats.org/markup-compatibility/2006">
              <mc:Choice xmlns:v="urn:schemas-microsoft-com:vml" Requires="v">
                <p:oleObj name="Equation" r:id="rId16" imgW="1511280" imgH="457200" progId="Equation.DSMT4">
                  <p:embed/>
                </p:oleObj>
              </mc:Choice>
              <mc:Fallback>
                <p:oleObj name="Equation" r:id="rId16" imgW="1511280" imgH="457200" progId="Equation.DSMT4">
                  <p:embed/>
                  <p:pic>
                    <p:nvPicPr>
                      <p:cNvPr id="0" name="Object 17"/>
                      <p:cNvPicPr>
                        <a:picLocks noChangeAspect="1" noChangeArrowheads="1"/>
                      </p:cNvPicPr>
                      <p:nvPr/>
                    </p:nvPicPr>
                    <p:blipFill>
                      <a:blip r:embed="rId17"/>
                      <a:srcRect/>
                      <a:stretch>
                        <a:fillRect/>
                      </a:stretch>
                    </p:blipFill>
                    <p:spPr bwMode="auto">
                      <a:xfrm>
                        <a:off x="1482725" y="5695950"/>
                        <a:ext cx="3222625"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4" name="灯片编号占位符 5">
            <a:extLst>
              <a:ext uri="{FF2B5EF4-FFF2-40B4-BE49-F238E27FC236}">
                <a16:creationId xmlns:a16="http://schemas.microsoft.com/office/drawing/2014/main" id="{A552BAEE-B6B2-9232-2351-FF2C8E1D72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CD19E5C-6BCF-48C6-BE21-376AC908A34F}"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8BC2CF4-A303-A3E7-75F8-F38825A652E0}"/>
              </a:ext>
            </a:extLst>
          </p:cNvPr>
          <p:cNvSpPr>
            <a:spLocks noGrp="1" noRot="1"/>
          </p:cNvSpPr>
          <p:nvPr>
            <p:ph type="title" idx="4294967295"/>
          </p:nvPr>
        </p:nvSpPr>
        <p:spPr>
          <a:xfrm>
            <a:off x="0" y="333375"/>
            <a:ext cx="9144000" cy="1143000"/>
          </a:xfrm>
        </p:spPr>
        <p:txBody>
          <a:bodyPr/>
          <a:lstStyle/>
          <a:p>
            <a:pPr>
              <a:lnSpc>
                <a:spcPct val="70000"/>
              </a:lnSpc>
            </a:pP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graphicFrame>
        <p:nvGraphicFramePr>
          <p:cNvPr id="50179" name="Object 2">
            <a:extLst>
              <a:ext uri="{FF2B5EF4-FFF2-40B4-BE49-F238E27FC236}">
                <a16:creationId xmlns:a16="http://schemas.microsoft.com/office/drawing/2014/main" id="{8B616FAE-6455-68D8-CB6C-D9E9384C6CC9}"/>
              </a:ext>
            </a:extLst>
          </p:cNvPr>
          <p:cNvGraphicFramePr>
            <a:graphicFrameLocks noChangeAspect="1"/>
          </p:cNvGraphicFramePr>
          <p:nvPr/>
        </p:nvGraphicFramePr>
        <p:xfrm>
          <a:off x="893763" y="1800225"/>
          <a:ext cx="1155700" cy="425450"/>
        </p:xfrm>
        <a:graphic>
          <a:graphicData uri="http://schemas.openxmlformats.org/presentationml/2006/ole">
            <mc:AlternateContent xmlns:mc="http://schemas.openxmlformats.org/markup-compatibility/2006">
              <mc:Choice xmlns:v="urn:schemas-microsoft-com:vml" Requires="v">
                <p:oleObj name="公式" r:id="rId2" imgW="482181" imgH="177646" progId="Equation.3">
                  <p:embed/>
                </p:oleObj>
              </mc:Choice>
              <mc:Fallback>
                <p:oleObj name="公式" r:id="rId2" imgW="482181" imgH="177646"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763" y="1800225"/>
                        <a:ext cx="11557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0" name="Text Box 5">
            <a:extLst>
              <a:ext uri="{FF2B5EF4-FFF2-40B4-BE49-F238E27FC236}">
                <a16:creationId xmlns:a16="http://schemas.microsoft.com/office/drawing/2014/main" id="{CED48A61-5779-DEF1-8133-7F621C97EA0D}"/>
              </a:ext>
            </a:extLst>
          </p:cNvPr>
          <p:cNvSpPr txBox="1">
            <a:spLocks noChangeArrowheads="1"/>
          </p:cNvSpPr>
          <p:nvPr/>
        </p:nvSpPr>
        <p:spPr bwMode="auto">
          <a:xfrm>
            <a:off x="2054225" y="1763713"/>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时，采用微扰理论</a:t>
            </a:r>
            <a:endPar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181" name="Line 6">
            <a:extLst>
              <a:ext uri="{FF2B5EF4-FFF2-40B4-BE49-F238E27FC236}">
                <a16:creationId xmlns:a16="http://schemas.microsoft.com/office/drawing/2014/main" id="{A7D8E835-DDC5-23DC-4EE8-56017E8EE464}"/>
              </a:ext>
            </a:extLst>
          </p:cNvPr>
          <p:cNvSpPr>
            <a:spLocks noChangeShapeType="1"/>
          </p:cNvSpPr>
          <p:nvPr/>
        </p:nvSpPr>
        <p:spPr bwMode="auto">
          <a:xfrm flipV="1">
            <a:off x="849313" y="2255838"/>
            <a:ext cx="16891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aphicFrame>
        <p:nvGraphicFramePr>
          <p:cNvPr id="50182" name="Object 3">
            <a:extLst>
              <a:ext uri="{FF2B5EF4-FFF2-40B4-BE49-F238E27FC236}">
                <a16:creationId xmlns:a16="http://schemas.microsoft.com/office/drawing/2014/main" id="{8D48B7D9-30B0-84F4-1285-4AFC8027939D}"/>
              </a:ext>
            </a:extLst>
          </p:cNvPr>
          <p:cNvGraphicFramePr>
            <a:graphicFrameLocks noChangeAspect="1"/>
          </p:cNvGraphicFramePr>
          <p:nvPr/>
        </p:nvGraphicFramePr>
        <p:xfrm>
          <a:off x="3348038" y="2333625"/>
          <a:ext cx="2232025" cy="552450"/>
        </p:xfrm>
        <a:graphic>
          <a:graphicData uri="http://schemas.openxmlformats.org/presentationml/2006/ole">
            <mc:AlternateContent xmlns:mc="http://schemas.openxmlformats.org/markup-compatibility/2006">
              <mc:Choice xmlns:v="urn:schemas-microsoft-com:vml" Requires="v">
                <p:oleObj name="Equation" r:id="rId4" imgW="977900" imgH="241300" progId="Equation.DSMT4">
                  <p:embed/>
                </p:oleObj>
              </mc:Choice>
              <mc:Fallback>
                <p:oleObj name="Equation" r:id="rId4" imgW="977900" imgH="241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2333625"/>
                        <a:ext cx="223202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4">
            <a:extLst>
              <a:ext uri="{FF2B5EF4-FFF2-40B4-BE49-F238E27FC236}">
                <a16:creationId xmlns:a16="http://schemas.microsoft.com/office/drawing/2014/main" id="{E7C47DA6-2B51-0355-F6A8-4031C2A38623}"/>
              </a:ext>
            </a:extLst>
          </p:cNvPr>
          <p:cNvGraphicFramePr>
            <a:graphicFrameLocks noChangeAspect="1"/>
          </p:cNvGraphicFramePr>
          <p:nvPr>
            <p:extLst>
              <p:ext uri="{D42A27DB-BD31-4B8C-83A1-F6EECF244321}">
                <p14:modId xmlns:p14="http://schemas.microsoft.com/office/powerpoint/2010/main" val="1730205527"/>
              </p:ext>
            </p:extLst>
          </p:nvPr>
        </p:nvGraphicFramePr>
        <p:xfrm>
          <a:off x="1071563" y="2743200"/>
          <a:ext cx="2976562" cy="922338"/>
        </p:xfrm>
        <a:graphic>
          <a:graphicData uri="http://schemas.openxmlformats.org/presentationml/2006/ole">
            <mc:AlternateContent xmlns:mc="http://schemas.openxmlformats.org/markup-compatibility/2006">
              <mc:Choice xmlns:v="urn:schemas-microsoft-com:vml" Requires="v">
                <p:oleObj name="Equation" r:id="rId6" imgW="1346040" imgH="419040" progId="Equation.DSMT4">
                  <p:embed/>
                </p:oleObj>
              </mc:Choice>
              <mc:Fallback>
                <p:oleObj name="Equation" r:id="rId6" imgW="1346040" imgH="419040" progId="Equation.DSMT4">
                  <p:embed/>
                  <p:pic>
                    <p:nvPicPr>
                      <p:cNvPr id="0" name="Object 4"/>
                      <p:cNvPicPr>
                        <a:picLocks noChangeAspect="1" noChangeArrowheads="1"/>
                      </p:cNvPicPr>
                      <p:nvPr/>
                    </p:nvPicPr>
                    <p:blipFill>
                      <a:blip r:embed="rId7"/>
                      <a:srcRect/>
                      <a:stretch>
                        <a:fillRect/>
                      </a:stretch>
                    </p:blipFill>
                    <p:spPr bwMode="auto">
                      <a:xfrm>
                        <a:off x="1071563" y="2743200"/>
                        <a:ext cx="297656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4" name="Object 5">
            <a:extLst>
              <a:ext uri="{FF2B5EF4-FFF2-40B4-BE49-F238E27FC236}">
                <a16:creationId xmlns:a16="http://schemas.microsoft.com/office/drawing/2014/main" id="{D14E15EE-94FD-F8AB-3E69-B96111FA8916}"/>
              </a:ext>
            </a:extLst>
          </p:cNvPr>
          <p:cNvGraphicFramePr>
            <a:graphicFrameLocks noChangeAspect="1"/>
          </p:cNvGraphicFramePr>
          <p:nvPr>
            <p:extLst>
              <p:ext uri="{D42A27DB-BD31-4B8C-83A1-F6EECF244321}">
                <p14:modId xmlns:p14="http://schemas.microsoft.com/office/powerpoint/2010/main" val="4229320847"/>
              </p:ext>
            </p:extLst>
          </p:nvPr>
        </p:nvGraphicFramePr>
        <p:xfrm>
          <a:off x="1619250" y="3989388"/>
          <a:ext cx="6265863" cy="990600"/>
        </p:xfrm>
        <a:graphic>
          <a:graphicData uri="http://schemas.openxmlformats.org/presentationml/2006/ole">
            <mc:AlternateContent xmlns:mc="http://schemas.openxmlformats.org/markup-compatibility/2006">
              <mc:Choice xmlns:v="urn:schemas-microsoft-com:vml" Requires="v">
                <p:oleObj name="Equation" r:id="rId8" imgW="2895480" imgH="444240" progId="Equation.DSMT4">
                  <p:embed/>
                </p:oleObj>
              </mc:Choice>
              <mc:Fallback>
                <p:oleObj name="Equation" r:id="rId8" imgW="2895480" imgH="444240" progId="Equation.DSMT4">
                  <p:embed/>
                  <p:pic>
                    <p:nvPicPr>
                      <p:cNvPr id="0" name="Object 5"/>
                      <p:cNvPicPr>
                        <a:picLocks noChangeAspect="1" noChangeArrowheads="1"/>
                      </p:cNvPicPr>
                      <p:nvPr/>
                    </p:nvPicPr>
                    <p:blipFill>
                      <a:blip r:embed="rId9"/>
                      <a:srcRect/>
                      <a:stretch>
                        <a:fillRect/>
                      </a:stretch>
                    </p:blipFill>
                    <p:spPr bwMode="auto">
                      <a:xfrm>
                        <a:off x="1619250" y="3989388"/>
                        <a:ext cx="6265863" cy="990600"/>
                      </a:xfrm>
                      <a:prstGeom prst="rect">
                        <a:avLst/>
                      </a:prstGeom>
                      <a:noFill/>
                      <a:ln>
                        <a:noFill/>
                      </a:ln>
                    </p:spPr>
                  </p:pic>
                </p:oleObj>
              </mc:Fallback>
            </mc:AlternateContent>
          </a:graphicData>
        </a:graphic>
      </p:graphicFrame>
      <p:grpSp>
        <p:nvGrpSpPr>
          <p:cNvPr id="2" name="Group 10">
            <a:extLst>
              <a:ext uri="{FF2B5EF4-FFF2-40B4-BE49-F238E27FC236}">
                <a16:creationId xmlns:a16="http://schemas.microsoft.com/office/drawing/2014/main" id="{29E07DBB-38AA-9A10-4668-209DDEDDDC0E}"/>
              </a:ext>
            </a:extLst>
          </p:cNvPr>
          <p:cNvGrpSpPr>
            <a:grpSpLocks/>
          </p:cNvGrpSpPr>
          <p:nvPr/>
        </p:nvGrpSpPr>
        <p:grpSpPr bwMode="auto">
          <a:xfrm>
            <a:off x="3995738" y="4997450"/>
            <a:ext cx="2592387" cy="519113"/>
            <a:chOff x="2517" y="3148"/>
            <a:chExt cx="1633" cy="327"/>
          </a:xfrm>
        </p:grpSpPr>
        <p:sp>
          <p:nvSpPr>
            <p:cNvPr id="50196" name="Text Box 11">
              <a:extLst>
                <a:ext uri="{FF2B5EF4-FFF2-40B4-BE49-F238E27FC236}">
                  <a16:creationId xmlns:a16="http://schemas.microsoft.com/office/drawing/2014/main" id="{4C801497-DBFD-8FCA-886B-20B43EE9F9CB}"/>
                </a:ext>
              </a:extLst>
            </p:cNvPr>
            <p:cNvSpPr txBox="1">
              <a:spLocks noChangeArrowheads="1"/>
            </p:cNvSpPr>
            <p:nvPr/>
          </p:nvSpPr>
          <p:spPr bwMode="auto">
            <a:xfrm>
              <a:off x="2854" y="3148"/>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微扰项 </a:t>
              </a:r>
              <a:r>
                <a:rPr kumimoji="1" lang="en-US" altLang="zh-CN" sz="2800" b="1" i="1">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H’</a:t>
              </a:r>
            </a:p>
          </p:txBody>
        </p:sp>
        <p:sp>
          <p:nvSpPr>
            <p:cNvPr id="50197" name="Line 12">
              <a:extLst>
                <a:ext uri="{FF2B5EF4-FFF2-40B4-BE49-F238E27FC236}">
                  <a16:creationId xmlns:a16="http://schemas.microsoft.com/office/drawing/2014/main" id="{FF18FE9E-8A6B-4856-5C6F-078A825311C2}"/>
                </a:ext>
              </a:extLst>
            </p:cNvPr>
            <p:cNvSpPr>
              <a:spLocks noChangeShapeType="1"/>
            </p:cNvSpPr>
            <p:nvPr/>
          </p:nvSpPr>
          <p:spPr bwMode="auto">
            <a:xfrm>
              <a:off x="2517" y="3148"/>
              <a:ext cx="1361" cy="0"/>
            </a:xfrm>
            <a:prstGeom prst="line">
              <a:avLst/>
            </a:prstGeom>
            <a:noFill/>
            <a:ln w="76200">
              <a:solidFill>
                <a:srgbClr val="0033CC"/>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3" name="Group 13">
            <a:extLst>
              <a:ext uri="{FF2B5EF4-FFF2-40B4-BE49-F238E27FC236}">
                <a16:creationId xmlns:a16="http://schemas.microsoft.com/office/drawing/2014/main" id="{CCDBE2E6-71EF-DF9C-C72C-9EDAD745B49F}"/>
              </a:ext>
            </a:extLst>
          </p:cNvPr>
          <p:cNvGrpSpPr>
            <a:grpSpLocks/>
          </p:cNvGrpSpPr>
          <p:nvPr/>
        </p:nvGrpSpPr>
        <p:grpSpPr bwMode="auto">
          <a:xfrm>
            <a:off x="2843213" y="4724400"/>
            <a:ext cx="1752600" cy="1455738"/>
            <a:chOff x="1791" y="2976"/>
            <a:chExt cx="1104" cy="917"/>
          </a:xfrm>
        </p:grpSpPr>
        <p:sp>
          <p:nvSpPr>
            <p:cNvPr id="50194" name="Text Box 14">
              <a:extLst>
                <a:ext uri="{FF2B5EF4-FFF2-40B4-BE49-F238E27FC236}">
                  <a16:creationId xmlns:a16="http://schemas.microsoft.com/office/drawing/2014/main" id="{01C3079F-2B57-CF38-96D0-9A5F585E871E}"/>
                </a:ext>
              </a:extLst>
            </p:cNvPr>
            <p:cNvSpPr txBox="1">
              <a:spLocks noChangeArrowheads="1"/>
            </p:cNvSpPr>
            <p:nvPr/>
          </p:nvSpPr>
          <p:spPr bwMode="auto">
            <a:xfrm>
              <a:off x="1791" y="3566"/>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零级近似</a:t>
              </a:r>
            </a:p>
          </p:txBody>
        </p:sp>
        <p:sp>
          <p:nvSpPr>
            <p:cNvPr id="50195" name="Line 15">
              <a:extLst>
                <a:ext uri="{FF2B5EF4-FFF2-40B4-BE49-F238E27FC236}">
                  <a16:creationId xmlns:a16="http://schemas.microsoft.com/office/drawing/2014/main" id="{F3441F94-363C-6E5D-AD85-66BEDDAE6378}"/>
                </a:ext>
              </a:extLst>
            </p:cNvPr>
            <p:cNvSpPr>
              <a:spLocks noChangeShapeType="1"/>
            </p:cNvSpPr>
            <p:nvPr/>
          </p:nvSpPr>
          <p:spPr bwMode="auto">
            <a:xfrm flipV="1">
              <a:off x="2154" y="2976"/>
              <a:ext cx="0" cy="590"/>
            </a:xfrm>
            <a:prstGeom prst="line">
              <a:avLst/>
            </a:prstGeom>
            <a:noFill/>
            <a:ln w="5715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50187" name="Rectangle 16">
            <a:extLst>
              <a:ext uri="{FF2B5EF4-FFF2-40B4-BE49-F238E27FC236}">
                <a16:creationId xmlns:a16="http://schemas.microsoft.com/office/drawing/2014/main" id="{94BFE52A-F4B9-5207-5CF8-57188C288942}"/>
              </a:ext>
            </a:extLst>
          </p:cNvPr>
          <p:cNvSpPr>
            <a:spLocks noChangeArrowheads="1"/>
          </p:cNvSpPr>
          <p:nvPr/>
        </p:nvSpPr>
        <p:spPr bwMode="auto">
          <a:xfrm>
            <a:off x="3276600" y="4076700"/>
            <a:ext cx="3240088" cy="865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Group 17">
            <a:extLst>
              <a:ext uri="{FF2B5EF4-FFF2-40B4-BE49-F238E27FC236}">
                <a16:creationId xmlns:a16="http://schemas.microsoft.com/office/drawing/2014/main" id="{A7CDB203-94F6-89AA-9356-947917455378}"/>
              </a:ext>
            </a:extLst>
          </p:cNvPr>
          <p:cNvGrpSpPr>
            <a:grpSpLocks/>
          </p:cNvGrpSpPr>
          <p:nvPr/>
        </p:nvGrpSpPr>
        <p:grpSpPr bwMode="auto">
          <a:xfrm>
            <a:off x="1619250" y="3573463"/>
            <a:ext cx="2232025" cy="2195512"/>
            <a:chOff x="856" y="2251"/>
            <a:chExt cx="1570" cy="1383"/>
          </a:xfrm>
        </p:grpSpPr>
        <p:sp>
          <p:nvSpPr>
            <p:cNvPr id="50190" name="Line 18">
              <a:extLst>
                <a:ext uri="{FF2B5EF4-FFF2-40B4-BE49-F238E27FC236}">
                  <a16:creationId xmlns:a16="http://schemas.microsoft.com/office/drawing/2014/main" id="{AD6DF352-A1FC-C964-0EA0-7AE619EF358C}"/>
                </a:ext>
              </a:extLst>
            </p:cNvPr>
            <p:cNvSpPr>
              <a:spLocks noChangeShapeType="1"/>
            </p:cNvSpPr>
            <p:nvPr/>
          </p:nvSpPr>
          <p:spPr bwMode="auto">
            <a:xfrm flipV="1">
              <a:off x="2290" y="2251"/>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0191" name="Oval 19">
              <a:extLst>
                <a:ext uri="{FF2B5EF4-FFF2-40B4-BE49-F238E27FC236}">
                  <a16:creationId xmlns:a16="http://schemas.microsoft.com/office/drawing/2014/main" id="{1B9105EF-DBE3-824B-4C9C-120829D4A9F0}"/>
                </a:ext>
              </a:extLst>
            </p:cNvPr>
            <p:cNvSpPr>
              <a:spLocks noChangeArrowheads="1"/>
            </p:cNvSpPr>
            <p:nvPr/>
          </p:nvSpPr>
          <p:spPr bwMode="auto">
            <a:xfrm>
              <a:off x="1020" y="2432"/>
              <a:ext cx="1406" cy="817"/>
            </a:xfrm>
            <a:prstGeom prst="ellipse">
              <a:avLst/>
            </a:prstGeom>
            <a:noFill/>
            <a:ln w="3810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192" name="Text Box 20">
              <a:extLst>
                <a:ext uri="{FF2B5EF4-FFF2-40B4-BE49-F238E27FC236}">
                  <a16:creationId xmlns:a16="http://schemas.microsoft.com/office/drawing/2014/main" id="{966779AF-DD02-1B3C-6893-AF8F6B25C301}"/>
                </a:ext>
              </a:extLst>
            </p:cNvPr>
            <p:cNvSpPr txBox="1">
              <a:spLocks noChangeArrowheads="1"/>
            </p:cNvSpPr>
            <p:nvPr/>
          </p:nvSpPr>
          <p:spPr bwMode="auto">
            <a:xfrm>
              <a:off x="856" y="3304"/>
              <a:ext cx="368" cy="330"/>
            </a:xfrm>
            <a:prstGeom prst="rect">
              <a:avLst/>
            </a:prstGeom>
            <a:noFill/>
            <a:ln w="95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baseline="-25000">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50193" name="Line 21">
              <a:extLst>
                <a:ext uri="{FF2B5EF4-FFF2-40B4-BE49-F238E27FC236}">
                  <a16:creationId xmlns:a16="http://schemas.microsoft.com/office/drawing/2014/main" id="{8BD2EA0F-D71D-CE7C-3A14-AE772905C6E5}"/>
                </a:ext>
              </a:extLst>
            </p:cNvPr>
            <p:cNvSpPr>
              <a:spLocks noChangeShapeType="1"/>
            </p:cNvSpPr>
            <p:nvPr/>
          </p:nvSpPr>
          <p:spPr bwMode="auto">
            <a:xfrm flipV="1">
              <a:off x="1066" y="3113"/>
              <a:ext cx="136" cy="181"/>
            </a:xfrm>
            <a:prstGeom prst="line">
              <a:avLst/>
            </a:prstGeom>
            <a:noFill/>
            <a:ln w="9525">
              <a:solidFill>
                <a:srgbClr val="FF33CC"/>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50189" name="灯片编号占位符 6">
            <a:extLst>
              <a:ext uri="{FF2B5EF4-FFF2-40B4-BE49-F238E27FC236}">
                <a16:creationId xmlns:a16="http://schemas.microsoft.com/office/drawing/2014/main" id="{9A18B541-2D2A-194C-7B30-2EAEEB4477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0588B1A-CE7A-41FA-8482-1FD5B1F32C14}"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4">
            <a:extLst>
              <a:ext uri="{FF2B5EF4-FFF2-40B4-BE49-F238E27FC236}">
                <a16:creationId xmlns:a16="http://schemas.microsoft.com/office/drawing/2014/main" id="{B4C593CB-85BD-02B8-144C-81E684AF356E}"/>
              </a:ext>
            </a:extLst>
          </p:cNvPr>
          <p:cNvSpPr>
            <a:spLocks noGrp="1"/>
          </p:cNvSpPr>
          <p:nvPr>
            <p:ph type="ctrTitle"/>
          </p:nvPr>
        </p:nvSpPr>
        <p:spPr/>
        <p:txBody>
          <a:bodyPr/>
          <a:lstStyle/>
          <a:p>
            <a:r>
              <a:rPr lang="zh-CN" altLang="en-US" b="1">
                <a:solidFill>
                  <a:srgbClr val="7030A0"/>
                </a:solidFill>
              </a:rPr>
              <a:t>非简并微扰</a:t>
            </a:r>
          </a:p>
        </p:txBody>
      </p:sp>
      <p:sp>
        <p:nvSpPr>
          <p:cNvPr id="6" name="副标题 5">
            <a:extLst>
              <a:ext uri="{FF2B5EF4-FFF2-40B4-BE49-F238E27FC236}">
                <a16:creationId xmlns:a16="http://schemas.microsoft.com/office/drawing/2014/main" id="{4E797292-A5A2-FDE1-738B-422A53289DEC}"/>
              </a:ext>
            </a:extLst>
          </p:cNvPr>
          <p:cNvSpPr>
            <a:spLocks noGrp="1"/>
          </p:cNvSpPr>
          <p:nvPr>
            <p:ph type="subTitle" idx="1"/>
          </p:nvPr>
        </p:nvSpPr>
        <p:spPr/>
        <p:txBody>
          <a:bodyPr/>
          <a:lstStyle/>
          <a:p>
            <a:pPr>
              <a:defRPr/>
            </a:pPr>
            <a:endParaRPr lang="zh-CN" altLang="en-US" b="1">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F728C2D-6190-A8CC-F017-B71B09A2CE67}"/>
              </a:ext>
            </a:extLst>
          </p:cNvPr>
          <p:cNvSpPr>
            <a:spLocks noGrp="1" noRot="1"/>
          </p:cNvSpPr>
          <p:nvPr>
            <p:ph type="title" idx="4294967295"/>
          </p:nvPr>
        </p:nvSpPr>
        <p:spPr>
          <a:xfrm>
            <a:off x="898525" y="188913"/>
            <a:ext cx="7345363" cy="1143000"/>
          </a:xfrm>
        </p:spPr>
        <p:txBody>
          <a:bodyPr/>
          <a:lstStyle/>
          <a:p>
            <a:pPr>
              <a:lnSpc>
                <a:spcPct val="70000"/>
              </a:lnSpc>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量子力学</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微扰理论</a:t>
            </a:r>
          </a:p>
        </p:txBody>
      </p:sp>
      <p:sp>
        <p:nvSpPr>
          <p:cNvPr id="52227" name="Text Box 5">
            <a:extLst>
              <a:ext uri="{FF2B5EF4-FFF2-40B4-BE49-F238E27FC236}">
                <a16:creationId xmlns:a16="http://schemas.microsoft.com/office/drawing/2014/main" id="{903342AB-3C75-D1A9-14F9-E5C1440A2E79}"/>
              </a:ext>
            </a:extLst>
          </p:cNvPr>
          <p:cNvSpPr txBox="1">
            <a:spLocks noChangeArrowheads="1"/>
          </p:cNvSpPr>
          <p:nvPr/>
        </p:nvSpPr>
        <p:spPr bwMode="auto">
          <a:xfrm>
            <a:off x="833438" y="1220788"/>
            <a:ext cx="7477125" cy="1570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体系的能量本征值问题除了少数体系，往往不能严格求解，因此，在处理各种实际问题时，除了采用适当的模型以简化问题外，往往还需要采合适的近似解法。</a:t>
            </a:r>
            <a:r>
              <a:rPr kumimoji="1"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微扰理论</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是应用最广泛的近似方法</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24">
            <a:extLst>
              <a:ext uri="{FF2B5EF4-FFF2-40B4-BE49-F238E27FC236}">
                <a16:creationId xmlns:a16="http://schemas.microsoft.com/office/drawing/2014/main" id="{B0A30FD3-8CDC-396D-6A0D-231830787E41}"/>
              </a:ext>
            </a:extLst>
          </p:cNvPr>
          <p:cNvGrpSpPr>
            <a:grpSpLocks/>
          </p:cNvGrpSpPr>
          <p:nvPr/>
        </p:nvGrpSpPr>
        <p:grpSpPr bwMode="auto">
          <a:xfrm>
            <a:off x="833438" y="2874963"/>
            <a:ext cx="7478712" cy="1379537"/>
            <a:chOff x="454" y="1752"/>
            <a:chExt cx="4711" cy="869"/>
          </a:xfrm>
        </p:grpSpPr>
        <p:graphicFrame>
          <p:nvGraphicFramePr>
            <p:cNvPr id="52232" name="Object 2">
              <a:extLst>
                <a:ext uri="{FF2B5EF4-FFF2-40B4-BE49-F238E27FC236}">
                  <a16:creationId xmlns:a16="http://schemas.microsoft.com/office/drawing/2014/main" id="{EF2FB644-B90C-3268-3501-BAB1B1A7DC0B}"/>
                </a:ext>
              </a:extLst>
            </p:cNvPr>
            <p:cNvGraphicFramePr>
              <a:graphicFrameLocks noChangeAspect="1"/>
            </p:cNvGraphicFramePr>
            <p:nvPr/>
          </p:nvGraphicFramePr>
          <p:xfrm>
            <a:off x="2197" y="2283"/>
            <a:ext cx="1225" cy="338"/>
          </p:xfrm>
          <a:graphic>
            <a:graphicData uri="http://schemas.openxmlformats.org/presentationml/2006/ole">
              <mc:AlternateContent xmlns:mc="http://schemas.openxmlformats.org/markup-compatibility/2006">
                <mc:Choice xmlns:v="urn:schemas-microsoft-com:vml" Requires="v">
                  <p:oleObj name="公式" r:id="rId2" imgW="825500" imgH="228600" progId="Equation.3">
                    <p:embed/>
                  </p:oleObj>
                </mc:Choice>
                <mc:Fallback>
                  <p:oleObj name="公式" r:id="rId2" imgW="825500" imgH="228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 y="2283"/>
                          <a:ext cx="1225"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3" name="Object 3">
              <a:extLst>
                <a:ext uri="{FF2B5EF4-FFF2-40B4-BE49-F238E27FC236}">
                  <a16:creationId xmlns:a16="http://schemas.microsoft.com/office/drawing/2014/main" id="{D15801F1-F00A-06E6-BAF7-6A1E15F7913F}"/>
                </a:ext>
              </a:extLst>
            </p:cNvPr>
            <p:cNvGraphicFramePr>
              <a:graphicFrameLocks noChangeAspect="1"/>
            </p:cNvGraphicFramePr>
            <p:nvPr/>
          </p:nvGraphicFramePr>
          <p:xfrm>
            <a:off x="1927" y="1815"/>
            <a:ext cx="1406" cy="348"/>
          </p:xfrm>
          <a:graphic>
            <a:graphicData uri="http://schemas.openxmlformats.org/presentationml/2006/ole">
              <mc:AlternateContent xmlns:mc="http://schemas.openxmlformats.org/markup-compatibility/2006">
                <mc:Choice xmlns:v="urn:schemas-microsoft-com:vml" Requires="v">
                  <p:oleObj name="Equation" r:id="rId4" imgW="977900" imgH="241300" progId="Equation.DSMT4">
                    <p:embed/>
                  </p:oleObj>
                </mc:Choice>
                <mc:Fallback>
                  <p:oleObj name="Equation" r:id="rId4" imgW="977900" imgH="241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7" y="1815"/>
                          <a:ext cx="1406"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4" name="Text Box 19">
              <a:extLst>
                <a:ext uri="{FF2B5EF4-FFF2-40B4-BE49-F238E27FC236}">
                  <a16:creationId xmlns:a16="http://schemas.microsoft.com/office/drawing/2014/main" id="{DF459EF5-65D1-A1EB-84FE-BEA52D7B4BC6}"/>
                </a:ext>
              </a:extLst>
            </p:cNvPr>
            <p:cNvSpPr txBox="1">
              <a:spLocks noChangeArrowheads="1"/>
            </p:cNvSpPr>
            <p:nvPr/>
          </p:nvSpPr>
          <p:spPr bwMode="auto">
            <a:xfrm>
              <a:off x="599" y="1752"/>
              <a:ext cx="1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235" name="Text Box 20">
              <a:extLst>
                <a:ext uri="{FF2B5EF4-FFF2-40B4-BE49-F238E27FC236}">
                  <a16:creationId xmlns:a16="http://schemas.microsoft.com/office/drawing/2014/main" id="{DBD2DCCD-274E-B89B-E672-9FE4092E0BEB}"/>
                </a:ext>
              </a:extLst>
            </p:cNvPr>
            <p:cNvSpPr txBox="1">
              <a:spLocks noChangeArrowheads="1"/>
            </p:cNvSpPr>
            <p:nvPr/>
          </p:nvSpPr>
          <p:spPr bwMode="auto">
            <a:xfrm>
              <a:off x="454" y="1829"/>
              <a:ext cx="4711"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薛定谔波动方程                                中的</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Hamilton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量</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可以分为两部分：</a:t>
              </a:r>
            </a:p>
            <a:p>
              <a:pPr eaLnBrk="1" hangingPunct="1">
                <a:spcBef>
                  <a:spcPct val="0"/>
                </a:spcBef>
                <a:buFontTx/>
                <a:buNone/>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236" name="Text Box 21">
              <a:extLst>
                <a:ext uri="{FF2B5EF4-FFF2-40B4-BE49-F238E27FC236}">
                  <a16:creationId xmlns:a16="http://schemas.microsoft.com/office/drawing/2014/main" id="{200C4673-A98A-DB2A-8205-C40618B16E1D}"/>
                </a:ext>
              </a:extLst>
            </p:cNvPr>
            <p:cNvSpPr txBox="1">
              <a:spLocks noChangeArrowheads="1"/>
            </p:cNvSpPr>
            <p:nvPr/>
          </p:nvSpPr>
          <p:spPr bwMode="auto">
            <a:xfrm>
              <a:off x="3333" y="1843"/>
              <a:ext cx="18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101846" name="Text Box 22">
            <a:extLst>
              <a:ext uri="{FF2B5EF4-FFF2-40B4-BE49-F238E27FC236}">
                <a16:creationId xmlns:a16="http://schemas.microsoft.com/office/drawing/2014/main" id="{AB76A811-5B08-D9A9-9930-8DBB8874D9FC}"/>
              </a:ext>
            </a:extLst>
          </p:cNvPr>
          <p:cNvSpPr txBox="1">
            <a:spLocks noChangeArrowheads="1"/>
          </p:cNvSpPr>
          <p:nvPr/>
        </p:nvSpPr>
        <p:spPr bwMode="auto">
          <a:xfrm>
            <a:off x="833438" y="4365625"/>
            <a:ext cx="7477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设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0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的本征值和本征函数比较容易解出，或已有现成的解。从经典物理来理解，与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0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相比，</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 </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是个很小的量，称为微扰</a:t>
            </a:r>
          </a:p>
        </p:txBody>
      </p:sp>
      <p:sp>
        <p:nvSpPr>
          <p:cNvPr id="1101847" name="Text Box 23">
            <a:extLst>
              <a:ext uri="{FF2B5EF4-FFF2-40B4-BE49-F238E27FC236}">
                <a16:creationId xmlns:a16="http://schemas.microsoft.com/office/drawing/2014/main" id="{BC044D4E-19AD-41FB-87DF-41B29032BB9F}"/>
              </a:ext>
            </a:extLst>
          </p:cNvPr>
          <p:cNvSpPr txBox="1">
            <a:spLocks noChangeArrowheads="1"/>
          </p:cNvSpPr>
          <p:nvPr/>
        </p:nvSpPr>
        <p:spPr bwMode="auto">
          <a:xfrm>
            <a:off x="833438" y="5589588"/>
            <a:ext cx="7477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因此，可以在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0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的基础上，把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H’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的影响逐级考虑进去，以求出薛定谔方程尽可能精确的近似解</a:t>
            </a:r>
          </a:p>
        </p:txBody>
      </p:sp>
      <p:sp>
        <p:nvSpPr>
          <p:cNvPr id="52231" name="灯片编号占位符 4">
            <a:extLst>
              <a:ext uri="{FF2B5EF4-FFF2-40B4-BE49-F238E27FC236}">
                <a16:creationId xmlns:a16="http://schemas.microsoft.com/office/drawing/2014/main" id="{F3538378-2FC9-2413-3B73-60ABA84E03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924CEFD-46C3-4CA2-87C9-8E19763F0DA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01846"/>
                                        </p:tgtEl>
                                        <p:attrNameLst>
                                          <p:attrName>style.visibility</p:attrName>
                                        </p:attrNameLst>
                                      </p:cBhvr>
                                      <p:to>
                                        <p:strVal val="visible"/>
                                      </p:to>
                                    </p:set>
                                    <p:animEffect transition="in" filter="dissolve">
                                      <p:cBhvr>
                                        <p:cTn id="12" dur="500"/>
                                        <p:tgtEl>
                                          <p:spTgt spid="1101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01847"/>
                                        </p:tgtEl>
                                        <p:attrNameLst>
                                          <p:attrName>style.visibility</p:attrName>
                                        </p:attrNameLst>
                                      </p:cBhvr>
                                      <p:to>
                                        <p:strVal val="visible"/>
                                      </p:to>
                                    </p:set>
                                    <p:animEffect transition="in" filter="slide(fromBottom)">
                                      <p:cBhvr>
                                        <p:cTn id="17" dur="500"/>
                                        <p:tgtEl>
                                          <p:spTgt spid="1101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46" grpId="0"/>
      <p:bldP spid="11018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a:extLst>
              <a:ext uri="{FF2B5EF4-FFF2-40B4-BE49-F238E27FC236}">
                <a16:creationId xmlns:a16="http://schemas.microsoft.com/office/drawing/2014/main" id="{1A631DD7-676B-BD83-4A95-0C0B28888580}"/>
              </a:ext>
            </a:extLst>
          </p:cNvPr>
          <p:cNvGraphicFramePr>
            <a:graphicFrameLocks noChangeAspect="1"/>
          </p:cNvGraphicFramePr>
          <p:nvPr/>
        </p:nvGraphicFramePr>
        <p:xfrm>
          <a:off x="755650" y="1482725"/>
          <a:ext cx="1155700" cy="425450"/>
        </p:xfrm>
        <a:graphic>
          <a:graphicData uri="http://schemas.openxmlformats.org/presentationml/2006/ole">
            <mc:AlternateContent xmlns:mc="http://schemas.openxmlformats.org/markup-compatibility/2006">
              <mc:Choice xmlns:v="urn:schemas-microsoft-com:vml" Requires="v">
                <p:oleObj name="公式" r:id="rId2" imgW="482181" imgH="177646" progId="Equation.3">
                  <p:embed/>
                </p:oleObj>
              </mc:Choice>
              <mc:Fallback>
                <p:oleObj name="公式" r:id="rId2" imgW="482181" imgH="177646"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82725"/>
                        <a:ext cx="11557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1" name="Text Box 5">
            <a:extLst>
              <a:ext uri="{FF2B5EF4-FFF2-40B4-BE49-F238E27FC236}">
                <a16:creationId xmlns:a16="http://schemas.microsoft.com/office/drawing/2014/main" id="{7E63C619-8067-1699-966E-139888FA406A}"/>
              </a:ext>
            </a:extLst>
          </p:cNvPr>
          <p:cNvSpPr txBox="1">
            <a:spLocks noChangeArrowheads="1"/>
          </p:cNvSpPr>
          <p:nvPr/>
        </p:nvSpPr>
        <p:spPr bwMode="auto">
          <a:xfrm>
            <a:off x="1947863" y="14097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时，采用微扰理论</a:t>
            </a:r>
            <a:endPar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252" name="Line 6">
            <a:extLst>
              <a:ext uri="{FF2B5EF4-FFF2-40B4-BE49-F238E27FC236}">
                <a16:creationId xmlns:a16="http://schemas.microsoft.com/office/drawing/2014/main" id="{F06513C8-9FFA-A4C7-147F-516E0AB341DB}"/>
              </a:ext>
            </a:extLst>
          </p:cNvPr>
          <p:cNvSpPr>
            <a:spLocks noChangeShapeType="1"/>
          </p:cNvSpPr>
          <p:nvPr/>
        </p:nvSpPr>
        <p:spPr bwMode="auto">
          <a:xfrm flipV="1">
            <a:off x="742950" y="1901825"/>
            <a:ext cx="16891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aphicFrame>
        <p:nvGraphicFramePr>
          <p:cNvPr id="53253" name="Object 3">
            <a:extLst>
              <a:ext uri="{FF2B5EF4-FFF2-40B4-BE49-F238E27FC236}">
                <a16:creationId xmlns:a16="http://schemas.microsoft.com/office/drawing/2014/main" id="{D56A60B1-024A-A721-4090-677678031B16}"/>
              </a:ext>
            </a:extLst>
          </p:cNvPr>
          <p:cNvGraphicFramePr>
            <a:graphicFrameLocks noChangeAspect="1"/>
          </p:cNvGraphicFramePr>
          <p:nvPr/>
        </p:nvGraphicFramePr>
        <p:xfrm>
          <a:off x="3349625" y="2028825"/>
          <a:ext cx="2232025" cy="552450"/>
        </p:xfrm>
        <a:graphic>
          <a:graphicData uri="http://schemas.openxmlformats.org/presentationml/2006/ole">
            <mc:AlternateContent xmlns:mc="http://schemas.openxmlformats.org/markup-compatibility/2006">
              <mc:Choice xmlns:v="urn:schemas-microsoft-com:vml" Requires="v">
                <p:oleObj name="Equation" r:id="rId4" imgW="977900" imgH="241300" progId="Equation.DSMT4">
                  <p:embed/>
                </p:oleObj>
              </mc:Choice>
              <mc:Fallback>
                <p:oleObj name="Equation" r:id="rId4" imgW="977900" imgH="241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625" y="2028825"/>
                        <a:ext cx="223202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4">
            <a:extLst>
              <a:ext uri="{FF2B5EF4-FFF2-40B4-BE49-F238E27FC236}">
                <a16:creationId xmlns:a16="http://schemas.microsoft.com/office/drawing/2014/main" id="{A27F832A-84E0-8432-A976-4B572E91A65E}"/>
              </a:ext>
            </a:extLst>
          </p:cNvPr>
          <p:cNvGraphicFramePr>
            <a:graphicFrameLocks noChangeAspect="1"/>
          </p:cNvGraphicFramePr>
          <p:nvPr/>
        </p:nvGraphicFramePr>
        <p:xfrm>
          <a:off x="936625" y="2613025"/>
          <a:ext cx="3033713" cy="1454150"/>
        </p:xfrm>
        <a:graphic>
          <a:graphicData uri="http://schemas.openxmlformats.org/presentationml/2006/ole">
            <mc:AlternateContent xmlns:mc="http://schemas.openxmlformats.org/markup-compatibility/2006">
              <mc:Choice xmlns:v="urn:schemas-microsoft-com:vml" Requires="v">
                <p:oleObj name="公式" r:id="rId6" imgW="1371600" imgH="660400" progId="Equation.3">
                  <p:embed/>
                </p:oleObj>
              </mc:Choice>
              <mc:Fallback>
                <p:oleObj name="公式" r:id="rId6" imgW="1371600" imgH="6604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6625" y="2613025"/>
                        <a:ext cx="3033713"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5" name="Object 5">
            <a:extLst>
              <a:ext uri="{FF2B5EF4-FFF2-40B4-BE49-F238E27FC236}">
                <a16:creationId xmlns:a16="http://schemas.microsoft.com/office/drawing/2014/main" id="{87F097DC-970B-B9C2-4FB6-058CD4EF8802}"/>
              </a:ext>
            </a:extLst>
          </p:cNvPr>
          <p:cNvGraphicFramePr>
            <a:graphicFrameLocks noChangeAspect="1"/>
          </p:cNvGraphicFramePr>
          <p:nvPr/>
        </p:nvGraphicFramePr>
        <p:xfrm>
          <a:off x="1296988" y="3635375"/>
          <a:ext cx="6553200" cy="990600"/>
        </p:xfrm>
        <a:graphic>
          <a:graphicData uri="http://schemas.openxmlformats.org/presentationml/2006/ole">
            <mc:AlternateContent xmlns:mc="http://schemas.openxmlformats.org/markup-compatibility/2006">
              <mc:Choice xmlns:v="urn:schemas-microsoft-com:vml" Requires="v">
                <p:oleObj name="公式" r:id="rId8" imgW="2959100" imgH="444500" progId="Equation.3">
                  <p:embed/>
                </p:oleObj>
              </mc:Choice>
              <mc:Fallback>
                <p:oleObj name="公式" r:id="rId8" imgW="2959100" imgH="4445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6988" y="3635375"/>
                        <a:ext cx="6553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6" name="Text Box 10">
            <a:extLst>
              <a:ext uri="{FF2B5EF4-FFF2-40B4-BE49-F238E27FC236}">
                <a16:creationId xmlns:a16="http://schemas.microsoft.com/office/drawing/2014/main" id="{53A420DF-8824-6172-52C1-46477C59C217}"/>
              </a:ext>
            </a:extLst>
          </p:cNvPr>
          <p:cNvSpPr txBox="1">
            <a:spLocks noChangeArrowheads="1"/>
          </p:cNvSpPr>
          <p:nvPr/>
        </p:nvSpPr>
        <p:spPr bwMode="auto">
          <a:xfrm>
            <a:off x="3956050" y="4675188"/>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33CC"/>
                </a:solidFill>
                <a:latin typeface="Times New Roman" panose="02020603050405020304" pitchFamily="18" charset="0"/>
                <a:ea typeface="微软雅黑" panose="020B0503020204020204" pitchFamily="34" charset="-122"/>
                <a:cs typeface="Times New Roman" panose="02020603050405020304" pitchFamily="18" charset="0"/>
              </a:rPr>
              <a:t>微扰项</a:t>
            </a:r>
          </a:p>
        </p:txBody>
      </p:sp>
      <p:sp>
        <p:nvSpPr>
          <p:cNvPr id="53257" name="Text Box 11">
            <a:extLst>
              <a:ext uri="{FF2B5EF4-FFF2-40B4-BE49-F238E27FC236}">
                <a16:creationId xmlns:a16="http://schemas.microsoft.com/office/drawing/2014/main" id="{2528C00B-36F5-DBC3-0842-63111ADDE7C8}"/>
              </a:ext>
            </a:extLst>
          </p:cNvPr>
          <p:cNvSpPr txBox="1">
            <a:spLocks noChangeArrowheads="1"/>
          </p:cNvSpPr>
          <p:nvPr/>
        </p:nvSpPr>
        <p:spPr bwMode="auto">
          <a:xfrm>
            <a:off x="2736850" y="5307013"/>
            <a:ext cx="1752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零级近似</a:t>
            </a:r>
          </a:p>
        </p:txBody>
      </p:sp>
      <p:sp>
        <p:nvSpPr>
          <p:cNvPr id="53258" name="Line 12">
            <a:extLst>
              <a:ext uri="{FF2B5EF4-FFF2-40B4-BE49-F238E27FC236}">
                <a16:creationId xmlns:a16="http://schemas.microsoft.com/office/drawing/2014/main" id="{3BB4B53B-A7B9-C366-AD29-679B3BB3FC76}"/>
              </a:ext>
            </a:extLst>
          </p:cNvPr>
          <p:cNvSpPr>
            <a:spLocks noChangeShapeType="1"/>
          </p:cNvSpPr>
          <p:nvPr/>
        </p:nvSpPr>
        <p:spPr bwMode="auto">
          <a:xfrm>
            <a:off x="3889375" y="4643438"/>
            <a:ext cx="2160588" cy="0"/>
          </a:xfrm>
          <a:prstGeom prst="line">
            <a:avLst/>
          </a:prstGeom>
          <a:noFill/>
          <a:ln w="76200">
            <a:solidFill>
              <a:srgbClr val="0033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59" name="Line 13">
            <a:extLst>
              <a:ext uri="{FF2B5EF4-FFF2-40B4-BE49-F238E27FC236}">
                <a16:creationId xmlns:a16="http://schemas.microsoft.com/office/drawing/2014/main" id="{B1A8B549-AD2D-98E0-D1A2-A802AC505DAE}"/>
              </a:ext>
            </a:extLst>
          </p:cNvPr>
          <p:cNvSpPr>
            <a:spLocks noChangeShapeType="1"/>
          </p:cNvSpPr>
          <p:nvPr/>
        </p:nvSpPr>
        <p:spPr bwMode="auto">
          <a:xfrm flipV="1">
            <a:off x="3313113" y="4370388"/>
            <a:ext cx="0" cy="936625"/>
          </a:xfrm>
          <a:prstGeom prst="line">
            <a:avLst/>
          </a:prstGeom>
          <a:noFill/>
          <a:ln w="5715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3260" name="Rectangle 14">
            <a:extLst>
              <a:ext uri="{FF2B5EF4-FFF2-40B4-BE49-F238E27FC236}">
                <a16:creationId xmlns:a16="http://schemas.microsoft.com/office/drawing/2014/main" id="{629DBE62-8604-DB39-C625-BA4FD0B561E8}"/>
              </a:ext>
            </a:extLst>
          </p:cNvPr>
          <p:cNvSpPr>
            <a:spLocks noChangeArrowheads="1"/>
          </p:cNvSpPr>
          <p:nvPr/>
        </p:nvSpPr>
        <p:spPr bwMode="auto">
          <a:xfrm>
            <a:off x="3170238" y="3722688"/>
            <a:ext cx="3240087" cy="865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261" name="Line 15">
            <a:extLst>
              <a:ext uri="{FF2B5EF4-FFF2-40B4-BE49-F238E27FC236}">
                <a16:creationId xmlns:a16="http://schemas.microsoft.com/office/drawing/2014/main" id="{6B98BC17-E8A5-DCCC-94E3-6105202B9CD6}"/>
              </a:ext>
            </a:extLst>
          </p:cNvPr>
          <p:cNvSpPr>
            <a:spLocks noChangeShapeType="1"/>
          </p:cNvSpPr>
          <p:nvPr/>
        </p:nvSpPr>
        <p:spPr bwMode="auto">
          <a:xfrm flipV="1">
            <a:off x="3529013" y="3219450"/>
            <a:ext cx="0"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102864" name="Oval 16">
            <a:extLst>
              <a:ext uri="{FF2B5EF4-FFF2-40B4-BE49-F238E27FC236}">
                <a16:creationId xmlns:a16="http://schemas.microsoft.com/office/drawing/2014/main" id="{8510233B-F9D9-81D2-C41C-EB128C399D9E}"/>
              </a:ext>
            </a:extLst>
          </p:cNvPr>
          <p:cNvSpPr>
            <a:spLocks noChangeArrowheads="1"/>
          </p:cNvSpPr>
          <p:nvPr/>
        </p:nvSpPr>
        <p:spPr bwMode="auto">
          <a:xfrm>
            <a:off x="1296988" y="3435350"/>
            <a:ext cx="2520950" cy="1439863"/>
          </a:xfrm>
          <a:prstGeom prst="ellipse">
            <a:avLst/>
          </a:prstGeom>
          <a:noFill/>
          <a:ln w="571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02865" name="Text Box 17">
            <a:extLst>
              <a:ext uri="{FF2B5EF4-FFF2-40B4-BE49-F238E27FC236}">
                <a16:creationId xmlns:a16="http://schemas.microsoft.com/office/drawing/2014/main" id="{0201D6ED-6160-BA47-1B95-77D2FFB5995E}"/>
              </a:ext>
            </a:extLst>
          </p:cNvPr>
          <p:cNvSpPr txBox="1">
            <a:spLocks noChangeArrowheads="1"/>
          </p:cNvSpPr>
          <p:nvPr/>
        </p:nvSpPr>
        <p:spPr bwMode="auto">
          <a:xfrm>
            <a:off x="587375" y="5845175"/>
            <a:ext cx="41513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零次解是自由电子波函数</a:t>
            </a:r>
          </a:p>
        </p:txBody>
      </p:sp>
      <p:sp>
        <p:nvSpPr>
          <p:cNvPr id="53264" name="Rectangle 2">
            <a:extLst>
              <a:ext uri="{FF2B5EF4-FFF2-40B4-BE49-F238E27FC236}">
                <a16:creationId xmlns:a16="http://schemas.microsoft.com/office/drawing/2014/main" id="{424F8A10-B4E1-C615-F9D7-D81445C90CFB}"/>
              </a:ext>
            </a:extLst>
          </p:cNvPr>
          <p:cNvSpPr txBox="1">
            <a:spLocks noRot="1" noChangeArrowheads="1"/>
          </p:cNvSpPr>
          <p:nvPr/>
        </p:nvSpPr>
        <p:spPr bwMode="auto">
          <a:xfrm>
            <a:off x="0" y="27305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70000"/>
              </a:lnSpc>
              <a:spcBef>
                <a:spcPct val="0"/>
              </a:spcBef>
              <a:buFontTx/>
              <a:buNone/>
            </a:pP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sp>
        <p:nvSpPr>
          <p:cNvPr id="53265" name="灯片编号占位符 4">
            <a:extLst>
              <a:ext uri="{FF2B5EF4-FFF2-40B4-BE49-F238E27FC236}">
                <a16:creationId xmlns:a16="http://schemas.microsoft.com/office/drawing/2014/main" id="{7868C300-B3CA-6BF8-68F7-F439C73AA3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51B53C9-C49C-4856-85C9-24BC46A453E1}"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02864"/>
                                        </p:tgtEl>
                                        <p:attrNameLst>
                                          <p:attrName>style.visibility</p:attrName>
                                        </p:attrNameLst>
                                      </p:cBhvr>
                                      <p:to>
                                        <p:strVal val="visible"/>
                                      </p:to>
                                    </p:set>
                                    <p:animEffect transition="in" filter="dissolve">
                                      <p:cBhvr>
                                        <p:cTn id="7" dur="500"/>
                                        <p:tgtEl>
                                          <p:spTgt spid="1102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02865"/>
                                        </p:tgtEl>
                                        <p:attrNameLst>
                                          <p:attrName>style.visibility</p:attrName>
                                        </p:attrNameLst>
                                      </p:cBhvr>
                                      <p:to>
                                        <p:strVal val="visible"/>
                                      </p:to>
                                    </p:set>
                                    <p:animEffect transition="in" filter="dissolve">
                                      <p:cBhvr>
                                        <p:cTn id="12" dur="500"/>
                                        <p:tgtEl>
                                          <p:spTgt spid="1102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2864" grpId="0" animBg="1"/>
      <p:bldP spid="110286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a:extLst>
              <a:ext uri="{FF2B5EF4-FFF2-40B4-BE49-F238E27FC236}">
                <a16:creationId xmlns:a16="http://schemas.microsoft.com/office/drawing/2014/main" id="{C5B4B90A-D6B3-CE8C-C619-A5632B4E1110}"/>
              </a:ext>
            </a:extLst>
          </p:cNvPr>
          <p:cNvGraphicFramePr>
            <a:graphicFrameLocks noChangeAspect="1"/>
          </p:cNvGraphicFramePr>
          <p:nvPr/>
        </p:nvGraphicFramePr>
        <p:xfrm>
          <a:off x="2620963" y="2119313"/>
          <a:ext cx="3943350" cy="531812"/>
        </p:xfrm>
        <a:graphic>
          <a:graphicData uri="http://schemas.openxmlformats.org/presentationml/2006/ole">
            <mc:AlternateContent xmlns:mc="http://schemas.openxmlformats.org/markup-compatibility/2006">
              <mc:Choice xmlns:v="urn:schemas-microsoft-com:vml" Requires="v">
                <p:oleObj name="Equation" r:id="rId2" imgW="1790700" imgH="241300" progId="Equation.DSMT4">
                  <p:embed/>
                </p:oleObj>
              </mc:Choice>
              <mc:Fallback>
                <p:oleObj name="Equation" r:id="rId2" imgW="1790700" imgH="2413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963" y="2119313"/>
                        <a:ext cx="394335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5" name="Object 3">
            <a:extLst>
              <a:ext uri="{FF2B5EF4-FFF2-40B4-BE49-F238E27FC236}">
                <a16:creationId xmlns:a16="http://schemas.microsoft.com/office/drawing/2014/main" id="{9AF4AFA0-A8F0-5502-DFCE-135EE7016872}"/>
              </a:ext>
            </a:extLst>
          </p:cNvPr>
          <p:cNvGraphicFramePr>
            <a:graphicFrameLocks noChangeAspect="1"/>
          </p:cNvGraphicFramePr>
          <p:nvPr/>
        </p:nvGraphicFramePr>
        <p:xfrm>
          <a:off x="2668588" y="2614613"/>
          <a:ext cx="3810000" cy="566737"/>
        </p:xfrm>
        <a:graphic>
          <a:graphicData uri="http://schemas.openxmlformats.org/presentationml/2006/ole">
            <mc:AlternateContent xmlns:mc="http://schemas.openxmlformats.org/markup-compatibility/2006">
              <mc:Choice xmlns:v="urn:schemas-microsoft-com:vml" Requires="v">
                <p:oleObj name="Equation" r:id="rId4" imgW="1625600" imgH="241300" progId="Equation.DSMT4">
                  <p:embed/>
                </p:oleObj>
              </mc:Choice>
              <mc:Fallback>
                <p:oleObj name="Equation" r:id="rId4" imgW="1625600" imgH="241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8588" y="2614613"/>
                        <a:ext cx="381000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6" name="Text Box 5">
            <a:extLst>
              <a:ext uri="{FF2B5EF4-FFF2-40B4-BE49-F238E27FC236}">
                <a16:creationId xmlns:a16="http://schemas.microsoft.com/office/drawing/2014/main" id="{12CB3D5D-E1AB-7491-7730-49D6D382D620}"/>
              </a:ext>
            </a:extLst>
          </p:cNvPr>
          <p:cNvSpPr txBox="1">
            <a:spLocks noChangeArrowheads="1"/>
          </p:cNvSpPr>
          <p:nvPr/>
        </p:nvSpPr>
        <p:spPr bwMode="auto">
          <a:xfrm>
            <a:off x="415925" y="3216275"/>
            <a:ext cx="83518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将以上各展开式代入</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Schrödinger</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方程中，得到各个</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阶次的微扰方程（</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方程两边的阶数相等</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54277" name="Object 4">
            <a:extLst>
              <a:ext uri="{FF2B5EF4-FFF2-40B4-BE49-F238E27FC236}">
                <a16:creationId xmlns:a16="http://schemas.microsoft.com/office/drawing/2014/main" id="{181C207C-7EEC-89AF-B7F0-9C7FA187B1A2}"/>
              </a:ext>
            </a:extLst>
          </p:cNvPr>
          <p:cNvGraphicFramePr>
            <a:graphicFrameLocks noChangeAspect="1"/>
          </p:cNvGraphicFramePr>
          <p:nvPr/>
        </p:nvGraphicFramePr>
        <p:xfrm>
          <a:off x="1476375" y="4164013"/>
          <a:ext cx="2362200" cy="527050"/>
        </p:xfrm>
        <a:graphic>
          <a:graphicData uri="http://schemas.openxmlformats.org/presentationml/2006/ole">
            <mc:AlternateContent xmlns:mc="http://schemas.openxmlformats.org/markup-compatibility/2006">
              <mc:Choice xmlns:v="urn:schemas-microsoft-com:vml" Requires="v">
                <p:oleObj name="Equation" r:id="rId6" imgW="1079032" imgH="241195" progId="Equation.DSMT4">
                  <p:embed/>
                </p:oleObj>
              </mc:Choice>
              <mc:Fallback>
                <p:oleObj name="Equation" r:id="rId6" imgW="1079032" imgH="241195"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4164013"/>
                        <a:ext cx="236220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5">
            <a:extLst>
              <a:ext uri="{FF2B5EF4-FFF2-40B4-BE49-F238E27FC236}">
                <a16:creationId xmlns:a16="http://schemas.microsoft.com/office/drawing/2014/main" id="{DEC97168-9CBF-7A70-F3E2-24646C97504F}"/>
              </a:ext>
            </a:extLst>
          </p:cNvPr>
          <p:cNvGraphicFramePr>
            <a:graphicFrameLocks noChangeAspect="1"/>
          </p:cNvGraphicFramePr>
          <p:nvPr/>
        </p:nvGraphicFramePr>
        <p:xfrm>
          <a:off x="1476375" y="4760913"/>
          <a:ext cx="4533900" cy="493712"/>
        </p:xfrm>
        <a:graphic>
          <a:graphicData uri="http://schemas.openxmlformats.org/presentationml/2006/ole">
            <mc:AlternateContent xmlns:mc="http://schemas.openxmlformats.org/markup-compatibility/2006">
              <mc:Choice xmlns:v="urn:schemas-microsoft-com:vml" Requires="v">
                <p:oleObj name="Equation" r:id="rId8" imgW="2209800" imgH="241300" progId="Equation.DSMT4">
                  <p:embed/>
                </p:oleObj>
              </mc:Choice>
              <mc:Fallback>
                <p:oleObj name="Equation" r:id="rId8" imgW="2209800" imgH="2413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4760913"/>
                        <a:ext cx="45339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9" name="Object 6">
            <a:extLst>
              <a:ext uri="{FF2B5EF4-FFF2-40B4-BE49-F238E27FC236}">
                <a16:creationId xmlns:a16="http://schemas.microsoft.com/office/drawing/2014/main" id="{12BD4586-4EB8-C619-3C5D-098F3EB1D01C}"/>
              </a:ext>
            </a:extLst>
          </p:cNvPr>
          <p:cNvGraphicFramePr>
            <a:graphicFrameLocks noChangeAspect="1"/>
          </p:cNvGraphicFramePr>
          <p:nvPr/>
        </p:nvGraphicFramePr>
        <p:xfrm>
          <a:off x="1403350" y="5356225"/>
          <a:ext cx="6096000" cy="520700"/>
        </p:xfrm>
        <a:graphic>
          <a:graphicData uri="http://schemas.openxmlformats.org/presentationml/2006/ole">
            <mc:AlternateContent xmlns:mc="http://schemas.openxmlformats.org/markup-compatibility/2006">
              <mc:Choice xmlns:v="urn:schemas-microsoft-com:vml" Requires="v">
                <p:oleObj name="Equation" r:id="rId10" imgW="2819400" imgH="241300" progId="Equation.DSMT4">
                  <p:embed/>
                </p:oleObj>
              </mc:Choice>
              <mc:Fallback>
                <p:oleObj name="Equation" r:id="rId10" imgW="2819400" imgH="2413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3350" y="5356225"/>
                        <a:ext cx="6096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0" name="Text Box 15">
            <a:extLst>
              <a:ext uri="{FF2B5EF4-FFF2-40B4-BE49-F238E27FC236}">
                <a16:creationId xmlns:a16="http://schemas.microsoft.com/office/drawing/2014/main" id="{0E850A62-1CB6-BAF3-BA62-451FF6BC3FE2}"/>
              </a:ext>
            </a:extLst>
          </p:cNvPr>
          <p:cNvSpPr txBox="1">
            <a:spLocks noChangeArrowheads="1"/>
          </p:cNvSpPr>
          <p:nvPr/>
        </p:nvSpPr>
        <p:spPr bwMode="auto">
          <a:xfrm>
            <a:off x="409575" y="1570038"/>
            <a:ext cx="8310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根据微扰理论，分别对电子能量</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和波函数</a:t>
            </a:r>
            <a:r>
              <a:rPr kumimoji="1" lang="zh-CN" altLang="en-US"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k</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展开</a:t>
            </a:r>
            <a:endPar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281" name="Text Box 18">
            <a:extLst>
              <a:ext uri="{FF2B5EF4-FFF2-40B4-BE49-F238E27FC236}">
                <a16:creationId xmlns:a16="http://schemas.microsoft.com/office/drawing/2014/main" id="{15492205-F598-4A37-72A8-3AE18E787F8D}"/>
              </a:ext>
            </a:extLst>
          </p:cNvPr>
          <p:cNvSpPr txBox="1">
            <a:spLocks noChangeArrowheads="1"/>
          </p:cNvSpPr>
          <p:nvPr/>
        </p:nvSpPr>
        <p:spPr bwMode="auto">
          <a:xfrm>
            <a:off x="5981700" y="4149725"/>
            <a:ext cx="2786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零阶微扰方程</a:t>
            </a:r>
          </a:p>
        </p:txBody>
      </p:sp>
      <p:sp>
        <p:nvSpPr>
          <p:cNvPr id="54282" name="Text Box 19">
            <a:extLst>
              <a:ext uri="{FF2B5EF4-FFF2-40B4-BE49-F238E27FC236}">
                <a16:creationId xmlns:a16="http://schemas.microsoft.com/office/drawing/2014/main" id="{4E94737A-53AB-615C-1146-6C08FC5299CB}"/>
              </a:ext>
            </a:extLst>
          </p:cNvPr>
          <p:cNvSpPr txBox="1">
            <a:spLocks noChangeArrowheads="1"/>
          </p:cNvSpPr>
          <p:nvPr/>
        </p:nvSpPr>
        <p:spPr bwMode="auto">
          <a:xfrm>
            <a:off x="5943600" y="4772025"/>
            <a:ext cx="2786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一阶微扰方程</a:t>
            </a:r>
          </a:p>
        </p:txBody>
      </p:sp>
      <p:sp>
        <p:nvSpPr>
          <p:cNvPr id="54283" name="Text Box 20">
            <a:extLst>
              <a:ext uri="{FF2B5EF4-FFF2-40B4-BE49-F238E27FC236}">
                <a16:creationId xmlns:a16="http://schemas.microsoft.com/office/drawing/2014/main" id="{42582CC1-7AEE-8E4F-0105-74CF14EA90FA}"/>
              </a:ext>
            </a:extLst>
          </p:cNvPr>
          <p:cNvSpPr txBox="1">
            <a:spLocks noChangeArrowheads="1"/>
          </p:cNvSpPr>
          <p:nvPr/>
        </p:nvSpPr>
        <p:spPr bwMode="auto">
          <a:xfrm>
            <a:off x="5940425" y="5876925"/>
            <a:ext cx="2786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二阶微扰方程</a:t>
            </a:r>
          </a:p>
        </p:txBody>
      </p:sp>
      <p:sp>
        <p:nvSpPr>
          <p:cNvPr id="926741" name="Rectangle 21">
            <a:extLst>
              <a:ext uri="{FF2B5EF4-FFF2-40B4-BE49-F238E27FC236}">
                <a16:creationId xmlns:a16="http://schemas.microsoft.com/office/drawing/2014/main" id="{D74DB352-AD4B-B680-388E-1A5C7E30C4CE}"/>
              </a:ext>
            </a:extLst>
          </p:cNvPr>
          <p:cNvSpPr>
            <a:spLocks noChangeArrowheads="1"/>
          </p:cNvSpPr>
          <p:nvPr/>
        </p:nvSpPr>
        <p:spPr bwMode="auto">
          <a:xfrm>
            <a:off x="1476375" y="4149725"/>
            <a:ext cx="2447925" cy="503238"/>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285" name="Rectangle 2">
            <a:extLst>
              <a:ext uri="{FF2B5EF4-FFF2-40B4-BE49-F238E27FC236}">
                <a16:creationId xmlns:a16="http://schemas.microsoft.com/office/drawing/2014/main" id="{8ACC8D81-F424-8EE4-1A6C-0801B52FF224}"/>
              </a:ext>
            </a:extLst>
          </p:cNvPr>
          <p:cNvSpPr txBox="1">
            <a:spLocks noRot="1" noChangeArrowheads="1"/>
          </p:cNvSpPr>
          <p:nvPr/>
        </p:nvSpPr>
        <p:spPr bwMode="auto">
          <a:xfrm>
            <a:off x="0" y="333375"/>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70000"/>
              </a:lnSpc>
              <a:spcBef>
                <a:spcPct val="0"/>
              </a:spcBef>
              <a:buFontTx/>
              <a:buNone/>
            </a:pP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sp>
        <p:nvSpPr>
          <p:cNvPr id="54286" name="灯片编号占位符 3">
            <a:extLst>
              <a:ext uri="{FF2B5EF4-FFF2-40B4-BE49-F238E27FC236}">
                <a16:creationId xmlns:a16="http://schemas.microsoft.com/office/drawing/2014/main" id="{7FB38703-C04D-D0EA-B656-74A6038C41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84F170E-4AC5-4D84-83F5-C7B0EA380A0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6741"/>
                                        </p:tgtEl>
                                        <p:attrNameLst>
                                          <p:attrName>style.visibility</p:attrName>
                                        </p:attrNameLst>
                                      </p:cBhvr>
                                      <p:to>
                                        <p:strVal val="visible"/>
                                      </p:to>
                                    </p:set>
                                    <p:animEffect transition="in" filter="dissolve">
                                      <p:cBhvr>
                                        <p:cTn id="7" dur="500"/>
                                        <p:tgtEl>
                                          <p:spTgt spid="926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39B288FA-91F1-B3FF-66A7-E24CBDFF6262}"/>
              </a:ext>
            </a:extLst>
          </p:cNvPr>
          <p:cNvSpPr>
            <a:spLocks noGrp="1"/>
          </p:cNvSpPr>
          <p:nvPr>
            <p:ph type="title"/>
          </p:nvPr>
        </p:nvSpPr>
        <p:spPr>
          <a:xfrm>
            <a:off x="457200" y="274638"/>
            <a:ext cx="8229600" cy="777875"/>
          </a:xfrm>
        </p:spPr>
        <p:txBody>
          <a:bodyPr/>
          <a:lstStyle/>
          <a:p>
            <a:r>
              <a:rPr lang="zh-CN" altLang="en-US" b="1">
                <a:solidFill>
                  <a:srgbClr val="7030A0"/>
                </a:solidFill>
                <a:cs typeface="Times New Roman" panose="02020603050405020304" pitchFamily="18" charset="0"/>
              </a:rPr>
              <a:t>固体电子论</a:t>
            </a:r>
          </a:p>
        </p:txBody>
      </p:sp>
      <p:sp>
        <p:nvSpPr>
          <p:cNvPr id="18435" name="灯片编号占位符 5">
            <a:extLst>
              <a:ext uri="{FF2B5EF4-FFF2-40B4-BE49-F238E27FC236}">
                <a16:creationId xmlns:a16="http://schemas.microsoft.com/office/drawing/2014/main" id="{E8C3B00C-B252-461C-F8AA-EAB58A3CED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3971A54-C79C-4A7E-A9BB-2ECD91F70229}"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4</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436" name="Text Box 3">
            <a:extLst>
              <a:ext uri="{FF2B5EF4-FFF2-40B4-BE49-F238E27FC236}">
                <a16:creationId xmlns:a16="http://schemas.microsoft.com/office/drawing/2014/main" id="{ABD78FB2-9826-DC19-D00D-20E6C47E58AE}"/>
              </a:ext>
            </a:extLst>
          </p:cNvPr>
          <p:cNvSpPr txBox="1">
            <a:spLocks noChangeArrowheads="1"/>
          </p:cNvSpPr>
          <p:nvPr/>
        </p:nvSpPr>
        <p:spPr bwMode="auto">
          <a:xfrm>
            <a:off x="3203575" y="1806575"/>
            <a:ext cx="4032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latin typeface="微软雅黑" panose="020B0503020204020204" pitchFamily="34" charset="-122"/>
                <a:ea typeface="微软雅黑" panose="020B0503020204020204" pitchFamily="34" charset="-122"/>
                <a:cs typeface="Times New Roman" panose="02020603050405020304" pitchFamily="18" charset="0"/>
              </a:rPr>
              <a:t>德鲁德 经典电子理论</a:t>
            </a:r>
          </a:p>
        </p:txBody>
      </p:sp>
      <p:sp>
        <p:nvSpPr>
          <p:cNvPr id="33799" name="Text Box 4">
            <a:extLst>
              <a:ext uri="{FF2B5EF4-FFF2-40B4-BE49-F238E27FC236}">
                <a16:creationId xmlns:a16="http://schemas.microsoft.com/office/drawing/2014/main" id="{2C71BBF0-F6FF-9E77-482D-BDBC0EDE0481}"/>
              </a:ext>
            </a:extLst>
          </p:cNvPr>
          <p:cNvSpPr txBox="1">
            <a:spLocks noChangeArrowheads="1"/>
          </p:cNvSpPr>
          <p:nvPr/>
        </p:nvSpPr>
        <p:spPr bwMode="auto">
          <a:xfrm>
            <a:off x="3276600" y="3462338"/>
            <a:ext cx="38877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latin typeface="微软雅黑" panose="020B0503020204020204" pitchFamily="34" charset="-122"/>
                <a:ea typeface="微软雅黑" panose="020B0503020204020204" pitchFamily="34" charset="-122"/>
                <a:cs typeface="Times New Roman" panose="02020603050405020304" pitchFamily="18" charset="0"/>
              </a:rPr>
              <a:t>索末菲自由电子模型</a:t>
            </a:r>
          </a:p>
        </p:txBody>
      </p:sp>
      <p:sp>
        <p:nvSpPr>
          <p:cNvPr id="33800" name="Text Box 5">
            <a:extLst>
              <a:ext uri="{FF2B5EF4-FFF2-40B4-BE49-F238E27FC236}">
                <a16:creationId xmlns:a16="http://schemas.microsoft.com/office/drawing/2014/main" id="{F963D921-1EE8-4CDF-CA80-BF135710D427}"/>
              </a:ext>
            </a:extLst>
          </p:cNvPr>
          <p:cNvSpPr txBox="1">
            <a:spLocks noChangeArrowheads="1"/>
          </p:cNvSpPr>
          <p:nvPr/>
        </p:nvSpPr>
        <p:spPr bwMode="auto">
          <a:xfrm>
            <a:off x="3348038" y="4899025"/>
            <a:ext cx="48244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latin typeface="微软雅黑" panose="020B0503020204020204" pitchFamily="34" charset="-122"/>
                <a:ea typeface="微软雅黑" panose="020B0503020204020204" pitchFamily="34" charset="-122"/>
                <a:cs typeface="Times New Roman" panose="02020603050405020304" pitchFamily="18" charset="0"/>
              </a:rPr>
              <a:t>布洛赫</a:t>
            </a:r>
            <a:r>
              <a:rPr lang="zh-CN" altLang="en-US"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固体电子能带理论</a:t>
            </a:r>
          </a:p>
        </p:txBody>
      </p:sp>
      <p:sp>
        <p:nvSpPr>
          <p:cNvPr id="33801" name="AutoShape 6">
            <a:extLst>
              <a:ext uri="{FF2B5EF4-FFF2-40B4-BE49-F238E27FC236}">
                <a16:creationId xmlns:a16="http://schemas.microsoft.com/office/drawing/2014/main" id="{1EB4A298-41BA-32FA-F369-75B171365CFA}"/>
              </a:ext>
            </a:extLst>
          </p:cNvPr>
          <p:cNvSpPr>
            <a:spLocks noChangeArrowheads="1"/>
          </p:cNvSpPr>
          <p:nvPr/>
        </p:nvSpPr>
        <p:spPr bwMode="auto">
          <a:xfrm>
            <a:off x="4572000" y="2454275"/>
            <a:ext cx="360363" cy="719138"/>
          </a:xfrm>
          <a:prstGeom prst="downArrow">
            <a:avLst>
              <a:gd name="adj1" fmla="val 50000"/>
              <a:gd name="adj2" fmla="val 49890"/>
            </a:avLst>
          </a:prstGeom>
          <a:solidFill>
            <a:schemeClr val="accent1"/>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802" name="AutoShape 7">
            <a:extLst>
              <a:ext uri="{FF2B5EF4-FFF2-40B4-BE49-F238E27FC236}">
                <a16:creationId xmlns:a16="http://schemas.microsoft.com/office/drawing/2014/main" id="{392CB1CE-9AF2-7A67-2F00-88991FB33DEA}"/>
              </a:ext>
            </a:extLst>
          </p:cNvPr>
          <p:cNvSpPr>
            <a:spLocks noChangeArrowheads="1"/>
          </p:cNvSpPr>
          <p:nvPr/>
        </p:nvSpPr>
        <p:spPr bwMode="auto">
          <a:xfrm>
            <a:off x="4572000" y="4183063"/>
            <a:ext cx="360363" cy="719137"/>
          </a:xfrm>
          <a:prstGeom prst="downArrow">
            <a:avLst>
              <a:gd name="adj1" fmla="val 50000"/>
              <a:gd name="adj2" fmla="val 49890"/>
            </a:avLst>
          </a:prstGeom>
          <a:solidFill>
            <a:schemeClr val="accent1"/>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803" name="Text Box 8">
            <a:extLst>
              <a:ext uri="{FF2B5EF4-FFF2-40B4-BE49-F238E27FC236}">
                <a16:creationId xmlns:a16="http://schemas.microsoft.com/office/drawing/2014/main" id="{D2CC3E50-9622-9DC8-7007-1D51A2574D8C}"/>
              </a:ext>
            </a:extLst>
          </p:cNvPr>
          <p:cNvSpPr txBox="1">
            <a:spLocks noChangeArrowheads="1"/>
          </p:cNvSpPr>
          <p:nvPr/>
        </p:nvSpPr>
        <p:spPr bwMode="auto">
          <a:xfrm>
            <a:off x="5651500" y="2527300"/>
            <a:ext cx="33845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经典电子被处理成</a:t>
            </a:r>
          </a:p>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服从量子统计的费米子</a:t>
            </a:r>
            <a:endParaRPr lang="en-US" altLang="zh-CN"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804" name="Line 9">
            <a:extLst>
              <a:ext uri="{FF2B5EF4-FFF2-40B4-BE49-F238E27FC236}">
                <a16:creationId xmlns:a16="http://schemas.microsoft.com/office/drawing/2014/main" id="{640720A6-628A-A0DD-04EB-F0ED0A61682C}"/>
              </a:ext>
            </a:extLst>
          </p:cNvPr>
          <p:cNvSpPr>
            <a:spLocks noChangeShapeType="1"/>
          </p:cNvSpPr>
          <p:nvPr/>
        </p:nvSpPr>
        <p:spPr bwMode="auto">
          <a:xfrm flipH="1">
            <a:off x="4932363" y="2886075"/>
            <a:ext cx="719137"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05" name="Text Box 10">
            <a:extLst>
              <a:ext uri="{FF2B5EF4-FFF2-40B4-BE49-F238E27FC236}">
                <a16:creationId xmlns:a16="http://schemas.microsoft.com/office/drawing/2014/main" id="{FCDC532F-93C4-35C6-5878-514D6B07F9DC}"/>
              </a:ext>
            </a:extLst>
          </p:cNvPr>
          <p:cNvSpPr txBox="1">
            <a:spLocks noChangeArrowheads="1"/>
          </p:cNvSpPr>
          <p:nvPr/>
        </p:nvSpPr>
        <p:spPr bwMode="auto">
          <a:xfrm>
            <a:off x="5951538" y="4221163"/>
            <a:ext cx="19716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周期性势场</a:t>
            </a:r>
          </a:p>
        </p:txBody>
      </p:sp>
      <p:sp>
        <p:nvSpPr>
          <p:cNvPr id="33806" name="Line 11">
            <a:extLst>
              <a:ext uri="{FF2B5EF4-FFF2-40B4-BE49-F238E27FC236}">
                <a16:creationId xmlns:a16="http://schemas.microsoft.com/office/drawing/2014/main" id="{586BCAA6-AA8B-E3DF-7534-CE5040DDA11A}"/>
              </a:ext>
            </a:extLst>
          </p:cNvPr>
          <p:cNvSpPr>
            <a:spLocks noChangeShapeType="1"/>
          </p:cNvSpPr>
          <p:nvPr/>
        </p:nvSpPr>
        <p:spPr bwMode="auto">
          <a:xfrm flipH="1" flipV="1">
            <a:off x="5076825" y="4470400"/>
            <a:ext cx="863600"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2" name="Group 12">
            <a:extLst>
              <a:ext uri="{FF2B5EF4-FFF2-40B4-BE49-F238E27FC236}">
                <a16:creationId xmlns:a16="http://schemas.microsoft.com/office/drawing/2014/main" id="{616F8825-1A61-B55D-3122-C2BA98471AD1}"/>
              </a:ext>
            </a:extLst>
          </p:cNvPr>
          <p:cNvGrpSpPr>
            <a:grpSpLocks/>
          </p:cNvGrpSpPr>
          <p:nvPr/>
        </p:nvGrpSpPr>
        <p:grpSpPr bwMode="auto">
          <a:xfrm>
            <a:off x="250825" y="2784475"/>
            <a:ext cx="3570288" cy="822325"/>
            <a:chOff x="158" y="1506"/>
            <a:chExt cx="2249" cy="518"/>
          </a:xfrm>
        </p:grpSpPr>
        <p:sp>
          <p:nvSpPr>
            <p:cNvPr id="18449" name="Text Box 13">
              <a:extLst>
                <a:ext uri="{FF2B5EF4-FFF2-40B4-BE49-F238E27FC236}">
                  <a16:creationId xmlns:a16="http://schemas.microsoft.com/office/drawing/2014/main" id="{30A31FBB-846F-F582-3FCF-61FD244E269A}"/>
                </a:ext>
              </a:extLst>
            </p:cNvPr>
            <p:cNvSpPr txBox="1">
              <a:spLocks noChangeArrowheads="1"/>
            </p:cNvSpPr>
            <p:nvPr/>
          </p:nvSpPr>
          <p:spPr bwMode="auto">
            <a:xfrm>
              <a:off x="158" y="1506"/>
              <a:ext cx="2249" cy="291"/>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不考虑势能的薛定谔方程</a:t>
              </a:r>
            </a:p>
          </p:txBody>
        </p:sp>
        <p:sp>
          <p:nvSpPr>
            <p:cNvPr id="18450" name="Line 14">
              <a:extLst>
                <a:ext uri="{FF2B5EF4-FFF2-40B4-BE49-F238E27FC236}">
                  <a16:creationId xmlns:a16="http://schemas.microsoft.com/office/drawing/2014/main" id="{325F5ABF-18F5-1D20-9DE9-DB86A6C891FB}"/>
                </a:ext>
              </a:extLst>
            </p:cNvPr>
            <p:cNvSpPr>
              <a:spLocks noChangeShapeType="1"/>
            </p:cNvSpPr>
            <p:nvPr/>
          </p:nvSpPr>
          <p:spPr bwMode="auto">
            <a:xfrm>
              <a:off x="1882" y="1797"/>
              <a:ext cx="226" cy="22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pSp>
        <p:nvGrpSpPr>
          <p:cNvPr id="3" name="Group 15">
            <a:extLst>
              <a:ext uri="{FF2B5EF4-FFF2-40B4-BE49-F238E27FC236}">
                <a16:creationId xmlns:a16="http://schemas.microsoft.com/office/drawing/2014/main" id="{01D896BE-F12D-2EBF-6E65-A0F67EB890E6}"/>
              </a:ext>
            </a:extLst>
          </p:cNvPr>
          <p:cNvGrpSpPr>
            <a:grpSpLocks/>
          </p:cNvGrpSpPr>
          <p:nvPr/>
        </p:nvGrpSpPr>
        <p:grpSpPr bwMode="auto">
          <a:xfrm>
            <a:off x="179388" y="4759325"/>
            <a:ext cx="3313112" cy="830263"/>
            <a:chOff x="113" y="2750"/>
            <a:chExt cx="2087" cy="523"/>
          </a:xfrm>
        </p:grpSpPr>
        <p:sp>
          <p:nvSpPr>
            <p:cNvPr id="18447" name="Text Box 16">
              <a:extLst>
                <a:ext uri="{FF2B5EF4-FFF2-40B4-BE49-F238E27FC236}">
                  <a16:creationId xmlns:a16="http://schemas.microsoft.com/office/drawing/2014/main" id="{3DA39D83-259D-04FB-048F-F1D0A9DF0014}"/>
                </a:ext>
              </a:extLst>
            </p:cNvPr>
            <p:cNvSpPr txBox="1">
              <a:spLocks noChangeArrowheads="1"/>
            </p:cNvSpPr>
            <p:nvPr/>
          </p:nvSpPr>
          <p:spPr bwMode="auto">
            <a:xfrm>
              <a:off x="113" y="2750"/>
              <a:ext cx="1497" cy="52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考虑周期性势场的薛定谔方程</a:t>
              </a:r>
            </a:p>
          </p:txBody>
        </p:sp>
        <p:sp>
          <p:nvSpPr>
            <p:cNvPr id="18448" name="Line 17">
              <a:extLst>
                <a:ext uri="{FF2B5EF4-FFF2-40B4-BE49-F238E27FC236}">
                  <a16:creationId xmlns:a16="http://schemas.microsoft.com/office/drawing/2014/main" id="{BAE3E65E-8F27-EBAA-0063-25C9A256B553}"/>
                </a:ext>
              </a:extLst>
            </p:cNvPr>
            <p:cNvSpPr>
              <a:spLocks noChangeShapeType="1"/>
            </p:cNvSpPr>
            <p:nvPr/>
          </p:nvSpPr>
          <p:spPr bwMode="auto">
            <a:xfrm flipV="1">
              <a:off x="1610" y="3022"/>
              <a:ext cx="59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803"/>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379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380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380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3805"/>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3380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p:bldP spid="33800" grpId="0"/>
      <p:bldP spid="33801" grpId="0" animBg="1"/>
      <p:bldP spid="33802" grpId="0" animBg="1"/>
      <p:bldP spid="33803" grpId="0"/>
      <p:bldP spid="3380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40226828-1692-245B-B68A-CD23A273A856}"/>
              </a:ext>
            </a:extLst>
          </p:cNvPr>
          <p:cNvSpPr txBox="1">
            <a:spLocks noChangeArrowheads="1"/>
          </p:cNvSpPr>
          <p:nvPr/>
        </p:nvSpPr>
        <p:spPr bwMode="auto">
          <a:xfrm>
            <a:off x="930275" y="177165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零级近似方程：</a:t>
            </a:r>
          </a:p>
        </p:txBody>
      </p:sp>
      <p:graphicFrame>
        <p:nvGraphicFramePr>
          <p:cNvPr id="55299" name="Object 2">
            <a:extLst>
              <a:ext uri="{FF2B5EF4-FFF2-40B4-BE49-F238E27FC236}">
                <a16:creationId xmlns:a16="http://schemas.microsoft.com/office/drawing/2014/main" id="{BCCA8EBE-E729-177D-BED0-33A78A802B52}"/>
              </a:ext>
            </a:extLst>
          </p:cNvPr>
          <p:cNvGraphicFramePr>
            <a:graphicFrameLocks noChangeAspect="1"/>
          </p:cNvGraphicFramePr>
          <p:nvPr/>
        </p:nvGraphicFramePr>
        <p:xfrm>
          <a:off x="3275013" y="1743075"/>
          <a:ext cx="2362200" cy="527050"/>
        </p:xfrm>
        <a:graphic>
          <a:graphicData uri="http://schemas.openxmlformats.org/presentationml/2006/ole">
            <mc:AlternateContent xmlns:mc="http://schemas.openxmlformats.org/markup-compatibility/2006">
              <mc:Choice xmlns:v="urn:schemas-microsoft-com:vml" Requires="v">
                <p:oleObj name="Equation" r:id="rId2" imgW="1079032" imgH="241195" progId="Equation.DSMT4">
                  <p:embed/>
                </p:oleObj>
              </mc:Choice>
              <mc:Fallback>
                <p:oleObj name="Equation" r:id="rId2" imgW="1079032" imgH="241195"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013" y="1743075"/>
                        <a:ext cx="236220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0" name="Text Box 4">
            <a:extLst>
              <a:ext uri="{FF2B5EF4-FFF2-40B4-BE49-F238E27FC236}">
                <a16:creationId xmlns:a16="http://schemas.microsoft.com/office/drawing/2014/main" id="{E7245C06-363D-56A7-4E7B-C7A848B699B5}"/>
              </a:ext>
            </a:extLst>
          </p:cNvPr>
          <p:cNvSpPr txBox="1">
            <a:spLocks noChangeArrowheads="1"/>
          </p:cNvSpPr>
          <p:nvPr/>
        </p:nvSpPr>
        <p:spPr bwMode="auto">
          <a:xfrm>
            <a:off x="930275" y="2547938"/>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能量本征值：</a:t>
            </a:r>
          </a:p>
        </p:txBody>
      </p:sp>
      <p:graphicFrame>
        <p:nvGraphicFramePr>
          <p:cNvPr id="55301" name="Object 3">
            <a:extLst>
              <a:ext uri="{FF2B5EF4-FFF2-40B4-BE49-F238E27FC236}">
                <a16:creationId xmlns:a16="http://schemas.microsoft.com/office/drawing/2014/main" id="{702E466E-3A46-10FA-9258-5D1D02CBD726}"/>
              </a:ext>
            </a:extLst>
          </p:cNvPr>
          <p:cNvGraphicFramePr>
            <a:graphicFrameLocks noChangeAspect="1"/>
          </p:cNvGraphicFramePr>
          <p:nvPr/>
        </p:nvGraphicFramePr>
        <p:xfrm>
          <a:off x="3203575" y="2319338"/>
          <a:ext cx="3529013" cy="939800"/>
        </p:xfrm>
        <a:graphic>
          <a:graphicData uri="http://schemas.openxmlformats.org/presentationml/2006/ole">
            <mc:AlternateContent xmlns:mc="http://schemas.openxmlformats.org/markup-compatibility/2006">
              <mc:Choice xmlns:v="urn:schemas-microsoft-com:vml" Requires="v">
                <p:oleObj name="公式" r:id="rId4" imgW="1574800" imgH="419100" progId="Equation.3">
                  <p:embed/>
                </p:oleObj>
              </mc:Choice>
              <mc:Fallback>
                <p:oleObj name="公式" r:id="rId4" imgW="1574800" imgH="4191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2319338"/>
                        <a:ext cx="352901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5302" name="Group 8">
            <a:extLst>
              <a:ext uri="{FF2B5EF4-FFF2-40B4-BE49-F238E27FC236}">
                <a16:creationId xmlns:a16="http://schemas.microsoft.com/office/drawing/2014/main" id="{F18B60F7-3FC0-AB79-6F12-927F70584703}"/>
              </a:ext>
            </a:extLst>
          </p:cNvPr>
          <p:cNvGrpSpPr>
            <a:grpSpLocks/>
          </p:cNvGrpSpPr>
          <p:nvPr/>
        </p:nvGrpSpPr>
        <p:grpSpPr bwMode="auto">
          <a:xfrm>
            <a:off x="4716463" y="3038475"/>
            <a:ext cx="1128712" cy="936625"/>
            <a:chOff x="3379" y="1842"/>
            <a:chExt cx="711" cy="590"/>
          </a:xfrm>
        </p:grpSpPr>
        <p:sp>
          <p:nvSpPr>
            <p:cNvPr id="55318" name="Text Box 9">
              <a:extLst>
                <a:ext uri="{FF2B5EF4-FFF2-40B4-BE49-F238E27FC236}">
                  <a16:creationId xmlns:a16="http://schemas.microsoft.com/office/drawing/2014/main" id="{E234BBF6-9587-F1D9-B11B-B3BF9F5E045C}"/>
                </a:ext>
              </a:extLst>
            </p:cNvPr>
            <p:cNvSpPr txBox="1">
              <a:spLocks noChangeArrowheads="1"/>
            </p:cNvSpPr>
            <p:nvPr/>
          </p:nvSpPr>
          <p:spPr bwMode="auto">
            <a:xfrm>
              <a:off x="3379" y="2102"/>
              <a:ext cx="7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令</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55319" name="Rectangle 10">
              <a:extLst>
                <a:ext uri="{FF2B5EF4-FFF2-40B4-BE49-F238E27FC236}">
                  <a16:creationId xmlns:a16="http://schemas.microsoft.com/office/drawing/2014/main" id="{4B10D297-F78B-1653-8D87-0158C59326E6}"/>
                </a:ext>
              </a:extLst>
            </p:cNvPr>
            <p:cNvSpPr>
              <a:spLocks noChangeArrowheads="1"/>
            </p:cNvSpPr>
            <p:nvPr/>
          </p:nvSpPr>
          <p:spPr bwMode="auto">
            <a:xfrm>
              <a:off x="3424" y="2069"/>
              <a:ext cx="635" cy="3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5320" name="Line 11">
              <a:extLst>
                <a:ext uri="{FF2B5EF4-FFF2-40B4-BE49-F238E27FC236}">
                  <a16:creationId xmlns:a16="http://schemas.microsoft.com/office/drawing/2014/main" id="{DC7BDB89-2DA1-4177-B185-E005C8D91810}"/>
                </a:ext>
              </a:extLst>
            </p:cNvPr>
            <p:cNvSpPr>
              <a:spLocks noChangeShapeType="1"/>
            </p:cNvSpPr>
            <p:nvPr/>
          </p:nvSpPr>
          <p:spPr bwMode="auto">
            <a:xfrm flipV="1">
              <a:off x="3696" y="1842"/>
              <a:ext cx="91" cy="22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55303" name="Text Box 12">
            <a:extLst>
              <a:ext uri="{FF2B5EF4-FFF2-40B4-BE49-F238E27FC236}">
                <a16:creationId xmlns:a16="http://schemas.microsoft.com/office/drawing/2014/main" id="{3C44ECF5-F916-BB0F-301B-801A376FEF39}"/>
              </a:ext>
            </a:extLst>
          </p:cNvPr>
          <p:cNvSpPr txBox="1">
            <a:spLocks noChangeArrowheads="1"/>
          </p:cNvSpPr>
          <p:nvPr/>
        </p:nvSpPr>
        <p:spPr bwMode="auto">
          <a:xfrm>
            <a:off x="746125" y="44497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5304" name="Group 13">
            <a:extLst>
              <a:ext uri="{FF2B5EF4-FFF2-40B4-BE49-F238E27FC236}">
                <a16:creationId xmlns:a16="http://schemas.microsoft.com/office/drawing/2014/main" id="{C626F16B-3A25-9603-D5A5-A2B40F006181}"/>
              </a:ext>
            </a:extLst>
          </p:cNvPr>
          <p:cNvGrpSpPr>
            <a:grpSpLocks/>
          </p:cNvGrpSpPr>
          <p:nvPr/>
        </p:nvGrpSpPr>
        <p:grpSpPr bwMode="auto">
          <a:xfrm>
            <a:off x="933450" y="4214813"/>
            <a:ext cx="5051425" cy="990600"/>
            <a:chOff x="531" y="257"/>
            <a:chExt cx="3182" cy="624"/>
          </a:xfrm>
        </p:grpSpPr>
        <p:sp>
          <p:nvSpPr>
            <p:cNvPr id="55316" name="Text Box 14">
              <a:extLst>
                <a:ext uri="{FF2B5EF4-FFF2-40B4-BE49-F238E27FC236}">
                  <a16:creationId xmlns:a16="http://schemas.microsoft.com/office/drawing/2014/main" id="{2C764121-F605-506D-6A42-7B0565688BCB}"/>
                </a:ext>
              </a:extLst>
            </p:cNvPr>
            <p:cNvSpPr txBox="1">
              <a:spLocks noChangeArrowheads="1"/>
            </p:cNvSpPr>
            <p:nvPr/>
          </p:nvSpPr>
          <p:spPr bwMode="auto">
            <a:xfrm>
              <a:off x="531" y="423"/>
              <a:ext cx="20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相应归一化波函数：</a:t>
              </a:r>
            </a:p>
          </p:txBody>
        </p:sp>
        <p:graphicFrame>
          <p:nvGraphicFramePr>
            <p:cNvPr id="55317" name="Object 6">
              <a:extLst>
                <a:ext uri="{FF2B5EF4-FFF2-40B4-BE49-F238E27FC236}">
                  <a16:creationId xmlns:a16="http://schemas.microsoft.com/office/drawing/2014/main" id="{2E52A7ED-66F9-54B5-BF82-B34C6FCA47CE}"/>
                </a:ext>
              </a:extLst>
            </p:cNvPr>
            <p:cNvGraphicFramePr>
              <a:graphicFrameLocks noChangeAspect="1"/>
            </p:cNvGraphicFramePr>
            <p:nvPr/>
          </p:nvGraphicFramePr>
          <p:xfrm>
            <a:off x="2385" y="257"/>
            <a:ext cx="1328" cy="624"/>
          </p:xfrm>
          <a:graphic>
            <a:graphicData uri="http://schemas.openxmlformats.org/presentationml/2006/ole">
              <mc:AlternateContent xmlns:mc="http://schemas.openxmlformats.org/markup-compatibility/2006">
                <mc:Choice xmlns:v="urn:schemas-microsoft-com:vml" Requires="v">
                  <p:oleObj name="Equation" r:id="rId6" imgW="863225" imgH="406224" progId="Equation.DSMT4">
                    <p:embed/>
                  </p:oleObj>
                </mc:Choice>
                <mc:Fallback>
                  <p:oleObj name="Equation" r:id="rId6" imgW="863225" imgH="406224"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5" y="257"/>
                          <a:ext cx="1328"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1">
            <a:extLst>
              <a:ext uri="{FF2B5EF4-FFF2-40B4-BE49-F238E27FC236}">
                <a16:creationId xmlns:a16="http://schemas.microsoft.com/office/drawing/2014/main" id="{F5F39AE5-24BC-DEF3-35FC-3877E452B800}"/>
              </a:ext>
            </a:extLst>
          </p:cNvPr>
          <p:cNvGrpSpPr>
            <a:grpSpLocks/>
          </p:cNvGrpSpPr>
          <p:nvPr/>
        </p:nvGrpSpPr>
        <p:grpSpPr bwMode="auto">
          <a:xfrm>
            <a:off x="930275" y="5270500"/>
            <a:ext cx="6334125" cy="844550"/>
            <a:chOff x="994" y="3248"/>
            <a:chExt cx="3990" cy="532"/>
          </a:xfrm>
        </p:grpSpPr>
        <p:sp>
          <p:nvSpPr>
            <p:cNvPr id="55314" name="Text Box 16">
              <a:extLst>
                <a:ext uri="{FF2B5EF4-FFF2-40B4-BE49-F238E27FC236}">
                  <a16:creationId xmlns:a16="http://schemas.microsoft.com/office/drawing/2014/main" id="{A2F371D5-5943-4751-4F84-0B0216919B7F}"/>
                </a:ext>
              </a:extLst>
            </p:cNvPr>
            <p:cNvSpPr txBox="1">
              <a:spLocks noChangeArrowheads="1"/>
            </p:cNvSpPr>
            <p:nvPr/>
          </p:nvSpPr>
          <p:spPr bwMode="auto">
            <a:xfrm>
              <a:off x="994" y="3369"/>
              <a:ext cx="154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正交归一性：</a:t>
              </a:r>
            </a:p>
          </p:txBody>
        </p:sp>
        <p:graphicFrame>
          <p:nvGraphicFramePr>
            <p:cNvPr id="55315" name="Object 5">
              <a:extLst>
                <a:ext uri="{FF2B5EF4-FFF2-40B4-BE49-F238E27FC236}">
                  <a16:creationId xmlns:a16="http://schemas.microsoft.com/office/drawing/2014/main" id="{B5CD5B92-D853-7B25-EF59-9B2E1629940A}"/>
                </a:ext>
              </a:extLst>
            </p:cNvPr>
            <p:cNvGraphicFramePr>
              <a:graphicFrameLocks noChangeAspect="1"/>
            </p:cNvGraphicFramePr>
            <p:nvPr/>
          </p:nvGraphicFramePr>
          <p:xfrm>
            <a:off x="2200" y="3248"/>
            <a:ext cx="2784" cy="532"/>
          </p:xfrm>
          <a:graphic>
            <a:graphicData uri="http://schemas.openxmlformats.org/presentationml/2006/ole">
              <mc:AlternateContent xmlns:mc="http://schemas.openxmlformats.org/markup-compatibility/2006">
                <mc:Choice xmlns:v="urn:schemas-microsoft-com:vml" Requires="v">
                  <p:oleObj name="Equation" r:id="rId8" imgW="1727200" imgH="330200" progId="Equation.DSMT4">
                    <p:embed/>
                  </p:oleObj>
                </mc:Choice>
                <mc:Fallback>
                  <p:oleObj name="Equation" r:id="rId8" imgW="1727200" imgH="3302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0" y="3248"/>
                          <a:ext cx="2784" cy="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9">
            <a:extLst>
              <a:ext uri="{FF2B5EF4-FFF2-40B4-BE49-F238E27FC236}">
                <a16:creationId xmlns:a16="http://schemas.microsoft.com/office/drawing/2014/main" id="{C6B99A3C-D010-F309-4FAB-FE7476515FC8}"/>
              </a:ext>
            </a:extLst>
          </p:cNvPr>
          <p:cNvGrpSpPr>
            <a:grpSpLocks/>
          </p:cNvGrpSpPr>
          <p:nvPr/>
        </p:nvGrpSpPr>
        <p:grpSpPr bwMode="auto">
          <a:xfrm>
            <a:off x="6164263" y="3355975"/>
            <a:ext cx="1979612" cy="2016125"/>
            <a:chOff x="4513" y="2205"/>
            <a:chExt cx="1247" cy="1270"/>
          </a:xfrm>
        </p:grpSpPr>
        <p:grpSp>
          <p:nvGrpSpPr>
            <p:cNvPr id="55309" name="Group 27">
              <a:extLst>
                <a:ext uri="{FF2B5EF4-FFF2-40B4-BE49-F238E27FC236}">
                  <a16:creationId xmlns:a16="http://schemas.microsoft.com/office/drawing/2014/main" id="{69ECF0F5-79A1-A2F5-AA23-0841ED65D13A}"/>
                </a:ext>
              </a:extLst>
            </p:cNvPr>
            <p:cNvGrpSpPr>
              <a:grpSpLocks/>
            </p:cNvGrpSpPr>
            <p:nvPr/>
          </p:nvGrpSpPr>
          <p:grpSpPr bwMode="auto">
            <a:xfrm>
              <a:off x="4543" y="2238"/>
              <a:ext cx="1178" cy="1203"/>
              <a:chOff x="4543" y="2238"/>
              <a:chExt cx="1178" cy="1203"/>
            </a:xfrm>
          </p:grpSpPr>
          <p:sp>
            <p:nvSpPr>
              <p:cNvPr id="55311" name="Text Box 24">
                <a:extLst>
                  <a:ext uri="{FF2B5EF4-FFF2-40B4-BE49-F238E27FC236}">
                    <a16:creationId xmlns:a16="http://schemas.microsoft.com/office/drawing/2014/main" id="{46B46A21-4CA5-70C9-1B0A-6ED4D240D80B}"/>
                  </a:ext>
                </a:extLst>
              </p:cNvPr>
              <p:cNvSpPr txBox="1">
                <a:spLocks noChangeArrowheads="1"/>
              </p:cNvSpPr>
              <p:nvPr/>
            </p:nvSpPr>
            <p:spPr bwMode="auto">
              <a:xfrm>
                <a:off x="4543" y="2238"/>
                <a:ext cx="11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取离散值</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55312" name="Rectangle 19">
                <a:extLst>
                  <a:ext uri="{FF2B5EF4-FFF2-40B4-BE49-F238E27FC236}">
                    <a16:creationId xmlns:a16="http://schemas.microsoft.com/office/drawing/2014/main" id="{11207579-9EFF-060A-6E12-04EE8D51D74A}"/>
                  </a:ext>
                </a:extLst>
              </p:cNvPr>
              <p:cNvSpPr>
                <a:spLocks noChangeArrowheads="1"/>
              </p:cNvSpPr>
              <p:nvPr/>
            </p:nvSpPr>
            <p:spPr bwMode="auto">
              <a:xfrm>
                <a:off x="4544" y="3150"/>
                <a:ext cx="9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是整数 </a:t>
                </a:r>
              </a:p>
            </p:txBody>
          </p:sp>
          <p:graphicFrame>
            <p:nvGraphicFramePr>
              <p:cNvPr id="55313" name="Object 14">
                <a:extLst>
                  <a:ext uri="{FF2B5EF4-FFF2-40B4-BE49-F238E27FC236}">
                    <a16:creationId xmlns:a16="http://schemas.microsoft.com/office/drawing/2014/main" id="{081D778A-D398-CEB8-3120-7CBA9C34ECFC}"/>
                  </a:ext>
                </a:extLst>
              </p:cNvPr>
              <p:cNvGraphicFramePr>
                <a:graphicFrameLocks noChangeAspect="1"/>
              </p:cNvGraphicFramePr>
              <p:nvPr/>
            </p:nvGraphicFramePr>
            <p:xfrm>
              <a:off x="4692" y="2521"/>
              <a:ext cx="839" cy="599"/>
            </p:xfrm>
            <a:graphic>
              <a:graphicData uri="http://schemas.openxmlformats.org/presentationml/2006/ole">
                <mc:AlternateContent xmlns:mc="http://schemas.openxmlformats.org/markup-compatibility/2006">
                  <mc:Choice xmlns:v="urn:schemas-microsoft-com:vml" Requires="v">
                    <p:oleObj name="公式" r:id="rId10" imgW="545863" imgH="393529" progId="Equation.3">
                      <p:embed/>
                    </p:oleObj>
                  </mc:Choice>
                  <mc:Fallback>
                    <p:oleObj name="公式" r:id="rId10" imgW="545863" imgH="393529"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92" y="2521"/>
                            <a:ext cx="839"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5310" name="Rectangle 28">
              <a:extLst>
                <a:ext uri="{FF2B5EF4-FFF2-40B4-BE49-F238E27FC236}">
                  <a16:creationId xmlns:a16="http://schemas.microsoft.com/office/drawing/2014/main" id="{F39E9B2C-C98A-CF9F-C526-2ADB0A738D9B}"/>
                </a:ext>
              </a:extLst>
            </p:cNvPr>
            <p:cNvSpPr>
              <a:spLocks noChangeArrowheads="1"/>
            </p:cNvSpPr>
            <p:nvPr/>
          </p:nvSpPr>
          <p:spPr bwMode="auto">
            <a:xfrm>
              <a:off x="4513" y="2205"/>
              <a:ext cx="1247" cy="127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5307" name="Rectangle 2">
            <a:extLst>
              <a:ext uri="{FF2B5EF4-FFF2-40B4-BE49-F238E27FC236}">
                <a16:creationId xmlns:a16="http://schemas.microsoft.com/office/drawing/2014/main" id="{612C2EF7-52C2-A7EC-9D02-36983863B457}"/>
              </a:ext>
            </a:extLst>
          </p:cNvPr>
          <p:cNvSpPr txBox="1">
            <a:spLocks noRot="1" noChangeArrowheads="1"/>
          </p:cNvSpPr>
          <p:nvPr/>
        </p:nvSpPr>
        <p:spPr bwMode="auto">
          <a:xfrm>
            <a:off x="0" y="392113"/>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70000"/>
              </a:lnSpc>
              <a:spcBef>
                <a:spcPct val="0"/>
              </a:spcBef>
              <a:buFontTx/>
              <a:buNone/>
            </a:pP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sp>
        <p:nvSpPr>
          <p:cNvPr id="55308" name="灯片编号占位符 5">
            <a:extLst>
              <a:ext uri="{FF2B5EF4-FFF2-40B4-BE49-F238E27FC236}">
                <a16:creationId xmlns:a16="http://schemas.microsoft.com/office/drawing/2014/main" id="{56F18058-D104-6D26-3967-B5E6C6CE8C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5C2BDFB-9669-4C66-A574-30958D530C0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530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a:extLst>
              <a:ext uri="{FF2B5EF4-FFF2-40B4-BE49-F238E27FC236}">
                <a16:creationId xmlns:a16="http://schemas.microsoft.com/office/drawing/2014/main" id="{AE9345B2-C2A2-0F46-D798-4E5AAF5358E6}"/>
              </a:ext>
            </a:extLst>
          </p:cNvPr>
          <p:cNvGraphicFramePr>
            <a:graphicFrameLocks noChangeAspect="1"/>
          </p:cNvGraphicFramePr>
          <p:nvPr/>
        </p:nvGraphicFramePr>
        <p:xfrm>
          <a:off x="2555875" y="2133600"/>
          <a:ext cx="3943350" cy="531813"/>
        </p:xfrm>
        <a:graphic>
          <a:graphicData uri="http://schemas.openxmlformats.org/presentationml/2006/ole">
            <mc:AlternateContent xmlns:mc="http://schemas.openxmlformats.org/markup-compatibility/2006">
              <mc:Choice xmlns:v="urn:schemas-microsoft-com:vml" Requires="v">
                <p:oleObj name="Equation" r:id="rId2" imgW="1790700" imgH="241300" progId="Equation.DSMT4">
                  <p:embed/>
                </p:oleObj>
              </mc:Choice>
              <mc:Fallback>
                <p:oleObj name="Equation" r:id="rId2" imgW="1790700" imgH="2413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133600"/>
                        <a:ext cx="394335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3" name="Object 3">
            <a:extLst>
              <a:ext uri="{FF2B5EF4-FFF2-40B4-BE49-F238E27FC236}">
                <a16:creationId xmlns:a16="http://schemas.microsoft.com/office/drawing/2014/main" id="{A8A01A0D-0D17-39B9-03F7-0BBED09D48DD}"/>
              </a:ext>
            </a:extLst>
          </p:cNvPr>
          <p:cNvGraphicFramePr>
            <a:graphicFrameLocks noChangeAspect="1"/>
          </p:cNvGraphicFramePr>
          <p:nvPr/>
        </p:nvGraphicFramePr>
        <p:xfrm>
          <a:off x="2860675" y="2590800"/>
          <a:ext cx="3810000" cy="566738"/>
        </p:xfrm>
        <a:graphic>
          <a:graphicData uri="http://schemas.openxmlformats.org/presentationml/2006/ole">
            <mc:AlternateContent xmlns:mc="http://schemas.openxmlformats.org/markup-compatibility/2006">
              <mc:Choice xmlns:v="urn:schemas-microsoft-com:vml" Requires="v">
                <p:oleObj name="Equation" r:id="rId4" imgW="1625600" imgH="241300" progId="Equation.DSMT4">
                  <p:embed/>
                </p:oleObj>
              </mc:Choice>
              <mc:Fallback>
                <p:oleObj name="Equation" r:id="rId4" imgW="1625600" imgH="241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0675" y="2590800"/>
                        <a:ext cx="38100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4" name="Text Box 4">
            <a:extLst>
              <a:ext uri="{FF2B5EF4-FFF2-40B4-BE49-F238E27FC236}">
                <a16:creationId xmlns:a16="http://schemas.microsoft.com/office/drawing/2014/main" id="{74FC4B7B-2814-8265-2F59-9B70781E1501}"/>
              </a:ext>
            </a:extLst>
          </p:cNvPr>
          <p:cNvSpPr txBox="1">
            <a:spLocks noChangeArrowheads="1"/>
          </p:cNvSpPr>
          <p:nvPr/>
        </p:nvSpPr>
        <p:spPr bwMode="auto">
          <a:xfrm>
            <a:off x="396875" y="3213100"/>
            <a:ext cx="83518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将以上各展开式代入</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Schrödinger</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方程中，得到各个</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阶次的微扰方程：</a:t>
            </a:r>
          </a:p>
        </p:txBody>
      </p:sp>
      <p:graphicFrame>
        <p:nvGraphicFramePr>
          <p:cNvPr id="56325" name="Object 4">
            <a:extLst>
              <a:ext uri="{FF2B5EF4-FFF2-40B4-BE49-F238E27FC236}">
                <a16:creationId xmlns:a16="http://schemas.microsoft.com/office/drawing/2014/main" id="{FBB33D6D-F3C4-A76C-09C8-053F2BA06981}"/>
              </a:ext>
            </a:extLst>
          </p:cNvPr>
          <p:cNvGraphicFramePr>
            <a:graphicFrameLocks noChangeAspect="1"/>
          </p:cNvGraphicFramePr>
          <p:nvPr/>
        </p:nvGraphicFramePr>
        <p:xfrm>
          <a:off x="1044575" y="4175125"/>
          <a:ext cx="2362200" cy="527050"/>
        </p:xfrm>
        <a:graphic>
          <a:graphicData uri="http://schemas.openxmlformats.org/presentationml/2006/ole">
            <mc:AlternateContent xmlns:mc="http://schemas.openxmlformats.org/markup-compatibility/2006">
              <mc:Choice xmlns:v="urn:schemas-microsoft-com:vml" Requires="v">
                <p:oleObj name="Equation" r:id="rId6" imgW="1079032" imgH="241195" progId="Equation.DSMT4">
                  <p:embed/>
                </p:oleObj>
              </mc:Choice>
              <mc:Fallback>
                <p:oleObj name="Equation" r:id="rId6" imgW="1079032" imgH="241195"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575" y="4175125"/>
                        <a:ext cx="236220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5">
            <a:extLst>
              <a:ext uri="{FF2B5EF4-FFF2-40B4-BE49-F238E27FC236}">
                <a16:creationId xmlns:a16="http://schemas.microsoft.com/office/drawing/2014/main" id="{2CFA9DF4-3380-1937-A2FA-073FD7987729}"/>
              </a:ext>
            </a:extLst>
          </p:cNvPr>
          <p:cNvGraphicFramePr>
            <a:graphicFrameLocks noChangeAspect="1"/>
          </p:cNvGraphicFramePr>
          <p:nvPr/>
        </p:nvGraphicFramePr>
        <p:xfrm>
          <a:off x="1044575" y="4757738"/>
          <a:ext cx="4868863" cy="530225"/>
        </p:xfrm>
        <a:graphic>
          <a:graphicData uri="http://schemas.openxmlformats.org/presentationml/2006/ole">
            <mc:AlternateContent xmlns:mc="http://schemas.openxmlformats.org/markup-compatibility/2006">
              <mc:Choice xmlns:v="urn:schemas-microsoft-com:vml" Requires="v">
                <p:oleObj name="Equation" r:id="rId8" imgW="2209800" imgH="241300" progId="Equation.DSMT4">
                  <p:embed/>
                </p:oleObj>
              </mc:Choice>
              <mc:Fallback>
                <p:oleObj name="Equation" r:id="rId8" imgW="2209800" imgH="2413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4575" y="4757738"/>
                        <a:ext cx="48688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7" name="Object 6">
            <a:extLst>
              <a:ext uri="{FF2B5EF4-FFF2-40B4-BE49-F238E27FC236}">
                <a16:creationId xmlns:a16="http://schemas.microsoft.com/office/drawing/2014/main" id="{BDDC577C-6717-E634-7F76-06E5D78B2C4F}"/>
              </a:ext>
            </a:extLst>
          </p:cNvPr>
          <p:cNvGraphicFramePr>
            <a:graphicFrameLocks noChangeAspect="1"/>
          </p:cNvGraphicFramePr>
          <p:nvPr/>
        </p:nvGraphicFramePr>
        <p:xfrm>
          <a:off x="971550" y="5367338"/>
          <a:ext cx="6096000" cy="520700"/>
        </p:xfrm>
        <a:graphic>
          <a:graphicData uri="http://schemas.openxmlformats.org/presentationml/2006/ole">
            <mc:AlternateContent xmlns:mc="http://schemas.openxmlformats.org/markup-compatibility/2006">
              <mc:Choice xmlns:v="urn:schemas-microsoft-com:vml" Requires="v">
                <p:oleObj name="Equation" r:id="rId10" imgW="2819400" imgH="241300" progId="Equation.DSMT4">
                  <p:embed/>
                </p:oleObj>
              </mc:Choice>
              <mc:Fallback>
                <p:oleObj name="Equation" r:id="rId10" imgW="2819400" imgH="2413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50" y="5367338"/>
                        <a:ext cx="6096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8" name="Text Box 9">
            <a:extLst>
              <a:ext uri="{FF2B5EF4-FFF2-40B4-BE49-F238E27FC236}">
                <a16:creationId xmlns:a16="http://schemas.microsoft.com/office/drawing/2014/main" id="{B5903D1E-7197-B2D9-8682-E9ADEC5EF52F}"/>
              </a:ext>
            </a:extLst>
          </p:cNvPr>
          <p:cNvSpPr txBox="1">
            <a:spLocks noChangeArrowheads="1"/>
          </p:cNvSpPr>
          <p:nvPr/>
        </p:nvSpPr>
        <p:spPr bwMode="auto">
          <a:xfrm>
            <a:off x="250825" y="1638300"/>
            <a:ext cx="7783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根据微扰理论，分别对电子能量</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和波函数</a:t>
            </a:r>
            <a:r>
              <a:rPr kumimoji="1" lang="zh-CN" altLang="en-US"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k</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展开</a:t>
            </a:r>
            <a:endPar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329" name="Text Box 10">
            <a:extLst>
              <a:ext uri="{FF2B5EF4-FFF2-40B4-BE49-F238E27FC236}">
                <a16:creationId xmlns:a16="http://schemas.microsoft.com/office/drawing/2014/main" id="{5E81AB13-A3F9-3EA2-4B3D-6A4E071E28AC}"/>
              </a:ext>
            </a:extLst>
          </p:cNvPr>
          <p:cNvSpPr txBox="1">
            <a:spLocks noChangeArrowheads="1"/>
          </p:cNvSpPr>
          <p:nvPr/>
        </p:nvSpPr>
        <p:spPr bwMode="auto">
          <a:xfrm>
            <a:off x="5549900" y="4160838"/>
            <a:ext cx="2786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零阶微扰方程</a:t>
            </a:r>
          </a:p>
        </p:txBody>
      </p:sp>
      <p:sp>
        <p:nvSpPr>
          <p:cNvPr id="56330" name="Text Box 11">
            <a:extLst>
              <a:ext uri="{FF2B5EF4-FFF2-40B4-BE49-F238E27FC236}">
                <a16:creationId xmlns:a16="http://schemas.microsoft.com/office/drawing/2014/main" id="{B6B714EB-50C2-20B1-89F2-80CBBEB1D93E}"/>
              </a:ext>
            </a:extLst>
          </p:cNvPr>
          <p:cNvSpPr txBox="1">
            <a:spLocks noChangeArrowheads="1"/>
          </p:cNvSpPr>
          <p:nvPr/>
        </p:nvSpPr>
        <p:spPr bwMode="auto">
          <a:xfrm>
            <a:off x="5511800" y="4783138"/>
            <a:ext cx="2786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一阶微扰方程</a:t>
            </a:r>
          </a:p>
        </p:txBody>
      </p:sp>
      <p:sp>
        <p:nvSpPr>
          <p:cNvPr id="56331" name="Text Box 12">
            <a:extLst>
              <a:ext uri="{FF2B5EF4-FFF2-40B4-BE49-F238E27FC236}">
                <a16:creationId xmlns:a16="http://schemas.microsoft.com/office/drawing/2014/main" id="{B4F0BC3B-9898-66C7-2F2F-A72027BF36B4}"/>
              </a:ext>
            </a:extLst>
          </p:cNvPr>
          <p:cNvSpPr txBox="1">
            <a:spLocks noChangeArrowheads="1"/>
          </p:cNvSpPr>
          <p:nvPr/>
        </p:nvSpPr>
        <p:spPr bwMode="auto">
          <a:xfrm>
            <a:off x="5508625" y="5888038"/>
            <a:ext cx="2786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二阶微扰方程</a:t>
            </a:r>
          </a:p>
        </p:txBody>
      </p:sp>
      <p:sp>
        <p:nvSpPr>
          <p:cNvPr id="1115149" name="Oval 13">
            <a:extLst>
              <a:ext uri="{FF2B5EF4-FFF2-40B4-BE49-F238E27FC236}">
                <a16:creationId xmlns:a16="http://schemas.microsoft.com/office/drawing/2014/main" id="{B824B518-893B-017D-339E-BF0D5BD6120D}"/>
              </a:ext>
            </a:extLst>
          </p:cNvPr>
          <p:cNvSpPr>
            <a:spLocks noChangeArrowheads="1"/>
          </p:cNvSpPr>
          <p:nvPr/>
        </p:nvSpPr>
        <p:spPr bwMode="auto">
          <a:xfrm>
            <a:off x="1403350" y="4592638"/>
            <a:ext cx="576263" cy="792162"/>
          </a:xfrm>
          <a:prstGeom prst="ellipse">
            <a:avLst/>
          </a:prstGeom>
          <a:noFill/>
          <a:ln w="3810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15150" name="Oval 14">
            <a:extLst>
              <a:ext uri="{FF2B5EF4-FFF2-40B4-BE49-F238E27FC236}">
                <a16:creationId xmlns:a16="http://schemas.microsoft.com/office/drawing/2014/main" id="{9795FC6C-9B78-8710-25DD-85F2D3A1BCFE}"/>
              </a:ext>
            </a:extLst>
          </p:cNvPr>
          <p:cNvSpPr>
            <a:spLocks noChangeArrowheads="1"/>
          </p:cNvSpPr>
          <p:nvPr/>
        </p:nvSpPr>
        <p:spPr bwMode="auto">
          <a:xfrm>
            <a:off x="4797425" y="4575175"/>
            <a:ext cx="576263" cy="792163"/>
          </a:xfrm>
          <a:prstGeom prst="ellipse">
            <a:avLst/>
          </a:prstGeom>
          <a:noFill/>
          <a:ln w="3810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15151" name="Oval 15">
            <a:extLst>
              <a:ext uri="{FF2B5EF4-FFF2-40B4-BE49-F238E27FC236}">
                <a16:creationId xmlns:a16="http://schemas.microsoft.com/office/drawing/2014/main" id="{80ACF596-AEF6-58FB-F8CB-3689461D85C4}"/>
              </a:ext>
            </a:extLst>
          </p:cNvPr>
          <p:cNvSpPr>
            <a:spLocks noChangeArrowheads="1"/>
          </p:cNvSpPr>
          <p:nvPr/>
        </p:nvSpPr>
        <p:spPr bwMode="auto">
          <a:xfrm>
            <a:off x="5940425" y="5168900"/>
            <a:ext cx="576263" cy="792163"/>
          </a:xfrm>
          <a:prstGeom prst="ellipse">
            <a:avLst/>
          </a:prstGeom>
          <a:noFill/>
          <a:ln w="3810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335" name="Rectangle 2">
            <a:extLst>
              <a:ext uri="{FF2B5EF4-FFF2-40B4-BE49-F238E27FC236}">
                <a16:creationId xmlns:a16="http://schemas.microsoft.com/office/drawing/2014/main" id="{852FAE3C-F14D-C1ED-07CA-E9F59546CC75}"/>
              </a:ext>
            </a:extLst>
          </p:cNvPr>
          <p:cNvSpPr txBox="1">
            <a:spLocks noRot="1" noChangeArrowheads="1"/>
          </p:cNvSpPr>
          <p:nvPr/>
        </p:nvSpPr>
        <p:spPr bwMode="auto">
          <a:xfrm>
            <a:off x="0" y="333375"/>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70000"/>
              </a:lnSpc>
              <a:spcBef>
                <a:spcPct val="0"/>
              </a:spcBef>
              <a:buFontTx/>
              <a:buNone/>
            </a:pP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sp>
        <p:nvSpPr>
          <p:cNvPr id="56336" name="灯片编号占位符 3">
            <a:extLst>
              <a:ext uri="{FF2B5EF4-FFF2-40B4-BE49-F238E27FC236}">
                <a16:creationId xmlns:a16="http://schemas.microsoft.com/office/drawing/2014/main" id="{142AAFCF-48C4-FB80-CA91-E4BFB88D04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25ACF71-9534-4A70-BB08-85123F828B1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15149"/>
                                        </p:tgtEl>
                                        <p:attrNameLst>
                                          <p:attrName>style.visibility</p:attrName>
                                        </p:attrNameLst>
                                      </p:cBhvr>
                                      <p:to>
                                        <p:strVal val="visible"/>
                                      </p:to>
                                    </p:set>
                                    <p:animEffect transition="in" filter="dissolve">
                                      <p:cBhvr>
                                        <p:cTn id="7" dur="500"/>
                                        <p:tgtEl>
                                          <p:spTgt spid="1115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15150"/>
                                        </p:tgtEl>
                                        <p:attrNameLst>
                                          <p:attrName>style.visibility</p:attrName>
                                        </p:attrNameLst>
                                      </p:cBhvr>
                                      <p:to>
                                        <p:strVal val="visible"/>
                                      </p:to>
                                    </p:set>
                                    <p:animEffect transition="in" filter="dissolve">
                                      <p:cBhvr>
                                        <p:cTn id="12" dur="500"/>
                                        <p:tgtEl>
                                          <p:spTgt spid="11151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15151"/>
                                        </p:tgtEl>
                                        <p:attrNameLst>
                                          <p:attrName>style.visibility</p:attrName>
                                        </p:attrNameLst>
                                      </p:cBhvr>
                                      <p:to>
                                        <p:strVal val="visible"/>
                                      </p:to>
                                    </p:set>
                                    <p:animEffect transition="in" filter="dissolve">
                                      <p:cBhvr>
                                        <p:cTn id="17" dur="500"/>
                                        <p:tgtEl>
                                          <p:spTgt spid="1115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5149" grpId="0" animBg="1"/>
      <p:bldP spid="1115150" grpId="0" animBg="1"/>
      <p:bldP spid="111515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8031" name="Object 4">
            <a:extLst>
              <a:ext uri="{FF2B5EF4-FFF2-40B4-BE49-F238E27FC236}">
                <a16:creationId xmlns:a16="http://schemas.microsoft.com/office/drawing/2014/main" id="{84342DFA-BD6F-B3A1-0832-6DEB04BAC471}"/>
              </a:ext>
            </a:extLst>
          </p:cNvPr>
          <p:cNvGraphicFramePr>
            <a:graphicFrameLocks noChangeAspect="1"/>
          </p:cNvGraphicFramePr>
          <p:nvPr/>
        </p:nvGraphicFramePr>
        <p:xfrm>
          <a:off x="2195513" y="5229225"/>
          <a:ext cx="3816350" cy="1289050"/>
        </p:xfrm>
        <a:graphic>
          <a:graphicData uri="http://schemas.openxmlformats.org/presentationml/2006/ole">
            <mc:AlternateContent xmlns:mc="http://schemas.openxmlformats.org/markup-compatibility/2006">
              <mc:Choice xmlns:v="urn:schemas-microsoft-com:vml" Requires="v">
                <p:oleObj name="公式" r:id="rId2" imgW="1498600" imgH="508000" progId="Equation.3">
                  <p:embed/>
                </p:oleObj>
              </mc:Choice>
              <mc:Fallback>
                <p:oleObj name="公式" r:id="rId2" imgW="1498600" imgH="508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5229225"/>
                        <a:ext cx="3816350" cy="1289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8035" name="Rectangle 51">
            <a:extLst>
              <a:ext uri="{FF2B5EF4-FFF2-40B4-BE49-F238E27FC236}">
                <a16:creationId xmlns:a16="http://schemas.microsoft.com/office/drawing/2014/main" id="{DEC3F7D4-E4EA-7F76-F8F1-6E36330B2BD2}"/>
              </a:ext>
            </a:extLst>
          </p:cNvPr>
          <p:cNvSpPr>
            <a:spLocks noChangeArrowheads="1"/>
          </p:cNvSpPr>
          <p:nvPr/>
        </p:nvSpPr>
        <p:spPr bwMode="auto">
          <a:xfrm>
            <a:off x="2014538" y="1857375"/>
            <a:ext cx="5113337" cy="6477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348" name="Text Box 21">
            <a:extLst>
              <a:ext uri="{FF2B5EF4-FFF2-40B4-BE49-F238E27FC236}">
                <a16:creationId xmlns:a16="http://schemas.microsoft.com/office/drawing/2014/main" id="{10C3E985-8AB1-A3B9-496D-126E7C24DF4C}"/>
              </a:ext>
            </a:extLst>
          </p:cNvPr>
          <p:cNvSpPr txBox="1">
            <a:spLocks noChangeArrowheads="1"/>
          </p:cNvSpPr>
          <p:nvPr/>
        </p:nvSpPr>
        <p:spPr bwMode="auto">
          <a:xfrm>
            <a:off x="323850" y="1311275"/>
            <a:ext cx="8494713"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能量本征值的一级修正</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（微扰在零级波函数下的平均值）：</a:t>
            </a:r>
          </a:p>
        </p:txBody>
      </p:sp>
      <p:sp>
        <p:nvSpPr>
          <p:cNvPr id="57349" name="Rectangle 28">
            <a:extLst>
              <a:ext uri="{FF2B5EF4-FFF2-40B4-BE49-F238E27FC236}">
                <a16:creationId xmlns:a16="http://schemas.microsoft.com/office/drawing/2014/main" id="{4FE0782C-62AC-7A0A-4C39-F73ECDCCA6AB}"/>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350" name="Rectangle 30">
            <a:extLst>
              <a:ext uri="{FF2B5EF4-FFF2-40B4-BE49-F238E27FC236}">
                <a16:creationId xmlns:a16="http://schemas.microsoft.com/office/drawing/2014/main" id="{D4B668ED-A21F-C674-F9CE-2152D417C84C}"/>
              </a:ext>
            </a:extLst>
          </p:cNvPr>
          <p:cNvSpPr>
            <a:spLocks noChangeArrowheads="1"/>
          </p:cNvSpPr>
          <p:nvPr/>
        </p:nvSpPr>
        <p:spPr bwMode="auto">
          <a:xfrm>
            <a:off x="0" y="4254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351" name="Rectangle 31">
            <a:extLst>
              <a:ext uri="{FF2B5EF4-FFF2-40B4-BE49-F238E27FC236}">
                <a16:creationId xmlns:a16="http://schemas.microsoft.com/office/drawing/2014/main" id="{A0CABB43-7F2F-308D-EDBA-67E1DABEC6FA}"/>
              </a:ext>
            </a:extLst>
          </p:cNvPr>
          <p:cNvSpPr>
            <a:spLocks noChangeArrowheads="1"/>
          </p:cNvSpPr>
          <p:nvPr/>
        </p:nvSpPr>
        <p:spPr bwMode="auto">
          <a:xfrm>
            <a:off x="0" y="7302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352" name="Rectangle 32">
            <a:extLst>
              <a:ext uri="{FF2B5EF4-FFF2-40B4-BE49-F238E27FC236}">
                <a16:creationId xmlns:a16="http://schemas.microsoft.com/office/drawing/2014/main" id="{7DA16137-5852-641E-6439-048E7778F1D2}"/>
              </a:ext>
            </a:extLst>
          </p:cNvPr>
          <p:cNvSpPr>
            <a:spLocks noChangeArrowheads="1"/>
          </p:cNvSpPr>
          <p:nvPr/>
        </p:nvSpPr>
        <p:spPr bwMode="auto">
          <a:xfrm>
            <a:off x="0" y="7302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38030" name="Rectangle 3">
            <a:extLst>
              <a:ext uri="{FF2B5EF4-FFF2-40B4-BE49-F238E27FC236}">
                <a16:creationId xmlns:a16="http://schemas.microsoft.com/office/drawing/2014/main" id="{D14638E9-1B29-2E67-ABBA-1F50A70F39C0}"/>
              </a:ext>
            </a:extLst>
          </p:cNvPr>
          <p:cNvSpPr>
            <a:spLocks noRot="1" noChangeArrowheads="1"/>
          </p:cNvSpPr>
          <p:nvPr/>
        </p:nvSpPr>
        <p:spPr bwMode="auto">
          <a:xfrm>
            <a:off x="323850" y="5127625"/>
            <a:ext cx="37544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buClr>
                <a:schemeClr val="tx1"/>
              </a:buClr>
              <a:buSzPct val="70000"/>
              <a:buFont typeface="Wingdings" panose="05000000000000000000" pitchFamily="2" charset="2"/>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波函数的一级修正</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90000"/>
              </a:lnSpc>
              <a:buClr>
                <a:schemeClr val="tx1"/>
              </a:buClr>
              <a:buSzPct val="70000"/>
              <a:buFont typeface="Wingdings" panose="05000000000000000000" pitchFamily="2" charset="2"/>
              <a:buChar char="¢"/>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buClr>
                <a:schemeClr val="tx1"/>
              </a:buClr>
              <a:buSzPct val="70000"/>
              <a:buFont typeface="Wingdings" panose="05000000000000000000" pitchFamily="2" charset="2"/>
              <a:buChar char="¢"/>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57">
            <a:extLst>
              <a:ext uri="{FF2B5EF4-FFF2-40B4-BE49-F238E27FC236}">
                <a16:creationId xmlns:a16="http://schemas.microsoft.com/office/drawing/2014/main" id="{C06BAFF9-7518-0F93-1191-D4CD0F05F554}"/>
              </a:ext>
            </a:extLst>
          </p:cNvPr>
          <p:cNvGrpSpPr>
            <a:grpSpLocks/>
          </p:cNvGrpSpPr>
          <p:nvPr/>
        </p:nvGrpSpPr>
        <p:grpSpPr bwMode="auto">
          <a:xfrm>
            <a:off x="250825" y="2565400"/>
            <a:ext cx="8642350" cy="2522538"/>
            <a:chOff x="158" y="1616"/>
            <a:chExt cx="5444" cy="1589"/>
          </a:xfrm>
        </p:grpSpPr>
        <p:graphicFrame>
          <p:nvGraphicFramePr>
            <p:cNvPr id="57362" name="Object 8">
              <a:extLst>
                <a:ext uri="{FF2B5EF4-FFF2-40B4-BE49-F238E27FC236}">
                  <a16:creationId xmlns:a16="http://schemas.microsoft.com/office/drawing/2014/main" id="{B85F55FA-1098-A9C6-3C87-8E4665F577EB}"/>
                </a:ext>
              </a:extLst>
            </p:cNvPr>
            <p:cNvGraphicFramePr>
              <a:graphicFrameLocks noChangeAspect="1"/>
            </p:cNvGraphicFramePr>
            <p:nvPr/>
          </p:nvGraphicFramePr>
          <p:xfrm>
            <a:off x="2448" y="2769"/>
            <a:ext cx="327" cy="436"/>
          </p:xfrm>
          <a:graphic>
            <a:graphicData uri="http://schemas.openxmlformats.org/presentationml/2006/ole">
              <mc:AlternateContent xmlns:mc="http://schemas.openxmlformats.org/markup-compatibility/2006">
                <mc:Choice xmlns:v="urn:schemas-microsoft-com:vml" Requires="v">
                  <p:oleObj name="公式" r:id="rId4" imgW="253890" imgH="342751" progId="Equation.3">
                    <p:embed/>
                  </p:oleObj>
                </mc:Choice>
                <mc:Fallback>
                  <p:oleObj name="公式" r:id="rId4" imgW="253890" imgH="342751"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 y="2769"/>
                          <a:ext cx="327"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7363" name="Group 52">
              <a:extLst>
                <a:ext uri="{FF2B5EF4-FFF2-40B4-BE49-F238E27FC236}">
                  <a16:creationId xmlns:a16="http://schemas.microsoft.com/office/drawing/2014/main" id="{EAA7C976-183F-6FC6-9D0F-7DB6F3D32C7B}"/>
                </a:ext>
              </a:extLst>
            </p:cNvPr>
            <p:cNvGrpSpPr>
              <a:grpSpLocks/>
            </p:cNvGrpSpPr>
            <p:nvPr/>
          </p:nvGrpSpPr>
          <p:grpSpPr bwMode="auto">
            <a:xfrm>
              <a:off x="203" y="1616"/>
              <a:ext cx="5399" cy="1538"/>
              <a:chOff x="203" y="1616"/>
              <a:chExt cx="5399" cy="1538"/>
            </a:xfrm>
          </p:grpSpPr>
          <p:graphicFrame>
            <p:nvGraphicFramePr>
              <p:cNvPr id="57365" name="Object 6">
                <a:extLst>
                  <a:ext uri="{FF2B5EF4-FFF2-40B4-BE49-F238E27FC236}">
                    <a16:creationId xmlns:a16="http://schemas.microsoft.com/office/drawing/2014/main" id="{8538D234-AAB8-DE43-2C46-02F400939955}"/>
                  </a:ext>
                </a:extLst>
              </p:cNvPr>
              <p:cNvGraphicFramePr>
                <a:graphicFrameLocks noChangeAspect="1"/>
              </p:cNvGraphicFramePr>
              <p:nvPr/>
            </p:nvGraphicFramePr>
            <p:xfrm>
              <a:off x="1439" y="1869"/>
              <a:ext cx="1996" cy="790"/>
            </p:xfrm>
            <a:graphic>
              <a:graphicData uri="http://schemas.openxmlformats.org/presentationml/2006/ole">
                <mc:AlternateContent xmlns:mc="http://schemas.openxmlformats.org/markup-compatibility/2006">
                  <mc:Choice xmlns:v="urn:schemas-microsoft-com:vml" Requires="v">
                    <p:oleObj name="公式" r:id="rId6" imgW="1371600" imgH="546100" progId="Equation.3">
                      <p:embed/>
                    </p:oleObj>
                  </mc:Choice>
                  <mc:Fallback>
                    <p:oleObj name="公式" r:id="rId6" imgW="1371600" imgH="546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9" y="1869"/>
                            <a:ext cx="1996" cy="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66" name="Rectangle 10">
                <a:extLst>
                  <a:ext uri="{FF2B5EF4-FFF2-40B4-BE49-F238E27FC236}">
                    <a16:creationId xmlns:a16="http://schemas.microsoft.com/office/drawing/2014/main" id="{359B06DB-3690-1136-CA42-5A56B3EEA2A2}"/>
                  </a:ext>
                </a:extLst>
              </p:cNvPr>
              <p:cNvSpPr>
                <a:spLocks noChangeArrowheads="1"/>
              </p:cNvSpPr>
              <p:nvPr/>
            </p:nvSpPr>
            <p:spPr bwMode="auto">
              <a:xfrm>
                <a:off x="2717" y="2821"/>
                <a:ext cx="27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代表积分中不包括 </a:t>
                </a:r>
                <a:r>
                  <a:rPr lang="en-US" altLang="zh-CN" sz="2400" b="1" i="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这一项</a:t>
                </a:r>
                <a:r>
                  <a:rPr lang="zh-CN" altLang="en-US" sz="20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40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367" name="Rectangle 11">
                <a:extLst>
                  <a:ext uri="{FF2B5EF4-FFF2-40B4-BE49-F238E27FC236}">
                    <a16:creationId xmlns:a16="http://schemas.microsoft.com/office/drawing/2014/main" id="{4BB8FDEB-FAA1-9304-A577-9D8A8831916B}"/>
                  </a:ext>
                </a:extLst>
              </p:cNvPr>
              <p:cNvSpPr>
                <a:spLocks noChangeArrowheads="1"/>
              </p:cNvSpPr>
              <p:nvPr/>
            </p:nvSpPr>
            <p:spPr bwMode="auto">
              <a:xfrm>
                <a:off x="259" y="2478"/>
                <a:ext cx="14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非简并：不存在</a:t>
                </a:r>
              </a:p>
            </p:txBody>
          </p:sp>
          <p:graphicFrame>
            <p:nvGraphicFramePr>
              <p:cNvPr id="57368" name="Object 12">
                <a:extLst>
                  <a:ext uri="{FF2B5EF4-FFF2-40B4-BE49-F238E27FC236}">
                    <a16:creationId xmlns:a16="http://schemas.microsoft.com/office/drawing/2014/main" id="{F61BFB44-24E3-247E-18BA-7DE9E8DD1070}"/>
                  </a:ext>
                </a:extLst>
              </p:cNvPr>
              <p:cNvGraphicFramePr>
                <a:graphicFrameLocks noChangeAspect="1"/>
              </p:cNvGraphicFramePr>
              <p:nvPr/>
            </p:nvGraphicFramePr>
            <p:xfrm>
              <a:off x="1212" y="2795"/>
              <a:ext cx="1051" cy="359"/>
            </p:xfrm>
            <a:graphic>
              <a:graphicData uri="http://schemas.openxmlformats.org/presentationml/2006/ole">
                <mc:AlternateContent xmlns:mc="http://schemas.openxmlformats.org/markup-compatibility/2006">
                  <mc:Choice xmlns:v="urn:schemas-microsoft-com:vml" Requires="v">
                    <p:oleObj name="公式" r:id="rId8" imgW="812447" imgH="279279" progId="Equation.3">
                      <p:embed/>
                    </p:oleObj>
                  </mc:Choice>
                  <mc:Fallback>
                    <p:oleObj name="公式" r:id="rId8" imgW="812447" imgH="279279"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2" y="2795"/>
                            <a:ext cx="1051"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69" name="Text Box 42">
                <a:extLst>
                  <a:ext uri="{FF2B5EF4-FFF2-40B4-BE49-F238E27FC236}">
                    <a16:creationId xmlns:a16="http://schemas.microsoft.com/office/drawing/2014/main" id="{F3AB6547-97D0-8C8E-9563-42DBFA51DDCD}"/>
                  </a:ext>
                </a:extLst>
              </p:cNvPr>
              <p:cNvSpPr txBox="1">
                <a:spLocks noChangeArrowheads="1"/>
              </p:cNvSpPr>
              <p:nvPr/>
            </p:nvSpPr>
            <p:spPr bwMode="auto">
              <a:xfrm>
                <a:off x="203" y="1661"/>
                <a:ext cx="22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能量本征值的二级修正</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7370" name="Line 48">
                <a:extLst>
                  <a:ext uri="{FF2B5EF4-FFF2-40B4-BE49-F238E27FC236}">
                    <a16:creationId xmlns:a16="http://schemas.microsoft.com/office/drawing/2014/main" id="{E043DE6E-EA63-6324-9F6B-2D921A5C8D9E}"/>
                  </a:ext>
                </a:extLst>
              </p:cNvPr>
              <p:cNvSpPr>
                <a:spLocks noChangeShapeType="1"/>
              </p:cNvSpPr>
              <p:nvPr/>
            </p:nvSpPr>
            <p:spPr bwMode="auto">
              <a:xfrm>
                <a:off x="204" y="1616"/>
                <a:ext cx="5398" cy="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57364" name="Line 50">
              <a:extLst>
                <a:ext uri="{FF2B5EF4-FFF2-40B4-BE49-F238E27FC236}">
                  <a16:creationId xmlns:a16="http://schemas.microsoft.com/office/drawing/2014/main" id="{D879D9A8-1215-EC38-2B4A-15DD4AD7C239}"/>
                </a:ext>
              </a:extLst>
            </p:cNvPr>
            <p:cNvSpPr>
              <a:spLocks noChangeShapeType="1"/>
            </p:cNvSpPr>
            <p:nvPr/>
          </p:nvSpPr>
          <p:spPr bwMode="auto">
            <a:xfrm>
              <a:off x="158" y="3203"/>
              <a:ext cx="5398" cy="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4" name="Group 58">
            <a:extLst>
              <a:ext uri="{FF2B5EF4-FFF2-40B4-BE49-F238E27FC236}">
                <a16:creationId xmlns:a16="http://schemas.microsoft.com/office/drawing/2014/main" id="{AE10B363-0285-52BF-CF73-7D2463764173}"/>
              </a:ext>
            </a:extLst>
          </p:cNvPr>
          <p:cNvGrpSpPr>
            <a:grpSpLocks/>
          </p:cNvGrpSpPr>
          <p:nvPr/>
        </p:nvGrpSpPr>
        <p:grpSpPr bwMode="auto">
          <a:xfrm>
            <a:off x="4787900" y="2335213"/>
            <a:ext cx="3673475" cy="1069975"/>
            <a:chOff x="3016" y="1471"/>
            <a:chExt cx="2314" cy="674"/>
          </a:xfrm>
        </p:grpSpPr>
        <p:graphicFrame>
          <p:nvGraphicFramePr>
            <p:cNvPr id="57359" name="Object 4">
              <a:extLst>
                <a:ext uri="{FF2B5EF4-FFF2-40B4-BE49-F238E27FC236}">
                  <a16:creationId xmlns:a16="http://schemas.microsoft.com/office/drawing/2014/main" id="{99442FF3-2091-6E6A-B673-E46F8857F8A6}"/>
                </a:ext>
              </a:extLst>
            </p:cNvPr>
            <p:cNvGraphicFramePr>
              <a:graphicFrameLocks noChangeAspect="1"/>
            </p:cNvGraphicFramePr>
            <p:nvPr/>
          </p:nvGraphicFramePr>
          <p:xfrm>
            <a:off x="3833" y="1842"/>
            <a:ext cx="1497" cy="303"/>
          </p:xfrm>
          <a:graphic>
            <a:graphicData uri="http://schemas.openxmlformats.org/presentationml/2006/ole">
              <mc:AlternateContent xmlns:mc="http://schemas.openxmlformats.org/markup-compatibility/2006">
                <mc:Choice xmlns:v="urn:schemas-microsoft-com:vml" Requires="v">
                  <p:oleObj name="公式" r:id="rId10" imgW="1002865" imgH="203112" progId="Equation.3">
                    <p:embed/>
                  </p:oleObj>
                </mc:Choice>
                <mc:Fallback>
                  <p:oleObj name="公式" r:id="rId10" imgW="1002865" imgH="203112"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33" y="1842"/>
                          <a:ext cx="1497" cy="303"/>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0" name="Line 60">
              <a:extLst>
                <a:ext uri="{FF2B5EF4-FFF2-40B4-BE49-F238E27FC236}">
                  <a16:creationId xmlns:a16="http://schemas.microsoft.com/office/drawing/2014/main" id="{CCF4ED68-76DF-0664-F5A2-55AEB757F252}"/>
                </a:ext>
              </a:extLst>
            </p:cNvPr>
            <p:cNvSpPr>
              <a:spLocks noChangeShapeType="1"/>
            </p:cNvSpPr>
            <p:nvPr/>
          </p:nvSpPr>
          <p:spPr bwMode="auto">
            <a:xfrm flipV="1">
              <a:off x="4150" y="1471"/>
              <a:ext cx="0" cy="3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7361" name="Line 61">
              <a:extLst>
                <a:ext uri="{FF2B5EF4-FFF2-40B4-BE49-F238E27FC236}">
                  <a16:creationId xmlns:a16="http://schemas.microsoft.com/office/drawing/2014/main" id="{4C25F181-C206-BBD7-6F5C-1C59951E1559}"/>
                </a:ext>
              </a:extLst>
            </p:cNvPr>
            <p:cNvSpPr>
              <a:spLocks noChangeShapeType="1"/>
            </p:cNvSpPr>
            <p:nvPr/>
          </p:nvSpPr>
          <p:spPr bwMode="auto">
            <a:xfrm flipH="1">
              <a:off x="3016" y="1979"/>
              <a:ext cx="771" cy="1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57356" name="Object 3">
            <a:extLst>
              <a:ext uri="{FF2B5EF4-FFF2-40B4-BE49-F238E27FC236}">
                <a16:creationId xmlns:a16="http://schemas.microsoft.com/office/drawing/2014/main" id="{2E63BDE2-5096-4057-AF3D-4809D642057B}"/>
              </a:ext>
            </a:extLst>
          </p:cNvPr>
          <p:cNvGraphicFramePr>
            <a:graphicFrameLocks noChangeAspect="1"/>
          </p:cNvGraphicFramePr>
          <p:nvPr/>
        </p:nvGraphicFramePr>
        <p:xfrm>
          <a:off x="2100263" y="1836738"/>
          <a:ext cx="4943475" cy="704850"/>
        </p:xfrm>
        <a:graphic>
          <a:graphicData uri="http://schemas.openxmlformats.org/presentationml/2006/ole">
            <mc:AlternateContent xmlns:mc="http://schemas.openxmlformats.org/markup-compatibility/2006">
              <mc:Choice xmlns:v="urn:schemas-microsoft-com:vml" Requires="v">
                <p:oleObj name="公式" r:id="rId12" imgW="2133600" imgH="304800" progId="Equation.3">
                  <p:embed/>
                </p:oleObj>
              </mc:Choice>
              <mc:Fallback>
                <p:oleObj name="公式" r:id="rId12" imgW="2133600" imgH="304800" progId="Equation.3">
                  <p:embed/>
                  <p:pic>
                    <p:nvPicPr>
                      <p:cNvPr id="0"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00263" y="1836738"/>
                        <a:ext cx="49434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7" name="Rectangle 2">
            <a:extLst>
              <a:ext uri="{FF2B5EF4-FFF2-40B4-BE49-F238E27FC236}">
                <a16:creationId xmlns:a16="http://schemas.microsoft.com/office/drawing/2014/main" id="{44FC5C93-6576-8C58-72D0-DA44D2DC3CC3}"/>
              </a:ext>
            </a:extLst>
          </p:cNvPr>
          <p:cNvSpPr txBox="1">
            <a:spLocks noRot="1" noChangeArrowheads="1"/>
          </p:cNvSpPr>
          <p:nvPr/>
        </p:nvSpPr>
        <p:spPr bwMode="auto">
          <a:xfrm>
            <a:off x="0" y="333375"/>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70000"/>
              </a:lnSpc>
              <a:spcBef>
                <a:spcPct val="0"/>
              </a:spcBef>
              <a:buFontTx/>
              <a:buNone/>
            </a:pP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sp>
        <p:nvSpPr>
          <p:cNvPr id="57358" name="灯片编号占位符 5">
            <a:extLst>
              <a:ext uri="{FF2B5EF4-FFF2-40B4-BE49-F238E27FC236}">
                <a16:creationId xmlns:a16="http://schemas.microsoft.com/office/drawing/2014/main" id="{955CE902-2AED-273E-E63B-02F06601D1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40B4CAE-7D03-4CC1-8462-1D3B5CD4941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938030"/>
                                        </p:tgtEl>
                                        <p:attrNameLst>
                                          <p:attrName>style.visibility</p:attrName>
                                        </p:attrNameLst>
                                      </p:cBhvr>
                                      <p:to>
                                        <p:strVal val="visible"/>
                                      </p:to>
                                    </p:set>
                                    <p:animEffect transition="in" filter="dissolve">
                                      <p:cBhvr>
                                        <p:cTn id="15" dur="500"/>
                                        <p:tgtEl>
                                          <p:spTgt spid="938030"/>
                                        </p:tgtEl>
                                      </p:cBhvr>
                                    </p:animEffect>
                                  </p:childTnLst>
                                </p:cTn>
                              </p:par>
                              <p:par>
                                <p:cTn id="16" presetID="9" presetClass="entr" presetSubtype="0" fill="hold" nodeType="withEffect">
                                  <p:stCondLst>
                                    <p:cond delay="0"/>
                                  </p:stCondLst>
                                  <p:childTnLst>
                                    <p:set>
                                      <p:cBhvr>
                                        <p:cTn id="17" dur="1" fill="hold">
                                          <p:stCondLst>
                                            <p:cond delay="0"/>
                                          </p:stCondLst>
                                        </p:cTn>
                                        <p:tgtEl>
                                          <p:spTgt spid="938031"/>
                                        </p:tgtEl>
                                        <p:attrNameLst>
                                          <p:attrName>style.visibility</p:attrName>
                                        </p:attrNameLst>
                                      </p:cBhvr>
                                      <p:to>
                                        <p:strVal val="visible"/>
                                      </p:to>
                                    </p:set>
                                    <p:animEffect transition="in" filter="dissolve">
                                      <p:cBhvr>
                                        <p:cTn id="18" dur="500"/>
                                        <p:tgtEl>
                                          <p:spTgt spid="9380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938035"/>
                                        </p:tgtEl>
                                        <p:attrNameLst>
                                          <p:attrName>style.visibility</p:attrName>
                                        </p:attrNameLst>
                                      </p:cBhvr>
                                      <p:to>
                                        <p:strVal val="visible"/>
                                      </p:to>
                                    </p:set>
                                    <p:animEffect transition="in" filter="dissolve">
                                      <p:cBhvr>
                                        <p:cTn id="23" dur="500"/>
                                        <p:tgtEl>
                                          <p:spTgt spid="938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8035" grpId="0" animBg="1"/>
      <p:bldP spid="9380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E13D6DB-CAA9-4B8F-940B-A32D36A5E6CF}"/>
              </a:ext>
            </a:extLst>
          </p:cNvPr>
          <p:cNvSpPr>
            <a:spLocks noChangeArrowheads="1"/>
          </p:cNvSpPr>
          <p:nvPr/>
        </p:nvSpPr>
        <p:spPr bwMode="auto">
          <a:xfrm>
            <a:off x="2005013" y="2017713"/>
            <a:ext cx="5113337" cy="6477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8371" name="Object 2">
            <a:extLst>
              <a:ext uri="{FF2B5EF4-FFF2-40B4-BE49-F238E27FC236}">
                <a16:creationId xmlns:a16="http://schemas.microsoft.com/office/drawing/2014/main" id="{2CD4E65F-F86D-01AF-2F1B-19834FB3FC28}"/>
              </a:ext>
            </a:extLst>
          </p:cNvPr>
          <p:cNvGraphicFramePr>
            <a:graphicFrameLocks noChangeAspect="1"/>
          </p:cNvGraphicFramePr>
          <p:nvPr/>
        </p:nvGraphicFramePr>
        <p:xfrm>
          <a:off x="2089150" y="1990725"/>
          <a:ext cx="4945063" cy="704850"/>
        </p:xfrm>
        <a:graphic>
          <a:graphicData uri="http://schemas.openxmlformats.org/presentationml/2006/ole">
            <mc:AlternateContent xmlns:mc="http://schemas.openxmlformats.org/markup-compatibility/2006">
              <mc:Choice xmlns:v="urn:schemas-microsoft-com:vml" Requires="v">
                <p:oleObj name="公式" r:id="rId2" imgW="2133600" imgH="304800" progId="Equation.3">
                  <p:embed/>
                </p:oleObj>
              </mc:Choice>
              <mc:Fallback>
                <p:oleObj name="公式" r:id="rId2" imgW="2133600" imgH="304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50" y="1990725"/>
                        <a:ext cx="494506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2" name="Text Box 9">
            <a:extLst>
              <a:ext uri="{FF2B5EF4-FFF2-40B4-BE49-F238E27FC236}">
                <a16:creationId xmlns:a16="http://schemas.microsoft.com/office/drawing/2014/main" id="{16785730-8620-B44E-9A5A-EE5E3004DFC9}"/>
              </a:ext>
            </a:extLst>
          </p:cNvPr>
          <p:cNvSpPr txBox="1">
            <a:spLocks noChangeArrowheads="1"/>
          </p:cNvSpPr>
          <p:nvPr/>
        </p:nvSpPr>
        <p:spPr bwMode="auto">
          <a:xfrm>
            <a:off x="468313" y="1446213"/>
            <a:ext cx="3895725"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能量本征值的一级修正为：</a:t>
            </a:r>
          </a:p>
        </p:txBody>
      </p:sp>
      <p:sp>
        <p:nvSpPr>
          <p:cNvPr id="58373" name="Rectangle 10">
            <a:extLst>
              <a:ext uri="{FF2B5EF4-FFF2-40B4-BE49-F238E27FC236}">
                <a16:creationId xmlns:a16="http://schemas.microsoft.com/office/drawing/2014/main" id="{FF3A3FED-9872-603C-8A77-AD60DD01AA78}"/>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graphicFrame>
        <p:nvGraphicFramePr>
          <p:cNvPr id="1120284" name="Object 3">
            <a:extLst>
              <a:ext uri="{FF2B5EF4-FFF2-40B4-BE49-F238E27FC236}">
                <a16:creationId xmlns:a16="http://schemas.microsoft.com/office/drawing/2014/main" id="{5FE0AB5A-26DC-8D44-951D-3442E683CE6C}"/>
              </a:ext>
            </a:extLst>
          </p:cNvPr>
          <p:cNvGraphicFramePr>
            <a:graphicFrameLocks noChangeAspect="1"/>
          </p:cNvGraphicFramePr>
          <p:nvPr/>
        </p:nvGraphicFramePr>
        <p:xfrm>
          <a:off x="3419475" y="4443413"/>
          <a:ext cx="5076825" cy="715962"/>
        </p:xfrm>
        <a:graphic>
          <a:graphicData uri="http://schemas.openxmlformats.org/presentationml/2006/ole">
            <mc:AlternateContent xmlns:mc="http://schemas.openxmlformats.org/markup-compatibility/2006">
              <mc:Choice xmlns:v="urn:schemas-microsoft-com:vml" Requires="v">
                <p:oleObj name="公式" r:id="rId4" imgW="2159000" imgH="304800" progId="Equation.3">
                  <p:embed/>
                </p:oleObj>
              </mc:Choice>
              <mc:Fallback>
                <p:oleObj name="公式" r:id="rId4" imgW="2159000" imgH="304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4443413"/>
                        <a:ext cx="507682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0285" name="Object 4">
            <a:extLst>
              <a:ext uri="{FF2B5EF4-FFF2-40B4-BE49-F238E27FC236}">
                <a16:creationId xmlns:a16="http://schemas.microsoft.com/office/drawing/2014/main" id="{C9DAA30A-6BA5-E62F-4584-A032B01AE809}"/>
              </a:ext>
            </a:extLst>
          </p:cNvPr>
          <p:cNvGraphicFramePr>
            <a:graphicFrameLocks noChangeAspect="1"/>
          </p:cNvGraphicFramePr>
          <p:nvPr/>
        </p:nvGraphicFramePr>
        <p:xfrm>
          <a:off x="3419475" y="5380038"/>
          <a:ext cx="1957388" cy="433387"/>
        </p:xfrm>
        <a:graphic>
          <a:graphicData uri="http://schemas.openxmlformats.org/presentationml/2006/ole">
            <mc:AlternateContent xmlns:mc="http://schemas.openxmlformats.org/markup-compatibility/2006">
              <mc:Choice xmlns:v="urn:schemas-microsoft-com:vml" Requires="v">
                <p:oleObj name="公式" r:id="rId6" imgW="799753" imgH="177723" progId="Equation.3">
                  <p:embed/>
                </p:oleObj>
              </mc:Choice>
              <mc:Fallback>
                <p:oleObj name="公式" r:id="rId6" imgW="799753" imgH="177723"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5380038"/>
                        <a:ext cx="19573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0">
            <a:extLst>
              <a:ext uri="{FF2B5EF4-FFF2-40B4-BE49-F238E27FC236}">
                <a16:creationId xmlns:a16="http://schemas.microsoft.com/office/drawing/2014/main" id="{84D9A202-424A-FF9F-9AA3-AF12B66FC20F}"/>
              </a:ext>
            </a:extLst>
          </p:cNvPr>
          <p:cNvGrpSpPr>
            <a:grpSpLocks/>
          </p:cNvGrpSpPr>
          <p:nvPr/>
        </p:nvGrpSpPr>
        <p:grpSpPr bwMode="auto">
          <a:xfrm>
            <a:off x="3714750" y="2830513"/>
            <a:ext cx="3279775" cy="1492250"/>
            <a:chOff x="2308" y="1989"/>
            <a:chExt cx="2066" cy="940"/>
          </a:xfrm>
        </p:grpSpPr>
        <p:graphicFrame>
          <p:nvGraphicFramePr>
            <p:cNvPr id="58382" name="Object 6">
              <a:extLst>
                <a:ext uri="{FF2B5EF4-FFF2-40B4-BE49-F238E27FC236}">
                  <a16:creationId xmlns:a16="http://schemas.microsoft.com/office/drawing/2014/main" id="{201A2B1F-5E62-B6F9-E42F-9ED04861A103}"/>
                </a:ext>
              </a:extLst>
            </p:cNvPr>
            <p:cNvGraphicFramePr>
              <a:graphicFrameLocks noChangeAspect="1"/>
            </p:cNvGraphicFramePr>
            <p:nvPr/>
          </p:nvGraphicFramePr>
          <p:xfrm>
            <a:off x="2308" y="2478"/>
            <a:ext cx="2066" cy="451"/>
          </p:xfrm>
          <a:graphic>
            <a:graphicData uri="http://schemas.openxmlformats.org/presentationml/2006/ole">
              <mc:AlternateContent xmlns:mc="http://schemas.openxmlformats.org/markup-compatibility/2006">
                <mc:Choice xmlns:v="urn:schemas-microsoft-com:vml" Requires="v">
                  <p:oleObj name="公式" r:id="rId8" imgW="1396394" imgH="304668" progId="Equation.3">
                    <p:embed/>
                  </p:oleObj>
                </mc:Choice>
                <mc:Fallback>
                  <p:oleObj name="公式" r:id="rId8" imgW="1396394" imgH="304668"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8" y="2478"/>
                          <a:ext cx="2066"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3" name="AutoShape 32">
              <a:extLst>
                <a:ext uri="{FF2B5EF4-FFF2-40B4-BE49-F238E27FC236}">
                  <a16:creationId xmlns:a16="http://schemas.microsoft.com/office/drawing/2014/main" id="{4F4A06DA-9905-675E-9FD8-AA11CC83A071}"/>
                </a:ext>
              </a:extLst>
            </p:cNvPr>
            <p:cNvSpPr>
              <a:spLocks noChangeArrowheads="1"/>
            </p:cNvSpPr>
            <p:nvPr/>
          </p:nvSpPr>
          <p:spPr bwMode="auto">
            <a:xfrm>
              <a:off x="3152" y="1989"/>
              <a:ext cx="227" cy="514"/>
            </a:xfrm>
            <a:prstGeom prst="downArrow">
              <a:avLst>
                <a:gd name="adj1" fmla="val 58593"/>
                <a:gd name="adj2" fmla="val 39206"/>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 name="Group 33">
            <a:extLst>
              <a:ext uri="{FF2B5EF4-FFF2-40B4-BE49-F238E27FC236}">
                <a16:creationId xmlns:a16="http://schemas.microsoft.com/office/drawing/2014/main" id="{889B3D54-565B-E811-3196-B7DA20721CA7}"/>
              </a:ext>
            </a:extLst>
          </p:cNvPr>
          <p:cNvGrpSpPr>
            <a:grpSpLocks/>
          </p:cNvGrpSpPr>
          <p:nvPr/>
        </p:nvGrpSpPr>
        <p:grpSpPr bwMode="auto">
          <a:xfrm>
            <a:off x="1160463" y="3011488"/>
            <a:ext cx="3816350" cy="481012"/>
            <a:chOff x="745" y="2206"/>
            <a:chExt cx="2404" cy="303"/>
          </a:xfrm>
        </p:grpSpPr>
        <p:graphicFrame>
          <p:nvGraphicFramePr>
            <p:cNvPr id="58380" name="Object 5">
              <a:extLst>
                <a:ext uri="{FF2B5EF4-FFF2-40B4-BE49-F238E27FC236}">
                  <a16:creationId xmlns:a16="http://schemas.microsoft.com/office/drawing/2014/main" id="{50C08FE0-FA11-A38E-9BD5-4B9FCDC934AF}"/>
                </a:ext>
              </a:extLst>
            </p:cNvPr>
            <p:cNvGraphicFramePr>
              <a:graphicFrameLocks noChangeAspect="1"/>
            </p:cNvGraphicFramePr>
            <p:nvPr/>
          </p:nvGraphicFramePr>
          <p:xfrm>
            <a:off x="745" y="2206"/>
            <a:ext cx="1497" cy="303"/>
          </p:xfrm>
          <a:graphic>
            <a:graphicData uri="http://schemas.openxmlformats.org/presentationml/2006/ole">
              <mc:AlternateContent xmlns:mc="http://schemas.openxmlformats.org/markup-compatibility/2006">
                <mc:Choice xmlns:v="urn:schemas-microsoft-com:vml" Requires="v">
                  <p:oleObj name="公式" r:id="rId10" imgW="1002865" imgH="203112" progId="Equation.3">
                    <p:embed/>
                  </p:oleObj>
                </mc:Choice>
                <mc:Fallback>
                  <p:oleObj name="公式" r:id="rId10" imgW="1002865" imgH="203112"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5" y="2206"/>
                          <a:ext cx="1497" cy="303"/>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1" name="Line 35">
              <a:extLst>
                <a:ext uri="{FF2B5EF4-FFF2-40B4-BE49-F238E27FC236}">
                  <a16:creationId xmlns:a16="http://schemas.microsoft.com/office/drawing/2014/main" id="{2E2AA51D-E5E5-7DBB-4F03-C2C699267A28}"/>
                </a:ext>
              </a:extLst>
            </p:cNvPr>
            <p:cNvSpPr>
              <a:spLocks noChangeShapeType="1"/>
            </p:cNvSpPr>
            <p:nvPr/>
          </p:nvSpPr>
          <p:spPr bwMode="auto">
            <a:xfrm>
              <a:off x="2242" y="2357"/>
              <a:ext cx="907"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58378" name="Rectangle 2">
            <a:extLst>
              <a:ext uri="{FF2B5EF4-FFF2-40B4-BE49-F238E27FC236}">
                <a16:creationId xmlns:a16="http://schemas.microsoft.com/office/drawing/2014/main" id="{D8FE70B2-086D-178C-3DBF-83ED444FE8EA}"/>
              </a:ext>
            </a:extLst>
          </p:cNvPr>
          <p:cNvSpPr txBox="1">
            <a:spLocks noRot="1" noChangeArrowheads="1"/>
          </p:cNvSpPr>
          <p:nvPr/>
        </p:nvSpPr>
        <p:spPr bwMode="auto">
          <a:xfrm>
            <a:off x="0" y="333375"/>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70000"/>
              </a:lnSpc>
              <a:spcBef>
                <a:spcPct val="0"/>
              </a:spcBef>
              <a:buFontTx/>
              <a:buNone/>
            </a:pPr>
            <a:r>
              <a:rPr lang="zh-CN" altLang="en-US" sz="36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周期势场下对电子能级（能量本征值）修正</a:t>
            </a:r>
          </a:p>
        </p:txBody>
      </p:sp>
      <p:sp>
        <p:nvSpPr>
          <p:cNvPr id="58379" name="灯片编号占位符 5">
            <a:extLst>
              <a:ext uri="{FF2B5EF4-FFF2-40B4-BE49-F238E27FC236}">
                <a16:creationId xmlns:a16="http://schemas.microsoft.com/office/drawing/2014/main" id="{0429C77E-B2C2-92FA-E955-2CC1E3AD2B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FAFE02C-C27B-431F-8B55-EF86C8BF69DD}"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43</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To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0284"/>
                                        </p:tgtEl>
                                        <p:attrNameLst>
                                          <p:attrName>style.visibility</p:attrName>
                                        </p:attrNameLst>
                                      </p:cBhvr>
                                      <p:to>
                                        <p:strVal val="visible"/>
                                      </p:to>
                                    </p:set>
                                    <p:animEffect transition="in" filter="dissolve">
                                      <p:cBhvr>
                                        <p:cTn id="17" dur="500"/>
                                        <p:tgtEl>
                                          <p:spTgt spid="11202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20285"/>
                                        </p:tgtEl>
                                        <p:attrNameLst>
                                          <p:attrName>style.visibility</p:attrName>
                                        </p:attrNameLst>
                                      </p:cBhvr>
                                      <p:to>
                                        <p:strVal val="visible"/>
                                      </p:to>
                                    </p:set>
                                    <p:animEffect transition="in" filter="dissolve">
                                      <p:cBhvr>
                                        <p:cTn id="22" dur="500"/>
                                        <p:tgtEl>
                                          <p:spTgt spid="1120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6">
            <a:extLst>
              <a:ext uri="{FF2B5EF4-FFF2-40B4-BE49-F238E27FC236}">
                <a16:creationId xmlns:a16="http://schemas.microsoft.com/office/drawing/2014/main" id="{F1FC3853-7F11-7FB5-F19C-A750CCA7A222}"/>
              </a:ext>
            </a:extLst>
          </p:cNvPr>
          <p:cNvGraphicFramePr>
            <a:graphicFrameLocks noChangeAspect="1"/>
          </p:cNvGraphicFramePr>
          <p:nvPr/>
        </p:nvGraphicFramePr>
        <p:xfrm>
          <a:off x="2297113" y="1838325"/>
          <a:ext cx="4945062" cy="704850"/>
        </p:xfrm>
        <a:graphic>
          <a:graphicData uri="http://schemas.openxmlformats.org/presentationml/2006/ole">
            <mc:AlternateContent xmlns:mc="http://schemas.openxmlformats.org/markup-compatibility/2006">
              <mc:Choice xmlns:v="urn:schemas-microsoft-com:vml" Requires="v">
                <p:oleObj name="公式" r:id="rId2" imgW="2133600" imgH="304800" progId="Equation.3">
                  <p:embed/>
                </p:oleObj>
              </mc:Choice>
              <mc:Fallback>
                <p:oleObj name="公式" r:id="rId2" imgW="2133600" imgH="3048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13" y="1838325"/>
                        <a:ext cx="4945062" cy="7048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5" name="Object 4">
            <a:extLst>
              <a:ext uri="{FF2B5EF4-FFF2-40B4-BE49-F238E27FC236}">
                <a16:creationId xmlns:a16="http://schemas.microsoft.com/office/drawing/2014/main" id="{8A9B60C0-EDA9-8BF1-30AD-50B62E1E49EE}"/>
              </a:ext>
            </a:extLst>
          </p:cNvPr>
          <p:cNvGraphicFramePr>
            <a:graphicFrameLocks noChangeAspect="1"/>
          </p:cNvGraphicFramePr>
          <p:nvPr/>
        </p:nvGraphicFramePr>
        <p:xfrm>
          <a:off x="2268538" y="5427663"/>
          <a:ext cx="3816350" cy="1289050"/>
        </p:xfrm>
        <a:graphic>
          <a:graphicData uri="http://schemas.openxmlformats.org/presentationml/2006/ole">
            <mc:AlternateContent xmlns:mc="http://schemas.openxmlformats.org/markup-compatibility/2006">
              <mc:Choice xmlns:v="urn:schemas-microsoft-com:vml" Requires="v">
                <p:oleObj name="公式" r:id="rId4" imgW="1498600" imgH="508000" progId="Equation.3">
                  <p:embed/>
                </p:oleObj>
              </mc:Choice>
              <mc:Fallback>
                <p:oleObj name="公式" r:id="rId4" imgW="1498600" imgH="508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5427663"/>
                        <a:ext cx="3816350" cy="1289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1310" name="Rectangle 30">
            <a:extLst>
              <a:ext uri="{FF2B5EF4-FFF2-40B4-BE49-F238E27FC236}">
                <a16:creationId xmlns:a16="http://schemas.microsoft.com/office/drawing/2014/main" id="{AA3650B9-231B-F55B-F1BA-F9E4884B1084}"/>
              </a:ext>
            </a:extLst>
          </p:cNvPr>
          <p:cNvSpPr>
            <a:spLocks noChangeArrowheads="1"/>
          </p:cNvSpPr>
          <p:nvPr/>
        </p:nvSpPr>
        <p:spPr bwMode="auto">
          <a:xfrm>
            <a:off x="2268538" y="3068638"/>
            <a:ext cx="3455987" cy="11525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397" name="Rectangle 5">
            <a:extLst>
              <a:ext uri="{FF2B5EF4-FFF2-40B4-BE49-F238E27FC236}">
                <a16:creationId xmlns:a16="http://schemas.microsoft.com/office/drawing/2014/main" id="{B1027A45-DBBA-9FD6-C7CF-1EEB94DF8800}"/>
              </a:ext>
            </a:extLst>
          </p:cNvPr>
          <p:cNvSpPr>
            <a:spLocks noChangeArrowheads="1"/>
          </p:cNvSpPr>
          <p:nvPr/>
        </p:nvSpPr>
        <p:spPr bwMode="auto">
          <a:xfrm>
            <a:off x="0" y="310673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398" name="Rectangle 13">
            <a:extLst>
              <a:ext uri="{FF2B5EF4-FFF2-40B4-BE49-F238E27FC236}">
                <a16:creationId xmlns:a16="http://schemas.microsoft.com/office/drawing/2014/main" id="{16CC9E42-6BD2-FC61-BE2B-A882FD7E3F66}"/>
              </a:ext>
            </a:extLst>
          </p:cNvPr>
          <p:cNvSpPr>
            <a:spLocks noChangeArrowheads="1"/>
          </p:cNvSpPr>
          <p:nvPr/>
        </p:nvSpPr>
        <p:spPr bwMode="auto">
          <a:xfrm>
            <a:off x="0" y="310673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399" name="Rectangle 7">
            <a:extLst>
              <a:ext uri="{FF2B5EF4-FFF2-40B4-BE49-F238E27FC236}">
                <a16:creationId xmlns:a16="http://schemas.microsoft.com/office/drawing/2014/main" id="{F74A5AF5-9FEF-D013-A980-57977D42E5AE}"/>
              </a:ext>
            </a:extLst>
          </p:cNvPr>
          <p:cNvSpPr>
            <a:spLocks noChangeArrowheads="1"/>
          </p:cNvSpPr>
          <p:nvPr/>
        </p:nvSpPr>
        <p:spPr bwMode="auto">
          <a:xfrm>
            <a:off x="0" y="30924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400" name="Text Box 9">
            <a:extLst>
              <a:ext uri="{FF2B5EF4-FFF2-40B4-BE49-F238E27FC236}">
                <a16:creationId xmlns:a16="http://schemas.microsoft.com/office/drawing/2014/main" id="{E4115974-2CB8-F5FB-FAE6-1F4075BDEA36}"/>
              </a:ext>
            </a:extLst>
          </p:cNvPr>
          <p:cNvSpPr txBox="1">
            <a:spLocks noChangeArrowheads="1"/>
          </p:cNvSpPr>
          <p:nvPr/>
        </p:nvSpPr>
        <p:spPr bwMode="auto">
          <a:xfrm>
            <a:off x="468313" y="1309688"/>
            <a:ext cx="3570287"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能量本征值的一级修正</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9401" name="Rectangle 10">
            <a:extLst>
              <a:ext uri="{FF2B5EF4-FFF2-40B4-BE49-F238E27FC236}">
                <a16:creationId xmlns:a16="http://schemas.microsoft.com/office/drawing/2014/main" id="{C8A69C6D-1DCB-4165-EDB0-523AA9C21663}"/>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402" name="Rectangle 11">
            <a:extLst>
              <a:ext uri="{FF2B5EF4-FFF2-40B4-BE49-F238E27FC236}">
                <a16:creationId xmlns:a16="http://schemas.microsoft.com/office/drawing/2014/main" id="{CE1E049C-522C-3A22-1B14-1F43EE62F4CF}"/>
              </a:ext>
            </a:extLst>
          </p:cNvPr>
          <p:cNvSpPr>
            <a:spLocks noChangeArrowheads="1"/>
          </p:cNvSpPr>
          <p:nvPr/>
        </p:nvSpPr>
        <p:spPr bwMode="auto">
          <a:xfrm>
            <a:off x="0" y="4254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403" name="Rectangle 12">
            <a:extLst>
              <a:ext uri="{FF2B5EF4-FFF2-40B4-BE49-F238E27FC236}">
                <a16:creationId xmlns:a16="http://schemas.microsoft.com/office/drawing/2014/main" id="{01061E37-42DD-D34E-DE03-4C89ED145C01}"/>
              </a:ext>
            </a:extLst>
          </p:cNvPr>
          <p:cNvSpPr>
            <a:spLocks noChangeArrowheads="1"/>
          </p:cNvSpPr>
          <p:nvPr/>
        </p:nvSpPr>
        <p:spPr bwMode="auto">
          <a:xfrm>
            <a:off x="0" y="7302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404" name="Rectangle 13">
            <a:extLst>
              <a:ext uri="{FF2B5EF4-FFF2-40B4-BE49-F238E27FC236}">
                <a16:creationId xmlns:a16="http://schemas.microsoft.com/office/drawing/2014/main" id="{6E87A4A8-541B-EC4F-3D7B-E9C3004CB84C}"/>
              </a:ext>
            </a:extLst>
          </p:cNvPr>
          <p:cNvSpPr>
            <a:spLocks noChangeArrowheads="1"/>
          </p:cNvSpPr>
          <p:nvPr/>
        </p:nvSpPr>
        <p:spPr bwMode="auto">
          <a:xfrm>
            <a:off x="0" y="7302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9405" name="Object 6">
            <a:extLst>
              <a:ext uri="{FF2B5EF4-FFF2-40B4-BE49-F238E27FC236}">
                <a16:creationId xmlns:a16="http://schemas.microsoft.com/office/drawing/2014/main" id="{C538BA53-F289-7183-2091-ED14AACB12F4}"/>
              </a:ext>
            </a:extLst>
          </p:cNvPr>
          <p:cNvGraphicFramePr>
            <a:graphicFrameLocks noChangeAspect="1"/>
          </p:cNvGraphicFramePr>
          <p:nvPr/>
        </p:nvGraphicFramePr>
        <p:xfrm>
          <a:off x="2284413" y="2967038"/>
          <a:ext cx="3168650" cy="1254125"/>
        </p:xfrm>
        <a:graphic>
          <a:graphicData uri="http://schemas.openxmlformats.org/presentationml/2006/ole">
            <mc:AlternateContent xmlns:mc="http://schemas.openxmlformats.org/markup-compatibility/2006">
              <mc:Choice xmlns:v="urn:schemas-microsoft-com:vml" Requires="v">
                <p:oleObj name="公式" r:id="rId6" imgW="1371600" imgH="546100" progId="Equation.3">
                  <p:embed/>
                </p:oleObj>
              </mc:Choice>
              <mc:Fallback>
                <p:oleObj name="公式" r:id="rId6" imgW="1371600" imgH="546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4413" y="2967038"/>
                        <a:ext cx="31686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6" name="Object 8">
            <a:extLst>
              <a:ext uri="{FF2B5EF4-FFF2-40B4-BE49-F238E27FC236}">
                <a16:creationId xmlns:a16="http://schemas.microsoft.com/office/drawing/2014/main" id="{3BB0F076-3289-A029-9B78-39D2ED0BE357}"/>
              </a:ext>
            </a:extLst>
          </p:cNvPr>
          <p:cNvGraphicFramePr>
            <a:graphicFrameLocks noChangeAspect="1"/>
          </p:cNvGraphicFramePr>
          <p:nvPr/>
        </p:nvGraphicFramePr>
        <p:xfrm>
          <a:off x="4197350" y="4249738"/>
          <a:ext cx="519113" cy="692150"/>
        </p:xfrm>
        <a:graphic>
          <a:graphicData uri="http://schemas.openxmlformats.org/presentationml/2006/ole">
            <mc:AlternateContent xmlns:mc="http://schemas.openxmlformats.org/markup-compatibility/2006">
              <mc:Choice xmlns:v="urn:schemas-microsoft-com:vml" Requires="v">
                <p:oleObj name="公式" r:id="rId8" imgW="253890" imgH="342751" progId="Equation.3">
                  <p:embed/>
                </p:oleObj>
              </mc:Choice>
              <mc:Fallback>
                <p:oleObj name="公式" r:id="rId8" imgW="253890" imgH="342751"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7350" y="4249738"/>
                        <a:ext cx="5191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7" name="Rectangle 10">
            <a:extLst>
              <a:ext uri="{FF2B5EF4-FFF2-40B4-BE49-F238E27FC236}">
                <a16:creationId xmlns:a16="http://schemas.microsoft.com/office/drawing/2014/main" id="{BE7B007D-188A-0828-F72C-220C87381107}"/>
              </a:ext>
            </a:extLst>
          </p:cNvPr>
          <p:cNvSpPr>
            <a:spLocks noChangeArrowheads="1"/>
          </p:cNvSpPr>
          <p:nvPr/>
        </p:nvSpPr>
        <p:spPr bwMode="auto">
          <a:xfrm>
            <a:off x="4572000" y="4318000"/>
            <a:ext cx="4373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代表积分中不包括 </a:t>
            </a:r>
            <a:r>
              <a:rPr lang="en-US" altLang="zh-CN" sz="2400" b="1" i="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这一项</a:t>
            </a:r>
            <a:r>
              <a:rPr lang="zh-CN" altLang="en-US" sz="20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40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408" name="Rectangle 11">
            <a:extLst>
              <a:ext uri="{FF2B5EF4-FFF2-40B4-BE49-F238E27FC236}">
                <a16:creationId xmlns:a16="http://schemas.microsoft.com/office/drawing/2014/main" id="{C0E8B920-85F5-2B34-3405-A8EBC9036760}"/>
              </a:ext>
            </a:extLst>
          </p:cNvPr>
          <p:cNvSpPr>
            <a:spLocks noChangeArrowheads="1"/>
          </p:cNvSpPr>
          <p:nvPr/>
        </p:nvSpPr>
        <p:spPr bwMode="auto">
          <a:xfrm>
            <a:off x="0" y="4340225"/>
            <a:ext cx="2351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非简并</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：不存在</a:t>
            </a:r>
          </a:p>
        </p:txBody>
      </p:sp>
      <p:graphicFrame>
        <p:nvGraphicFramePr>
          <p:cNvPr id="59409" name="Object 12">
            <a:extLst>
              <a:ext uri="{FF2B5EF4-FFF2-40B4-BE49-F238E27FC236}">
                <a16:creationId xmlns:a16="http://schemas.microsoft.com/office/drawing/2014/main" id="{028FBEF1-AB0F-AECD-9CCF-65A90E46B66A}"/>
              </a:ext>
            </a:extLst>
          </p:cNvPr>
          <p:cNvGraphicFramePr>
            <a:graphicFrameLocks noChangeAspect="1"/>
          </p:cNvGraphicFramePr>
          <p:nvPr/>
        </p:nvGraphicFramePr>
        <p:xfrm>
          <a:off x="2268538" y="4292600"/>
          <a:ext cx="1668462" cy="569913"/>
        </p:xfrm>
        <a:graphic>
          <a:graphicData uri="http://schemas.openxmlformats.org/presentationml/2006/ole">
            <mc:AlternateContent xmlns:mc="http://schemas.openxmlformats.org/markup-compatibility/2006">
              <mc:Choice xmlns:v="urn:schemas-microsoft-com:vml" Requires="v">
                <p:oleObj name="公式" r:id="rId10" imgW="812447" imgH="279279" progId="Equation.3">
                  <p:embed/>
                </p:oleObj>
              </mc:Choice>
              <mc:Fallback>
                <p:oleObj name="公式" r:id="rId10" imgW="812447" imgH="279279"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4292600"/>
                        <a:ext cx="1668462"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10" name="Text Box 19">
            <a:extLst>
              <a:ext uri="{FF2B5EF4-FFF2-40B4-BE49-F238E27FC236}">
                <a16:creationId xmlns:a16="http://schemas.microsoft.com/office/drawing/2014/main" id="{270CA697-EE6A-86CA-5009-BA27DF2CDB88}"/>
              </a:ext>
            </a:extLst>
          </p:cNvPr>
          <p:cNvSpPr txBox="1">
            <a:spLocks noChangeArrowheads="1"/>
          </p:cNvSpPr>
          <p:nvPr/>
        </p:nvSpPr>
        <p:spPr bwMode="auto">
          <a:xfrm>
            <a:off x="463550" y="2646363"/>
            <a:ext cx="3568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能量本征值的二级修正</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59411" name="Group 20">
            <a:extLst>
              <a:ext uri="{FF2B5EF4-FFF2-40B4-BE49-F238E27FC236}">
                <a16:creationId xmlns:a16="http://schemas.microsoft.com/office/drawing/2014/main" id="{3D5ACB59-1798-486B-E179-8C9F3F7DA570}"/>
              </a:ext>
            </a:extLst>
          </p:cNvPr>
          <p:cNvGrpSpPr>
            <a:grpSpLocks/>
          </p:cNvGrpSpPr>
          <p:nvPr/>
        </p:nvGrpSpPr>
        <p:grpSpPr bwMode="auto">
          <a:xfrm>
            <a:off x="4787900" y="2335213"/>
            <a:ext cx="3673475" cy="1069975"/>
            <a:chOff x="3016" y="1471"/>
            <a:chExt cx="2314" cy="674"/>
          </a:xfrm>
        </p:grpSpPr>
        <p:sp>
          <p:nvSpPr>
            <p:cNvPr id="59418" name="Line 22">
              <a:extLst>
                <a:ext uri="{FF2B5EF4-FFF2-40B4-BE49-F238E27FC236}">
                  <a16:creationId xmlns:a16="http://schemas.microsoft.com/office/drawing/2014/main" id="{2119A7D9-28C8-EEAD-3A6E-98F30E04E642}"/>
                </a:ext>
              </a:extLst>
            </p:cNvPr>
            <p:cNvSpPr>
              <a:spLocks noChangeShapeType="1"/>
            </p:cNvSpPr>
            <p:nvPr/>
          </p:nvSpPr>
          <p:spPr bwMode="auto">
            <a:xfrm flipV="1">
              <a:off x="4150" y="1471"/>
              <a:ext cx="0" cy="3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9419" name="Line 23">
              <a:extLst>
                <a:ext uri="{FF2B5EF4-FFF2-40B4-BE49-F238E27FC236}">
                  <a16:creationId xmlns:a16="http://schemas.microsoft.com/office/drawing/2014/main" id="{6E9BCDB9-EFCA-2687-6B65-B4639C32AE4A}"/>
                </a:ext>
              </a:extLst>
            </p:cNvPr>
            <p:cNvSpPr>
              <a:spLocks noChangeShapeType="1"/>
            </p:cNvSpPr>
            <p:nvPr/>
          </p:nvSpPr>
          <p:spPr bwMode="auto">
            <a:xfrm flipH="1">
              <a:off x="3016" y="1979"/>
              <a:ext cx="771" cy="1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aphicFrame>
          <p:nvGraphicFramePr>
            <p:cNvPr id="59420" name="Object 7">
              <a:extLst>
                <a:ext uri="{FF2B5EF4-FFF2-40B4-BE49-F238E27FC236}">
                  <a16:creationId xmlns:a16="http://schemas.microsoft.com/office/drawing/2014/main" id="{964D5BD8-2842-D647-A2F0-714FF9F37AEC}"/>
                </a:ext>
              </a:extLst>
            </p:cNvPr>
            <p:cNvGraphicFramePr>
              <a:graphicFrameLocks noChangeAspect="1"/>
            </p:cNvGraphicFramePr>
            <p:nvPr/>
          </p:nvGraphicFramePr>
          <p:xfrm>
            <a:off x="3833" y="1842"/>
            <a:ext cx="1497" cy="303"/>
          </p:xfrm>
          <a:graphic>
            <a:graphicData uri="http://schemas.openxmlformats.org/presentationml/2006/ole">
              <mc:AlternateContent xmlns:mc="http://schemas.openxmlformats.org/markup-compatibility/2006">
                <mc:Choice xmlns:v="urn:schemas-microsoft-com:vml" Requires="v">
                  <p:oleObj name="公式" r:id="rId12" imgW="1002865" imgH="203112" progId="Equation.3">
                    <p:embed/>
                  </p:oleObj>
                </mc:Choice>
                <mc:Fallback>
                  <p:oleObj name="公式" r:id="rId12" imgW="1002865" imgH="203112"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33" y="1842"/>
                          <a:ext cx="1497" cy="303"/>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9412" name="Rectangle 3">
            <a:extLst>
              <a:ext uri="{FF2B5EF4-FFF2-40B4-BE49-F238E27FC236}">
                <a16:creationId xmlns:a16="http://schemas.microsoft.com/office/drawing/2014/main" id="{5FB670AE-2FD5-FBE5-AEDB-E9672D608EEF}"/>
              </a:ext>
            </a:extLst>
          </p:cNvPr>
          <p:cNvSpPr>
            <a:spLocks noRot="1" noChangeArrowheads="1"/>
          </p:cNvSpPr>
          <p:nvPr/>
        </p:nvSpPr>
        <p:spPr bwMode="auto">
          <a:xfrm>
            <a:off x="461963" y="5208588"/>
            <a:ext cx="37544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buClr>
                <a:schemeClr val="tx1"/>
              </a:buClr>
              <a:buSzPct val="70000"/>
              <a:buFont typeface="Wingdings" panose="05000000000000000000" pitchFamily="2" charset="2"/>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波函数的一级修正</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90000"/>
              </a:lnSpc>
              <a:buClr>
                <a:schemeClr val="tx1"/>
              </a:buClr>
              <a:buSzPct val="70000"/>
              <a:buFont typeface="Wingdings" panose="05000000000000000000" pitchFamily="2" charset="2"/>
              <a:buChar char="¢"/>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buClr>
                <a:schemeClr val="tx1"/>
              </a:buClr>
              <a:buSzPct val="70000"/>
              <a:buFont typeface="Wingdings" panose="05000000000000000000" pitchFamily="2" charset="2"/>
              <a:buChar char="¢"/>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413" name="Line 26">
            <a:extLst>
              <a:ext uri="{FF2B5EF4-FFF2-40B4-BE49-F238E27FC236}">
                <a16:creationId xmlns:a16="http://schemas.microsoft.com/office/drawing/2014/main" id="{6F66EEA8-DEA2-04B5-65D0-16ECEE3844F7}"/>
              </a:ext>
            </a:extLst>
          </p:cNvPr>
          <p:cNvSpPr>
            <a:spLocks noChangeShapeType="1"/>
          </p:cNvSpPr>
          <p:nvPr/>
        </p:nvSpPr>
        <p:spPr bwMode="auto">
          <a:xfrm>
            <a:off x="323850" y="2565400"/>
            <a:ext cx="8569325" cy="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9414" name="Line 27">
            <a:extLst>
              <a:ext uri="{FF2B5EF4-FFF2-40B4-BE49-F238E27FC236}">
                <a16:creationId xmlns:a16="http://schemas.microsoft.com/office/drawing/2014/main" id="{055B3368-304E-544D-0079-B99B7511189A}"/>
              </a:ext>
            </a:extLst>
          </p:cNvPr>
          <p:cNvSpPr>
            <a:spLocks noChangeShapeType="1"/>
          </p:cNvSpPr>
          <p:nvPr/>
        </p:nvSpPr>
        <p:spPr bwMode="auto">
          <a:xfrm>
            <a:off x="250825" y="5084763"/>
            <a:ext cx="8569325" cy="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21308" name="Text Box 28">
            <a:extLst>
              <a:ext uri="{FF2B5EF4-FFF2-40B4-BE49-F238E27FC236}">
                <a16:creationId xmlns:a16="http://schemas.microsoft.com/office/drawing/2014/main" id="{A2576EA1-EDF7-B1DF-2237-9D06F305DF71}"/>
              </a:ext>
            </a:extLst>
          </p:cNvPr>
          <p:cNvSpPr txBox="1">
            <a:spLocks noChangeArrowheads="1"/>
          </p:cNvSpPr>
          <p:nvPr/>
        </p:nvSpPr>
        <p:spPr bwMode="auto">
          <a:xfrm>
            <a:off x="7319963" y="1735138"/>
            <a:ext cx="844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800" b="1">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59416" name="Rectangle 2">
            <a:extLst>
              <a:ext uri="{FF2B5EF4-FFF2-40B4-BE49-F238E27FC236}">
                <a16:creationId xmlns:a16="http://schemas.microsoft.com/office/drawing/2014/main" id="{B7E4E10A-8D2A-8F46-75B8-F738EC0F8D4F}"/>
              </a:ext>
            </a:extLst>
          </p:cNvPr>
          <p:cNvSpPr txBox="1">
            <a:spLocks noRot="1" noChangeArrowheads="1"/>
          </p:cNvSpPr>
          <p:nvPr/>
        </p:nvSpPr>
        <p:spPr bwMode="auto">
          <a:xfrm>
            <a:off x="0" y="333375"/>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70000"/>
              </a:lnSpc>
              <a:spcBef>
                <a:spcPct val="0"/>
              </a:spcBef>
              <a:buFontTx/>
              <a:buNone/>
            </a:pP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sp>
        <p:nvSpPr>
          <p:cNvPr id="59417" name="灯片编号占位符 3">
            <a:extLst>
              <a:ext uri="{FF2B5EF4-FFF2-40B4-BE49-F238E27FC236}">
                <a16:creationId xmlns:a16="http://schemas.microsoft.com/office/drawing/2014/main" id="{BD0FA962-F4C2-8858-C8D7-3E84BCDF56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35EA3C3-B7FE-4A2E-9A1A-EDB33BDACA11}"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1121308"/>
                                        </p:tgtEl>
                                        <p:attrNameLst>
                                          <p:attrName>style.visibility</p:attrName>
                                        </p:attrNameLst>
                                      </p:cBhvr>
                                      <p:to>
                                        <p:strVal val="visible"/>
                                      </p:to>
                                    </p:set>
                                    <p:animEffect transition="in" filter="slide(fromRight)">
                                      <p:cBhvr>
                                        <p:cTn id="7" dur="500"/>
                                        <p:tgtEl>
                                          <p:spTgt spid="1121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21310"/>
                                        </p:tgtEl>
                                        <p:attrNameLst>
                                          <p:attrName>style.visibility</p:attrName>
                                        </p:attrNameLst>
                                      </p:cBhvr>
                                      <p:to>
                                        <p:strVal val="visible"/>
                                      </p:to>
                                    </p:set>
                                    <p:animEffect transition="in" filter="dissolve">
                                      <p:cBhvr>
                                        <p:cTn id="12" dur="500"/>
                                        <p:tgtEl>
                                          <p:spTgt spid="1121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310" grpId="0" animBg="1"/>
      <p:bldP spid="112130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a:extLst>
              <a:ext uri="{FF2B5EF4-FFF2-40B4-BE49-F238E27FC236}">
                <a16:creationId xmlns:a16="http://schemas.microsoft.com/office/drawing/2014/main" id="{AA2DC4F7-7794-F628-3C41-EDCFCCBF196A}"/>
              </a:ext>
            </a:extLst>
          </p:cNvPr>
          <p:cNvSpPr>
            <a:spLocks noChangeArrowheads="1"/>
          </p:cNvSpPr>
          <p:nvPr/>
        </p:nvSpPr>
        <p:spPr bwMode="auto">
          <a:xfrm>
            <a:off x="4140200" y="2132013"/>
            <a:ext cx="1223963" cy="5048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0419" name="Object 6">
            <a:extLst>
              <a:ext uri="{FF2B5EF4-FFF2-40B4-BE49-F238E27FC236}">
                <a16:creationId xmlns:a16="http://schemas.microsoft.com/office/drawing/2014/main" id="{EB3731F8-8C92-0A0C-67B5-37A9EEA582E9}"/>
              </a:ext>
            </a:extLst>
          </p:cNvPr>
          <p:cNvGraphicFramePr>
            <a:graphicFrameLocks noChangeAspect="1"/>
          </p:cNvGraphicFramePr>
          <p:nvPr/>
        </p:nvGraphicFramePr>
        <p:xfrm>
          <a:off x="2555875" y="1936750"/>
          <a:ext cx="3168650" cy="1254125"/>
        </p:xfrm>
        <a:graphic>
          <a:graphicData uri="http://schemas.openxmlformats.org/presentationml/2006/ole">
            <mc:AlternateContent xmlns:mc="http://schemas.openxmlformats.org/markup-compatibility/2006">
              <mc:Choice xmlns:v="urn:schemas-microsoft-com:vml" Requires="v">
                <p:oleObj name="公式" r:id="rId2" imgW="1371600" imgH="546100" progId="Equation.3">
                  <p:embed/>
                </p:oleObj>
              </mc:Choice>
              <mc:Fallback>
                <p:oleObj name="公式" r:id="rId2" imgW="1371600" imgH="5461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936750"/>
                        <a:ext cx="31686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0" name="Text Box 6">
            <a:extLst>
              <a:ext uri="{FF2B5EF4-FFF2-40B4-BE49-F238E27FC236}">
                <a16:creationId xmlns:a16="http://schemas.microsoft.com/office/drawing/2014/main" id="{E6EECD1B-E6B2-98F5-CE8E-9286E15C46F6}"/>
              </a:ext>
            </a:extLst>
          </p:cNvPr>
          <p:cNvSpPr txBox="1">
            <a:spLocks noChangeArrowheads="1"/>
          </p:cNvSpPr>
          <p:nvPr/>
        </p:nvSpPr>
        <p:spPr bwMode="auto">
          <a:xfrm>
            <a:off x="755650" y="1484313"/>
            <a:ext cx="3262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本征值的二级修正为：</a:t>
            </a:r>
          </a:p>
        </p:txBody>
      </p:sp>
      <p:grpSp>
        <p:nvGrpSpPr>
          <p:cNvPr id="2" name="Group 7">
            <a:extLst>
              <a:ext uri="{FF2B5EF4-FFF2-40B4-BE49-F238E27FC236}">
                <a16:creationId xmlns:a16="http://schemas.microsoft.com/office/drawing/2014/main" id="{E571D97A-3D3C-1D6A-C744-41350FD000C8}"/>
              </a:ext>
            </a:extLst>
          </p:cNvPr>
          <p:cNvGrpSpPr>
            <a:grpSpLocks/>
          </p:cNvGrpSpPr>
          <p:nvPr/>
        </p:nvGrpSpPr>
        <p:grpSpPr bwMode="auto">
          <a:xfrm>
            <a:off x="5580062" y="2060575"/>
            <a:ext cx="3413124" cy="1439863"/>
            <a:chOff x="3515" y="1298"/>
            <a:chExt cx="2150" cy="907"/>
          </a:xfrm>
        </p:grpSpPr>
        <p:graphicFrame>
          <p:nvGraphicFramePr>
            <p:cNvPr id="60427" name="Object 5">
              <a:extLst>
                <a:ext uri="{FF2B5EF4-FFF2-40B4-BE49-F238E27FC236}">
                  <a16:creationId xmlns:a16="http://schemas.microsoft.com/office/drawing/2014/main" id="{A591B9C9-8730-B19D-F901-4E5FFA237CD0}"/>
                </a:ext>
              </a:extLst>
            </p:cNvPr>
            <p:cNvGraphicFramePr>
              <a:graphicFrameLocks noChangeAspect="1"/>
            </p:cNvGraphicFramePr>
            <p:nvPr>
              <p:extLst>
                <p:ext uri="{D42A27DB-BD31-4B8C-83A1-F6EECF244321}">
                  <p14:modId xmlns:p14="http://schemas.microsoft.com/office/powerpoint/2010/main" val="2488217947"/>
                </p:ext>
              </p:extLst>
            </p:nvPr>
          </p:nvGraphicFramePr>
          <p:xfrm>
            <a:off x="3621" y="1298"/>
            <a:ext cx="2044" cy="555"/>
          </p:xfrm>
          <a:graphic>
            <a:graphicData uri="http://schemas.openxmlformats.org/presentationml/2006/ole">
              <mc:AlternateContent xmlns:mc="http://schemas.openxmlformats.org/markup-compatibility/2006">
                <mc:Choice xmlns:v="urn:schemas-microsoft-com:vml" Requires="v">
                  <p:oleObj name="Equation" r:id="rId4" imgW="1587240" imgH="431640" progId="Equation.DSMT4">
                    <p:embed/>
                  </p:oleObj>
                </mc:Choice>
                <mc:Fallback>
                  <p:oleObj name="Equation" r:id="rId4" imgW="1587240" imgH="431640" progId="Equation.DSMT4">
                    <p:embed/>
                    <p:pic>
                      <p:nvPicPr>
                        <p:cNvPr id="0" name="Object 5"/>
                        <p:cNvPicPr>
                          <a:picLocks noChangeAspect="1" noChangeArrowheads="1"/>
                        </p:cNvPicPr>
                        <p:nvPr/>
                      </p:nvPicPr>
                      <p:blipFill>
                        <a:blip r:embed="rId5"/>
                        <a:srcRect/>
                        <a:stretch>
                          <a:fillRect/>
                        </a:stretch>
                      </p:blipFill>
                      <p:spPr bwMode="auto">
                        <a:xfrm>
                          <a:off x="3621" y="1298"/>
                          <a:ext cx="2044" cy="555"/>
                        </a:xfrm>
                        <a:prstGeom prst="rect">
                          <a:avLst/>
                        </a:prstGeom>
                        <a:noFill/>
                        <a:ln w="57150">
                          <a:solidFill>
                            <a:srgbClr val="00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8" name="Line 9">
              <a:extLst>
                <a:ext uri="{FF2B5EF4-FFF2-40B4-BE49-F238E27FC236}">
                  <a16:creationId xmlns:a16="http://schemas.microsoft.com/office/drawing/2014/main" id="{9B136BA4-A8D9-F1EE-2A1F-4010DC0A7183}"/>
                </a:ext>
              </a:extLst>
            </p:cNvPr>
            <p:cNvSpPr>
              <a:spLocks noChangeShapeType="1"/>
            </p:cNvSpPr>
            <p:nvPr/>
          </p:nvSpPr>
          <p:spPr bwMode="auto">
            <a:xfrm flipV="1">
              <a:off x="3515" y="1888"/>
              <a:ext cx="181" cy="317"/>
            </a:xfrm>
            <a:prstGeom prst="line">
              <a:avLst/>
            </a:prstGeom>
            <a:noFill/>
            <a:ln w="57150">
              <a:solidFill>
                <a:srgbClr val="0066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1128458" name="Object 3">
            <a:extLst>
              <a:ext uri="{FF2B5EF4-FFF2-40B4-BE49-F238E27FC236}">
                <a16:creationId xmlns:a16="http://schemas.microsoft.com/office/drawing/2014/main" id="{E37405AA-CED1-C754-22A4-8A4F3C4F11B7}"/>
              </a:ext>
            </a:extLst>
          </p:cNvPr>
          <p:cNvGraphicFramePr>
            <a:graphicFrameLocks noChangeAspect="1"/>
          </p:cNvGraphicFramePr>
          <p:nvPr>
            <p:extLst>
              <p:ext uri="{D42A27DB-BD31-4B8C-83A1-F6EECF244321}">
                <p14:modId xmlns:p14="http://schemas.microsoft.com/office/powerpoint/2010/main" val="1757575986"/>
              </p:ext>
            </p:extLst>
          </p:nvPr>
        </p:nvGraphicFramePr>
        <p:xfrm>
          <a:off x="2152650" y="4016375"/>
          <a:ext cx="5992813" cy="1049338"/>
        </p:xfrm>
        <a:graphic>
          <a:graphicData uri="http://schemas.openxmlformats.org/presentationml/2006/ole">
            <mc:AlternateContent xmlns:mc="http://schemas.openxmlformats.org/markup-compatibility/2006">
              <mc:Choice xmlns:v="urn:schemas-microsoft-com:vml" Requires="v">
                <p:oleObj name="Equation" r:id="rId6" imgW="2616120" imgH="457200" progId="Equation.DSMT4">
                  <p:embed/>
                </p:oleObj>
              </mc:Choice>
              <mc:Fallback>
                <p:oleObj name="Equation" r:id="rId6" imgW="2616120" imgH="457200" progId="Equation.DSMT4">
                  <p:embed/>
                  <p:pic>
                    <p:nvPicPr>
                      <p:cNvPr id="0" name="Object 3"/>
                      <p:cNvPicPr>
                        <a:picLocks noChangeAspect="1" noChangeArrowheads="1"/>
                      </p:cNvPicPr>
                      <p:nvPr/>
                    </p:nvPicPr>
                    <p:blipFill>
                      <a:blip r:embed="rId7"/>
                      <a:srcRect/>
                      <a:stretch>
                        <a:fillRect/>
                      </a:stretch>
                    </p:blipFill>
                    <p:spPr bwMode="auto">
                      <a:xfrm>
                        <a:off x="2152650" y="4016375"/>
                        <a:ext cx="5992813"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8459" name="Object 4">
            <a:extLst>
              <a:ext uri="{FF2B5EF4-FFF2-40B4-BE49-F238E27FC236}">
                <a16:creationId xmlns:a16="http://schemas.microsoft.com/office/drawing/2014/main" id="{01263CF3-E1D7-922D-B139-68C4076040D1}"/>
              </a:ext>
            </a:extLst>
          </p:cNvPr>
          <p:cNvGraphicFramePr>
            <a:graphicFrameLocks noChangeAspect="1"/>
          </p:cNvGraphicFramePr>
          <p:nvPr>
            <p:extLst>
              <p:ext uri="{D42A27DB-BD31-4B8C-83A1-F6EECF244321}">
                <p14:modId xmlns:p14="http://schemas.microsoft.com/office/powerpoint/2010/main" val="369347128"/>
              </p:ext>
            </p:extLst>
          </p:nvPr>
        </p:nvGraphicFramePr>
        <p:xfrm>
          <a:off x="725488" y="3213100"/>
          <a:ext cx="6546850" cy="901700"/>
        </p:xfrm>
        <a:graphic>
          <a:graphicData uri="http://schemas.openxmlformats.org/presentationml/2006/ole">
            <mc:AlternateContent xmlns:mc="http://schemas.openxmlformats.org/markup-compatibility/2006">
              <mc:Choice xmlns:v="urn:schemas-microsoft-com:vml" Requires="v">
                <p:oleObj name="Equation" r:id="rId8" imgW="2844720" imgH="393480" progId="Equation.DSMT4">
                  <p:embed/>
                </p:oleObj>
              </mc:Choice>
              <mc:Fallback>
                <p:oleObj name="Equation" r:id="rId8" imgW="2844720" imgH="393480" progId="Equation.DSMT4">
                  <p:embed/>
                  <p:pic>
                    <p:nvPicPr>
                      <p:cNvPr id="0" name="Object 4"/>
                      <p:cNvPicPr>
                        <a:picLocks noChangeAspect="1" noChangeArrowheads="1"/>
                      </p:cNvPicPr>
                      <p:nvPr/>
                    </p:nvPicPr>
                    <p:blipFill>
                      <a:blip r:embed="rId9"/>
                      <a:srcRect/>
                      <a:stretch>
                        <a:fillRect/>
                      </a:stretch>
                    </p:blipFill>
                    <p:spPr bwMode="auto">
                      <a:xfrm>
                        <a:off x="725488" y="3213100"/>
                        <a:ext cx="654685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472" name="Text Box 24">
            <a:extLst>
              <a:ext uri="{FF2B5EF4-FFF2-40B4-BE49-F238E27FC236}">
                <a16:creationId xmlns:a16="http://schemas.microsoft.com/office/drawing/2014/main" id="{1F0F765F-C6C2-C441-CC0C-DEB38E331E3E}"/>
              </a:ext>
            </a:extLst>
          </p:cNvPr>
          <p:cNvSpPr txBox="1">
            <a:spLocks noChangeArrowheads="1"/>
          </p:cNvSpPr>
          <p:nvPr/>
        </p:nvSpPr>
        <p:spPr bwMode="auto">
          <a:xfrm>
            <a:off x="519113" y="5099050"/>
            <a:ext cx="80851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微扰的物理分析</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p>
          <a:p>
            <a:pPr lvl="1"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考虑增加所有其它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状态对于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状态的影响，这些影响的强弱则与势场起伏有关</a:t>
            </a:r>
          </a:p>
        </p:txBody>
      </p:sp>
      <p:sp>
        <p:nvSpPr>
          <p:cNvPr id="60425" name="Rectangle 2">
            <a:extLst>
              <a:ext uri="{FF2B5EF4-FFF2-40B4-BE49-F238E27FC236}">
                <a16:creationId xmlns:a16="http://schemas.microsoft.com/office/drawing/2014/main" id="{74D4BAB8-39E8-4C5B-584E-44BE0AC7D981}"/>
              </a:ext>
            </a:extLst>
          </p:cNvPr>
          <p:cNvSpPr txBox="1">
            <a:spLocks noRot="1" noChangeArrowheads="1"/>
          </p:cNvSpPr>
          <p:nvPr/>
        </p:nvSpPr>
        <p:spPr bwMode="auto">
          <a:xfrm>
            <a:off x="0" y="333375"/>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70000"/>
              </a:lnSpc>
              <a:spcBef>
                <a:spcPct val="0"/>
              </a:spcBef>
              <a:buFontTx/>
              <a:buNone/>
            </a:pP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sp>
        <p:nvSpPr>
          <p:cNvPr id="60426" name="灯片编号占位符 4">
            <a:extLst>
              <a:ext uri="{FF2B5EF4-FFF2-40B4-BE49-F238E27FC236}">
                <a16:creationId xmlns:a16="http://schemas.microsoft.com/office/drawing/2014/main" id="{9E601898-E709-EE5E-91E7-CF6D814314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1BE63B3-0033-40FA-A90B-B8707986035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28450"/>
                                        </p:tgtEl>
                                        <p:attrNameLst>
                                          <p:attrName>style.visibility</p:attrName>
                                        </p:attrNameLst>
                                      </p:cBhvr>
                                      <p:to>
                                        <p:strVal val="visible"/>
                                      </p:to>
                                    </p:set>
                                    <p:animEffect transition="in" filter="dissolve">
                                      <p:cBhvr>
                                        <p:cTn id="7" dur="500"/>
                                        <p:tgtEl>
                                          <p:spTgt spid="1128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28459"/>
                                        </p:tgtEl>
                                        <p:attrNameLst>
                                          <p:attrName>style.visibility</p:attrName>
                                        </p:attrNameLst>
                                      </p:cBhvr>
                                      <p:to>
                                        <p:strVal val="visible"/>
                                      </p:to>
                                    </p:set>
                                    <p:animEffect transition="in" filter="dissolve">
                                      <p:cBhvr>
                                        <p:cTn id="12" dur="500"/>
                                        <p:tgtEl>
                                          <p:spTgt spid="11284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To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28458"/>
                                        </p:tgtEl>
                                        <p:attrNameLst>
                                          <p:attrName>style.visibility</p:attrName>
                                        </p:attrNameLst>
                                      </p:cBhvr>
                                      <p:to>
                                        <p:strVal val="visible"/>
                                      </p:to>
                                    </p:set>
                                    <p:animEffect transition="in" filter="dissolve">
                                      <p:cBhvr>
                                        <p:cTn id="22" dur="500"/>
                                        <p:tgtEl>
                                          <p:spTgt spid="11284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128472"/>
                                        </p:tgtEl>
                                        <p:attrNameLst>
                                          <p:attrName>style.visibility</p:attrName>
                                        </p:attrNameLst>
                                      </p:cBhvr>
                                      <p:to>
                                        <p:strVal val="visible"/>
                                      </p:to>
                                    </p:set>
                                    <p:animEffect transition="in" filter="slide(fromBottom)">
                                      <p:cBhvr>
                                        <p:cTn id="27" dur="500"/>
                                        <p:tgtEl>
                                          <p:spTgt spid="1128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50" grpId="0" animBg="1"/>
      <p:bldP spid="112847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5F010C5-D6D1-2547-CE71-0C35F2108AE0}"/>
              </a:ext>
            </a:extLst>
          </p:cNvPr>
          <p:cNvSpPr>
            <a:spLocks noChangeArrowheads="1"/>
          </p:cNvSpPr>
          <p:nvPr/>
        </p:nvSpPr>
        <p:spPr bwMode="auto">
          <a:xfrm>
            <a:off x="4140200" y="1628775"/>
            <a:ext cx="1223963" cy="5048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1443" name="Object 6">
            <a:extLst>
              <a:ext uri="{FF2B5EF4-FFF2-40B4-BE49-F238E27FC236}">
                <a16:creationId xmlns:a16="http://schemas.microsoft.com/office/drawing/2014/main" id="{C0B7A5BC-16EF-2A91-62B3-C3C3BB39AC21}"/>
              </a:ext>
            </a:extLst>
          </p:cNvPr>
          <p:cNvGraphicFramePr>
            <a:graphicFrameLocks noChangeAspect="1"/>
          </p:cNvGraphicFramePr>
          <p:nvPr>
            <p:extLst>
              <p:ext uri="{D42A27DB-BD31-4B8C-83A1-F6EECF244321}">
                <p14:modId xmlns:p14="http://schemas.microsoft.com/office/powerpoint/2010/main" val="3384577642"/>
              </p:ext>
            </p:extLst>
          </p:nvPr>
        </p:nvGraphicFramePr>
        <p:xfrm>
          <a:off x="2555875" y="1454795"/>
          <a:ext cx="3168650" cy="1254125"/>
        </p:xfrm>
        <a:graphic>
          <a:graphicData uri="http://schemas.openxmlformats.org/presentationml/2006/ole">
            <mc:AlternateContent xmlns:mc="http://schemas.openxmlformats.org/markup-compatibility/2006">
              <mc:Choice xmlns:v="urn:schemas-microsoft-com:vml" Requires="v">
                <p:oleObj name="公式" r:id="rId2" imgW="1371600" imgH="546100" progId="Equation.3">
                  <p:embed/>
                </p:oleObj>
              </mc:Choice>
              <mc:Fallback>
                <p:oleObj name="公式" r:id="rId2" imgW="1371600" imgH="5461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454795"/>
                        <a:ext cx="31686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4" name="Text Box 6">
            <a:extLst>
              <a:ext uri="{FF2B5EF4-FFF2-40B4-BE49-F238E27FC236}">
                <a16:creationId xmlns:a16="http://schemas.microsoft.com/office/drawing/2014/main" id="{A1124AE4-BA15-1B3A-0879-22393385AC4C}"/>
              </a:ext>
            </a:extLst>
          </p:cNvPr>
          <p:cNvSpPr txBox="1">
            <a:spLocks noChangeArrowheads="1"/>
          </p:cNvSpPr>
          <p:nvPr/>
        </p:nvSpPr>
        <p:spPr bwMode="auto">
          <a:xfrm>
            <a:off x="755650" y="1196975"/>
            <a:ext cx="327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本征值的二级修正为：</a:t>
            </a:r>
          </a:p>
        </p:txBody>
      </p:sp>
      <p:grpSp>
        <p:nvGrpSpPr>
          <p:cNvPr id="61445" name="Group 7">
            <a:extLst>
              <a:ext uri="{FF2B5EF4-FFF2-40B4-BE49-F238E27FC236}">
                <a16:creationId xmlns:a16="http://schemas.microsoft.com/office/drawing/2014/main" id="{9459EDBF-BE25-CE90-2EAC-0ECA85136857}"/>
              </a:ext>
            </a:extLst>
          </p:cNvPr>
          <p:cNvGrpSpPr>
            <a:grpSpLocks/>
          </p:cNvGrpSpPr>
          <p:nvPr/>
        </p:nvGrpSpPr>
        <p:grpSpPr bwMode="auto">
          <a:xfrm>
            <a:off x="5748337" y="1557338"/>
            <a:ext cx="3244849" cy="1443038"/>
            <a:chOff x="3621" y="1298"/>
            <a:chExt cx="2044" cy="909"/>
          </a:xfrm>
        </p:grpSpPr>
        <p:graphicFrame>
          <p:nvGraphicFramePr>
            <p:cNvPr id="61467" name="Object 8">
              <a:extLst>
                <a:ext uri="{FF2B5EF4-FFF2-40B4-BE49-F238E27FC236}">
                  <a16:creationId xmlns:a16="http://schemas.microsoft.com/office/drawing/2014/main" id="{8E1B61B8-F033-D716-918B-EDEF58CCF761}"/>
                </a:ext>
              </a:extLst>
            </p:cNvPr>
            <p:cNvGraphicFramePr>
              <a:graphicFrameLocks noChangeAspect="1"/>
            </p:cNvGraphicFramePr>
            <p:nvPr>
              <p:extLst>
                <p:ext uri="{D42A27DB-BD31-4B8C-83A1-F6EECF244321}">
                  <p14:modId xmlns:p14="http://schemas.microsoft.com/office/powerpoint/2010/main" val="3512299295"/>
                </p:ext>
              </p:extLst>
            </p:nvPr>
          </p:nvGraphicFramePr>
          <p:xfrm>
            <a:off x="3621" y="1298"/>
            <a:ext cx="2044" cy="555"/>
          </p:xfrm>
          <a:graphic>
            <a:graphicData uri="http://schemas.openxmlformats.org/presentationml/2006/ole">
              <mc:AlternateContent xmlns:mc="http://schemas.openxmlformats.org/markup-compatibility/2006">
                <mc:Choice xmlns:v="urn:schemas-microsoft-com:vml" Requires="v">
                  <p:oleObj name="Equation" r:id="rId4" imgW="1587240" imgH="431640" progId="Equation.DSMT4">
                    <p:embed/>
                  </p:oleObj>
                </mc:Choice>
                <mc:Fallback>
                  <p:oleObj name="Equation" r:id="rId4" imgW="1587240" imgH="431640" progId="Equation.DSMT4">
                    <p:embed/>
                    <p:pic>
                      <p:nvPicPr>
                        <p:cNvPr id="0" name="Object 8"/>
                        <p:cNvPicPr>
                          <a:picLocks noChangeAspect="1" noChangeArrowheads="1"/>
                        </p:cNvPicPr>
                        <p:nvPr/>
                      </p:nvPicPr>
                      <p:blipFill>
                        <a:blip r:embed="rId5"/>
                        <a:srcRect/>
                        <a:stretch>
                          <a:fillRect/>
                        </a:stretch>
                      </p:blipFill>
                      <p:spPr bwMode="auto">
                        <a:xfrm>
                          <a:off x="3621" y="1298"/>
                          <a:ext cx="2044" cy="555"/>
                        </a:xfrm>
                        <a:prstGeom prst="rect">
                          <a:avLst/>
                        </a:prstGeom>
                        <a:noFill/>
                        <a:ln w="57150">
                          <a:solidFill>
                            <a:srgbClr val="00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8" name="Line 9">
              <a:extLst>
                <a:ext uri="{FF2B5EF4-FFF2-40B4-BE49-F238E27FC236}">
                  <a16:creationId xmlns:a16="http://schemas.microsoft.com/office/drawing/2014/main" id="{9B198A8A-E6A4-1BB4-999F-2827A22E68F6}"/>
                </a:ext>
              </a:extLst>
            </p:cNvPr>
            <p:cNvSpPr>
              <a:spLocks noChangeShapeType="1"/>
            </p:cNvSpPr>
            <p:nvPr/>
          </p:nvSpPr>
          <p:spPr bwMode="auto">
            <a:xfrm flipV="1">
              <a:off x="4149" y="1890"/>
              <a:ext cx="181" cy="317"/>
            </a:xfrm>
            <a:prstGeom prst="line">
              <a:avLst/>
            </a:prstGeom>
            <a:noFill/>
            <a:ln w="57150">
              <a:solidFill>
                <a:srgbClr val="0066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61446" name="Object 3">
            <a:extLst>
              <a:ext uri="{FF2B5EF4-FFF2-40B4-BE49-F238E27FC236}">
                <a16:creationId xmlns:a16="http://schemas.microsoft.com/office/drawing/2014/main" id="{C7561DAA-D4C0-478D-1BC2-C416FE3D2BE1}"/>
              </a:ext>
            </a:extLst>
          </p:cNvPr>
          <p:cNvGraphicFramePr>
            <a:graphicFrameLocks noChangeAspect="1"/>
          </p:cNvGraphicFramePr>
          <p:nvPr>
            <p:extLst>
              <p:ext uri="{D42A27DB-BD31-4B8C-83A1-F6EECF244321}">
                <p14:modId xmlns:p14="http://schemas.microsoft.com/office/powerpoint/2010/main" val="1958910703"/>
              </p:ext>
            </p:extLst>
          </p:nvPr>
        </p:nvGraphicFramePr>
        <p:xfrm>
          <a:off x="2152650" y="3513138"/>
          <a:ext cx="5992813" cy="1049337"/>
        </p:xfrm>
        <a:graphic>
          <a:graphicData uri="http://schemas.openxmlformats.org/presentationml/2006/ole">
            <mc:AlternateContent xmlns:mc="http://schemas.openxmlformats.org/markup-compatibility/2006">
              <mc:Choice xmlns:v="urn:schemas-microsoft-com:vml" Requires="v">
                <p:oleObj name="Equation" r:id="rId6" imgW="2616120" imgH="457200" progId="Equation.DSMT4">
                  <p:embed/>
                </p:oleObj>
              </mc:Choice>
              <mc:Fallback>
                <p:oleObj name="Equation" r:id="rId6" imgW="2616120" imgH="457200" progId="Equation.DSMT4">
                  <p:embed/>
                  <p:pic>
                    <p:nvPicPr>
                      <p:cNvPr id="0" name="Object 3"/>
                      <p:cNvPicPr>
                        <a:picLocks noChangeAspect="1" noChangeArrowheads="1"/>
                      </p:cNvPicPr>
                      <p:nvPr/>
                    </p:nvPicPr>
                    <p:blipFill>
                      <a:blip r:embed="rId7"/>
                      <a:srcRect/>
                      <a:stretch>
                        <a:fillRect/>
                      </a:stretch>
                    </p:blipFill>
                    <p:spPr bwMode="auto">
                      <a:xfrm>
                        <a:off x="2152650" y="3513138"/>
                        <a:ext cx="5992813"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7" name="Object 4">
            <a:extLst>
              <a:ext uri="{FF2B5EF4-FFF2-40B4-BE49-F238E27FC236}">
                <a16:creationId xmlns:a16="http://schemas.microsoft.com/office/drawing/2014/main" id="{A0AF5272-B41A-F9F0-F982-1D95E7564767}"/>
              </a:ext>
            </a:extLst>
          </p:cNvPr>
          <p:cNvGraphicFramePr>
            <a:graphicFrameLocks noChangeAspect="1"/>
          </p:cNvGraphicFramePr>
          <p:nvPr>
            <p:extLst>
              <p:ext uri="{D42A27DB-BD31-4B8C-83A1-F6EECF244321}">
                <p14:modId xmlns:p14="http://schemas.microsoft.com/office/powerpoint/2010/main" val="866780040"/>
              </p:ext>
            </p:extLst>
          </p:nvPr>
        </p:nvGraphicFramePr>
        <p:xfrm>
          <a:off x="2142877" y="2762250"/>
          <a:ext cx="6605587" cy="901700"/>
        </p:xfrm>
        <a:graphic>
          <a:graphicData uri="http://schemas.openxmlformats.org/presentationml/2006/ole">
            <mc:AlternateContent xmlns:mc="http://schemas.openxmlformats.org/markup-compatibility/2006">
              <mc:Choice xmlns:v="urn:schemas-microsoft-com:vml" Requires="v">
                <p:oleObj name="Equation" r:id="rId8" imgW="2869920" imgH="393480" progId="Equation.DSMT4">
                  <p:embed/>
                </p:oleObj>
              </mc:Choice>
              <mc:Fallback>
                <p:oleObj name="Equation" r:id="rId8" imgW="2869920" imgH="393480" progId="Equation.DSMT4">
                  <p:embed/>
                  <p:pic>
                    <p:nvPicPr>
                      <p:cNvPr id="0" name="Object 4"/>
                      <p:cNvPicPr>
                        <a:picLocks noChangeAspect="1" noChangeArrowheads="1"/>
                      </p:cNvPicPr>
                      <p:nvPr/>
                    </p:nvPicPr>
                    <p:blipFill>
                      <a:blip r:embed="rId9"/>
                      <a:srcRect/>
                      <a:stretch>
                        <a:fillRect/>
                      </a:stretch>
                    </p:blipFill>
                    <p:spPr bwMode="auto">
                      <a:xfrm>
                        <a:off x="2142877" y="2762250"/>
                        <a:ext cx="6605587"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8" name="日期占位符 3">
            <a:extLst>
              <a:ext uri="{FF2B5EF4-FFF2-40B4-BE49-F238E27FC236}">
                <a16:creationId xmlns:a16="http://schemas.microsoft.com/office/drawing/2014/main" id="{455C0677-7495-E42C-4791-5E0E98552CD8}"/>
              </a:ext>
            </a:extLst>
          </p:cNvPr>
          <p:cNvSpPr txBox="1">
            <a:spLocks noGrp="1"/>
          </p:cNvSpPr>
          <p:nvPr/>
        </p:nvSpPr>
        <p:spPr bwMode="auto">
          <a:xfrm>
            <a:off x="301625" y="58515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b="1">
                <a:latin typeface="Times New Roman" panose="02020603050405020304" pitchFamily="18" charset="0"/>
                <a:ea typeface="微软雅黑" panose="020B0503020204020204" pitchFamily="34" charset="-122"/>
                <a:cs typeface="Times New Roman" panose="02020603050405020304" pitchFamily="18" charset="0"/>
              </a:rPr>
              <a:t>30230604</a:t>
            </a:r>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449" name="Rectangle 22">
            <a:extLst>
              <a:ext uri="{FF2B5EF4-FFF2-40B4-BE49-F238E27FC236}">
                <a16:creationId xmlns:a16="http://schemas.microsoft.com/office/drawing/2014/main" id="{82AF8E5E-71BF-6305-9639-C0BBF9DE7DF2}"/>
              </a:ext>
            </a:extLst>
          </p:cNvPr>
          <p:cNvSpPr>
            <a:spLocks noChangeArrowheads="1"/>
          </p:cNvSpPr>
          <p:nvPr/>
        </p:nvSpPr>
        <p:spPr bwMode="auto">
          <a:xfrm>
            <a:off x="179388" y="4765675"/>
            <a:ext cx="5219700" cy="1511300"/>
          </a:xfrm>
          <a:prstGeom prst="rect">
            <a:avLst/>
          </a:prstGeom>
          <a:solidFill>
            <a:schemeClr val="bg1"/>
          </a:solidFill>
          <a:ln w="571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450" name="Rectangle 23">
            <a:extLst>
              <a:ext uri="{FF2B5EF4-FFF2-40B4-BE49-F238E27FC236}">
                <a16:creationId xmlns:a16="http://schemas.microsoft.com/office/drawing/2014/main" id="{B2209BEF-6F7C-A454-910C-3D124BC8BAB7}"/>
              </a:ext>
            </a:extLst>
          </p:cNvPr>
          <p:cNvSpPr>
            <a:spLocks noChangeArrowheads="1"/>
          </p:cNvSpPr>
          <p:nvPr/>
        </p:nvSpPr>
        <p:spPr bwMode="auto">
          <a:xfrm>
            <a:off x="395288" y="4621213"/>
            <a:ext cx="2016125"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1451" name="Object 5">
            <a:extLst>
              <a:ext uri="{FF2B5EF4-FFF2-40B4-BE49-F238E27FC236}">
                <a16:creationId xmlns:a16="http://schemas.microsoft.com/office/drawing/2014/main" id="{293EB4D0-728E-80FA-7D83-F07AB40977D1}"/>
              </a:ext>
            </a:extLst>
          </p:cNvPr>
          <p:cNvGraphicFramePr>
            <a:graphicFrameLocks noChangeAspect="1"/>
          </p:cNvGraphicFramePr>
          <p:nvPr>
            <p:extLst>
              <p:ext uri="{D42A27DB-BD31-4B8C-83A1-F6EECF244321}">
                <p14:modId xmlns:p14="http://schemas.microsoft.com/office/powerpoint/2010/main" val="2641820498"/>
              </p:ext>
            </p:extLst>
          </p:nvPr>
        </p:nvGraphicFramePr>
        <p:xfrm>
          <a:off x="248382" y="5240338"/>
          <a:ext cx="5038850" cy="1049337"/>
        </p:xfrm>
        <a:graphic>
          <a:graphicData uri="http://schemas.openxmlformats.org/presentationml/2006/ole">
            <mc:AlternateContent xmlns:mc="http://schemas.openxmlformats.org/markup-compatibility/2006">
              <mc:Choice xmlns:v="urn:schemas-microsoft-com:vml" Requires="v">
                <p:oleObj name="Equation" r:id="rId10" imgW="2133360" imgH="457200" progId="Equation.DSMT4">
                  <p:embed/>
                </p:oleObj>
              </mc:Choice>
              <mc:Fallback>
                <p:oleObj name="Equation" r:id="rId10" imgW="2133360" imgH="457200" progId="Equation.DSMT4">
                  <p:embed/>
                  <p:pic>
                    <p:nvPicPr>
                      <p:cNvPr id="0" name="Object 5"/>
                      <p:cNvPicPr>
                        <a:picLocks noChangeAspect="1" noChangeArrowheads="1"/>
                      </p:cNvPicPr>
                      <p:nvPr/>
                    </p:nvPicPr>
                    <p:blipFill>
                      <a:blip r:embed="rId11"/>
                      <a:srcRect/>
                      <a:stretch>
                        <a:fillRect/>
                      </a:stretch>
                    </p:blipFill>
                    <p:spPr bwMode="auto">
                      <a:xfrm>
                        <a:off x="248382" y="5240338"/>
                        <a:ext cx="5038850" cy="1049337"/>
                      </a:xfrm>
                      <a:prstGeom prst="rect">
                        <a:avLst/>
                      </a:prstGeom>
                      <a:noFill/>
                      <a:ln>
                        <a:noFill/>
                      </a:ln>
                    </p:spPr>
                  </p:pic>
                </p:oleObj>
              </mc:Fallback>
            </mc:AlternateContent>
          </a:graphicData>
        </a:graphic>
      </p:graphicFrame>
      <p:sp>
        <p:nvSpPr>
          <p:cNvPr id="61452" name="Text Box 26">
            <a:extLst>
              <a:ext uri="{FF2B5EF4-FFF2-40B4-BE49-F238E27FC236}">
                <a16:creationId xmlns:a16="http://schemas.microsoft.com/office/drawing/2014/main" id="{6B0406E0-C9EB-A116-5988-95E020EFD692}"/>
              </a:ext>
            </a:extLst>
          </p:cNvPr>
          <p:cNvSpPr txBox="1">
            <a:spLocks noChangeArrowheads="1"/>
          </p:cNvSpPr>
          <p:nvPr/>
        </p:nvSpPr>
        <p:spPr bwMode="auto">
          <a:xfrm>
            <a:off x="1187450" y="4598988"/>
            <a:ext cx="4033838"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0</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时，</a:t>
            </a:r>
            <a:r>
              <a:rPr lang="zh-CN" altLang="en-US" sz="2200" b="1">
                <a:latin typeface="Times New Roman" panose="02020603050405020304" pitchFamily="18" charset="0"/>
                <a:ea typeface="微软雅黑" panose="020B0503020204020204" pitchFamily="34" charset="-122"/>
                <a:cs typeface="Times New Roman" panose="02020603050405020304" pitchFamily="18" charset="0"/>
              </a:rPr>
              <a:t>一定是 </a:t>
            </a:r>
            <a:r>
              <a:rPr lang="en-US" altLang="zh-CN" sz="2200" b="1">
                <a:latin typeface="Times New Roman" panose="02020603050405020304" pitchFamily="18" charset="0"/>
                <a:ea typeface="微软雅黑" panose="020B0503020204020204" pitchFamily="34" charset="-122"/>
                <a:cs typeface="Times New Roman" panose="02020603050405020304" pitchFamily="18" charset="0"/>
              </a:rPr>
              <a:t>2</a:t>
            </a:r>
            <a:r>
              <a:rPr lang="el-GR" altLang="zh-CN" sz="2200" b="1" i="1">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2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a:latin typeface="Times New Roman" panose="02020603050405020304" pitchFamily="18" charset="0"/>
                <a:ea typeface="微软雅黑" panose="020B0503020204020204" pitchFamily="34" charset="-122"/>
                <a:cs typeface="Times New Roman" panose="02020603050405020304" pitchFamily="18" charset="0"/>
              </a:rPr>
              <a:t>Na </a:t>
            </a:r>
            <a:r>
              <a:rPr lang="zh-CN" altLang="en-US" sz="2200" b="1">
                <a:latin typeface="Times New Roman" panose="02020603050405020304" pitchFamily="18" charset="0"/>
                <a:ea typeface="微软雅黑" panose="020B0503020204020204" pitchFamily="34" charset="-122"/>
                <a:cs typeface="Times New Roman" panose="02020603050405020304" pitchFamily="18" charset="0"/>
              </a:rPr>
              <a:t>的整数倍</a:t>
            </a:r>
          </a:p>
        </p:txBody>
      </p:sp>
      <p:sp>
        <p:nvSpPr>
          <p:cNvPr id="61453" name="Rectangle 27">
            <a:extLst>
              <a:ext uri="{FF2B5EF4-FFF2-40B4-BE49-F238E27FC236}">
                <a16:creationId xmlns:a16="http://schemas.microsoft.com/office/drawing/2014/main" id="{D137EBED-F950-4A8E-7247-373F36B37EFD}"/>
              </a:ext>
            </a:extLst>
          </p:cNvPr>
          <p:cNvSpPr>
            <a:spLocks noChangeArrowheads="1"/>
          </p:cNvSpPr>
          <p:nvPr/>
        </p:nvSpPr>
        <p:spPr bwMode="auto">
          <a:xfrm>
            <a:off x="468313" y="4476750"/>
            <a:ext cx="720725" cy="647700"/>
          </a:xfrm>
          <a:prstGeom prst="rect">
            <a:avLst/>
          </a:prstGeom>
          <a:noFill/>
          <a:ln w="5715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Group 28">
            <a:extLst>
              <a:ext uri="{FF2B5EF4-FFF2-40B4-BE49-F238E27FC236}">
                <a16:creationId xmlns:a16="http://schemas.microsoft.com/office/drawing/2014/main" id="{FB7318FF-D130-3770-FCB6-E185E01CA498}"/>
              </a:ext>
            </a:extLst>
          </p:cNvPr>
          <p:cNvGrpSpPr>
            <a:grpSpLocks/>
          </p:cNvGrpSpPr>
          <p:nvPr/>
        </p:nvGrpSpPr>
        <p:grpSpPr bwMode="auto">
          <a:xfrm>
            <a:off x="5867400" y="5013325"/>
            <a:ext cx="3027363" cy="765175"/>
            <a:chOff x="3696" y="3475"/>
            <a:chExt cx="1907" cy="482"/>
          </a:xfrm>
        </p:grpSpPr>
        <p:graphicFrame>
          <p:nvGraphicFramePr>
            <p:cNvPr id="61465" name="Object 7">
              <a:extLst>
                <a:ext uri="{FF2B5EF4-FFF2-40B4-BE49-F238E27FC236}">
                  <a16:creationId xmlns:a16="http://schemas.microsoft.com/office/drawing/2014/main" id="{83991939-EA0D-6858-2987-91E0F4C803CB}"/>
                </a:ext>
              </a:extLst>
            </p:cNvPr>
            <p:cNvGraphicFramePr>
              <a:graphicFrameLocks noChangeAspect="1"/>
            </p:cNvGraphicFramePr>
            <p:nvPr/>
          </p:nvGraphicFramePr>
          <p:xfrm>
            <a:off x="4149" y="3475"/>
            <a:ext cx="1454" cy="482"/>
          </p:xfrm>
          <a:graphic>
            <a:graphicData uri="http://schemas.openxmlformats.org/presentationml/2006/ole">
              <mc:AlternateContent xmlns:mc="http://schemas.openxmlformats.org/markup-compatibility/2006">
                <mc:Choice xmlns:v="urn:schemas-microsoft-com:vml" Requires="v">
                  <p:oleObj name="公式" r:id="rId12" imgW="838200" imgH="279400" progId="Equation.3">
                    <p:embed/>
                  </p:oleObj>
                </mc:Choice>
                <mc:Fallback>
                  <p:oleObj name="公式" r:id="rId12" imgW="838200" imgH="2794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49" y="3475"/>
                          <a:ext cx="1454"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66" name="AutoShape 30">
              <a:extLst>
                <a:ext uri="{FF2B5EF4-FFF2-40B4-BE49-F238E27FC236}">
                  <a16:creationId xmlns:a16="http://schemas.microsoft.com/office/drawing/2014/main" id="{F0864F25-5F1A-0144-44D4-0EF28E053496}"/>
                </a:ext>
              </a:extLst>
            </p:cNvPr>
            <p:cNvSpPr>
              <a:spLocks noChangeArrowheads="1"/>
            </p:cNvSpPr>
            <p:nvPr/>
          </p:nvSpPr>
          <p:spPr bwMode="auto">
            <a:xfrm>
              <a:off x="3696" y="3585"/>
              <a:ext cx="363" cy="226"/>
            </a:xfrm>
            <a:prstGeom prst="rightArrow">
              <a:avLst>
                <a:gd name="adj1" fmla="val 49556"/>
                <a:gd name="adj2" fmla="val 5220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Group 37">
            <a:extLst>
              <a:ext uri="{FF2B5EF4-FFF2-40B4-BE49-F238E27FC236}">
                <a16:creationId xmlns:a16="http://schemas.microsoft.com/office/drawing/2014/main" id="{97CC7171-92D5-655A-70A9-B4A5FCCEAD8E}"/>
              </a:ext>
            </a:extLst>
          </p:cNvPr>
          <p:cNvGrpSpPr>
            <a:grpSpLocks/>
          </p:cNvGrpSpPr>
          <p:nvPr/>
        </p:nvGrpSpPr>
        <p:grpSpPr bwMode="auto">
          <a:xfrm>
            <a:off x="80963" y="2274888"/>
            <a:ext cx="1979612" cy="2016125"/>
            <a:chOff x="4332" y="0"/>
            <a:chExt cx="1247" cy="1270"/>
          </a:xfrm>
        </p:grpSpPr>
        <p:sp>
          <p:nvSpPr>
            <p:cNvPr id="61461" name="Rectangle 38">
              <a:extLst>
                <a:ext uri="{FF2B5EF4-FFF2-40B4-BE49-F238E27FC236}">
                  <a16:creationId xmlns:a16="http://schemas.microsoft.com/office/drawing/2014/main" id="{ED627A16-1A50-F61A-3CB2-07DC60CFCC11}"/>
                </a:ext>
              </a:extLst>
            </p:cNvPr>
            <p:cNvSpPr>
              <a:spLocks noChangeArrowheads="1"/>
            </p:cNvSpPr>
            <p:nvPr/>
          </p:nvSpPr>
          <p:spPr bwMode="auto">
            <a:xfrm>
              <a:off x="4332" y="0"/>
              <a:ext cx="1247" cy="1270"/>
            </a:xfrm>
            <a:prstGeom prst="rect">
              <a:avLst/>
            </a:prstGeom>
            <a:solidFill>
              <a:srgbClr val="FFFFCC"/>
            </a:solidFill>
            <a:ln w="57150">
              <a:solidFill>
                <a:srgbClr val="008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462" name="Text Box 39">
              <a:extLst>
                <a:ext uri="{FF2B5EF4-FFF2-40B4-BE49-F238E27FC236}">
                  <a16:creationId xmlns:a16="http://schemas.microsoft.com/office/drawing/2014/main" id="{6EF188D7-5478-D9C4-0912-CCF7CAC9DB7E}"/>
                </a:ext>
              </a:extLst>
            </p:cNvPr>
            <p:cNvSpPr txBox="1">
              <a:spLocks noChangeArrowheads="1"/>
            </p:cNvSpPr>
            <p:nvPr/>
          </p:nvSpPr>
          <p:spPr bwMode="auto">
            <a:xfrm>
              <a:off x="4362" y="33"/>
              <a:ext cx="11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取离散值</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61463" name="Rectangle 19">
              <a:extLst>
                <a:ext uri="{FF2B5EF4-FFF2-40B4-BE49-F238E27FC236}">
                  <a16:creationId xmlns:a16="http://schemas.microsoft.com/office/drawing/2014/main" id="{C8E5A472-A635-B571-8BB2-0AF719A0BE44}"/>
                </a:ext>
              </a:extLst>
            </p:cNvPr>
            <p:cNvSpPr>
              <a:spLocks noChangeArrowheads="1"/>
            </p:cNvSpPr>
            <p:nvPr/>
          </p:nvSpPr>
          <p:spPr bwMode="auto">
            <a:xfrm>
              <a:off x="4531" y="934"/>
              <a:ext cx="9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是整数 </a:t>
              </a:r>
            </a:p>
          </p:txBody>
        </p:sp>
        <p:graphicFrame>
          <p:nvGraphicFramePr>
            <p:cNvPr id="61464" name="Object 14">
              <a:extLst>
                <a:ext uri="{FF2B5EF4-FFF2-40B4-BE49-F238E27FC236}">
                  <a16:creationId xmlns:a16="http://schemas.microsoft.com/office/drawing/2014/main" id="{29488BEA-B0B6-4381-15EB-9FA1F1F1A27D}"/>
                </a:ext>
              </a:extLst>
            </p:cNvPr>
            <p:cNvGraphicFramePr>
              <a:graphicFrameLocks noChangeAspect="1"/>
            </p:cNvGraphicFramePr>
            <p:nvPr/>
          </p:nvGraphicFramePr>
          <p:xfrm>
            <a:off x="4540" y="291"/>
            <a:ext cx="839" cy="599"/>
          </p:xfrm>
          <a:graphic>
            <a:graphicData uri="http://schemas.openxmlformats.org/presentationml/2006/ole">
              <mc:AlternateContent xmlns:mc="http://schemas.openxmlformats.org/markup-compatibility/2006">
                <mc:Choice xmlns:v="urn:schemas-microsoft-com:vml" Requires="v">
                  <p:oleObj name="公式" r:id="rId14" imgW="545863" imgH="393529" progId="Equation.3">
                    <p:embed/>
                  </p:oleObj>
                </mc:Choice>
                <mc:Fallback>
                  <p:oleObj name="公式" r:id="rId14" imgW="545863" imgH="393529"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40" y="291"/>
                          <a:ext cx="839"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1456" name="Group 42">
            <a:extLst>
              <a:ext uri="{FF2B5EF4-FFF2-40B4-BE49-F238E27FC236}">
                <a16:creationId xmlns:a16="http://schemas.microsoft.com/office/drawing/2014/main" id="{4BD1A8B3-942D-6186-2BA6-68975C8E75E1}"/>
              </a:ext>
            </a:extLst>
          </p:cNvPr>
          <p:cNvGrpSpPr>
            <a:grpSpLocks/>
          </p:cNvGrpSpPr>
          <p:nvPr/>
        </p:nvGrpSpPr>
        <p:grpSpPr bwMode="auto">
          <a:xfrm>
            <a:off x="5221287" y="3573016"/>
            <a:ext cx="2060377" cy="1223963"/>
            <a:chOff x="3198" y="2523"/>
            <a:chExt cx="1406" cy="771"/>
          </a:xfrm>
        </p:grpSpPr>
        <p:sp>
          <p:nvSpPr>
            <p:cNvPr id="61459" name="Rectangle 13">
              <a:extLst>
                <a:ext uri="{FF2B5EF4-FFF2-40B4-BE49-F238E27FC236}">
                  <a16:creationId xmlns:a16="http://schemas.microsoft.com/office/drawing/2014/main" id="{FE23FB14-927D-B02C-D479-C195B87C3BAB}"/>
                </a:ext>
              </a:extLst>
            </p:cNvPr>
            <p:cNvSpPr>
              <a:spLocks noChangeArrowheads="1"/>
            </p:cNvSpPr>
            <p:nvPr/>
          </p:nvSpPr>
          <p:spPr bwMode="auto">
            <a:xfrm>
              <a:off x="3243" y="2523"/>
              <a:ext cx="1361" cy="535"/>
            </a:xfrm>
            <a:prstGeom prst="rect">
              <a:avLst/>
            </a:prstGeom>
            <a:noFill/>
            <a:ln w="5715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460" name="Line 14">
              <a:extLst>
                <a:ext uri="{FF2B5EF4-FFF2-40B4-BE49-F238E27FC236}">
                  <a16:creationId xmlns:a16="http://schemas.microsoft.com/office/drawing/2014/main" id="{B915D7A8-2D95-C242-C3DF-A981832CA3AC}"/>
                </a:ext>
              </a:extLst>
            </p:cNvPr>
            <p:cNvSpPr>
              <a:spLocks noChangeShapeType="1"/>
            </p:cNvSpPr>
            <p:nvPr/>
          </p:nvSpPr>
          <p:spPr bwMode="auto">
            <a:xfrm flipH="1">
              <a:off x="3198" y="3081"/>
              <a:ext cx="220" cy="213"/>
            </a:xfrm>
            <a:prstGeom prst="line">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61457" name="Rectangle 2">
            <a:extLst>
              <a:ext uri="{FF2B5EF4-FFF2-40B4-BE49-F238E27FC236}">
                <a16:creationId xmlns:a16="http://schemas.microsoft.com/office/drawing/2014/main" id="{8A162A6D-413C-2694-1CA3-DC83D2C65157}"/>
              </a:ext>
            </a:extLst>
          </p:cNvPr>
          <p:cNvSpPr txBox="1">
            <a:spLocks noRot="1" noChangeArrowheads="1"/>
          </p:cNvSpPr>
          <p:nvPr/>
        </p:nvSpPr>
        <p:spPr bwMode="auto">
          <a:xfrm>
            <a:off x="0" y="11588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70000"/>
              </a:lnSpc>
              <a:spcBef>
                <a:spcPct val="0"/>
              </a:spcBef>
              <a:buFontTx/>
              <a:buNone/>
            </a:pPr>
            <a:r>
              <a:rPr lang="zh-CN" altLang="en-US" sz="36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sp>
        <p:nvSpPr>
          <p:cNvPr id="61458" name="灯片编号占位符 5">
            <a:extLst>
              <a:ext uri="{FF2B5EF4-FFF2-40B4-BE49-F238E27FC236}">
                <a16:creationId xmlns:a16="http://schemas.microsoft.com/office/drawing/2014/main" id="{E64CC443-6A0E-1AFD-21C7-132BD0BF9F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B276822-9CF1-415F-B5EC-32D8A5A99F0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2">
            <a:extLst>
              <a:ext uri="{FF2B5EF4-FFF2-40B4-BE49-F238E27FC236}">
                <a16:creationId xmlns:a16="http://schemas.microsoft.com/office/drawing/2014/main" id="{F874D858-6C81-1722-1196-923968857242}"/>
              </a:ext>
            </a:extLst>
          </p:cNvPr>
          <p:cNvGrpSpPr>
            <a:grpSpLocks/>
          </p:cNvGrpSpPr>
          <p:nvPr/>
        </p:nvGrpSpPr>
        <p:grpSpPr bwMode="auto">
          <a:xfrm>
            <a:off x="179387" y="4509120"/>
            <a:ext cx="5310187" cy="1800225"/>
            <a:chOff x="113" y="3137"/>
            <a:chExt cx="3288" cy="1134"/>
          </a:xfrm>
        </p:grpSpPr>
        <p:sp>
          <p:nvSpPr>
            <p:cNvPr id="62476" name="Rectangle 32">
              <a:extLst>
                <a:ext uri="{FF2B5EF4-FFF2-40B4-BE49-F238E27FC236}">
                  <a16:creationId xmlns:a16="http://schemas.microsoft.com/office/drawing/2014/main" id="{104DA3E6-4841-3BED-0DBB-7B3E57E51C04}"/>
                </a:ext>
              </a:extLst>
            </p:cNvPr>
            <p:cNvSpPr>
              <a:spLocks noChangeArrowheads="1"/>
            </p:cNvSpPr>
            <p:nvPr/>
          </p:nvSpPr>
          <p:spPr bwMode="auto">
            <a:xfrm>
              <a:off x="113" y="3319"/>
              <a:ext cx="3288" cy="952"/>
            </a:xfrm>
            <a:prstGeom prst="rect">
              <a:avLst/>
            </a:prstGeom>
            <a:solidFill>
              <a:schemeClr val="bg1"/>
            </a:solidFill>
            <a:ln w="571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477" name="Rectangle 33">
              <a:extLst>
                <a:ext uri="{FF2B5EF4-FFF2-40B4-BE49-F238E27FC236}">
                  <a16:creationId xmlns:a16="http://schemas.microsoft.com/office/drawing/2014/main" id="{48764912-50D6-728D-609D-535AD945F9F9}"/>
                </a:ext>
              </a:extLst>
            </p:cNvPr>
            <p:cNvSpPr>
              <a:spLocks noChangeArrowheads="1"/>
            </p:cNvSpPr>
            <p:nvPr/>
          </p:nvSpPr>
          <p:spPr bwMode="auto">
            <a:xfrm>
              <a:off x="249" y="3228"/>
              <a:ext cx="1270" cy="2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479" name="Text Box 39">
              <a:extLst>
                <a:ext uri="{FF2B5EF4-FFF2-40B4-BE49-F238E27FC236}">
                  <a16:creationId xmlns:a16="http://schemas.microsoft.com/office/drawing/2014/main" id="{A9859D35-44DB-FB78-EEE5-AAAD69C036ED}"/>
                </a:ext>
              </a:extLst>
            </p:cNvPr>
            <p:cNvSpPr txBox="1">
              <a:spLocks noChangeArrowheads="1"/>
            </p:cNvSpPr>
            <p:nvPr/>
          </p:nvSpPr>
          <p:spPr bwMode="auto">
            <a:xfrm>
              <a:off x="748" y="3183"/>
              <a:ext cx="6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 0 </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时</a:t>
              </a:r>
            </a:p>
          </p:txBody>
        </p:sp>
        <p:sp>
          <p:nvSpPr>
            <p:cNvPr id="62480" name="Rectangle 40">
              <a:extLst>
                <a:ext uri="{FF2B5EF4-FFF2-40B4-BE49-F238E27FC236}">
                  <a16:creationId xmlns:a16="http://schemas.microsoft.com/office/drawing/2014/main" id="{F8DBDB67-C76B-CDA2-F7C2-95EA97544A11}"/>
                </a:ext>
              </a:extLst>
            </p:cNvPr>
            <p:cNvSpPr>
              <a:spLocks noChangeArrowheads="1"/>
            </p:cNvSpPr>
            <p:nvPr/>
          </p:nvSpPr>
          <p:spPr bwMode="auto">
            <a:xfrm>
              <a:off x="267" y="3137"/>
              <a:ext cx="482" cy="408"/>
            </a:xfrm>
            <a:prstGeom prst="rect">
              <a:avLst/>
            </a:prstGeom>
            <a:noFill/>
            <a:ln w="5715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2475" name="灯片编号占位符 6">
            <a:extLst>
              <a:ext uri="{FF2B5EF4-FFF2-40B4-BE49-F238E27FC236}">
                <a16:creationId xmlns:a16="http://schemas.microsoft.com/office/drawing/2014/main" id="{667068E7-B173-D8DD-E773-A70740D2658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9CDF829-907E-48A3-A5BE-22319C517FA1}"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Rectangle 2">
            <a:extLst>
              <a:ext uri="{FF2B5EF4-FFF2-40B4-BE49-F238E27FC236}">
                <a16:creationId xmlns:a16="http://schemas.microsoft.com/office/drawing/2014/main" id="{B9944AEA-D514-3E97-7E1A-A3205FAB543D}"/>
              </a:ext>
            </a:extLst>
          </p:cNvPr>
          <p:cNvSpPr txBox="1">
            <a:spLocks noRot="1" noChangeArrowheads="1"/>
          </p:cNvSpPr>
          <p:nvPr/>
        </p:nvSpPr>
        <p:spPr bwMode="auto">
          <a:xfrm>
            <a:off x="0" y="11588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70000"/>
              </a:lnSpc>
              <a:spcBef>
                <a:spcPct val="0"/>
              </a:spcBef>
              <a:buFontTx/>
              <a:buNone/>
            </a:pPr>
            <a:r>
              <a:rPr lang="zh-CN" altLang="en-US" sz="36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sp>
        <p:nvSpPr>
          <p:cNvPr id="13" name="Text Box 6">
            <a:extLst>
              <a:ext uri="{FF2B5EF4-FFF2-40B4-BE49-F238E27FC236}">
                <a16:creationId xmlns:a16="http://schemas.microsoft.com/office/drawing/2014/main" id="{E0A1A17F-CA2F-1792-AF19-3D154C43D383}"/>
              </a:ext>
            </a:extLst>
          </p:cNvPr>
          <p:cNvSpPr txBox="1">
            <a:spLocks noChangeArrowheads="1"/>
          </p:cNvSpPr>
          <p:nvPr/>
        </p:nvSpPr>
        <p:spPr bwMode="auto">
          <a:xfrm>
            <a:off x="755650" y="1196975"/>
            <a:ext cx="327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本征值的二级修正为：</a:t>
            </a:r>
          </a:p>
        </p:txBody>
      </p:sp>
      <p:graphicFrame>
        <p:nvGraphicFramePr>
          <p:cNvPr id="23" name="Object 6">
            <a:extLst>
              <a:ext uri="{FF2B5EF4-FFF2-40B4-BE49-F238E27FC236}">
                <a16:creationId xmlns:a16="http://schemas.microsoft.com/office/drawing/2014/main" id="{616772D2-3109-577B-D4E3-D2118C4C75F1}"/>
              </a:ext>
            </a:extLst>
          </p:cNvPr>
          <p:cNvGraphicFramePr>
            <a:graphicFrameLocks noChangeAspect="1"/>
          </p:cNvGraphicFramePr>
          <p:nvPr>
            <p:extLst>
              <p:ext uri="{D42A27DB-BD31-4B8C-83A1-F6EECF244321}">
                <p14:modId xmlns:p14="http://schemas.microsoft.com/office/powerpoint/2010/main" val="569631391"/>
              </p:ext>
            </p:extLst>
          </p:nvPr>
        </p:nvGraphicFramePr>
        <p:xfrm>
          <a:off x="1846511" y="1454795"/>
          <a:ext cx="3168650" cy="1254125"/>
        </p:xfrm>
        <a:graphic>
          <a:graphicData uri="http://schemas.openxmlformats.org/presentationml/2006/ole">
            <mc:AlternateContent xmlns:mc="http://schemas.openxmlformats.org/markup-compatibility/2006">
              <mc:Choice xmlns:v="urn:schemas-microsoft-com:vml" Requires="v">
                <p:oleObj name="公式" r:id="rId2" imgW="1371600" imgH="546100" progId="Equation.3">
                  <p:embed/>
                </p:oleObj>
              </mc:Choice>
              <mc:Fallback>
                <p:oleObj name="公式" r:id="rId2" imgW="1371600" imgH="546100" progId="Equation.3">
                  <p:embed/>
                  <p:pic>
                    <p:nvPicPr>
                      <p:cNvPr id="61443" name="Object 6">
                        <a:extLst>
                          <a:ext uri="{FF2B5EF4-FFF2-40B4-BE49-F238E27FC236}">
                            <a16:creationId xmlns:a16="http://schemas.microsoft.com/office/drawing/2014/main" id="{C0B7A5BC-16EF-2A91-62B3-C3C3BB39A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511" y="1454795"/>
                        <a:ext cx="31686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 name="Group 7">
            <a:extLst>
              <a:ext uri="{FF2B5EF4-FFF2-40B4-BE49-F238E27FC236}">
                <a16:creationId xmlns:a16="http://schemas.microsoft.com/office/drawing/2014/main" id="{E589F416-C923-4EC6-CF83-0CF69F0EF8C9}"/>
              </a:ext>
            </a:extLst>
          </p:cNvPr>
          <p:cNvGrpSpPr>
            <a:grpSpLocks/>
          </p:cNvGrpSpPr>
          <p:nvPr/>
        </p:nvGrpSpPr>
        <p:grpSpPr bwMode="auto">
          <a:xfrm>
            <a:off x="5038973" y="1557338"/>
            <a:ext cx="3244849" cy="1443038"/>
            <a:chOff x="3621" y="1298"/>
            <a:chExt cx="2044" cy="909"/>
          </a:xfrm>
        </p:grpSpPr>
        <p:graphicFrame>
          <p:nvGraphicFramePr>
            <p:cNvPr id="25" name="Object 8">
              <a:extLst>
                <a:ext uri="{FF2B5EF4-FFF2-40B4-BE49-F238E27FC236}">
                  <a16:creationId xmlns:a16="http://schemas.microsoft.com/office/drawing/2014/main" id="{5F71C2F5-41D5-B778-E5A3-8EBCF647C522}"/>
                </a:ext>
              </a:extLst>
            </p:cNvPr>
            <p:cNvGraphicFramePr>
              <a:graphicFrameLocks noChangeAspect="1"/>
            </p:cNvGraphicFramePr>
            <p:nvPr>
              <p:extLst>
                <p:ext uri="{D42A27DB-BD31-4B8C-83A1-F6EECF244321}">
                  <p14:modId xmlns:p14="http://schemas.microsoft.com/office/powerpoint/2010/main" val="2393406983"/>
                </p:ext>
              </p:extLst>
            </p:nvPr>
          </p:nvGraphicFramePr>
          <p:xfrm>
            <a:off x="3621" y="1298"/>
            <a:ext cx="2044" cy="555"/>
          </p:xfrm>
          <a:graphic>
            <a:graphicData uri="http://schemas.openxmlformats.org/presentationml/2006/ole">
              <mc:AlternateContent xmlns:mc="http://schemas.openxmlformats.org/markup-compatibility/2006">
                <mc:Choice xmlns:v="urn:schemas-microsoft-com:vml" Requires="v">
                  <p:oleObj name="Equation" r:id="rId4" imgW="1587240" imgH="431640" progId="Equation.DSMT4">
                    <p:embed/>
                  </p:oleObj>
                </mc:Choice>
                <mc:Fallback>
                  <p:oleObj name="Equation" r:id="rId4" imgW="1587240" imgH="431640" progId="Equation.DSMT4">
                    <p:embed/>
                    <p:pic>
                      <p:nvPicPr>
                        <p:cNvPr id="61467" name="Object 8">
                          <a:extLst>
                            <a:ext uri="{FF2B5EF4-FFF2-40B4-BE49-F238E27FC236}">
                              <a16:creationId xmlns:a16="http://schemas.microsoft.com/office/drawing/2014/main" id="{8E1B61B8-F033-D716-918B-EDEF58CCF761}"/>
                            </a:ext>
                          </a:extLst>
                        </p:cNvPr>
                        <p:cNvPicPr>
                          <a:picLocks noChangeAspect="1" noChangeArrowheads="1"/>
                        </p:cNvPicPr>
                        <p:nvPr/>
                      </p:nvPicPr>
                      <p:blipFill>
                        <a:blip r:embed="rId5"/>
                        <a:srcRect/>
                        <a:stretch>
                          <a:fillRect/>
                        </a:stretch>
                      </p:blipFill>
                      <p:spPr bwMode="auto">
                        <a:xfrm>
                          <a:off x="3621" y="1298"/>
                          <a:ext cx="2044" cy="555"/>
                        </a:xfrm>
                        <a:prstGeom prst="rect">
                          <a:avLst/>
                        </a:prstGeom>
                        <a:noFill/>
                        <a:ln w="57150">
                          <a:solidFill>
                            <a:srgbClr val="00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Line 9">
              <a:extLst>
                <a:ext uri="{FF2B5EF4-FFF2-40B4-BE49-F238E27FC236}">
                  <a16:creationId xmlns:a16="http://schemas.microsoft.com/office/drawing/2014/main" id="{ADF16A45-239C-4870-55D6-4F159FB3AF1C}"/>
                </a:ext>
              </a:extLst>
            </p:cNvPr>
            <p:cNvSpPr>
              <a:spLocks noChangeShapeType="1"/>
            </p:cNvSpPr>
            <p:nvPr/>
          </p:nvSpPr>
          <p:spPr bwMode="auto">
            <a:xfrm flipV="1">
              <a:off x="4149" y="1890"/>
              <a:ext cx="181" cy="317"/>
            </a:xfrm>
            <a:prstGeom prst="line">
              <a:avLst/>
            </a:prstGeom>
            <a:noFill/>
            <a:ln w="57150">
              <a:solidFill>
                <a:srgbClr val="0066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27" name="Object 3">
            <a:extLst>
              <a:ext uri="{FF2B5EF4-FFF2-40B4-BE49-F238E27FC236}">
                <a16:creationId xmlns:a16="http://schemas.microsoft.com/office/drawing/2014/main" id="{FE26ED39-06E8-EC3C-731D-E459730B5E8A}"/>
              </a:ext>
            </a:extLst>
          </p:cNvPr>
          <p:cNvGraphicFramePr>
            <a:graphicFrameLocks noChangeAspect="1"/>
          </p:cNvGraphicFramePr>
          <p:nvPr>
            <p:extLst>
              <p:ext uri="{D42A27DB-BD31-4B8C-83A1-F6EECF244321}">
                <p14:modId xmlns:p14="http://schemas.microsoft.com/office/powerpoint/2010/main" val="3529045657"/>
              </p:ext>
            </p:extLst>
          </p:nvPr>
        </p:nvGraphicFramePr>
        <p:xfrm>
          <a:off x="1443286" y="3513138"/>
          <a:ext cx="5992813" cy="1049337"/>
        </p:xfrm>
        <a:graphic>
          <a:graphicData uri="http://schemas.openxmlformats.org/presentationml/2006/ole">
            <mc:AlternateContent xmlns:mc="http://schemas.openxmlformats.org/markup-compatibility/2006">
              <mc:Choice xmlns:v="urn:schemas-microsoft-com:vml" Requires="v">
                <p:oleObj name="Equation" r:id="rId6" imgW="2616120" imgH="457200" progId="Equation.DSMT4">
                  <p:embed/>
                </p:oleObj>
              </mc:Choice>
              <mc:Fallback>
                <p:oleObj name="Equation" r:id="rId6" imgW="2616120" imgH="457200" progId="Equation.DSMT4">
                  <p:embed/>
                  <p:pic>
                    <p:nvPicPr>
                      <p:cNvPr id="61446" name="Object 3">
                        <a:extLst>
                          <a:ext uri="{FF2B5EF4-FFF2-40B4-BE49-F238E27FC236}">
                            <a16:creationId xmlns:a16="http://schemas.microsoft.com/office/drawing/2014/main" id="{C7561DAA-D4C0-478D-1BC2-C416FE3D2BE1}"/>
                          </a:ext>
                        </a:extLst>
                      </p:cNvPr>
                      <p:cNvPicPr>
                        <a:picLocks noChangeAspect="1" noChangeArrowheads="1"/>
                      </p:cNvPicPr>
                      <p:nvPr/>
                    </p:nvPicPr>
                    <p:blipFill>
                      <a:blip r:embed="rId7"/>
                      <a:srcRect/>
                      <a:stretch>
                        <a:fillRect/>
                      </a:stretch>
                    </p:blipFill>
                    <p:spPr bwMode="auto">
                      <a:xfrm>
                        <a:off x="1443286" y="3513138"/>
                        <a:ext cx="5992813"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 name="Group 42">
            <a:extLst>
              <a:ext uri="{FF2B5EF4-FFF2-40B4-BE49-F238E27FC236}">
                <a16:creationId xmlns:a16="http://schemas.microsoft.com/office/drawing/2014/main" id="{7C846CC3-62F1-54D3-2574-E35944377CB3}"/>
              </a:ext>
            </a:extLst>
          </p:cNvPr>
          <p:cNvGrpSpPr>
            <a:grpSpLocks/>
          </p:cNvGrpSpPr>
          <p:nvPr/>
        </p:nvGrpSpPr>
        <p:grpSpPr bwMode="auto">
          <a:xfrm>
            <a:off x="4511923" y="3573016"/>
            <a:ext cx="2060377" cy="1223963"/>
            <a:chOff x="3198" y="2523"/>
            <a:chExt cx="1406" cy="771"/>
          </a:xfrm>
        </p:grpSpPr>
        <p:sp>
          <p:nvSpPr>
            <p:cNvPr id="30" name="Rectangle 13">
              <a:extLst>
                <a:ext uri="{FF2B5EF4-FFF2-40B4-BE49-F238E27FC236}">
                  <a16:creationId xmlns:a16="http://schemas.microsoft.com/office/drawing/2014/main" id="{C07A0FAD-9DC6-6774-7D46-CB2F4C21BB1B}"/>
                </a:ext>
              </a:extLst>
            </p:cNvPr>
            <p:cNvSpPr>
              <a:spLocks noChangeArrowheads="1"/>
            </p:cNvSpPr>
            <p:nvPr/>
          </p:nvSpPr>
          <p:spPr bwMode="auto">
            <a:xfrm>
              <a:off x="3243" y="2523"/>
              <a:ext cx="1361" cy="535"/>
            </a:xfrm>
            <a:prstGeom prst="rect">
              <a:avLst/>
            </a:prstGeom>
            <a:noFill/>
            <a:ln w="5715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Line 14">
              <a:extLst>
                <a:ext uri="{FF2B5EF4-FFF2-40B4-BE49-F238E27FC236}">
                  <a16:creationId xmlns:a16="http://schemas.microsoft.com/office/drawing/2014/main" id="{728FDEF2-8F3B-F5C4-DF43-1EA0415275AE}"/>
                </a:ext>
              </a:extLst>
            </p:cNvPr>
            <p:cNvSpPr>
              <a:spLocks noChangeShapeType="1"/>
            </p:cNvSpPr>
            <p:nvPr/>
          </p:nvSpPr>
          <p:spPr bwMode="auto">
            <a:xfrm flipH="1">
              <a:off x="3198" y="3081"/>
              <a:ext cx="220" cy="213"/>
            </a:xfrm>
            <a:prstGeom prst="line">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34" name="Object 5">
            <a:extLst>
              <a:ext uri="{FF2B5EF4-FFF2-40B4-BE49-F238E27FC236}">
                <a16:creationId xmlns:a16="http://schemas.microsoft.com/office/drawing/2014/main" id="{32AA5B50-FAF3-E18C-49AD-2610BAFE9E51}"/>
              </a:ext>
            </a:extLst>
          </p:cNvPr>
          <p:cNvGraphicFramePr>
            <a:graphicFrameLocks noChangeAspect="1"/>
          </p:cNvGraphicFramePr>
          <p:nvPr>
            <p:extLst>
              <p:ext uri="{D42A27DB-BD31-4B8C-83A1-F6EECF244321}">
                <p14:modId xmlns:p14="http://schemas.microsoft.com/office/powerpoint/2010/main" val="4283011229"/>
              </p:ext>
            </p:extLst>
          </p:nvPr>
        </p:nvGraphicFramePr>
        <p:xfrm>
          <a:off x="179512" y="5240338"/>
          <a:ext cx="5310187" cy="1049337"/>
        </p:xfrm>
        <a:graphic>
          <a:graphicData uri="http://schemas.openxmlformats.org/presentationml/2006/ole">
            <mc:AlternateContent xmlns:mc="http://schemas.openxmlformats.org/markup-compatibility/2006">
              <mc:Choice xmlns:v="urn:schemas-microsoft-com:vml" Requires="v">
                <p:oleObj name="Equation" r:id="rId8" imgW="2247840" imgH="457200" progId="Equation.DSMT4">
                  <p:embed/>
                </p:oleObj>
              </mc:Choice>
              <mc:Fallback>
                <p:oleObj name="Equation" r:id="rId8" imgW="2247840" imgH="457200" progId="Equation.DSMT4">
                  <p:embed/>
                  <p:pic>
                    <p:nvPicPr>
                      <p:cNvPr id="61451" name="Object 5">
                        <a:extLst>
                          <a:ext uri="{FF2B5EF4-FFF2-40B4-BE49-F238E27FC236}">
                            <a16:creationId xmlns:a16="http://schemas.microsoft.com/office/drawing/2014/main" id="{293EB4D0-728E-80FA-7D83-F07AB40977D1}"/>
                          </a:ext>
                        </a:extLst>
                      </p:cNvPr>
                      <p:cNvPicPr>
                        <a:picLocks noChangeAspect="1" noChangeArrowheads="1"/>
                      </p:cNvPicPr>
                      <p:nvPr/>
                    </p:nvPicPr>
                    <p:blipFill>
                      <a:blip r:embed="rId9"/>
                      <a:srcRect/>
                      <a:stretch>
                        <a:fillRect/>
                      </a:stretch>
                    </p:blipFill>
                    <p:spPr bwMode="auto">
                      <a:xfrm>
                        <a:off x="179512" y="5240338"/>
                        <a:ext cx="5310187" cy="1049337"/>
                      </a:xfrm>
                      <a:prstGeom prst="rect">
                        <a:avLst/>
                      </a:prstGeom>
                      <a:noFill/>
                      <a:ln>
                        <a:noFill/>
                      </a:ln>
                    </p:spPr>
                  </p:pic>
                </p:oleObj>
              </mc:Fallback>
            </mc:AlternateContent>
          </a:graphicData>
        </a:graphic>
      </p:graphicFrame>
      <p:graphicFrame>
        <p:nvGraphicFramePr>
          <p:cNvPr id="35" name="Object 4">
            <a:extLst>
              <a:ext uri="{FF2B5EF4-FFF2-40B4-BE49-F238E27FC236}">
                <a16:creationId xmlns:a16="http://schemas.microsoft.com/office/drawing/2014/main" id="{5CA7F50D-CB44-D91E-A75D-4E784179031B}"/>
              </a:ext>
            </a:extLst>
          </p:cNvPr>
          <p:cNvGraphicFramePr>
            <a:graphicFrameLocks noChangeAspect="1"/>
          </p:cNvGraphicFramePr>
          <p:nvPr>
            <p:extLst>
              <p:ext uri="{D42A27DB-BD31-4B8C-83A1-F6EECF244321}">
                <p14:modId xmlns:p14="http://schemas.microsoft.com/office/powerpoint/2010/main" val="853078472"/>
              </p:ext>
            </p:extLst>
          </p:nvPr>
        </p:nvGraphicFramePr>
        <p:xfrm>
          <a:off x="1350789" y="2762250"/>
          <a:ext cx="6605587" cy="901700"/>
        </p:xfrm>
        <a:graphic>
          <a:graphicData uri="http://schemas.openxmlformats.org/presentationml/2006/ole">
            <mc:AlternateContent xmlns:mc="http://schemas.openxmlformats.org/markup-compatibility/2006">
              <mc:Choice xmlns:v="urn:schemas-microsoft-com:vml" Requires="v">
                <p:oleObj name="Equation" r:id="rId10" imgW="2869920" imgH="393480" progId="Equation.DSMT4">
                  <p:embed/>
                </p:oleObj>
              </mc:Choice>
              <mc:Fallback>
                <p:oleObj name="Equation" r:id="rId10" imgW="2869920" imgH="393480" progId="Equation.DSMT4">
                  <p:embed/>
                  <p:pic>
                    <p:nvPicPr>
                      <p:cNvPr id="61447" name="Object 4">
                        <a:extLst>
                          <a:ext uri="{FF2B5EF4-FFF2-40B4-BE49-F238E27FC236}">
                            <a16:creationId xmlns:a16="http://schemas.microsoft.com/office/drawing/2014/main" id="{A0AF5272-B41A-F9F0-F982-1D95E7564767}"/>
                          </a:ext>
                        </a:extLst>
                      </p:cNvPr>
                      <p:cNvPicPr>
                        <a:picLocks noChangeAspect="1" noChangeArrowheads="1"/>
                      </p:cNvPicPr>
                      <p:nvPr/>
                    </p:nvPicPr>
                    <p:blipFill>
                      <a:blip r:embed="rId11"/>
                      <a:srcRect/>
                      <a:stretch>
                        <a:fillRect/>
                      </a:stretch>
                    </p:blipFill>
                    <p:spPr bwMode="auto">
                      <a:xfrm>
                        <a:off x="1350789" y="2762250"/>
                        <a:ext cx="6605587"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BB26B58-8E2C-8DEA-EBA3-76AC384E7D95}"/>
              </a:ext>
            </a:extLst>
          </p:cNvPr>
          <p:cNvSpPr>
            <a:spLocks noChangeArrowheads="1"/>
          </p:cNvSpPr>
          <p:nvPr/>
        </p:nvSpPr>
        <p:spPr bwMode="auto">
          <a:xfrm>
            <a:off x="4140200" y="2132013"/>
            <a:ext cx="1223963" cy="5048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3491" name="Object 6">
            <a:extLst>
              <a:ext uri="{FF2B5EF4-FFF2-40B4-BE49-F238E27FC236}">
                <a16:creationId xmlns:a16="http://schemas.microsoft.com/office/drawing/2014/main" id="{E1546DF1-3AF1-0643-A41C-335B36D182D1}"/>
              </a:ext>
            </a:extLst>
          </p:cNvPr>
          <p:cNvGraphicFramePr>
            <a:graphicFrameLocks noChangeAspect="1"/>
          </p:cNvGraphicFramePr>
          <p:nvPr/>
        </p:nvGraphicFramePr>
        <p:xfrm>
          <a:off x="2555875" y="1936750"/>
          <a:ext cx="3168650" cy="1254125"/>
        </p:xfrm>
        <a:graphic>
          <a:graphicData uri="http://schemas.openxmlformats.org/presentationml/2006/ole">
            <mc:AlternateContent xmlns:mc="http://schemas.openxmlformats.org/markup-compatibility/2006">
              <mc:Choice xmlns:v="urn:schemas-microsoft-com:vml" Requires="v">
                <p:oleObj name="公式" r:id="rId2" imgW="1371600" imgH="546100" progId="Equation.3">
                  <p:embed/>
                </p:oleObj>
              </mc:Choice>
              <mc:Fallback>
                <p:oleObj name="公式" r:id="rId2" imgW="1371600" imgH="5461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936750"/>
                        <a:ext cx="31686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2" name="Text Box 6">
            <a:extLst>
              <a:ext uri="{FF2B5EF4-FFF2-40B4-BE49-F238E27FC236}">
                <a16:creationId xmlns:a16="http://schemas.microsoft.com/office/drawing/2014/main" id="{457A1E4B-35FF-7904-C367-B4BBA3CA8EE9}"/>
              </a:ext>
            </a:extLst>
          </p:cNvPr>
          <p:cNvSpPr txBox="1">
            <a:spLocks noChangeArrowheads="1"/>
          </p:cNvSpPr>
          <p:nvPr/>
        </p:nvSpPr>
        <p:spPr bwMode="auto">
          <a:xfrm>
            <a:off x="755650" y="1700213"/>
            <a:ext cx="3278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本征值的二级修正为：</a:t>
            </a:r>
          </a:p>
        </p:txBody>
      </p:sp>
      <p:sp>
        <p:nvSpPr>
          <p:cNvPr id="63495" name="Rectangle 9">
            <a:extLst>
              <a:ext uri="{FF2B5EF4-FFF2-40B4-BE49-F238E27FC236}">
                <a16:creationId xmlns:a16="http://schemas.microsoft.com/office/drawing/2014/main" id="{CEC0EAD6-524B-8CED-512B-6C1CB599DF0A}"/>
              </a:ext>
            </a:extLst>
          </p:cNvPr>
          <p:cNvSpPr>
            <a:spLocks noChangeArrowheads="1"/>
          </p:cNvSpPr>
          <p:nvPr/>
        </p:nvSpPr>
        <p:spPr bwMode="auto">
          <a:xfrm>
            <a:off x="4572000" y="3965872"/>
            <a:ext cx="1981200" cy="903288"/>
          </a:xfrm>
          <a:prstGeom prst="rect">
            <a:avLst/>
          </a:prstGeom>
          <a:noFill/>
          <a:ln w="5715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496" name="Rectangle 2">
            <a:extLst>
              <a:ext uri="{FF2B5EF4-FFF2-40B4-BE49-F238E27FC236}">
                <a16:creationId xmlns:a16="http://schemas.microsoft.com/office/drawing/2014/main" id="{9BA9F3D5-02B1-1BD5-D5C1-891E680D7648}"/>
              </a:ext>
            </a:extLst>
          </p:cNvPr>
          <p:cNvSpPr txBox="1">
            <a:spLocks noRot="1" noChangeArrowheads="1"/>
          </p:cNvSpPr>
          <p:nvPr/>
        </p:nvSpPr>
        <p:spPr bwMode="auto">
          <a:xfrm>
            <a:off x="0" y="333375"/>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70000"/>
              </a:lnSpc>
              <a:spcBef>
                <a:spcPct val="0"/>
              </a:spcBef>
              <a:buFontTx/>
              <a:buNone/>
            </a:pP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sp>
        <p:nvSpPr>
          <p:cNvPr id="63497" name="Text Box 10">
            <a:extLst>
              <a:ext uri="{FF2B5EF4-FFF2-40B4-BE49-F238E27FC236}">
                <a16:creationId xmlns:a16="http://schemas.microsoft.com/office/drawing/2014/main" id="{9EE8C9C7-63A8-7C05-7A60-8B8E774DE39A}"/>
              </a:ext>
            </a:extLst>
          </p:cNvPr>
          <p:cNvSpPr txBox="1">
            <a:spLocks noChangeArrowheads="1"/>
          </p:cNvSpPr>
          <p:nvPr/>
        </p:nvSpPr>
        <p:spPr bwMode="auto">
          <a:xfrm>
            <a:off x="755650" y="5527675"/>
            <a:ext cx="6988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对每一个使得               的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498" name="Text Box 39">
            <a:extLst>
              <a:ext uri="{FF2B5EF4-FFF2-40B4-BE49-F238E27FC236}">
                <a16:creationId xmlns:a16="http://schemas.microsoft.com/office/drawing/2014/main" id="{E04F3593-603F-041C-67B8-27E8B3966CE2}"/>
              </a:ext>
            </a:extLst>
          </p:cNvPr>
          <p:cNvSpPr txBox="1">
            <a:spLocks noChangeArrowheads="1"/>
          </p:cNvSpPr>
          <p:nvPr/>
        </p:nvSpPr>
        <p:spPr bwMode="auto">
          <a:xfrm>
            <a:off x="3278188" y="5541963"/>
            <a:ext cx="590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0</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499" name="Rectangle 40">
            <a:extLst>
              <a:ext uri="{FF2B5EF4-FFF2-40B4-BE49-F238E27FC236}">
                <a16:creationId xmlns:a16="http://schemas.microsoft.com/office/drawing/2014/main" id="{1D8A1464-7E81-1D7F-4934-962FDAF06DA1}"/>
              </a:ext>
            </a:extLst>
          </p:cNvPr>
          <p:cNvSpPr>
            <a:spLocks noChangeArrowheads="1"/>
          </p:cNvSpPr>
          <p:nvPr/>
        </p:nvSpPr>
        <p:spPr bwMode="auto">
          <a:xfrm>
            <a:off x="2773363" y="5427663"/>
            <a:ext cx="504825" cy="647700"/>
          </a:xfrm>
          <a:prstGeom prst="rect">
            <a:avLst/>
          </a:prstGeom>
          <a:noFill/>
          <a:ln w="5715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500" name="灯片编号占位符 3">
            <a:extLst>
              <a:ext uri="{FF2B5EF4-FFF2-40B4-BE49-F238E27FC236}">
                <a16:creationId xmlns:a16="http://schemas.microsoft.com/office/drawing/2014/main" id="{722C4F13-D922-8E77-314E-B6D4CA007F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745850A-ECEC-4BB2-A249-2173C38B3781}"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Group 46">
            <a:extLst>
              <a:ext uri="{FF2B5EF4-FFF2-40B4-BE49-F238E27FC236}">
                <a16:creationId xmlns:a16="http://schemas.microsoft.com/office/drawing/2014/main" id="{4FBFD4A7-D7FB-D56E-27DD-035284D21DC0}"/>
              </a:ext>
            </a:extLst>
          </p:cNvPr>
          <p:cNvGrpSpPr>
            <a:grpSpLocks/>
          </p:cNvGrpSpPr>
          <p:nvPr/>
        </p:nvGrpSpPr>
        <p:grpSpPr bwMode="auto">
          <a:xfrm>
            <a:off x="4845050" y="5376863"/>
            <a:ext cx="3194050" cy="765175"/>
            <a:chOff x="3036" y="3438"/>
            <a:chExt cx="2012" cy="482"/>
          </a:xfrm>
        </p:grpSpPr>
        <p:graphicFrame>
          <p:nvGraphicFramePr>
            <p:cNvPr id="63502" name="Object 5">
              <a:extLst>
                <a:ext uri="{FF2B5EF4-FFF2-40B4-BE49-F238E27FC236}">
                  <a16:creationId xmlns:a16="http://schemas.microsoft.com/office/drawing/2014/main" id="{13B0D852-1E6C-0A39-D54A-A607FA2341E0}"/>
                </a:ext>
              </a:extLst>
            </p:cNvPr>
            <p:cNvGraphicFramePr>
              <a:graphicFrameLocks noChangeAspect="1"/>
            </p:cNvGraphicFramePr>
            <p:nvPr/>
          </p:nvGraphicFramePr>
          <p:xfrm>
            <a:off x="3506" y="3438"/>
            <a:ext cx="1542" cy="482"/>
          </p:xfrm>
          <a:graphic>
            <a:graphicData uri="http://schemas.openxmlformats.org/presentationml/2006/ole">
              <mc:AlternateContent xmlns:mc="http://schemas.openxmlformats.org/markup-compatibility/2006">
                <mc:Choice xmlns:v="urn:schemas-microsoft-com:vml" Requires="v">
                  <p:oleObj name="公式" r:id="rId4" imgW="889000" imgH="279400" progId="Equation.3">
                    <p:embed/>
                  </p:oleObj>
                </mc:Choice>
                <mc:Fallback>
                  <p:oleObj name="公式" r:id="rId4" imgW="889000" imgH="279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 y="3438"/>
                          <a:ext cx="1542"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503" name="AutoShape 45">
              <a:extLst>
                <a:ext uri="{FF2B5EF4-FFF2-40B4-BE49-F238E27FC236}">
                  <a16:creationId xmlns:a16="http://schemas.microsoft.com/office/drawing/2014/main" id="{2D702EA5-F4CB-9EE0-0D13-48843631FC87}"/>
                </a:ext>
              </a:extLst>
            </p:cNvPr>
            <p:cNvSpPr>
              <a:spLocks noChangeArrowheads="1"/>
            </p:cNvSpPr>
            <p:nvPr/>
          </p:nvSpPr>
          <p:spPr bwMode="auto">
            <a:xfrm>
              <a:off x="3036" y="3561"/>
              <a:ext cx="363" cy="226"/>
            </a:xfrm>
            <a:prstGeom prst="rightArrow">
              <a:avLst>
                <a:gd name="adj1" fmla="val 49556"/>
                <a:gd name="adj2" fmla="val 5220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2" name="Object 3">
            <a:extLst>
              <a:ext uri="{FF2B5EF4-FFF2-40B4-BE49-F238E27FC236}">
                <a16:creationId xmlns:a16="http://schemas.microsoft.com/office/drawing/2014/main" id="{5673ECF0-4E51-BEF5-687D-801528BD0086}"/>
              </a:ext>
            </a:extLst>
          </p:cNvPr>
          <p:cNvGraphicFramePr>
            <a:graphicFrameLocks noChangeAspect="1"/>
          </p:cNvGraphicFramePr>
          <p:nvPr>
            <p:extLst>
              <p:ext uri="{D42A27DB-BD31-4B8C-83A1-F6EECF244321}">
                <p14:modId xmlns:p14="http://schemas.microsoft.com/office/powerpoint/2010/main" val="4132980672"/>
              </p:ext>
            </p:extLst>
          </p:nvPr>
        </p:nvGraphicFramePr>
        <p:xfrm>
          <a:off x="1443286" y="3891831"/>
          <a:ext cx="5992813" cy="1049337"/>
        </p:xfrm>
        <a:graphic>
          <a:graphicData uri="http://schemas.openxmlformats.org/presentationml/2006/ole">
            <mc:AlternateContent xmlns:mc="http://schemas.openxmlformats.org/markup-compatibility/2006">
              <mc:Choice xmlns:v="urn:schemas-microsoft-com:vml" Requires="v">
                <p:oleObj name="Equation" r:id="rId6" imgW="2616120" imgH="457200" progId="Equation.DSMT4">
                  <p:embed/>
                </p:oleObj>
              </mc:Choice>
              <mc:Fallback>
                <p:oleObj name="Equation" r:id="rId6" imgW="2616120" imgH="457200" progId="Equation.DSMT4">
                  <p:embed/>
                  <p:pic>
                    <p:nvPicPr>
                      <p:cNvPr id="27" name="Object 3">
                        <a:extLst>
                          <a:ext uri="{FF2B5EF4-FFF2-40B4-BE49-F238E27FC236}">
                            <a16:creationId xmlns:a16="http://schemas.microsoft.com/office/drawing/2014/main" id="{FE26ED39-06E8-EC3C-731D-E459730B5E8A}"/>
                          </a:ext>
                        </a:extLst>
                      </p:cNvPr>
                      <p:cNvPicPr>
                        <a:picLocks noChangeAspect="1" noChangeArrowheads="1"/>
                      </p:cNvPicPr>
                      <p:nvPr/>
                    </p:nvPicPr>
                    <p:blipFill>
                      <a:blip r:embed="rId7"/>
                      <a:srcRect/>
                      <a:stretch>
                        <a:fillRect/>
                      </a:stretch>
                    </p:blipFill>
                    <p:spPr bwMode="auto">
                      <a:xfrm>
                        <a:off x="1443286" y="3891831"/>
                        <a:ext cx="5992813"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4">
            <a:extLst>
              <a:ext uri="{FF2B5EF4-FFF2-40B4-BE49-F238E27FC236}">
                <a16:creationId xmlns:a16="http://schemas.microsoft.com/office/drawing/2014/main" id="{82828E94-2134-D736-A578-2ED0C662B206}"/>
              </a:ext>
            </a:extLst>
          </p:cNvPr>
          <p:cNvGraphicFramePr>
            <a:graphicFrameLocks noChangeAspect="1"/>
          </p:cNvGraphicFramePr>
          <p:nvPr>
            <p:extLst>
              <p:ext uri="{D42A27DB-BD31-4B8C-83A1-F6EECF244321}">
                <p14:modId xmlns:p14="http://schemas.microsoft.com/office/powerpoint/2010/main" val="4181870642"/>
              </p:ext>
            </p:extLst>
          </p:nvPr>
        </p:nvGraphicFramePr>
        <p:xfrm>
          <a:off x="1331640" y="3103427"/>
          <a:ext cx="6605587" cy="901700"/>
        </p:xfrm>
        <a:graphic>
          <a:graphicData uri="http://schemas.openxmlformats.org/presentationml/2006/ole">
            <mc:AlternateContent xmlns:mc="http://schemas.openxmlformats.org/markup-compatibility/2006">
              <mc:Choice xmlns:v="urn:schemas-microsoft-com:vml" Requires="v">
                <p:oleObj name="Equation" r:id="rId8" imgW="2869920" imgH="393480" progId="Equation.DSMT4">
                  <p:embed/>
                </p:oleObj>
              </mc:Choice>
              <mc:Fallback>
                <p:oleObj name="Equation" r:id="rId8" imgW="2869920" imgH="393480" progId="Equation.DSMT4">
                  <p:embed/>
                  <p:pic>
                    <p:nvPicPr>
                      <p:cNvPr id="35" name="Object 4">
                        <a:extLst>
                          <a:ext uri="{FF2B5EF4-FFF2-40B4-BE49-F238E27FC236}">
                            <a16:creationId xmlns:a16="http://schemas.microsoft.com/office/drawing/2014/main" id="{5CA7F50D-CB44-D91E-A75D-4E784179031B}"/>
                          </a:ext>
                        </a:extLst>
                      </p:cNvPr>
                      <p:cNvPicPr>
                        <a:picLocks noChangeAspect="1" noChangeArrowheads="1"/>
                      </p:cNvPicPr>
                      <p:nvPr/>
                    </p:nvPicPr>
                    <p:blipFill>
                      <a:blip r:embed="rId9"/>
                      <a:srcRect/>
                      <a:stretch>
                        <a:fillRect/>
                      </a:stretch>
                    </p:blipFill>
                    <p:spPr bwMode="auto">
                      <a:xfrm>
                        <a:off x="1331640" y="3103427"/>
                        <a:ext cx="6605587"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11EF022-3D08-2E5D-3205-3D4D4179C4DF}"/>
              </a:ext>
            </a:extLst>
          </p:cNvPr>
          <p:cNvSpPr>
            <a:spLocks noChangeArrowheads="1"/>
          </p:cNvSpPr>
          <p:nvPr/>
        </p:nvSpPr>
        <p:spPr bwMode="auto">
          <a:xfrm>
            <a:off x="4140200" y="2132013"/>
            <a:ext cx="1223963" cy="5048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4515" name="Object 6">
            <a:extLst>
              <a:ext uri="{FF2B5EF4-FFF2-40B4-BE49-F238E27FC236}">
                <a16:creationId xmlns:a16="http://schemas.microsoft.com/office/drawing/2014/main" id="{D76C0FE4-29F6-F0A4-1AEC-63A823163F99}"/>
              </a:ext>
            </a:extLst>
          </p:cNvPr>
          <p:cNvGraphicFramePr>
            <a:graphicFrameLocks noChangeAspect="1"/>
          </p:cNvGraphicFramePr>
          <p:nvPr/>
        </p:nvGraphicFramePr>
        <p:xfrm>
          <a:off x="2555875" y="1936750"/>
          <a:ext cx="3168650" cy="1254125"/>
        </p:xfrm>
        <a:graphic>
          <a:graphicData uri="http://schemas.openxmlformats.org/presentationml/2006/ole">
            <mc:AlternateContent xmlns:mc="http://schemas.openxmlformats.org/markup-compatibility/2006">
              <mc:Choice xmlns:v="urn:schemas-microsoft-com:vml" Requires="v">
                <p:oleObj name="公式" r:id="rId2" imgW="1371600" imgH="546100" progId="Equation.3">
                  <p:embed/>
                </p:oleObj>
              </mc:Choice>
              <mc:Fallback>
                <p:oleObj name="公式" r:id="rId2" imgW="1371600" imgH="5461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936750"/>
                        <a:ext cx="31686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6" name="Text Box 6">
            <a:extLst>
              <a:ext uri="{FF2B5EF4-FFF2-40B4-BE49-F238E27FC236}">
                <a16:creationId xmlns:a16="http://schemas.microsoft.com/office/drawing/2014/main" id="{6F93B749-BE8B-5918-A869-8ED8584464DA}"/>
              </a:ext>
            </a:extLst>
          </p:cNvPr>
          <p:cNvSpPr txBox="1">
            <a:spLocks noChangeArrowheads="1"/>
          </p:cNvSpPr>
          <p:nvPr/>
        </p:nvSpPr>
        <p:spPr bwMode="auto">
          <a:xfrm>
            <a:off x="755650" y="1700213"/>
            <a:ext cx="3278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本征值的二级修正为：</a:t>
            </a:r>
          </a:p>
        </p:txBody>
      </p:sp>
      <p:graphicFrame>
        <p:nvGraphicFramePr>
          <p:cNvPr id="64518" name="Object 4">
            <a:extLst>
              <a:ext uri="{FF2B5EF4-FFF2-40B4-BE49-F238E27FC236}">
                <a16:creationId xmlns:a16="http://schemas.microsoft.com/office/drawing/2014/main" id="{EDD6F8B7-9F5A-CA88-A6EA-4DF8449F4439}"/>
              </a:ext>
            </a:extLst>
          </p:cNvPr>
          <p:cNvGraphicFramePr>
            <a:graphicFrameLocks noChangeAspect="1"/>
          </p:cNvGraphicFramePr>
          <p:nvPr/>
        </p:nvGraphicFramePr>
        <p:xfrm>
          <a:off x="2268538" y="4221163"/>
          <a:ext cx="4175125" cy="1539875"/>
        </p:xfrm>
        <a:graphic>
          <a:graphicData uri="http://schemas.openxmlformats.org/presentationml/2006/ole">
            <mc:AlternateContent xmlns:mc="http://schemas.openxmlformats.org/markup-compatibility/2006">
              <mc:Choice xmlns:v="urn:schemas-microsoft-com:vml" Requires="v">
                <p:oleObj name="公式" r:id="rId4" imgW="1752600" imgH="660400" progId="Equation.3">
                  <p:embed/>
                </p:oleObj>
              </mc:Choice>
              <mc:Fallback>
                <p:oleObj name="公式" r:id="rId4" imgW="1752600" imgH="660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4221163"/>
                        <a:ext cx="4175125"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6848" name="Object 5">
            <a:extLst>
              <a:ext uri="{FF2B5EF4-FFF2-40B4-BE49-F238E27FC236}">
                <a16:creationId xmlns:a16="http://schemas.microsoft.com/office/drawing/2014/main" id="{C050887E-03AA-8858-173F-F0F920591566}"/>
              </a:ext>
            </a:extLst>
          </p:cNvPr>
          <p:cNvGraphicFramePr>
            <a:graphicFrameLocks noChangeAspect="1"/>
          </p:cNvGraphicFramePr>
          <p:nvPr/>
        </p:nvGraphicFramePr>
        <p:xfrm>
          <a:off x="6804025" y="4221163"/>
          <a:ext cx="1871663" cy="892175"/>
        </p:xfrm>
        <a:graphic>
          <a:graphicData uri="http://schemas.openxmlformats.org/presentationml/2006/ole">
            <mc:AlternateContent xmlns:mc="http://schemas.openxmlformats.org/markup-compatibility/2006">
              <mc:Choice xmlns:v="urn:schemas-microsoft-com:vml" Requires="v">
                <p:oleObj name="公式" r:id="rId6" imgW="799753" imgH="393529" progId="Equation.3">
                  <p:embed/>
                </p:oleObj>
              </mc:Choice>
              <mc:Fallback>
                <p:oleObj name="公式" r:id="rId6" imgW="799753" imgH="393529"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4025" y="4221163"/>
                        <a:ext cx="1871663" cy="892175"/>
                      </a:xfrm>
                      <a:prstGeom prst="rect">
                        <a:avLst/>
                      </a:prstGeom>
                      <a:noFill/>
                      <a:ln w="38100">
                        <a:solidFill>
                          <a:srgbClr val="008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6850" name="Rectangle 18">
            <a:extLst>
              <a:ext uri="{FF2B5EF4-FFF2-40B4-BE49-F238E27FC236}">
                <a16:creationId xmlns:a16="http://schemas.microsoft.com/office/drawing/2014/main" id="{9B382918-D709-DEDE-2B4C-6618C8014AA0}"/>
              </a:ext>
            </a:extLst>
          </p:cNvPr>
          <p:cNvSpPr>
            <a:spLocks noChangeArrowheads="1"/>
          </p:cNvSpPr>
          <p:nvPr/>
        </p:nvSpPr>
        <p:spPr bwMode="auto">
          <a:xfrm>
            <a:off x="4140200" y="2636838"/>
            <a:ext cx="1295400" cy="576262"/>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Group 20">
            <a:extLst>
              <a:ext uri="{FF2B5EF4-FFF2-40B4-BE49-F238E27FC236}">
                <a16:creationId xmlns:a16="http://schemas.microsoft.com/office/drawing/2014/main" id="{0EF46BB3-7F4B-1A13-3066-10078D0A0F4E}"/>
              </a:ext>
            </a:extLst>
          </p:cNvPr>
          <p:cNvGrpSpPr>
            <a:grpSpLocks/>
          </p:cNvGrpSpPr>
          <p:nvPr/>
        </p:nvGrpSpPr>
        <p:grpSpPr bwMode="auto">
          <a:xfrm>
            <a:off x="5435600" y="1484313"/>
            <a:ext cx="3708400" cy="1368425"/>
            <a:chOff x="3424" y="935"/>
            <a:chExt cx="2336" cy="862"/>
          </a:xfrm>
        </p:grpSpPr>
        <p:graphicFrame>
          <p:nvGraphicFramePr>
            <p:cNvPr id="64524" name="Object 6">
              <a:extLst>
                <a:ext uri="{FF2B5EF4-FFF2-40B4-BE49-F238E27FC236}">
                  <a16:creationId xmlns:a16="http://schemas.microsoft.com/office/drawing/2014/main" id="{C685FF0D-60CB-BA5D-E789-2ED50F164A7F}"/>
                </a:ext>
              </a:extLst>
            </p:cNvPr>
            <p:cNvGraphicFramePr>
              <a:graphicFrameLocks noChangeAspect="1"/>
            </p:cNvGraphicFramePr>
            <p:nvPr/>
          </p:nvGraphicFramePr>
          <p:xfrm>
            <a:off x="3696" y="935"/>
            <a:ext cx="2064" cy="737"/>
          </p:xfrm>
          <a:graphic>
            <a:graphicData uri="http://schemas.openxmlformats.org/presentationml/2006/ole">
              <mc:AlternateContent xmlns:mc="http://schemas.openxmlformats.org/markup-compatibility/2006">
                <mc:Choice xmlns:v="urn:schemas-microsoft-com:vml" Requires="v">
                  <p:oleObj name="公式" r:id="rId8" imgW="1422400" imgH="508000" progId="Equation.3">
                    <p:embed/>
                  </p:oleObj>
                </mc:Choice>
                <mc:Fallback>
                  <p:oleObj name="公式" r:id="rId8" imgW="1422400" imgH="5080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935"/>
                          <a:ext cx="2064" cy="73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5" name="Line 19">
              <a:extLst>
                <a:ext uri="{FF2B5EF4-FFF2-40B4-BE49-F238E27FC236}">
                  <a16:creationId xmlns:a16="http://schemas.microsoft.com/office/drawing/2014/main" id="{6704A68D-C109-B136-8EA1-D653C9351B03}"/>
                </a:ext>
              </a:extLst>
            </p:cNvPr>
            <p:cNvSpPr>
              <a:spLocks noChangeShapeType="1"/>
            </p:cNvSpPr>
            <p:nvPr/>
          </p:nvSpPr>
          <p:spPr bwMode="auto">
            <a:xfrm flipV="1">
              <a:off x="3424" y="1616"/>
              <a:ext cx="499"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64522" name="Rectangle 2">
            <a:extLst>
              <a:ext uri="{FF2B5EF4-FFF2-40B4-BE49-F238E27FC236}">
                <a16:creationId xmlns:a16="http://schemas.microsoft.com/office/drawing/2014/main" id="{CB2D9512-5A6C-E4A3-7D61-0E6A9A3F8314}"/>
              </a:ext>
            </a:extLst>
          </p:cNvPr>
          <p:cNvSpPr txBox="1">
            <a:spLocks noRot="1" noChangeArrowheads="1"/>
          </p:cNvSpPr>
          <p:nvPr/>
        </p:nvSpPr>
        <p:spPr bwMode="auto">
          <a:xfrm>
            <a:off x="0" y="333375"/>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70000"/>
              </a:lnSpc>
              <a:spcBef>
                <a:spcPct val="0"/>
              </a:spcBef>
              <a:buFontTx/>
              <a:buNone/>
            </a:pPr>
            <a:r>
              <a:rPr lang="zh-CN" altLang="en-US" sz="36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周期势场下对电子能级（能量本征值）修正</a:t>
            </a:r>
          </a:p>
        </p:txBody>
      </p:sp>
      <p:sp>
        <p:nvSpPr>
          <p:cNvPr id="64523" name="灯片编号占位符 4">
            <a:extLst>
              <a:ext uri="{FF2B5EF4-FFF2-40B4-BE49-F238E27FC236}">
                <a16:creationId xmlns:a16="http://schemas.microsoft.com/office/drawing/2014/main" id="{E952A01B-ABE6-9463-FCB5-B1B7A8498A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D54F35E-4453-4D4B-8ADB-8E9012D326ED}"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49</a:t>
            </a:fld>
            <a:endParaRPr lang="en-US" altLang="zh-CN" sz="1200" b="1">
              <a:latin typeface="微软雅黑" panose="020B0503020204020204" pitchFamily="34" charset="-122"/>
              <a:ea typeface="微软雅黑" panose="020B0503020204020204" pitchFamily="34" charset="-122"/>
            </a:endParaRPr>
          </a:p>
        </p:txBody>
      </p:sp>
      <p:graphicFrame>
        <p:nvGraphicFramePr>
          <p:cNvPr id="3" name="Object 2">
            <a:extLst>
              <a:ext uri="{FF2B5EF4-FFF2-40B4-BE49-F238E27FC236}">
                <a16:creationId xmlns:a16="http://schemas.microsoft.com/office/drawing/2014/main" id="{B6031B37-20C5-C605-7CE2-FD9CAD355D6B}"/>
              </a:ext>
            </a:extLst>
          </p:cNvPr>
          <p:cNvGraphicFramePr>
            <a:graphicFrameLocks noChangeAspect="1"/>
          </p:cNvGraphicFramePr>
          <p:nvPr>
            <p:extLst>
              <p:ext uri="{D42A27DB-BD31-4B8C-83A1-F6EECF244321}">
                <p14:modId xmlns:p14="http://schemas.microsoft.com/office/powerpoint/2010/main" val="992070304"/>
              </p:ext>
            </p:extLst>
          </p:nvPr>
        </p:nvGraphicFramePr>
        <p:xfrm>
          <a:off x="1270000" y="3319388"/>
          <a:ext cx="6605588" cy="901700"/>
        </p:xfrm>
        <a:graphic>
          <a:graphicData uri="http://schemas.openxmlformats.org/presentationml/2006/ole">
            <mc:AlternateContent xmlns:mc="http://schemas.openxmlformats.org/markup-compatibility/2006">
              <mc:Choice xmlns:v="urn:schemas-microsoft-com:vml" Requires="v">
                <p:oleObj name="Equation" r:id="rId10" imgW="6605101" imgH="902372" progId="Equation.DSMT4">
                  <p:embed/>
                </p:oleObj>
              </mc:Choice>
              <mc:Fallback>
                <p:oleObj name="Equation" r:id="rId10" imgW="6605101" imgH="902372" progId="Equation.DSMT4">
                  <p:embed/>
                  <p:pic>
                    <p:nvPicPr>
                      <p:cNvPr id="0" name=""/>
                      <p:cNvPicPr/>
                      <p:nvPr/>
                    </p:nvPicPr>
                    <p:blipFill>
                      <a:blip r:embed="rId11"/>
                      <a:stretch>
                        <a:fillRect/>
                      </a:stretch>
                    </p:blipFill>
                    <p:spPr>
                      <a:xfrm>
                        <a:off x="1270000" y="3319388"/>
                        <a:ext cx="6605588" cy="90170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16848"/>
                                        </p:tgtEl>
                                        <p:attrNameLst>
                                          <p:attrName>style.visibility</p:attrName>
                                        </p:attrNameLst>
                                      </p:cBhvr>
                                      <p:to>
                                        <p:strVal val="visible"/>
                                      </p:to>
                                    </p:set>
                                    <p:animEffect transition="in" filter="dissolve">
                                      <p:cBhvr>
                                        <p:cTn id="7" dur="500"/>
                                        <p:tgtEl>
                                          <p:spTgt spid="10168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16850"/>
                                        </p:tgtEl>
                                        <p:attrNameLst>
                                          <p:attrName>style.visibility</p:attrName>
                                        </p:attrNameLst>
                                      </p:cBhvr>
                                      <p:to>
                                        <p:strVal val="visible"/>
                                      </p:to>
                                    </p:set>
                                    <p:animEffect transition="in" filter="dissolve">
                                      <p:cBhvr>
                                        <p:cTn id="12" dur="500"/>
                                        <p:tgtEl>
                                          <p:spTgt spid="10168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656F014C-73F8-D3FD-F689-70A74E4BF037}"/>
              </a:ext>
            </a:extLst>
          </p:cNvPr>
          <p:cNvSpPr>
            <a:spLocks noGrp="1"/>
          </p:cNvSpPr>
          <p:nvPr>
            <p:ph type="title"/>
          </p:nvPr>
        </p:nvSpPr>
        <p:spPr>
          <a:xfrm>
            <a:off x="457200" y="125413"/>
            <a:ext cx="8229600" cy="1143000"/>
          </a:xfrm>
        </p:spPr>
        <p:txBody>
          <a:bodyPr/>
          <a:lstStyle/>
          <a:p>
            <a:r>
              <a:rPr lang="zh-CN" altLang="en-US" sz="4000" b="1">
                <a:solidFill>
                  <a:srgbClr val="7030A0"/>
                </a:solidFill>
                <a:cs typeface="Times New Roman" panose="02020603050405020304" pitchFamily="18" charset="0"/>
              </a:rPr>
              <a:t>能带理论的基本假设</a:t>
            </a:r>
          </a:p>
        </p:txBody>
      </p:sp>
      <p:sp>
        <p:nvSpPr>
          <p:cNvPr id="19459" name="内容占位符 2">
            <a:extLst>
              <a:ext uri="{FF2B5EF4-FFF2-40B4-BE49-F238E27FC236}">
                <a16:creationId xmlns:a16="http://schemas.microsoft.com/office/drawing/2014/main" id="{357240F4-1BBE-29EF-A0E6-739BB649A1AC}"/>
              </a:ext>
            </a:extLst>
          </p:cNvPr>
          <p:cNvSpPr>
            <a:spLocks noGrp="1"/>
          </p:cNvSpPr>
          <p:nvPr>
            <p:ph idx="1"/>
          </p:nvPr>
        </p:nvSpPr>
        <p:spPr>
          <a:xfrm>
            <a:off x="457200" y="1268413"/>
            <a:ext cx="8229600" cy="4608512"/>
          </a:xfrm>
        </p:spPr>
        <p:txBody>
          <a:bodyPr/>
          <a:lstStyle/>
          <a:p>
            <a:r>
              <a:rPr lang="zh-CN" altLang="en-US" b="1">
                <a:solidFill>
                  <a:srgbClr val="0000FF"/>
                </a:solidFill>
                <a:latin typeface="微软雅黑" panose="020B0503020204020204" pitchFamily="34" charset="-122"/>
                <a:ea typeface="微软雅黑" panose="020B0503020204020204" pitchFamily="34" charset="-122"/>
              </a:rPr>
              <a:t>绝热近似</a:t>
            </a:r>
            <a:endParaRPr lang="en-US" altLang="zh-CN" b="1">
              <a:solidFill>
                <a:srgbClr val="0000FF"/>
              </a:solidFill>
              <a:latin typeface="微软雅黑" panose="020B0503020204020204" pitchFamily="34" charset="-122"/>
              <a:ea typeface="微软雅黑" panose="020B0503020204020204" pitchFamily="34" charset="-122"/>
            </a:endParaRPr>
          </a:p>
          <a:p>
            <a:pPr lvl="1"/>
            <a:r>
              <a:rPr lang="zh-CN" altLang="en-US" b="1">
                <a:latin typeface="微软雅黑" panose="020B0503020204020204" pitchFamily="34" charset="-122"/>
                <a:ea typeface="微软雅黑" panose="020B0503020204020204" pitchFamily="34" charset="-122"/>
              </a:rPr>
              <a:t>电子质量远小于离子实、电子运动速度远大于离子实；离子实运动时，电子极易调整它的位置，跟上离子实的运动；当电子运动时，可近似认为离子实还来不及跟上，保持不动</a:t>
            </a:r>
            <a:endParaRPr lang="en-US" altLang="zh-CN" b="1">
              <a:latin typeface="微软雅黑" panose="020B0503020204020204" pitchFamily="34" charset="-122"/>
              <a:ea typeface="微软雅黑" panose="020B0503020204020204" pitchFamily="34" charset="-122"/>
            </a:endParaRPr>
          </a:p>
          <a:p>
            <a:pPr lvl="1"/>
            <a:r>
              <a:rPr lang="zh-CN" altLang="en-US" b="1">
                <a:latin typeface="微软雅黑" panose="020B0503020204020204" pitchFamily="34" charset="-122"/>
                <a:ea typeface="微软雅黑" panose="020B0503020204020204" pitchFamily="34" charset="-122"/>
              </a:rPr>
              <a:t>在讨论电子运动时，可认为离子实固定在其瞬时格点位置上，即相应于绝对零度时的情形，从而可把电子的运动和离子实的运动分开成独立的两部分，</a:t>
            </a:r>
            <a:r>
              <a:rPr lang="zh-CN" altLang="en-US" b="1">
                <a:solidFill>
                  <a:srgbClr val="C00000"/>
                </a:solidFill>
                <a:latin typeface="微软雅黑" panose="020B0503020204020204" pitchFamily="34" charset="-122"/>
                <a:ea typeface="微软雅黑" panose="020B0503020204020204" pitchFamily="34" charset="-122"/>
              </a:rPr>
              <a:t>把一个多粒子（电子、离子实）体系问题简化成一个多电子体系问题</a:t>
            </a:r>
            <a:endParaRPr lang="en-US" altLang="zh-CN" b="1">
              <a:solidFill>
                <a:srgbClr val="C00000"/>
              </a:solidFill>
              <a:latin typeface="微软雅黑" panose="020B0503020204020204" pitchFamily="34" charset="-122"/>
              <a:ea typeface="微软雅黑" panose="020B0503020204020204" pitchFamily="34" charset="-122"/>
            </a:endParaRPr>
          </a:p>
        </p:txBody>
      </p:sp>
      <p:sp>
        <p:nvSpPr>
          <p:cNvPr id="19460" name="灯片编号占位符 5">
            <a:extLst>
              <a:ext uri="{FF2B5EF4-FFF2-40B4-BE49-F238E27FC236}">
                <a16:creationId xmlns:a16="http://schemas.microsoft.com/office/drawing/2014/main" id="{87CB99FF-1BEC-39C7-4A71-861C19B47E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E70107B-25D6-41A4-85DD-F6F0C46A83E6}"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5</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6">
            <a:extLst>
              <a:ext uri="{FF2B5EF4-FFF2-40B4-BE49-F238E27FC236}">
                <a16:creationId xmlns:a16="http://schemas.microsoft.com/office/drawing/2014/main" id="{33AFC459-9487-6CD1-3E72-1E5464372E87}"/>
              </a:ext>
            </a:extLst>
          </p:cNvPr>
          <p:cNvGraphicFramePr>
            <a:graphicFrameLocks noChangeAspect="1"/>
          </p:cNvGraphicFramePr>
          <p:nvPr/>
        </p:nvGraphicFramePr>
        <p:xfrm>
          <a:off x="2555875" y="2092325"/>
          <a:ext cx="3168650" cy="1254125"/>
        </p:xfrm>
        <a:graphic>
          <a:graphicData uri="http://schemas.openxmlformats.org/presentationml/2006/ole">
            <mc:AlternateContent xmlns:mc="http://schemas.openxmlformats.org/markup-compatibility/2006">
              <mc:Choice xmlns:v="urn:schemas-microsoft-com:vml" Requires="v">
                <p:oleObj name="公式" r:id="rId2" imgW="1371600" imgH="546100" progId="Equation.3">
                  <p:embed/>
                </p:oleObj>
              </mc:Choice>
              <mc:Fallback>
                <p:oleObj name="公式" r:id="rId2" imgW="1371600" imgH="5461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092325"/>
                        <a:ext cx="31686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39" name="Text Box 5">
            <a:extLst>
              <a:ext uri="{FF2B5EF4-FFF2-40B4-BE49-F238E27FC236}">
                <a16:creationId xmlns:a16="http://schemas.microsoft.com/office/drawing/2014/main" id="{44138B08-2C43-FADB-4BBF-2B41CDA242D6}"/>
              </a:ext>
            </a:extLst>
          </p:cNvPr>
          <p:cNvSpPr txBox="1">
            <a:spLocks noChangeArrowheads="1"/>
          </p:cNvSpPr>
          <p:nvPr/>
        </p:nvSpPr>
        <p:spPr bwMode="auto">
          <a:xfrm>
            <a:off x="755650" y="1700213"/>
            <a:ext cx="3897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能量本征值的二级修正为：</a:t>
            </a:r>
          </a:p>
        </p:txBody>
      </p:sp>
      <p:graphicFrame>
        <p:nvGraphicFramePr>
          <p:cNvPr id="65540" name="Object 3">
            <a:extLst>
              <a:ext uri="{FF2B5EF4-FFF2-40B4-BE49-F238E27FC236}">
                <a16:creationId xmlns:a16="http://schemas.microsoft.com/office/drawing/2014/main" id="{84BA82E4-D1E7-6E63-5150-40A5BE88B814}"/>
              </a:ext>
            </a:extLst>
          </p:cNvPr>
          <p:cNvGraphicFramePr>
            <a:graphicFrameLocks noChangeAspect="1"/>
          </p:cNvGraphicFramePr>
          <p:nvPr/>
        </p:nvGraphicFramePr>
        <p:xfrm>
          <a:off x="3216275" y="3284538"/>
          <a:ext cx="4235450" cy="1817687"/>
        </p:xfrm>
        <a:graphic>
          <a:graphicData uri="http://schemas.openxmlformats.org/presentationml/2006/ole">
            <mc:AlternateContent xmlns:mc="http://schemas.openxmlformats.org/markup-compatibility/2006">
              <mc:Choice xmlns:v="urn:schemas-microsoft-com:vml" Requires="v">
                <p:oleObj name="Equation" r:id="rId4" imgW="1790700" imgH="774700" progId="Equation.DSMT4">
                  <p:embed/>
                </p:oleObj>
              </mc:Choice>
              <mc:Fallback>
                <p:oleObj name="Equation" r:id="rId4" imgW="1790700" imgH="7747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275" y="3284538"/>
                        <a:ext cx="4235450"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1" name="Rectangle 2">
            <a:extLst>
              <a:ext uri="{FF2B5EF4-FFF2-40B4-BE49-F238E27FC236}">
                <a16:creationId xmlns:a16="http://schemas.microsoft.com/office/drawing/2014/main" id="{0D59700C-D081-356F-6936-7D2744387155}"/>
              </a:ext>
            </a:extLst>
          </p:cNvPr>
          <p:cNvSpPr txBox="1">
            <a:spLocks noRot="1" noChangeArrowheads="1"/>
          </p:cNvSpPr>
          <p:nvPr/>
        </p:nvSpPr>
        <p:spPr bwMode="auto">
          <a:xfrm>
            <a:off x="0" y="333375"/>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70000"/>
              </a:lnSpc>
              <a:spcBef>
                <a:spcPct val="0"/>
              </a:spcBef>
              <a:buFontTx/>
              <a:buNone/>
            </a:pPr>
            <a:r>
              <a:rPr lang="zh-CN" altLang="en-US" sz="36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周期势场下对电子能级（能量本征值）修正</a:t>
            </a:r>
          </a:p>
        </p:txBody>
      </p:sp>
      <p:graphicFrame>
        <p:nvGraphicFramePr>
          <p:cNvPr id="65542" name="Object 17">
            <a:extLst>
              <a:ext uri="{FF2B5EF4-FFF2-40B4-BE49-F238E27FC236}">
                <a16:creationId xmlns:a16="http://schemas.microsoft.com/office/drawing/2014/main" id="{BC058C20-E638-2604-0109-757FCEB78CE5}"/>
              </a:ext>
            </a:extLst>
          </p:cNvPr>
          <p:cNvGraphicFramePr>
            <a:graphicFrameLocks noChangeAspect="1"/>
          </p:cNvGraphicFramePr>
          <p:nvPr>
            <p:extLst>
              <p:ext uri="{D42A27DB-BD31-4B8C-83A1-F6EECF244321}">
                <p14:modId xmlns:p14="http://schemas.microsoft.com/office/powerpoint/2010/main" val="3828649776"/>
              </p:ext>
            </p:extLst>
          </p:nvPr>
        </p:nvGraphicFramePr>
        <p:xfrm>
          <a:off x="2527300" y="5373688"/>
          <a:ext cx="3479800" cy="1077912"/>
        </p:xfrm>
        <a:graphic>
          <a:graphicData uri="http://schemas.openxmlformats.org/presentationml/2006/ole">
            <mc:AlternateContent xmlns:mc="http://schemas.openxmlformats.org/markup-compatibility/2006">
              <mc:Choice xmlns:v="urn:schemas-microsoft-com:vml" Requires="v">
                <p:oleObj name="Equation" r:id="rId6" imgW="1485720" imgH="457200" progId="Equation.DSMT4">
                  <p:embed/>
                </p:oleObj>
              </mc:Choice>
              <mc:Fallback>
                <p:oleObj name="Equation" r:id="rId6" imgW="1485720" imgH="457200" progId="Equation.DSMT4">
                  <p:embed/>
                  <p:pic>
                    <p:nvPicPr>
                      <p:cNvPr id="0" name="Object 17"/>
                      <p:cNvPicPr>
                        <a:picLocks noChangeAspect="1" noChangeArrowheads="1"/>
                      </p:cNvPicPr>
                      <p:nvPr/>
                    </p:nvPicPr>
                    <p:blipFill>
                      <a:blip r:embed="rId7"/>
                      <a:srcRect/>
                      <a:stretch>
                        <a:fillRect/>
                      </a:stretch>
                    </p:blipFill>
                    <p:spPr bwMode="auto">
                      <a:xfrm>
                        <a:off x="2527300" y="5373688"/>
                        <a:ext cx="34798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3" name="灯片编号占位符 3">
            <a:extLst>
              <a:ext uri="{FF2B5EF4-FFF2-40B4-BE49-F238E27FC236}">
                <a16:creationId xmlns:a16="http://schemas.microsoft.com/office/drawing/2014/main" id="{B09A733A-CA5B-94AA-6E51-13237F5B13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2CD400B-9DBE-4728-B5FC-D415DC07EA91}"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50</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a:extLst>
              <a:ext uri="{FF2B5EF4-FFF2-40B4-BE49-F238E27FC236}">
                <a16:creationId xmlns:a16="http://schemas.microsoft.com/office/drawing/2014/main" id="{EAB9CF0E-9327-5E50-B13A-DD14F35EC55C}"/>
              </a:ext>
            </a:extLst>
          </p:cNvPr>
          <p:cNvSpPr>
            <a:spLocks noChangeArrowheads="1"/>
          </p:cNvSpPr>
          <p:nvPr/>
        </p:nvSpPr>
        <p:spPr bwMode="auto">
          <a:xfrm>
            <a:off x="2268538" y="3068638"/>
            <a:ext cx="34559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563" name="Rectangle 5">
            <a:extLst>
              <a:ext uri="{FF2B5EF4-FFF2-40B4-BE49-F238E27FC236}">
                <a16:creationId xmlns:a16="http://schemas.microsoft.com/office/drawing/2014/main" id="{955A47D8-3EC7-2FB2-3BDF-49C677707391}"/>
              </a:ext>
            </a:extLst>
          </p:cNvPr>
          <p:cNvSpPr>
            <a:spLocks noChangeArrowheads="1"/>
          </p:cNvSpPr>
          <p:nvPr/>
        </p:nvSpPr>
        <p:spPr bwMode="auto">
          <a:xfrm>
            <a:off x="0" y="310673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564" name="Rectangle 13">
            <a:extLst>
              <a:ext uri="{FF2B5EF4-FFF2-40B4-BE49-F238E27FC236}">
                <a16:creationId xmlns:a16="http://schemas.microsoft.com/office/drawing/2014/main" id="{0BD4619B-6808-875D-CBB6-592D570ED1F9}"/>
              </a:ext>
            </a:extLst>
          </p:cNvPr>
          <p:cNvSpPr>
            <a:spLocks noChangeArrowheads="1"/>
          </p:cNvSpPr>
          <p:nvPr/>
        </p:nvSpPr>
        <p:spPr bwMode="auto">
          <a:xfrm>
            <a:off x="0" y="310673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565" name="Rectangle 2">
            <a:extLst>
              <a:ext uri="{FF2B5EF4-FFF2-40B4-BE49-F238E27FC236}">
                <a16:creationId xmlns:a16="http://schemas.microsoft.com/office/drawing/2014/main" id="{7C346924-0DF5-21C6-3B44-3C61C5889692}"/>
              </a:ext>
            </a:extLst>
          </p:cNvPr>
          <p:cNvSpPr>
            <a:spLocks noRot="1" noChangeArrowheads="1"/>
          </p:cNvSpPr>
          <p:nvPr/>
        </p:nvSpPr>
        <p:spPr bwMode="auto">
          <a:xfrm>
            <a:off x="142875" y="333375"/>
            <a:ext cx="91090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0"/>
              </a:spcBef>
              <a:buFontTx/>
              <a:buNone/>
            </a:pP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sp>
        <p:nvSpPr>
          <p:cNvPr id="66566" name="Rectangle 8">
            <a:extLst>
              <a:ext uri="{FF2B5EF4-FFF2-40B4-BE49-F238E27FC236}">
                <a16:creationId xmlns:a16="http://schemas.microsoft.com/office/drawing/2014/main" id="{193DA054-1E96-B137-94B5-819AE04A177E}"/>
              </a:ext>
            </a:extLst>
          </p:cNvPr>
          <p:cNvSpPr>
            <a:spLocks noChangeArrowheads="1"/>
          </p:cNvSpPr>
          <p:nvPr/>
        </p:nvSpPr>
        <p:spPr bwMode="auto">
          <a:xfrm>
            <a:off x="0" y="30924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567" name="Text Box 9">
            <a:extLst>
              <a:ext uri="{FF2B5EF4-FFF2-40B4-BE49-F238E27FC236}">
                <a16:creationId xmlns:a16="http://schemas.microsoft.com/office/drawing/2014/main" id="{CD4D575D-515A-6EE8-006A-052AD61F3EBA}"/>
              </a:ext>
            </a:extLst>
          </p:cNvPr>
          <p:cNvSpPr txBox="1">
            <a:spLocks noChangeArrowheads="1"/>
          </p:cNvSpPr>
          <p:nvPr/>
        </p:nvSpPr>
        <p:spPr bwMode="auto">
          <a:xfrm>
            <a:off x="468313" y="1309688"/>
            <a:ext cx="3570287"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能量本征值的一级修正</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6568" name="Rectangle 10">
            <a:extLst>
              <a:ext uri="{FF2B5EF4-FFF2-40B4-BE49-F238E27FC236}">
                <a16:creationId xmlns:a16="http://schemas.microsoft.com/office/drawing/2014/main" id="{614E84C2-3549-D6D7-4364-BABA8C0F071C}"/>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569" name="Rectangle 11">
            <a:extLst>
              <a:ext uri="{FF2B5EF4-FFF2-40B4-BE49-F238E27FC236}">
                <a16:creationId xmlns:a16="http://schemas.microsoft.com/office/drawing/2014/main" id="{133593B2-B8D1-492D-81D0-FEDB30ED06F8}"/>
              </a:ext>
            </a:extLst>
          </p:cNvPr>
          <p:cNvSpPr>
            <a:spLocks noChangeArrowheads="1"/>
          </p:cNvSpPr>
          <p:nvPr/>
        </p:nvSpPr>
        <p:spPr bwMode="auto">
          <a:xfrm>
            <a:off x="0" y="4254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570" name="Rectangle 12">
            <a:extLst>
              <a:ext uri="{FF2B5EF4-FFF2-40B4-BE49-F238E27FC236}">
                <a16:creationId xmlns:a16="http://schemas.microsoft.com/office/drawing/2014/main" id="{8D10509F-FFA1-167C-23A5-DEE710E482A8}"/>
              </a:ext>
            </a:extLst>
          </p:cNvPr>
          <p:cNvSpPr>
            <a:spLocks noChangeArrowheads="1"/>
          </p:cNvSpPr>
          <p:nvPr/>
        </p:nvSpPr>
        <p:spPr bwMode="auto">
          <a:xfrm>
            <a:off x="0" y="7302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571" name="Rectangle 13">
            <a:extLst>
              <a:ext uri="{FF2B5EF4-FFF2-40B4-BE49-F238E27FC236}">
                <a16:creationId xmlns:a16="http://schemas.microsoft.com/office/drawing/2014/main" id="{B31D608E-1769-20D3-C6DA-410EFF456F9C}"/>
              </a:ext>
            </a:extLst>
          </p:cNvPr>
          <p:cNvSpPr>
            <a:spLocks noChangeArrowheads="1"/>
          </p:cNvSpPr>
          <p:nvPr/>
        </p:nvSpPr>
        <p:spPr bwMode="auto">
          <a:xfrm>
            <a:off x="0" y="7302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6572" name="Object 8">
            <a:extLst>
              <a:ext uri="{FF2B5EF4-FFF2-40B4-BE49-F238E27FC236}">
                <a16:creationId xmlns:a16="http://schemas.microsoft.com/office/drawing/2014/main" id="{A0A07027-929A-93E4-66E5-DCA6532E076B}"/>
              </a:ext>
            </a:extLst>
          </p:cNvPr>
          <p:cNvGraphicFramePr>
            <a:graphicFrameLocks noChangeAspect="1"/>
          </p:cNvGraphicFramePr>
          <p:nvPr/>
        </p:nvGraphicFramePr>
        <p:xfrm>
          <a:off x="4381500" y="4514850"/>
          <a:ext cx="519113" cy="692150"/>
        </p:xfrm>
        <a:graphic>
          <a:graphicData uri="http://schemas.openxmlformats.org/presentationml/2006/ole">
            <mc:AlternateContent xmlns:mc="http://schemas.openxmlformats.org/markup-compatibility/2006">
              <mc:Choice xmlns:v="urn:schemas-microsoft-com:vml" Requires="v">
                <p:oleObj name="公式" r:id="rId2" imgW="253890" imgH="342751" progId="Equation.3">
                  <p:embed/>
                </p:oleObj>
              </mc:Choice>
              <mc:Fallback>
                <p:oleObj name="公式" r:id="rId2" imgW="253890" imgH="342751"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4514850"/>
                        <a:ext cx="5191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3" name="Rectangle 10">
            <a:extLst>
              <a:ext uri="{FF2B5EF4-FFF2-40B4-BE49-F238E27FC236}">
                <a16:creationId xmlns:a16="http://schemas.microsoft.com/office/drawing/2014/main" id="{C774B051-3F2E-E8B9-FBEE-24F01195BE0D}"/>
              </a:ext>
            </a:extLst>
          </p:cNvPr>
          <p:cNvSpPr>
            <a:spLocks noChangeArrowheads="1"/>
          </p:cNvSpPr>
          <p:nvPr/>
        </p:nvSpPr>
        <p:spPr bwMode="auto">
          <a:xfrm>
            <a:off x="4770438" y="4602163"/>
            <a:ext cx="4371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代表积分中不包括 </a:t>
            </a:r>
            <a:r>
              <a:rPr lang="en-US" altLang="zh-CN" sz="2400" b="1" i="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这一项</a:t>
            </a:r>
            <a:r>
              <a:rPr lang="zh-CN" altLang="en-US" sz="20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4000" b="1">
              <a:solidFill>
                <a:srgbClr val="080808"/>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574" name="Rectangle 11">
            <a:extLst>
              <a:ext uri="{FF2B5EF4-FFF2-40B4-BE49-F238E27FC236}">
                <a16:creationId xmlns:a16="http://schemas.microsoft.com/office/drawing/2014/main" id="{E2F454D1-A902-E066-2406-79F245124813}"/>
              </a:ext>
            </a:extLst>
          </p:cNvPr>
          <p:cNvSpPr>
            <a:spLocks noChangeArrowheads="1"/>
          </p:cNvSpPr>
          <p:nvPr/>
        </p:nvSpPr>
        <p:spPr bwMode="auto">
          <a:xfrm>
            <a:off x="82550" y="4476750"/>
            <a:ext cx="2349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非简并：不存在</a:t>
            </a:r>
          </a:p>
        </p:txBody>
      </p:sp>
      <p:graphicFrame>
        <p:nvGraphicFramePr>
          <p:cNvPr id="66575" name="Object 12">
            <a:extLst>
              <a:ext uri="{FF2B5EF4-FFF2-40B4-BE49-F238E27FC236}">
                <a16:creationId xmlns:a16="http://schemas.microsoft.com/office/drawing/2014/main" id="{9211F8AE-6839-27AB-2078-AF607BD934B5}"/>
              </a:ext>
            </a:extLst>
          </p:cNvPr>
          <p:cNvGraphicFramePr>
            <a:graphicFrameLocks noChangeAspect="1"/>
          </p:cNvGraphicFramePr>
          <p:nvPr/>
        </p:nvGraphicFramePr>
        <p:xfrm>
          <a:off x="2343150" y="4441825"/>
          <a:ext cx="1668463" cy="569913"/>
        </p:xfrm>
        <a:graphic>
          <a:graphicData uri="http://schemas.openxmlformats.org/presentationml/2006/ole">
            <mc:AlternateContent xmlns:mc="http://schemas.openxmlformats.org/markup-compatibility/2006">
              <mc:Choice xmlns:v="urn:schemas-microsoft-com:vml" Requires="v">
                <p:oleObj name="公式" r:id="rId4" imgW="812447" imgH="279279" progId="Equation.3">
                  <p:embed/>
                </p:oleObj>
              </mc:Choice>
              <mc:Fallback>
                <p:oleObj name="公式" r:id="rId4" imgW="812447" imgH="279279"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3150" y="4441825"/>
                        <a:ext cx="1668463"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6" name="Text Box 19">
            <a:extLst>
              <a:ext uri="{FF2B5EF4-FFF2-40B4-BE49-F238E27FC236}">
                <a16:creationId xmlns:a16="http://schemas.microsoft.com/office/drawing/2014/main" id="{113B1172-2E60-F1DD-C33C-08E0AAEAC465}"/>
              </a:ext>
            </a:extLst>
          </p:cNvPr>
          <p:cNvSpPr txBox="1">
            <a:spLocks noChangeArrowheads="1"/>
          </p:cNvSpPr>
          <p:nvPr/>
        </p:nvSpPr>
        <p:spPr bwMode="auto">
          <a:xfrm>
            <a:off x="484188" y="2730500"/>
            <a:ext cx="3570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能量本征值的二级修正</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6577" name="Rectangle 3">
            <a:extLst>
              <a:ext uri="{FF2B5EF4-FFF2-40B4-BE49-F238E27FC236}">
                <a16:creationId xmlns:a16="http://schemas.microsoft.com/office/drawing/2014/main" id="{A324889F-520D-E14D-4C01-9307DE31D6CE}"/>
              </a:ext>
            </a:extLst>
          </p:cNvPr>
          <p:cNvSpPr>
            <a:spLocks noRot="1" noChangeArrowheads="1"/>
          </p:cNvSpPr>
          <p:nvPr/>
        </p:nvSpPr>
        <p:spPr bwMode="auto">
          <a:xfrm>
            <a:off x="484188" y="5249863"/>
            <a:ext cx="37544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buClr>
                <a:schemeClr val="tx1"/>
              </a:buClr>
              <a:buSzPct val="70000"/>
              <a:buFont typeface="Wingdings" panose="05000000000000000000" pitchFamily="2" charset="2"/>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波函数的一级修正</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90000"/>
              </a:lnSpc>
              <a:buClr>
                <a:schemeClr val="tx1"/>
              </a:buClr>
              <a:buSzPct val="70000"/>
              <a:buFont typeface="Wingdings" panose="05000000000000000000" pitchFamily="2" charset="2"/>
              <a:buChar char="¢"/>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buClr>
                <a:schemeClr val="tx1"/>
              </a:buClr>
              <a:buSzPct val="70000"/>
              <a:buFont typeface="Wingdings" panose="05000000000000000000" pitchFamily="2" charset="2"/>
              <a:buChar char="¢"/>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6578" name="Object 4">
            <a:extLst>
              <a:ext uri="{FF2B5EF4-FFF2-40B4-BE49-F238E27FC236}">
                <a16:creationId xmlns:a16="http://schemas.microsoft.com/office/drawing/2014/main" id="{D354892F-7692-6C86-9CB4-86CFC3BC5ED3}"/>
              </a:ext>
            </a:extLst>
          </p:cNvPr>
          <p:cNvGraphicFramePr>
            <a:graphicFrameLocks noChangeAspect="1"/>
          </p:cNvGraphicFramePr>
          <p:nvPr/>
        </p:nvGraphicFramePr>
        <p:xfrm>
          <a:off x="3178175" y="5516563"/>
          <a:ext cx="3816350" cy="1289050"/>
        </p:xfrm>
        <a:graphic>
          <a:graphicData uri="http://schemas.openxmlformats.org/presentationml/2006/ole">
            <mc:AlternateContent xmlns:mc="http://schemas.openxmlformats.org/markup-compatibility/2006">
              <mc:Choice xmlns:v="urn:schemas-microsoft-com:vml" Requires="v">
                <p:oleObj name="公式" r:id="rId6" imgW="1498600" imgH="508000" progId="Equation.3">
                  <p:embed/>
                </p:oleObj>
              </mc:Choice>
              <mc:Fallback>
                <p:oleObj name="公式" r:id="rId6" imgW="1498600" imgH="5080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8175" y="5516563"/>
                        <a:ext cx="3816350" cy="12890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9" name="Line 26">
            <a:extLst>
              <a:ext uri="{FF2B5EF4-FFF2-40B4-BE49-F238E27FC236}">
                <a16:creationId xmlns:a16="http://schemas.microsoft.com/office/drawing/2014/main" id="{0233D09D-2866-B7F6-A508-52C8ABBFC561}"/>
              </a:ext>
            </a:extLst>
          </p:cNvPr>
          <p:cNvSpPr>
            <a:spLocks noChangeShapeType="1"/>
          </p:cNvSpPr>
          <p:nvPr/>
        </p:nvSpPr>
        <p:spPr bwMode="auto">
          <a:xfrm>
            <a:off x="323850" y="2565400"/>
            <a:ext cx="8569325" cy="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6580" name="Line 27">
            <a:extLst>
              <a:ext uri="{FF2B5EF4-FFF2-40B4-BE49-F238E27FC236}">
                <a16:creationId xmlns:a16="http://schemas.microsoft.com/office/drawing/2014/main" id="{0BB8C7DB-30D1-442E-79F8-C28E8B45008E}"/>
              </a:ext>
            </a:extLst>
          </p:cNvPr>
          <p:cNvSpPr>
            <a:spLocks noChangeShapeType="1"/>
          </p:cNvSpPr>
          <p:nvPr/>
        </p:nvSpPr>
        <p:spPr bwMode="auto">
          <a:xfrm>
            <a:off x="250825" y="5157788"/>
            <a:ext cx="8569325" cy="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6581" name="Text Box 28">
            <a:extLst>
              <a:ext uri="{FF2B5EF4-FFF2-40B4-BE49-F238E27FC236}">
                <a16:creationId xmlns:a16="http://schemas.microsoft.com/office/drawing/2014/main" id="{98D069F4-EBB1-4A01-F852-B44A7F67B39E}"/>
              </a:ext>
            </a:extLst>
          </p:cNvPr>
          <p:cNvSpPr txBox="1">
            <a:spLocks noChangeArrowheads="1"/>
          </p:cNvSpPr>
          <p:nvPr/>
        </p:nvSpPr>
        <p:spPr bwMode="auto">
          <a:xfrm>
            <a:off x="7206152" y="1873176"/>
            <a:ext cx="678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=0</a:t>
            </a:r>
          </a:p>
        </p:txBody>
      </p:sp>
      <p:graphicFrame>
        <p:nvGraphicFramePr>
          <p:cNvPr id="1127454" name="Object 6">
            <a:extLst>
              <a:ext uri="{FF2B5EF4-FFF2-40B4-BE49-F238E27FC236}">
                <a16:creationId xmlns:a16="http://schemas.microsoft.com/office/drawing/2014/main" id="{F41C9BC7-41FA-84C5-E3EB-775F64945095}"/>
              </a:ext>
            </a:extLst>
          </p:cNvPr>
          <p:cNvGraphicFramePr>
            <a:graphicFrameLocks noChangeAspect="1"/>
          </p:cNvGraphicFramePr>
          <p:nvPr/>
        </p:nvGraphicFramePr>
        <p:xfrm>
          <a:off x="5434013" y="3178175"/>
          <a:ext cx="3529012" cy="1514475"/>
        </p:xfrm>
        <a:graphic>
          <a:graphicData uri="http://schemas.openxmlformats.org/presentationml/2006/ole">
            <mc:AlternateContent xmlns:mc="http://schemas.openxmlformats.org/markup-compatibility/2006">
              <mc:Choice xmlns:v="urn:schemas-microsoft-com:vml" Requires="v">
                <p:oleObj name="Equation" r:id="rId8" imgW="1790700" imgH="774700" progId="Equation.DSMT4">
                  <p:embed/>
                </p:oleObj>
              </mc:Choice>
              <mc:Fallback>
                <p:oleObj name="Equation" r:id="rId8" imgW="1790700" imgH="7747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4013" y="3178175"/>
                        <a:ext cx="3529012"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83" name="Object 6">
            <a:extLst>
              <a:ext uri="{FF2B5EF4-FFF2-40B4-BE49-F238E27FC236}">
                <a16:creationId xmlns:a16="http://schemas.microsoft.com/office/drawing/2014/main" id="{45EBBAFB-F249-A9DB-6027-970593208F45}"/>
              </a:ext>
            </a:extLst>
          </p:cNvPr>
          <p:cNvGraphicFramePr>
            <a:graphicFrameLocks noChangeAspect="1"/>
          </p:cNvGraphicFramePr>
          <p:nvPr/>
        </p:nvGraphicFramePr>
        <p:xfrm>
          <a:off x="2297113" y="1838325"/>
          <a:ext cx="4945062" cy="704850"/>
        </p:xfrm>
        <a:graphic>
          <a:graphicData uri="http://schemas.openxmlformats.org/presentationml/2006/ole">
            <mc:AlternateContent xmlns:mc="http://schemas.openxmlformats.org/markup-compatibility/2006">
              <mc:Choice xmlns:v="urn:schemas-microsoft-com:vml" Requires="v">
                <p:oleObj name="公式" r:id="rId10" imgW="2133600" imgH="304800" progId="Equation.3">
                  <p:embed/>
                </p:oleObj>
              </mc:Choice>
              <mc:Fallback>
                <p:oleObj name="公式" r:id="rId10" imgW="2133600" imgH="3048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7113" y="1838325"/>
                        <a:ext cx="49450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84" name="Object 7">
            <a:extLst>
              <a:ext uri="{FF2B5EF4-FFF2-40B4-BE49-F238E27FC236}">
                <a16:creationId xmlns:a16="http://schemas.microsoft.com/office/drawing/2014/main" id="{9D3A7612-57EB-DD84-F890-FEEB3D125C94}"/>
              </a:ext>
            </a:extLst>
          </p:cNvPr>
          <p:cNvGraphicFramePr>
            <a:graphicFrameLocks noChangeAspect="1"/>
          </p:cNvGraphicFramePr>
          <p:nvPr/>
        </p:nvGraphicFramePr>
        <p:xfrm>
          <a:off x="2284413" y="2967038"/>
          <a:ext cx="3168650" cy="1254125"/>
        </p:xfrm>
        <a:graphic>
          <a:graphicData uri="http://schemas.openxmlformats.org/presentationml/2006/ole">
            <mc:AlternateContent xmlns:mc="http://schemas.openxmlformats.org/markup-compatibility/2006">
              <mc:Choice xmlns:v="urn:schemas-microsoft-com:vml" Requires="v">
                <p:oleObj name="公式" r:id="rId12" imgW="1371600" imgH="546100" progId="Equation.3">
                  <p:embed/>
                </p:oleObj>
              </mc:Choice>
              <mc:Fallback>
                <p:oleObj name="公式" r:id="rId12" imgW="1371600" imgH="5461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4413" y="2967038"/>
                        <a:ext cx="31686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85" name="灯片编号占位符 3">
            <a:extLst>
              <a:ext uri="{FF2B5EF4-FFF2-40B4-BE49-F238E27FC236}">
                <a16:creationId xmlns:a16="http://schemas.microsoft.com/office/drawing/2014/main" id="{42080434-A182-893D-B95C-F930A9B415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9B38740-CC8E-4B63-AD13-95D3C23EE01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27454"/>
                                        </p:tgtEl>
                                        <p:attrNameLst>
                                          <p:attrName>style.visibility</p:attrName>
                                        </p:attrNameLst>
                                      </p:cBhvr>
                                      <p:to>
                                        <p:strVal val="visible"/>
                                      </p:to>
                                    </p:set>
                                    <p:animEffect transition="in" filter="dissolve">
                                      <p:cBhvr>
                                        <p:cTn id="7" dur="500"/>
                                        <p:tgtEl>
                                          <p:spTgt spid="11274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nodePh="1">
                                  <p:stCondLst>
                                    <p:cond delay="0"/>
                                  </p:stCondLst>
                                  <p:endCondLst>
                                    <p:cond evt="begin" delay="0">
                                      <p:tn val="10"/>
                                    </p:cond>
                                  </p:endCondLst>
                                  <p:childTnLst>
                                    <p:animEffect transition="out" filter="dissolve">
                                      <p:cBhvr>
                                        <p:cTn id="11" dur="500"/>
                                        <p:tgtEl>
                                          <p:spTgt spid="1127426"/>
                                        </p:tgtEl>
                                      </p:cBhvr>
                                    </p:animEffect>
                                    <p:set>
                                      <p:cBhvr>
                                        <p:cTn id="12" dur="1" fill="hold">
                                          <p:stCondLst>
                                            <p:cond delay="499"/>
                                          </p:stCondLst>
                                        </p:cTn>
                                        <p:tgtEl>
                                          <p:spTgt spid="11274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
            <a:extLst>
              <a:ext uri="{FF2B5EF4-FFF2-40B4-BE49-F238E27FC236}">
                <a16:creationId xmlns:a16="http://schemas.microsoft.com/office/drawing/2014/main" id="{C23CE584-A237-1CB5-0690-318ECD224B31}"/>
              </a:ext>
            </a:extLst>
          </p:cNvPr>
          <p:cNvSpPr>
            <a:spLocks noChangeArrowheads="1"/>
          </p:cNvSpPr>
          <p:nvPr/>
        </p:nvSpPr>
        <p:spPr bwMode="auto">
          <a:xfrm>
            <a:off x="1062038" y="3846513"/>
            <a:ext cx="6875462" cy="2519362"/>
          </a:xfrm>
          <a:prstGeom prst="rect">
            <a:avLst/>
          </a:prstGeom>
          <a:solidFill>
            <a:schemeClr val="bg1"/>
          </a:solidFill>
          <a:ln w="57150">
            <a:solidFill>
              <a:srgbClr val="A5002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587" name="Rectangle 3">
            <a:extLst>
              <a:ext uri="{FF2B5EF4-FFF2-40B4-BE49-F238E27FC236}">
                <a16:creationId xmlns:a16="http://schemas.microsoft.com/office/drawing/2014/main" id="{F8229319-3519-3F62-BCBF-367D724CE903}"/>
              </a:ext>
            </a:extLst>
          </p:cNvPr>
          <p:cNvSpPr>
            <a:spLocks noGrp="1" noRot="1"/>
          </p:cNvSpPr>
          <p:nvPr>
            <p:ph type="body" idx="4294967295"/>
          </p:nvPr>
        </p:nvSpPr>
        <p:spPr>
          <a:xfrm>
            <a:off x="539750" y="1484313"/>
            <a:ext cx="3178175" cy="533400"/>
          </a:xfrm>
          <a:solidFill>
            <a:schemeClr val="bg1"/>
          </a:solidFill>
        </p:spPr>
        <p:txBody>
          <a:bodyPr/>
          <a:lstStyle/>
          <a:p>
            <a:pPr>
              <a:lnSpc>
                <a:spcPct val="90000"/>
              </a:lnSpc>
              <a:buFont typeface="Wingdings" panose="05000000000000000000" pitchFamily="2" charset="2"/>
              <a:buNone/>
            </a:pPr>
            <a:r>
              <a:rPr lang="zh-CN" altLang="en-US" sz="2600" b="1">
                <a:latin typeface="微软雅黑" panose="020B0503020204020204" pitchFamily="34" charset="-122"/>
                <a:ea typeface="微软雅黑" panose="020B0503020204020204" pitchFamily="34" charset="-122"/>
                <a:cs typeface="Times New Roman" panose="02020603050405020304" pitchFamily="18" charset="0"/>
              </a:rPr>
              <a:t>波函数的一级修正：</a:t>
            </a:r>
          </a:p>
          <a:p>
            <a:pPr>
              <a:lnSpc>
                <a:spcPct val="90000"/>
              </a:lnSpc>
            </a:pPr>
            <a:endParaRPr lang="zh-CN" altLang="en-US" sz="2600" b="1">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pPr>
            <a:endParaRPr lang="zh-CN" altLang="en-US" sz="2800" b="1">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pPr>
            <a:endParaRPr lang="zh-CN" altLang="en-US" sz="2800" b="1">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pPr>
            <a:endParaRPr lang="zh-CN" altLang="en-US" sz="28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7588" name="Object 4">
            <a:extLst>
              <a:ext uri="{FF2B5EF4-FFF2-40B4-BE49-F238E27FC236}">
                <a16:creationId xmlns:a16="http://schemas.microsoft.com/office/drawing/2014/main" id="{1312AB1E-7E60-C164-BA6F-A41F7A925FC6}"/>
              </a:ext>
            </a:extLst>
          </p:cNvPr>
          <p:cNvGraphicFramePr>
            <a:graphicFrameLocks noChangeAspect="1"/>
          </p:cNvGraphicFramePr>
          <p:nvPr/>
        </p:nvGraphicFramePr>
        <p:xfrm>
          <a:off x="2484438" y="1989138"/>
          <a:ext cx="4176712" cy="1409700"/>
        </p:xfrm>
        <a:graphic>
          <a:graphicData uri="http://schemas.openxmlformats.org/presentationml/2006/ole">
            <mc:AlternateContent xmlns:mc="http://schemas.openxmlformats.org/markup-compatibility/2006">
              <mc:Choice xmlns:v="urn:schemas-microsoft-com:vml" Requires="v">
                <p:oleObj name="公式" r:id="rId2" imgW="1498600" imgH="508000" progId="Equation.3">
                  <p:embed/>
                </p:oleObj>
              </mc:Choice>
              <mc:Fallback>
                <p:oleObj name="公式" r:id="rId2" imgW="1498600" imgH="508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989138"/>
                        <a:ext cx="4176712"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9" name="Rectangle 2">
            <a:extLst>
              <a:ext uri="{FF2B5EF4-FFF2-40B4-BE49-F238E27FC236}">
                <a16:creationId xmlns:a16="http://schemas.microsoft.com/office/drawing/2014/main" id="{91706F4C-8EA0-FD2E-BA2A-3981CB3E59AE}"/>
              </a:ext>
            </a:extLst>
          </p:cNvPr>
          <p:cNvSpPr>
            <a:spLocks noRot="1" noChangeArrowheads="1"/>
          </p:cNvSpPr>
          <p:nvPr/>
        </p:nvSpPr>
        <p:spPr bwMode="auto">
          <a:xfrm>
            <a:off x="898525" y="333375"/>
            <a:ext cx="73453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70000"/>
              </a:lnSpc>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周期势场下对电子波函数的修正</a:t>
            </a:r>
          </a:p>
        </p:txBody>
      </p:sp>
      <p:graphicFrame>
        <p:nvGraphicFramePr>
          <p:cNvPr id="67591" name="Object 4">
            <a:extLst>
              <a:ext uri="{FF2B5EF4-FFF2-40B4-BE49-F238E27FC236}">
                <a16:creationId xmlns:a16="http://schemas.microsoft.com/office/drawing/2014/main" id="{907EEBC6-6BD5-D763-B16D-69D5476F7BAD}"/>
              </a:ext>
            </a:extLst>
          </p:cNvPr>
          <p:cNvGraphicFramePr>
            <a:graphicFrameLocks noChangeAspect="1"/>
          </p:cNvGraphicFramePr>
          <p:nvPr/>
        </p:nvGraphicFramePr>
        <p:xfrm>
          <a:off x="2700338" y="4814888"/>
          <a:ext cx="4175125" cy="1539875"/>
        </p:xfrm>
        <a:graphic>
          <a:graphicData uri="http://schemas.openxmlformats.org/presentationml/2006/ole">
            <mc:AlternateContent xmlns:mc="http://schemas.openxmlformats.org/markup-compatibility/2006">
              <mc:Choice xmlns:v="urn:schemas-microsoft-com:vml" Requires="v">
                <p:oleObj name="公式" r:id="rId4" imgW="1752600" imgH="660400" progId="Equation.3">
                  <p:embed/>
                </p:oleObj>
              </mc:Choice>
              <mc:Fallback>
                <p:oleObj name="公式" r:id="rId4" imgW="1752600" imgH="660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4814888"/>
                        <a:ext cx="4175125" cy="153987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2" name="灯片编号占位符 3">
            <a:extLst>
              <a:ext uri="{FF2B5EF4-FFF2-40B4-BE49-F238E27FC236}">
                <a16:creationId xmlns:a16="http://schemas.microsoft.com/office/drawing/2014/main" id="{CE4B324B-3B48-C378-5E3A-B743A0DFAB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D66E82A-5271-40F6-A65C-D3EC07B9E912}"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52</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Object 4">
            <a:extLst>
              <a:ext uri="{FF2B5EF4-FFF2-40B4-BE49-F238E27FC236}">
                <a16:creationId xmlns:a16="http://schemas.microsoft.com/office/drawing/2014/main" id="{B3EAAA85-7C1C-C1EA-9CFC-0187A65B7453}"/>
              </a:ext>
            </a:extLst>
          </p:cNvPr>
          <p:cNvGraphicFramePr>
            <a:graphicFrameLocks noChangeAspect="1"/>
          </p:cNvGraphicFramePr>
          <p:nvPr>
            <p:extLst>
              <p:ext uri="{D42A27DB-BD31-4B8C-83A1-F6EECF244321}">
                <p14:modId xmlns:p14="http://schemas.microsoft.com/office/powerpoint/2010/main" val="543453917"/>
              </p:ext>
            </p:extLst>
          </p:nvPr>
        </p:nvGraphicFramePr>
        <p:xfrm>
          <a:off x="1196975" y="3846513"/>
          <a:ext cx="6605587" cy="901700"/>
        </p:xfrm>
        <a:graphic>
          <a:graphicData uri="http://schemas.openxmlformats.org/presentationml/2006/ole">
            <mc:AlternateContent xmlns:mc="http://schemas.openxmlformats.org/markup-compatibility/2006">
              <mc:Choice xmlns:v="urn:schemas-microsoft-com:vml" Requires="v">
                <p:oleObj name="Equation" r:id="rId6" imgW="2869920" imgH="393480" progId="Equation.DSMT4">
                  <p:embed/>
                </p:oleObj>
              </mc:Choice>
              <mc:Fallback>
                <p:oleObj name="Equation" r:id="rId6" imgW="2869920" imgH="393480" progId="Equation.DSMT4">
                  <p:embed/>
                  <p:pic>
                    <p:nvPicPr>
                      <p:cNvPr id="3" name="Object 4">
                        <a:extLst>
                          <a:ext uri="{FF2B5EF4-FFF2-40B4-BE49-F238E27FC236}">
                            <a16:creationId xmlns:a16="http://schemas.microsoft.com/office/drawing/2014/main" id="{82828E94-2134-D736-A578-2ED0C662B206}"/>
                          </a:ext>
                        </a:extLst>
                      </p:cNvPr>
                      <p:cNvPicPr>
                        <a:picLocks noChangeAspect="1" noChangeArrowheads="1"/>
                      </p:cNvPicPr>
                      <p:nvPr/>
                    </p:nvPicPr>
                    <p:blipFill>
                      <a:blip r:embed="rId7"/>
                      <a:srcRect/>
                      <a:stretch>
                        <a:fillRect/>
                      </a:stretch>
                    </p:blipFill>
                    <p:spPr bwMode="auto">
                      <a:xfrm>
                        <a:off x="1196975" y="3846513"/>
                        <a:ext cx="6605587"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CCA7AE6-C3AA-0FD3-CC80-DB573CD6B1FA}"/>
              </a:ext>
            </a:extLst>
          </p:cNvPr>
          <p:cNvSpPr>
            <a:spLocks noGrp="1" noRot="1"/>
          </p:cNvSpPr>
          <p:nvPr>
            <p:ph type="title" idx="4294967295"/>
          </p:nvPr>
        </p:nvSpPr>
        <p:spPr>
          <a:xfrm>
            <a:off x="2227263" y="260350"/>
            <a:ext cx="4689475" cy="1143000"/>
          </a:xfrm>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波函数的一级修正</a:t>
            </a:r>
          </a:p>
        </p:txBody>
      </p:sp>
      <p:graphicFrame>
        <p:nvGraphicFramePr>
          <p:cNvPr id="68611" name="Object 4">
            <a:extLst>
              <a:ext uri="{FF2B5EF4-FFF2-40B4-BE49-F238E27FC236}">
                <a16:creationId xmlns:a16="http://schemas.microsoft.com/office/drawing/2014/main" id="{13B3FE61-8418-0326-3A58-A3E2ACE80FBD}"/>
              </a:ext>
            </a:extLst>
          </p:cNvPr>
          <p:cNvGraphicFramePr>
            <a:graphicFrameLocks noChangeAspect="1"/>
          </p:cNvGraphicFramePr>
          <p:nvPr>
            <p:extLst>
              <p:ext uri="{D42A27DB-BD31-4B8C-83A1-F6EECF244321}">
                <p14:modId xmlns:p14="http://schemas.microsoft.com/office/powerpoint/2010/main" val="2489855451"/>
              </p:ext>
            </p:extLst>
          </p:nvPr>
        </p:nvGraphicFramePr>
        <p:xfrm>
          <a:off x="-12700" y="1458913"/>
          <a:ext cx="9134475" cy="4645025"/>
        </p:xfrm>
        <a:graphic>
          <a:graphicData uri="http://schemas.openxmlformats.org/presentationml/2006/ole">
            <mc:AlternateContent xmlns:mc="http://schemas.openxmlformats.org/markup-compatibility/2006">
              <mc:Choice xmlns:v="urn:schemas-microsoft-com:vml" Requires="v">
                <p:oleObj name="Equation" r:id="rId2" imgW="4381200" imgH="2222280" progId="Equation.DSMT4">
                  <p:embed/>
                </p:oleObj>
              </mc:Choice>
              <mc:Fallback>
                <p:oleObj name="Equation" r:id="rId2" imgW="4381200" imgH="2222280" progId="Equation.DSMT4">
                  <p:embed/>
                  <p:pic>
                    <p:nvPicPr>
                      <p:cNvPr id="0" name="Object 4"/>
                      <p:cNvPicPr>
                        <a:picLocks noChangeAspect="1" noChangeArrowheads="1"/>
                      </p:cNvPicPr>
                      <p:nvPr/>
                    </p:nvPicPr>
                    <p:blipFill>
                      <a:blip r:embed="rId3"/>
                      <a:srcRect/>
                      <a:stretch>
                        <a:fillRect/>
                      </a:stretch>
                    </p:blipFill>
                    <p:spPr bwMode="auto">
                      <a:xfrm>
                        <a:off x="-12700" y="1458913"/>
                        <a:ext cx="9134475" cy="4645025"/>
                      </a:xfrm>
                      <a:prstGeom prst="rect">
                        <a:avLst/>
                      </a:prstGeom>
                      <a:noFill/>
                      <a:ln>
                        <a:noFill/>
                      </a:ln>
                    </p:spPr>
                  </p:pic>
                </p:oleObj>
              </mc:Fallback>
            </mc:AlternateContent>
          </a:graphicData>
        </a:graphic>
      </p:graphicFrame>
      <p:sp>
        <p:nvSpPr>
          <p:cNvPr id="68612" name="灯片编号占位符 3">
            <a:extLst>
              <a:ext uri="{FF2B5EF4-FFF2-40B4-BE49-F238E27FC236}">
                <a16:creationId xmlns:a16="http://schemas.microsoft.com/office/drawing/2014/main" id="{DC2B01CD-121F-F496-E1C1-EA90623472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E53896-DBBA-4D81-B620-F509E14A12E7}"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E4125D92-B7A0-268F-2F00-F156B933E0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922E3BA-9E75-4226-855E-9ABAC70B95E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9635" name="Rectangle 2">
            <a:extLst>
              <a:ext uri="{FF2B5EF4-FFF2-40B4-BE49-F238E27FC236}">
                <a16:creationId xmlns:a16="http://schemas.microsoft.com/office/drawing/2014/main" id="{43397FC3-70F3-B328-50D4-289A764B7BA4}"/>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cs typeface="Times New Roman" panose="02020603050405020304" pitchFamily="18" charset="0"/>
              </a:rPr>
              <a:t>证明</a:t>
            </a:r>
            <a:r>
              <a:rPr lang="en-US" altLang="zh-CN" sz="4000" b="1" i="1">
                <a:solidFill>
                  <a:srgbClr val="7030A0"/>
                </a:solidFill>
                <a:latin typeface="Times New Roman" panose="02020603050405020304" pitchFamily="18" charset="0"/>
                <a:cs typeface="Times New Roman" panose="02020603050405020304" pitchFamily="18" charset="0"/>
              </a:rPr>
              <a:t>u</a:t>
            </a:r>
            <a:r>
              <a:rPr lang="en-US" altLang="zh-CN" sz="4000" b="1" i="1" baseline="-25000">
                <a:solidFill>
                  <a:srgbClr val="7030A0"/>
                </a:solidFill>
                <a:latin typeface="Times New Roman" panose="02020603050405020304" pitchFamily="18" charset="0"/>
                <a:cs typeface="Times New Roman" panose="02020603050405020304" pitchFamily="18" charset="0"/>
              </a:rPr>
              <a:t>k</a:t>
            </a:r>
            <a:r>
              <a:rPr lang="en-US" altLang="zh-CN" sz="4000" b="1">
                <a:solidFill>
                  <a:srgbClr val="7030A0"/>
                </a:solidFill>
                <a:latin typeface="Times New Roman" panose="02020603050405020304" pitchFamily="18" charset="0"/>
                <a:cs typeface="Times New Roman" panose="02020603050405020304" pitchFamily="18" charset="0"/>
              </a:rPr>
              <a:t>(</a:t>
            </a:r>
            <a:r>
              <a:rPr lang="en-US" altLang="zh-CN" sz="4000" b="1" i="1">
                <a:solidFill>
                  <a:srgbClr val="7030A0"/>
                </a:solidFill>
                <a:latin typeface="Times New Roman" panose="02020603050405020304" pitchFamily="18" charset="0"/>
                <a:cs typeface="Times New Roman" panose="02020603050405020304" pitchFamily="18" charset="0"/>
              </a:rPr>
              <a:t>x</a:t>
            </a:r>
            <a:r>
              <a:rPr lang="en-US" altLang="zh-CN" sz="4000" b="1">
                <a:solidFill>
                  <a:srgbClr val="7030A0"/>
                </a:solidFill>
                <a:latin typeface="Times New Roman" panose="02020603050405020304" pitchFamily="18" charset="0"/>
                <a:cs typeface="Times New Roman" panose="02020603050405020304" pitchFamily="18" charset="0"/>
              </a:rPr>
              <a:t>)</a:t>
            </a:r>
            <a:r>
              <a:rPr lang="zh-CN" altLang="en-US" sz="4000" b="1">
                <a:solidFill>
                  <a:srgbClr val="7030A0"/>
                </a:solidFill>
                <a:latin typeface="Times New Roman" panose="02020603050405020304" pitchFamily="18" charset="0"/>
                <a:cs typeface="Times New Roman" panose="02020603050405020304" pitchFamily="18" charset="0"/>
              </a:rPr>
              <a:t>是以</a:t>
            </a:r>
            <a:r>
              <a:rPr lang="en-US" altLang="zh-CN" sz="4000" b="1" i="1">
                <a:solidFill>
                  <a:srgbClr val="7030A0"/>
                </a:solidFill>
                <a:latin typeface="Times New Roman" panose="02020603050405020304" pitchFamily="18" charset="0"/>
                <a:cs typeface="Times New Roman" panose="02020603050405020304" pitchFamily="18" charset="0"/>
              </a:rPr>
              <a:t>a</a:t>
            </a:r>
            <a:r>
              <a:rPr lang="zh-CN" altLang="en-US" sz="4000" b="1">
                <a:solidFill>
                  <a:srgbClr val="7030A0"/>
                </a:solidFill>
                <a:latin typeface="Times New Roman" panose="02020603050405020304" pitchFamily="18" charset="0"/>
                <a:cs typeface="Times New Roman" panose="02020603050405020304" pitchFamily="18" charset="0"/>
              </a:rPr>
              <a:t>为周期的函数</a:t>
            </a:r>
          </a:p>
        </p:txBody>
      </p:sp>
      <p:graphicFrame>
        <p:nvGraphicFramePr>
          <p:cNvPr id="69636" name="Object 4">
            <a:extLst>
              <a:ext uri="{FF2B5EF4-FFF2-40B4-BE49-F238E27FC236}">
                <a16:creationId xmlns:a16="http://schemas.microsoft.com/office/drawing/2014/main" id="{D6A6C6B6-C606-C738-B08F-14D5C3672B57}"/>
              </a:ext>
            </a:extLst>
          </p:cNvPr>
          <p:cNvGraphicFramePr>
            <a:graphicFrameLocks noGrp="1" noChangeAspect="1"/>
          </p:cNvGraphicFramePr>
          <p:nvPr>
            <p:ph idx="1"/>
            <p:extLst>
              <p:ext uri="{D42A27DB-BD31-4B8C-83A1-F6EECF244321}">
                <p14:modId xmlns:p14="http://schemas.microsoft.com/office/powerpoint/2010/main" val="3091821244"/>
              </p:ext>
            </p:extLst>
          </p:nvPr>
        </p:nvGraphicFramePr>
        <p:xfrm>
          <a:off x="395288" y="1271588"/>
          <a:ext cx="8604250" cy="5032375"/>
        </p:xfrm>
        <a:graphic>
          <a:graphicData uri="http://schemas.openxmlformats.org/presentationml/2006/ole">
            <mc:AlternateContent xmlns:mc="http://schemas.openxmlformats.org/markup-compatibility/2006">
              <mc:Choice xmlns:v="urn:schemas-microsoft-com:vml" Requires="v">
                <p:oleObj name="Equation" r:id="rId2" imgW="3517560" imgH="2057400" progId="Equation.DSMT4">
                  <p:embed/>
                </p:oleObj>
              </mc:Choice>
              <mc:Fallback>
                <p:oleObj name="Equation" r:id="rId2" imgW="3517560" imgH="2057400" progId="Equation.DSMT4">
                  <p:embed/>
                  <p:pic>
                    <p:nvPicPr>
                      <p:cNvPr id="0" name="Object 4"/>
                      <p:cNvPicPr>
                        <a:picLocks noGrp="1" noChangeAspect="1" noChangeArrowheads="1"/>
                      </p:cNvPicPr>
                      <p:nvPr/>
                    </p:nvPicPr>
                    <p:blipFill>
                      <a:blip r:embed="rId3"/>
                      <a:srcRect/>
                      <a:stretch>
                        <a:fillRect/>
                      </a:stretch>
                    </p:blipFill>
                    <p:spPr bwMode="auto">
                      <a:xfrm>
                        <a:off x="395288" y="1271588"/>
                        <a:ext cx="8604250" cy="503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5942113-285E-76DF-C4D2-39AEAC30C092}"/>
              </a:ext>
            </a:extLst>
          </p:cNvPr>
          <p:cNvSpPr>
            <a:spLocks noGrp="1" noRot="1"/>
          </p:cNvSpPr>
          <p:nvPr>
            <p:ph type="title" idx="4294967295"/>
          </p:nvPr>
        </p:nvSpPr>
        <p:spPr>
          <a:xfrm>
            <a:off x="2227263" y="106363"/>
            <a:ext cx="4689475" cy="1143000"/>
          </a:xfrm>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波函数的一级修正</a:t>
            </a:r>
          </a:p>
        </p:txBody>
      </p:sp>
      <p:sp>
        <p:nvSpPr>
          <p:cNvPr id="70659" name="Rectangle 5">
            <a:extLst>
              <a:ext uri="{FF2B5EF4-FFF2-40B4-BE49-F238E27FC236}">
                <a16:creationId xmlns:a16="http://schemas.microsoft.com/office/drawing/2014/main" id="{AB7788A8-4D30-4695-23F9-A6AAB27CF82A}"/>
              </a:ext>
            </a:extLst>
          </p:cNvPr>
          <p:cNvSpPr>
            <a:spLocks noChangeArrowheads="1"/>
          </p:cNvSpPr>
          <p:nvPr/>
        </p:nvSpPr>
        <p:spPr bwMode="auto">
          <a:xfrm>
            <a:off x="0" y="21256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29478" name="Text Box 6">
            <a:extLst>
              <a:ext uri="{FF2B5EF4-FFF2-40B4-BE49-F238E27FC236}">
                <a16:creationId xmlns:a16="http://schemas.microsoft.com/office/drawing/2014/main" id="{ECEC5474-2D20-1EFA-6708-6F82AB9D59CA}"/>
              </a:ext>
            </a:extLst>
          </p:cNvPr>
          <p:cNvSpPr txBox="1">
            <a:spLocks noChangeArrowheads="1"/>
          </p:cNvSpPr>
          <p:nvPr/>
        </p:nvSpPr>
        <p:spPr bwMode="auto">
          <a:xfrm>
            <a:off x="3995738" y="5027613"/>
            <a:ext cx="3313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具有布洛赫函数的形式</a:t>
            </a:r>
          </a:p>
        </p:txBody>
      </p:sp>
      <p:sp>
        <p:nvSpPr>
          <p:cNvPr id="1129479" name="Text Box 7">
            <a:extLst>
              <a:ext uri="{FF2B5EF4-FFF2-40B4-BE49-F238E27FC236}">
                <a16:creationId xmlns:a16="http://schemas.microsoft.com/office/drawing/2014/main" id="{BF4A9075-1D06-194A-CA61-5FA9CABFC56B}"/>
              </a:ext>
            </a:extLst>
          </p:cNvPr>
          <p:cNvSpPr txBox="1">
            <a:spLocks noChangeArrowheads="1"/>
          </p:cNvSpPr>
          <p:nvPr/>
        </p:nvSpPr>
        <p:spPr bwMode="auto">
          <a:xfrm>
            <a:off x="449263" y="5589588"/>
            <a:ext cx="828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由于大括号内的指数函数当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x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改变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的整数倍时不变，说明大括号内的函数是晶格的周期函数。于是周期场中的电子波函数等于自由电子波函数乘晶格周期函数，即调幅平面波</a:t>
            </a:r>
          </a:p>
        </p:txBody>
      </p:sp>
      <p:sp>
        <p:nvSpPr>
          <p:cNvPr id="70663" name="Rectangle 9">
            <a:extLst>
              <a:ext uri="{FF2B5EF4-FFF2-40B4-BE49-F238E27FC236}">
                <a16:creationId xmlns:a16="http://schemas.microsoft.com/office/drawing/2014/main" id="{87235BB4-BB21-27E5-6C78-B6DABADCACC2}"/>
              </a:ext>
            </a:extLst>
          </p:cNvPr>
          <p:cNvSpPr>
            <a:spLocks noChangeArrowheads="1"/>
          </p:cNvSpPr>
          <p:nvPr/>
        </p:nvSpPr>
        <p:spPr bwMode="auto">
          <a:xfrm>
            <a:off x="3227388" y="2492375"/>
            <a:ext cx="5916612" cy="2232769"/>
          </a:xfrm>
          <a:prstGeom prst="rect">
            <a:avLst/>
          </a:prstGeom>
          <a:noFill/>
          <a:ln w="571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0664" name="灯片编号占位符 3">
            <a:extLst>
              <a:ext uri="{FF2B5EF4-FFF2-40B4-BE49-F238E27FC236}">
                <a16:creationId xmlns:a16="http://schemas.microsoft.com/office/drawing/2014/main" id="{706034A6-6E9F-8C0D-247A-8FC25D44A0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2B70CC1-DB0B-4EB3-9200-F53976D47608}"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Object 2">
            <a:extLst>
              <a:ext uri="{FF2B5EF4-FFF2-40B4-BE49-F238E27FC236}">
                <a16:creationId xmlns:a16="http://schemas.microsoft.com/office/drawing/2014/main" id="{EA0C5C73-87DF-E5AF-30B2-F379D50DA727}"/>
              </a:ext>
            </a:extLst>
          </p:cNvPr>
          <p:cNvGraphicFramePr>
            <a:graphicFrameLocks noChangeAspect="1"/>
          </p:cNvGraphicFramePr>
          <p:nvPr>
            <p:extLst>
              <p:ext uri="{D42A27DB-BD31-4B8C-83A1-F6EECF244321}">
                <p14:modId xmlns:p14="http://schemas.microsoft.com/office/powerpoint/2010/main" val="1213594467"/>
              </p:ext>
            </p:extLst>
          </p:nvPr>
        </p:nvGraphicFramePr>
        <p:xfrm>
          <a:off x="6350" y="836712"/>
          <a:ext cx="9132888" cy="4645025"/>
        </p:xfrm>
        <a:graphic>
          <a:graphicData uri="http://schemas.openxmlformats.org/presentationml/2006/ole">
            <mc:AlternateContent xmlns:mc="http://schemas.openxmlformats.org/markup-compatibility/2006">
              <mc:Choice xmlns:v="urn:schemas-microsoft-com:vml" Requires="v">
                <p:oleObj name="Equation" r:id="rId2" imgW="9133290" imgH="4645250" progId="Equation.DSMT4">
                  <p:embed/>
                </p:oleObj>
              </mc:Choice>
              <mc:Fallback>
                <p:oleObj name="Equation" r:id="rId2" imgW="9133290" imgH="4645250" progId="Equation.DSMT4">
                  <p:embed/>
                  <p:pic>
                    <p:nvPicPr>
                      <p:cNvPr id="0" name=""/>
                      <p:cNvPicPr/>
                      <p:nvPr/>
                    </p:nvPicPr>
                    <p:blipFill>
                      <a:blip r:embed="rId3"/>
                      <a:stretch>
                        <a:fillRect/>
                      </a:stretch>
                    </p:blipFill>
                    <p:spPr>
                      <a:xfrm>
                        <a:off x="6350" y="836712"/>
                        <a:ext cx="9132888" cy="464502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129479"/>
                                        </p:tgtEl>
                                        <p:attrNameLst>
                                          <p:attrName>style.visibility</p:attrName>
                                        </p:attrNameLst>
                                      </p:cBhvr>
                                      <p:to>
                                        <p:strVal val="visible"/>
                                      </p:to>
                                    </p:set>
                                    <p:anim calcmode="lin" valueType="num">
                                      <p:cBhvr>
                                        <p:cTn id="7" dur="1000" fill="hold"/>
                                        <p:tgtEl>
                                          <p:spTgt spid="1129479"/>
                                        </p:tgtEl>
                                        <p:attrNameLst>
                                          <p:attrName>ppt_w</p:attrName>
                                        </p:attrNameLst>
                                      </p:cBhvr>
                                      <p:tavLst>
                                        <p:tav tm="0">
                                          <p:val>
                                            <p:strVal val="#ppt_w*0.70"/>
                                          </p:val>
                                        </p:tav>
                                        <p:tav tm="100000">
                                          <p:val>
                                            <p:strVal val="#ppt_w"/>
                                          </p:val>
                                        </p:tav>
                                      </p:tavLst>
                                    </p:anim>
                                    <p:anim calcmode="lin" valueType="num">
                                      <p:cBhvr>
                                        <p:cTn id="8" dur="1000" fill="hold"/>
                                        <p:tgtEl>
                                          <p:spTgt spid="1129479"/>
                                        </p:tgtEl>
                                        <p:attrNameLst>
                                          <p:attrName>ppt_h</p:attrName>
                                        </p:attrNameLst>
                                      </p:cBhvr>
                                      <p:tavLst>
                                        <p:tav tm="0">
                                          <p:val>
                                            <p:strVal val="#ppt_h"/>
                                          </p:val>
                                        </p:tav>
                                        <p:tav tm="100000">
                                          <p:val>
                                            <p:strVal val="#ppt_h"/>
                                          </p:val>
                                        </p:tav>
                                      </p:tavLst>
                                    </p:anim>
                                    <p:animEffect transition="in" filter="fade">
                                      <p:cBhvr>
                                        <p:cTn id="9" dur="1000"/>
                                        <p:tgtEl>
                                          <p:spTgt spid="112947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129478"/>
                                        </p:tgtEl>
                                        <p:attrNameLst>
                                          <p:attrName>style.visibility</p:attrName>
                                        </p:attrNameLst>
                                      </p:cBhvr>
                                      <p:to>
                                        <p:strVal val="visible"/>
                                      </p:to>
                                    </p:set>
                                    <p:animEffect transition="in" filter="dissolve">
                                      <p:cBhvr>
                                        <p:cTn id="14" dur="500"/>
                                        <p:tgtEl>
                                          <p:spTgt spid="1129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8" grpId="0"/>
      <p:bldP spid="112947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BB33DD9-78F8-1F1E-145C-46FB75340589}"/>
              </a:ext>
            </a:extLst>
          </p:cNvPr>
          <p:cNvSpPr>
            <a:spLocks noGrp="1" noRot="1"/>
          </p:cNvSpPr>
          <p:nvPr>
            <p:ph type="title" idx="4294967295"/>
          </p:nvPr>
        </p:nvSpPr>
        <p:spPr>
          <a:xfrm>
            <a:off x="2227263" y="44450"/>
            <a:ext cx="4689475" cy="1143000"/>
          </a:xfrm>
        </p:spPr>
        <p:txBody>
          <a:bodyPr/>
          <a:lstStyle/>
          <a:p>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波函数的一级修正</a:t>
            </a:r>
          </a:p>
        </p:txBody>
      </p:sp>
      <p:sp>
        <p:nvSpPr>
          <p:cNvPr id="71683" name="Rectangle 5">
            <a:extLst>
              <a:ext uri="{FF2B5EF4-FFF2-40B4-BE49-F238E27FC236}">
                <a16:creationId xmlns:a16="http://schemas.microsoft.com/office/drawing/2014/main" id="{7818E9DC-F7D2-3771-6E25-59FD86AA17A3}"/>
              </a:ext>
            </a:extLst>
          </p:cNvPr>
          <p:cNvSpPr>
            <a:spLocks noChangeArrowheads="1"/>
          </p:cNvSpPr>
          <p:nvPr/>
        </p:nvSpPr>
        <p:spPr bwMode="auto">
          <a:xfrm>
            <a:off x="0" y="21256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685" name="Text Box 8">
            <a:extLst>
              <a:ext uri="{FF2B5EF4-FFF2-40B4-BE49-F238E27FC236}">
                <a16:creationId xmlns:a16="http://schemas.microsoft.com/office/drawing/2014/main" id="{C0969F62-8DF5-EC11-60EF-D97E9B35D143}"/>
              </a:ext>
            </a:extLst>
          </p:cNvPr>
          <p:cNvSpPr txBox="1">
            <a:spLocks noChangeArrowheads="1"/>
          </p:cNvSpPr>
          <p:nvPr/>
        </p:nvSpPr>
        <p:spPr bwMode="auto">
          <a:xfrm>
            <a:off x="795338" y="5857875"/>
            <a:ext cx="75771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周期场中的电子波函数是由波矢为</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的前进平面波和被周期势场散射的各散射波的叠加形成的</a:t>
            </a:r>
          </a:p>
        </p:txBody>
      </p:sp>
      <p:grpSp>
        <p:nvGrpSpPr>
          <p:cNvPr id="2" name="Group 15">
            <a:extLst>
              <a:ext uri="{FF2B5EF4-FFF2-40B4-BE49-F238E27FC236}">
                <a16:creationId xmlns:a16="http://schemas.microsoft.com/office/drawing/2014/main" id="{7DC9887A-5751-26F4-A87A-152A65EED5F0}"/>
              </a:ext>
            </a:extLst>
          </p:cNvPr>
          <p:cNvGrpSpPr>
            <a:grpSpLocks/>
          </p:cNvGrpSpPr>
          <p:nvPr/>
        </p:nvGrpSpPr>
        <p:grpSpPr bwMode="auto">
          <a:xfrm>
            <a:off x="360363" y="3213100"/>
            <a:ext cx="3232150" cy="1397000"/>
            <a:chOff x="227" y="2251"/>
            <a:chExt cx="2036" cy="880"/>
          </a:xfrm>
        </p:grpSpPr>
        <p:sp>
          <p:nvSpPr>
            <p:cNvPr id="71697" name="Oval 9">
              <a:extLst>
                <a:ext uri="{FF2B5EF4-FFF2-40B4-BE49-F238E27FC236}">
                  <a16:creationId xmlns:a16="http://schemas.microsoft.com/office/drawing/2014/main" id="{89924F99-4563-B01D-EC29-E7B11533D1C1}"/>
                </a:ext>
              </a:extLst>
            </p:cNvPr>
            <p:cNvSpPr>
              <a:spLocks noChangeArrowheads="1"/>
            </p:cNvSpPr>
            <p:nvPr/>
          </p:nvSpPr>
          <p:spPr bwMode="auto">
            <a:xfrm>
              <a:off x="1383" y="2251"/>
              <a:ext cx="880" cy="7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698" name="Text Box 10">
              <a:extLst>
                <a:ext uri="{FF2B5EF4-FFF2-40B4-BE49-F238E27FC236}">
                  <a16:creationId xmlns:a16="http://schemas.microsoft.com/office/drawing/2014/main" id="{EDBB05FD-0A40-726B-1BEA-EE41692B9874}"/>
                </a:ext>
              </a:extLst>
            </p:cNvPr>
            <p:cNvSpPr txBox="1">
              <a:spLocks noChangeArrowheads="1"/>
            </p:cNvSpPr>
            <p:nvPr/>
          </p:nvSpPr>
          <p:spPr bwMode="auto">
            <a:xfrm>
              <a:off x="227" y="2840"/>
              <a:ext cx="10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前进平面波</a:t>
              </a:r>
            </a:p>
          </p:txBody>
        </p:sp>
        <p:sp>
          <p:nvSpPr>
            <p:cNvPr id="71699" name="Line 11">
              <a:extLst>
                <a:ext uri="{FF2B5EF4-FFF2-40B4-BE49-F238E27FC236}">
                  <a16:creationId xmlns:a16="http://schemas.microsoft.com/office/drawing/2014/main" id="{81CA24BB-BA79-E50C-B7E6-EDA5B1ED9DFD}"/>
                </a:ext>
              </a:extLst>
            </p:cNvPr>
            <p:cNvSpPr>
              <a:spLocks noChangeShapeType="1"/>
            </p:cNvSpPr>
            <p:nvPr/>
          </p:nvSpPr>
          <p:spPr bwMode="auto">
            <a:xfrm flipV="1">
              <a:off x="1292" y="2750"/>
              <a:ext cx="137" cy="1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pSp>
        <p:nvGrpSpPr>
          <p:cNvPr id="3" name="Group 14">
            <a:extLst>
              <a:ext uri="{FF2B5EF4-FFF2-40B4-BE49-F238E27FC236}">
                <a16:creationId xmlns:a16="http://schemas.microsoft.com/office/drawing/2014/main" id="{4F35FA35-76F2-5826-D31C-6BAB01F87412}"/>
              </a:ext>
            </a:extLst>
          </p:cNvPr>
          <p:cNvGrpSpPr>
            <a:grpSpLocks/>
          </p:cNvGrpSpPr>
          <p:nvPr/>
        </p:nvGrpSpPr>
        <p:grpSpPr bwMode="auto">
          <a:xfrm>
            <a:off x="3851275" y="4868863"/>
            <a:ext cx="5041900" cy="477837"/>
            <a:chOff x="2426" y="3294"/>
            <a:chExt cx="3176" cy="301"/>
          </a:xfrm>
        </p:grpSpPr>
        <p:sp>
          <p:nvSpPr>
            <p:cNvPr id="71695" name="Line 12">
              <a:extLst>
                <a:ext uri="{FF2B5EF4-FFF2-40B4-BE49-F238E27FC236}">
                  <a16:creationId xmlns:a16="http://schemas.microsoft.com/office/drawing/2014/main" id="{CA4683A4-18E8-C37B-DCE9-624DB61FBC8F}"/>
                </a:ext>
              </a:extLst>
            </p:cNvPr>
            <p:cNvSpPr>
              <a:spLocks noChangeShapeType="1"/>
            </p:cNvSpPr>
            <p:nvPr/>
          </p:nvSpPr>
          <p:spPr bwMode="auto">
            <a:xfrm>
              <a:off x="2426" y="3294"/>
              <a:ext cx="3176" cy="0"/>
            </a:xfrm>
            <a:prstGeom prst="line">
              <a:avLst/>
            </a:prstGeom>
            <a:noFill/>
            <a:ln w="76200">
              <a:solidFill>
                <a:srgbClr val="0066FF"/>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1696" name="Text Box 13">
              <a:extLst>
                <a:ext uri="{FF2B5EF4-FFF2-40B4-BE49-F238E27FC236}">
                  <a16:creationId xmlns:a16="http://schemas.microsoft.com/office/drawing/2014/main" id="{0CD099E4-9367-3C3B-C998-7E6B7F7E4718}"/>
                </a:ext>
              </a:extLst>
            </p:cNvPr>
            <p:cNvSpPr txBox="1">
              <a:spLocks noChangeArrowheads="1"/>
            </p:cNvSpPr>
            <p:nvPr/>
          </p:nvSpPr>
          <p:spPr bwMode="auto">
            <a:xfrm>
              <a:off x="3285" y="3304"/>
              <a:ext cx="12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散射波的叠加</a:t>
              </a:r>
            </a:p>
          </p:txBody>
        </p:sp>
      </p:grpSp>
      <p:grpSp>
        <p:nvGrpSpPr>
          <p:cNvPr id="4" name="Group 19">
            <a:extLst>
              <a:ext uri="{FF2B5EF4-FFF2-40B4-BE49-F238E27FC236}">
                <a16:creationId xmlns:a16="http://schemas.microsoft.com/office/drawing/2014/main" id="{2D7B2335-F697-40D2-FA1C-3135B698A8C8}"/>
              </a:ext>
            </a:extLst>
          </p:cNvPr>
          <p:cNvGrpSpPr>
            <a:grpSpLocks/>
          </p:cNvGrpSpPr>
          <p:nvPr/>
        </p:nvGrpSpPr>
        <p:grpSpPr bwMode="auto">
          <a:xfrm>
            <a:off x="4140200" y="2852738"/>
            <a:ext cx="3024188" cy="1963737"/>
            <a:chOff x="2608" y="2012"/>
            <a:chExt cx="1905" cy="1237"/>
          </a:xfrm>
        </p:grpSpPr>
        <p:sp>
          <p:nvSpPr>
            <p:cNvPr id="71693" name="AutoShape 17">
              <a:extLst>
                <a:ext uri="{FF2B5EF4-FFF2-40B4-BE49-F238E27FC236}">
                  <a16:creationId xmlns:a16="http://schemas.microsoft.com/office/drawing/2014/main" id="{D712E8BD-5FCB-F5C0-6271-0EDE0C4449B3}"/>
                </a:ext>
              </a:extLst>
            </p:cNvPr>
            <p:cNvSpPr>
              <a:spLocks noChangeArrowheads="1"/>
            </p:cNvSpPr>
            <p:nvPr/>
          </p:nvSpPr>
          <p:spPr bwMode="auto">
            <a:xfrm>
              <a:off x="2608" y="2296"/>
              <a:ext cx="1905" cy="953"/>
            </a:xfrm>
            <a:prstGeom prst="roundRect">
              <a:avLst>
                <a:gd name="adj" fmla="val 16667"/>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694" name="Text Box 18">
              <a:extLst>
                <a:ext uri="{FF2B5EF4-FFF2-40B4-BE49-F238E27FC236}">
                  <a16:creationId xmlns:a16="http://schemas.microsoft.com/office/drawing/2014/main" id="{CE961A3F-53F0-FF6F-76BB-5F0BFB4A6D97}"/>
                </a:ext>
              </a:extLst>
            </p:cNvPr>
            <p:cNvSpPr txBox="1">
              <a:spLocks noChangeArrowheads="1"/>
            </p:cNvSpPr>
            <p:nvPr/>
          </p:nvSpPr>
          <p:spPr bwMode="auto">
            <a:xfrm>
              <a:off x="2882" y="2012"/>
              <a:ext cx="12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660066"/>
                  </a:solidFill>
                  <a:latin typeface="微软雅黑" panose="020B0503020204020204" pitchFamily="34" charset="-122"/>
                  <a:ea typeface="微软雅黑" panose="020B0503020204020204" pitchFamily="34" charset="-122"/>
                  <a:cs typeface="Times New Roman" panose="02020603050405020304" pitchFamily="18" charset="0"/>
                </a:rPr>
                <a:t>散射波的振幅</a:t>
              </a:r>
            </a:p>
          </p:txBody>
        </p:sp>
      </p:grpSp>
      <p:grpSp>
        <p:nvGrpSpPr>
          <p:cNvPr id="5" name="Group 22">
            <a:extLst>
              <a:ext uri="{FF2B5EF4-FFF2-40B4-BE49-F238E27FC236}">
                <a16:creationId xmlns:a16="http://schemas.microsoft.com/office/drawing/2014/main" id="{FA4D6831-9048-0775-FDB9-EF3168DA9DC7}"/>
              </a:ext>
            </a:extLst>
          </p:cNvPr>
          <p:cNvGrpSpPr>
            <a:grpSpLocks/>
          </p:cNvGrpSpPr>
          <p:nvPr/>
        </p:nvGrpSpPr>
        <p:grpSpPr bwMode="auto">
          <a:xfrm>
            <a:off x="7720013" y="2636838"/>
            <a:ext cx="1108075" cy="1800225"/>
            <a:chOff x="4863" y="1661"/>
            <a:chExt cx="698" cy="1134"/>
          </a:xfrm>
        </p:grpSpPr>
        <p:sp>
          <p:nvSpPr>
            <p:cNvPr id="71691" name="Oval 20">
              <a:extLst>
                <a:ext uri="{FF2B5EF4-FFF2-40B4-BE49-F238E27FC236}">
                  <a16:creationId xmlns:a16="http://schemas.microsoft.com/office/drawing/2014/main" id="{CA604D5F-EF67-44E7-4BBA-87EA0AF50F78}"/>
                </a:ext>
              </a:extLst>
            </p:cNvPr>
            <p:cNvSpPr>
              <a:spLocks noChangeArrowheads="1"/>
            </p:cNvSpPr>
            <p:nvPr/>
          </p:nvSpPr>
          <p:spPr bwMode="auto">
            <a:xfrm>
              <a:off x="5012" y="1979"/>
              <a:ext cx="453" cy="816"/>
            </a:xfrm>
            <a:prstGeom prst="ellipse">
              <a:avLst/>
            </a:prstGeom>
            <a:noFill/>
            <a:ln w="3810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b="1">
                <a:solidFill>
                  <a:srgbClr val="008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692" name="Text Box 21">
              <a:extLst>
                <a:ext uri="{FF2B5EF4-FFF2-40B4-BE49-F238E27FC236}">
                  <a16:creationId xmlns:a16="http://schemas.microsoft.com/office/drawing/2014/main" id="{014996A5-D440-595C-12E1-3F36A78D73CB}"/>
                </a:ext>
              </a:extLst>
            </p:cNvPr>
            <p:cNvSpPr txBox="1">
              <a:spLocks noChangeArrowheads="1"/>
            </p:cNvSpPr>
            <p:nvPr/>
          </p:nvSpPr>
          <p:spPr bwMode="auto">
            <a:xfrm>
              <a:off x="4863" y="1661"/>
              <a:ext cx="6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倒格矢</a:t>
              </a:r>
            </a:p>
          </p:txBody>
        </p:sp>
      </p:grpSp>
      <p:sp>
        <p:nvSpPr>
          <p:cNvPr id="71690" name="灯片编号占位符 7">
            <a:extLst>
              <a:ext uri="{FF2B5EF4-FFF2-40B4-BE49-F238E27FC236}">
                <a16:creationId xmlns:a16="http://schemas.microsoft.com/office/drawing/2014/main" id="{B38432D7-EDC7-EACC-2F05-0238DBBCDD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31D2AF6-DF14-4B61-871E-F9CCB90014E6}"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56</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89568ED6-2D04-46F3-F838-C96485DBCA0D}"/>
              </a:ext>
            </a:extLst>
          </p:cNvPr>
          <p:cNvGraphicFramePr>
            <a:graphicFrameLocks noChangeAspect="1"/>
          </p:cNvGraphicFramePr>
          <p:nvPr>
            <p:extLst>
              <p:ext uri="{D42A27DB-BD31-4B8C-83A1-F6EECF244321}">
                <p14:modId xmlns:p14="http://schemas.microsoft.com/office/powerpoint/2010/main" val="920196600"/>
              </p:ext>
            </p:extLst>
          </p:nvPr>
        </p:nvGraphicFramePr>
        <p:xfrm>
          <a:off x="6350" y="1106488"/>
          <a:ext cx="9132888" cy="4645025"/>
        </p:xfrm>
        <a:graphic>
          <a:graphicData uri="http://schemas.openxmlformats.org/presentationml/2006/ole">
            <mc:AlternateContent xmlns:mc="http://schemas.openxmlformats.org/markup-compatibility/2006">
              <mc:Choice xmlns:v="urn:schemas-microsoft-com:vml" Requires="v">
                <p:oleObj name="Equation" r:id="rId2" imgW="9133290" imgH="4645250" progId="Equation.DSMT4">
                  <p:embed/>
                </p:oleObj>
              </mc:Choice>
              <mc:Fallback>
                <p:oleObj name="Equation" r:id="rId2" imgW="9133290" imgH="4645250" progId="Equation.DSMT4">
                  <p:embed/>
                  <p:pic>
                    <p:nvPicPr>
                      <p:cNvPr id="0" name=""/>
                      <p:cNvPicPr/>
                      <p:nvPr/>
                    </p:nvPicPr>
                    <p:blipFill>
                      <a:blip r:embed="rId3"/>
                      <a:stretch>
                        <a:fillRect/>
                      </a:stretch>
                    </p:blipFill>
                    <p:spPr>
                      <a:xfrm>
                        <a:off x="6350" y="1106488"/>
                        <a:ext cx="9132888" cy="464502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21DFDB6-F3A1-8494-B059-BCB6BAB3D13F}"/>
              </a:ext>
            </a:extLst>
          </p:cNvPr>
          <p:cNvSpPr>
            <a:spLocks noGrp="1" noRot="1"/>
          </p:cNvSpPr>
          <p:nvPr>
            <p:ph type="title" idx="4294967295"/>
          </p:nvPr>
        </p:nvSpPr>
        <p:spPr>
          <a:xfrm>
            <a:off x="2227263" y="115888"/>
            <a:ext cx="4689475" cy="796925"/>
          </a:xfrm>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波函数的一级修正</a:t>
            </a:r>
          </a:p>
        </p:txBody>
      </p:sp>
      <p:sp>
        <p:nvSpPr>
          <p:cNvPr id="72707" name="Rectangle 5">
            <a:extLst>
              <a:ext uri="{FF2B5EF4-FFF2-40B4-BE49-F238E27FC236}">
                <a16:creationId xmlns:a16="http://schemas.microsoft.com/office/drawing/2014/main" id="{5543F6FA-B83D-BBAD-C09E-CBEAAB7E5A0D}"/>
              </a:ext>
            </a:extLst>
          </p:cNvPr>
          <p:cNvSpPr>
            <a:spLocks noChangeArrowheads="1"/>
          </p:cNvSpPr>
          <p:nvPr/>
        </p:nvSpPr>
        <p:spPr bwMode="auto">
          <a:xfrm>
            <a:off x="0" y="21256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2709" name="Group 12">
            <a:extLst>
              <a:ext uri="{FF2B5EF4-FFF2-40B4-BE49-F238E27FC236}">
                <a16:creationId xmlns:a16="http://schemas.microsoft.com/office/drawing/2014/main" id="{40ABBA18-CED5-A410-6D91-6E2FA123FD3D}"/>
              </a:ext>
            </a:extLst>
          </p:cNvPr>
          <p:cNvGrpSpPr>
            <a:grpSpLocks/>
          </p:cNvGrpSpPr>
          <p:nvPr/>
        </p:nvGrpSpPr>
        <p:grpSpPr bwMode="auto">
          <a:xfrm>
            <a:off x="3859213" y="4751388"/>
            <a:ext cx="5041900" cy="477837"/>
            <a:chOff x="2426" y="3294"/>
            <a:chExt cx="3176" cy="301"/>
          </a:xfrm>
        </p:grpSpPr>
        <p:sp>
          <p:nvSpPr>
            <p:cNvPr id="72723" name="Line 13">
              <a:extLst>
                <a:ext uri="{FF2B5EF4-FFF2-40B4-BE49-F238E27FC236}">
                  <a16:creationId xmlns:a16="http://schemas.microsoft.com/office/drawing/2014/main" id="{3EC7479A-847E-7AA2-DE4F-AAAB43A6A018}"/>
                </a:ext>
              </a:extLst>
            </p:cNvPr>
            <p:cNvSpPr>
              <a:spLocks noChangeShapeType="1"/>
            </p:cNvSpPr>
            <p:nvPr/>
          </p:nvSpPr>
          <p:spPr bwMode="auto">
            <a:xfrm>
              <a:off x="2426" y="3294"/>
              <a:ext cx="3176" cy="0"/>
            </a:xfrm>
            <a:prstGeom prst="line">
              <a:avLst/>
            </a:prstGeom>
            <a:noFill/>
            <a:ln w="76200">
              <a:solidFill>
                <a:srgbClr val="0066FF"/>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2724" name="Text Box 14">
              <a:extLst>
                <a:ext uri="{FF2B5EF4-FFF2-40B4-BE49-F238E27FC236}">
                  <a16:creationId xmlns:a16="http://schemas.microsoft.com/office/drawing/2014/main" id="{5B28E1BE-A12E-FFB6-8350-E14C76E97DD0}"/>
                </a:ext>
              </a:extLst>
            </p:cNvPr>
            <p:cNvSpPr txBox="1">
              <a:spLocks noChangeArrowheads="1"/>
            </p:cNvSpPr>
            <p:nvPr/>
          </p:nvSpPr>
          <p:spPr bwMode="auto">
            <a:xfrm>
              <a:off x="3285" y="3304"/>
              <a:ext cx="12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散射波的叠加</a:t>
              </a:r>
            </a:p>
          </p:txBody>
        </p:sp>
      </p:grpSp>
      <p:grpSp>
        <p:nvGrpSpPr>
          <p:cNvPr id="72710" name="Group 15">
            <a:extLst>
              <a:ext uri="{FF2B5EF4-FFF2-40B4-BE49-F238E27FC236}">
                <a16:creationId xmlns:a16="http://schemas.microsoft.com/office/drawing/2014/main" id="{F0A804D7-89AA-AB29-4374-39A761CB1800}"/>
              </a:ext>
            </a:extLst>
          </p:cNvPr>
          <p:cNvGrpSpPr>
            <a:grpSpLocks/>
          </p:cNvGrpSpPr>
          <p:nvPr/>
        </p:nvGrpSpPr>
        <p:grpSpPr bwMode="auto">
          <a:xfrm>
            <a:off x="4165600" y="2708275"/>
            <a:ext cx="3024188" cy="1963738"/>
            <a:chOff x="2608" y="2012"/>
            <a:chExt cx="1905" cy="1237"/>
          </a:xfrm>
        </p:grpSpPr>
        <p:sp>
          <p:nvSpPr>
            <p:cNvPr id="72721" name="AutoShape 16">
              <a:extLst>
                <a:ext uri="{FF2B5EF4-FFF2-40B4-BE49-F238E27FC236}">
                  <a16:creationId xmlns:a16="http://schemas.microsoft.com/office/drawing/2014/main" id="{C70B6D9D-0370-DF44-9A06-D5E1EA3F311E}"/>
                </a:ext>
              </a:extLst>
            </p:cNvPr>
            <p:cNvSpPr>
              <a:spLocks noChangeArrowheads="1"/>
            </p:cNvSpPr>
            <p:nvPr/>
          </p:nvSpPr>
          <p:spPr bwMode="auto">
            <a:xfrm>
              <a:off x="2608" y="2296"/>
              <a:ext cx="1905" cy="953"/>
            </a:xfrm>
            <a:prstGeom prst="roundRect">
              <a:avLst>
                <a:gd name="adj" fmla="val 16667"/>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2722" name="Text Box 17">
              <a:extLst>
                <a:ext uri="{FF2B5EF4-FFF2-40B4-BE49-F238E27FC236}">
                  <a16:creationId xmlns:a16="http://schemas.microsoft.com/office/drawing/2014/main" id="{6EC1FAC5-99BB-F4E8-11C0-9F00771DAE90}"/>
                </a:ext>
              </a:extLst>
            </p:cNvPr>
            <p:cNvSpPr txBox="1">
              <a:spLocks noChangeArrowheads="1"/>
            </p:cNvSpPr>
            <p:nvPr/>
          </p:nvSpPr>
          <p:spPr bwMode="auto">
            <a:xfrm>
              <a:off x="2882" y="2012"/>
              <a:ext cx="12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660066"/>
                  </a:solidFill>
                  <a:latin typeface="Times New Roman" panose="02020603050405020304" pitchFamily="18" charset="0"/>
                  <a:ea typeface="微软雅黑" panose="020B0503020204020204" pitchFamily="34" charset="-122"/>
                  <a:cs typeface="Times New Roman" panose="02020603050405020304" pitchFamily="18" charset="0"/>
                </a:rPr>
                <a:t>散射波的振幅</a:t>
              </a:r>
            </a:p>
          </p:txBody>
        </p:sp>
      </p:grpSp>
      <p:sp>
        <p:nvSpPr>
          <p:cNvPr id="72711" name="Text Box 18">
            <a:extLst>
              <a:ext uri="{FF2B5EF4-FFF2-40B4-BE49-F238E27FC236}">
                <a16:creationId xmlns:a16="http://schemas.microsoft.com/office/drawing/2014/main" id="{6D0024AB-0EAC-52BF-19E2-DC77766E285D}"/>
              </a:ext>
            </a:extLst>
          </p:cNvPr>
          <p:cNvSpPr txBox="1">
            <a:spLocks noChangeArrowheads="1"/>
          </p:cNvSpPr>
          <p:nvPr/>
        </p:nvSpPr>
        <p:spPr bwMode="auto">
          <a:xfrm>
            <a:off x="323850" y="5599113"/>
            <a:ext cx="85359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一般情况下，各原子所产生的散射波的位相之间没有什么关系，彼此抵消，周期场对前进平面波影响不大，如果忽略这个影响，则是一个自由电子波函数。这正是零次近似的情形</a:t>
            </a:r>
          </a:p>
        </p:txBody>
      </p:sp>
      <p:grpSp>
        <p:nvGrpSpPr>
          <p:cNvPr id="72712" name="Group 20">
            <a:extLst>
              <a:ext uri="{FF2B5EF4-FFF2-40B4-BE49-F238E27FC236}">
                <a16:creationId xmlns:a16="http://schemas.microsoft.com/office/drawing/2014/main" id="{AB29B44B-4B65-42AF-C238-261C8FD35EA6}"/>
              </a:ext>
            </a:extLst>
          </p:cNvPr>
          <p:cNvGrpSpPr>
            <a:grpSpLocks/>
          </p:cNvGrpSpPr>
          <p:nvPr/>
        </p:nvGrpSpPr>
        <p:grpSpPr bwMode="auto">
          <a:xfrm>
            <a:off x="433388" y="3068638"/>
            <a:ext cx="3201987" cy="1397000"/>
            <a:chOff x="227" y="2251"/>
            <a:chExt cx="2063" cy="880"/>
          </a:xfrm>
        </p:grpSpPr>
        <p:sp>
          <p:nvSpPr>
            <p:cNvPr id="72718" name="Oval 21">
              <a:extLst>
                <a:ext uri="{FF2B5EF4-FFF2-40B4-BE49-F238E27FC236}">
                  <a16:creationId xmlns:a16="http://schemas.microsoft.com/office/drawing/2014/main" id="{F65671C6-F152-88F8-0B71-637A486046D6}"/>
                </a:ext>
              </a:extLst>
            </p:cNvPr>
            <p:cNvSpPr>
              <a:spLocks noChangeArrowheads="1"/>
            </p:cNvSpPr>
            <p:nvPr/>
          </p:nvSpPr>
          <p:spPr bwMode="auto">
            <a:xfrm>
              <a:off x="1383" y="2251"/>
              <a:ext cx="907" cy="7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2719" name="Text Box 22">
              <a:extLst>
                <a:ext uri="{FF2B5EF4-FFF2-40B4-BE49-F238E27FC236}">
                  <a16:creationId xmlns:a16="http://schemas.microsoft.com/office/drawing/2014/main" id="{F42D7DE4-9C29-886E-6DAF-20E6BA830014}"/>
                </a:ext>
              </a:extLst>
            </p:cNvPr>
            <p:cNvSpPr txBox="1">
              <a:spLocks noChangeArrowheads="1"/>
            </p:cNvSpPr>
            <p:nvPr/>
          </p:nvSpPr>
          <p:spPr bwMode="auto">
            <a:xfrm>
              <a:off x="227" y="2840"/>
              <a:ext cx="10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前进平面波</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2720" name="Line 23">
              <a:extLst>
                <a:ext uri="{FF2B5EF4-FFF2-40B4-BE49-F238E27FC236}">
                  <a16:creationId xmlns:a16="http://schemas.microsoft.com/office/drawing/2014/main" id="{D848CC6B-B45B-0C28-02DA-50B1E7C116DC}"/>
                </a:ext>
              </a:extLst>
            </p:cNvPr>
            <p:cNvSpPr>
              <a:spLocks noChangeShapeType="1"/>
            </p:cNvSpPr>
            <p:nvPr/>
          </p:nvSpPr>
          <p:spPr bwMode="auto">
            <a:xfrm flipV="1">
              <a:off x="1292" y="2750"/>
              <a:ext cx="137" cy="1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1131544" name="Text Box 24">
            <a:extLst>
              <a:ext uri="{FF2B5EF4-FFF2-40B4-BE49-F238E27FC236}">
                <a16:creationId xmlns:a16="http://schemas.microsoft.com/office/drawing/2014/main" id="{DD73E49F-241A-058B-CB42-DD11C5718E77}"/>
              </a:ext>
            </a:extLst>
          </p:cNvPr>
          <p:cNvSpPr txBox="1">
            <a:spLocks noChangeArrowheads="1"/>
          </p:cNvSpPr>
          <p:nvPr/>
        </p:nvSpPr>
        <p:spPr bwMode="auto">
          <a:xfrm>
            <a:off x="433388" y="4356100"/>
            <a:ext cx="2646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自由电子的波函数</a:t>
            </a:r>
          </a:p>
        </p:txBody>
      </p:sp>
      <p:grpSp>
        <p:nvGrpSpPr>
          <p:cNvPr id="72714" name="Group 25">
            <a:extLst>
              <a:ext uri="{FF2B5EF4-FFF2-40B4-BE49-F238E27FC236}">
                <a16:creationId xmlns:a16="http://schemas.microsoft.com/office/drawing/2014/main" id="{7527CCF4-A961-655A-0681-E13A0DE69FB8}"/>
              </a:ext>
            </a:extLst>
          </p:cNvPr>
          <p:cNvGrpSpPr>
            <a:grpSpLocks/>
          </p:cNvGrpSpPr>
          <p:nvPr/>
        </p:nvGrpSpPr>
        <p:grpSpPr bwMode="auto">
          <a:xfrm>
            <a:off x="7751763" y="2492375"/>
            <a:ext cx="1108075" cy="1784350"/>
            <a:chOff x="4863" y="1807"/>
            <a:chExt cx="698" cy="1124"/>
          </a:xfrm>
        </p:grpSpPr>
        <p:sp>
          <p:nvSpPr>
            <p:cNvPr id="72716" name="Oval 26">
              <a:extLst>
                <a:ext uri="{FF2B5EF4-FFF2-40B4-BE49-F238E27FC236}">
                  <a16:creationId xmlns:a16="http://schemas.microsoft.com/office/drawing/2014/main" id="{705EB7C9-8341-C07F-0B70-C5134C100F03}"/>
                </a:ext>
              </a:extLst>
            </p:cNvPr>
            <p:cNvSpPr>
              <a:spLocks noChangeArrowheads="1"/>
            </p:cNvSpPr>
            <p:nvPr/>
          </p:nvSpPr>
          <p:spPr bwMode="auto">
            <a:xfrm>
              <a:off x="5012" y="2115"/>
              <a:ext cx="453" cy="816"/>
            </a:xfrm>
            <a:prstGeom prst="ellipse">
              <a:avLst/>
            </a:prstGeom>
            <a:noFill/>
            <a:ln w="3810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b="1">
                <a:solidFill>
                  <a:srgbClr val="008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2717" name="Text Box 27">
              <a:extLst>
                <a:ext uri="{FF2B5EF4-FFF2-40B4-BE49-F238E27FC236}">
                  <a16:creationId xmlns:a16="http://schemas.microsoft.com/office/drawing/2014/main" id="{FFFE96D0-44C9-C0CB-2841-1F6BB3F1EFA8}"/>
                </a:ext>
              </a:extLst>
            </p:cNvPr>
            <p:cNvSpPr txBox="1">
              <a:spLocks noChangeArrowheads="1"/>
            </p:cNvSpPr>
            <p:nvPr/>
          </p:nvSpPr>
          <p:spPr bwMode="auto">
            <a:xfrm>
              <a:off x="4863" y="1807"/>
              <a:ext cx="6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8000"/>
                  </a:solidFill>
                  <a:latin typeface="Times New Roman" panose="02020603050405020304" pitchFamily="18" charset="0"/>
                  <a:ea typeface="微软雅黑" panose="020B0503020204020204" pitchFamily="34" charset="-122"/>
                  <a:cs typeface="Times New Roman" panose="02020603050405020304" pitchFamily="18" charset="0"/>
                </a:rPr>
                <a:t>倒格矢</a:t>
              </a:r>
            </a:p>
          </p:txBody>
        </p:sp>
      </p:grpSp>
      <p:sp>
        <p:nvSpPr>
          <p:cNvPr id="72715" name="灯片编号占位符 3">
            <a:extLst>
              <a:ext uri="{FF2B5EF4-FFF2-40B4-BE49-F238E27FC236}">
                <a16:creationId xmlns:a16="http://schemas.microsoft.com/office/drawing/2014/main" id="{3052BDC3-3438-CCCC-3D7E-D293565664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8B09B0C-4431-4BCC-BE3A-74F87C7E81C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FC8E004C-0871-CDDE-F73D-8932034F9DA3}"/>
              </a:ext>
            </a:extLst>
          </p:cNvPr>
          <p:cNvGraphicFramePr>
            <a:graphicFrameLocks noChangeAspect="1"/>
          </p:cNvGraphicFramePr>
          <p:nvPr>
            <p:extLst>
              <p:ext uri="{D42A27DB-BD31-4B8C-83A1-F6EECF244321}">
                <p14:modId xmlns:p14="http://schemas.microsoft.com/office/powerpoint/2010/main" val="647791344"/>
              </p:ext>
            </p:extLst>
          </p:nvPr>
        </p:nvGraphicFramePr>
        <p:xfrm>
          <a:off x="6350" y="908720"/>
          <a:ext cx="9132888" cy="4645025"/>
        </p:xfrm>
        <a:graphic>
          <a:graphicData uri="http://schemas.openxmlformats.org/presentationml/2006/ole">
            <mc:AlternateContent xmlns:mc="http://schemas.openxmlformats.org/markup-compatibility/2006">
              <mc:Choice xmlns:v="urn:schemas-microsoft-com:vml" Requires="v">
                <p:oleObj name="Equation" r:id="rId3" imgW="9133290" imgH="4645250" progId="Equation.DSMT4">
                  <p:embed/>
                </p:oleObj>
              </mc:Choice>
              <mc:Fallback>
                <p:oleObj name="Equation" r:id="rId3" imgW="9133290" imgH="4645250" progId="Equation.DSMT4">
                  <p:embed/>
                  <p:pic>
                    <p:nvPicPr>
                      <p:cNvPr id="0" name=""/>
                      <p:cNvPicPr/>
                      <p:nvPr/>
                    </p:nvPicPr>
                    <p:blipFill>
                      <a:blip r:embed="rId4"/>
                      <a:stretch>
                        <a:fillRect/>
                      </a:stretch>
                    </p:blipFill>
                    <p:spPr>
                      <a:xfrm>
                        <a:off x="6350" y="908720"/>
                        <a:ext cx="9132888" cy="464502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31544"/>
                                        </p:tgtEl>
                                        <p:attrNameLst>
                                          <p:attrName>style.visibility</p:attrName>
                                        </p:attrNameLst>
                                      </p:cBhvr>
                                      <p:to>
                                        <p:strVal val="visible"/>
                                      </p:to>
                                    </p:set>
                                    <p:animEffect transition="in" filter="dissolve">
                                      <p:cBhvr>
                                        <p:cTn id="7" dur="500"/>
                                        <p:tgtEl>
                                          <p:spTgt spid="1131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54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0">
            <a:extLst>
              <a:ext uri="{FF2B5EF4-FFF2-40B4-BE49-F238E27FC236}">
                <a16:creationId xmlns:a16="http://schemas.microsoft.com/office/drawing/2014/main" id="{5FC57D50-39F6-DFF0-5A97-4B54015D79AD}"/>
              </a:ext>
            </a:extLst>
          </p:cNvPr>
          <p:cNvSpPr>
            <a:spLocks noChangeArrowheads="1"/>
          </p:cNvSpPr>
          <p:nvPr/>
        </p:nvSpPr>
        <p:spPr bwMode="auto">
          <a:xfrm>
            <a:off x="3851275" y="2138363"/>
            <a:ext cx="2232025" cy="9366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55" name="Rectangle 2">
            <a:extLst>
              <a:ext uri="{FF2B5EF4-FFF2-40B4-BE49-F238E27FC236}">
                <a16:creationId xmlns:a16="http://schemas.microsoft.com/office/drawing/2014/main" id="{9EEECA23-D96D-6CBA-CACB-7804A8123103}"/>
              </a:ext>
            </a:extLst>
          </p:cNvPr>
          <p:cNvSpPr>
            <a:spLocks noGrp="1" noRot="1"/>
          </p:cNvSpPr>
          <p:nvPr>
            <p:ph type="title" idx="4294967295"/>
          </p:nvPr>
        </p:nvSpPr>
        <p:spPr>
          <a:xfrm>
            <a:off x="2227263" y="82550"/>
            <a:ext cx="4689475" cy="1143000"/>
          </a:xfrm>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波函数的一级修正</a:t>
            </a:r>
          </a:p>
        </p:txBody>
      </p:sp>
      <p:graphicFrame>
        <p:nvGraphicFramePr>
          <p:cNvPr id="74756" name="Object 4">
            <a:extLst>
              <a:ext uri="{FF2B5EF4-FFF2-40B4-BE49-F238E27FC236}">
                <a16:creationId xmlns:a16="http://schemas.microsoft.com/office/drawing/2014/main" id="{54D009D0-289E-AF67-6F39-F688FAF5ABAD}"/>
              </a:ext>
            </a:extLst>
          </p:cNvPr>
          <p:cNvGraphicFramePr>
            <a:graphicFrameLocks noChangeAspect="1"/>
          </p:cNvGraphicFramePr>
          <p:nvPr>
            <p:extLst>
              <p:ext uri="{D42A27DB-BD31-4B8C-83A1-F6EECF244321}">
                <p14:modId xmlns:p14="http://schemas.microsoft.com/office/powerpoint/2010/main" val="4247130401"/>
              </p:ext>
            </p:extLst>
          </p:nvPr>
        </p:nvGraphicFramePr>
        <p:xfrm>
          <a:off x="711200" y="1008063"/>
          <a:ext cx="7723188" cy="2165350"/>
        </p:xfrm>
        <a:graphic>
          <a:graphicData uri="http://schemas.openxmlformats.org/presentationml/2006/ole">
            <mc:AlternateContent xmlns:mc="http://schemas.openxmlformats.org/markup-compatibility/2006">
              <mc:Choice xmlns:v="urn:schemas-microsoft-com:vml" Requires="v">
                <p:oleObj name="Equation" r:id="rId2" imgW="3632040" imgH="1015920" progId="Equation.DSMT4">
                  <p:embed/>
                </p:oleObj>
              </mc:Choice>
              <mc:Fallback>
                <p:oleObj name="Equation" r:id="rId2" imgW="3632040" imgH="1015920" progId="Equation.DSMT4">
                  <p:embed/>
                  <p:pic>
                    <p:nvPicPr>
                      <p:cNvPr id="0" name="Object 4"/>
                      <p:cNvPicPr>
                        <a:picLocks noChangeAspect="1" noChangeArrowheads="1"/>
                      </p:cNvPicPr>
                      <p:nvPr/>
                    </p:nvPicPr>
                    <p:blipFill>
                      <a:blip r:embed="rId3"/>
                      <a:srcRect/>
                      <a:stretch>
                        <a:fillRect/>
                      </a:stretch>
                    </p:blipFill>
                    <p:spPr bwMode="auto">
                      <a:xfrm>
                        <a:off x="711200" y="1008063"/>
                        <a:ext cx="7723188"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4757" name="Group 7">
            <a:extLst>
              <a:ext uri="{FF2B5EF4-FFF2-40B4-BE49-F238E27FC236}">
                <a16:creationId xmlns:a16="http://schemas.microsoft.com/office/drawing/2014/main" id="{CD8FBC81-D71A-7EE9-147A-D166A9B66406}"/>
              </a:ext>
            </a:extLst>
          </p:cNvPr>
          <p:cNvGrpSpPr>
            <a:grpSpLocks/>
          </p:cNvGrpSpPr>
          <p:nvPr/>
        </p:nvGrpSpPr>
        <p:grpSpPr bwMode="auto">
          <a:xfrm>
            <a:off x="3259138" y="3228975"/>
            <a:ext cx="5041900" cy="477838"/>
            <a:chOff x="2426" y="3294"/>
            <a:chExt cx="3176" cy="301"/>
          </a:xfrm>
        </p:grpSpPr>
        <p:sp>
          <p:nvSpPr>
            <p:cNvPr id="74769" name="Line 8">
              <a:extLst>
                <a:ext uri="{FF2B5EF4-FFF2-40B4-BE49-F238E27FC236}">
                  <a16:creationId xmlns:a16="http://schemas.microsoft.com/office/drawing/2014/main" id="{0730F4AE-2D93-5237-6453-8E34B9B2E779}"/>
                </a:ext>
              </a:extLst>
            </p:cNvPr>
            <p:cNvSpPr>
              <a:spLocks noChangeShapeType="1"/>
            </p:cNvSpPr>
            <p:nvPr/>
          </p:nvSpPr>
          <p:spPr bwMode="auto">
            <a:xfrm>
              <a:off x="2426" y="3294"/>
              <a:ext cx="3176" cy="0"/>
            </a:xfrm>
            <a:prstGeom prst="line">
              <a:avLst/>
            </a:prstGeom>
            <a:noFill/>
            <a:ln w="76200">
              <a:solidFill>
                <a:srgbClr val="0066FF"/>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4770" name="Text Box 9">
              <a:extLst>
                <a:ext uri="{FF2B5EF4-FFF2-40B4-BE49-F238E27FC236}">
                  <a16:creationId xmlns:a16="http://schemas.microsoft.com/office/drawing/2014/main" id="{5C823CA4-6B1D-0663-4D93-DAE87965513E}"/>
                </a:ext>
              </a:extLst>
            </p:cNvPr>
            <p:cNvSpPr txBox="1">
              <a:spLocks noChangeArrowheads="1"/>
            </p:cNvSpPr>
            <p:nvPr/>
          </p:nvSpPr>
          <p:spPr bwMode="auto">
            <a:xfrm>
              <a:off x="3285" y="3304"/>
              <a:ext cx="12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散射波的叠加</a:t>
              </a:r>
            </a:p>
          </p:txBody>
        </p:sp>
      </p:grpSp>
      <p:grpSp>
        <p:nvGrpSpPr>
          <p:cNvPr id="74758" name="Group 10">
            <a:extLst>
              <a:ext uri="{FF2B5EF4-FFF2-40B4-BE49-F238E27FC236}">
                <a16:creationId xmlns:a16="http://schemas.microsoft.com/office/drawing/2014/main" id="{E0C56956-7D1E-4818-0E7C-26F5431C91FC}"/>
              </a:ext>
            </a:extLst>
          </p:cNvPr>
          <p:cNvGrpSpPr>
            <a:grpSpLocks/>
          </p:cNvGrpSpPr>
          <p:nvPr/>
        </p:nvGrpSpPr>
        <p:grpSpPr bwMode="auto">
          <a:xfrm>
            <a:off x="3348038" y="1155700"/>
            <a:ext cx="3024187" cy="1963738"/>
            <a:chOff x="2608" y="2012"/>
            <a:chExt cx="1905" cy="1237"/>
          </a:xfrm>
        </p:grpSpPr>
        <p:sp>
          <p:nvSpPr>
            <p:cNvPr id="74767" name="AutoShape 11">
              <a:extLst>
                <a:ext uri="{FF2B5EF4-FFF2-40B4-BE49-F238E27FC236}">
                  <a16:creationId xmlns:a16="http://schemas.microsoft.com/office/drawing/2014/main" id="{3D1E37F1-B60E-F7F2-9576-0162258FD3A6}"/>
                </a:ext>
              </a:extLst>
            </p:cNvPr>
            <p:cNvSpPr>
              <a:spLocks noChangeArrowheads="1"/>
            </p:cNvSpPr>
            <p:nvPr/>
          </p:nvSpPr>
          <p:spPr bwMode="auto">
            <a:xfrm>
              <a:off x="2608" y="2296"/>
              <a:ext cx="1905" cy="953"/>
            </a:xfrm>
            <a:prstGeom prst="roundRect">
              <a:avLst>
                <a:gd name="adj" fmla="val 16667"/>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68" name="Text Box 12">
              <a:extLst>
                <a:ext uri="{FF2B5EF4-FFF2-40B4-BE49-F238E27FC236}">
                  <a16:creationId xmlns:a16="http://schemas.microsoft.com/office/drawing/2014/main" id="{FD239C3D-DB4C-54EC-B2C9-06AA7434BAE5}"/>
                </a:ext>
              </a:extLst>
            </p:cNvPr>
            <p:cNvSpPr txBox="1">
              <a:spLocks noChangeArrowheads="1"/>
            </p:cNvSpPr>
            <p:nvPr/>
          </p:nvSpPr>
          <p:spPr bwMode="auto">
            <a:xfrm>
              <a:off x="2882" y="2012"/>
              <a:ext cx="12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散射波的振幅</a:t>
              </a:r>
            </a:p>
          </p:txBody>
        </p:sp>
      </p:grpSp>
      <p:grpSp>
        <p:nvGrpSpPr>
          <p:cNvPr id="74759" name="Group 14">
            <a:extLst>
              <a:ext uri="{FF2B5EF4-FFF2-40B4-BE49-F238E27FC236}">
                <a16:creationId xmlns:a16="http://schemas.microsoft.com/office/drawing/2014/main" id="{94900961-3E3B-622A-27C9-D409BD309CF1}"/>
              </a:ext>
            </a:extLst>
          </p:cNvPr>
          <p:cNvGrpSpPr>
            <a:grpSpLocks/>
          </p:cNvGrpSpPr>
          <p:nvPr/>
        </p:nvGrpSpPr>
        <p:grpSpPr bwMode="auto">
          <a:xfrm>
            <a:off x="146050" y="1606550"/>
            <a:ext cx="2590800" cy="1543050"/>
            <a:chOff x="658" y="2251"/>
            <a:chExt cx="1632" cy="972"/>
          </a:xfrm>
        </p:grpSpPr>
        <p:sp>
          <p:nvSpPr>
            <p:cNvPr id="3" name="Oval 15">
              <a:extLst>
                <a:ext uri="{FF2B5EF4-FFF2-40B4-BE49-F238E27FC236}">
                  <a16:creationId xmlns:a16="http://schemas.microsoft.com/office/drawing/2014/main" id="{B0B9D91B-BCC8-2304-D583-DCA15B2FB362}"/>
                </a:ext>
              </a:extLst>
            </p:cNvPr>
            <p:cNvSpPr>
              <a:spLocks noChangeArrowheads="1"/>
            </p:cNvSpPr>
            <p:nvPr/>
          </p:nvSpPr>
          <p:spPr bwMode="auto">
            <a:xfrm>
              <a:off x="1383" y="2251"/>
              <a:ext cx="907" cy="7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Text Box 16">
              <a:extLst>
                <a:ext uri="{FF2B5EF4-FFF2-40B4-BE49-F238E27FC236}">
                  <a16:creationId xmlns:a16="http://schemas.microsoft.com/office/drawing/2014/main" id="{6A1DA4DF-BC2F-B490-14B9-AD76116BE28F}"/>
                </a:ext>
              </a:extLst>
            </p:cNvPr>
            <p:cNvSpPr txBox="1">
              <a:spLocks noChangeArrowheads="1"/>
            </p:cNvSpPr>
            <p:nvPr/>
          </p:nvSpPr>
          <p:spPr bwMode="auto">
            <a:xfrm>
              <a:off x="658" y="2932"/>
              <a:ext cx="10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前进平面波</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Line 17">
              <a:extLst>
                <a:ext uri="{FF2B5EF4-FFF2-40B4-BE49-F238E27FC236}">
                  <a16:creationId xmlns:a16="http://schemas.microsoft.com/office/drawing/2014/main" id="{496095D3-EFF0-804D-B83A-3C21EBE157E2}"/>
                </a:ext>
              </a:extLst>
            </p:cNvPr>
            <p:cNvSpPr>
              <a:spLocks noChangeShapeType="1"/>
            </p:cNvSpPr>
            <p:nvPr/>
          </p:nvSpPr>
          <p:spPr bwMode="auto">
            <a:xfrm flipV="1">
              <a:off x="1292" y="2750"/>
              <a:ext cx="137" cy="1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74760" name="Text Box 18">
            <a:extLst>
              <a:ext uri="{FF2B5EF4-FFF2-40B4-BE49-F238E27FC236}">
                <a16:creationId xmlns:a16="http://schemas.microsoft.com/office/drawing/2014/main" id="{10DC5D75-FA55-DBCD-066E-7097DB067940}"/>
              </a:ext>
            </a:extLst>
          </p:cNvPr>
          <p:cNvSpPr txBox="1">
            <a:spLocks noChangeArrowheads="1"/>
          </p:cNvSpPr>
          <p:nvPr/>
        </p:nvSpPr>
        <p:spPr bwMode="auto">
          <a:xfrm>
            <a:off x="146050" y="3041650"/>
            <a:ext cx="2646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自由电子的波函数</a:t>
            </a:r>
          </a:p>
        </p:txBody>
      </p:sp>
      <p:grpSp>
        <p:nvGrpSpPr>
          <p:cNvPr id="2" name="组合 1">
            <a:extLst>
              <a:ext uri="{FF2B5EF4-FFF2-40B4-BE49-F238E27FC236}">
                <a16:creationId xmlns:a16="http://schemas.microsoft.com/office/drawing/2014/main" id="{0654C39F-C300-43DB-C7B3-4C20F9F9CFDC}"/>
              </a:ext>
            </a:extLst>
          </p:cNvPr>
          <p:cNvGrpSpPr/>
          <p:nvPr/>
        </p:nvGrpSpPr>
        <p:grpSpPr>
          <a:xfrm>
            <a:off x="203710" y="3524969"/>
            <a:ext cx="8805862" cy="2879725"/>
            <a:chOff x="250825" y="141288"/>
            <a:chExt cx="8805862" cy="2879725"/>
          </a:xfrm>
          <a:noFill/>
        </p:grpSpPr>
        <p:sp>
          <p:nvSpPr>
            <p:cNvPr id="74763" name="Rectangle 22">
              <a:extLst>
                <a:ext uri="{FF2B5EF4-FFF2-40B4-BE49-F238E27FC236}">
                  <a16:creationId xmlns:a16="http://schemas.microsoft.com/office/drawing/2014/main" id="{D54906B9-406D-5714-6862-2E55597950F0}"/>
                </a:ext>
              </a:extLst>
            </p:cNvPr>
            <p:cNvSpPr>
              <a:spLocks noChangeArrowheads="1"/>
            </p:cNvSpPr>
            <p:nvPr/>
          </p:nvSpPr>
          <p:spPr bwMode="auto">
            <a:xfrm>
              <a:off x="273618" y="141288"/>
              <a:ext cx="8713787" cy="2879725"/>
            </a:xfrm>
            <a:prstGeom prst="rect">
              <a:avLst/>
            </a:prstGeom>
            <a:grpFill/>
            <a:ln>
              <a:noFill/>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defRPr/>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64" name="Rectangle 3">
              <a:extLst>
                <a:ext uri="{FF2B5EF4-FFF2-40B4-BE49-F238E27FC236}">
                  <a16:creationId xmlns:a16="http://schemas.microsoft.com/office/drawing/2014/main" id="{DFF9DE70-87B2-1BDA-330B-CE525833B054}"/>
                </a:ext>
              </a:extLst>
            </p:cNvPr>
            <p:cNvSpPr>
              <a:spLocks noRot="1" noChangeArrowheads="1"/>
            </p:cNvSpPr>
            <p:nvPr/>
          </p:nvSpPr>
          <p:spPr bwMode="auto">
            <a:xfrm>
              <a:off x="250825" y="520700"/>
              <a:ext cx="8229600" cy="533400"/>
            </a:xfrm>
            <a:prstGeom prst="rect">
              <a:avLst/>
            </a:prstGeom>
            <a:grpFill/>
            <a:ln>
              <a:noFill/>
            </a:ln>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defRPr/>
              </a:pP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取值在</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布里渊区边界</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                   时，</a:t>
              </a:r>
            </a:p>
            <a:p>
              <a:pPr eaLnBrk="1" hangingPunct="1">
                <a:buClr>
                  <a:schemeClr val="tx1"/>
                </a:buClr>
                <a:buSzPct val="70000"/>
                <a:buFont typeface="Wingdings" panose="05000000000000000000" pitchFamily="2" charset="2"/>
                <a:buChar char="¢"/>
                <a:defRPr/>
              </a:pP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Clr>
                  <a:schemeClr val="tx1"/>
                </a:buClr>
                <a:buSzPct val="70000"/>
                <a:buFont typeface="Wingdings" panose="05000000000000000000" pitchFamily="2" charset="2"/>
                <a:buChar char="¢"/>
                <a:defRPr/>
              </a:pP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Clr>
                  <a:schemeClr val="tx1"/>
                </a:buClr>
                <a:buSzPct val="70000"/>
                <a:buFont typeface="Wingdings" panose="05000000000000000000" pitchFamily="2" charset="2"/>
                <a:buChar char="¢"/>
                <a:defRPr/>
              </a:pP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4765" name="Object 3">
              <a:extLst>
                <a:ext uri="{FF2B5EF4-FFF2-40B4-BE49-F238E27FC236}">
                  <a16:creationId xmlns:a16="http://schemas.microsoft.com/office/drawing/2014/main" id="{E264F0B6-7773-3DFE-1D0D-5F7C3A8D7407}"/>
                </a:ext>
              </a:extLst>
            </p:cNvPr>
            <p:cNvGraphicFramePr>
              <a:graphicFrameLocks noChangeAspect="1"/>
            </p:cNvGraphicFramePr>
            <p:nvPr/>
          </p:nvGraphicFramePr>
          <p:xfrm>
            <a:off x="3348038" y="333375"/>
            <a:ext cx="1368425" cy="890588"/>
          </p:xfrm>
          <a:graphic>
            <a:graphicData uri="http://schemas.openxmlformats.org/presentationml/2006/ole">
              <mc:AlternateContent xmlns:mc="http://schemas.openxmlformats.org/markup-compatibility/2006">
                <mc:Choice xmlns:v="urn:schemas-microsoft-com:vml" Requires="v">
                  <p:oleObj name="公式" r:id="rId4" imgW="596641" imgH="393529" progId="Equation.3">
                    <p:embed/>
                  </p:oleObj>
                </mc:Choice>
                <mc:Fallback>
                  <p:oleObj name="公式" r:id="rId4" imgW="596641" imgH="393529" progId="Equation.3">
                    <p:embed/>
                    <p:pic>
                      <p:nvPicPr>
                        <p:cNvPr id="74765" name="Object 3"/>
                        <p:cNvPicPr>
                          <a:picLocks noChangeAspect="1" noChangeArrowheads="1"/>
                        </p:cNvPicPr>
                        <p:nvPr/>
                      </p:nvPicPr>
                      <p:blipFill>
                        <a:blip r:embed="rId5"/>
                        <a:srcRect/>
                        <a:stretch>
                          <a:fillRect/>
                        </a:stretch>
                      </p:blipFill>
                      <p:spPr bwMode="auto">
                        <a:xfrm>
                          <a:off x="3348038" y="333375"/>
                          <a:ext cx="1368425" cy="890588"/>
                        </a:xfrm>
                        <a:prstGeom prst="rect">
                          <a:avLst/>
                        </a:prstGeom>
                        <a:noFill/>
                        <a:ln>
                          <a:noFill/>
                        </a:ln>
                      </p:spPr>
                    </p:pic>
                  </p:oleObj>
                </mc:Fallback>
              </mc:AlternateContent>
            </a:graphicData>
          </a:graphic>
        </p:graphicFrame>
        <p:graphicFrame>
          <p:nvGraphicFramePr>
            <p:cNvPr id="74766" name="Object 4">
              <a:extLst>
                <a:ext uri="{FF2B5EF4-FFF2-40B4-BE49-F238E27FC236}">
                  <a16:creationId xmlns:a16="http://schemas.microsoft.com/office/drawing/2014/main" id="{DB701562-78E3-0277-103E-B0F76959AC8B}"/>
                </a:ext>
              </a:extLst>
            </p:cNvPr>
            <p:cNvGraphicFramePr>
              <a:graphicFrameLocks noChangeAspect="1"/>
            </p:cNvGraphicFramePr>
            <p:nvPr/>
          </p:nvGraphicFramePr>
          <p:xfrm>
            <a:off x="5949950" y="188913"/>
            <a:ext cx="2917825" cy="1138237"/>
          </p:xfrm>
          <a:graphic>
            <a:graphicData uri="http://schemas.openxmlformats.org/presentationml/2006/ole">
              <mc:AlternateContent xmlns:mc="http://schemas.openxmlformats.org/markup-compatibility/2006">
                <mc:Choice xmlns:v="urn:schemas-microsoft-com:vml" Requires="v">
                  <p:oleObj name="公式" r:id="rId6" imgW="1371600" imgH="533400" progId="Equation.3">
                    <p:embed/>
                  </p:oleObj>
                </mc:Choice>
                <mc:Fallback>
                  <p:oleObj name="公式" r:id="rId6" imgW="1371600" imgH="533400" progId="Equation.3">
                    <p:embed/>
                    <p:pic>
                      <p:nvPicPr>
                        <p:cNvPr id="74766" name="Object 4"/>
                        <p:cNvPicPr>
                          <a:picLocks noChangeAspect="1" noChangeArrowheads="1"/>
                        </p:cNvPicPr>
                        <p:nvPr/>
                      </p:nvPicPr>
                      <p:blipFill>
                        <a:blip r:embed="rId7"/>
                        <a:srcRect/>
                        <a:stretch>
                          <a:fillRect/>
                        </a:stretch>
                      </p:blipFill>
                      <p:spPr bwMode="auto">
                        <a:xfrm>
                          <a:off x="5949950" y="188913"/>
                          <a:ext cx="2917825" cy="1138237"/>
                        </a:xfrm>
                        <a:prstGeom prst="rect">
                          <a:avLst/>
                        </a:prstGeom>
                        <a:noFill/>
                        <a:ln>
                          <a:noFill/>
                        </a:ln>
                      </p:spPr>
                    </p:pic>
                  </p:oleObj>
                </mc:Fallback>
              </mc:AlternateContent>
            </a:graphicData>
          </a:graphic>
        </p:graphicFrame>
        <p:graphicFrame>
          <p:nvGraphicFramePr>
            <p:cNvPr id="1132570" name="Object 5">
              <a:extLst>
                <a:ext uri="{FF2B5EF4-FFF2-40B4-BE49-F238E27FC236}">
                  <a16:creationId xmlns:a16="http://schemas.microsoft.com/office/drawing/2014/main" id="{6D542543-2D19-479E-1214-7A47A7104D2D}"/>
                </a:ext>
              </a:extLst>
            </p:cNvPr>
            <p:cNvGraphicFramePr>
              <a:graphicFrameLocks noChangeAspect="1"/>
            </p:cNvGraphicFramePr>
            <p:nvPr/>
          </p:nvGraphicFramePr>
          <p:xfrm>
            <a:off x="2691889" y="1162844"/>
            <a:ext cx="2322513" cy="839788"/>
          </p:xfrm>
          <a:graphic>
            <a:graphicData uri="http://schemas.openxmlformats.org/presentationml/2006/ole">
              <mc:AlternateContent xmlns:mc="http://schemas.openxmlformats.org/markup-compatibility/2006">
                <mc:Choice xmlns:v="urn:schemas-microsoft-com:vml" Requires="v">
                  <p:oleObj name="公式" r:id="rId8" imgW="1091726" imgH="393529" progId="Equation.3">
                    <p:embed/>
                  </p:oleObj>
                </mc:Choice>
                <mc:Fallback>
                  <p:oleObj name="公式" r:id="rId8" imgW="1091726" imgH="393529" progId="Equation.3">
                    <p:embed/>
                    <p:pic>
                      <p:nvPicPr>
                        <p:cNvPr id="1132570" name="Object 5"/>
                        <p:cNvPicPr>
                          <a:picLocks noChangeAspect="1" noChangeArrowheads="1"/>
                        </p:cNvPicPr>
                        <p:nvPr/>
                      </p:nvPicPr>
                      <p:blipFill>
                        <a:blip r:embed="rId9"/>
                        <a:srcRect/>
                        <a:stretch>
                          <a:fillRect/>
                        </a:stretch>
                      </p:blipFill>
                      <p:spPr bwMode="auto">
                        <a:xfrm>
                          <a:off x="2691889" y="1162844"/>
                          <a:ext cx="2322513" cy="839788"/>
                        </a:xfrm>
                        <a:prstGeom prst="rect">
                          <a:avLst/>
                        </a:prstGeom>
                        <a:noFill/>
                        <a:ln>
                          <a:noFill/>
                        </a:ln>
                      </p:spPr>
                    </p:pic>
                  </p:oleObj>
                </mc:Fallback>
              </mc:AlternateContent>
            </a:graphicData>
          </a:graphic>
        </p:graphicFrame>
        <p:grpSp>
          <p:nvGrpSpPr>
            <p:cNvPr id="5" name="Group 41">
              <a:extLst>
                <a:ext uri="{FF2B5EF4-FFF2-40B4-BE49-F238E27FC236}">
                  <a16:creationId xmlns:a16="http://schemas.microsoft.com/office/drawing/2014/main" id="{9F572FDE-DC3C-269D-EE8F-1E6CFCD8C2B1}"/>
                </a:ext>
              </a:extLst>
            </p:cNvPr>
            <p:cNvGrpSpPr>
              <a:grpSpLocks/>
            </p:cNvGrpSpPr>
            <p:nvPr/>
          </p:nvGrpSpPr>
          <p:grpSpPr bwMode="auto">
            <a:xfrm>
              <a:off x="250825" y="1784349"/>
              <a:ext cx="3525838" cy="1008061"/>
              <a:chOff x="158" y="1124"/>
              <a:chExt cx="2221" cy="635"/>
            </a:xfrm>
            <a:grpFill/>
          </p:grpSpPr>
          <p:sp>
            <p:nvSpPr>
              <p:cNvPr id="74778" name="Text Box 27">
                <a:extLst>
                  <a:ext uri="{FF2B5EF4-FFF2-40B4-BE49-F238E27FC236}">
                    <a16:creationId xmlns:a16="http://schemas.microsoft.com/office/drawing/2014/main" id="{A6456AA1-F2C4-71EA-A1CB-EB777BB8A9E2}"/>
                  </a:ext>
                </a:extLst>
              </p:cNvPr>
              <p:cNvSpPr txBox="1">
                <a:spLocks noChangeArrowheads="1"/>
              </p:cNvSpPr>
              <p:nvPr/>
            </p:nvSpPr>
            <p:spPr bwMode="auto">
              <a:xfrm>
                <a:off x="532" y="1327"/>
                <a:ext cx="116" cy="233"/>
              </a:xfrm>
              <a:prstGeom prst="rect">
                <a:avLst/>
              </a:prstGeom>
              <a:grp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defRPr/>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79" name="Text Box 28">
                <a:extLst>
                  <a:ext uri="{FF2B5EF4-FFF2-40B4-BE49-F238E27FC236}">
                    <a16:creationId xmlns:a16="http://schemas.microsoft.com/office/drawing/2014/main" id="{B75BFC73-FA78-D466-A001-8264916E498B}"/>
                  </a:ext>
                </a:extLst>
              </p:cNvPr>
              <p:cNvSpPr txBox="1">
                <a:spLocks noChangeArrowheads="1"/>
              </p:cNvSpPr>
              <p:nvPr/>
            </p:nvSpPr>
            <p:spPr bwMode="auto">
              <a:xfrm>
                <a:off x="158" y="1124"/>
                <a:ext cx="1667" cy="291"/>
              </a:xfrm>
              <a:prstGeom prst="rect">
                <a:avLst/>
              </a:prstGeom>
              <a:grp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作为电子的波矢：</a:t>
                </a:r>
              </a:p>
            </p:txBody>
          </p:sp>
          <p:graphicFrame>
            <p:nvGraphicFramePr>
              <p:cNvPr id="74780" name="Object 8">
                <a:extLst>
                  <a:ext uri="{FF2B5EF4-FFF2-40B4-BE49-F238E27FC236}">
                    <a16:creationId xmlns:a16="http://schemas.microsoft.com/office/drawing/2014/main" id="{42369A33-903D-BF24-8EC2-EF35075F58D1}"/>
                  </a:ext>
                </a:extLst>
              </p:cNvPr>
              <p:cNvGraphicFramePr>
                <a:graphicFrameLocks noChangeAspect="1"/>
              </p:cNvGraphicFramePr>
              <p:nvPr/>
            </p:nvGraphicFramePr>
            <p:xfrm>
              <a:off x="1716" y="1230"/>
              <a:ext cx="663" cy="529"/>
            </p:xfrm>
            <a:graphic>
              <a:graphicData uri="http://schemas.openxmlformats.org/presentationml/2006/ole">
                <mc:AlternateContent xmlns:mc="http://schemas.openxmlformats.org/markup-compatibility/2006">
                  <mc:Choice xmlns:v="urn:schemas-microsoft-com:vml" Requires="v">
                    <p:oleObj name="公式" r:id="rId10" imgW="495085" imgH="393529" progId="Equation.3">
                      <p:embed/>
                    </p:oleObj>
                  </mc:Choice>
                  <mc:Fallback>
                    <p:oleObj name="公式" r:id="rId10" imgW="495085" imgH="393529" progId="Equation.3">
                      <p:embed/>
                      <p:pic>
                        <p:nvPicPr>
                          <p:cNvPr id="74780" name="Object 8"/>
                          <p:cNvPicPr>
                            <a:picLocks noChangeAspect="1" noChangeArrowheads="1"/>
                          </p:cNvPicPr>
                          <p:nvPr/>
                        </p:nvPicPr>
                        <p:blipFill>
                          <a:blip r:embed="rId11"/>
                          <a:srcRect/>
                          <a:stretch>
                            <a:fillRect/>
                          </a:stretch>
                        </p:blipFill>
                        <p:spPr bwMode="auto">
                          <a:xfrm>
                            <a:off x="1716" y="1230"/>
                            <a:ext cx="663" cy="529"/>
                          </a:xfrm>
                          <a:prstGeom prst="rect">
                            <a:avLst/>
                          </a:prstGeom>
                          <a:noFill/>
                          <a:ln>
                            <a:noFill/>
                          </a:ln>
                        </p:spPr>
                      </p:pic>
                    </p:oleObj>
                  </mc:Fallback>
                </mc:AlternateContent>
              </a:graphicData>
            </a:graphic>
          </p:graphicFrame>
        </p:grpSp>
        <p:grpSp>
          <p:nvGrpSpPr>
            <p:cNvPr id="6" name="Group 37">
              <a:extLst>
                <a:ext uri="{FF2B5EF4-FFF2-40B4-BE49-F238E27FC236}">
                  <a16:creationId xmlns:a16="http://schemas.microsoft.com/office/drawing/2014/main" id="{8D74173E-8940-0D36-9997-7EE96F91A2D3}"/>
                </a:ext>
              </a:extLst>
            </p:cNvPr>
            <p:cNvGrpSpPr>
              <a:grpSpLocks/>
            </p:cNvGrpSpPr>
            <p:nvPr/>
          </p:nvGrpSpPr>
          <p:grpSpPr bwMode="auto">
            <a:xfrm>
              <a:off x="5046662" y="1581151"/>
              <a:ext cx="2117724" cy="1079500"/>
              <a:chOff x="3179" y="996"/>
              <a:chExt cx="1334" cy="680"/>
            </a:xfrm>
            <a:grpFill/>
          </p:grpSpPr>
          <p:sp>
            <p:nvSpPr>
              <p:cNvPr id="74775" name="Freeform 30">
                <a:extLst>
                  <a:ext uri="{FF2B5EF4-FFF2-40B4-BE49-F238E27FC236}">
                    <a16:creationId xmlns:a16="http://schemas.microsoft.com/office/drawing/2014/main" id="{E2482415-81F8-F648-98AE-EA5FB9C955BC}"/>
                  </a:ext>
                </a:extLst>
              </p:cNvPr>
              <p:cNvSpPr>
                <a:spLocks/>
              </p:cNvSpPr>
              <p:nvPr/>
            </p:nvSpPr>
            <p:spPr bwMode="auto">
              <a:xfrm>
                <a:off x="3179" y="996"/>
                <a:ext cx="272" cy="680"/>
              </a:xfrm>
              <a:custGeom>
                <a:avLst/>
                <a:gdLst>
                  <a:gd name="T0" fmla="*/ 0 w 272"/>
                  <a:gd name="T1" fmla="*/ 0 h 680"/>
                  <a:gd name="T2" fmla="*/ 272 w 272"/>
                  <a:gd name="T3" fmla="*/ 0 h 680"/>
                  <a:gd name="T4" fmla="*/ 272 w 272"/>
                  <a:gd name="T5" fmla="*/ 680 h 680"/>
                  <a:gd name="T6" fmla="*/ 0 w 272"/>
                  <a:gd name="T7" fmla="*/ 680 h 680"/>
                  <a:gd name="T8" fmla="*/ 0 60000 65536"/>
                  <a:gd name="T9" fmla="*/ 0 60000 65536"/>
                  <a:gd name="T10" fmla="*/ 0 60000 65536"/>
                  <a:gd name="T11" fmla="*/ 0 60000 65536"/>
                  <a:gd name="T12" fmla="*/ 0 w 272"/>
                  <a:gd name="T13" fmla="*/ 0 h 680"/>
                  <a:gd name="T14" fmla="*/ 272 w 272"/>
                  <a:gd name="T15" fmla="*/ 680 h 680"/>
                </a:gdLst>
                <a:ahLst/>
                <a:cxnLst>
                  <a:cxn ang="T8">
                    <a:pos x="T0" y="T1"/>
                  </a:cxn>
                  <a:cxn ang="T9">
                    <a:pos x="T2" y="T3"/>
                  </a:cxn>
                  <a:cxn ang="T10">
                    <a:pos x="T4" y="T5"/>
                  </a:cxn>
                  <a:cxn ang="T11">
                    <a:pos x="T6" y="T7"/>
                  </a:cxn>
                </a:cxnLst>
                <a:rect l="T12" t="T13" r="T14" b="T15"/>
                <a:pathLst>
                  <a:path w="272" h="680">
                    <a:moveTo>
                      <a:pt x="0" y="0"/>
                    </a:moveTo>
                    <a:lnTo>
                      <a:pt x="272" y="0"/>
                    </a:lnTo>
                    <a:lnTo>
                      <a:pt x="272" y="680"/>
                    </a:lnTo>
                    <a:lnTo>
                      <a:pt x="0" y="680"/>
                    </a:lnTo>
                  </a:path>
                </a:pathLst>
              </a:custGeom>
              <a:grpFill/>
              <a:ln w="57150" cmpd="sng">
                <a:solidFill>
                  <a:srgbClr val="9900CC"/>
                </a:solidFill>
                <a:round/>
                <a:headEnd/>
                <a:tailEnd/>
              </a:ln>
            </p:spPr>
            <p:txBody>
              <a:bodyPr/>
              <a:lstStyle/>
              <a:p>
                <a:pPr>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76" name="AutoShape 31">
                <a:extLst>
                  <a:ext uri="{FF2B5EF4-FFF2-40B4-BE49-F238E27FC236}">
                    <a16:creationId xmlns:a16="http://schemas.microsoft.com/office/drawing/2014/main" id="{39A2DAA8-6DAC-42E7-32A5-6BB67C88EC71}"/>
                  </a:ext>
                </a:extLst>
              </p:cNvPr>
              <p:cNvSpPr>
                <a:spLocks noChangeArrowheads="1"/>
              </p:cNvSpPr>
              <p:nvPr/>
            </p:nvSpPr>
            <p:spPr bwMode="auto">
              <a:xfrm>
                <a:off x="4105" y="1207"/>
                <a:ext cx="408" cy="273"/>
              </a:xfrm>
              <a:prstGeom prst="rightArrow">
                <a:avLst>
                  <a:gd name="adj1" fmla="val 50000"/>
                  <a:gd name="adj2" fmla="val 37363"/>
                </a:avLst>
              </a:prstGeom>
              <a:grpFill/>
              <a:ln>
                <a:noFill/>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defRPr/>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4777" name="Object 7">
                <a:extLst>
                  <a:ext uri="{FF2B5EF4-FFF2-40B4-BE49-F238E27FC236}">
                    <a16:creationId xmlns:a16="http://schemas.microsoft.com/office/drawing/2014/main" id="{D11D012D-783A-6DCA-6A1B-325B645CD6E2}"/>
                  </a:ext>
                </a:extLst>
              </p:cNvPr>
              <p:cNvGraphicFramePr>
                <a:graphicFrameLocks noChangeAspect="1"/>
              </p:cNvGraphicFramePr>
              <p:nvPr/>
            </p:nvGraphicFramePr>
            <p:xfrm>
              <a:off x="3512" y="1178"/>
              <a:ext cx="862" cy="289"/>
            </p:xfrm>
            <a:graphic>
              <a:graphicData uri="http://schemas.openxmlformats.org/presentationml/2006/ole">
                <mc:AlternateContent xmlns:mc="http://schemas.openxmlformats.org/markup-compatibility/2006">
                  <mc:Choice xmlns:v="urn:schemas-microsoft-com:vml" Requires="v">
                    <p:oleObj name="公式" r:id="rId12" imgW="532937" imgH="177646" progId="Equation.3">
                      <p:embed/>
                    </p:oleObj>
                  </mc:Choice>
                  <mc:Fallback>
                    <p:oleObj name="公式" r:id="rId12" imgW="532937" imgH="177646" progId="Equation.3">
                      <p:embed/>
                      <p:pic>
                        <p:nvPicPr>
                          <p:cNvPr id="74777" name="Object 7"/>
                          <p:cNvPicPr>
                            <a:picLocks noChangeAspect="1" noChangeArrowheads="1"/>
                          </p:cNvPicPr>
                          <p:nvPr/>
                        </p:nvPicPr>
                        <p:blipFill>
                          <a:blip r:embed="rId13"/>
                          <a:srcRect/>
                          <a:stretch>
                            <a:fillRect/>
                          </a:stretch>
                        </p:blipFill>
                        <p:spPr bwMode="auto">
                          <a:xfrm>
                            <a:off x="3512" y="1178"/>
                            <a:ext cx="862" cy="289"/>
                          </a:xfrm>
                          <a:prstGeom prst="rect">
                            <a:avLst/>
                          </a:prstGeom>
                          <a:noFill/>
                          <a:ln>
                            <a:noFill/>
                          </a:ln>
                        </p:spPr>
                      </p:pic>
                    </p:oleObj>
                  </mc:Fallback>
                </mc:AlternateContent>
              </a:graphicData>
            </a:graphic>
          </p:graphicFrame>
        </p:grpSp>
        <p:grpSp>
          <p:nvGrpSpPr>
            <p:cNvPr id="7" name="Group 38">
              <a:extLst>
                <a:ext uri="{FF2B5EF4-FFF2-40B4-BE49-F238E27FC236}">
                  <a16:creationId xmlns:a16="http://schemas.microsoft.com/office/drawing/2014/main" id="{E81AD990-2CB5-95AD-1BE5-F79BB9116C11}"/>
                </a:ext>
              </a:extLst>
            </p:cNvPr>
            <p:cNvGrpSpPr>
              <a:grpSpLocks/>
            </p:cNvGrpSpPr>
            <p:nvPr/>
          </p:nvGrpSpPr>
          <p:grpSpPr bwMode="auto">
            <a:xfrm>
              <a:off x="7334249" y="1693864"/>
              <a:ext cx="1722438" cy="817563"/>
              <a:chOff x="4620" y="1067"/>
              <a:chExt cx="1085" cy="515"/>
            </a:xfrm>
            <a:grpFill/>
          </p:grpSpPr>
          <p:graphicFrame>
            <p:nvGraphicFramePr>
              <p:cNvPr id="74773" name="Object 6">
                <a:extLst>
                  <a:ext uri="{FF2B5EF4-FFF2-40B4-BE49-F238E27FC236}">
                    <a16:creationId xmlns:a16="http://schemas.microsoft.com/office/drawing/2014/main" id="{30DE456B-2B29-815E-1768-5FF8739871DE}"/>
                  </a:ext>
                </a:extLst>
              </p:cNvPr>
              <p:cNvGraphicFramePr>
                <a:graphicFrameLocks noChangeAspect="1"/>
              </p:cNvGraphicFramePr>
              <p:nvPr/>
            </p:nvGraphicFramePr>
            <p:xfrm>
              <a:off x="4620" y="1343"/>
              <a:ext cx="1071" cy="239"/>
            </p:xfrm>
            <a:graphic>
              <a:graphicData uri="http://schemas.openxmlformats.org/presentationml/2006/ole">
                <mc:AlternateContent xmlns:mc="http://schemas.openxmlformats.org/markup-compatibility/2006">
                  <mc:Choice xmlns:v="urn:schemas-microsoft-com:vml" Requires="v">
                    <p:oleObj name="公式" r:id="rId14" imgW="799753" imgH="177723" progId="Equation.3">
                      <p:embed/>
                    </p:oleObj>
                  </mc:Choice>
                  <mc:Fallback>
                    <p:oleObj name="公式" r:id="rId14" imgW="799753" imgH="177723" progId="Equation.3">
                      <p:embed/>
                      <p:pic>
                        <p:nvPicPr>
                          <p:cNvPr id="74773" name="Object 6"/>
                          <p:cNvPicPr>
                            <a:picLocks noChangeAspect="1" noChangeArrowheads="1"/>
                          </p:cNvPicPr>
                          <p:nvPr/>
                        </p:nvPicPr>
                        <p:blipFill>
                          <a:blip r:embed="rId15"/>
                          <a:srcRect/>
                          <a:stretch>
                            <a:fillRect/>
                          </a:stretch>
                        </p:blipFill>
                        <p:spPr bwMode="auto">
                          <a:xfrm>
                            <a:off x="4620" y="1343"/>
                            <a:ext cx="1071" cy="239"/>
                          </a:xfrm>
                          <a:prstGeom prst="rect">
                            <a:avLst/>
                          </a:prstGeom>
                          <a:noFill/>
                          <a:ln>
                            <a:noFill/>
                          </a:ln>
                        </p:spPr>
                      </p:pic>
                    </p:oleObj>
                  </mc:Fallback>
                </mc:AlternateContent>
              </a:graphicData>
            </a:graphic>
          </p:graphicFrame>
          <p:sp>
            <p:nvSpPr>
              <p:cNvPr id="74774" name="Text Box 40">
                <a:extLst>
                  <a:ext uri="{FF2B5EF4-FFF2-40B4-BE49-F238E27FC236}">
                    <a16:creationId xmlns:a16="http://schemas.microsoft.com/office/drawing/2014/main" id="{19970D50-EEED-3C10-C6CD-35504B1B17CC}"/>
                  </a:ext>
                </a:extLst>
              </p:cNvPr>
              <p:cNvSpPr txBox="1">
                <a:spLocks noChangeArrowheads="1"/>
              </p:cNvSpPr>
              <p:nvPr/>
            </p:nvSpPr>
            <p:spPr bwMode="auto">
              <a:xfrm>
                <a:off x="4629" y="1067"/>
                <a:ext cx="1076" cy="288"/>
              </a:xfrm>
              <a:prstGeom prst="rect">
                <a:avLst/>
              </a:prstGeom>
              <a:grp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defRPr/>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布拉格定律</a:t>
                </a:r>
              </a:p>
            </p:txBody>
          </p:sp>
        </p:grpSp>
      </p:grpSp>
      <p:sp>
        <p:nvSpPr>
          <p:cNvPr id="1132586" name="Text Box 42">
            <a:extLst>
              <a:ext uri="{FF2B5EF4-FFF2-40B4-BE49-F238E27FC236}">
                <a16:creationId xmlns:a16="http://schemas.microsoft.com/office/drawing/2014/main" id="{B418AB6C-E048-1394-05A9-DEE7EAE9B926}"/>
              </a:ext>
            </a:extLst>
          </p:cNvPr>
          <p:cNvSpPr txBox="1">
            <a:spLocks noChangeArrowheads="1"/>
          </p:cNvSpPr>
          <p:nvPr/>
        </p:nvSpPr>
        <p:spPr bwMode="auto">
          <a:xfrm>
            <a:off x="-261938" y="6167438"/>
            <a:ext cx="8694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此时发生了布拉格反射，反射波很强，不能再当作微扰处理</a:t>
            </a:r>
          </a:p>
        </p:txBody>
      </p:sp>
      <p:sp>
        <p:nvSpPr>
          <p:cNvPr id="9" name="灯片编号占位符 3">
            <a:extLst>
              <a:ext uri="{FF2B5EF4-FFF2-40B4-BE49-F238E27FC236}">
                <a16:creationId xmlns:a16="http://schemas.microsoft.com/office/drawing/2014/main" id="{F87EBB37-7D1C-7A05-94FA-F069C857D6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E92AE83-E45B-4152-A558-C46E2E95CC4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32586"/>
                                        </p:tgtEl>
                                        <p:attrNameLst>
                                          <p:attrName>style.visibility</p:attrName>
                                        </p:attrNameLst>
                                      </p:cBhvr>
                                      <p:to>
                                        <p:strVal val="visible"/>
                                      </p:to>
                                    </p:set>
                                    <p:animEffect transition="in" filter="slide(fromBottom)">
                                      <p:cBhvr>
                                        <p:cTn id="7" dur="500"/>
                                        <p:tgtEl>
                                          <p:spTgt spid="1132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8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6">
            <a:extLst>
              <a:ext uri="{FF2B5EF4-FFF2-40B4-BE49-F238E27FC236}">
                <a16:creationId xmlns:a16="http://schemas.microsoft.com/office/drawing/2014/main" id="{69FEA539-C848-1284-6C6B-82CA69DC08F9}"/>
              </a:ext>
            </a:extLst>
          </p:cNvPr>
          <p:cNvSpPr>
            <a:spLocks noGrp="1"/>
          </p:cNvSpPr>
          <p:nvPr>
            <p:ph type="ctrTitle"/>
          </p:nvPr>
        </p:nvSpPr>
        <p:spPr/>
        <p:txBody>
          <a:bodyPr/>
          <a:lstStyle/>
          <a:p>
            <a:r>
              <a:rPr lang="zh-CN" altLang="en-US" b="1">
                <a:solidFill>
                  <a:srgbClr val="7030A0"/>
                </a:solidFill>
              </a:rPr>
              <a:t>简并微扰</a:t>
            </a:r>
          </a:p>
        </p:txBody>
      </p:sp>
      <p:sp>
        <p:nvSpPr>
          <p:cNvPr id="8" name="副标题 7">
            <a:extLst>
              <a:ext uri="{FF2B5EF4-FFF2-40B4-BE49-F238E27FC236}">
                <a16:creationId xmlns:a16="http://schemas.microsoft.com/office/drawing/2014/main" id="{2D3AC899-8001-BA1E-3E42-ED36A66A1B61}"/>
              </a:ext>
            </a:extLst>
          </p:cNvPr>
          <p:cNvSpPr>
            <a:spLocks noGrp="1"/>
          </p:cNvSpPr>
          <p:nvPr>
            <p:ph type="subTitle" idx="1"/>
          </p:nvPr>
        </p:nvSpPr>
        <p:spPr/>
        <p:txBody>
          <a:bodyPr/>
          <a:lstStyle/>
          <a:p>
            <a:pPr>
              <a:defRPr/>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33E12B6E-2401-E5B3-2A3A-795A6B109449}"/>
              </a:ext>
            </a:extLst>
          </p:cNvPr>
          <p:cNvSpPr>
            <a:spLocks noGrp="1"/>
          </p:cNvSpPr>
          <p:nvPr>
            <p:ph type="title"/>
          </p:nvPr>
        </p:nvSpPr>
        <p:spPr/>
        <p:txBody>
          <a:bodyPr/>
          <a:lstStyle/>
          <a:p>
            <a:r>
              <a:rPr lang="zh-CN" altLang="en-US" sz="4000" b="1">
                <a:solidFill>
                  <a:srgbClr val="7030A0"/>
                </a:solidFill>
                <a:cs typeface="Times New Roman" panose="02020603050405020304" pitchFamily="18" charset="0"/>
              </a:rPr>
              <a:t>能带理论的基本假设</a:t>
            </a:r>
          </a:p>
        </p:txBody>
      </p:sp>
      <p:sp>
        <p:nvSpPr>
          <p:cNvPr id="20483" name="内容占位符 2">
            <a:extLst>
              <a:ext uri="{FF2B5EF4-FFF2-40B4-BE49-F238E27FC236}">
                <a16:creationId xmlns:a16="http://schemas.microsoft.com/office/drawing/2014/main" id="{99DB9C62-56E6-AF03-4D06-736E2814FAD4}"/>
              </a:ext>
            </a:extLst>
          </p:cNvPr>
          <p:cNvSpPr>
            <a:spLocks noGrp="1"/>
          </p:cNvSpPr>
          <p:nvPr>
            <p:ph idx="1"/>
          </p:nvPr>
        </p:nvSpPr>
        <p:spPr/>
        <p:txBody>
          <a:bodyPr/>
          <a:lstStyle/>
          <a:p>
            <a:r>
              <a:rPr lang="zh-CN" altLang="en-US" b="1">
                <a:solidFill>
                  <a:srgbClr val="0000FF"/>
                </a:solidFill>
                <a:latin typeface="微软雅黑" panose="020B0503020204020204" pitchFamily="34" charset="-122"/>
                <a:ea typeface="微软雅黑" panose="020B0503020204020204" pitchFamily="34" charset="-122"/>
              </a:rPr>
              <a:t>单电子近似</a:t>
            </a:r>
            <a:endParaRPr lang="en-US" altLang="zh-CN" b="1">
              <a:solidFill>
                <a:srgbClr val="0000FF"/>
              </a:solidFill>
              <a:latin typeface="微软雅黑" panose="020B0503020204020204" pitchFamily="34" charset="-122"/>
              <a:ea typeface="微软雅黑" panose="020B0503020204020204" pitchFamily="34" charset="-122"/>
            </a:endParaRPr>
          </a:p>
          <a:p>
            <a:pPr lvl="1"/>
            <a:r>
              <a:rPr lang="zh-CN" altLang="en-US" b="1">
                <a:latin typeface="微软雅黑" panose="020B0503020204020204" pitchFamily="34" charset="-122"/>
                <a:ea typeface="微软雅黑" panose="020B0503020204020204" pitchFamily="34" charset="-122"/>
              </a:rPr>
              <a:t>认为每一个电子都是处于相同的其他电子和离子实所形成的平均势场中运动，利用该平均场来描写电子之间复杂的相互作用</a:t>
            </a:r>
            <a:endParaRPr lang="en-US" altLang="zh-CN" b="1">
              <a:latin typeface="微软雅黑" panose="020B0503020204020204" pitchFamily="34" charset="-122"/>
              <a:ea typeface="微软雅黑" panose="020B0503020204020204" pitchFamily="34" charset="-122"/>
            </a:endParaRPr>
          </a:p>
          <a:p>
            <a:r>
              <a:rPr lang="zh-CN" altLang="en-US" b="1">
                <a:solidFill>
                  <a:srgbClr val="0000FF"/>
                </a:solidFill>
                <a:latin typeface="微软雅黑" panose="020B0503020204020204" pitchFamily="34" charset="-122"/>
                <a:ea typeface="微软雅黑" panose="020B0503020204020204" pitchFamily="34" charset="-122"/>
              </a:rPr>
              <a:t>周期场近似</a:t>
            </a:r>
            <a:endParaRPr lang="en-US" altLang="zh-CN" b="1">
              <a:solidFill>
                <a:srgbClr val="0000FF"/>
              </a:solidFill>
              <a:latin typeface="微软雅黑" panose="020B0503020204020204" pitchFamily="34" charset="-122"/>
              <a:ea typeface="微软雅黑" panose="020B0503020204020204" pitchFamily="34" charset="-122"/>
            </a:endParaRPr>
          </a:p>
          <a:p>
            <a:pPr lvl="1"/>
            <a:r>
              <a:rPr lang="zh-CN" altLang="en-US" b="1">
                <a:latin typeface="微软雅黑" panose="020B0503020204020204" pitchFamily="34" charset="-122"/>
                <a:ea typeface="微软雅黑" panose="020B0503020204020204" pitchFamily="34" charset="-122"/>
              </a:rPr>
              <a:t>一般温度下，晶格振动的幅度不大，晶格势场对周期性的偏离很小，可近似认为所有离子实都处于平衡位置，假设所有电子及离子实产生的场都具有周期性</a:t>
            </a:r>
          </a:p>
        </p:txBody>
      </p:sp>
      <p:sp>
        <p:nvSpPr>
          <p:cNvPr id="20484" name="灯片编号占位符 5">
            <a:extLst>
              <a:ext uri="{FF2B5EF4-FFF2-40B4-BE49-F238E27FC236}">
                <a16:creationId xmlns:a16="http://schemas.microsoft.com/office/drawing/2014/main" id="{7BE0B4C4-86B7-E615-E3F7-DB4397E2E2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11148E0-C9F3-4BF3-A341-A52F769293F0}"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6</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a:extLst>
              <a:ext uri="{FF2B5EF4-FFF2-40B4-BE49-F238E27FC236}">
                <a16:creationId xmlns:a16="http://schemas.microsoft.com/office/drawing/2014/main" id="{C00F5189-C814-B469-675B-FEBFF2D36866}"/>
              </a:ext>
            </a:extLst>
          </p:cNvPr>
          <p:cNvSpPr>
            <a:spLocks noRot="1" noChangeArrowheads="1"/>
          </p:cNvSpPr>
          <p:nvPr/>
        </p:nvSpPr>
        <p:spPr bwMode="auto">
          <a:xfrm>
            <a:off x="250825" y="1312863"/>
            <a:ext cx="8229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取值在布里渊区边界                   时，</a:t>
            </a:r>
          </a:p>
          <a:p>
            <a:pPr eaLnBrk="1" hangingPunct="1">
              <a:buClr>
                <a:schemeClr val="tx1"/>
              </a:buClr>
              <a:buSzPct val="70000"/>
              <a:buFont typeface="Wingdings" panose="05000000000000000000" pitchFamily="2" charset="2"/>
              <a:buChar char="¢"/>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Clr>
                <a:schemeClr val="tx1"/>
              </a:buClr>
              <a:buSzPct val="70000"/>
              <a:buFont typeface="Wingdings" panose="05000000000000000000" pitchFamily="2" charset="2"/>
              <a:buChar char="¢"/>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Clr>
                <a:schemeClr val="tx1"/>
              </a:buClr>
              <a:buSzPct val="70000"/>
              <a:buFont typeface="Wingdings" panose="05000000000000000000" pitchFamily="2" charset="2"/>
              <a:buChar char="¢"/>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6803" name="Rectangle 2">
            <a:extLst>
              <a:ext uri="{FF2B5EF4-FFF2-40B4-BE49-F238E27FC236}">
                <a16:creationId xmlns:a16="http://schemas.microsoft.com/office/drawing/2014/main" id="{B5855578-1FEF-A9F1-7629-2448BD1D91FC}"/>
              </a:ext>
            </a:extLst>
          </p:cNvPr>
          <p:cNvSpPr>
            <a:spLocks noGrp="1" noRot="1"/>
          </p:cNvSpPr>
          <p:nvPr>
            <p:ph type="title" idx="4294967295"/>
          </p:nvPr>
        </p:nvSpPr>
        <p:spPr>
          <a:xfrm>
            <a:off x="1042988" y="115888"/>
            <a:ext cx="7056437" cy="1143000"/>
          </a:xfrm>
        </p:spPr>
        <p:txBody>
          <a:bodyPr/>
          <a:lstStyle/>
          <a:p>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简并状态对应的处理方法</a:t>
            </a:r>
          </a:p>
        </p:txBody>
      </p:sp>
      <p:sp>
        <p:nvSpPr>
          <p:cNvPr id="76804" name="Rectangle 5">
            <a:extLst>
              <a:ext uri="{FF2B5EF4-FFF2-40B4-BE49-F238E27FC236}">
                <a16:creationId xmlns:a16="http://schemas.microsoft.com/office/drawing/2014/main" id="{6441615F-C9E7-53E5-0737-B15661E88E05}"/>
              </a:ext>
            </a:extLst>
          </p:cNvPr>
          <p:cNvSpPr>
            <a:spLocks noChangeArrowheads="1"/>
          </p:cNvSpPr>
          <p:nvPr/>
        </p:nvSpPr>
        <p:spPr bwMode="auto">
          <a:xfrm>
            <a:off x="0" y="29194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6805" name="Object 4">
            <a:extLst>
              <a:ext uri="{FF2B5EF4-FFF2-40B4-BE49-F238E27FC236}">
                <a16:creationId xmlns:a16="http://schemas.microsoft.com/office/drawing/2014/main" id="{DA4C997A-74EC-4FE0-5507-6F20A08EB347}"/>
              </a:ext>
            </a:extLst>
          </p:cNvPr>
          <p:cNvGraphicFramePr>
            <a:graphicFrameLocks noChangeAspect="1"/>
          </p:cNvGraphicFramePr>
          <p:nvPr/>
        </p:nvGraphicFramePr>
        <p:xfrm>
          <a:off x="3348038" y="1125538"/>
          <a:ext cx="1368425" cy="890587"/>
        </p:xfrm>
        <a:graphic>
          <a:graphicData uri="http://schemas.openxmlformats.org/presentationml/2006/ole">
            <mc:AlternateContent xmlns:mc="http://schemas.openxmlformats.org/markup-compatibility/2006">
              <mc:Choice xmlns:v="urn:schemas-microsoft-com:vml" Requires="v">
                <p:oleObj name="公式" r:id="rId3" imgW="596641" imgH="393529" progId="Equation.3">
                  <p:embed/>
                </p:oleObj>
              </mc:Choice>
              <mc:Fallback>
                <p:oleObj name="公式" r:id="rId3" imgW="596641"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125538"/>
                        <a:ext cx="1368425" cy="890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6" name="Object 4">
            <a:extLst>
              <a:ext uri="{FF2B5EF4-FFF2-40B4-BE49-F238E27FC236}">
                <a16:creationId xmlns:a16="http://schemas.microsoft.com/office/drawing/2014/main" id="{95DFD80C-BC3B-03F0-CCBB-0E3C6861E60E}"/>
              </a:ext>
            </a:extLst>
          </p:cNvPr>
          <p:cNvGraphicFramePr>
            <a:graphicFrameLocks noChangeAspect="1"/>
          </p:cNvGraphicFramePr>
          <p:nvPr/>
        </p:nvGraphicFramePr>
        <p:xfrm>
          <a:off x="3328988" y="2022475"/>
          <a:ext cx="2322512" cy="839788"/>
        </p:xfrm>
        <a:graphic>
          <a:graphicData uri="http://schemas.openxmlformats.org/presentationml/2006/ole">
            <mc:AlternateContent xmlns:mc="http://schemas.openxmlformats.org/markup-compatibility/2006">
              <mc:Choice xmlns:v="urn:schemas-microsoft-com:vml" Requires="v">
                <p:oleObj name="公式" r:id="rId5" imgW="1091726" imgH="393529" progId="Equation.3">
                  <p:embed/>
                </p:oleObj>
              </mc:Choice>
              <mc:Fallback>
                <p:oleObj name="公式" r:id="rId5" imgW="1091726"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8988" y="2022475"/>
                        <a:ext cx="2322512"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51">
            <a:extLst>
              <a:ext uri="{FF2B5EF4-FFF2-40B4-BE49-F238E27FC236}">
                <a16:creationId xmlns:a16="http://schemas.microsoft.com/office/drawing/2014/main" id="{7EC4A4A3-F07E-488B-87FA-F0738D536A1F}"/>
              </a:ext>
            </a:extLst>
          </p:cNvPr>
          <p:cNvGrpSpPr>
            <a:grpSpLocks/>
          </p:cNvGrpSpPr>
          <p:nvPr/>
        </p:nvGrpSpPr>
        <p:grpSpPr bwMode="auto">
          <a:xfrm>
            <a:off x="250825" y="3101977"/>
            <a:ext cx="5121275" cy="898526"/>
            <a:chOff x="326" y="2299"/>
            <a:chExt cx="3226" cy="566"/>
          </a:xfrm>
        </p:grpSpPr>
        <p:graphicFrame>
          <p:nvGraphicFramePr>
            <p:cNvPr id="76828" name="Object 9">
              <a:extLst>
                <a:ext uri="{FF2B5EF4-FFF2-40B4-BE49-F238E27FC236}">
                  <a16:creationId xmlns:a16="http://schemas.microsoft.com/office/drawing/2014/main" id="{204E4E1C-5FED-3D3C-2F34-FD0A4775D06F}"/>
                </a:ext>
              </a:extLst>
            </p:cNvPr>
            <p:cNvGraphicFramePr>
              <a:graphicFrameLocks noChangeAspect="1"/>
            </p:cNvGraphicFramePr>
            <p:nvPr>
              <p:extLst>
                <p:ext uri="{D42A27DB-BD31-4B8C-83A1-F6EECF244321}">
                  <p14:modId xmlns:p14="http://schemas.microsoft.com/office/powerpoint/2010/main" val="1046464718"/>
                </p:ext>
              </p:extLst>
            </p:nvPr>
          </p:nvGraphicFramePr>
          <p:xfrm>
            <a:off x="966" y="2299"/>
            <a:ext cx="2586" cy="566"/>
          </p:xfrm>
          <a:graphic>
            <a:graphicData uri="http://schemas.openxmlformats.org/presentationml/2006/ole">
              <mc:AlternateContent xmlns:mc="http://schemas.openxmlformats.org/markup-compatibility/2006">
                <mc:Choice xmlns:v="urn:schemas-microsoft-com:vml" Requires="v">
                  <p:oleObj name="Equation" r:id="rId7" imgW="2031840" imgH="444240" progId="Equation.DSMT4">
                    <p:embed/>
                  </p:oleObj>
                </mc:Choice>
                <mc:Fallback>
                  <p:oleObj name="Equation" r:id="rId7" imgW="2031840" imgH="444240" progId="Equation.DSMT4">
                    <p:embed/>
                    <p:pic>
                      <p:nvPicPr>
                        <p:cNvPr id="0" name="Object 9"/>
                        <p:cNvPicPr>
                          <a:picLocks noChangeAspect="1" noChangeArrowheads="1"/>
                        </p:cNvPicPr>
                        <p:nvPr/>
                      </p:nvPicPr>
                      <p:blipFill>
                        <a:blip r:embed="rId8"/>
                        <a:srcRect/>
                        <a:stretch>
                          <a:fillRect/>
                        </a:stretch>
                      </p:blipFill>
                      <p:spPr bwMode="auto">
                        <a:xfrm>
                          <a:off x="966" y="2299"/>
                          <a:ext cx="2586"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29" name="Text Box 43">
              <a:extLst>
                <a:ext uri="{FF2B5EF4-FFF2-40B4-BE49-F238E27FC236}">
                  <a16:creationId xmlns:a16="http://schemas.microsoft.com/office/drawing/2014/main" id="{24A759AF-753A-E333-DA7F-75E905DCECEC}"/>
                </a:ext>
              </a:extLst>
            </p:cNvPr>
            <p:cNvSpPr txBox="1">
              <a:spLocks noChangeArrowheads="1"/>
            </p:cNvSpPr>
            <p:nvPr/>
          </p:nvSpPr>
          <p:spPr bwMode="auto">
            <a:xfrm>
              <a:off x="326" y="2442"/>
              <a:ext cx="6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这时：</a:t>
              </a:r>
            </a:p>
          </p:txBody>
        </p:sp>
      </p:grpSp>
      <p:sp>
        <p:nvSpPr>
          <p:cNvPr id="672813" name="Text Box 45">
            <a:extLst>
              <a:ext uri="{FF2B5EF4-FFF2-40B4-BE49-F238E27FC236}">
                <a16:creationId xmlns:a16="http://schemas.microsoft.com/office/drawing/2014/main" id="{E0BCD0B2-6130-AEA4-0D9D-DFE97DD718C8}"/>
              </a:ext>
            </a:extLst>
          </p:cNvPr>
          <p:cNvSpPr txBox="1">
            <a:spLocks noChangeArrowheads="1"/>
          </p:cNvSpPr>
          <p:nvPr/>
        </p:nvSpPr>
        <p:spPr bwMode="auto">
          <a:xfrm>
            <a:off x="250825" y="4579938"/>
            <a:ext cx="8502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 typeface="Arial" panose="020B0604020202020204" pitchFamily="34" charset="0"/>
              <a:buNone/>
            </a:pPr>
            <a:r>
              <a:rPr lang="zh-CN" altLang="en-US" sz="2400" b="1">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存在简并状态，能量相等</a:t>
            </a:r>
            <a:r>
              <a:rPr lang="zh-CN" altLang="en-US" sz="2400" b="1">
                <a:solidFill>
                  <a:srgbClr val="6633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即不同的本征态具有相同的能量值：</a:t>
            </a:r>
          </a:p>
        </p:txBody>
      </p:sp>
      <p:grpSp>
        <p:nvGrpSpPr>
          <p:cNvPr id="6" name="Group 54">
            <a:extLst>
              <a:ext uri="{FF2B5EF4-FFF2-40B4-BE49-F238E27FC236}">
                <a16:creationId xmlns:a16="http://schemas.microsoft.com/office/drawing/2014/main" id="{5564107A-08A4-6E69-7230-541E2725CECD}"/>
              </a:ext>
            </a:extLst>
          </p:cNvPr>
          <p:cNvGrpSpPr>
            <a:grpSpLocks/>
          </p:cNvGrpSpPr>
          <p:nvPr/>
        </p:nvGrpSpPr>
        <p:grpSpPr bwMode="auto">
          <a:xfrm>
            <a:off x="1728788" y="4956174"/>
            <a:ext cx="5499100" cy="1857375"/>
            <a:chOff x="278" y="3195"/>
            <a:chExt cx="3464" cy="1170"/>
          </a:xfrm>
        </p:grpSpPr>
        <p:sp>
          <p:nvSpPr>
            <p:cNvPr id="76825" name="Rectangle 53">
              <a:extLst>
                <a:ext uri="{FF2B5EF4-FFF2-40B4-BE49-F238E27FC236}">
                  <a16:creationId xmlns:a16="http://schemas.microsoft.com/office/drawing/2014/main" id="{ECB7DA30-E601-BB01-B5FB-07CA5C1E4EA9}"/>
                </a:ext>
              </a:extLst>
            </p:cNvPr>
            <p:cNvSpPr>
              <a:spLocks noChangeArrowheads="1"/>
            </p:cNvSpPr>
            <p:nvPr/>
          </p:nvSpPr>
          <p:spPr bwMode="auto">
            <a:xfrm>
              <a:off x="1882" y="3929"/>
              <a:ext cx="1860" cy="3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6826" name="Object 7">
              <a:extLst>
                <a:ext uri="{FF2B5EF4-FFF2-40B4-BE49-F238E27FC236}">
                  <a16:creationId xmlns:a16="http://schemas.microsoft.com/office/drawing/2014/main" id="{B8E24195-2244-1EE2-1323-20E1DCF14A77}"/>
                </a:ext>
              </a:extLst>
            </p:cNvPr>
            <p:cNvGraphicFramePr>
              <a:graphicFrameLocks noChangeAspect="1"/>
            </p:cNvGraphicFramePr>
            <p:nvPr>
              <p:extLst>
                <p:ext uri="{D42A27DB-BD31-4B8C-83A1-F6EECF244321}">
                  <p14:modId xmlns:p14="http://schemas.microsoft.com/office/powerpoint/2010/main" val="1923930073"/>
                </p:ext>
              </p:extLst>
            </p:nvPr>
          </p:nvGraphicFramePr>
          <p:xfrm>
            <a:off x="278" y="3195"/>
            <a:ext cx="1984" cy="1170"/>
          </p:xfrm>
          <a:graphic>
            <a:graphicData uri="http://schemas.openxmlformats.org/presentationml/2006/ole">
              <mc:AlternateContent xmlns:mc="http://schemas.openxmlformats.org/markup-compatibility/2006">
                <mc:Choice xmlns:v="urn:schemas-microsoft-com:vml" Requires="v">
                  <p:oleObj name="Equation" r:id="rId9" imgW="1422360" imgH="838080" progId="Equation.DSMT4">
                    <p:embed/>
                  </p:oleObj>
                </mc:Choice>
                <mc:Fallback>
                  <p:oleObj name="Equation" r:id="rId9" imgW="1422360" imgH="838080" progId="Equation.DSMT4">
                    <p:embed/>
                    <p:pic>
                      <p:nvPicPr>
                        <p:cNvPr id="0" name="Object 7"/>
                        <p:cNvPicPr>
                          <a:picLocks noChangeAspect="1" noChangeArrowheads="1"/>
                        </p:cNvPicPr>
                        <p:nvPr/>
                      </p:nvPicPr>
                      <p:blipFill>
                        <a:blip r:embed="rId10"/>
                        <a:srcRect/>
                        <a:stretch>
                          <a:fillRect/>
                        </a:stretch>
                      </p:blipFill>
                      <p:spPr bwMode="auto">
                        <a:xfrm>
                          <a:off x="278" y="3195"/>
                          <a:ext cx="1984" cy="1170"/>
                        </a:xfrm>
                        <a:prstGeom prst="rect">
                          <a:avLst/>
                        </a:prstGeom>
                        <a:noFill/>
                        <a:ln>
                          <a:noFill/>
                        </a:ln>
                      </p:spPr>
                    </p:pic>
                  </p:oleObj>
                </mc:Fallback>
              </mc:AlternateContent>
            </a:graphicData>
          </a:graphic>
        </p:graphicFrame>
      </p:grpSp>
      <p:sp>
        <p:nvSpPr>
          <p:cNvPr id="672823" name="Text Box 55">
            <a:extLst>
              <a:ext uri="{FF2B5EF4-FFF2-40B4-BE49-F238E27FC236}">
                <a16:creationId xmlns:a16="http://schemas.microsoft.com/office/drawing/2014/main" id="{3ED437B1-4A25-BFF2-A5A8-BAF2364275D7}"/>
              </a:ext>
            </a:extLst>
          </p:cNvPr>
          <p:cNvSpPr txBox="1">
            <a:spLocks noChangeArrowheads="1"/>
          </p:cNvSpPr>
          <p:nvPr/>
        </p:nvSpPr>
        <p:spPr bwMode="auto">
          <a:xfrm>
            <a:off x="5561013" y="5526088"/>
            <a:ext cx="1981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简并微扰法</a:t>
            </a:r>
          </a:p>
        </p:txBody>
      </p:sp>
      <p:grpSp>
        <p:nvGrpSpPr>
          <p:cNvPr id="7" name="Group 65">
            <a:extLst>
              <a:ext uri="{FF2B5EF4-FFF2-40B4-BE49-F238E27FC236}">
                <a16:creationId xmlns:a16="http://schemas.microsoft.com/office/drawing/2014/main" id="{F1125CB5-F64A-0F5C-998F-4F61BA4E58A9}"/>
              </a:ext>
            </a:extLst>
          </p:cNvPr>
          <p:cNvGrpSpPr>
            <a:grpSpLocks/>
          </p:cNvGrpSpPr>
          <p:nvPr/>
        </p:nvGrpSpPr>
        <p:grpSpPr bwMode="auto">
          <a:xfrm>
            <a:off x="5616575" y="963613"/>
            <a:ext cx="3527425" cy="3530600"/>
            <a:chOff x="703" y="1207"/>
            <a:chExt cx="2222" cy="2223"/>
          </a:xfrm>
        </p:grpSpPr>
        <p:sp>
          <p:nvSpPr>
            <p:cNvPr id="76816" name="Rectangle 66">
              <a:extLst>
                <a:ext uri="{FF2B5EF4-FFF2-40B4-BE49-F238E27FC236}">
                  <a16:creationId xmlns:a16="http://schemas.microsoft.com/office/drawing/2014/main" id="{B99ACE9B-972F-C748-B0D2-B61222917F76}"/>
                </a:ext>
              </a:extLst>
            </p:cNvPr>
            <p:cNvSpPr>
              <a:spLocks noChangeArrowheads="1"/>
            </p:cNvSpPr>
            <p:nvPr/>
          </p:nvSpPr>
          <p:spPr bwMode="auto">
            <a:xfrm>
              <a:off x="703" y="1253"/>
              <a:ext cx="2222" cy="217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6817" name="Picture 67">
              <a:extLst>
                <a:ext uri="{FF2B5EF4-FFF2-40B4-BE49-F238E27FC236}">
                  <a16:creationId xmlns:a16="http://schemas.microsoft.com/office/drawing/2014/main" id="{9D26B27C-B130-B10E-04AF-B6D5BAD10F5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4" y="1503"/>
              <a:ext cx="888" cy="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8" name="Line 68">
              <a:extLst>
                <a:ext uri="{FF2B5EF4-FFF2-40B4-BE49-F238E27FC236}">
                  <a16:creationId xmlns:a16="http://schemas.microsoft.com/office/drawing/2014/main" id="{51159E3D-C895-B518-7B19-E747B4C1A468}"/>
                </a:ext>
              </a:extLst>
            </p:cNvPr>
            <p:cNvSpPr>
              <a:spLocks noChangeShapeType="1"/>
            </p:cNvSpPr>
            <p:nvPr/>
          </p:nvSpPr>
          <p:spPr bwMode="auto">
            <a:xfrm>
              <a:off x="748" y="3113"/>
              <a:ext cx="1999"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pic>
          <p:nvPicPr>
            <p:cNvPr id="76819" name="Picture 69">
              <a:extLst>
                <a:ext uri="{FF2B5EF4-FFF2-40B4-BE49-F238E27FC236}">
                  <a16:creationId xmlns:a16="http://schemas.microsoft.com/office/drawing/2014/main" id="{93F9BE81-9FA0-0F46-9835-1D91A7A50F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1744" y="1498"/>
              <a:ext cx="888" cy="161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6820" name="Line 70">
              <a:extLst>
                <a:ext uri="{FF2B5EF4-FFF2-40B4-BE49-F238E27FC236}">
                  <a16:creationId xmlns:a16="http://schemas.microsoft.com/office/drawing/2014/main" id="{1D833D2A-F7B6-449C-40DE-F4CD385ECE10}"/>
                </a:ext>
              </a:extLst>
            </p:cNvPr>
            <p:cNvSpPr>
              <a:spLocks noChangeShapeType="1"/>
            </p:cNvSpPr>
            <p:nvPr/>
          </p:nvSpPr>
          <p:spPr bwMode="auto">
            <a:xfrm rot="-5400000">
              <a:off x="908" y="2251"/>
              <a:ext cx="1724"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21" name="Text Box 71">
              <a:extLst>
                <a:ext uri="{FF2B5EF4-FFF2-40B4-BE49-F238E27FC236}">
                  <a16:creationId xmlns:a16="http://schemas.microsoft.com/office/drawing/2014/main" id="{356EABA9-7F35-3F95-4DDA-39B585CF4FC6}"/>
                </a:ext>
              </a:extLst>
            </p:cNvPr>
            <p:cNvSpPr txBox="1">
              <a:spLocks noChangeArrowheads="1"/>
            </p:cNvSpPr>
            <p:nvPr/>
          </p:nvSpPr>
          <p:spPr bwMode="auto">
            <a:xfrm>
              <a:off x="1292" y="1207"/>
              <a:ext cx="4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76822" name="Text Box 72">
              <a:extLst>
                <a:ext uri="{FF2B5EF4-FFF2-40B4-BE49-F238E27FC236}">
                  <a16:creationId xmlns:a16="http://schemas.microsoft.com/office/drawing/2014/main" id="{8A153A16-16D5-C7F2-28A5-3CF492B125C9}"/>
                </a:ext>
              </a:extLst>
            </p:cNvPr>
            <p:cNvSpPr txBox="1">
              <a:spLocks noChangeArrowheads="1"/>
            </p:cNvSpPr>
            <p:nvPr/>
          </p:nvSpPr>
          <p:spPr bwMode="auto">
            <a:xfrm>
              <a:off x="2531" y="3108"/>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6823" name="Line 73">
              <a:extLst>
                <a:ext uri="{FF2B5EF4-FFF2-40B4-BE49-F238E27FC236}">
                  <a16:creationId xmlns:a16="http://schemas.microsoft.com/office/drawing/2014/main" id="{7CF2F9F6-E48F-472B-F9A9-C37B6A124AE9}"/>
                </a:ext>
              </a:extLst>
            </p:cNvPr>
            <p:cNvSpPr>
              <a:spLocks noChangeShapeType="1"/>
            </p:cNvSpPr>
            <p:nvPr/>
          </p:nvSpPr>
          <p:spPr bwMode="auto">
            <a:xfrm>
              <a:off x="1193" y="2115"/>
              <a:ext cx="0" cy="998"/>
            </a:xfrm>
            <a:prstGeom prst="line">
              <a:avLst/>
            </a:prstGeom>
            <a:noFill/>
            <a:ln w="19050">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6824" name="Line 74">
              <a:extLst>
                <a:ext uri="{FF2B5EF4-FFF2-40B4-BE49-F238E27FC236}">
                  <a16:creationId xmlns:a16="http://schemas.microsoft.com/office/drawing/2014/main" id="{05127853-A7B7-2A13-52CA-299E06D4CFFD}"/>
                </a:ext>
              </a:extLst>
            </p:cNvPr>
            <p:cNvSpPr>
              <a:spLocks noChangeShapeType="1"/>
            </p:cNvSpPr>
            <p:nvPr/>
          </p:nvSpPr>
          <p:spPr bwMode="auto">
            <a:xfrm>
              <a:off x="2328" y="2103"/>
              <a:ext cx="0" cy="998"/>
            </a:xfrm>
            <a:prstGeom prst="line">
              <a:avLst/>
            </a:prstGeom>
            <a:noFill/>
            <a:ln w="19050">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76812" name="Text Box 76">
            <a:extLst>
              <a:ext uri="{FF2B5EF4-FFF2-40B4-BE49-F238E27FC236}">
                <a16:creationId xmlns:a16="http://schemas.microsoft.com/office/drawing/2014/main" id="{604AECF4-E5D7-11E5-D088-04C2EE0C0608}"/>
              </a:ext>
            </a:extLst>
          </p:cNvPr>
          <p:cNvSpPr txBox="1">
            <a:spLocks noChangeArrowheads="1"/>
          </p:cNvSpPr>
          <p:nvPr/>
        </p:nvSpPr>
        <p:spPr bwMode="auto">
          <a:xfrm>
            <a:off x="1060450" y="31146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72847" name="Object 5">
            <a:extLst>
              <a:ext uri="{FF2B5EF4-FFF2-40B4-BE49-F238E27FC236}">
                <a16:creationId xmlns:a16="http://schemas.microsoft.com/office/drawing/2014/main" id="{1FB846CA-59E6-6635-72A2-4910EF6037A5}"/>
              </a:ext>
            </a:extLst>
          </p:cNvPr>
          <p:cNvGraphicFramePr>
            <a:graphicFrameLocks noChangeAspect="1"/>
          </p:cNvGraphicFramePr>
          <p:nvPr/>
        </p:nvGraphicFramePr>
        <p:xfrm>
          <a:off x="7853363" y="3954463"/>
          <a:ext cx="708025" cy="593725"/>
        </p:xfrm>
        <a:graphic>
          <a:graphicData uri="http://schemas.openxmlformats.org/presentationml/2006/ole">
            <mc:AlternateContent xmlns:mc="http://schemas.openxmlformats.org/markup-compatibility/2006">
              <mc:Choice xmlns:v="urn:schemas-microsoft-com:vml" Requires="v">
                <p:oleObj name="公式" r:id="rId12" imgW="469696" imgH="393529" progId="Equation.3">
                  <p:embed/>
                </p:oleObj>
              </mc:Choice>
              <mc:Fallback>
                <p:oleObj name="公式" r:id="rId12" imgW="469696" imgH="393529"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53363" y="3954463"/>
                        <a:ext cx="7080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2848" name="Object 6">
            <a:extLst>
              <a:ext uri="{FF2B5EF4-FFF2-40B4-BE49-F238E27FC236}">
                <a16:creationId xmlns:a16="http://schemas.microsoft.com/office/drawing/2014/main" id="{46877BB3-8FCD-16C8-4048-AC2B1B3ADE48}"/>
              </a:ext>
            </a:extLst>
          </p:cNvPr>
          <p:cNvGraphicFramePr>
            <a:graphicFrameLocks noChangeAspect="1"/>
          </p:cNvGraphicFramePr>
          <p:nvPr/>
        </p:nvGraphicFramePr>
        <p:xfrm>
          <a:off x="6054725" y="3971925"/>
          <a:ext cx="784225" cy="593725"/>
        </p:xfrm>
        <a:graphic>
          <a:graphicData uri="http://schemas.openxmlformats.org/presentationml/2006/ole">
            <mc:AlternateContent xmlns:mc="http://schemas.openxmlformats.org/markup-compatibility/2006">
              <mc:Choice xmlns:v="urn:schemas-microsoft-com:vml" Requires="v">
                <p:oleObj name="公式" r:id="rId14" imgW="520474" imgH="393529" progId="Equation.3">
                  <p:embed/>
                </p:oleObj>
              </mc:Choice>
              <mc:Fallback>
                <p:oleObj name="公式" r:id="rId14" imgW="520474" imgH="393529"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54725" y="3971925"/>
                        <a:ext cx="7842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5" name="灯片编号占位符 3">
            <a:extLst>
              <a:ext uri="{FF2B5EF4-FFF2-40B4-BE49-F238E27FC236}">
                <a16:creationId xmlns:a16="http://schemas.microsoft.com/office/drawing/2014/main" id="{63BB08C7-900A-1272-5943-58F7087BB0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D26EA63-0DF4-4693-A385-911AE6D6EFE9}"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60</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72813"/>
                                        </p:tgtEl>
                                        <p:attrNameLst>
                                          <p:attrName>style.visibility</p:attrName>
                                        </p:attrNameLst>
                                      </p:cBhvr>
                                      <p:to>
                                        <p:strVal val="visible"/>
                                      </p:to>
                                    </p:set>
                                    <p:animEffect transition="in" filter="dissolve">
                                      <p:cBhvr>
                                        <p:cTn id="12" dur="500"/>
                                        <p:tgtEl>
                                          <p:spTgt spid="672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72848"/>
                                        </p:tgtEl>
                                        <p:attrNameLst>
                                          <p:attrName>style.visibility</p:attrName>
                                        </p:attrNameLst>
                                      </p:cBhvr>
                                      <p:to>
                                        <p:strVal val="visible"/>
                                      </p:to>
                                    </p:set>
                                    <p:animEffect transition="in" filter="dissolve">
                                      <p:cBhvr>
                                        <p:cTn id="27" dur="500"/>
                                        <p:tgtEl>
                                          <p:spTgt spid="6728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72847"/>
                                        </p:tgtEl>
                                        <p:attrNameLst>
                                          <p:attrName>style.visibility</p:attrName>
                                        </p:attrNameLst>
                                      </p:cBhvr>
                                      <p:to>
                                        <p:strVal val="visible"/>
                                      </p:to>
                                    </p:set>
                                    <p:animEffect transition="in" filter="dissolve">
                                      <p:cBhvr>
                                        <p:cTn id="32" dur="500"/>
                                        <p:tgtEl>
                                          <p:spTgt spid="6728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4" presetClass="entr" presetSubtype="0" fill="hold" nodeType="clickEffect">
                                  <p:stCondLst>
                                    <p:cond delay="0"/>
                                  </p:stCondLst>
                                  <p:childTnLst>
                                    <p:set>
                                      <p:cBhvr>
                                        <p:cTn id="36" dur="1" fill="hold">
                                          <p:stCondLst>
                                            <p:cond delay="0"/>
                                          </p:stCondLst>
                                        </p:cTn>
                                        <p:tgtEl>
                                          <p:spTgt spid="672823"/>
                                        </p:tgtEl>
                                        <p:attrNameLst>
                                          <p:attrName>style.visibility</p:attrName>
                                        </p:attrNameLst>
                                      </p:cBhvr>
                                      <p:to>
                                        <p:strVal val="visible"/>
                                      </p:to>
                                    </p:set>
                                    <p:anim from="(-#ppt_w/2)" to="(#ppt_x)" calcmode="lin" valueType="num">
                                      <p:cBhvr>
                                        <p:cTn id="37" dur="600" fill="hold">
                                          <p:stCondLst>
                                            <p:cond delay="0"/>
                                          </p:stCondLst>
                                        </p:cTn>
                                        <p:tgtEl>
                                          <p:spTgt spid="672823"/>
                                        </p:tgtEl>
                                        <p:attrNameLst>
                                          <p:attrName>ppt_x</p:attrName>
                                        </p:attrNameLst>
                                      </p:cBhvr>
                                    </p:anim>
                                    <p:anim from="0" to="-1.0" calcmode="lin" valueType="num">
                                      <p:cBhvr>
                                        <p:cTn id="38" dur="200" decel="50000" autoRev="1" fill="hold">
                                          <p:stCondLst>
                                            <p:cond delay="600"/>
                                          </p:stCondLst>
                                        </p:cTn>
                                        <p:tgtEl>
                                          <p:spTgt spid="672823"/>
                                        </p:tgtEl>
                                        <p:attrNameLst>
                                          <p:attrName>xshear</p:attrName>
                                        </p:attrNameLst>
                                      </p:cBhvr>
                                    </p:anim>
                                    <p:animScale>
                                      <p:cBhvr>
                                        <p:cTn id="39" dur="200" decel="100000" autoRev="1" fill="hold">
                                          <p:stCondLst>
                                            <p:cond delay="600"/>
                                          </p:stCondLst>
                                        </p:cTn>
                                        <p:tgtEl>
                                          <p:spTgt spid="672823"/>
                                        </p:tgtEl>
                                      </p:cBhvr>
                                      <p:from x="100000" y="100000"/>
                                      <p:to x="80000" y="100000"/>
                                    </p:animScale>
                                    <p:anim by="(#ppt_h/3+#ppt_w*0.1)" calcmode="lin" valueType="num">
                                      <p:cBhvr additive="sum">
                                        <p:cTn id="40" dur="200" decel="100000" autoRev="1" fill="hold">
                                          <p:stCondLst>
                                            <p:cond delay="600"/>
                                          </p:stCondLst>
                                        </p:cTn>
                                        <p:tgtEl>
                                          <p:spTgt spid="672823"/>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813" grpId="0"/>
      <p:bldP spid="67282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AD38CCF5-68C2-1167-64F5-77CC537BFB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98741DC-5B06-4A41-9FC7-9EEC19F158D4}"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27" name="Rectangle 2">
            <a:extLst>
              <a:ext uri="{FF2B5EF4-FFF2-40B4-BE49-F238E27FC236}">
                <a16:creationId xmlns:a16="http://schemas.microsoft.com/office/drawing/2014/main" id="{19D8296F-9ABD-D1D9-3AED-7080C1515525}"/>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cs typeface="Times New Roman" panose="02020603050405020304" pitchFamily="18" charset="0"/>
              </a:rPr>
              <a:t>简并状态对应的微扰方法</a:t>
            </a:r>
          </a:p>
        </p:txBody>
      </p:sp>
      <p:sp>
        <p:nvSpPr>
          <p:cNvPr id="77828" name="Rectangle 3">
            <a:extLst>
              <a:ext uri="{FF2B5EF4-FFF2-40B4-BE49-F238E27FC236}">
                <a16:creationId xmlns:a16="http://schemas.microsoft.com/office/drawing/2014/main" id="{DF6C488A-BBE4-BE0F-CDFF-127CDD5BEEE8}"/>
              </a:ext>
            </a:extLst>
          </p:cNvPr>
          <p:cNvSpPr>
            <a:spLocks noGrp="1" noRot="1"/>
          </p:cNvSpPr>
          <p:nvPr>
            <p:ph type="body" idx="1"/>
          </p:nvPr>
        </p:nvSpPr>
        <p:spPr>
          <a:xfrm>
            <a:off x="323850" y="1773238"/>
            <a:ext cx="8540750" cy="4270375"/>
          </a:xfrm>
        </p:spPr>
        <p:txBody>
          <a:bodyPr/>
          <a:lstStyle/>
          <a:p>
            <a:pPr eaLnBrk="1" hangingPunct="1"/>
            <a:r>
              <a:rPr lang="zh-CN" altLang="en-US" b="1">
                <a:ea typeface="微软雅黑" panose="020B0503020204020204" pitchFamily="34" charset="-122"/>
              </a:rPr>
              <a:t>考虑</a:t>
            </a:r>
            <a:r>
              <a:rPr lang="en-US" altLang="zh-CN" b="1" i="1">
                <a:ea typeface="微软雅黑" panose="020B0503020204020204" pitchFamily="34" charset="-122"/>
              </a:rPr>
              <a:t>k</a:t>
            </a:r>
            <a:r>
              <a:rPr lang="zh-CN" altLang="en-US" b="1">
                <a:ea typeface="微软雅黑" panose="020B0503020204020204" pitchFamily="34" charset="-122"/>
              </a:rPr>
              <a:t>接近</a:t>
            </a:r>
          </a:p>
          <a:p>
            <a:pPr eaLnBrk="1" hangingPunct="1"/>
            <a:endParaRPr lang="zh-CN" altLang="en-US" b="1">
              <a:ea typeface="微软雅黑" panose="020B0503020204020204" pitchFamily="34" charset="-122"/>
            </a:endParaRPr>
          </a:p>
          <a:p>
            <a:pPr eaLnBrk="1" hangingPunct="1"/>
            <a:endParaRPr lang="zh-CN" altLang="en-US" b="1">
              <a:ea typeface="微软雅黑" panose="020B0503020204020204" pitchFamily="34" charset="-122"/>
            </a:endParaRPr>
          </a:p>
          <a:p>
            <a:pPr eaLnBrk="1" hangingPunct="1"/>
            <a:r>
              <a:rPr lang="zh-CN" altLang="en-US" b="1">
                <a:ea typeface="微软雅黑" panose="020B0503020204020204" pitchFamily="34" charset="-122"/>
              </a:rPr>
              <a:t>和</a:t>
            </a:r>
            <a:r>
              <a:rPr lang="en-US" altLang="zh-CN" b="1">
                <a:ea typeface="微软雅黑" panose="020B0503020204020204" pitchFamily="34" charset="-122"/>
              </a:rPr>
              <a:t>k</a:t>
            </a:r>
            <a:r>
              <a:rPr lang="zh-CN" altLang="en-US" b="1">
                <a:ea typeface="微软雅黑" panose="020B0503020204020204" pitchFamily="34" charset="-122"/>
              </a:rPr>
              <a:t>状态的能量相近的状态</a:t>
            </a:r>
            <a:r>
              <a:rPr lang="en-US" altLang="zh-CN" b="1" i="1">
                <a:ea typeface="微软雅黑" panose="020B0503020204020204" pitchFamily="34" charset="-122"/>
              </a:rPr>
              <a:t>k’</a:t>
            </a:r>
          </a:p>
          <a:p>
            <a:pPr eaLnBrk="1" hangingPunct="1"/>
            <a:endParaRPr lang="en-US" altLang="zh-CN" b="1">
              <a:ea typeface="微软雅黑" panose="020B0503020204020204" pitchFamily="34" charset="-122"/>
            </a:endParaRPr>
          </a:p>
        </p:txBody>
      </p:sp>
      <p:graphicFrame>
        <p:nvGraphicFramePr>
          <p:cNvPr id="77829" name="Object 5">
            <a:extLst>
              <a:ext uri="{FF2B5EF4-FFF2-40B4-BE49-F238E27FC236}">
                <a16:creationId xmlns:a16="http://schemas.microsoft.com/office/drawing/2014/main" id="{8B5DE4EB-D049-3CB1-FBFF-2D773614DCA6}"/>
              </a:ext>
            </a:extLst>
          </p:cNvPr>
          <p:cNvGraphicFramePr>
            <a:graphicFrameLocks noChangeAspect="1"/>
          </p:cNvGraphicFramePr>
          <p:nvPr>
            <p:extLst>
              <p:ext uri="{D42A27DB-BD31-4B8C-83A1-F6EECF244321}">
                <p14:modId xmlns:p14="http://schemas.microsoft.com/office/powerpoint/2010/main" val="1145939967"/>
              </p:ext>
            </p:extLst>
          </p:nvPr>
        </p:nvGraphicFramePr>
        <p:xfrm>
          <a:off x="1331913" y="2557463"/>
          <a:ext cx="2376487" cy="931862"/>
        </p:xfrm>
        <a:graphic>
          <a:graphicData uri="http://schemas.openxmlformats.org/presentationml/2006/ole">
            <mc:AlternateContent xmlns:mc="http://schemas.openxmlformats.org/markup-compatibility/2006">
              <mc:Choice xmlns:v="urn:schemas-microsoft-com:vml" Requires="v">
                <p:oleObj name="Equation" r:id="rId2" imgW="990360" imgH="393480" progId="Equation.DSMT4">
                  <p:embed/>
                </p:oleObj>
              </mc:Choice>
              <mc:Fallback>
                <p:oleObj name="Equation" r:id="rId2" imgW="990360" imgH="393480" progId="Equation.DSMT4">
                  <p:embed/>
                  <p:pic>
                    <p:nvPicPr>
                      <p:cNvPr id="0" name="Object 5"/>
                      <p:cNvPicPr>
                        <a:picLocks noChangeAspect="1" noChangeArrowheads="1"/>
                      </p:cNvPicPr>
                      <p:nvPr/>
                    </p:nvPicPr>
                    <p:blipFill>
                      <a:blip r:embed="rId3"/>
                      <a:srcRect/>
                      <a:stretch>
                        <a:fillRect/>
                      </a:stretch>
                    </p:blipFill>
                    <p:spPr bwMode="auto">
                      <a:xfrm>
                        <a:off x="1331913" y="2557463"/>
                        <a:ext cx="2376487"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0" name="Rectangle 7">
            <a:extLst>
              <a:ext uri="{FF2B5EF4-FFF2-40B4-BE49-F238E27FC236}">
                <a16:creationId xmlns:a16="http://schemas.microsoft.com/office/drawing/2014/main" id="{284E02BE-6EE8-2B60-5E97-B75EF5E385A4}"/>
              </a:ext>
            </a:extLst>
          </p:cNvPr>
          <p:cNvSpPr>
            <a:spLocks noChangeArrowheads="1"/>
          </p:cNvSpPr>
          <p:nvPr/>
        </p:nvSpPr>
        <p:spPr bwMode="auto">
          <a:xfrm>
            <a:off x="0" y="30495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7831" name="Object 6">
            <a:extLst>
              <a:ext uri="{FF2B5EF4-FFF2-40B4-BE49-F238E27FC236}">
                <a16:creationId xmlns:a16="http://schemas.microsoft.com/office/drawing/2014/main" id="{1E6DE6FE-BEDB-5440-A723-760B3468BE15}"/>
              </a:ext>
            </a:extLst>
          </p:cNvPr>
          <p:cNvGraphicFramePr>
            <a:graphicFrameLocks noChangeAspect="1"/>
          </p:cNvGraphicFramePr>
          <p:nvPr/>
        </p:nvGraphicFramePr>
        <p:xfrm>
          <a:off x="2627313" y="1576388"/>
          <a:ext cx="792162" cy="831850"/>
        </p:xfrm>
        <a:graphic>
          <a:graphicData uri="http://schemas.openxmlformats.org/presentationml/2006/ole">
            <mc:AlternateContent xmlns:mc="http://schemas.openxmlformats.org/markup-compatibility/2006">
              <mc:Choice xmlns:v="urn:schemas-microsoft-com:vml" Requires="v">
                <p:oleObj name="公式" r:id="rId4" imgW="368140" imgH="393529" progId="Equation.3">
                  <p:embed/>
                </p:oleObj>
              </mc:Choice>
              <mc:Fallback>
                <p:oleObj name="公式" r:id="rId4" imgW="368140" imgH="39352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1576388"/>
                        <a:ext cx="7921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2" name="Object 8">
            <a:extLst>
              <a:ext uri="{FF2B5EF4-FFF2-40B4-BE49-F238E27FC236}">
                <a16:creationId xmlns:a16="http://schemas.microsoft.com/office/drawing/2014/main" id="{22039EB6-1CFE-BEF3-E1F1-FD60167B6BC0}"/>
              </a:ext>
            </a:extLst>
          </p:cNvPr>
          <p:cNvGraphicFramePr>
            <a:graphicFrameLocks noChangeAspect="1"/>
          </p:cNvGraphicFramePr>
          <p:nvPr/>
        </p:nvGraphicFramePr>
        <p:xfrm>
          <a:off x="4284663" y="2852738"/>
          <a:ext cx="1484312" cy="401637"/>
        </p:xfrm>
        <a:graphic>
          <a:graphicData uri="http://schemas.openxmlformats.org/presentationml/2006/ole">
            <mc:AlternateContent xmlns:mc="http://schemas.openxmlformats.org/markup-compatibility/2006">
              <mc:Choice xmlns:v="urn:schemas-microsoft-com:vml" Requires="v">
                <p:oleObj name="Equation" r:id="rId6" imgW="647419" imgH="177723" progId="Equation.DSMT4">
                  <p:embed/>
                </p:oleObj>
              </mc:Choice>
              <mc:Fallback>
                <p:oleObj name="Equation" r:id="rId6" imgW="647419" imgH="177723"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2852738"/>
                        <a:ext cx="148431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3" name="Object 9">
            <a:extLst>
              <a:ext uri="{FF2B5EF4-FFF2-40B4-BE49-F238E27FC236}">
                <a16:creationId xmlns:a16="http://schemas.microsoft.com/office/drawing/2014/main" id="{692A3D7D-64B4-987E-300F-C42FC7F7B82A}"/>
              </a:ext>
            </a:extLst>
          </p:cNvPr>
          <p:cNvGraphicFramePr>
            <a:graphicFrameLocks noChangeAspect="1"/>
          </p:cNvGraphicFramePr>
          <p:nvPr>
            <p:extLst>
              <p:ext uri="{D42A27DB-BD31-4B8C-83A1-F6EECF244321}">
                <p14:modId xmlns:p14="http://schemas.microsoft.com/office/powerpoint/2010/main" val="4107352386"/>
              </p:ext>
            </p:extLst>
          </p:nvPr>
        </p:nvGraphicFramePr>
        <p:xfrm>
          <a:off x="1316038" y="4244975"/>
          <a:ext cx="4064000" cy="1008063"/>
        </p:xfrm>
        <a:graphic>
          <a:graphicData uri="http://schemas.openxmlformats.org/presentationml/2006/ole">
            <mc:AlternateContent xmlns:mc="http://schemas.openxmlformats.org/markup-compatibility/2006">
              <mc:Choice xmlns:v="urn:schemas-microsoft-com:vml" Requires="v">
                <p:oleObj name="Equation" r:id="rId8" imgW="1574640" imgH="393480" progId="Equation.DSMT4">
                  <p:embed/>
                </p:oleObj>
              </mc:Choice>
              <mc:Fallback>
                <p:oleObj name="Equation" r:id="rId8" imgW="1574640" imgH="393480" progId="Equation.DSMT4">
                  <p:embed/>
                  <p:pic>
                    <p:nvPicPr>
                      <p:cNvPr id="0" name="Object 9"/>
                      <p:cNvPicPr>
                        <a:picLocks noChangeAspect="1" noChangeArrowheads="1"/>
                      </p:cNvPicPr>
                      <p:nvPr/>
                    </p:nvPicPr>
                    <p:blipFill>
                      <a:blip r:embed="rId9"/>
                      <a:srcRect/>
                      <a:stretch>
                        <a:fillRect/>
                      </a:stretch>
                    </p:blipFill>
                    <p:spPr bwMode="auto">
                      <a:xfrm>
                        <a:off x="1316038" y="4244975"/>
                        <a:ext cx="40640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7834" name="Picture 11">
            <a:extLst>
              <a:ext uri="{FF2B5EF4-FFF2-40B4-BE49-F238E27FC236}">
                <a16:creationId xmlns:a16="http://schemas.microsoft.com/office/drawing/2014/main" id="{095C5270-1A18-0060-9676-D6EB134B12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425" y="1412875"/>
            <a:ext cx="3203575"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762F690-1C2B-D4E1-3B61-3D48080863FB}"/>
              </a:ext>
            </a:extLst>
          </p:cNvPr>
          <p:cNvSpPr>
            <a:spLocks noGrp="1" noRot="1"/>
          </p:cNvSpPr>
          <p:nvPr>
            <p:ph type="title" idx="4294967295"/>
          </p:nvPr>
        </p:nvSpPr>
        <p:spPr>
          <a:xfrm>
            <a:off x="2771775" y="-161925"/>
            <a:ext cx="3600450" cy="1143000"/>
          </a:xfrm>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简并微扰计算</a:t>
            </a:r>
          </a:p>
        </p:txBody>
      </p:sp>
      <p:sp>
        <p:nvSpPr>
          <p:cNvPr id="78851" name="Text Box 4">
            <a:extLst>
              <a:ext uri="{FF2B5EF4-FFF2-40B4-BE49-F238E27FC236}">
                <a16:creationId xmlns:a16="http://schemas.microsoft.com/office/drawing/2014/main" id="{C9AD870B-B6C1-21D0-78E2-3EB5A3D71F20}"/>
              </a:ext>
            </a:extLst>
          </p:cNvPr>
          <p:cNvSpPr txBox="1">
            <a:spLocks noChangeArrowheads="1"/>
          </p:cNvSpPr>
          <p:nvPr/>
        </p:nvSpPr>
        <p:spPr bwMode="auto">
          <a:xfrm>
            <a:off x="139700" y="765175"/>
            <a:ext cx="8824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在简并微扰的计算中，零级近似波函数选择为简并态的适当线性组合</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78852" name="Object 4">
            <a:extLst>
              <a:ext uri="{FF2B5EF4-FFF2-40B4-BE49-F238E27FC236}">
                <a16:creationId xmlns:a16="http://schemas.microsoft.com/office/drawing/2014/main" id="{68807BAB-BA1C-A419-58CD-C2E7B42EB7C5}"/>
              </a:ext>
            </a:extLst>
          </p:cNvPr>
          <p:cNvGraphicFramePr>
            <a:graphicFrameLocks noChangeAspect="1"/>
          </p:cNvGraphicFramePr>
          <p:nvPr/>
        </p:nvGraphicFramePr>
        <p:xfrm>
          <a:off x="1403350" y="1355725"/>
          <a:ext cx="2735263" cy="657225"/>
        </p:xfrm>
        <a:graphic>
          <a:graphicData uri="http://schemas.openxmlformats.org/presentationml/2006/ole">
            <mc:AlternateContent xmlns:mc="http://schemas.openxmlformats.org/markup-compatibility/2006">
              <mc:Choice xmlns:v="urn:schemas-microsoft-com:vml" Requires="v">
                <p:oleObj name="公式" r:id="rId2" imgW="990170" imgH="241195" progId="Equation.3">
                  <p:embed/>
                </p:oleObj>
              </mc:Choice>
              <mc:Fallback>
                <p:oleObj name="公式" r:id="rId2" imgW="990170" imgH="241195"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355725"/>
                        <a:ext cx="273526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3" name="Object 6">
            <a:extLst>
              <a:ext uri="{FF2B5EF4-FFF2-40B4-BE49-F238E27FC236}">
                <a16:creationId xmlns:a16="http://schemas.microsoft.com/office/drawing/2014/main" id="{2149CD87-07F3-8FDB-1139-5FD45467BA89}"/>
              </a:ext>
            </a:extLst>
          </p:cNvPr>
          <p:cNvGraphicFramePr>
            <a:graphicFrameLocks noChangeAspect="1"/>
          </p:cNvGraphicFramePr>
          <p:nvPr>
            <p:extLst>
              <p:ext uri="{D42A27DB-BD31-4B8C-83A1-F6EECF244321}">
                <p14:modId xmlns:p14="http://schemas.microsoft.com/office/powerpoint/2010/main" val="2015021763"/>
              </p:ext>
            </p:extLst>
          </p:nvPr>
        </p:nvGraphicFramePr>
        <p:xfrm>
          <a:off x="4618038" y="1206500"/>
          <a:ext cx="3867150" cy="990600"/>
        </p:xfrm>
        <a:graphic>
          <a:graphicData uri="http://schemas.openxmlformats.org/presentationml/2006/ole">
            <mc:AlternateContent xmlns:mc="http://schemas.openxmlformats.org/markup-compatibility/2006">
              <mc:Choice xmlns:v="urn:schemas-microsoft-com:vml" Requires="v">
                <p:oleObj name="Equation" r:id="rId4" imgW="1663560" imgH="431640" progId="Equation.DSMT4">
                  <p:embed/>
                </p:oleObj>
              </mc:Choice>
              <mc:Fallback>
                <p:oleObj name="Equation" r:id="rId4" imgW="1663560" imgH="431640" progId="Equation.DSMT4">
                  <p:embed/>
                  <p:pic>
                    <p:nvPicPr>
                      <p:cNvPr id="0" name="Object 6"/>
                      <p:cNvPicPr>
                        <a:picLocks noChangeAspect="1" noChangeArrowheads="1"/>
                      </p:cNvPicPr>
                      <p:nvPr/>
                    </p:nvPicPr>
                    <p:blipFill>
                      <a:blip r:embed="rId5"/>
                      <a:srcRect/>
                      <a:stretch>
                        <a:fillRect/>
                      </a:stretch>
                    </p:blipFill>
                    <p:spPr bwMode="auto">
                      <a:xfrm>
                        <a:off x="4618038" y="1206500"/>
                        <a:ext cx="38671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4" name="Object 4">
            <a:extLst>
              <a:ext uri="{FF2B5EF4-FFF2-40B4-BE49-F238E27FC236}">
                <a16:creationId xmlns:a16="http://schemas.microsoft.com/office/drawing/2014/main" id="{0EA0C25D-3E71-CFDC-51F1-A76CFDECB800}"/>
              </a:ext>
            </a:extLst>
          </p:cNvPr>
          <p:cNvGraphicFramePr>
            <a:graphicFrameLocks noChangeAspect="1"/>
          </p:cNvGraphicFramePr>
          <p:nvPr>
            <p:extLst>
              <p:ext uri="{D42A27DB-BD31-4B8C-83A1-F6EECF244321}">
                <p14:modId xmlns:p14="http://schemas.microsoft.com/office/powerpoint/2010/main" val="736406485"/>
              </p:ext>
            </p:extLst>
          </p:nvPr>
        </p:nvGraphicFramePr>
        <p:xfrm>
          <a:off x="-4514" y="2641600"/>
          <a:ext cx="5008562" cy="1147763"/>
        </p:xfrm>
        <a:graphic>
          <a:graphicData uri="http://schemas.openxmlformats.org/presentationml/2006/ole">
            <mc:AlternateContent xmlns:mc="http://schemas.openxmlformats.org/markup-compatibility/2006">
              <mc:Choice xmlns:v="urn:schemas-microsoft-com:vml" Requires="v">
                <p:oleObj name="Equation" r:id="rId6" imgW="2120760" imgH="482400" progId="Equation.DSMT4">
                  <p:embed/>
                </p:oleObj>
              </mc:Choice>
              <mc:Fallback>
                <p:oleObj name="Equation" r:id="rId6" imgW="2120760" imgH="482400" progId="Equation.DSMT4">
                  <p:embed/>
                  <p:pic>
                    <p:nvPicPr>
                      <p:cNvPr id="0" name="Object 4"/>
                      <p:cNvPicPr>
                        <a:picLocks noChangeAspect="1" noChangeArrowheads="1"/>
                      </p:cNvPicPr>
                      <p:nvPr/>
                    </p:nvPicPr>
                    <p:blipFill>
                      <a:blip r:embed="rId7"/>
                      <a:srcRect/>
                      <a:stretch>
                        <a:fillRect/>
                      </a:stretch>
                    </p:blipFill>
                    <p:spPr bwMode="auto">
                      <a:xfrm>
                        <a:off x="-4514" y="2641600"/>
                        <a:ext cx="5008562"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5" name="Rectangle 8">
            <a:extLst>
              <a:ext uri="{FF2B5EF4-FFF2-40B4-BE49-F238E27FC236}">
                <a16:creationId xmlns:a16="http://schemas.microsoft.com/office/drawing/2014/main" id="{25C9F9C7-07C7-FC62-9EA1-4F2F1B1B83B1}"/>
              </a:ext>
            </a:extLst>
          </p:cNvPr>
          <p:cNvSpPr>
            <a:spLocks noChangeArrowheads="1"/>
          </p:cNvSpPr>
          <p:nvPr/>
        </p:nvSpPr>
        <p:spPr bwMode="auto">
          <a:xfrm>
            <a:off x="107950" y="2205038"/>
            <a:ext cx="4494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把波函数带回薛定谔波动方程：</a:t>
            </a:r>
          </a:p>
        </p:txBody>
      </p:sp>
      <p:grpSp>
        <p:nvGrpSpPr>
          <p:cNvPr id="2" name="Group 9">
            <a:extLst>
              <a:ext uri="{FF2B5EF4-FFF2-40B4-BE49-F238E27FC236}">
                <a16:creationId xmlns:a16="http://schemas.microsoft.com/office/drawing/2014/main" id="{8A9FB25A-D04A-843A-11C0-FE51F91E6110}"/>
              </a:ext>
            </a:extLst>
          </p:cNvPr>
          <p:cNvGrpSpPr>
            <a:grpSpLocks/>
          </p:cNvGrpSpPr>
          <p:nvPr/>
        </p:nvGrpSpPr>
        <p:grpSpPr bwMode="auto">
          <a:xfrm>
            <a:off x="5027613" y="2254250"/>
            <a:ext cx="4067175" cy="1871663"/>
            <a:chOff x="3198" y="1389"/>
            <a:chExt cx="2562" cy="1179"/>
          </a:xfrm>
        </p:grpSpPr>
        <p:graphicFrame>
          <p:nvGraphicFramePr>
            <p:cNvPr id="78864" name="Object 10">
              <a:extLst>
                <a:ext uri="{FF2B5EF4-FFF2-40B4-BE49-F238E27FC236}">
                  <a16:creationId xmlns:a16="http://schemas.microsoft.com/office/drawing/2014/main" id="{3A8E44D1-7A58-4CC5-821C-208D5C82CD22}"/>
                </a:ext>
              </a:extLst>
            </p:cNvPr>
            <p:cNvGraphicFramePr>
              <a:graphicFrameLocks noChangeAspect="1"/>
            </p:cNvGraphicFramePr>
            <p:nvPr>
              <p:extLst>
                <p:ext uri="{D42A27DB-BD31-4B8C-83A1-F6EECF244321}">
                  <p14:modId xmlns:p14="http://schemas.microsoft.com/office/powerpoint/2010/main" val="3246071206"/>
                </p:ext>
              </p:extLst>
            </p:nvPr>
          </p:nvGraphicFramePr>
          <p:xfrm>
            <a:off x="3229" y="1403"/>
            <a:ext cx="2494" cy="1160"/>
          </p:xfrm>
          <a:graphic>
            <a:graphicData uri="http://schemas.openxmlformats.org/presentationml/2006/ole">
              <mc:AlternateContent xmlns:mc="http://schemas.openxmlformats.org/markup-compatibility/2006">
                <mc:Choice xmlns:v="urn:schemas-microsoft-com:vml" Requires="v">
                  <p:oleObj name="Equation" r:id="rId8" imgW="2120760" imgH="965160" progId="Equation.DSMT4">
                    <p:embed/>
                  </p:oleObj>
                </mc:Choice>
                <mc:Fallback>
                  <p:oleObj name="Equation" r:id="rId8" imgW="2120760" imgH="965160" progId="Equation.DSMT4">
                    <p:embed/>
                    <p:pic>
                      <p:nvPicPr>
                        <p:cNvPr id="0" name="Object 10"/>
                        <p:cNvPicPr>
                          <a:picLocks noChangeAspect="1" noChangeArrowheads="1"/>
                        </p:cNvPicPr>
                        <p:nvPr/>
                      </p:nvPicPr>
                      <p:blipFill>
                        <a:blip r:embed="rId9"/>
                        <a:srcRect/>
                        <a:stretch>
                          <a:fillRect/>
                        </a:stretch>
                      </p:blipFill>
                      <p:spPr bwMode="auto">
                        <a:xfrm>
                          <a:off x="3229" y="1403"/>
                          <a:ext cx="2494" cy="1160"/>
                        </a:xfrm>
                        <a:prstGeom prst="rect">
                          <a:avLst/>
                        </a:prstGeom>
                        <a:noFill/>
                        <a:ln>
                          <a:noFill/>
                        </a:ln>
                      </p:spPr>
                    </p:pic>
                  </p:oleObj>
                </mc:Fallback>
              </mc:AlternateContent>
            </a:graphicData>
          </a:graphic>
        </p:graphicFrame>
        <p:sp>
          <p:nvSpPr>
            <p:cNvPr id="78866" name="Rectangle 12">
              <a:extLst>
                <a:ext uri="{FF2B5EF4-FFF2-40B4-BE49-F238E27FC236}">
                  <a16:creationId xmlns:a16="http://schemas.microsoft.com/office/drawing/2014/main" id="{145B07D0-6581-2DFF-0787-2FE33CF57832}"/>
                </a:ext>
              </a:extLst>
            </p:cNvPr>
            <p:cNvSpPr>
              <a:spLocks noChangeArrowheads="1"/>
            </p:cNvSpPr>
            <p:nvPr/>
          </p:nvSpPr>
          <p:spPr bwMode="auto">
            <a:xfrm>
              <a:off x="3198" y="1389"/>
              <a:ext cx="2562" cy="1179"/>
            </a:xfrm>
            <a:prstGeom prst="rect">
              <a:avLst/>
            </a:prstGeom>
            <a:noFill/>
            <a:ln w="571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170445" name="Oval 13">
            <a:extLst>
              <a:ext uri="{FF2B5EF4-FFF2-40B4-BE49-F238E27FC236}">
                <a16:creationId xmlns:a16="http://schemas.microsoft.com/office/drawing/2014/main" id="{641D92F8-3671-B8D2-1A64-F984C5AEFFB9}"/>
              </a:ext>
            </a:extLst>
          </p:cNvPr>
          <p:cNvSpPr>
            <a:spLocks noChangeArrowheads="1"/>
          </p:cNvSpPr>
          <p:nvPr/>
        </p:nvSpPr>
        <p:spPr bwMode="auto">
          <a:xfrm>
            <a:off x="3924300" y="2925763"/>
            <a:ext cx="287338" cy="504825"/>
          </a:xfrm>
          <a:prstGeom prst="ellipse">
            <a:avLst/>
          </a:prstGeom>
          <a:noFill/>
          <a:ln w="381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Group 16">
            <a:extLst>
              <a:ext uri="{FF2B5EF4-FFF2-40B4-BE49-F238E27FC236}">
                <a16:creationId xmlns:a16="http://schemas.microsoft.com/office/drawing/2014/main" id="{A3D0BB8F-9C4F-3265-EFC8-5F32F0139A96}"/>
              </a:ext>
            </a:extLst>
          </p:cNvPr>
          <p:cNvGrpSpPr>
            <a:grpSpLocks/>
          </p:cNvGrpSpPr>
          <p:nvPr/>
        </p:nvGrpSpPr>
        <p:grpSpPr bwMode="auto">
          <a:xfrm>
            <a:off x="407818" y="3789363"/>
            <a:ext cx="7115482" cy="1655762"/>
            <a:chOff x="157" y="2251"/>
            <a:chExt cx="4393" cy="952"/>
          </a:xfrm>
        </p:grpSpPr>
        <p:graphicFrame>
          <p:nvGraphicFramePr>
            <p:cNvPr id="78862" name="Object 6">
              <a:extLst>
                <a:ext uri="{FF2B5EF4-FFF2-40B4-BE49-F238E27FC236}">
                  <a16:creationId xmlns:a16="http://schemas.microsoft.com/office/drawing/2014/main" id="{14C8DA5E-2A65-D429-6CCE-84EA6FA22BED}"/>
                </a:ext>
              </a:extLst>
            </p:cNvPr>
            <p:cNvGraphicFramePr>
              <a:graphicFrameLocks noChangeAspect="1"/>
            </p:cNvGraphicFramePr>
            <p:nvPr>
              <p:extLst>
                <p:ext uri="{D42A27DB-BD31-4B8C-83A1-F6EECF244321}">
                  <p14:modId xmlns:p14="http://schemas.microsoft.com/office/powerpoint/2010/main" val="2003913877"/>
                </p:ext>
              </p:extLst>
            </p:nvPr>
          </p:nvGraphicFramePr>
          <p:xfrm>
            <a:off x="157" y="2593"/>
            <a:ext cx="4393" cy="610"/>
          </p:xfrm>
          <a:graphic>
            <a:graphicData uri="http://schemas.openxmlformats.org/presentationml/2006/ole">
              <mc:AlternateContent xmlns:mc="http://schemas.openxmlformats.org/markup-compatibility/2006">
                <mc:Choice xmlns:v="urn:schemas-microsoft-com:vml" Requires="v">
                  <p:oleObj name="Equation" r:id="rId10" imgW="3136680" imgH="482400" progId="Equation.DSMT4">
                    <p:embed/>
                  </p:oleObj>
                </mc:Choice>
                <mc:Fallback>
                  <p:oleObj name="Equation" r:id="rId10" imgW="3136680" imgH="482400" progId="Equation.DSMT4">
                    <p:embed/>
                    <p:pic>
                      <p:nvPicPr>
                        <p:cNvPr id="0" name="Object 6"/>
                        <p:cNvPicPr>
                          <a:picLocks noChangeAspect="1" noChangeArrowheads="1"/>
                        </p:cNvPicPr>
                        <p:nvPr/>
                      </p:nvPicPr>
                      <p:blipFill>
                        <a:blip r:embed="rId11"/>
                        <a:srcRect/>
                        <a:stretch>
                          <a:fillRect/>
                        </a:stretch>
                      </p:blipFill>
                      <p:spPr bwMode="auto">
                        <a:xfrm>
                          <a:off x="157" y="2593"/>
                          <a:ext cx="4393" cy="61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3" name="AutoShape 18">
              <a:extLst>
                <a:ext uri="{FF2B5EF4-FFF2-40B4-BE49-F238E27FC236}">
                  <a16:creationId xmlns:a16="http://schemas.microsoft.com/office/drawing/2014/main" id="{EAAEB769-5843-8A51-0098-1C224ACDEEE5}"/>
                </a:ext>
              </a:extLst>
            </p:cNvPr>
            <p:cNvSpPr>
              <a:spLocks noChangeArrowheads="1"/>
            </p:cNvSpPr>
            <p:nvPr/>
          </p:nvSpPr>
          <p:spPr bwMode="auto">
            <a:xfrm>
              <a:off x="2018" y="2251"/>
              <a:ext cx="227" cy="363"/>
            </a:xfrm>
            <a:prstGeom prst="downArrow">
              <a:avLst>
                <a:gd name="adj1" fmla="val 49778"/>
                <a:gd name="adj2" fmla="val 5639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1170453" name="Object 12">
            <a:extLst>
              <a:ext uri="{FF2B5EF4-FFF2-40B4-BE49-F238E27FC236}">
                <a16:creationId xmlns:a16="http://schemas.microsoft.com/office/drawing/2014/main" id="{E62703EF-8498-0139-14FC-7CDAEA1ACC9B}"/>
              </a:ext>
            </a:extLst>
          </p:cNvPr>
          <p:cNvGraphicFramePr>
            <a:graphicFrameLocks noChangeAspect="1"/>
          </p:cNvGraphicFramePr>
          <p:nvPr>
            <p:extLst>
              <p:ext uri="{D42A27DB-BD31-4B8C-83A1-F6EECF244321}">
                <p14:modId xmlns:p14="http://schemas.microsoft.com/office/powerpoint/2010/main" val="4074291246"/>
              </p:ext>
            </p:extLst>
          </p:nvPr>
        </p:nvGraphicFramePr>
        <p:xfrm>
          <a:off x="467544" y="5654675"/>
          <a:ext cx="7931150" cy="733425"/>
        </p:xfrm>
        <a:graphic>
          <a:graphicData uri="http://schemas.openxmlformats.org/presentationml/2006/ole">
            <mc:AlternateContent xmlns:mc="http://schemas.openxmlformats.org/markup-compatibility/2006">
              <mc:Choice xmlns:v="urn:schemas-microsoft-com:vml" Requires="v">
                <p:oleObj name="Equation" r:id="rId12" imgW="3022560" imgH="279360" progId="Equation.DSMT4">
                  <p:embed/>
                </p:oleObj>
              </mc:Choice>
              <mc:Fallback>
                <p:oleObj name="Equation" r:id="rId12" imgW="3022560" imgH="279360" progId="Equation.DSMT4">
                  <p:embed/>
                  <p:pic>
                    <p:nvPicPr>
                      <p:cNvPr id="0" name="Object 12"/>
                      <p:cNvPicPr>
                        <a:picLocks noChangeAspect="1" noChangeArrowheads="1"/>
                      </p:cNvPicPr>
                      <p:nvPr/>
                    </p:nvPicPr>
                    <p:blipFill>
                      <a:blip r:embed="rId13"/>
                      <a:srcRect/>
                      <a:stretch>
                        <a:fillRect/>
                      </a:stretch>
                    </p:blipFill>
                    <p:spPr bwMode="auto">
                      <a:xfrm>
                        <a:off x="467544" y="5654675"/>
                        <a:ext cx="7931150" cy="7334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0454" name="Oval 22">
            <a:extLst>
              <a:ext uri="{FF2B5EF4-FFF2-40B4-BE49-F238E27FC236}">
                <a16:creationId xmlns:a16="http://schemas.microsoft.com/office/drawing/2014/main" id="{9F3FDE7C-9EF3-F6F5-C7A4-3DBC53D50BC6}"/>
              </a:ext>
            </a:extLst>
          </p:cNvPr>
          <p:cNvSpPr>
            <a:spLocks noChangeArrowheads="1"/>
          </p:cNvSpPr>
          <p:nvPr/>
        </p:nvSpPr>
        <p:spPr bwMode="auto">
          <a:xfrm>
            <a:off x="6022975" y="5659438"/>
            <a:ext cx="358775" cy="677862"/>
          </a:xfrm>
          <a:prstGeom prst="ellipse">
            <a:avLst/>
          </a:prstGeom>
          <a:noFill/>
          <a:ln w="381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861" name="灯片编号占位符 5">
            <a:extLst>
              <a:ext uri="{FF2B5EF4-FFF2-40B4-BE49-F238E27FC236}">
                <a16:creationId xmlns:a16="http://schemas.microsoft.com/office/drawing/2014/main" id="{44C2CB9B-1928-CE01-7F5E-A88B7E5C5D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253F66E-ED2D-4907-9279-37314D0D7D9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70453"/>
                                        </p:tgtEl>
                                        <p:attrNameLst>
                                          <p:attrName>style.visibility</p:attrName>
                                        </p:attrNameLst>
                                      </p:cBhvr>
                                      <p:to>
                                        <p:strVal val="visible"/>
                                      </p:to>
                                    </p:set>
                                    <p:animEffect transition="in" filter="dissolve">
                                      <p:cBhvr>
                                        <p:cTn id="17" dur="500"/>
                                        <p:tgtEl>
                                          <p:spTgt spid="11704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70445"/>
                                        </p:tgtEl>
                                        <p:attrNameLst>
                                          <p:attrName>style.visibility</p:attrName>
                                        </p:attrNameLst>
                                      </p:cBhvr>
                                      <p:to>
                                        <p:strVal val="visible"/>
                                      </p:to>
                                    </p:set>
                                    <p:animEffect transition="in" filter="dissolve">
                                      <p:cBhvr>
                                        <p:cTn id="22" dur="500"/>
                                        <p:tgtEl>
                                          <p:spTgt spid="11704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70454"/>
                                        </p:tgtEl>
                                        <p:attrNameLst>
                                          <p:attrName>style.visibility</p:attrName>
                                        </p:attrNameLst>
                                      </p:cBhvr>
                                      <p:to>
                                        <p:strVal val="visible"/>
                                      </p:to>
                                    </p:set>
                                    <p:animEffect transition="in" filter="dissolve">
                                      <p:cBhvr>
                                        <p:cTn id="27" dur="500"/>
                                        <p:tgtEl>
                                          <p:spTgt spid="1170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0445" grpId="0" animBg="1"/>
      <p:bldP spid="117045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53F165F-D4D1-8572-B7CF-C45AA00C47E6}"/>
              </a:ext>
            </a:extLst>
          </p:cNvPr>
          <p:cNvSpPr>
            <a:spLocks noRot="1" noChangeArrowheads="1"/>
          </p:cNvSpPr>
          <p:nvPr/>
        </p:nvSpPr>
        <p:spPr bwMode="auto">
          <a:xfrm>
            <a:off x="2771775" y="115888"/>
            <a:ext cx="3600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简并微扰计算</a:t>
            </a:r>
          </a:p>
        </p:txBody>
      </p:sp>
      <p:sp>
        <p:nvSpPr>
          <p:cNvPr id="79875" name="Rectangle 4">
            <a:extLst>
              <a:ext uri="{FF2B5EF4-FFF2-40B4-BE49-F238E27FC236}">
                <a16:creationId xmlns:a16="http://schemas.microsoft.com/office/drawing/2014/main" id="{AECDEE90-3320-A827-1CF4-C53500393FD0}"/>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79653" name="Rectangle 5">
            <a:extLst>
              <a:ext uri="{FF2B5EF4-FFF2-40B4-BE49-F238E27FC236}">
                <a16:creationId xmlns:a16="http://schemas.microsoft.com/office/drawing/2014/main" id="{F558A958-2BCC-FD6A-A4E9-B5D8FAF42718}"/>
              </a:ext>
            </a:extLst>
          </p:cNvPr>
          <p:cNvSpPr>
            <a:spLocks noChangeArrowheads="1"/>
          </p:cNvSpPr>
          <p:nvPr/>
        </p:nvSpPr>
        <p:spPr bwMode="auto">
          <a:xfrm>
            <a:off x="3059113" y="5589588"/>
            <a:ext cx="2736850" cy="620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Symbol" panose="05050102010706020507" pitchFamily="18" charset="2"/>
              <a:ea typeface="黑体" panose="02010609060101010101" pitchFamily="49" charset="-122"/>
              <a:cs typeface="Times New Roman" panose="02020603050405020304" pitchFamily="18" charset="0"/>
            </a:endParaRPr>
          </a:p>
        </p:txBody>
      </p:sp>
      <p:graphicFrame>
        <p:nvGraphicFramePr>
          <p:cNvPr id="1179654" name="Object 2">
            <a:extLst>
              <a:ext uri="{FF2B5EF4-FFF2-40B4-BE49-F238E27FC236}">
                <a16:creationId xmlns:a16="http://schemas.microsoft.com/office/drawing/2014/main" id="{9B678733-38A4-E64F-C1A5-BF9971E3AFC2}"/>
              </a:ext>
            </a:extLst>
          </p:cNvPr>
          <p:cNvGraphicFramePr>
            <a:graphicFrameLocks noChangeAspect="1"/>
          </p:cNvGraphicFramePr>
          <p:nvPr/>
        </p:nvGraphicFramePr>
        <p:xfrm>
          <a:off x="720725" y="5645150"/>
          <a:ext cx="3671888" cy="609600"/>
        </p:xfrm>
        <a:graphic>
          <a:graphicData uri="http://schemas.openxmlformats.org/presentationml/2006/ole">
            <mc:AlternateContent xmlns:mc="http://schemas.openxmlformats.org/markup-compatibility/2006">
              <mc:Choice xmlns:v="urn:schemas-microsoft-com:vml" Requires="v">
                <p:oleObj name="公式" r:id="rId2" imgW="1689100" imgH="279400" progId="Equation.3">
                  <p:embed/>
                </p:oleObj>
              </mc:Choice>
              <mc:Fallback>
                <p:oleObj name="公式" r:id="rId2" imgW="1689100" imgH="279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25" y="5645150"/>
                        <a:ext cx="36718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8" name="Object 3">
            <a:extLst>
              <a:ext uri="{FF2B5EF4-FFF2-40B4-BE49-F238E27FC236}">
                <a16:creationId xmlns:a16="http://schemas.microsoft.com/office/drawing/2014/main" id="{C5014CF6-BB31-FB69-3BF9-18CB8D363E3C}"/>
              </a:ext>
            </a:extLst>
          </p:cNvPr>
          <p:cNvGraphicFramePr>
            <a:graphicFrameLocks noChangeAspect="1"/>
          </p:cNvGraphicFramePr>
          <p:nvPr/>
        </p:nvGraphicFramePr>
        <p:xfrm>
          <a:off x="3816350" y="1789113"/>
          <a:ext cx="1511300" cy="441325"/>
        </p:xfrm>
        <a:graphic>
          <a:graphicData uri="http://schemas.openxmlformats.org/presentationml/2006/ole">
            <mc:AlternateContent xmlns:mc="http://schemas.openxmlformats.org/markup-compatibility/2006">
              <mc:Choice xmlns:v="urn:schemas-microsoft-com:vml" Requires="v">
                <p:oleObj name="公式" r:id="rId4" imgW="685800" imgH="203200" progId="Equation.3">
                  <p:embed/>
                </p:oleObj>
              </mc:Choice>
              <mc:Fallback>
                <p:oleObj name="公式" r:id="rId4" imgW="685800" imgH="203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6350" y="1789113"/>
                        <a:ext cx="15113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9" name="Object 4">
            <a:extLst>
              <a:ext uri="{FF2B5EF4-FFF2-40B4-BE49-F238E27FC236}">
                <a16:creationId xmlns:a16="http://schemas.microsoft.com/office/drawing/2014/main" id="{829ADEA7-8E7A-958C-8AE6-4DBDD7D7D283}"/>
              </a:ext>
            </a:extLst>
          </p:cNvPr>
          <p:cNvGraphicFramePr>
            <a:graphicFrameLocks noChangeAspect="1"/>
          </p:cNvGraphicFramePr>
          <p:nvPr/>
        </p:nvGraphicFramePr>
        <p:xfrm>
          <a:off x="3275013" y="2436813"/>
          <a:ext cx="3348037" cy="622300"/>
        </p:xfrm>
        <a:graphic>
          <a:graphicData uri="http://schemas.openxmlformats.org/presentationml/2006/ole">
            <mc:AlternateContent xmlns:mc="http://schemas.openxmlformats.org/markup-compatibility/2006">
              <mc:Choice xmlns:v="urn:schemas-microsoft-com:vml" Requires="v">
                <p:oleObj name="公式" r:id="rId6" imgW="1485900" imgH="279400" progId="Equation.3">
                  <p:embed/>
                </p:oleObj>
              </mc:Choice>
              <mc:Fallback>
                <p:oleObj name="公式" r:id="rId6" imgW="1485900" imgH="2794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013" y="2436813"/>
                        <a:ext cx="334803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80" name="Text Box 9">
            <a:extLst>
              <a:ext uri="{FF2B5EF4-FFF2-40B4-BE49-F238E27FC236}">
                <a16:creationId xmlns:a16="http://schemas.microsoft.com/office/drawing/2014/main" id="{604FC895-3E60-1622-A620-A782859362DE}"/>
              </a:ext>
            </a:extLst>
          </p:cNvPr>
          <p:cNvSpPr txBox="1">
            <a:spLocks noChangeArrowheads="1"/>
          </p:cNvSpPr>
          <p:nvPr/>
        </p:nvSpPr>
        <p:spPr bwMode="auto">
          <a:xfrm>
            <a:off x="5330825" y="2990850"/>
            <a:ext cx="3781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可求出在</a:t>
            </a:r>
            <a:r>
              <a:rPr lang="en-US" altLang="zh-CN" sz="2400" b="1" i="1">
                <a:latin typeface="Symbol" panose="05050102010706020507" pitchFamily="18" charset="2"/>
                <a:ea typeface="微软雅黑" panose="020B0503020204020204" pitchFamily="34" charset="-122"/>
                <a:cs typeface="Times New Roman" panose="02020603050405020304" pitchFamily="18" charset="0"/>
              </a:rPr>
              <a:t>y</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下的能量本征值</a:t>
            </a:r>
          </a:p>
        </p:txBody>
      </p:sp>
      <p:sp>
        <p:nvSpPr>
          <p:cNvPr id="79881" name="Text Box 10">
            <a:extLst>
              <a:ext uri="{FF2B5EF4-FFF2-40B4-BE49-F238E27FC236}">
                <a16:creationId xmlns:a16="http://schemas.microsoft.com/office/drawing/2014/main" id="{0924429E-7ADD-0664-2FC5-FF0EE937ECFB}"/>
              </a:ext>
            </a:extLst>
          </p:cNvPr>
          <p:cNvSpPr txBox="1">
            <a:spLocks noChangeArrowheads="1"/>
          </p:cNvSpPr>
          <p:nvPr/>
        </p:nvSpPr>
        <p:spPr bwMode="auto">
          <a:xfrm>
            <a:off x="585788" y="180022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对于</a:t>
            </a:r>
          </a:p>
        </p:txBody>
      </p:sp>
      <p:sp>
        <p:nvSpPr>
          <p:cNvPr id="79882" name="Text Box 11">
            <a:extLst>
              <a:ext uri="{FF2B5EF4-FFF2-40B4-BE49-F238E27FC236}">
                <a16:creationId xmlns:a16="http://schemas.microsoft.com/office/drawing/2014/main" id="{48DB88AD-CD03-511F-7D18-A301AED1AEEF}"/>
              </a:ext>
            </a:extLst>
          </p:cNvPr>
          <p:cNvSpPr txBox="1">
            <a:spLocks noChangeArrowheads="1"/>
          </p:cNvSpPr>
          <p:nvPr/>
        </p:nvSpPr>
        <p:spPr bwMode="auto">
          <a:xfrm>
            <a:off x="627063" y="2505075"/>
            <a:ext cx="2627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b="1" i="1">
                <a:latin typeface="Symbol" panose="05050102010706020507" pitchFamily="18" charset="2"/>
                <a:ea typeface="微软雅黑" panose="020B0503020204020204" pitchFamily="34" charset="-122"/>
                <a:cs typeface="Times New Roman" panose="02020603050405020304" pitchFamily="18" charset="0"/>
              </a:rPr>
              <a:t>y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是本征态，</a:t>
            </a:r>
          </a:p>
        </p:txBody>
      </p:sp>
      <p:sp>
        <p:nvSpPr>
          <p:cNvPr id="79883" name="Text Box 12">
            <a:extLst>
              <a:ext uri="{FF2B5EF4-FFF2-40B4-BE49-F238E27FC236}">
                <a16:creationId xmlns:a16="http://schemas.microsoft.com/office/drawing/2014/main" id="{6A945216-0034-8909-5C44-A923F533AFC3}"/>
              </a:ext>
            </a:extLst>
          </p:cNvPr>
          <p:cNvSpPr txBox="1">
            <a:spLocks noChangeArrowheads="1"/>
          </p:cNvSpPr>
          <p:nvPr/>
        </p:nvSpPr>
        <p:spPr bwMode="auto">
          <a:xfrm>
            <a:off x="627063" y="1141413"/>
            <a:ext cx="2492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量子力学复习： </a:t>
            </a:r>
          </a:p>
        </p:txBody>
      </p:sp>
      <p:grpSp>
        <p:nvGrpSpPr>
          <p:cNvPr id="2" name="Group 13">
            <a:extLst>
              <a:ext uri="{FF2B5EF4-FFF2-40B4-BE49-F238E27FC236}">
                <a16:creationId xmlns:a16="http://schemas.microsoft.com/office/drawing/2014/main" id="{5D8DF234-B104-0753-38EA-EC4FF4671275}"/>
              </a:ext>
            </a:extLst>
          </p:cNvPr>
          <p:cNvGrpSpPr>
            <a:grpSpLocks/>
          </p:cNvGrpSpPr>
          <p:nvPr/>
        </p:nvGrpSpPr>
        <p:grpSpPr bwMode="auto">
          <a:xfrm>
            <a:off x="611188" y="3429000"/>
            <a:ext cx="7600950" cy="2016125"/>
            <a:chOff x="385" y="1979"/>
            <a:chExt cx="4788" cy="1270"/>
          </a:xfrm>
        </p:grpSpPr>
        <p:sp>
          <p:nvSpPr>
            <p:cNvPr id="79887" name="Text Box 14">
              <a:extLst>
                <a:ext uri="{FF2B5EF4-FFF2-40B4-BE49-F238E27FC236}">
                  <a16:creationId xmlns:a16="http://schemas.microsoft.com/office/drawing/2014/main" id="{8C6C59E8-88CA-5F5A-D5D5-268FD47EF4E6}"/>
                </a:ext>
              </a:extLst>
            </p:cNvPr>
            <p:cNvSpPr txBox="1">
              <a:spLocks noChangeArrowheads="1"/>
            </p:cNvSpPr>
            <p:nvPr/>
          </p:nvSpPr>
          <p:spPr bwMode="auto">
            <a:xfrm>
              <a:off x="385" y="2024"/>
              <a:ext cx="16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b="1" i="1">
                  <a:latin typeface="Symbol" panose="05050102010706020507" pitchFamily="18" charset="2"/>
                  <a:ea typeface="微软雅黑" panose="020B0503020204020204" pitchFamily="34" charset="-122"/>
                  <a:cs typeface="Times New Roman" panose="02020603050405020304" pitchFamily="18" charset="0"/>
                </a:rPr>
                <a:t>y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是混合态，</a:t>
              </a:r>
            </a:p>
          </p:txBody>
        </p:sp>
        <p:graphicFrame>
          <p:nvGraphicFramePr>
            <p:cNvPr id="79888" name="Object 5">
              <a:extLst>
                <a:ext uri="{FF2B5EF4-FFF2-40B4-BE49-F238E27FC236}">
                  <a16:creationId xmlns:a16="http://schemas.microsoft.com/office/drawing/2014/main" id="{A129E28E-E516-7B92-144E-0FCC7B113FA2}"/>
                </a:ext>
              </a:extLst>
            </p:cNvPr>
            <p:cNvGraphicFramePr>
              <a:graphicFrameLocks noChangeAspect="1"/>
            </p:cNvGraphicFramePr>
            <p:nvPr/>
          </p:nvGraphicFramePr>
          <p:xfrm>
            <a:off x="2063" y="1979"/>
            <a:ext cx="1225" cy="524"/>
          </p:xfrm>
          <a:graphic>
            <a:graphicData uri="http://schemas.openxmlformats.org/presentationml/2006/ole">
              <mc:AlternateContent xmlns:mc="http://schemas.openxmlformats.org/markup-compatibility/2006">
                <mc:Choice xmlns:v="urn:schemas-microsoft-com:vml" Requires="v">
                  <p:oleObj name="公式" r:id="rId8" imgW="799753" imgH="342751" progId="Equation.3">
                    <p:embed/>
                  </p:oleObj>
                </mc:Choice>
                <mc:Fallback>
                  <p:oleObj name="公式" r:id="rId8" imgW="799753" imgH="342751"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3" y="1979"/>
                          <a:ext cx="1225"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89" name="Text Box 16">
              <a:extLst>
                <a:ext uri="{FF2B5EF4-FFF2-40B4-BE49-F238E27FC236}">
                  <a16:creationId xmlns:a16="http://schemas.microsoft.com/office/drawing/2014/main" id="{FFF431F6-C07F-0251-5615-D6E807072ED4}"/>
                </a:ext>
              </a:extLst>
            </p:cNvPr>
            <p:cNvSpPr txBox="1">
              <a:spLocks noChangeArrowheads="1"/>
            </p:cNvSpPr>
            <p:nvPr/>
          </p:nvSpPr>
          <p:spPr bwMode="auto">
            <a:xfrm>
              <a:off x="385" y="2442"/>
              <a:ext cx="30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用每一个本征态共轭左乘后积分：</a:t>
              </a:r>
            </a:p>
          </p:txBody>
        </p:sp>
        <p:grpSp>
          <p:nvGrpSpPr>
            <p:cNvPr id="79890" name="Group 17">
              <a:extLst>
                <a:ext uri="{FF2B5EF4-FFF2-40B4-BE49-F238E27FC236}">
                  <a16:creationId xmlns:a16="http://schemas.microsoft.com/office/drawing/2014/main" id="{278A4F44-ACD7-EB25-8384-4244361B298F}"/>
                </a:ext>
              </a:extLst>
            </p:cNvPr>
            <p:cNvGrpSpPr>
              <a:grpSpLocks/>
            </p:cNvGrpSpPr>
            <p:nvPr/>
          </p:nvGrpSpPr>
          <p:grpSpPr bwMode="auto">
            <a:xfrm>
              <a:off x="454" y="2846"/>
              <a:ext cx="4719" cy="403"/>
              <a:chOff x="454" y="2846"/>
              <a:chExt cx="4719" cy="403"/>
            </a:xfrm>
          </p:grpSpPr>
          <p:graphicFrame>
            <p:nvGraphicFramePr>
              <p:cNvPr id="79891" name="Object 6">
                <a:extLst>
                  <a:ext uri="{FF2B5EF4-FFF2-40B4-BE49-F238E27FC236}">
                    <a16:creationId xmlns:a16="http://schemas.microsoft.com/office/drawing/2014/main" id="{A9D2B212-5F87-8BB0-2D6A-79A83288405F}"/>
                  </a:ext>
                </a:extLst>
              </p:cNvPr>
              <p:cNvGraphicFramePr>
                <a:graphicFrameLocks noChangeAspect="1"/>
              </p:cNvGraphicFramePr>
              <p:nvPr/>
            </p:nvGraphicFramePr>
            <p:xfrm>
              <a:off x="454" y="2846"/>
              <a:ext cx="2381" cy="403"/>
            </p:xfrm>
            <a:graphic>
              <a:graphicData uri="http://schemas.openxmlformats.org/presentationml/2006/ole">
                <mc:AlternateContent xmlns:mc="http://schemas.openxmlformats.org/markup-compatibility/2006">
                  <mc:Choice xmlns:v="urn:schemas-microsoft-com:vml" Requires="v">
                    <p:oleObj name="公式" r:id="rId10" imgW="1651000" imgH="279400" progId="Equation.3">
                      <p:embed/>
                    </p:oleObj>
                  </mc:Choice>
                  <mc:Fallback>
                    <p:oleObj name="公式" r:id="rId10" imgW="1651000" imgH="2794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 y="2846"/>
                            <a:ext cx="238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92" name="Text Box 19">
                <a:extLst>
                  <a:ext uri="{FF2B5EF4-FFF2-40B4-BE49-F238E27FC236}">
                    <a16:creationId xmlns:a16="http://schemas.microsoft.com/office/drawing/2014/main" id="{7C8BDF31-E200-F727-025E-446F5E869CBF}"/>
                  </a:ext>
                </a:extLst>
              </p:cNvPr>
              <p:cNvSpPr txBox="1">
                <a:spLocks noChangeArrowheads="1"/>
              </p:cNvSpPr>
              <p:nvPr/>
            </p:nvSpPr>
            <p:spPr bwMode="auto">
              <a:xfrm>
                <a:off x="3107" y="2931"/>
                <a:ext cx="20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本征态</a:t>
                </a:r>
                <a:r>
                  <a:rPr lang="en-US" altLang="zh-CN" sz="2400" b="1" i="1">
                    <a:solidFill>
                      <a:srgbClr val="0000FF"/>
                    </a:solidFill>
                    <a:latin typeface="Symbol" panose="05050102010706020507" pitchFamily="18" charset="2"/>
                    <a:ea typeface="微软雅黑" panose="020B0503020204020204" pitchFamily="34" charset="-122"/>
                    <a:cs typeface="Times New Roman" panose="02020603050405020304" pitchFamily="18" charset="0"/>
                  </a:rPr>
                  <a:t>y</a:t>
                </a:r>
                <a:r>
                  <a:rPr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的能量本征值</a:t>
                </a:r>
              </a:p>
            </p:txBody>
          </p:sp>
        </p:grpSp>
      </p:grpSp>
      <p:sp>
        <p:nvSpPr>
          <p:cNvPr id="1179668" name="Text Box 20">
            <a:extLst>
              <a:ext uri="{FF2B5EF4-FFF2-40B4-BE49-F238E27FC236}">
                <a16:creationId xmlns:a16="http://schemas.microsoft.com/office/drawing/2014/main" id="{9F96065C-1E9C-E4E9-8C8C-CFB5DCE75886}"/>
              </a:ext>
            </a:extLst>
          </p:cNvPr>
          <p:cNvSpPr txBox="1">
            <a:spLocks noChangeArrowheads="1"/>
          </p:cNvSpPr>
          <p:nvPr/>
        </p:nvSpPr>
        <p:spPr bwMode="auto">
          <a:xfrm>
            <a:off x="4921250" y="5716588"/>
            <a:ext cx="4017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本征态</a:t>
            </a:r>
            <a:r>
              <a:rPr lang="en-US" altLang="zh-CN" sz="2400" b="1" i="1">
                <a:solidFill>
                  <a:srgbClr val="0000FF"/>
                </a:solidFill>
                <a:latin typeface="Symbol" panose="05050102010706020507" pitchFamily="18" charset="2"/>
                <a:ea typeface="微软雅黑" panose="020B0503020204020204" pitchFamily="34" charset="-122"/>
                <a:cs typeface="Times New Roman" panose="02020603050405020304" pitchFamily="18" charset="0"/>
              </a:rPr>
              <a:t>y</a:t>
            </a:r>
            <a:r>
              <a:rPr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b="1" i="1">
                <a:solidFill>
                  <a:srgbClr val="0000FF"/>
                </a:solidFill>
                <a:latin typeface="Symbol" panose="05050102010706020507" pitchFamily="18" charset="2"/>
                <a:ea typeface="微软雅黑" panose="020B0503020204020204" pitchFamily="34" charset="-122"/>
                <a:cs typeface="Times New Roman" panose="02020603050405020304" pitchFamily="18" charset="0"/>
              </a:rPr>
              <a:t>y</a:t>
            </a:r>
            <a:r>
              <a:rPr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的相互作用能</a:t>
            </a:r>
          </a:p>
        </p:txBody>
      </p:sp>
      <p:sp>
        <p:nvSpPr>
          <p:cNvPr id="79886" name="灯片编号占位符 4">
            <a:extLst>
              <a:ext uri="{FF2B5EF4-FFF2-40B4-BE49-F238E27FC236}">
                <a16:creationId xmlns:a16="http://schemas.microsoft.com/office/drawing/2014/main" id="{4480FD02-A6B6-E196-285F-B03821159E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7192EA4-3B97-46CB-9570-2CBC84190188}" type="slidenum">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pPr>
                <a:spcBef>
                  <a:spcPct val="0"/>
                </a:spcBef>
                <a:buFontTx/>
                <a:buNone/>
              </a:pPr>
              <a:t>63</a:t>
            </a:fld>
            <a:endParaRPr lang="en-US" altLang="zh-CN" sz="12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7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179653"/>
                                        </p:tgtEl>
                                        <p:attrNameLst>
                                          <p:attrName>style.visibility</p:attrName>
                                        </p:attrNameLst>
                                      </p:cBhvr>
                                      <p:to>
                                        <p:strVal val="visible"/>
                                      </p:to>
                                    </p:set>
                                    <p:animEffect transition="in" filter="dissolve">
                                      <p:cBhvr>
                                        <p:cTn id="14" dur="500"/>
                                        <p:tgtEl>
                                          <p:spTgt spid="1179653"/>
                                        </p:tgtEl>
                                      </p:cBhvr>
                                    </p:animEffect>
                                  </p:childTnLst>
                                </p:cTn>
                              </p:par>
                              <p:par>
                                <p:cTn id="15" presetID="9" presetClass="entr" presetSubtype="0" fill="hold" nodeType="withEffect">
                                  <p:stCondLst>
                                    <p:cond delay="0"/>
                                  </p:stCondLst>
                                  <p:childTnLst>
                                    <p:set>
                                      <p:cBhvr>
                                        <p:cTn id="16" dur="1" fill="hold">
                                          <p:stCondLst>
                                            <p:cond delay="0"/>
                                          </p:stCondLst>
                                        </p:cTn>
                                        <p:tgtEl>
                                          <p:spTgt spid="1179654"/>
                                        </p:tgtEl>
                                        <p:attrNameLst>
                                          <p:attrName>style.visibility</p:attrName>
                                        </p:attrNameLst>
                                      </p:cBhvr>
                                      <p:to>
                                        <p:strVal val="visible"/>
                                      </p:to>
                                    </p:set>
                                    <p:animEffect transition="in" filter="dissolve">
                                      <p:cBhvr>
                                        <p:cTn id="17" dur="500"/>
                                        <p:tgtEl>
                                          <p:spTgt spid="1179654"/>
                                        </p:tgtEl>
                                      </p:cBhvr>
                                    </p:animEffect>
                                  </p:childTnLst>
                                </p:cTn>
                              </p:par>
                              <p:par>
                                <p:cTn id="18" presetID="9" presetClass="entr" presetSubtype="0" fill="hold" nodeType="withEffect">
                                  <p:stCondLst>
                                    <p:cond delay="0"/>
                                  </p:stCondLst>
                                  <p:childTnLst>
                                    <p:set>
                                      <p:cBhvr>
                                        <p:cTn id="19" dur="1" fill="hold">
                                          <p:stCondLst>
                                            <p:cond delay="0"/>
                                          </p:stCondLst>
                                        </p:cTn>
                                        <p:tgtEl>
                                          <p:spTgt spid="1179668"/>
                                        </p:tgtEl>
                                        <p:attrNameLst>
                                          <p:attrName>style.visibility</p:attrName>
                                        </p:attrNameLst>
                                      </p:cBhvr>
                                      <p:to>
                                        <p:strVal val="visible"/>
                                      </p:to>
                                    </p:set>
                                    <p:animEffect transition="in" filter="dissolve">
                                      <p:cBhvr>
                                        <p:cTn id="20" dur="500"/>
                                        <p:tgtEl>
                                          <p:spTgt spid="117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3" grpId="0" animBg="1"/>
      <p:bldP spid="117966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3">
            <a:extLst>
              <a:ext uri="{FF2B5EF4-FFF2-40B4-BE49-F238E27FC236}">
                <a16:creationId xmlns:a16="http://schemas.microsoft.com/office/drawing/2014/main" id="{EC83EF82-DA96-87AE-4F42-C279E93A0C98}"/>
              </a:ext>
            </a:extLst>
          </p:cNvPr>
          <p:cNvSpPr txBox="1">
            <a:spLocks noChangeArrowheads="1"/>
          </p:cNvSpPr>
          <p:nvPr/>
        </p:nvSpPr>
        <p:spPr bwMode="auto">
          <a:xfrm>
            <a:off x="623888" y="2341563"/>
            <a:ext cx="7705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两边左乘基态波函数 </a:t>
            </a:r>
            <a:r>
              <a:rPr lang="en-US" altLang="zh-CN" sz="2400" b="1" i="1" dirty="0" err="1">
                <a:latin typeface="Symbol" panose="05050102010706020507" pitchFamily="18" charset="2"/>
                <a:ea typeface="微软雅黑" panose="020B0503020204020204" pitchFamily="34" charset="-122"/>
                <a:cs typeface="Times New Roman" panose="02020603050405020304" pitchFamily="18" charset="0"/>
              </a:rPr>
              <a:t>y</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b="1" i="1" dirty="0" err="1">
                <a:latin typeface="Symbol" panose="05050102010706020507" pitchFamily="18" charset="2"/>
                <a:ea typeface="微软雅黑" panose="020B0503020204020204" pitchFamily="34" charset="-122"/>
                <a:cs typeface="Times New Roman" panose="02020603050405020304" pitchFamily="18" charset="0"/>
              </a:rPr>
              <a:t>y</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的共轭并积分，可得</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0899" name="Rectangle 2">
            <a:extLst>
              <a:ext uri="{FF2B5EF4-FFF2-40B4-BE49-F238E27FC236}">
                <a16:creationId xmlns:a16="http://schemas.microsoft.com/office/drawing/2014/main" id="{B8663166-2DAB-10CE-C977-36EFDAF2A4E7}"/>
              </a:ext>
            </a:extLst>
          </p:cNvPr>
          <p:cNvSpPr>
            <a:spLocks noRot="1" noChangeArrowheads="1"/>
          </p:cNvSpPr>
          <p:nvPr/>
        </p:nvSpPr>
        <p:spPr bwMode="auto">
          <a:xfrm>
            <a:off x="2771775" y="333375"/>
            <a:ext cx="3600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简并微扰计算</a:t>
            </a:r>
          </a:p>
        </p:txBody>
      </p:sp>
      <p:sp>
        <p:nvSpPr>
          <p:cNvPr id="80900" name="Rectangle 7">
            <a:extLst>
              <a:ext uri="{FF2B5EF4-FFF2-40B4-BE49-F238E27FC236}">
                <a16:creationId xmlns:a16="http://schemas.microsoft.com/office/drawing/2014/main" id="{F8968C55-28AB-C4B4-A98F-B20F31320A4A}"/>
              </a:ext>
            </a:extLst>
          </p:cNvPr>
          <p:cNvSpPr>
            <a:spLocks noChangeArrowheads="1"/>
          </p:cNvSpPr>
          <p:nvPr/>
        </p:nvSpPr>
        <p:spPr bwMode="auto">
          <a:xfrm>
            <a:off x="322263" y="4445000"/>
            <a:ext cx="8499475" cy="2116138"/>
          </a:xfrm>
          <a:prstGeom prst="rect">
            <a:avLst/>
          </a:prstGeom>
          <a:noFill/>
          <a:ln w="571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0901" name="Object 12">
            <a:extLst>
              <a:ext uri="{FF2B5EF4-FFF2-40B4-BE49-F238E27FC236}">
                <a16:creationId xmlns:a16="http://schemas.microsoft.com/office/drawing/2014/main" id="{0D09CD4B-D27C-CD81-AE29-2AA93ACD2237}"/>
              </a:ext>
            </a:extLst>
          </p:cNvPr>
          <p:cNvGraphicFramePr>
            <a:graphicFrameLocks noChangeAspect="1"/>
          </p:cNvGraphicFramePr>
          <p:nvPr>
            <p:extLst>
              <p:ext uri="{D42A27DB-BD31-4B8C-83A1-F6EECF244321}">
                <p14:modId xmlns:p14="http://schemas.microsoft.com/office/powerpoint/2010/main" val="2992480608"/>
              </p:ext>
            </p:extLst>
          </p:nvPr>
        </p:nvGraphicFramePr>
        <p:xfrm>
          <a:off x="608013" y="1423988"/>
          <a:ext cx="7929562" cy="733425"/>
        </p:xfrm>
        <a:graphic>
          <a:graphicData uri="http://schemas.openxmlformats.org/presentationml/2006/ole">
            <mc:AlternateContent xmlns:mc="http://schemas.openxmlformats.org/markup-compatibility/2006">
              <mc:Choice xmlns:v="urn:schemas-microsoft-com:vml" Requires="v">
                <p:oleObj name="Equation" r:id="rId2" imgW="3022560" imgH="279360" progId="Equation.DSMT4">
                  <p:embed/>
                </p:oleObj>
              </mc:Choice>
              <mc:Fallback>
                <p:oleObj name="Equation" r:id="rId2" imgW="3022560" imgH="279360" progId="Equation.DSMT4">
                  <p:embed/>
                  <p:pic>
                    <p:nvPicPr>
                      <p:cNvPr id="0" name="Object 12"/>
                      <p:cNvPicPr>
                        <a:picLocks noChangeAspect="1" noChangeArrowheads="1"/>
                      </p:cNvPicPr>
                      <p:nvPr/>
                    </p:nvPicPr>
                    <p:blipFill>
                      <a:blip r:embed="rId3"/>
                      <a:srcRect/>
                      <a:stretch>
                        <a:fillRect/>
                      </a:stretch>
                    </p:blipFill>
                    <p:spPr bwMode="auto">
                      <a:xfrm>
                        <a:off x="608013" y="1423988"/>
                        <a:ext cx="7929562" cy="7334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2" name="Object 14">
            <a:extLst>
              <a:ext uri="{FF2B5EF4-FFF2-40B4-BE49-F238E27FC236}">
                <a16:creationId xmlns:a16="http://schemas.microsoft.com/office/drawing/2014/main" id="{C4D90609-E882-A153-D640-A91F2C4B5934}"/>
              </a:ext>
            </a:extLst>
          </p:cNvPr>
          <p:cNvGraphicFramePr>
            <a:graphicFrameLocks noChangeAspect="1"/>
          </p:cNvGraphicFramePr>
          <p:nvPr>
            <p:extLst>
              <p:ext uri="{D42A27DB-BD31-4B8C-83A1-F6EECF244321}">
                <p14:modId xmlns:p14="http://schemas.microsoft.com/office/powerpoint/2010/main" val="637296996"/>
              </p:ext>
            </p:extLst>
          </p:nvPr>
        </p:nvGraphicFramePr>
        <p:xfrm>
          <a:off x="2841625" y="2794000"/>
          <a:ext cx="3459163" cy="1600200"/>
        </p:xfrm>
        <a:graphic>
          <a:graphicData uri="http://schemas.openxmlformats.org/presentationml/2006/ole">
            <mc:AlternateContent xmlns:mc="http://schemas.openxmlformats.org/markup-compatibility/2006">
              <mc:Choice xmlns:v="urn:schemas-microsoft-com:vml" Requires="v">
                <p:oleObj name="Equation" r:id="rId4" imgW="1320480" imgH="609480" progId="Equation.DSMT4">
                  <p:embed/>
                </p:oleObj>
              </mc:Choice>
              <mc:Fallback>
                <p:oleObj name="Equation" r:id="rId4" imgW="1320480" imgH="609480" progId="Equation.DSMT4">
                  <p:embed/>
                  <p:pic>
                    <p:nvPicPr>
                      <p:cNvPr id="0" name="Object 14"/>
                      <p:cNvPicPr>
                        <a:picLocks noChangeAspect="1" noChangeArrowheads="1"/>
                      </p:cNvPicPr>
                      <p:nvPr/>
                    </p:nvPicPr>
                    <p:blipFill>
                      <a:blip r:embed="rId5"/>
                      <a:srcRect/>
                      <a:stretch>
                        <a:fillRect/>
                      </a:stretch>
                    </p:blipFill>
                    <p:spPr bwMode="auto">
                      <a:xfrm>
                        <a:off x="2841625" y="2794000"/>
                        <a:ext cx="34591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3" name="Rectangle 14">
            <a:extLst>
              <a:ext uri="{FF2B5EF4-FFF2-40B4-BE49-F238E27FC236}">
                <a16:creationId xmlns:a16="http://schemas.microsoft.com/office/drawing/2014/main" id="{4BC46BCD-0928-D24B-DC8E-DA67507A89A0}"/>
              </a:ext>
            </a:extLst>
          </p:cNvPr>
          <p:cNvSpPr>
            <a:spLocks noChangeArrowheads="1"/>
          </p:cNvSpPr>
          <p:nvPr/>
        </p:nvSpPr>
        <p:spPr bwMode="auto">
          <a:xfrm>
            <a:off x="0" y="30924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0904" name="Object 4">
            <a:extLst>
              <a:ext uri="{FF2B5EF4-FFF2-40B4-BE49-F238E27FC236}">
                <a16:creationId xmlns:a16="http://schemas.microsoft.com/office/drawing/2014/main" id="{522CE2DB-C8EC-6C95-1F24-F7696CD30C29}"/>
              </a:ext>
            </a:extLst>
          </p:cNvPr>
          <p:cNvGraphicFramePr>
            <a:graphicFrameLocks noChangeAspect="1"/>
          </p:cNvGraphicFramePr>
          <p:nvPr/>
        </p:nvGraphicFramePr>
        <p:xfrm>
          <a:off x="496888" y="4527550"/>
          <a:ext cx="3429000" cy="609600"/>
        </p:xfrm>
        <a:graphic>
          <a:graphicData uri="http://schemas.openxmlformats.org/presentationml/2006/ole">
            <mc:AlternateContent xmlns:mc="http://schemas.openxmlformats.org/markup-compatibility/2006">
              <mc:Choice xmlns:v="urn:schemas-microsoft-com:vml" Requires="v">
                <p:oleObj name="公式" r:id="rId6" imgW="1714500" imgH="304800" progId="Equation.3">
                  <p:embed/>
                </p:oleObj>
              </mc:Choice>
              <mc:Fallback>
                <p:oleObj name="公式" r:id="rId6" imgW="1714500" imgH="304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888" y="4527550"/>
                        <a:ext cx="3429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5" name="Rectangle 16">
            <a:extLst>
              <a:ext uri="{FF2B5EF4-FFF2-40B4-BE49-F238E27FC236}">
                <a16:creationId xmlns:a16="http://schemas.microsoft.com/office/drawing/2014/main" id="{374DA30B-8085-2140-E19B-A64DA125D9A9}"/>
              </a:ext>
            </a:extLst>
          </p:cNvPr>
          <p:cNvSpPr>
            <a:spLocks noChangeArrowheads="1"/>
          </p:cNvSpPr>
          <p:nvPr/>
        </p:nvSpPr>
        <p:spPr bwMode="auto">
          <a:xfrm>
            <a:off x="0" y="30924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0906" name="Object 5">
            <a:extLst>
              <a:ext uri="{FF2B5EF4-FFF2-40B4-BE49-F238E27FC236}">
                <a16:creationId xmlns:a16="http://schemas.microsoft.com/office/drawing/2014/main" id="{AEE278E7-55B5-2421-0EDE-065D5874E758}"/>
              </a:ext>
            </a:extLst>
          </p:cNvPr>
          <p:cNvGraphicFramePr>
            <a:graphicFrameLocks noChangeAspect="1"/>
          </p:cNvGraphicFramePr>
          <p:nvPr/>
        </p:nvGraphicFramePr>
        <p:xfrm>
          <a:off x="468313" y="5213350"/>
          <a:ext cx="3486150" cy="609600"/>
        </p:xfrm>
        <a:graphic>
          <a:graphicData uri="http://schemas.openxmlformats.org/presentationml/2006/ole">
            <mc:AlternateContent xmlns:mc="http://schemas.openxmlformats.org/markup-compatibility/2006">
              <mc:Choice xmlns:v="urn:schemas-microsoft-com:vml" Requires="v">
                <p:oleObj name="公式" r:id="rId8" imgW="1739900" imgH="304800" progId="Equation.3">
                  <p:embed/>
                </p:oleObj>
              </mc:Choice>
              <mc:Fallback>
                <p:oleObj name="公式" r:id="rId8" imgW="1739900" imgH="3048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5213350"/>
                        <a:ext cx="3486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7" name="Rectangle 18">
            <a:extLst>
              <a:ext uri="{FF2B5EF4-FFF2-40B4-BE49-F238E27FC236}">
                <a16:creationId xmlns:a16="http://schemas.microsoft.com/office/drawing/2014/main" id="{38AA5CA8-7309-64DF-F226-7ED3B9EC602C}"/>
              </a:ext>
            </a:extLst>
          </p:cNvPr>
          <p:cNvSpPr>
            <a:spLocks noChangeArrowheads="1"/>
          </p:cNvSpPr>
          <p:nvPr/>
        </p:nvSpPr>
        <p:spPr bwMode="auto">
          <a:xfrm>
            <a:off x="0" y="30924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0908" name="Object 6">
            <a:extLst>
              <a:ext uri="{FF2B5EF4-FFF2-40B4-BE49-F238E27FC236}">
                <a16:creationId xmlns:a16="http://schemas.microsoft.com/office/drawing/2014/main" id="{316FAE50-1F29-340F-940F-A8E8DB7D6110}"/>
              </a:ext>
            </a:extLst>
          </p:cNvPr>
          <p:cNvGraphicFramePr>
            <a:graphicFrameLocks noChangeAspect="1"/>
          </p:cNvGraphicFramePr>
          <p:nvPr/>
        </p:nvGraphicFramePr>
        <p:xfrm>
          <a:off x="4429125" y="4527550"/>
          <a:ext cx="4324350" cy="609600"/>
        </p:xfrm>
        <a:graphic>
          <a:graphicData uri="http://schemas.openxmlformats.org/presentationml/2006/ole">
            <mc:AlternateContent xmlns:mc="http://schemas.openxmlformats.org/markup-compatibility/2006">
              <mc:Choice xmlns:v="urn:schemas-microsoft-com:vml" Requires="v">
                <p:oleObj name="公式" r:id="rId10" imgW="2159000" imgH="304800" progId="Equation.3">
                  <p:embed/>
                </p:oleObj>
              </mc:Choice>
              <mc:Fallback>
                <p:oleObj name="公式" r:id="rId10" imgW="2159000" imgH="3048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9125" y="4527550"/>
                        <a:ext cx="4324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9" name="Object 7">
            <a:extLst>
              <a:ext uri="{FF2B5EF4-FFF2-40B4-BE49-F238E27FC236}">
                <a16:creationId xmlns:a16="http://schemas.microsoft.com/office/drawing/2014/main" id="{B2628DF9-8278-36BB-9CD8-D006A895E984}"/>
              </a:ext>
            </a:extLst>
          </p:cNvPr>
          <p:cNvGraphicFramePr>
            <a:graphicFrameLocks noChangeAspect="1"/>
          </p:cNvGraphicFramePr>
          <p:nvPr/>
        </p:nvGraphicFramePr>
        <p:xfrm>
          <a:off x="4429125" y="5213350"/>
          <a:ext cx="2381250" cy="609600"/>
        </p:xfrm>
        <a:graphic>
          <a:graphicData uri="http://schemas.openxmlformats.org/presentationml/2006/ole">
            <mc:AlternateContent xmlns:mc="http://schemas.openxmlformats.org/markup-compatibility/2006">
              <mc:Choice xmlns:v="urn:schemas-microsoft-com:vml" Requires="v">
                <p:oleObj name="公式" r:id="rId12" imgW="1193800" imgH="304800" progId="Equation.3">
                  <p:embed/>
                </p:oleObj>
              </mc:Choice>
              <mc:Fallback>
                <p:oleObj name="公式" r:id="rId12" imgW="1193800" imgH="3048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9125" y="5213350"/>
                        <a:ext cx="23812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10" name="Object 8">
            <a:extLst>
              <a:ext uri="{FF2B5EF4-FFF2-40B4-BE49-F238E27FC236}">
                <a16:creationId xmlns:a16="http://schemas.microsoft.com/office/drawing/2014/main" id="{929E6586-3F93-90A2-F8D6-D155C5DA7C88}"/>
              </a:ext>
            </a:extLst>
          </p:cNvPr>
          <p:cNvGraphicFramePr>
            <a:graphicFrameLocks noChangeAspect="1"/>
          </p:cNvGraphicFramePr>
          <p:nvPr/>
        </p:nvGraphicFramePr>
        <p:xfrm>
          <a:off x="4418013" y="5905500"/>
          <a:ext cx="2405062" cy="609600"/>
        </p:xfrm>
        <a:graphic>
          <a:graphicData uri="http://schemas.openxmlformats.org/presentationml/2006/ole">
            <mc:AlternateContent xmlns:mc="http://schemas.openxmlformats.org/markup-compatibility/2006">
              <mc:Choice xmlns:v="urn:schemas-microsoft-com:vml" Requires="v">
                <p:oleObj name="公式" r:id="rId14" imgW="1205977" imgH="304668" progId="Equation.3">
                  <p:embed/>
                </p:oleObj>
              </mc:Choice>
              <mc:Fallback>
                <p:oleObj name="公式" r:id="rId14" imgW="1205977" imgH="304668"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18013" y="5905500"/>
                        <a:ext cx="2405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11" name="灯片编号占位符 3">
            <a:extLst>
              <a:ext uri="{FF2B5EF4-FFF2-40B4-BE49-F238E27FC236}">
                <a16:creationId xmlns:a16="http://schemas.microsoft.com/office/drawing/2014/main" id="{06E66DCE-0AB8-58EA-9B51-5C113A4784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761E431-776D-4948-ABFE-DD503CDBFE69}"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B2B8B592-CE5D-1B9A-EEB9-B2D71BF5BC91}"/>
              </a:ext>
            </a:extLst>
          </p:cNvPr>
          <p:cNvSpPr>
            <a:spLocks noGrp="1" noRot="1"/>
          </p:cNvSpPr>
          <p:nvPr>
            <p:ph type="body" idx="4294967295"/>
          </p:nvPr>
        </p:nvSpPr>
        <p:spPr>
          <a:solidFill>
            <a:srgbClr val="FFFFFF"/>
          </a:solidFill>
        </p:spPr>
        <p:txBody>
          <a:bodyPr/>
          <a:lstStyle/>
          <a:p>
            <a:r>
              <a:rPr lang="en-US" altLang="zh-CN" b="1"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有解条件：</a:t>
            </a:r>
          </a:p>
          <a:p>
            <a:pPr>
              <a:buFont typeface="Wingdings" panose="05000000000000000000" pitchFamily="2" charset="2"/>
              <a:buNone/>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1923" name="Object 4">
            <a:extLst>
              <a:ext uri="{FF2B5EF4-FFF2-40B4-BE49-F238E27FC236}">
                <a16:creationId xmlns:a16="http://schemas.microsoft.com/office/drawing/2014/main" id="{47462356-F8B0-60C2-A734-4756BEF9AA44}"/>
              </a:ext>
            </a:extLst>
          </p:cNvPr>
          <p:cNvGraphicFramePr>
            <a:graphicFrameLocks noChangeAspect="1"/>
          </p:cNvGraphicFramePr>
          <p:nvPr/>
        </p:nvGraphicFramePr>
        <p:xfrm>
          <a:off x="3563938" y="1628775"/>
          <a:ext cx="3455987" cy="1268413"/>
        </p:xfrm>
        <a:graphic>
          <a:graphicData uri="http://schemas.openxmlformats.org/presentationml/2006/ole">
            <mc:AlternateContent xmlns:mc="http://schemas.openxmlformats.org/markup-compatibility/2006">
              <mc:Choice xmlns:v="urn:schemas-microsoft-com:vml" Requires="v">
                <p:oleObj name="公式" r:id="rId2" imgW="1320227" imgH="482391" progId="Equation.3">
                  <p:embed/>
                </p:oleObj>
              </mc:Choice>
              <mc:Fallback>
                <p:oleObj name="公式" r:id="rId2" imgW="1320227" imgH="482391"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1628775"/>
                        <a:ext cx="3455987"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4" name="Object 6">
            <a:extLst>
              <a:ext uri="{FF2B5EF4-FFF2-40B4-BE49-F238E27FC236}">
                <a16:creationId xmlns:a16="http://schemas.microsoft.com/office/drawing/2014/main" id="{1A7F8C88-9349-26C5-EF06-C9D466C00E80}"/>
              </a:ext>
            </a:extLst>
          </p:cNvPr>
          <p:cNvGraphicFramePr>
            <a:graphicFrameLocks noChangeAspect="1"/>
          </p:cNvGraphicFramePr>
          <p:nvPr/>
        </p:nvGraphicFramePr>
        <p:xfrm>
          <a:off x="2338388" y="3429000"/>
          <a:ext cx="4467225" cy="731838"/>
        </p:xfrm>
        <a:graphic>
          <a:graphicData uri="http://schemas.openxmlformats.org/presentationml/2006/ole">
            <mc:AlternateContent xmlns:mc="http://schemas.openxmlformats.org/markup-compatibility/2006">
              <mc:Choice xmlns:v="urn:schemas-microsoft-com:vml" Requires="v">
                <p:oleObj name="公式" r:id="rId4" imgW="1689100" imgH="279400" progId="Equation.3">
                  <p:embed/>
                </p:oleObj>
              </mc:Choice>
              <mc:Fallback>
                <p:oleObj name="公式" r:id="rId4" imgW="1689100" imgH="279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8388" y="3429000"/>
                        <a:ext cx="44672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5" name="Object 8">
            <a:extLst>
              <a:ext uri="{FF2B5EF4-FFF2-40B4-BE49-F238E27FC236}">
                <a16:creationId xmlns:a16="http://schemas.microsoft.com/office/drawing/2014/main" id="{4CD2D5DD-A97E-1CB0-E9F2-DBA29C4BD1EF}"/>
              </a:ext>
            </a:extLst>
          </p:cNvPr>
          <p:cNvGraphicFramePr>
            <a:graphicFrameLocks noChangeAspect="1"/>
          </p:cNvGraphicFramePr>
          <p:nvPr>
            <p:extLst>
              <p:ext uri="{D42A27DB-BD31-4B8C-83A1-F6EECF244321}">
                <p14:modId xmlns:p14="http://schemas.microsoft.com/office/powerpoint/2010/main" val="248622636"/>
              </p:ext>
            </p:extLst>
          </p:nvPr>
        </p:nvGraphicFramePr>
        <p:xfrm>
          <a:off x="939800" y="4362450"/>
          <a:ext cx="7267575" cy="1503363"/>
        </p:xfrm>
        <a:graphic>
          <a:graphicData uri="http://schemas.openxmlformats.org/presentationml/2006/ole">
            <mc:AlternateContent xmlns:mc="http://schemas.openxmlformats.org/markup-compatibility/2006">
              <mc:Choice xmlns:v="urn:schemas-microsoft-com:vml" Requires="v">
                <p:oleObj name="Equation" r:id="rId6" imgW="2717640" imgH="558720" progId="Equation.DSMT4">
                  <p:embed/>
                </p:oleObj>
              </mc:Choice>
              <mc:Fallback>
                <p:oleObj name="Equation" r:id="rId6" imgW="2717640" imgH="558720" progId="Equation.DSMT4">
                  <p:embed/>
                  <p:pic>
                    <p:nvPicPr>
                      <p:cNvPr id="0" name="Object 8"/>
                      <p:cNvPicPr>
                        <a:picLocks noChangeAspect="1" noChangeArrowheads="1"/>
                      </p:cNvPicPr>
                      <p:nvPr/>
                    </p:nvPicPr>
                    <p:blipFill>
                      <a:blip r:embed="rId7"/>
                      <a:srcRect/>
                      <a:stretch>
                        <a:fillRect/>
                      </a:stretch>
                    </p:blipFill>
                    <p:spPr bwMode="auto">
                      <a:xfrm>
                        <a:off x="939800" y="4362450"/>
                        <a:ext cx="7267575" cy="1503363"/>
                      </a:xfrm>
                      <a:prstGeom prst="rect">
                        <a:avLst/>
                      </a:prstGeom>
                      <a:solidFill>
                        <a:srgbClr val="FFFFCC"/>
                      </a:solidFill>
                      <a:ln>
                        <a:noFill/>
                      </a:ln>
                    </p:spPr>
                  </p:pic>
                </p:oleObj>
              </mc:Fallback>
            </mc:AlternateContent>
          </a:graphicData>
        </a:graphic>
      </p:graphicFrame>
      <p:sp>
        <p:nvSpPr>
          <p:cNvPr id="81926" name="Rectangle 2">
            <a:extLst>
              <a:ext uri="{FF2B5EF4-FFF2-40B4-BE49-F238E27FC236}">
                <a16:creationId xmlns:a16="http://schemas.microsoft.com/office/drawing/2014/main" id="{A149C8F7-DF02-199A-CC5C-E4113C017017}"/>
              </a:ext>
            </a:extLst>
          </p:cNvPr>
          <p:cNvSpPr>
            <a:spLocks noRot="1" noChangeArrowheads="1"/>
          </p:cNvSpPr>
          <p:nvPr/>
        </p:nvSpPr>
        <p:spPr bwMode="auto">
          <a:xfrm>
            <a:off x="2771775" y="414338"/>
            <a:ext cx="3600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简并微扰计算</a:t>
            </a:r>
          </a:p>
        </p:txBody>
      </p:sp>
      <p:sp>
        <p:nvSpPr>
          <p:cNvPr id="81927" name="灯片编号占位符 3">
            <a:extLst>
              <a:ext uri="{FF2B5EF4-FFF2-40B4-BE49-F238E27FC236}">
                <a16:creationId xmlns:a16="http://schemas.microsoft.com/office/drawing/2014/main" id="{BAB35897-9D49-8BE9-D283-287B4744F2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3F88B65-0FB9-499A-9C6B-393DFD468B6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6">
            <a:extLst>
              <a:ext uri="{FF2B5EF4-FFF2-40B4-BE49-F238E27FC236}">
                <a16:creationId xmlns:a16="http://schemas.microsoft.com/office/drawing/2014/main" id="{A18BB1A8-ED7C-D7FB-B7A3-B0BF47892BDE}"/>
              </a:ext>
            </a:extLst>
          </p:cNvPr>
          <p:cNvSpPr>
            <a:spLocks noChangeArrowheads="1"/>
          </p:cNvSpPr>
          <p:nvPr/>
        </p:nvSpPr>
        <p:spPr bwMode="auto">
          <a:xfrm>
            <a:off x="2916238" y="6308725"/>
            <a:ext cx="2087562" cy="549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947" name="Rectangle 2">
            <a:extLst>
              <a:ext uri="{FF2B5EF4-FFF2-40B4-BE49-F238E27FC236}">
                <a16:creationId xmlns:a16="http://schemas.microsoft.com/office/drawing/2014/main" id="{EC631951-28F3-19BC-59AE-5F89D488C9D2}"/>
              </a:ext>
            </a:extLst>
          </p:cNvPr>
          <p:cNvSpPr>
            <a:spLocks noRot="1" noChangeArrowheads="1"/>
          </p:cNvSpPr>
          <p:nvPr/>
        </p:nvSpPr>
        <p:spPr bwMode="auto">
          <a:xfrm>
            <a:off x="2771775" y="333375"/>
            <a:ext cx="3600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简并微扰计算</a:t>
            </a:r>
          </a:p>
        </p:txBody>
      </p:sp>
      <p:graphicFrame>
        <p:nvGraphicFramePr>
          <p:cNvPr id="82948" name="Object 8">
            <a:extLst>
              <a:ext uri="{FF2B5EF4-FFF2-40B4-BE49-F238E27FC236}">
                <a16:creationId xmlns:a16="http://schemas.microsoft.com/office/drawing/2014/main" id="{19BF397E-E32F-6988-0EC9-6663A0C21B3B}"/>
              </a:ext>
            </a:extLst>
          </p:cNvPr>
          <p:cNvGraphicFramePr>
            <a:graphicFrameLocks noChangeAspect="1"/>
          </p:cNvGraphicFramePr>
          <p:nvPr>
            <p:extLst>
              <p:ext uri="{D42A27DB-BD31-4B8C-83A1-F6EECF244321}">
                <p14:modId xmlns:p14="http://schemas.microsoft.com/office/powerpoint/2010/main" val="3236857194"/>
              </p:ext>
            </p:extLst>
          </p:nvPr>
        </p:nvGraphicFramePr>
        <p:xfrm>
          <a:off x="938213" y="1192213"/>
          <a:ext cx="7267575" cy="1503362"/>
        </p:xfrm>
        <a:graphic>
          <a:graphicData uri="http://schemas.openxmlformats.org/presentationml/2006/ole">
            <mc:AlternateContent xmlns:mc="http://schemas.openxmlformats.org/markup-compatibility/2006">
              <mc:Choice xmlns:v="urn:schemas-microsoft-com:vml" Requires="v">
                <p:oleObj name="Equation" r:id="rId2" imgW="2717640" imgH="558720" progId="Equation.DSMT4">
                  <p:embed/>
                </p:oleObj>
              </mc:Choice>
              <mc:Fallback>
                <p:oleObj name="Equation" r:id="rId2" imgW="2717640" imgH="558720" progId="Equation.DSMT4">
                  <p:embed/>
                  <p:pic>
                    <p:nvPicPr>
                      <p:cNvPr id="0" name="Object 8"/>
                      <p:cNvPicPr>
                        <a:picLocks noChangeAspect="1" noChangeArrowheads="1"/>
                      </p:cNvPicPr>
                      <p:nvPr/>
                    </p:nvPicPr>
                    <p:blipFill>
                      <a:blip r:embed="rId3"/>
                      <a:srcRect/>
                      <a:stretch>
                        <a:fillRect/>
                      </a:stretch>
                    </p:blipFill>
                    <p:spPr bwMode="auto">
                      <a:xfrm>
                        <a:off x="938213" y="1192213"/>
                        <a:ext cx="7267575" cy="15033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1778" name="Object 4">
            <a:extLst>
              <a:ext uri="{FF2B5EF4-FFF2-40B4-BE49-F238E27FC236}">
                <a16:creationId xmlns:a16="http://schemas.microsoft.com/office/drawing/2014/main" id="{97F7CF46-7141-FFD9-DC73-5136C624A82A}"/>
              </a:ext>
            </a:extLst>
          </p:cNvPr>
          <p:cNvGraphicFramePr>
            <a:graphicFrameLocks noChangeAspect="1"/>
          </p:cNvGraphicFramePr>
          <p:nvPr/>
        </p:nvGraphicFramePr>
        <p:xfrm>
          <a:off x="971550" y="2601913"/>
          <a:ext cx="2614613" cy="636587"/>
        </p:xfrm>
        <a:graphic>
          <a:graphicData uri="http://schemas.openxmlformats.org/presentationml/2006/ole">
            <mc:AlternateContent xmlns:mc="http://schemas.openxmlformats.org/markup-compatibility/2006">
              <mc:Choice xmlns:v="urn:schemas-microsoft-com:vml" Requires="v">
                <p:oleObj name="公式" r:id="rId4" imgW="1040948" imgH="253890" progId="Equation.3">
                  <p:embed/>
                </p:oleObj>
              </mc:Choice>
              <mc:Fallback>
                <p:oleObj name="公式" r:id="rId4" imgW="1040948" imgH="25389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601913"/>
                        <a:ext cx="2614613"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1779" name="Object 6">
            <a:extLst>
              <a:ext uri="{FF2B5EF4-FFF2-40B4-BE49-F238E27FC236}">
                <a16:creationId xmlns:a16="http://schemas.microsoft.com/office/drawing/2014/main" id="{BACA465D-D1B0-B4C3-5DB8-F6ACDCF8EE2D}"/>
              </a:ext>
            </a:extLst>
          </p:cNvPr>
          <p:cNvGraphicFramePr>
            <a:graphicFrameLocks noChangeAspect="1"/>
          </p:cNvGraphicFramePr>
          <p:nvPr/>
        </p:nvGraphicFramePr>
        <p:xfrm>
          <a:off x="974725" y="3162300"/>
          <a:ext cx="2628900" cy="1412875"/>
        </p:xfrm>
        <a:graphic>
          <a:graphicData uri="http://schemas.openxmlformats.org/presentationml/2006/ole">
            <mc:AlternateContent xmlns:mc="http://schemas.openxmlformats.org/markup-compatibility/2006">
              <mc:Choice xmlns:v="urn:schemas-microsoft-com:vml" Requires="v">
                <p:oleObj name="公式" r:id="rId6" imgW="939800" imgH="508000" progId="Equation.3">
                  <p:embed/>
                </p:oleObj>
              </mc:Choice>
              <mc:Fallback>
                <p:oleObj name="公式" r:id="rId6" imgW="939800" imgH="5080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4725" y="3162300"/>
                        <a:ext cx="26289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1781" name="Object 5">
            <a:extLst>
              <a:ext uri="{FF2B5EF4-FFF2-40B4-BE49-F238E27FC236}">
                <a16:creationId xmlns:a16="http://schemas.microsoft.com/office/drawing/2014/main" id="{89405862-00DA-DB53-FCBA-6C0376279B4F}"/>
              </a:ext>
            </a:extLst>
          </p:cNvPr>
          <p:cNvGraphicFramePr>
            <a:graphicFrameLocks noChangeAspect="1"/>
          </p:cNvGraphicFramePr>
          <p:nvPr/>
        </p:nvGraphicFramePr>
        <p:xfrm>
          <a:off x="4932363" y="2565400"/>
          <a:ext cx="3571875" cy="4221163"/>
        </p:xfrm>
        <a:graphic>
          <a:graphicData uri="http://schemas.openxmlformats.org/presentationml/2006/ole">
            <mc:AlternateContent xmlns:mc="http://schemas.openxmlformats.org/markup-compatibility/2006">
              <mc:Choice xmlns:v="urn:schemas-microsoft-com:vml" Requires="v">
                <p:oleObj name="Image" r:id="rId8" imgW="1783084" imgH="2105994" progId="Photoshop.Image.7">
                  <p:embed/>
                </p:oleObj>
              </mc:Choice>
              <mc:Fallback>
                <p:oleObj name="Image" r:id="rId8" imgW="1783084" imgH="2105994" progId="Photoshop.Image.7">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2363" y="2565400"/>
                        <a:ext cx="3571875"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4">
            <a:extLst>
              <a:ext uri="{FF2B5EF4-FFF2-40B4-BE49-F238E27FC236}">
                <a16:creationId xmlns:a16="http://schemas.microsoft.com/office/drawing/2014/main" id="{B18FA200-D268-7EC6-AA7F-356F3C4095F6}"/>
              </a:ext>
            </a:extLst>
          </p:cNvPr>
          <p:cNvGrpSpPr>
            <a:grpSpLocks/>
          </p:cNvGrpSpPr>
          <p:nvPr/>
        </p:nvGrpSpPr>
        <p:grpSpPr bwMode="auto">
          <a:xfrm>
            <a:off x="4787900" y="4424363"/>
            <a:ext cx="3384550" cy="531812"/>
            <a:chOff x="3016" y="2787"/>
            <a:chExt cx="2132" cy="335"/>
          </a:xfrm>
        </p:grpSpPr>
        <p:graphicFrame>
          <p:nvGraphicFramePr>
            <p:cNvPr id="82972" name="Object 10">
              <a:extLst>
                <a:ext uri="{FF2B5EF4-FFF2-40B4-BE49-F238E27FC236}">
                  <a16:creationId xmlns:a16="http://schemas.microsoft.com/office/drawing/2014/main" id="{3D71A39B-BDDA-EFB7-A85E-9059875EE89C}"/>
                </a:ext>
              </a:extLst>
            </p:cNvPr>
            <p:cNvGraphicFramePr>
              <a:graphicFrameLocks noChangeAspect="1"/>
            </p:cNvGraphicFramePr>
            <p:nvPr/>
          </p:nvGraphicFramePr>
          <p:xfrm>
            <a:off x="3016" y="2787"/>
            <a:ext cx="269" cy="335"/>
          </p:xfrm>
          <a:graphic>
            <a:graphicData uri="http://schemas.openxmlformats.org/presentationml/2006/ole">
              <mc:AlternateContent xmlns:mc="http://schemas.openxmlformats.org/markup-compatibility/2006">
                <mc:Choice xmlns:v="urn:schemas-microsoft-com:vml" Requires="v">
                  <p:oleObj name="公式" r:id="rId10" imgW="203024" imgH="253780" progId="Equation.3">
                    <p:embed/>
                  </p:oleObj>
                </mc:Choice>
                <mc:Fallback>
                  <p:oleObj name="公式" r:id="rId10" imgW="203024" imgH="25378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6" y="2787"/>
                          <a:ext cx="269"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73" name="Oval 27">
              <a:extLst>
                <a:ext uri="{FF2B5EF4-FFF2-40B4-BE49-F238E27FC236}">
                  <a16:creationId xmlns:a16="http://schemas.microsoft.com/office/drawing/2014/main" id="{BD565167-2010-204F-E8EF-520B4FB84A74}"/>
                </a:ext>
              </a:extLst>
            </p:cNvPr>
            <p:cNvSpPr>
              <a:spLocks noChangeArrowheads="1"/>
            </p:cNvSpPr>
            <p:nvPr/>
          </p:nvSpPr>
          <p:spPr bwMode="auto">
            <a:xfrm>
              <a:off x="3443" y="2886"/>
              <a:ext cx="90" cy="9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974" name="Oval 28">
              <a:extLst>
                <a:ext uri="{FF2B5EF4-FFF2-40B4-BE49-F238E27FC236}">
                  <a16:creationId xmlns:a16="http://schemas.microsoft.com/office/drawing/2014/main" id="{7BFD941C-EA6F-2E56-3DD7-6A1CDDB13FD0}"/>
                </a:ext>
              </a:extLst>
            </p:cNvPr>
            <p:cNvSpPr>
              <a:spLocks noChangeArrowheads="1"/>
            </p:cNvSpPr>
            <p:nvPr/>
          </p:nvSpPr>
          <p:spPr bwMode="auto">
            <a:xfrm>
              <a:off x="4849" y="2894"/>
              <a:ext cx="90" cy="9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975" name="Line 29">
              <a:extLst>
                <a:ext uri="{FF2B5EF4-FFF2-40B4-BE49-F238E27FC236}">
                  <a16:creationId xmlns:a16="http://schemas.microsoft.com/office/drawing/2014/main" id="{E8DC6F24-1C4E-D15E-CEBC-8AD1D42429B2}"/>
                </a:ext>
              </a:extLst>
            </p:cNvPr>
            <p:cNvSpPr>
              <a:spLocks noChangeShapeType="1"/>
            </p:cNvSpPr>
            <p:nvPr/>
          </p:nvSpPr>
          <p:spPr bwMode="auto">
            <a:xfrm>
              <a:off x="3288" y="2940"/>
              <a:ext cx="1860" cy="0"/>
            </a:xfrm>
            <a:prstGeom prst="line">
              <a:avLst/>
            </a:prstGeom>
            <a:noFill/>
            <a:ln w="28575">
              <a:solidFill>
                <a:srgbClr val="CC0000"/>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3" name="Group 36">
            <a:extLst>
              <a:ext uri="{FF2B5EF4-FFF2-40B4-BE49-F238E27FC236}">
                <a16:creationId xmlns:a16="http://schemas.microsoft.com/office/drawing/2014/main" id="{70F6EEB4-63CA-33B5-5C13-601C485BC945}"/>
              </a:ext>
            </a:extLst>
          </p:cNvPr>
          <p:cNvGrpSpPr>
            <a:grpSpLocks/>
          </p:cNvGrpSpPr>
          <p:nvPr/>
        </p:nvGrpSpPr>
        <p:grpSpPr bwMode="auto">
          <a:xfrm>
            <a:off x="4787900" y="3887788"/>
            <a:ext cx="3384550" cy="477837"/>
            <a:chOff x="3016" y="2449"/>
            <a:chExt cx="2132" cy="301"/>
          </a:xfrm>
        </p:grpSpPr>
        <p:graphicFrame>
          <p:nvGraphicFramePr>
            <p:cNvPr id="82968" name="Object 9">
              <a:extLst>
                <a:ext uri="{FF2B5EF4-FFF2-40B4-BE49-F238E27FC236}">
                  <a16:creationId xmlns:a16="http://schemas.microsoft.com/office/drawing/2014/main" id="{6E27CDC9-D6E5-868C-BF1E-0184D82E9713}"/>
                </a:ext>
              </a:extLst>
            </p:cNvPr>
            <p:cNvGraphicFramePr>
              <a:graphicFrameLocks noChangeAspect="1"/>
            </p:cNvGraphicFramePr>
            <p:nvPr/>
          </p:nvGraphicFramePr>
          <p:xfrm>
            <a:off x="3016" y="2449"/>
            <a:ext cx="269" cy="301"/>
          </p:xfrm>
          <a:graphic>
            <a:graphicData uri="http://schemas.openxmlformats.org/presentationml/2006/ole">
              <mc:AlternateContent xmlns:mc="http://schemas.openxmlformats.org/markup-compatibility/2006">
                <mc:Choice xmlns:v="urn:schemas-microsoft-com:vml" Requires="v">
                  <p:oleObj name="公式" r:id="rId12" imgW="203112" imgH="228501" progId="Equation.3">
                    <p:embed/>
                  </p:oleObj>
                </mc:Choice>
                <mc:Fallback>
                  <p:oleObj name="公式" r:id="rId12" imgW="203112" imgH="228501"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16" y="2449"/>
                          <a:ext cx="26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69" name="Oval 31">
              <a:extLst>
                <a:ext uri="{FF2B5EF4-FFF2-40B4-BE49-F238E27FC236}">
                  <a16:creationId xmlns:a16="http://schemas.microsoft.com/office/drawing/2014/main" id="{F04FB974-487E-9437-DE13-3BCEC31A7861}"/>
                </a:ext>
              </a:extLst>
            </p:cNvPr>
            <p:cNvSpPr>
              <a:spLocks noChangeArrowheads="1"/>
            </p:cNvSpPr>
            <p:nvPr/>
          </p:nvSpPr>
          <p:spPr bwMode="auto">
            <a:xfrm>
              <a:off x="3443" y="2577"/>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970" name="Oval 32">
              <a:extLst>
                <a:ext uri="{FF2B5EF4-FFF2-40B4-BE49-F238E27FC236}">
                  <a16:creationId xmlns:a16="http://schemas.microsoft.com/office/drawing/2014/main" id="{3CC52D1B-D083-8032-C2A7-AA783CE4B3D5}"/>
                </a:ext>
              </a:extLst>
            </p:cNvPr>
            <p:cNvSpPr>
              <a:spLocks noChangeArrowheads="1"/>
            </p:cNvSpPr>
            <p:nvPr/>
          </p:nvSpPr>
          <p:spPr bwMode="auto">
            <a:xfrm>
              <a:off x="4849" y="2585"/>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971" name="Line 33">
              <a:extLst>
                <a:ext uri="{FF2B5EF4-FFF2-40B4-BE49-F238E27FC236}">
                  <a16:creationId xmlns:a16="http://schemas.microsoft.com/office/drawing/2014/main" id="{B500A918-27C2-46AC-565F-A875E6B2C3A9}"/>
                </a:ext>
              </a:extLst>
            </p:cNvPr>
            <p:cNvSpPr>
              <a:spLocks noChangeShapeType="1"/>
            </p:cNvSpPr>
            <p:nvPr/>
          </p:nvSpPr>
          <p:spPr bwMode="auto">
            <a:xfrm>
              <a:off x="3288" y="2631"/>
              <a:ext cx="1860" cy="0"/>
            </a:xfrm>
            <a:prstGeom prst="line">
              <a:avLst/>
            </a:prstGeom>
            <a:noFill/>
            <a:ln w="28575">
              <a:solidFill>
                <a:srgbClr val="0000FF"/>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4" name="Group 37">
            <a:extLst>
              <a:ext uri="{FF2B5EF4-FFF2-40B4-BE49-F238E27FC236}">
                <a16:creationId xmlns:a16="http://schemas.microsoft.com/office/drawing/2014/main" id="{15B069E1-D8A2-9206-5FDC-1FA11E0464F6}"/>
              </a:ext>
            </a:extLst>
          </p:cNvPr>
          <p:cNvGrpSpPr>
            <a:grpSpLocks/>
          </p:cNvGrpSpPr>
          <p:nvPr/>
        </p:nvGrpSpPr>
        <p:grpSpPr bwMode="auto">
          <a:xfrm>
            <a:off x="4787900" y="4895850"/>
            <a:ext cx="3384550" cy="477838"/>
            <a:chOff x="3016" y="2449"/>
            <a:chExt cx="2132" cy="301"/>
          </a:xfrm>
        </p:grpSpPr>
        <p:graphicFrame>
          <p:nvGraphicFramePr>
            <p:cNvPr id="82964" name="Object 8">
              <a:extLst>
                <a:ext uri="{FF2B5EF4-FFF2-40B4-BE49-F238E27FC236}">
                  <a16:creationId xmlns:a16="http://schemas.microsoft.com/office/drawing/2014/main" id="{E61C7365-AB11-EADA-64C6-0558FBBD5E81}"/>
                </a:ext>
              </a:extLst>
            </p:cNvPr>
            <p:cNvGraphicFramePr>
              <a:graphicFrameLocks noChangeAspect="1"/>
            </p:cNvGraphicFramePr>
            <p:nvPr/>
          </p:nvGraphicFramePr>
          <p:xfrm>
            <a:off x="3016" y="2449"/>
            <a:ext cx="269" cy="301"/>
          </p:xfrm>
          <a:graphic>
            <a:graphicData uri="http://schemas.openxmlformats.org/presentationml/2006/ole">
              <mc:AlternateContent xmlns:mc="http://schemas.openxmlformats.org/markup-compatibility/2006">
                <mc:Choice xmlns:v="urn:schemas-microsoft-com:vml" Requires="v">
                  <p:oleObj name="公式" r:id="rId14" imgW="203112" imgH="228501" progId="Equation.3">
                    <p:embed/>
                  </p:oleObj>
                </mc:Choice>
                <mc:Fallback>
                  <p:oleObj name="公式" r:id="rId14" imgW="203112" imgH="228501"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6" y="2449"/>
                          <a:ext cx="26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65" name="Oval 39">
              <a:extLst>
                <a:ext uri="{FF2B5EF4-FFF2-40B4-BE49-F238E27FC236}">
                  <a16:creationId xmlns:a16="http://schemas.microsoft.com/office/drawing/2014/main" id="{A0B263FC-EE7B-3A5C-9F75-EB8069277EF0}"/>
                </a:ext>
              </a:extLst>
            </p:cNvPr>
            <p:cNvSpPr>
              <a:spLocks noChangeArrowheads="1"/>
            </p:cNvSpPr>
            <p:nvPr/>
          </p:nvSpPr>
          <p:spPr bwMode="auto">
            <a:xfrm>
              <a:off x="3443" y="2577"/>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966" name="Oval 40">
              <a:extLst>
                <a:ext uri="{FF2B5EF4-FFF2-40B4-BE49-F238E27FC236}">
                  <a16:creationId xmlns:a16="http://schemas.microsoft.com/office/drawing/2014/main" id="{D58F79C4-1E21-91E3-A009-E1CEE5423151}"/>
                </a:ext>
              </a:extLst>
            </p:cNvPr>
            <p:cNvSpPr>
              <a:spLocks noChangeArrowheads="1"/>
            </p:cNvSpPr>
            <p:nvPr/>
          </p:nvSpPr>
          <p:spPr bwMode="auto">
            <a:xfrm>
              <a:off x="4849" y="2585"/>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967" name="Line 41">
              <a:extLst>
                <a:ext uri="{FF2B5EF4-FFF2-40B4-BE49-F238E27FC236}">
                  <a16:creationId xmlns:a16="http://schemas.microsoft.com/office/drawing/2014/main" id="{90ACBDCB-3E11-0BCD-77F7-5507217E0DA0}"/>
                </a:ext>
              </a:extLst>
            </p:cNvPr>
            <p:cNvSpPr>
              <a:spLocks noChangeShapeType="1"/>
            </p:cNvSpPr>
            <p:nvPr/>
          </p:nvSpPr>
          <p:spPr bwMode="auto">
            <a:xfrm>
              <a:off x="3288" y="2631"/>
              <a:ext cx="1860" cy="0"/>
            </a:xfrm>
            <a:prstGeom prst="line">
              <a:avLst/>
            </a:prstGeom>
            <a:noFill/>
            <a:ln w="28575">
              <a:solidFill>
                <a:srgbClr val="0000FF"/>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5" name="Group 48">
            <a:extLst>
              <a:ext uri="{FF2B5EF4-FFF2-40B4-BE49-F238E27FC236}">
                <a16:creationId xmlns:a16="http://schemas.microsoft.com/office/drawing/2014/main" id="{F86A7C75-CAF5-846B-1B77-6F3DF6C9E232}"/>
              </a:ext>
            </a:extLst>
          </p:cNvPr>
          <p:cNvGrpSpPr>
            <a:grpSpLocks/>
          </p:cNvGrpSpPr>
          <p:nvPr/>
        </p:nvGrpSpPr>
        <p:grpSpPr bwMode="auto">
          <a:xfrm>
            <a:off x="231775" y="4827588"/>
            <a:ext cx="4184650" cy="1893887"/>
            <a:chOff x="0" y="3067"/>
            <a:chExt cx="2835" cy="1253"/>
          </a:xfrm>
        </p:grpSpPr>
        <p:graphicFrame>
          <p:nvGraphicFramePr>
            <p:cNvPr id="82961" name="Object 6">
              <a:extLst>
                <a:ext uri="{FF2B5EF4-FFF2-40B4-BE49-F238E27FC236}">
                  <a16:creationId xmlns:a16="http://schemas.microsoft.com/office/drawing/2014/main" id="{0A7C96E4-EDCC-34D7-9C17-18E836D0B11A}"/>
                </a:ext>
              </a:extLst>
            </p:cNvPr>
            <p:cNvGraphicFramePr>
              <a:graphicFrameLocks noChangeAspect="1"/>
            </p:cNvGraphicFramePr>
            <p:nvPr>
              <p:extLst>
                <p:ext uri="{D42A27DB-BD31-4B8C-83A1-F6EECF244321}">
                  <p14:modId xmlns:p14="http://schemas.microsoft.com/office/powerpoint/2010/main" val="1363548945"/>
                </p:ext>
              </p:extLst>
            </p:nvPr>
          </p:nvGraphicFramePr>
          <p:xfrm>
            <a:off x="584" y="3706"/>
            <a:ext cx="2169" cy="580"/>
          </p:xfrm>
          <a:graphic>
            <a:graphicData uri="http://schemas.openxmlformats.org/presentationml/2006/ole">
              <mc:AlternateContent xmlns:mc="http://schemas.openxmlformats.org/markup-compatibility/2006">
                <mc:Choice xmlns:v="urn:schemas-microsoft-com:vml" Requires="v">
                  <p:oleObj name="Equation" r:id="rId16" imgW="1612800" imgH="431640" progId="Equation.DSMT4">
                    <p:embed/>
                  </p:oleObj>
                </mc:Choice>
                <mc:Fallback>
                  <p:oleObj name="Equation" r:id="rId16" imgW="1612800" imgH="431640" progId="Equation.DSMT4">
                    <p:embed/>
                    <p:pic>
                      <p:nvPicPr>
                        <p:cNvPr id="0" name="Object 6"/>
                        <p:cNvPicPr>
                          <a:picLocks noChangeAspect="1" noChangeArrowheads="1"/>
                        </p:cNvPicPr>
                        <p:nvPr/>
                      </p:nvPicPr>
                      <p:blipFill>
                        <a:blip r:embed="rId17"/>
                        <a:srcRect/>
                        <a:stretch>
                          <a:fillRect/>
                        </a:stretch>
                      </p:blipFill>
                      <p:spPr bwMode="auto">
                        <a:xfrm>
                          <a:off x="584" y="3706"/>
                          <a:ext cx="2169"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62" name="Object 7">
              <a:extLst>
                <a:ext uri="{FF2B5EF4-FFF2-40B4-BE49-F238E27FC236}">
                  <a16:creationId xmlns:a16="http://schemas.microsoft.com/office/drawing/2014/main" id="{982F966D-E2F3-76C8-898D-69DE9CA313E7}"/>
                </a:ext>
              </a:extLst>
            </p:cNvPr>
            <p:cNvGraphicFramePr>
              <a:graphicFrameLocks noChangeAspect="1"/>
            </p:cNvGraphicFramePr>
            <p:nvPr>
              <p:extLst>
                <p:ext uri="{D42A27DB-BD31-4B8C-83A1-F6EECF244321}">
                  <p14:modId xmlns:p14="http://schemas.microsoft.com/office/powerpoint/2010/main" val="2979372509"/>
                </p:ext>
              </p:extLst>
            </p:nvPr>
          </p:nvGraphicFramePr>
          <p:xfrm>
            <a:off x="160" y="3106"/>
            <a:ext cx="2183" cy="581"/>
          </p:xfrm>
          <a:graphic>
            <a:graphicData uri="http://schemas.openxmlformats.org/presentationml/2006/ole">
              <mc:AlternateContent xmlns:mc="http://schemas.openxmlformats.org/markup-compatibility/2006">
                <mc:Choice xmlns:v="urn:schemas-microsoft-com:vml" Requires="v">
                  <p:oleObj name="Equation" r:id="rId18" imgW="1625400" imgH="431640" progId="Equation.DSMT4">
                    <p:embed/>
                  </p:oleObj>
                </mc:Choice>
                <mc:Fallback>
                  <p:oleObj name="Equation" r:id="rId18" imgW="1625400" imgH="431640" progId="Equation.DSMT4">
                    <p:embed/>
                    <p:pic>
                      <p:nvPicPr>
                        <p:cNvPr id="0" name="Object 7"/>
                        <p:cNvPicPr>
                          <a:picLocks noChangeAspect="1" noChangeArrowheads="1"/>
                        </p:cNvPicPr>
                        <p:nvPr/>
                      </p:nvPicPr>
                      <p:blipFill>
                        <a:blip r:embed="rId19"/>
                        <a:srcRect/>
                        <a:stretch>
                          <a:fillRect/>
                        </a:stretch>
                      </p:blipFill>
                      <p:spPr bwMode="auto">
                        <a:xfrm>
                          <a:off x="160" y="3106"/>
                          <a:ext cx="2183" cy="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3" name="Rectangle 47">
              <a:extLst>
                <a:ext uri="{FF2B5EF4-FFF2-40B4-BE49-F238E27FC236}">
                  <a16:creationId xmlns:a16="http://schemas.microsoft.com/office/drawing/2014/main" id="{A17AE606-07F0-9207-F0AB-DB4DA72DED2E}"/>
                </a:ext>
              </a:extLst>
            </p:cNvPr>
            <p:cNvSpPr>
              <a:spLocks noChangeArrowheads="1"/>
            </p:cNvSpPr>
            <p:nvPr/>
          </p:nvSpPr>
          <p:spPr bwMode="auto">
            <a:xfrm>
              <a:off x="0" y="3067"/>
              <a:ext cx="2835" cy="1253"/>
            </a:xfrm>
            <a:prstGeom prst="rect">
              <a:avLst/>
            </a:prstGeom>
            <a:noFill/>
            <a:ln w="57150">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6" name="Group 52">
            <a:extLst>
              <a:ext uri="{FF2B5EF4-FFF2-40B4-BE49-F238E27FC236}">
                <a16:creationId xmlns:a16="http://schemas.microsoft.com/office/drawing/2014/main" id="{A09C4041-4213-DF4B-111A-ED7969D3BCB7}"/>
              </a:ext>
            </a:extLst>
          </p:cNvPr>
          <p:cNvGrpSpPr>
            <a:grpSpLocks/>
          </p:cNvGrpSpPr>
          <p:nvPr/>
        </p:nvGrpSpPr>
        <p:grpSpPr bwMode="auto">
          <a:xfrm>
            <a:off x="5694363" y="2676525"/>
            <a:ext cx="1973262" cy="1689100"/>
            <a:chOff x="3587" y="1686"/>
            <a:chExt cx="1243" cy="1064"/>
          </a:xfrm>
        </p:grpSpPr>
        <p:sp>
          <p:nvSpPr>
            <p:cNvPr id="82958" name="Text Box 49">
              <a:extLst>
                <a:ext uri="{FF2B5EF4-FFF2-40B4-BE49-F238E27FC236}">
                  <a16:creationId xmlns:a16="http://schemas.microsoft.com/office/drawing/2014/main" id="{A7036286-DFA3-2BB7-34B9-D7C068714EF8}"/>
                </a:ext>
              </a:extLst>
            </p:cNvPr>
            <p:cNvSpPr txBox="1">
              <a:spLocks noChangeArrowheads="1"/>
            </p:cNvSpPr>
            <p:nvPr/>
          </p:nvSpPr>
          <p:spPr bwMode="auto">
            <a:xfrm>
              <a:off x="3587" y="1686"/>
              <a:ext cx="1241" cy="330"/>
            </a:xfrm>
            <a:prstGeom prst="rect">
              <a:avLst/>
            </a:prstGeom>
            <a:solidFill>
              <a:srgbClr val="CCFFCC"/>
            </a:solidFill>
            <a:ln w="9525">
              <a:solidFill>
                <a:schemeClr val="hlink"/>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能隙：</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800" b="1"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82959" name="Line 50">
              <a:extLst>
                <a:ext uri="{FF2B5EF4-FFF2-40B4-BE49-F238E27FC236}">
                  <a16:creationId xmlns:a16="http://schemas.microsoft.com/office/drawing/2014/main" id="{D80C646E-069D-0F1B-80F0-84A5CBFAF0C8}"/>
                </a:ext>
              </a:extLst>
            </p:cNvPr>
            <p:cNvSpPr>
              <a:spLocks noChangeShapeType="1"/>
            </p:cNvSpPr>
            <p:nvPr/>
          </p:nvSpPr>
          <p:spPr bwMode="auto">
            <a:xfrm flipH="1">
              <a:off x="3606" y="2024"/>
              <a:ext cx="453" cy="7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60" name="Line 51">
              <a:extLst>
                <a:ext uri="{FF2B5EF4-FFF2-40B4-BE49-F238E27FC236}">
                  <a16:creationId xmlns:a16="http://schemas.microsoft.com/office/drawing/2014/main" id="{397C353D-0590-7900-58EE-7655B107F890}"/>
                </a:ext>
              </a:extLst>
            </p:cNvPr>
            <p:cNvSpPr>
              <a:spLocks noChangeShapeType="1"/>
            </p:cNvSpPr>
            <p:nvPr/>
          </p:nvSpPr>
          <p:spPr bwMode="auto">
            <a:xfrm>
              <a:off x="4377" y="2024"/>
              <a:ext cx="453" cy="7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82957" name="灯片编号占位符 8">
            <a:extLst>
              <a:ext uri="{FF2B5EF4-FFF2-40B4-BE49-F238E27FC236}">
                <a16:creationId xmlns:a16="http://schemas.microsoft.com/office/drawing/2014/main" id="{CCBDBC5B-5315-113E-4E94-23BC1F57D4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8643ADE-E749-4EBB-89F8-A42A8CA1CDAB}" type="slidenum">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pPr>
                <a:spcBef>
                  <a:spcPct val="0"/>
                </a:spcBef>
                <a:buFontTx/>
                <a:buNone/>
              </a:pPr>
              <a:t>66</a:t>
            </a:fld>
            <a:endParaRPr lang="en-US" altLang="zh-CN" sz="12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41778"/>
                                        </p:tgtEl>
                                        <p:attrNameLst>
                                          <p:attrName>style.visibility</p:attrName>
                                        </p:attrNameLst>
                                      </p:cBhvr>
                                      <p:to>
                                        <p:strVal val="visible"/>
                                      </p:to>
                                    </p:set>
                                    <p:animEffect transition="in" filter="dissolve">
                                      <p:cBhvr>
                                        <p:cTn id="7" dur="500"/>
                                        <p:tgtEl>
                                          <p:spTgt spid="1141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41779"/>
                                        </p:tgtEl>
                                        <p:attrNameLst>
                                          <p:attrName>style.visibility</p:attrName>
                                        </p:attrNameLst>
                                      </p:cBhvr>
                                      <p:to>
                                        <p:strVal val="visible"/>
                                      </p:to>
                                    </p:set>
                                    <p:animEffect transition="in" filter="dissolve">
                                      <p:cBhvr>
                                        <p:cTn id="12" dur="500"/>
                                        <p:tgtEl>
                                          <p:spTgt spid="11417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41781"/>
                                        </p:tgtEl>
                                        <p:attrNameLst>
                                          <p:attrName>style.visibility</p:attrName>
                                        </p:attrNameLst>
                                      </p:cBhvr>
                                      <p:to>
                                        <p:strVal val="visible"/>
                                      </p:to>
                                    </p:set>
                                    <p:animEffect transition="in" filter="dissolve">
                                      <p:cBhvr>
                                        <p:cTn id="17" dur="500"/>
                                        <p:tgtEl>
                                          <p:spTgt spid="11417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8F1337AB-1C00-716C-3BB6-3FE9911B2CF4}"/>
              </a:ext>
            </a:extLst>
          </p:cNvPr>
          <p:cNvSpPr>
            <a:spLocks noRot="1" noChangeArrowheads="1"/>
          </p:cNvSpPr>
          <p:nvPr/>
        </p:nvSpPr>
        <p:spPr bwMode="auto">
          <a:xfrm>
            <a:off x="0" y="4445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布里渊区边界处产生能隙</a:t>
            </a:r>
          </a:p>
        </p:txBody>
      </p:sp>
      <p:pic>
        <p:nvPicPr>
          <p:cNvPr id="83971" name="Picture 4">
            <a:extLst>
              <a:ext uri="{FF2B5EF4-FFF2-40B4-BE49-F238E27FC236}">
                <a16:creationId xmlns:a16="http://schemas.microsoft.com/office/drawing/2014/main" id="{A8B17527-AE68-5F82-A086-B5A9203EF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2328"/>
          <a:stretch>
            <a:fillRect/>
          </a:stretch>
        </p:blipFill>
        <p:spPr bwMode="auto">
          <a:xfrm>
            <a:off x="4051300" y="5118100"/>
            <a:ext cx="486092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3972" name="Group 206">
            <a:extLst>
              <a:ext uri="{FF2B5EF4-FFF2-40B4-BE49-F238E27FC236}">
                <a16:creationId xmlns:a16="http://schemas.microsoft.com/office/drawing/2014/main" id="{80EC8221-0A25-BE60-EBD8-F91C3974978E}"/>
              </a:ext>
            </a:extLst>
          </p:cNvPr>
          <p:cNvGrpSpPr>
            <a:grpSpLocks/>
          </p:cNvGrpSpPr>
          <p:nvPr/>
        </p:nvGrpSpPr>
        <p:grpSpPr bwMode="auto">
          <a:xfrm>
            <a:off x="639763" y="1004888"/>
            <a:ext cx="7848600" cy="1493837"/>
            <a:chOff x="249" y="936"/>
            <a:chExt cx="4944" cy="941"/>
          </a:xfrm>
        </p:grpSpPr>
        <p:sp>
          <p:nvSpPr>
            <p:cNvPr id="84018" name="Text Box 190">
              <a:extLst>
                <a:ext uri="{FF2B5EF4-FFF2-40B4-BE49-F238E27FC236}">
                  <a16:creationId xmlns:a16="http://schemas.microsoft.com/office/drawing/2014/main" id="{97650895-A458-81D5-A2E5-45C64B1D8EB8}"/>
                </a:ext>
              </a:extLst>
            </p:cNvPr>
            <p:cNvSpPr txBox="1">
              <a:spLocks noChangeArrowheads="1"/>
            </p:cNvSpPr>
            <p:nvPr/>
          </p:nvSpPr>
          <p:spPr bwMode="auto">
            <a:xfrm>
              <a:off x="249" y="981"/>
              <a:ext cx="4944" cy="8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我们已知在                时产生能隙，这时正好满足布拉格反射条件。当发生布拉格反射时，前进波和反射波发生干涉形成驻波</a:t>
              </a:r>
            </a:p>
          </p:txBody>
        </p:sp>
        <p:graphicFrame>
          <p:nvGraphicFramePr>
            <p:cNvPr id="84019" name="Object 4">
              <a:extLst>
                <a:ext uri="{FF2B5EF4-FFF2-40B4-BE49-F238E27FC236}">
                  <a16:creationId xmlns:a16="http://schemas.microsoft.com/office/drawing/2014/main" id="{9B104430-7D57-3EF6-A48D-4C7C7B61EA70}"/>
                </a:ext>
              </a:extLst>
            </p:cNvPr>
            <p:cNvGraphicFramePr>
              <a:graphicFrameLocks noChangeAspect="1"/>
            </p:cNvGraphicFramePr>
            <p:nvPr/>
          </p:nvGraphicFramePr>
          <p:xfrm>
            <a:off x="1373" y="936"/>
            <a:ext cx="635" cy="409"/>
          </p:xfrm>
          <a:graphic>
            <a:graphicData uri="http://schemas.openxmlformats.org/presentationml/2006/ole">
              <mc:AlternateContent xmlns:mc="http://schemas.openxmlformats.org/markup-compatibility/2006">
                <mc:Choice xmlns:v="urn:schemas-microsoft-com:vml" Requires="v">
                  <p:oleObj name="公式" r:id="rId3" imgW="609336" imgH="393529" progId="Equation.3">
                    <p:embed/>
                  </p:oleObj>
                </mc:Choice>
                <mc:Fallback>
                  <p:oleObj name="公式" r:id="rId3" imgW="609336"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 y="936"/>
                          <a:ext cx="635"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组合 3">
            <a:extLst>
              <a:ext uri="{FF2B5EF4-FFF2-40B4-BE49-F238E27FC236}">
                <a16:creationId xmlns:a16="http://schemas.microsoft.com/office/drawing/2014/main" id="{EBE92EF2-1D9C-5328-DC7A-67E947FD9CA8}"/>
              </a:ext>
            </a:extLst>
          </p:cNvPr>
          <p:cNvGrpSpPr>
            <a:grpSpLocks/>
          </p:cNvGrpSpPr>
          <p:nvPr/>
        </p:nvGrpSpPr>
        <p:grpSpPr bwMode="auto">
          <a:xfrm>
            <a:off x="3451225" y="4541838"/>
            <a:ext cx="5137150" cy="976312"/>
            <a:chOff x="1487488" y="4841875"/>
            <a:chExt cx="5137150" cy="976313"/>
          </a:xfrm>
        </p:grpSpPr>
        <p:grpSp>
          <p:nvGrpSpPr>
            <p:cNvPr id="84002" name="Group 176">
              <a:extLst>
                <a:ext uri="{FF2B5EF4-FFF2-40B4-BE49-F238E27FC236}">
                  <a16:creationId xmlns:a16="http://schemas.microsoft.com/office/drawing/2014/main" id="{67F58892-ACC9-FF67-C57B-490C51871133}"/>
                </a:ext>
              </a:extLst>
            </p:cNvPr>
            <p:cNvGrpSpPr>
              <a:grpSpLocks/>
            </p:cNvGrpSpPr>
            <p:nvPr/>
          </p:nvGrpSpPr>
          <p:grpSpPr bwMode="auto">
            <a:xfrm flipV="1">
              <a:off x="2332038" y="4841875"/>
              <a:ext cx="4292600" cy="792163"/>
              <a:chOff x="811" y="2296"/>
              <a:chExt cx="2704" cy="499"/>
            </a:xfrm>
          </p:grpSpPr>
          <p:grpSp>
            <p:nvGrpSpPr>
              <p:cNvPr id="84005" name="Group 177">
                <a:extLst>
                  <a:ext uri="{FF2B5EF4-FFF2-40B4-BE49-F238E27FC236}">
                    <a16:creationId xmlns:a16="http://schemas.microsoft.com/office/drawing/2014/main" id="{EBE575C5-2A98-8CC3-5F52-CC1D6A41BC95}"/>
                  </a:ext>
                </a:extLst>
              </p:cNvPr>
              <p:cNvGrpSpPr>
                <a:grpSpLocks/>
              </p:cNvGrpSpPr>
              <p:nvPr/>
            </p:nvGrpSpPr>
            <p:grpSpPr bwMode="auto">
              <a:xfrm>
                <a:off x="811" y="2296"/>
                <a:ext cx="2205" cy="490"/>
                <a:chOff x="839" y="1865"/>
                <a:chExt cx="2614" cy="490"/>
              </a:xfrm>
            </p:grpSpPr>
            <p:sp>
              <p:nvSpPr>
                <p:cNvPr id="84008" name="Freeform 178">
                  <a:extLst>
                    <a:ext uri="{FF2B5EF4-FFF2-40B4-BE49-F238E27FC236}">
                      <a16:creationId xmlns:a16="http://schemas.microsoft.com/office/drawing/2014/main" id="{8F43A14B-B318-F76D-C1F4-1D964FE9D01E}"/>
                    </a:ext>
                  </a:extLst>
                </p:cNvPr>
                <p:cNvSpPr>
                  <a:spLocks/>
                </p:cNvSpPr>
                <p:nvPr/>
              </p:nvSpPr>
              <p:spPr bwMode="auto">
                <a:xfrm flipH="1" flipV="1">
                  <a:off x="3263" y="1897"/>
                  <a:ext cx="190" cy="458"/>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4009" name="Freeform 179">
                  <a:extLst>
                    <a:ext uri="{FF2B5EF4-FFF2-40B4-BE49-F238E27FC236}">
                      <a16:creationId xmlns:a16="http://schemas.microsoft.com/office/drawing/2014/main" id="{500F8D03-0338-1ED2-FAF9-E8B8A6D2EA7D}"/>
                    </a:ext>
                  </a:extLst>
                </p:cNvPr>
                <p:cNvSpPr>
                  <a:spLocks/>
                </p:cNvSpPr>
                <p:nvPr/>
              </p:nvSpPr>
              <p:spPr bwMode="auto">
                <a:xfrm flipV="1">
                  <a:off x="1890" y="1876"/>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4010" name="Freeform 180">
                  <a:extLst>
                    <a:ext uri="{FF2B5EF4-FFF2-40B4-BE49-F238E27FC236}">
                      <a16:creationId xmlns:a16="http://schemas.microsoft.com/office/drawing/2014/main" id="{65DB52CB-97F5-F7BE-1F53-B15B32B9EDD5}"/>
                    </a:ext>
                  </a:extLst>
                </p:cNvPr>
                <p:cNvSpPr>
                  <a:spLocks/>
                </p:cNvSpPr>
                <p:nvPr/>
              </p:nvSpPr>
              <p:spPr bwMode="auto">
                <a:xfrm flipV="1">
                  <a:off x="1325" y="1876"/>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4011" name="Freeform 181">
                  <a:extLst>
                    <a:ext uri="{FF2B5EF4-FFF2-40B4-BE49-F238E27FC236}">
                      <a16:creationId xmlns:a16="http://schemas.microsoft.com/office/drawing/2014/main" id="{95B423C2-BDA2-F53A-25B6-08D40C61085B}"/>
                    </a:ext>
                  </a:extLst>
                </p:cNvPr>
                <p:cNvSpPr>
                  <a:spLocks/>
                </p:cNvSpPr>
                <p:nvPr/>
              </p:nvSpPr>
              <p:spPr bwMode="auto">
                <a:xfrm flipH="1" flipV="1">
                  <a:off x="1607" y="1876"/>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4012" name="Freeform 182">
                  <a:extLst>
                    <a:ext uri="{FF2B5EF4-FFF2-40B4-BE49-F238E27FC236}">
                      <a16:creationId xmlns:a16="http://schemas.microsoft.com/office/drawing/2014/main" id="{F10EAEEA-E903-60D6-0937-43135660CB7D}"/>
                    </a:ext>
                  </a:extLst>
                </p:cNvPr>
                <p:cNvSpPr>
                  <a:spLocks/>
                </p:cNvSpPr>
                <p:nvPr/>
              </p:nvSpPr>
              <p:spPr bwMode="auto">
                <a:xfrm flipH="1" flipV="1">
                  <a:off x="2172" y="1876"/>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4013" name="Freeform 183">
                  <a:extLst>
                    <a:ext uri="{FF2B5EF4-FFF2-40B4-BE49-F238E27FC236}">
                      <a16:creationId xmlns:a16="http://schemas.microsoft.com/office/drawing/2014/main" id="{39145AD1-66F9-2C37-E621-C3342D8B1B56}"/>
                    </a:ext>
                  </a:extLst>
                </p:cNvPr>
                <p:cNvSpPr>
                  <a:spLocks/>
                </p:cNvSpPr>
                <p:nvPr/>
              </p:nvSpPr>
              <p:spPr bwMode="auto">
                <a:xfrm flipH="1" flipV="1">
                  <a:off x="2723" y="1876"/>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4014" name="Freeform 184">
                  <a:extLst>
                    <a:ext uri="{FF2B5EF4-FFF2-40B4-BE49-F238E27FC236}">
                      <a16:creationId xmlns:a16="http://schemas.microsoft.com/office/drawing/2014/main" id="{D1A00554-2A85-F0FF-7655-FD45B40B4392}"/>
                    </a:ext>
                  </a:extLst>
                </p:cNvPr>
                <p:cNvSpPr>
                  <a:spLocks/>
                </p:cNvSpPr>
                <p:nvPr/>
              </p:nvSpPr>
              <p:spPr bwMode="auto">
                <a:xfrm flipV="1">
                  <a:off x="2991" y="1876"/>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4015" name="Freeform 185">
                  <a:extLst>
                    <a:ext uri="{FF2B5EF4-FFF2-40B4-BE49-F238E27FC236}">
                      <a16:creationId xmlns:a16="http://schemas.microsoft.com/office/drawing/2014/main" id="{1B6DBFAA-568C-2E58-015B-D492B3927CD3}"/>
                    </a:ext>
                  </a:extLst>
                </p:cNvPr>
                <p:cNvSpPr>
                  <a:spLocks/>
                </p:cNvSpPr>
                <p:nvPr/>
              </p:nvSpPr>
              <p:spPr bwMode="auto">
                <a:xfrm flipV="1">
                  <a:off x="2454" y="1865"/>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4016" name="Freeform 186">
                  <a:extLst>
                    <a:ext uri="{FF2B5EF4-FFF2-40B4-BE49-F238E27FC236}">
                      <a16:creationId xmlns:a16="http://schemas.microsoft.com/office/drawing/2014/main" id="{3A1BAC77-8786-9460-893C-1797BE37C46D}"/>
                    </a:ext>
                  </a:extLst>
                </p:cNvPr>
                <p:cNvSpPr>
                  <a:spLocks/>
                </p:cNvSpPr>
                <p:nvPr/>
              </p:nvSpPr>
              <p:spPr bwMode="auto">
                <a:xfrm flipH="1" flipV="1">
                  <a:off x="1070" y="1865"/>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4017" name="Freeform 187">
                  <a:extLst>
                    <a:ext uri="{FF2B5EF4-FFF2-40B4-BE49-F238E27FC236}">
                      <a16:creationId xmlns:a16="http://schemas.microsoft.com/office/drawing/2014/main" id="{65A33D43-E518-3385-84B1-C8822375DE59}"/>
                    </a:ext>
                  </a:extLst>
                </p:cNvPr>
                <p:cNvSpPr>
                  <a:spLocks/>
                </p:cNvSpPr>
                <p:nvPr/>
              </p:nvSpPr>
              <p:spPr bwMode="auto">
                <a:xfrm flipV="1">
                  <a:off x="839" y="1881"/>
                  <a:ext cx="190" cy="458"/>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84006" name="Freeform 188">
                <a:extLst>
                  <a:ext uri="{FF2B5EF4-FFF2-40B4-BE49-F238E27FC236}">
                    <a16:creationId xmlns:a16="http://schemas.microsoft.com/office/drawing/2014/main" id="{6FE56D66-6C25-9414-54DA-375E846B8052}"/>
                  </a:ext>
                </a:extLst>
              </p:cNvPr>
              <p:cNvSpPr>
                <a:spLocks/>
              </p:cNvSpPr>
              <p:nvPr/>
            </p:nvSpPr>
            <p:spPr bwMode="auto">
              <a:xfrm flipH="1" flipV="1">
                <a:off x="3298" y="2303"/>
                <a:ext cx="217"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4007" name="Freeform 189">
                <a:extLst>
                  <a:ext uri="{FF2B5EF4-FFF2-40B4-BE49-F238E27FC236}">
                    <a16:creationId xmlns:a16="http://schemas.microsoft.com/office/drawing/2014/main" id="{0FD0F4E2-C5DD-65CF-3120-56A50E0BA458}"/>
                  </a:ext>
                </a:extLst>
              </p:cNvPr>
              <p:cNvSpPr>
                <a:spLocks/>
              </p:cNvSpPr>
              <p:nvPr/>
            </p:nvSpPr>
            <p:spPr bwMode="auto">
              <a:xfrm flipV="1">
                <a:off x="3040" y="2319"/>
                <a:ext cx="248" cy="476"/>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84003" name="Line 244">
              <a:extLst>
                <a:ext uri="{FF2B5EF4-FFF2-40B4-BE49-F238E27FC236}">
                  <a16:creationId xmlns:a16="http://schemas.microsoft.com/office/drawing/2014/main" id="{74BCFFE7-33C3-6045-9EF6-412F30E49D4A}"/>
                </a:ext>
              </a:extLst>
            </p:cNvPr>
            <p:cNvSpPr>
              <a:spLocks noChangeShapeType="1"/>
            </p:cNvSpPr>
            <p:nvPr/>
          </p:nvSpPr>
          <p:spPr bwMode="auto">
            <a:xfrm flipV="1">
              <a:off x="2087563" y="5489575"/>
              <a:ext cx="215900" cy="144463"/>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aphicFrame>
          <p:nvGraphicFramePr>
            <p:cNvPr id="84004" name="Object 2">
              <a:extLst>
                <a:ext uri="{FF2B5EF4-FFF2-40B4-BE49-F238E27FC236}">
                  <a16:creationId xmlns:a16="http://schemas.microsoft.com/office/drawing/2014/main" id="{321301E2-86AA-9203-61CD-597CE6F9752F}"/>
                </a:ext>
              </a:extLst>
            </p:cNvPr>
            <p:cNvGraphicFramePr>
              <a:graphicFrameLocks noChangeAspect="1"/>
            </p:cNvGraphicFramePr>
            <p:nvPr/>
          </p:nvGraphicFramePr>
          <p:xfrm>
            <a:off x="1487488" y="5281613"/>
            <a:ext cx="563563" cy="536575"/>
          </p:xfrm>
          <a:graphic>
            <a:graphicData uri="http://schemas.openxmlformats.org/presentationml/2006/ole">
              <mc:AlternateContent xmlns:mc="http://schemas.openxmlformats.org/markup-compatibility/2006">
                <mc:Choice xmlns:v="urn:schemas-microsoft-com:vml" Requires="v">
                  <p:oleObj name="公式" r:id="rId5" imgW="291973" imgH="279279" progId="Equation.3">
                    <p:embed/>
                  </p:oleObj>
                </mc:Choice>
                <mc:Fallback>
                  <p:oleObj name="公式" r:id="rId5" imgW="291973" imgH="279279"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7488" y="5281613"/>
                          <a:ext cx="563563" cy="536575"/>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 name="组合 1">
            <a:extLst>
              <a:ext uri="{FF2B5EF4-FFF2-40B4-BE49-F238E27FC236}">
                <a16:creationId xmlns:a16="http://schemas.microsoft.com/office/drawing/2014/main" id="{EBECC929-3423-526A-2A9D-EC6566604758}"/>
              </a:ext>
            </a:extLst>
          </p:cNvPr>
          <p:cNvGrpSpPr>
            <a:grpSpLocks/>
          </p:cNvGrpSpPr>
          <p:nvPr/>
        </p:nvGrpSpPr>
        <p:grpSpPr bwMode="auto">
          <a:xfrm>
            <a:off x="3403600" y="4281488"/>
            <a:ext cx="5184775" cy="1052512"/>
            <a:chOff x="1439863" y="4581525"/>
            <a:chExt cx="5184775" cy="1052513"/>
          </a:xfrm>
        </p:grpSpPr>
        <p:graphicFrame>
          <p:nvGraphicFramePr>
            <p:cNvPr id="83986" name="Object 3">
              <a:extLst>
                <a:ext uri="{FF2B5EF4-FFF2-40B4-BE49-F238E27FC236}">
                  <a16:creationId xmlns:a16="http://schemas.microsoft.com/office/drawing/2014/main" id="{5008D342-6ED3-E129-1053-53B9BC7E366C}"/>
                </a:ext>
              </a:extLst>
            </p:cNvPr>
            <p:cNvGraphicFramePr>
              <a:graphicFrameLocks noChangeAspect="1"/>
            </p:cNvGraphicFramePr>
            <p:nvPr/>
          </p:nvGraphicFramePr>
          <p:xfrm>
            <a:off x="1439863" y="4581525"/>
            <a:ext cx="611188" cy="536575"/>
          </p:xfrm>
          <a:graphic>
            <a:graphicData uri="http://schemas.openxmlformats.org/presentationml/2006/ole">
              <mc:AlternateContent xmlns:mc="http://schemas.openxmlformats.org/markup-compatibility/2006">
                <mc:Choice xmlns:v="urn:schemas-microsoft-com:vml" Requires="v">
                  <p:oleObj name="公式" r:id="rId7" imgW="317362" imgH="279279" progId="Equation.3">
                    <p:embed/>
                  </p:oleObj>
                </mc:Choice>
                <mc:Fallback>
                  <p:oleObj name="公式" r:id="rId7" imgW="317362" imgH="279279"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9863" y="4581525"/>
                          <a:ext cx="611188" cy="536575"/>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7" name="Line 245">
              <a:extLst>
                <a:ext uri="{FF2B5EF4-FFF2-40B4-BE49-F238E27FC236}">
                  <a16:creationId xmlns:a16="http://schemas.microsoft.com/office/drawing/2014/main" id="{3136B9A0-A39D-6597-F728-40C740E075FF}"/>
                </a:ext>
              </a:extLst>
            </p:cNvPr>
            <p:cNvSpPr>
              <a:spLocks noChangeShapeType="1"/>
            </p:cNvSpPr>
            <p:nvPr/>
          </p:nvSpPr>
          <p:spPr bwMode="auto">
            <a:xfrm>
              <a:off x="2087563" y="4841875"/>
              <a:ext cx="288925" cy="142875"/>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83988" name="Group 262">
              <a:extLst>
                <a:ext uri="{FF2B5EF4-FFF2-40B4-BE49-F238E27FC236}">
                  <a16:creationId xmlns:a16="http://schemas.microsoft.com/office/drawing/2014/main" id="{39733D71-B3CD-9FD8-5216-B7FAD96C6B70}"/>
                </a:ext>
              </a:extLst>
            </p:cNvPr>
            <p:cNvGrpSpPr>
              <a:grpSpLocks/>
            </p:cNvGrpSpPr>
            <p:nvPr/>
          </p:nvGrpSpPr>
          <p:grpSpPr bwMode="auto">
            <a:xfrm>
              <a:off x="2332038" y="4841875"/>
              <a:ext cx="4292600" cy="792163"/>
              <a:chOff x="811" y="2296"/>
              <a:chExt cx="2704" cy="499"/>
            </a:xfrm>
          </p:grpSpPr>
          <p:grpSp>
            <p:nvGrpSpPr>
              <p:cNvPr id="83989" name="Group 263">
                <a:extLst>
                  <a:ext uri="{FF2B5EF4-FFF2-40B4-BE49-F238E27FC236}">
                    <a16:creationId xmlns:a16="http://schemas.microsoft.com/office/drawing/2014/main" id="{78BC22C7-FB8D-E2AA-1370-2016B921BA3F}"/>
                  </a:ext>
                </a:extLst>
              </p:cNvPr>
              <p:cNvGrpSpPr>
                <a:grpSpLocks/>
              </p:cNvGrpSpPr>
              <p:nvPr/>
            </p:nvGrpSpPr>
            <p:grpSpPr bwMode="auto">
              <a:xfrm>
                <a:off x="811" y="2296"/>
                <a:ext cx="2205" cy="490"/>
                <a:chOff x="839" y="1865"/>
                <a:chExt cx="2614" cy="490"/>
              </a:xfrm>
            </p:grpSpPr>
            <p:sp>
              <p:nvSpPr>
                <p:cNvPr id="83992" name="Freeform 264">
                  <a:extLst>
                    <a:ext uri="{FF2B5EF4-FFF2-40B4-BE49-F238E27FC236}">
                      <a16:creationId xmlns:a16="http://schemas.microsoft.com/office/drawing/2014/main" id="{38C9EE63-5F29-4FFA-B456-F0E31E75ED1B}"/>
                    </a:ext>
                  </a:extLst>
                </p:cNvPr>
                <p:cNvSpPr>
                  <a:spLocks/>
                </p:cNvSpPr>
                <p:nvPr/>
              </p:nvSpPr>
              <p:spPr bwMode="auto">
                <a:xfrm flipH="1" flipV="1">
                  <a:off x="3263" y="1897"/>
                  <a:ext cx="190" cy="458"/>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A5002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3993" name="Freeform 265">
                  <a:extLst>
                    <a:ext uri="{FF2B5EF4-FFF2-40B4-BE49-F238E27FC236}">
                      <a16:creationId xmlns:a16="http://schemas.microsoft.com/office/drawing/2014/main" id="{EE39A528-B4F5-3BB8-1B12-52CB6EC45C94}"/>
                    </a:ext>
                  </a:extLst>
                </p:cNvPr>
                <p:cNvSpPr>
                  <a:spLocks/>
                </p:cNvSpPr>
                <p:nvPr/>
              </p:nvSpPr>
              <p:spPr bwMode="auto">
                <a:xfrm flipV="1">
                  <a:off x="1890" y="1876"/>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A5002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3994" name="Freeform 266">
                  <a:extLst>
                    <a:ext uri="{FF2B5EF4-FFF2-40B4-BE49-F238E27FC236}">
                      <a16:creationId xmlns:a16="http://schemas.microsoft.com/office/drawing/2014/main" id="{F750002F-7058-5A36-4A68-35B7E028B4B0}"/>
                    </a:ext>
                  </a:extLst>
                </p:cNvPr>
                <p:cNvSpPr>
                  <a:spLocks/>
                </p:cNvSpPr>
                <p:nvPr/>
              </p:nvSpPr>
              <p:spPr bwMode="auto">
                <a:xfrm flipV="1">
                  <a:off x="1325" y="1876"/>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A5002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3995" name="Freeform 267">
                  <a:extLst>
                    <a:ext uri="{FF2B5EF4-FFF2-40B4-BE49-F238E27FC236}">
                      <a16:creationId xmlns:a16="http://schemas.microsoft.com/office/drawing/2014/main" id="{81566679-1D3D-7DF6-3CB1-4931F31B06C4}"/>
                    </a:ext>
                  </a:extLst>
                </p:cNvPr>
                <p:cNvSpPr>
                  <a:spLocks/>
                </p:cNvSpPr>
                <p:nvPr/>
              </p:nvSpPr>
              <p:spPr bwMode="auto">
                <a:xfrm flipH="1" flipV="1">
                  <a:off x="1607" y="1876"/>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A5002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3996" name="Freeform 268">
                  <a:extLst>
                    <a:ext uri="{FF2B5EF4-FFF2-40B4-BE49-F238E27FC236}">
                      <a16:creationId xmlns:a16="http://schemas.microsoft.com/office/drawing/2014/main" id="{2A691D42-C94D-E1DD-CA36-204752F8F134}"/>
                    </a:ext>
                  </a:extLst>
                </p:cNvPr>
                <p:cNvSpPr>
                  <a:spLocks/>
                </p:cNvSpPr>
                <p:nvPr/>
              </p:nvSpPr>
              <p:spPr bwMode="auto">
                <a:xfrm flipH="1" flipV="1">
                  <a:off x="2172" y="1876"/>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A5002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3997" name="Freeform 269">
                  <a:extLst>
                    <a:ext uri="{FF2B5EF4-FFF2-40B4-BE49-F238E27FC236}">
                      <a16:creationId xmlns:a16="http://schemas.microsoft.com/office/drawing/2014/main" id="{FEB16F1C-01B9-FE7A-D4C6-D72996C16CB1}"/>
                    </a:ext>
                  </a:extLst>
                </p:cNvPr>
                <p:cNvSpPr>
                  <a:spLocks/>
                </p:cNvSpPr>
                <p:nvPr/>
              </p:nvSpPr>
              <p:spPr bwMode="auto">
                <a:xfrm flipH="1" flipV="1">
                  <a:off x="2723" y="1876"/>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A5002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3998" name="Freeform 270">
                  <a:extLst>
                    <a:ext uri="{FF2B5EF4-FFF2-40B4-BE49-F238E27FC236}">
                      <a16:creationId xmlns:a16="http://schemas.microsoft.com/office/drawing/2014/main" id="{63F3A0FE-03D9-61AF-37F8-E667DFA72BC8}"/>
                    </a:ext>
                  </a:extLst>
                </p:cNvPr>
                <p:cNvSpPr>
                  <a:spLocks/>
                </p:cNvSpPr>
                <p:nvPr/>
              </p:nvSpPr>
              <p:spPr bwMode="auto">
                <a:xfrm flipV="1">
                  <a:off x="2991" y="1876"/>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A5002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3999" name="Freeform 271">
                  <a:extLst>
                    <a:ext uri="{FF2B5EF4-FFF2-40B4-BE49-F238E27FC236}">
                      <a16:creationId xmlns:a16="http://schemas.microsoft.com/office/drawing/2014/main" id="{DDC5984A-E641-AE6C-5AD7-7D169EE9A5F9}"/>
                    </a:ext>
                  </a:extLst>
                </p:cNvPr>
                <p:cNvSpPr>
                  <a:spLocks/>
                </p:cNvSpPr>
                <p:nvPr/>
              </p:nvSpPr>
              <p:spPr bwMode="auto">
                <a:xfrm flipV="1">
                  <a:off x="2454" y="1865"/>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A5002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4000" name="Freeform 272">
                  <a:extLst>
                    <a:ext uri="{FF2B5EF4-FFF2-40B4-BE49-F238E27FC236}">
                      <a16:creationId xmlns:a16="http://schemas.microsoft.com/office/drawing/2014/main" id="{2692B1DB-F0FF-ADA1-DCE3-D785C16D7F0B}"/>
                    </a:ext>
                  </a:extLst>
                </p:cNvPr>
                <p:cNvSpPr>
                  <a:spLocks/>
                </p:cNvSpPr>
                <p:nvPr/>
              </p:nvSpPr>
              <p:spPr bwMode="auto">
                <a:xfrm flipH="1" flipV="1">
                  <a:off x="1070" y="1865"/>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A5002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4001" name="Freeform 273">
                  <a:extLst>
                    <a:ext uri="{FF2B5EF4-FFF2-40B4-BE49-F238E27FC236}">
                      <a16:creationId xmlns:a16="http://schemas.microsoft.com/office/drawing/2014/main" id="{F5CD3F69-FFE7-5A94-2709-36FB3D3DC482}"/>
                    </a:ext>
                  </a:extLst>
                </p:cNvPr>
                <p:cNvSpPr>
                  <a:spLocks/>
                </p:cNvSpPr>
                <p:nvPr/>
              </p:nvSpPr>
              <p:spPr bwMode="auto">
                <a:xfrm flipV="1">
                  <a:off x="839" y="1881"/>
                  <a:ext cx="190" cy="458"/>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A5002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83990" name="Freeform 274">
                <a:extLst>
                  <a:ext uri="{FF2B5EF4-FFF2-40B4-BE49-F238E27FC236}">
                    <a16:creationId xmlns:a16="http://schemas.microsoft.com/office/drawing/2014/main" id="{B4BED1EC-BFA4-439A-834B-0DD9ACE89B99}"/>
                  </a:ext>
                </a:extLst>
              </p:cNvPr>
              <p:cNvSpPr>
                <a:spLocks/>
              </p:cNvSpPr>
              <p:nvPr/>
            </p:nvSpPr>
            <p:spPr bwMode="auto">
              <a:xfrm flipH="1" flipV="1">
                <a:off x="3298" y="2303"/>
                <a:ext cx="217"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A5002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3991" name="Freeform 275">
                <a:extLst>
                  <a:ext uri="{FF2B5EF4-FFF2-40B4-BE49-F238E27FC236}">
                    <a16:creationId xmlns:a16="http://schemas.microsoft.com/office/drawing/2014/main" id="{9FB8BD4F-DF71-E1C8-8363-45F83BE86AC2}"/>
                  </a:ext>
                </a:extLst>
              </p:cNvPr>
              <p:cNvSpPr>
                <a:spLocks/>
              </p:cNvSpPr>
              <p:nvPr/>
            </p:nvSpPr>
            <p:spPr bwMode="auto">
              <a:xfrm flipV="1">
                <a:off x="3040" y="2319"/>
                <a:ext cx="248" cy="476"/>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A5002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grpSp>
      <p:sp>
        <p:nvSpPr>
          <p:cNvPr id="1158422" name="Text Box 278">
            <a:extLst>
              <a:ext uri="{FF2B5EF4-FFF2-40B4-BE49-F238E27FC236}">
                <a16:creationId xmlns:a16="http://schemas.microsoft.com/office/drawing/2014/main" id="{081B77E2-A994-458A-5249-69FD53AD1473}"/>
              </a:ext>
            </a:extLst>
          </p:cNvPr>
          <p:cNvSpPr txBox="1">
            <a:spLocks noChangeArrowheads="1"/>
          </p:cNvSpPr>
          <p:nvPr/>
        </p:nvSpPr>
        <p:spPr bwMode="auto">
          <a:xfrm>
            <a:off x="766763" y="4864100"/>
            <a:ext cx="25828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a:solidFill>
                  <a:srgbClr val="0000FF"/>
                </a:solidFill>
                <a:latin typeface="Symbol" panose="05050102010706020507" pitchFamily="18" charset="2"/>
                <a:ea typeface="微软雅黑" panose="020B0503020204020204" pitchFamily="34" charset="-122"/>
                <a:cs typeface="Times New Roman" panose="02020603050405020304" pitchFamily="18" charset="0"/>
              </a:rPr>
              <a:t>波函数</a:t>
            </a:r>
            <a:r>
              <a:rPr lang="en-US" altLang="zh-CN" sz="2200" b="1" i="1">
                <a:solidFill>
                  <a:srgbClr val="0000FF"/>
                </a:solidFill>
                <a:latin typeface="Symbol" panose="05050102010706020507" pitchFamily="18" charset="2"/>
                <a:ea typeface="微软雅黑" panose="020B0503020204020204" pitchFamily="34" charset="-122"/>
                <a:cs typeface="Times New Roman" panose="02020603050405020304" pitchFamily="18" charset="0"/>
              </a:rPr>
              <a:t>y</a:t>
            </a:r>
            <a:r>
              <a:rPr lang="en-US" altLang="zh-CN" sz="2200" b="1" baseline="-25000">
                <a:solidFill>
                  <a:srgbClr val="0000FF"/>
                </a:solidFill>
                <a:latin typeface="Symbol" panose="05050102010706020507" pitchFamily="18" charset="2"/>
                <a:ea typeface="微软雅黑" panose="020B0503020204020204" pitchFamily="34" charset="-122"/>
                <a:cs typeface="Times New Roman" panose="02020603050405020304" pitchFamily="18" charset="0"/>
              </a:rPr>
              <a:t>-</a:t>
            </a:r>
            <a:r>
              <a:rPr lang="zh-CN" altLang="en-US" sz="2200" b="1">
                <a:solidFill>
                  <a:srgbClr val="0000FF"/>
                </a:solidFill>
                <a:latin typeface="Symbol" panose="05050102010706020507" pitchFamily="18" charset="2"/>
                <a:ea typeface="微软雅黑" panose="020B0503020204020204" pitchFamily="34" charset="-122"/>
                <a:cs typeface="Times New Roman" panose="02020603050405020304" pitchFamily="18" charset="0"/>
              </a:rPr>
              <a:t>使电子聚</a:t>
            </a:r>
          </a:p>
          <a:p>
            <a:pPr eaLnBrk="1" hangingPunct="1">
              <a:spcBef>
                <a:spcPct val="0"/>
              </a:spcBef>
              <a:buFontTx/>
              <a:buNone/>
            </a:pPr>
            <a:r>
              <a:rPr lang="zh-CN" altLang="en-US" sz="2200" b="1">
                <a:solidFill>
                  <a:srgbClr val="0000FF"/>
                </a:solidFill>
                <a:latin typeface="Symbol" panose="05050102010706020507" pitchFamily="18" charset="2"/>
                <a:ea typeface="微软雅黑" panose="020B0503020204020204" pitchFamily="34" charset="-122"/>
                <a:cs typeface="Times New Roman" panose="02020603050405020304" pitchFamily="18" charset="0"/>
              </a:rPr>
              <a:t>集在正离子实附近 </a:t>
            </a:r>
          </a:p>
        </p:txBody>
      </p:sp>
      <p:sp>
        <p:nvSpPr>
          <p:cNvPr id="1158423" name="Text Box 279">
            <a:extLst>
              <a:ext uri="{FF2B5EF4-FFF2-40B4-BE49-F238E27FC236}">
                <a16:creationId xmlns:a16="http://schemas.microsoft.com/office/drawing/2014/main" id="{6C385BB9-34AA-C86E-7F63-A8FC7290F362}"/>
              </a:ext>
            </a:extLst>
          </p:cNvPr>
          <p:cNvSpPr txBox="1">
            <a:spLocks noChangeArrowheads="1"/>
          </p:cNvSpPr>
          <p:nvPr/>
        </p:nvSpPr>
        <p:spPr bwMode="auto">
          <a:xfrm>
            <a:off x="219075" y="4156075"/>
            <a:ext cx="31464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a:solidFill>
                  <a:srgbClr val="FF0000"/>
                </a:solidFill>
                <a:latin typeface="Symbol" panose="05050102010706020507" pitchFamily="18" charset="2"/>
                <a:ea typeface="微软雅黑" panose="020B0503020204020204" pitchFamily="34" charset="-122"/>
                <a:cs typeface="Times New Roman" panose="02020603050405020304" pitchFamily="18" charset="0"/>
              </a:rPr>
              <a:t>波函数</a:t>
            </a:r>
            <a:r>
              <a:rPr lang="en-US" altLang="zh-CN" sz="2200" b="1" i="1">
                <a:solidFill>
                  <a:srgbClr val="FF0000"/>
                </a:solidFill>
                <a:latin typeface="Symbol" panose="05050102010706020507" pitchFamily="18" charset="2"/>
                <a:ea typeface="微软雅黑" panose="020B0503020204020204" pitchFamily="34" charset="-122"/>
                <a:cs typeface="Times New Roman" panose="02020603050405020304" pitchFamily="18" charset="0"/>
              </a:rPr>
              <a:t>y</a:t>
            </a:r>
            <a:r>
              <a:rPr lang="en-US" altLang="zh-CN" sz="2200" b="1" baseline="-25000">
                <a:solidFill>
                  <a:srgbClr val="FF0000"/>
                </a:solidFill>
                <a:latin typeface="Symbol" panose="05050102010706020507" pitchFamily="18" charset="2"/>
                <a:ea typeface="微软雅黑" panose="020B0503020204020204" pitchFamily="34" charset="-122"/>
                <a:cs typeface="Times New Roman" panose="02020603050405020304" pitchFamily="18" charset="0"/>
              </a:rPr>
              <a:t>+</a:t>
            </a:r>
            <a:r>
              <a:rPr lang="zh-CN" altLang="en-US" sz="2200" b="1">
                <a:solidFill>
                  <a:srgbClr val="FF0000"/>
                </a:solidFill>
                <a:latin typeface="Symbol" panose="05050102010706020507" pitchFamily="18" charset="2"/>
                <a:ea typeface="微软雅黑" panose="020B0503020204020204" pitchFamily="34" charset="-122"/>
                <a:cs typeface="Times New Roman" panose="02020603050405020304" pitchFamily="18" charset="0"/>
              </a:rPr>
              <a:t>使电子聚集在</a:t>
            </a:r>
          </a:p>
          <a:p>
            <a:pPr eaLnBrk="1" hangingPunct="1">
              <a:spcBef>
                <a:spcPct val="0"/>
              </a:spcBef>
              <a:buFontTx/>
              <a:buNone/>
            </a:pPr>
            <a:r>
              <a:rPr lang="zh-CN" altLang="en-US" sz="2200" b="1">
                <a:solidFill>
                  <a:srgbClr val="FF0000"/>
                </a:solidFill>
                <a:latin typeface="Symbol" panose="05050102010706020507" pitchFamily="18" charset="2"/>
                <a:ea typeface="微软雅黑" panose="020B0503020204020204" pitchFamily="34" charset="-122"/>
                <a:cs typeface="Times New Roman" panose="02020603050405020304" pitchFamily="18" charset="0"/>
              </a:rPr>
              <a:t>正离子实之间的区域内 </a:t>
            </a:r>
          </a:p>
        </p:txBody>
      </p:sp>
      <p:sp>
        <p:nvSpPr>
          <p:cNvPr id="1158424" name="Text Box 280">
            <a:extLst>
              <a:ext uri="{FF2B5EF4-FFF2-40B4-BE49-F238E27FC236}">
                <a16:creationId xmlns:a16="http://schemas.microsoft.com/office/drawing/2014/main" id="{5A12B8D7-153C-5E12-E17A-34D43735AE6E}"/>
              </a:ext>
            </a:extLst>
          </p:cNvPr>
          <p:cNvSpPr txBox="1">
            <a:spLocks noChangeArrowheads="1"/>
          </p:cNvSpPr>
          <p:nvPr/>
        </p:nvSpPr>
        <p:spPr bwMode="auto">
          <a:xfrm>
            <a:off x="625475" y="2471738"/>
            <a:ext cx="7848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驻波速度为零，即动能为零，总能量等于势能。而离子实</a:t>
            </a:r>
          </a:p>
          <a:p>
            <a:pPr algn="ct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附近和离子实之间势能不同，因此，两个驻波的能量不同</a:t>
            </a:r>
          </a:p>
        </p:txBody>
      </p:sp>
      <p:sp>
        <p:nvSpPr>
          <p:cNvPr id="1158425" name="Text Box 281">
            <a:extLst>
              <a:ext uri="{FF2B5EF4-FFF2-40B4-BE49-F238E27FC236}">
                <a16:creationId xmlns:a16="http://schemas.microsoft.com/office/drawing/2014/main" id="{927B7769-E91C-A1BB-200F-00816747CE30}"/>
              </a:ext>
            </a:extLst>
          </p:cNvPr>
          <p:cNvSpPr txBox="1">
            <a:spLocks noChangeArrowheads="1"/>
          </p:cNvSpPr>
          <p:nvPr/>
        </p:nvSpPr>
        <p:spPr bwMode="auto">
          <a:xfrm>
            <a:off x="639763" y="3327400"/>
            <a:ext cx="588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同一个</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值存在两种能量</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，从而产生了</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能隙</a:t>
            </a:r>
          </a:p>
        </p:txBody>
      </p:sp>
      <p:sp>
        <p:nvSpPr>
          <p:cNvPr id="83979" name="Oval 282">
            <a:extLst>
              <a:ext uri="{FF2B5EF4-FFF2-40B4-BE49-F238E27FC236}">
                <a16:creationId xmlns:a16="http://schemas.microsoft.com/office/drawing/2014/main" id="{410AF9C9-1D8E-A8BF-4F44-9FE9E36220D5}"/>
              </a:ext>
            </a:extLst>
          </p:cNvPr>
          <p:cNvSpPr>
            <a:spLocks noChangeArrowheads="1"/>
          </p:cNvSpPr>
          <p:nvPr/>
        </p:nvSpPr>
        <p:spPr bwMode="auto">
          <a:xfrm>
            <a:off x="4505325" y="5376863"/>
            <a:ext cx="144463" cy="142875"/>
          </a:xfrm>
          <a:prstGeom prst="ellipse">
            <a:avLst/>
          </a:prstGeom>
          <a:solidFill>
            <a:srgbClr val="008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3980" name="Oval 283">
            <a:extLst>
              <a:ext uri="{FF2B5EF4-FFF2-40B4-BE49-F238E27FC236}">
                <a16:creationId xmlns:a16="http://schemas.microsoft.com/office/drawing/2014/main" id="{AF2C7400-1C27-183C-D9A3-EF071706E50F}"/>
              </a:ext>
            </a:extLst>
          </p:cNvPr>
          <p:cNvSpPr>
            <a:spLocks noChangeArrowheads="1"/>
          </p:cNvSpPr>
          <p:nvPr/>
        </p:nvSpPr>
        <p:spPr bwMode="auto">
          <a:xfrm>
            <a:off x="5224463" y="5375275"/>
            <a:ext cx="144462" cy="142875"/>
          </a:xfrm>
          <a:prstGeom prst="ellipse">
            <a:avLst/>
          </a:prstGeom>
          <a:solidFill>
            <a:srgbClr val="008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3981" name="Oval 284">
            <a:extLst>
              <a:ext uri="{FF2B5EF4-FFF2-40B4-BE49-F238E27FC236}">
                <a16:creationId xmlns:a16="http://schemas.microsoft.com/office/drawing/2014/main" id="{92CBC81F-DCE5-A364-7CDC-13EF4284C906}"/>
              </a:ext>
            </a:extLst>
          </p:cNvPr>
          <p:cNvSpPr>
            <a:spLocks noChangeArrowheads="1"/>
          </p:cNvSpPr>
          <p:nvPr/>
        </p:nvSpPr>
        <p:spPr bwMode="auto">
          <a:xfrm>
            <a:off x="5959475" y="5362575"/>
            <a:ext cx="144463" cy="142875"/>
          </a:xfrm>
          <a:prstGeom prst="ellipse">
            <a:avLst/>
          </a:prstGeom>
          <a:solidFill>
            <a:srgbClr val="008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3982" name="Oval 285">
            <a:extLst>
              <a:ext uri="{FF2B5EF4-FFF2-40B4-BE49-F238E27FC236}">
                <a16:creationId xmlns:a16="http://schemas.microsoft.com/office/drawing/2014/main" id="{B8EDC0E6-D5E9-6450-25B1-4613DB2855EE}"/>
              </a:ext>
            </a:extLst>
          </p:cNvPr>
          <p:cNvSpPr>
            <a:spLocks noChangeArrowheads="1"/>
          </p:cNvSpPr>
          <p:nvPr/>
        </p:nvSpPr>
        <p:spPr bwMode="auto">
          <a:xfrm>
            <a:off x="6678613" y="5360988"/>
            <a:ext cx="144462" cy="142875"/>
          </a:xfrm>
          <a:prstGeom prst="ellipse">
            <a:avLst/>
          </a:prstGeom>
          <a:solidFill>
            <a:srgbClr val="008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3983" name="Oval 286">
            <a:extLst>
              <a:ext uri="{FF2B5EF4-FFF2-40B4-BE49-F238E27FC236}">
                <a16:creationId xmlns:a16="http://schemas.microsoft.com/office/drawing/2014/main" id="{E4182466-EBEA-AA23-45A6-F6E86CEAF280}"/>
              </a:ext>
            </a:extLst>
          </p:cNvPr>
          <p:cNvSpPr>
            <a:spLocks noChangeArrowheads="1"/>
          </p:cNvSpPr>
          <p:nvPr/>
        </p:nvSpPr>
        <p:spPr bwMode="auto">
          <a:xfrm>
            <a:off x="7400925" y="5362575"/>
            <a:ext cx="144463" cy="142875"/>
          </a:xfrm>
          <a:prstGeom prst="ellipse">
            <a:avLst/>
          </a:prstGeom>
          <a:solidFill>
            <a:srgbClr val="008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3984" name="Oval 287">
            <a:extLst>
              <a:ext uri="{FF2B5EF4-FFF2-40B4-BE49-F238E27FC236}">
                <a16:creationId xmlns:a16="http://schemas.microsoft.com/office/drawing/2014/main" id="{A22B2B16-6626-D6F8-B2B4-980704EEFCB2}"/>
              </a:ext>
            </a:extLst>
          </p:cNvPr>
          <p:cNvSpPr>
            <a:spLocks noChangeArrowheads="1"/>
          </p:cNvSpPr>
          <p:nvPr/>
        </p:nvSpPr>
        <p:spPr bwMode="auto">
          <a:xfrm>
            <a:off x="8120063" y="5360988"/>
            <a:ext cx="144462" cy="142875"/>
          </a:xfrm>
          <a:prstGeom prst="ellipse">
            <a:avLst/>
          </a:prstGeom>
          <a:solidFill>
            <a:srgbClr val="008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3985" name="灯片编号占位符 5">
            <a:extLst>
              <a:ext uri="{FF2B5EF4-FFF2-40B4-BE49-F238E27FC236}">
                <a16:creationId xmlns:a16="http://schemas.microsoft.com/office/drawing/2014/main" id="{91E0E785-55F0-1B60-8143-8125B8C992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4D26A2D-2833-44F4-AFBD-4ABC27909923}"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67</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8422"/>
                                        </p:tgtEl>
                                        <p:attrNameLst>
                                          <p:attrName>style.visibility</p:attrName>
                                        </p:attrNameLst>
                                      </p:cBhvr>
                                      <p:to>
                                        <p:strVal val="visible"/>
                                      </p:to>
                                    </p:set>
                                    <p:animEffect transition="in" filter="dissolve">
                                      <p:cBhvr>
                                        <p:cTn id="7" dur="500"/>
                                        <p:tgtEl>
                                          <p:spTgt spid="1158422"/>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158423"/>
                                        </p:tgtEl>
                                        <p:attrNameLst>
                                          <p:attrName>style.visibility</p:attrName>
                                        </p:attrNameLst>
                                      </p:cBhvr>
                                      <p:to>
                                        <p:strVal val="visible"/>
                                      </p:to>
                                    </p:set>
                                    <p:animEffect transition="in" filter="dissolve">
                                      <p:cBhvr>
                                        <p:cTn id="14" dur="500"/>
                                        <p:tgtEl>
                                          <p:spTgt spid="1158423"/>
                                        </p:tgtEl>
                                      </p:cBhvr>
                                    </p:animEffec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158424"/>
                                        </p:tgtEl>
                                        <p:attrNameLst>
                                          <p:attrName>style.visibility</p:attrName>
                                        </p:attrNameLst>
                                      </p:cBhvr>
                                      <p:to>
                                        <p:strVal val="visible"/>
                                      </p:to>
                                    </p:set>
                                    <p:animEffect transition="in" filter="dissolve">
                                      <p:cBhvr>
                                        <p:cTn id="21" dur="500"/>
                                        <p:tgtEl>
                                          <p:spTgt spid="11584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158425"/>
                                        </p:tgtEl>
                                        <p:attrNameLst>
                                          <p:attrName>style.visibility</p:attrName>
                                        </p:attrNameLst>
                                      </p:cBhvr>
                                      <p:to>
                                        <p:strVal val="visible"/>
                                      </p:to>
                                    </p:set>
                                    <p:animEffect transition="in" filter="dissolve">
                                      <p:cBhvr>
                                        <p:cTn id="26" dur="500"/>
                                        <p:tgtEl>
                                          <p:spTgt spid="1158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422" grpId="0"/>
      <p:bldP spid="1158423" grpId="0"/>
      <p:bldP spid="1158424" grpId="0"/>
      <p:bldP spid="115842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B6615128-D3D4-E54D-1503-ACC46A26B07B}"/>
              </a:ext>
            </a:extLst>
          </p:cNvPr>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114B30FF-9B1F-463F-AF41-114CA4E7019B}" type="slidenum">
              <a:rPr lang="en-US" altLang="zh-CN" sz="1400" b="1">
                <a:latin typeface="微软雅黑" panose="020B0503020204020204" pitchFamily="34" charset="-122"/>
                <a:ea typeface="微软雅黑" panose="020B0503020204020204" pitchFamily="34" charset="-122"/>
              </a:rPr>
              <a:pPr algn="r" eaLnBrk="1" hangingPunct="1">
                <a:spcBef>
                  <a:spcPct val="0"/>
                </a:spcBef>
                <a:buFontTx/>
                <a:buNone/>
              </a:pPr>
              <a:t>68</a:t>
            </a:fld>
            <a:endParaRPr lang="en-US" altLang="zh-CN" sz="1400" b="1">
              <a:latin typeface="微软雅黑" panose="020B0503020204020204" pitchFamily="34" charset="-122"/>
              <a:ea typeface="微软雅黑" panose="020B0503020204020204" pitchFamily="34" charset="-122"/>
            </a:endParaRPr>
          </a:p>
        </p:txBody>
      </p:sp>
      <p:sp>
        <p:nvSpPr>
          <p:cNvPr id="84995" name="Rectangle 2">
            <a:extLst>
              <a:ext uri="{FF2B5EF4-FFF2-40B4-BE49-F238E27FC236}">
                <a16:creationId xmlns:a16="http://schemas.microsoft.com/office/drawing/2014/main" id="{92FBF74C-9B49-03F3-E7FA-78F72D9A2B9C}"/>
              </a:ext>
            </a:extLst>
          </p:cNvPr>
          <p:cNvSpPr>
            <a:spLocks noRot="1" noChangeArrowheads="1"/>
          </p:cNvSpPr>
          <p:nvPr/>
        </p:nvSpPr>
        <p:spPr bwMode="auto">
          <a:xfrm>
            <a:off x="2771775" y="44450"/>
            <a:ext cx="3600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简并微扰计算</a:t>
            </a:r>
          </a:p>
        </p:txBody>
      </p:sp>
      <p:graphicFrame>
        <p:nvGraphicFramePr>
          <p:cNvPr id="84996" name="Object 8">
            <a:extLst>
              <a:ext uri="{FF2B5EF4-FFF2-40B4-BE49-F238E27FC236}">
                <a16:creationId xmlns:a16="http://schemas.microsoft.com/office/drawing/2014/main" id="{93A8E39B-56B7-212C-6B5F-1817A76C1C12}"/>
              </a:ext>
            </a:extLst>
          </p:cNvPr>
          <p:cNvGraphicFramePr>
            <a:graphicFrameLocks noChangeAspect="1"/>
          </p:cNvGraphicFramePr>
          <p:nvPr/>
        </p:nvGraphicFramePr>
        <p:xfrm>
          <a:off x="973138" y="981075"/>
          <a:ext cx="7199312" cy="1093788"/>
        </p:xfrm>
        <a:graphic>
          <a:graphicData uri="http://schemas.openxmlformats.org/presentationml/2006/ole">
            <mc:AlternateContent xmlns:mc="http://schemas.openxmlformats.org/markup-compatibility/2006">
              <mc:Choice xmlns:v="urn:schemas-microsoft-com:vml" Requires="v">
                <p:oleObj name="公式" r:id="rId2" imgW="2692400" imgH="406400" progId="Equation.3">
                  <p:embed/>
                </p:oleObj>
              </mc:Choice>
              <mc:Fallback>
                <p:oleObj name="公式" r:id="rId2" imgW="2692400" imgH="40640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38" y="981075"/>
                        <a:ext cx="7199312" cy="10937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997" name="Object 4">
            <a:extLst>
              <a:ext uri="{FF2B5EF4-FFF2-40B4-BE49-F238E27FC236}">
                <a16:creationId xmlns:a16="http://schemas.microsoft.com/office/drawing/2014/main" id="{14615BC6-1299-41CE-E515-3CB87F7E0D8F}"/>
              </a:ext>
            </a:extLst>
          </p:cNvPr>
          <p:cNvGraphicFramePr>
            <a:graphicFrameLocks noChangeAspect="1"/>
          </p:cNvGraphicFramePr>
          <p:nvPr/>
        </p:nvGraphicFramePr>
        <p:xfrm>
          <a:off x="5580063" y="2565400"/>
          <a:ext cx="3571875" cy="4221163"/>
        </p:xfrm>
        <a:graphic>
          <a:graphicData uri="http://schemas.openxmlformats.org/presentationml/2006/ole">
            <mc:AlternateContent xmlns:mc="http://schemas.openxmlformats.org/markup-compatibility/2006">
              <mc:Choice xmlns:v="urn:schemas-microsoft-com:vml" Requires="v">
                <p:oleObj name="Image" r:id="rId4" imgW="1783084" imgH="2105994" progId="Photoshop.Image.7">
                  <p:embed/>
                </p:oleObj>
              </mc:Choice>
              <mc:Fallback>
                <p:oleObj name="Image" r:id="rId4" imgW="1783084" imgH="2105994" progId="Photoshop.Image.7">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2565400"/>
                        <a:ext cx="3571875"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4998" name="Group 9">
            <a:extLst>
              <a:ext uri="{FF2B5EF4-FFF2-40B4-BE49-F238E27FC236}">
                <a16:creationId xmlns:a16="http://schemas.microsoft.com/office/drawing/2014/main" id="{D9C3DD76-F689-7A06-AA21-7DDD1FA42705}"/>
              </a:ext>
            </a:extLst>
          </p:cNvPr>
          <p:cNvGrpSpPr>
            <a:grpSpLocks/>
          </p:cNvGrpSpPr>
          <p:nvPr/>
        </p:nvGrpSpPr>
        <p:grpSpPr bwMode="auto">
          <a:xfrm>
            <a:off x="5435600" y="4424363"/>
            <a:ext cx="3384550" cy="531812"/>
            <a:chOff x="3016" y="2787"/>
            <a:chExt cx="2132" cy="335"/>
          </a:xfrm>
        </p:grpSpPr>
        <p:graphicFrame>
          <p:nvGraphicFramePr>
            <p:cNvPr id="85015" name="Object 10">
              <a:extLst>
                <a:ext uri="{FF2B5EF4-FFF2-40B4-BE49-F238E27FC236}">
                  <a16:creationId xmlns:a16="http://schemas.microsoft.com/office/drawing/2014/main" id="{F2091B75-7271-ABBD-0499-380C3E942D04}"/>
                </a:ext>
              </a:extLst>
            </p:cNvPr>
            <p:cNvGraphicFramePr>
              <a:graphicFrameLocks noChangeAspect="1"/>
            </p:cNvGraphicFramePr>
            <p:nvPr/>
          </p:nvGraphicFramePr>
          <p:xfrm>
            <a:off x="3016" y="2787"/>
            <a:ext cx="269" cy="335"/>
          </p:xfrm>
          <a:graphic>
            <a:graphicData uri="http://schemas.openxmlformats.org/presentationml/2006/ole">
              <mc:AlternateContent xmlns:mc="http://schemas.openxmlformats.org/markup-compatibility/2006">
                <mc:Choice xmlns:v="urn:schemas-microsoft-com:vml" Requires="v">
                  <p:oleObj name="公式" r:id="rId6" imgW="203024" imgH="253780" progId="Equation.3">
                    <p:embed/>
                  </p:oleObj>
                </mc:Choice>
                <mc:Fallback>
                  <p:oleObj name="公式" r:id="rId6" imgW="203024" imgH="25378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6" y="2787"/>
                          <a:ext cx="269"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16" name="Oval 11">
              <a:extLst>
                <a:ext uri="{FF2B5EF4-FFF2-40B4-BE49-F238E27FC236}">
                  <a16:creationId xmlns:a16="http://schemas.microsoft.com/office/drawing/2014/main" id="{2830057B-A3CA-9767-8D83-88FB96985206}"/>
                </a:ext>
              </a:extLst>
            </p:cNvPr>
            <p:cNvSpPr>
              <a:spLocks noChangeArrowheads="1"/>
            </p:cNvSpPr>
            <p:nvPr/>
          </p:nvSpPr>
          <p:spPr bwMode="auto">
            <a:xfrm>
              <a:off x="3443" y="2886"/>
              <a:ext cx="90" cy="9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85017" name="Oval 12">
              <a:extLst>
                <a:ext uri="{FF2B5EF4-FFF2-40B4-BE49-F238E27FC236}">
                  <a16:creationId xmlns:a16="http://schemas.microsoft.com/office/drawing/2014/main" id="{C4CECD29-2D71-8C2E-E6F7-52DD6FD2FA79}"/>
                </a:ext>
              </a:extLst>
            </p:cNvPr>
            <p:cNvSpPr>
              <a:spLocks noChangeArrowheads="1"/>
            </p:cNvSpPr>
            <p:nvPr/>
          </p:nvSpPr>
          <p:spPr bwMode="auto">
            <a:xfrm>
              <a:off x="4849" y="2894"/>
              <a:ext cx="90" cy="9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85018" name="Line 13">
              <a:extLst>
                <a:ext uri="{FF2B5EF4-FFF2-40B4-BE49-F238E27FC236}">
                  <a16:creationId xmlns:a16="http://schemas.microsoft.com/office/drawing/2014/main" id="{77D6DA8B-3DB0-2C65-FDA9-DFF9EB8A2EBE}"/>
                </a:ext>
              </a:extLst>
            </p:cNvPr>
            <p:cNvSpPr>
              <a:spLocks noChangeShapeType="1"/>
            </p:cNvSpPr>
            <p:nvPr/>
          </p:nvSpPr>
          <p:spPr bwMode="auto">
            <a:xfrm>
              <a:off x="3288" y="2940"/>
              <a:ext cx="1860" cy="0"/>
            </a:xfrm>
            <a:prstGeom prst="line">
              <a:avLst/>
            </a:prstGeom>
            <a:noFill/>
            <a:ln w="28575">
              <a:solidFill>
                <a:srgbClr val="CC0000"/>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84999" name="Group 14">
            <a:extLst>
              <a:ext uri="{FF2B5EF4-FFF2-40B4-BE49-F238E27FC236}">
                <a16:creationId xmlns:a16="http://schemas.microsoft.com/office/drawing/2014/main" id="{06F5F160-E10F-9215-3D2A-1A155BAF1D92}"/>
              </a:ext>
            </a:extLst>
          </p:cNvPr>
          <p:cNvGrpSpPr>
            <a:grpSpLocks/>
          </p:cNvGrpSpPr>
          <p:nvPr/>
        </p:nvGrpSpPr>
        <p:grpSpPr bwMode="auto">
          <a:xfrm>
            <a:off x="5435600" y="3887788"/>
            <a:ext cx="3384550" cy="477837"/>
            <a:chOff x="3016" y="2449"/>
            <a:chExt cx="2132" cy="301"/>
          </a:xfrm>
        </p:grpSpPr>
        <p:graphicFrame>
          <p:nvGraphicFramePr>
            <p:cNvPr id="85011" name="Object 7">
              <a:extLst>
                <a:ext uri="{FF2B5EF4-FFF2-40B4-BE49-F238E27FC236}">
                  <a16:creationId xmlns:a16="http://schemas.microsoft.com/office/drawing/2014/main" id="{6C5E81D0-E4F2-F0B8-BDFB-F12461F211A6}"/>
                </a:ext>
              </a:extLst>
            </p:cNvPr>
            <p:cNvGraphicFramePr>
              <a:graphicFrameLocks noChangeAspect="1"/>
            </p:cNvGraphicFramePr>
            <p:nvPr/>
          </p:nvGraphicFramePr>
          <p:xfrm>
            <a:off x="3016" y="2449"/>
            <a:ext cx="269" cy="301"/>
          </p:xfrm>
          <a:graphic>
            <a:graphicData uri="http://schemas.openxmlformats.org/presentationml/2006/ole">
              <mc:AlternateContent xmlns:mc="http://schemas.openxmlformats.org/markup-compatibility/2006">
                <mc:Choice xmlns:v="urn:schemas-microsoft-com:vml" Requires="v">
                  <p:oleObj name="公式" r:id="rId8" imgW="203112" imgH="228501" progId="Equation.3">
                    <p:embed/>
                  </p:oleObj>
                </mc:Choice>
                <mc:Fallback>
                  <p:oleObj name="公式" r:id="rId8" imgW="203112" imgH="228501"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6" y="2449"/>
                          <a:ext cx="26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12" name="Oval 16">
              <a:extLst>
                <a:ext uri="{FF2B5EF4-FFF2-40B4-BE49-F238E27FC236}">
                  <a16:creationId xmlns:a16="http://schemas.microsoft.com/office/drawing/2014/main" id="{683D5394-1932-F6AE-E20F-BF12DB1A62C2}"/>
                </a:ext>
              </a:extLst>
            </p:cNvPr>
            <p:cNvSpPr>
              <a:spLocks noChangeArrowheads="1"/>
            </p:cNvSpPr>
            <p:nvPr/>
          </p:nvSpPr>
          <p:spPr bwMode="auto">
            <a:xfrm>
              <a:off x="3443" y="2577"/>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85013" name="Oval 17">
              <a:extLst>
                <a:ext uri="{FF2B5EF4-FFF2-40B4-BE49-F238E27FC236}">
                  <a16:creationId xmlns:a16="http://schemas.microsoft.com/office/drawing/2014/main" id="{7BF290BC-3A74-F14C-3139-3463F08BC574}"/>
                </a:ext>
              </a:extLst>
            </p:cNvPr>
            <p:cNvSpPr>
              <a:spLocks noChangeArrowheads="1"/>
            </p:cNvSpPr>
            <p:nvPr/>
          </p:nvSpPr>
          <p:spPr bwMode="auto">
            <a:xfrm>
              <a:off x="4849" y="2585"/>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85014" name="Line 18">
              <a:extLst>
                <a:ext uri="{FF2B5EF4-FFF2-40B4-BE49-F238E27FC236}">
                  <a16:creationId xmlns:a16="http://schemas.microsoft.com/office/drawing/2014/main" id="{FD3C9670-4CBE-5069-706E-AA77FA63C9E1}"/>
                </a:ext>
              </a:extLst>
            </p:cNvPr>
            <p:cNvSpPr>
              <a:spLocks noChangeShapeType="1"/>
            </p:cNvSpPr>
            <p:nvPr/>
          </p:nvSpPr>
          <p:spPr bwMode="auto">
            <a:xfrm>
              <a:off x="3288" y="2631"/>
              <a:ext cx="1860" cy="0"/>
            </a:xfrm>
            <a:prstGeom prst="line">
              <a:avLst/>
            </a:prstGeom>
            <a:noFill/>
            <a:ln w="28575">
              <a:solidFill>
                <a:srgbClr val="0000FF"/>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85000" name="Group 19">
            <a:extLst>
              <a:ext uri="{FF2B5EF4-FFF2-40B4-BE49-F238E27FC236}">
                <a16:creationId xmlns:a16="http://schemas.microsoft.com/office/drawing/2014/main" id="{26D39987-9080-B8B5-9064-E3BD4D993754}"/>
              </a:ext>
            </a:extLst>
          </p:cNvPr>
          <p:cNvGrpSpPr>
            <a:grpSpLocks/>
          </p:cNvGrpSpPr>
          <p:nvPr/>
        </p:nvGrpSpPr>
        <p:grpSpPr bwMode="auto">
          <a:xfrm>
            <a:off x="5435600" y="4895850"/>
            <a:ext cx="3384550" cy="477838"/>
            <a:chOff x="3016" y="2449"/>
            <a:chExt cx="2132" cy="301"/>
          </a:xfrm>
        </p:grpSpPr>
        <p:graphicFrame>
          <p:nvGraphicFramePr>
            <p:cNvPr id="85007" name="Object 8">
              <a:extLst>
                <a:ext uri="{FF2B5EF4-FFF2-40B4-BE49-F238E27FC236}">
                  <a16:creationId xmlns:a16="http://schemas.microsoft.com/office/drawing/2014/main" id="{7EBF9AFB-A68A-2AE1-11D8-D64DAF658C89}"/>
                </a:ext>
              </a:extLst>
            </p:cNvPr>
            <p:cNvGraphicFramePr>
              <a:graphicFrameLocks noChangeAspect="1"/>
            </p:cNvGraphicFramePr>
            <p:nvPr/>
          </p:nvGraphicFramePr>
          <p:xfrm>
            <a:off x="3016" y="2449"/>
            <a:ext cx="269" cy="301"/>
          </p:xfrm>
          <a:graphic>
            <a:graphicData uri="http://schemas.openxmlformats.org/presentationml/2006/ole">
              <mc:AlternateContent xmlns:mc="http://schemas.openxmlformats.org/markup-compatibility/2006">
                <mc:Choice xmlns:v="urn:schemas-microsoft-com:vml" Requires="v">
                  <p:oleObj name="公式" r:id="rId10" imgW="203112" imgH="228501" progId="Equation.3">
                    <p:embed/>
                  </p:oleObj>
                </mc:Choice>
                <mc:Fallback>
                  <p:oleObj name="公式" r:id="rId10" imgW="203112" imgH="228501"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6" y="2449"/>
                          <a:ext cx="26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8" name="Oval 21">
              <a:extLst>
                <a:ext uri="{FF2B5EF4-FFF2-40B4-BE49-F238E27FC236}">
                  <a16:creationId xmlns:a16="http://schemas.microsoft.com/office/drawing/2014/main" id="{C773008E-AD17-C9DA-682C-4C671AC4E918}"/>
                </a:ext>
              </a:extLst>
            </p:cNvPr>
            <p:cNvSpPr>
              <a:spLocks noChangeArrowheads="1"/>
            </p:cNvSpPr>
            <p:nvPr/>
          </p:nvSpPr>
          <p:spPr bwMode="auto">
            <a:xfrm>
              <a:off x="3443" y="2577"/>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85009" name="Oval 22">
              <a:extLst>
                <a:ext uri="{FF2B5EF4-FFF2-40B4-BE49-F238E27FC236}">
                  <a16:creationId xmlns:a16="http://schemas.microsoft.com/office/drawing/2014/main" id="{620C87C6-426A-F722-6DD8-4CE48611CCD4}"/>
                </a:ext>
              </a:extLst>
            </p:cNvPr>
            <p:cNvSpPr>
              <a:spLocks noChangeArrowheads="1"/>
            </p:cNvSpPr>
            <p:nvPr/>
          </p:nvSpPr>
          <p:spPr bwMode="auto">
            <a:xfrm>
              <a:off x="4849" y="2585"/>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85010" name="Line 23">
              <a:extLst>
                <a:ext uri="{FF2B5EF4-FFF2-40B4-BE49-F238E27FC236}">
                  <a16:creationId xmlns:a16="http://schemas.microsoft.com/office/drawing/2014/main" id="{371E37CE-F2ED-791A-61C9-DB665B5A2A8C}"/>
                </a:ext>
              </a:extLst>
            </p:cNvPr>
            <p:cNvSpPr>
              <a:spLocks noChangeShapeType="1"/>
            </p:cNvSpPr>
            <p:nvPr/>
          </p:nvSpPr>
          <p:spPr bwMode="auto">
            <a:xfrm>
              <a:off x="3288" y="2631"/>
              <a:ext cx="1860" cy="0"/>
            </a:xfrm>
            <a:prstGeom prst="line">
              <a:avLst/>
            </a:prstGeom>
            <a:noFill/>
            <a:ln w="28575">
              <a:solidFill>
                <a:srgbClr val="0000FF"/>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85001" name="Object 5">
            <a:extLst>
              <a:ext uri="{FF2B5EF4-FFF2-40B4-BE49-F238E27FC236}">
                <a16:creationId xmlns:a16="http://schemas.microsoft.com/office/drawing/2014/main" id="{856D04D4-4EA1-BD5B-20A2-23D1E2724EAD}"/>
              </a:ext>
            </a:extLst>
          </p:cNvPr>
          <p:cNvGraphicFramePr>
            <a:graphicFrameLocks noChangeAspect="1"/>
          </p:cNvGraphicFramePr>
          <p:nvPr/>
        </p:nvGraphicFramePr>
        <p:xfrm>
          <a:off x="539750" y="2205038"/>
          <a:ext cx="4248150" cy="647700"/>
        </p:xfrm>
        <a:graphic>
          <a:graphicData uri="http://schemas.openxmlformats.org/presentationml/2006/ole">
            <mc:AlternateContent xmlns:mc="http://schemas.openxmlformats.org/markup-compatibility/2006">
              <mc:Choice xmlns:v="urn:schemas-microsoft-com:vml" Requires="v">
                <p:oleObj name="公式" r:id="rId12" imgW="1828800" imgH="279400" progId="Equation.3">
                  <p:embed/>
                </p:oleObj>
              </mc:Choice>
              <mc:Fallback>
                <p:oleObj name="公式" r:id="rId12" imgW="1828800" imgH="279400"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9750" y="2205038"/>
                        <a:ext cx="4248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2" name="Object 6">
            <a:extLst>
              <a:ext uri="{FF2B5EF4-FFF2-40B4-BE49-F238E27FC236}">
                <a16:creationId xmlns:a16="http://schemas.microsoft.com/office/drawing/2014/main" id="{1E6B080F-28F9-8EAE-EDA5-ACC76967AF80}"/>
              </a:ext>
            </a:extLst>
          </p:cNvPr>
          <p:cNvGraphicFramePr>
            <a:graphicFrameLocks noChangeAspect="1"/>
          </p:cNvGraphicFramePr>
          <p:nvPr/>
        </p:nvGraphicFramePr>
        <p:xfrm>
          <a:off x="323850" y="2932113"/>
          <a:ext cx="5257800" cy="1144587"/>
        </p:xfrm>
        <a:graphic>
          <a:graphicData uri="http://schemas.openxmlformats.org/presentationml/2006/ole">
            <mc:AlternateContent xmlns:mc="http://schemas.openxmlformats.org/markup-compatibility/2006">
              <mc:Choice xmlns:v="urn:schemas-microsoft-com:vml" Requires="v">
                <p:oleObj name="公式" r:id="rId14" imgW="2578100" imgH="558800" progId="Equation.3">
                  <p:embed/>
                </p:oleObj>
              </mc:Choice>
              <mc:Fallback>
                <p:oleObj name="公式" r:id="rId14" imgW="2578100" imgH="558800"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3850" y="2932113"/>
                        <a:ext cx="52578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3" name="Object 12">
            <a:extLst>
              <a:ext uri="{FF2B5EF4-FFF2-40B4-BE49-F238E27FC236}">
                <a16:creationId xmlns:a16="http://schemas.microsoft.com/office/drawing/2014/main" id="{EDDE131E-CBB1-955F-85E7-5F94046292E4}"/>
              </a:ext>
            </a:extLst>
          </p:cNvPr>
          <p:cNvGraphicFramePr>
            <a:graphicFrameLocks noChangeAspect="1"/>
          </p:cNvGraphicFramePr>
          <p:nvPr/>
        </p:nvGraphicFramePr>
        <p:xfrm>
          <a:off x="2413000" y="5445125"/>
          <a:ext cx="2374900" cy="1130300"/>
        </p:xfrm>
        <a:graphic>
          <a:graphicData uri="http://schemas.openxmlformats.org/presentationml/2006/ole">
            <mc:AlternateContent xmlns:mc="http://schemas.openxmlformats.org/markup-compatibility/2006">
              <mc:Choice xmlns:v="urn:schemas-microsoft-com:vml" Requires="v">
                <p:oleObj name="公式" r:id="rId16" imgW="977900" imgH="469900" progId="Equation.3">
                  <p:embed/>
                </p:oleObj>
              </mc:Choice>
              <mc:Fallback>
                <p:oleObj name="公式" r:id="rId16" imgW="977900" imgH="469900"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13000" y="5445125"/>
                        <a:ext cx="23749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4" name="TextBox 26">
            <a:extLst>
              <a:ext uri="{FF2B5EF4-FFF2-40B4-BE49-F238E27FC236}">
                <a16:creationId xmlns:a16="http://schemas.microsoft.com/office/drawing/2014/main" id="{406A8C02-DCA6-0B90-74AE-24CB2E2A115D}"/>
              </a:ext>
            </a:extLst>
          </p:cNvPr>
          <p:cNvSpPr txBox="1">
            <a:spLocks noChangeArrowheads="1"/>
          </p:cNvSpPr>
          <p:nvPr/>
        </p:nvSpPr>
        <p:spPr bwMode="auto">
          <a:xfrm>
            <a:off x="4932363" y="2319338"/>
            <a:ext cx="2030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rPr>
              <a:t>作一级展开：</a:t>
            </a:r>
          </a:p>
        </p:txBody>
      </p:sp>
      <p:sp>
        <p:nvSpPr>
          <p:cNvPr id="85005" name="灯片编号占位符 3">
            <a:extLst>
              <a:ext uri="{FF2B5EF4-FFF2-40B4-BE49-F238E27FC236}">
                <a16:creationId xmlns:a16="http://schemas.microsoft.com/office/drawing/2014/main" id="{CF4E68AA-F4E0-936F-0259-E07E4DB386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B286E2C-4120-414B-9ACB-6C9E609D326A}"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68</a:t>
            </a:fld>
            <a:endParaRPr lang="en-US" altLang="zh-CN" sz="1200" b="1">
              <a:latin typeface="微软雅黑" panose="020B0503020204020204" pitchFamily="34" charset="-122"/>
              <a:ea typeface="微软雅黑" panose="020B0503020204020204" pitchFamily="34" charset="-122"/>
            </a:endParaRPr>
          </a:p>
        </p:txBody>
      </p:sp>
      <p:graphicFrame>
        <p:nvGraphicFramePr>
          <p:cNvPr id="85006" name="对象 4">
            <a:extLst>
              <a:ext uri="{FF2B5EF4-FFF2-40B4-BE49-F238E27FC236}">
                <a16:creationId xmlns:a16="http://schemas.microsoft.com/office/drawing/2014/main" id="{CB70724A-DC9F-209C-3A06-4F0D33A8B7B9}"/>
              </a:ext>
            </a:extLst>
          </p:cNvPr>
          <p:cNvGraphicFramePr>
            <a:graphicFrameLocks noChangeAspect="1"/>
          </p:cNvGraphicFramePr>
          <p:nvPr/>
        </p:nvGraphicFramePr>
        <p:xfrm>
          <a:off x="304800" y="3895725"/>
          <a:ext cx="5203825" cy="1765300"/>
        </p:xfrm>
        <a:graphic>
          <a:graphicData uri="http://schemas.openxmlformats.org/presentationml/2006/ole">
            <mc:AlternateContent xmlns:mc="http://schemas.openxmlformats.org/markup-compatibility/2006">
              <mc:Choice xmlns:v="urn:schemas-microsoft-com:vml" Requires="v">
                <p:oleObj name="Equation" r:id="rId18" imgW="2768600" imgH="939800" progId="Equation.DSMT4">
                  <p:embed/>
                </p:oleObj>
              </mc:Choice>
              <mc:Fallback>
                <p:oleObj name="Equation" r:id="rId18" imgW="2768600" imgH="939800" progId="Equation.DSMT4">
                  <p:embed/>
                  <p:pic>
                    <p:nvPicPr>
                      <p:cNvPr id="0" name="对象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4800" y="3895725"/>
                        <a:ext cx="5203825"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53627E52-5678-42F3-ED53-3BEE5C3B7A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FF4E8A-AF1B-47CF-9769-647B93095DFF}"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69</a:t>
            </a:fld>
            <a:endParaRPr lang="en-US" altLang="zh-CN" sz="1200" b="1">
              <a:latin typeface="微软雅黑" panose="020B0503020204020204" pitchFamily="34" charset="-122"/>
              <a:ea typeface="微软雅黑" panose="020B0503020204020204" pitchFamily="34" charset="-122"/>
            </a:endParaRPr>
          </a:p>
        </p:txBody>
      </p:sp>
      <p:sp>
        <p:nvSpPr>
          <p:cNvPr id="86019" name="Rectangle 2">
            <a:extLst>
              <a:ext uri="{FF2B5EF4-FFF2-40B4-BE49-F238E27FC236}">
                <a16:creationId xmlns:a16="http://schemas.microsoft.com/office/drawing/2014/main" id="{750226B6-B9CA-6B57-0826-A039BFF059C9}"/>
              </a:ext>
            </a:extLst>
          </p:cNvPr>
          <p:cNvSpPr>
            <a:spLocks noGrp="1" noRot="1"/>
          </p:cNvSpPr>
          <p:nvPr>
            <p:ph type="title"/>
          </p:nvPr>
        </p:nvSpPr>
        <p:spPr/>
        <p:txBody>
          <a:bodyPr/>
          <a:lstStyle/>
          <a:p>
            <a:pPr eaLnBrk="1" hangingPunct="1"/>
            <a:r>
              <a:rPr lang="zh-CN" altLang="en-US" sz="4000" b="1">
                <a:solidFill>
                  <a:srgbClr val="7030A0"/>
                </a:solidFill>
              </a:rPr>
              <a:t>简并微扰计算</a:t>
            </a:r>
            <a:endParaRPr lang="zh-CN" altLang="zh-CN" sz="4000" b="1">
              <a:solidFill>
                <a:srgbClr val="7030A0"/>
              </a:solidFill>
            </a:endParaRPr>
          </a:p>
        </p:txBody>
      </p:sp>
      <p:sp>
        <p:nvSpPr>
          <p:cNvPr id="86020" name="Rectangle 3">
            <a:extLst>
              <a:ext uri="{FF2B5EF4-FFF2-40B4-BE49-F238E27FC236}">
                <a16:creationId xmlns:a16="http://schemas.microsoft.com/office/drawing/2014/main" id="{7F8D7AAD-D1DC-22C0-6CC2-589BCBF00B2F}"/>
              </a:ext>
            </a:extLst>
          </p:cNvPr>
          <p:cNvSpPr>
            <a:spLocks noGrp="1" noRot="1"/>
          </p:cNvSpPr>
          <p:nvPr>
            <p:ph type="body" idx="1"/>
          </p:nvPr>
        </p:nvSpPr>
        <p:spPr>
          <a:xfrm>
            <a:off x="250825" y="1700213"/>
            <a:ext cx="8540750" cy="4270375"/>
          </a:xfrm>
        </p:spPr>
        <p:txBody>
          <a:bodyPr/>
          <a:lstStyle/>
          <a:p>
            <a:pPr eaLnBrk="1" hangingPunct="1"/>
            <a:r>
              <a:rPr lang="zh-CN" altLang="en-US" b="1">
                <a:latin typeface="微软雅黑" panose="020B0503020204020204" pitchFamily="34" charset="-122"/>
                <a:ea typeface="微软雅黑" panose="020B0503020204020204" pitchFamily="34" charset="-122"/>
              </a:rPr>
              <a:t>得到</a:t>
            </a:r>
          </a:p>
        </p:txBody>
      </p:sp>
      <p:sp>
        <p:nvSpPr>
          <p:cNvPr id="86021" name="Rectangle 7">
            <a:extLst>
              <a:ext uri="{FF2B5EF4-FFF2-40B4-BE49-F238E27FC236}">
                <a16:creationId xmlns:a16="http://schemas.microsoft.com/office/drawing/2014/main" id="{D1D82041-E65A-EA13-5DEA-ED2018AE3D70}"/>
              </a:ext>
            </a:extLst>
          </p:cNvPr>
          <p:cNvSpPr>
            <a:spLocks noChangeArrowheads="1"/>
          </p:cNvSpPr>
          <p:nvPr/>
        </p:nvSpPr>
        <p:spPr bwMode="auto">
          <a:xfrm>
            <a:off x="684213" y="4781550"/>
            <a:ext cx="7734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当</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趋向于</a:t>
            </a:r>
            <a:r>
              <a:rPr lang="en-US" altLang="zh-CN" sz="2800" b="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0</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时，两个能量分别以抛物线形式趋于</a:t>
            </a:r>
          </a:p>
        </p:txBody>
      </p:sp>
      <p:sp>
        <p:nvSpPr>
          <p:cNvPr id="86022" name="Rectangle 8">
            <a:extLst>
              <a:ext uri="{FF2B5EF4-FFF2-40B4-BE49-F238E27FC236}">
                <a16:creationId xmlns:a16="http://schemas.microsoft.com/office/drawing/2014/main" id="{3C8EF5B6-F329-09BB-0981-E312AC2ECF83}"/>
              </a:ext>
            </a:extLst>
          </p:cNvPr>
          <p:cNvSpPr>
            <a:spLocks noChangeArrowheads="1"/>
          </p:cNvSpPr>
          <p:nvPr/>
        </p:nvSpPr>
        <p:spPr bwMode="auto">
          <a:xfrm>
            <a:off x="3132138" y="3563938"/>
            <a:ext cx="2190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b="1">
                <a:latin typeface="微软雅黑" panose="020B0503020204020204" pitchFamily="34" charset="-122"/>
                <a:ea typeface="微软雅黑" panose="020B0503020204020204" pitchFamily="34" charset="-122"/>
              </a:rPr>
              <a:t> </a:t>
            </a:r>
            <a:endParaRPr lang="en-US" altLang="zh-CN" sz="1800" b="1">
              <a:latin typeface="微软雅黑" panose="020B0503020204020204" pitchFamily="34" charset="-122"/>
              <a:ea typeface="微软雅黑" panose="020B0503020204020204" pitchFamily="34" charset="-122"/>
            </a:endParaRPr>
          </a:p>
        </p:txBody>
      </p:sp>
      <p:graphicFrame>
        <p:nvGraphicFramePr>
          <p:cNvPr id="86023" name="对象 1">
            <a:extLst>
              <a:ext uri="{FF2B5EF4-FFF2-40B4-BE49-F238E27FC236}">
                <a16:creationId xmlns:a16="http://schemas.microsoft.com/office/drawing/2014/main" id="{6060245B-76D9-DC6A-083B-A38D65623E5F}"/>
              </a:ext>
            </a:extLst>
          </p:cNvPr>
          <p:cNvGraphicFramePr>
            <a:graphicFrameLocks noChangeAspect="1"/>
          </p:cNvGraphicFramePr>
          <p:nvPr>
            <p:extLst>
              <p:ext uri="{D42A27DB-BD31-4B8C-83A1-F6EECF244321}">
                <p14:modId xmlns:p14="http://schemas.microsoft.com/office/powerpoint/2010/main" val="1887713634"/>
              </p:ext>
            </p:extLst>
          </p:nvPr>
        </p:nvGraphicFramePr>
        <p:xfrm>
          <a:off x="1817688" y="1973263"/>
          <a:ext cx="5508625" cy="2597150"/>
        </p:xfrm>
        <a:graphic>
          <a:graphicData uri="http://schemas.openxmlformats.org/presentationml/2006/ole">
            <mc:AlternateContent xmlns:mc="http://schemas.openxmlformats.org/markup-compatibility/2006">
              <mc:Choice xmlns:v="urn:schemas-microsoft-com:vml" Requires="v">
                <p:oleObj name="Equation" r:id="rId2" imgW="2209680" imgH="1041120" progId="Equation.DSMT4">
                  <p:embed/>
                </p:oleObj>
              </mc:Choice>
              <mc:Fallback>
                <p:oleObj name="Equation" r:id="rId2" imgW="2209680" imgH="1041120" progId="Equation.DSMT4">
                  <p:embed/>
                  <p:pic>
                    <p:nvPicPr>
                      <p:cNvPr id="0" name="对象 1"/>
                      <p:cNvPicPr>
                        <a:picLocks noChangeAspect="1" noChangeArrowheads="1"/>
                      </p:cNvPicPr>
                      <p:nvPr/>
                    </p:nvPicPr>
                    <p:blipFill>
                      <a:blip r:embed="rId3"/>
                      <a:srcRect/>
                      <a:stretch>
                        <a:fillRect/>
                      </a:stretch>
                    </p:blipFill>
                    <p:spPr bwMode="auto">
                      <a:xfrm>
                        <a:off x="1817688" y="1973263"/>
                        <a:ext cx="5508625"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24" name="对象 3">
            <a:extLst>
              <a:ext uri="{FF2B5EF4-FFF2-40B4-BE49-F238E27FC236}">
                <a16:creationId xmlns:a16="http://schemas.microsoft.com/office/drawing/2014/main" id="{F4426A9F-6B92-BA44-EB02-8BE37DC9E53F}"/>
              </a:ext>
            </a:extLst>
          </p:cNvPr>
          <p:cNvGraphicFramePr>
            <a:graphicFrameLocks noChangeAspect="1"/>
          </p:cNvGraphicFramePr>
          <p:nvPr/>
        </p:nvGraphicFramePr>
        <p:xfrm>
          <a:off x="3529013" y="5445125"/>
          <a:ext cx="2085975" cy="695325"/>
        </p:xfrm>
        <a:graphic>
          <a:graphicData uri="http://schemas.openxmlformats.org/presentationml/2006/ole">
            <mc:AlternateContent xmlns:mc="http://schemas.openxmlformats.org/markup-compatibility/2006">
              <mc:Choice xmlns:v="urn:schemas-microsoft-com:vml" Requires="v">
                <p:oleObj name="Equation" r:id="rId4" imgW="761669" imgH="253890" progId="Equation.DSMT4">
                  <p:embed/>
                </p:oleObj>
              </mc:Choice>
              <mc:Fallback>
                <p:oleObj name="Equation" r:id="rId4" imgW="761669" imgH="253890"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9013" y="5445125"/>
                        <a:ext cx="20859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3C31FFB-623E-3987-DE02-24320CDA58E4}"/>
              </a:ext>
            </a:extLst>
          </p:cNvPr>
          <p:cNvSpPr>
            <a:spLocks noGrp="1" noRot="1"/>
          </p:cNvSpPr>
          <p:nvPr>
            <p:ph type="title" idx="4294967295"/>
          </p:nvPr>
        </p:nvSpPr>
        <p:spPr>
          <a:xfrm>
            <a:off x="884238" y="177800"/>
            <a:ext cx="7375525" cy="1143000"/>
          </a:xfrm>
        </p:spPr>
        <p:txBody>
          <a:bodyPr/>
          <a:lstStyle/>
          <a:p>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周期性势场与离子实的空间关系</a:t>
            </a:r>
            <a:endParaRPr kumimoji="1"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507" name="Rectangle 5">
            <a:extLst>
              <a:ext uri="{FF2B5EF4-FFF2-40B4-BE49-F238E27FC236}">
                <a16:creationId xmlns:a16="http://schemas.microsoft.com/office/drawing/2014/main" id="{44ADAEBF-ED70-4195-B8E4-735F52578E57}"/>
              </a:ext>
            </a:extLst>
          </p:cNvPr>
          <p:cNvSpPr>
            <a:spLocks noChangeArrowheads="1"/>
          </p:cNvSpPr>
          <p:nvPr/>
        </p:nvSpPr>
        <p:spPr bwMode="auto">
          <a:xfrm>
            <a:off x="0" y="-182563"/>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pic>
        <p:nvPicPr>
          <p:cNvPr id="21508" name="Picture 6">
            <a:extLst>
              <a:ext uri="{FF2B5EF4-FFF2-40B4-BE49-F238E27FC236}">
                <a16:creationId xmlns:a16="http://schemas.microsoft.com/office/drawing/2014/main" id="{C8B77984-C601-61D9-552E-AB52E7D6A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63" y="1401763"/>
            <a:ext cx="58324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3">
            <a:extLst>
              <a:ext uri="{FF2B5EF4-FFF2-40B4-BE49-F238E27FC236}">
                <a16:creationId xmlns:a16="http://schemas.microsoft.com/office/drawing/2014/main" id="{F2937D11-0007-28B9-9F56-E6A139899FD0}"/>
              </a:ext>
            </a:extLst>
          </p:cNvPr>
          <p:cNvSpPr>
            <a:spLocks noGrp="1" noRot="1"/>
          </p:cNvSpPr>
          <p:nvPr>
            <p:ph type="body" idx="4294967295"/>
          </p:nvPr>
        </p:nvSpPr>
        <p:spPr>
          <a:xfrm>
            <a:off x="455613" y="4202113"/>
            <a:ext cx="8229600" cy="2519362"/>
          </a:xfrm>
          <a:solidFill>
            <a:srgbClr val="FFFFFF"/>
          </a:solidFill>
        </p:spPr>
        <p:txBody>
          <a:bodyPr/>
          <a:lstStyle/>
          <a:p>
            <a:pPr>
              <a:buFont typeface="Wingdings" panose="05000000000000000000" pitchFamily="2" charset="2"/>
              <a:buNone/>
            </a:pPr>
            <a:r>
              <a:rPr lang="zh-CN" altLang="en-US" sz="2800" b="1">
                <a:solidFill>
                  <a:srgbClr val="A50021"/>
                </a:solidFill>
                <a:latin typeface="微软雅黑" panose="020B0503020204020204" pitchFamily="34" charset="-122"/>
                <a:ea typeface="微软雅黑" panose="020B0503020204020204" pitchFamily="34" charset="-122"/>
                <a:cs typeface="Times New Roman" panose="02020603050405020304" pitchFamily="18" charset="0"/>
              </a:rPr>
              <a:t>离子实的影响</a:t>
            </a:r>
          </a:p>
          <a:p>
            <a:pPr lvl="1"/>
            <a:r>
              <a:rPr lang="zh-CN" altLang="en-US" b="1">
                <a:latin typeface="微软雅黑" panose="020B0503020204020204" pitchFamily="34" charset="-122"/>
                <a:ea typeface="微软雅黑" panose="020B0503020204020204" pitchFamily="34" charset="-122"/>
                <a:cs typeface="Times New Roman" panose="02020603050405020304" pitchFamily="18" charset="0"/>
              </a:rPr>
              <a:t>远离离子实的区域，比如两个离子实之间区域</a:t>
            </a:r>
          </a:p>
          <a:p>
            <a:pPr lvl="2"/>
            <a:r>
              <a:rPr lang="zh-CN" altLang="en-US" b="1">
                <a:latin typeface="微软雅黑" panose="020B0503020204020204" pitchFamily="34" charset="-122"/>
                <a:ea typeface="微软雅黑" panose="020B0503020204020204" pitchFamily="34" charset="-122"/>
                <a:cs typeface="Times New Roman" panose="02020603050405020304" pitchFamily="18" charset="0"/>
              </a:rPr>
              <a:t>接近</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0</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，变化缓慢</a:t>
            </a:r>
          </a:p>
          <a:p>
            <a:pPr lvl="1"/>
            <a:r>
              <a:rPr lang="zh-CN" altLang="en-US" b="1">
                <a:latin typeface="微软雅黑" panose="020B0503020204020204" pitchFamily="34" charset="-122"/>
                <a:ea typeface="微软雅黑" panose="020B0503020204020204" pitchFamily="34" charset="-122"/>
                <a:cs typeface="Times New Roman" panose="02020603050405020304" pitchFamily="18" charset="0"/>
              </a:rPr>
              <a:t>接近离子实的区域</a:t>
            </a:r>
          </a:p>
          <a:p>
            <a:pPr lvl="2"/>
            <a:r>
              <a:rPr lang="zh-CN" altLang="en-US" b="1">
                <a:latin typeface="微软雅黑" panose="020B0503020204020204" pitchFamily="34" charset="-122"/>
                <a:ea typeface="微软雅黑" panose="020B0503020204020204" pitchFamily="34" charset="-122"/>
                <a:cs typeface="Times New Roman" panose="02020603050405020304" pitchFamily="18" charset="0"/>
              </a:rPr>
              <a:t>急剧下降，极大的负值</a:t>
            </a:r>
          </a:p>
        </p:txBody>
      </p:sp>
      <p:graphicFrame>
        <p:nvGraphicFramePr>
          <p:cNvPr id="21510" name="Object 4">
            <a:extLst>
              <a:ext uri="{FF2B5EF4-FFF2-40B4-BE49-F238E27FC236}">
                <a16:creationId xmlns:a16="http://schemas.microsoft.com/office/drawing/2014/main" id="{29FAC9D4-E1E6-6F36-2230-ECCC8DC91614}"/>
              </a:ext>
            </a:extLst>
          </p:cNvPr>
          <p:cNvGraphicFramePr>
            <a:graphicFrameLocks noChangeAspect="1"/>
          </p:cNvGraphicFramePr>
          <p:nvPr/>
        </p:nvGraphicFramePr>
        <p:xfrm>
          <a:off x="2124075" y="3368675"/>
          <a:ext cx="3024188" cy="641350"/>
        </p:xfrm>
        <a:graphic>
          <a:graphicData uri="http://schemas.openxmlformats.org/presentationml/2006/ole">
            <mc:AlternateContent xmlns:mc="http://schemas.openxmlformats.org/markup-compatibility/2006">
              <mc:Choice xmlns:v="urn:schemas-microsoft-com:vml" Requires="v">
                <p:oleObj name="Equation" r:id="rId3" imgW="1079500" imgH="228600" progId="Equation.DSMT4">
                  <p:embed/>
                </p:oleObj>
              </mc:Choice>
              <mc:Fallback>
                <p:oleObj name="Equation" r:id="rId3" imgW="10795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368675"/>
                        <a:ext cx="30241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1" name="Text Box 8">
            <a:extLst>
              <a:ext uri="{FF2B5EF4-FFF2-40B4-BE49-F238E27FC236}">
                <a16:creationId xmlns:a16="http://schemas.microsoft.com/office/drawing/2014/main" id="{7857DB7A-8F92-2311-A2FC-1C07E56DA0A1}"/>
              </a:ext>
            </a:extLst>
          </p:cNvPr>
          <p:cNvSpPr txBox="1">
            <a:spLocks noChangeArrowheads="1"/>
          </p:cNvSpPr>
          <p:nvPr/>
        </p:nvSpPr>
        <p:spPr bwMode="auto">
          <a:xfrm>
            <a:off x="473075" y="3422650"/>
            <a:ext cx="1262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pPr>
            <a:r>
              <a:rPr lang="zh-CN" altLang="en-US" sz="2800" b="1">
                <a:solidFill>
                  <a:srgbClr val="A50021"/>
                </a:solidFill>
                <a:latin typeface="微软雅黑" panose="020B0503020204020204" pitchFamily="34" charset="-122"/>
                <a:ea typeface="微软雅黑" panose="020B0503020204020204" pitchFamily="34" charset="-122"/>
                <a:cs typeface="Times New Roman" panose="02020603050405020304" pitchFamily="18" charset="0"/>
              </a:rPr>
              <a:t>周期性</a:t>
            </a:r>
          </a:p>
        </p:txBody>
      </p:sp>
      <p:sp>
        <p:nvSpPr>
          <p:cNvPr id="21512" name="灯片编号占位符 9">
            <a:extLst>
              <a:ext uri="{FF2B5EF4-FFF2-40B4-BE49-F238E27FC236}">
                <a16:creationId xmlns:a16="http://schemas.microsoft.com/office/drawing/2014/main" id="{16EB0E15-4D87-1AB4-40E7-3CF7584D5F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6F989D7-31E7-422F-BC5D-51F9A8DC0809}"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7</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956C0FD-732B-F3AE-993E-FB411E4ED431}"/>
              </a:ext>
            </a:extLst>
          </p:cNvPr>
          <p:cNvSpPr>
            <a:spLocks noRot="1" noChangeArrowheads="1"/>
          </p:cNvSpPr>
          <p:nvPr/>
        </p:nvSpPr>
        <p:spPr bwMode="auto">
          <a:xfrm>
            <a:off x="2771775" y="333375"/>
            <a:ext cx="3600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简并微扰计算</a:t>
            </a:r>
          </a:p>
        </p:txBody>
      </p:sp>
      <p:graphicFrame>
        <p:nvGraphicFramePr>
          <p:cNvPr id="87043" name="Object 8">
            <a:extLst>
              <a:ext uri="{FF2B5EF4-FFF2-40B4-BE49-F238E27FC236}">
                <a16:creationId xmlns:a16="http://schemas.microsoft.com/office/drawing/2014/main" id="{592C47AC-0E46-9682-0D1C-4892F23CA4DE}"/>
              </a:ext>
            </a:extLst>
          </p:cNvPr>
          <p:cNvGraphicFramePr>
            <a:graphicFrameLocks noChangeAspect="1"/>
          </p:cNvGraphicFramePr>
          <p:nvPr/>
        </p:nvGraphicFramePr>
        <p:xfrm>
          <a:off x="971550" y="1398588"/>
          <a:ext cx="7199313" cy="1093787"/>
        </p:xfrm>
        <a:graphic>
          <a:graphicData uri="http://schemas.openxmlformats.org/presentationml/2006/ole">
            <mc:AlternateContent xmlns:mc="http://schemas.openxmlformats.org/markup-compatibility/2006">
              <mc:Choice xmlns:v="urn:schemas-microsoft-com:vml" Requires="v">
                <p:oleObj name="公式" r:id="rId2" imgW="2692400" imgH="406400" progId="Equation.3">
                  <p:embed/>
                </p:oleObj>
              </mc:Choice>
              <mc:Fallback>
                <p:oleObj name="公式" r:id="rId2" imgW="2692400" imgH="40640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98588"/>
                        <a:ext cx="7199313" cy="10937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4" name="Object 3">
            <a:extLst>
              <a:ext uri="{FF2B5EF4-FFF2-40B4-BE49-F238E27FC236}">
                <a16:creationId xmlns:a16="http://schemas.microsoft.com/office/drawing/2014/main" id="{A0418653-594F-2DBD-045A-3BF45339914D}"/>
              </a:ext>
            </a:extLst>
          </p:cNvPr>
          <p:cNvGraphicFramePr>
            <a:graphicFrameLocks noChangeAspect="1"/>
          </p:cNvGraphicFramePr>
          <p:nvPr/>
        </p:nvGraphicFramePr>
        <p:xfrm>
          <a:off x="4932363" y="2565400"/>
          <a:ext cx="3571875" cy="4221163"/>
        </p:xfrm>
        <a:graphic>
          <a:graphicData uri="http://schemas.openxmlformats.org/presentationml/2006/ole">
            <mc:AlternateContent xmlns:mc="http://schemas.openxmlformats.org/markup-compatibility/2006">
              <mc:Choice xmlns:v="urn:schemas-microsoft-com:vml" Requires="v">
                <p:oleObj name="Image" r:id="rId4" imgW="1783084" imgH="2105994" progId="Photoshop.Image.7">
                  <p:embed/>
                </p:oleObj>
              </mc:Choice>
              <mc:Fallback>
                <p:oleObj name="Image" r:id="rId4" imgW="1783084" imgH="2105994" progId="Photoshop.Image.7">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2565400"/>
                        <a:ext cx="3571875"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7045" name="Group 7">
            <a:extLst>
              <a:ext uri="{FF2B5EF4-FFF2-40B4-BE49-F238E27FC236}">
                <a16:creationId xmlns:a16="http://schemas.microsoft.com/office/drawing/2014/main" id="{34465B24-FB38-24BB-6442-FE50F6D7BDAD}"/>
              </a:ext>
            </a:extLst>
          </p:cNvPr>
          <p:cNvGrpSpPr>
            <a:grpSpLocks/>
          </p:cNvGrpSpPr>
          <p:nvPr/>
        </p:nvGrpSpPr>
        <p:grpSpPr bwMode="auto">
          <a:xfrm>
            <a:off x="4787900" y="4424363"/>
            <a:ext cx="3384550" cy="531812"/>
            <a:chOff x="3016" y="2787"/>
            <a:chExt cx="2132" cy="335"/>
          </a:xfrm>
        </p:grpSpPr>
        <p:graphicFrame>
          <p:nvGraphicFramePr>
            <p:cNvPr id="87060" name="Object 8">
              <a:extLst>
                <a:ext uri="{FF2B5EF4-FFF2-40B4-BE49-F238E27FC236}">
                  <a16:creationId xmlns:a16="http://schemas.microsoft.com/office/drawing/2014/main" id="{F788F597-883F-8A38-C3CC-17387E33F236}"/>
                </a:ext>
              </a:extLst>
            </p:cNvPr>
            <p:cNvGraphicFramePr>
              <a:graphicFrameLocks noChangeAspect="1"/>
            </p:cNvGraphicFramePr>
            <p:nvPr/>
          </p:nvGraphicFramePr>
          <p:xfrm>
            <a:off x="3016" y="2787"/>
            <a:ext cx="269" cy="335"/>
          </p:xfrm>
          <a:graphic>
            <a:graphicData uri="http://schemas.openxmlformats.org/presentationml/2006/ole">
              <mc:AlternateContent xmlns:mc="http://schemas.openxmlformats.org/markup-compatibility/2006">
                <mc:Choice xmlns:v="urn:schemas-microsoft-com:vml" Requires="v">
                  <p:oleObj name="公式" r:id="rId6" imgW="203024" imgH="253780" progId="Equation.3">
                    <p:embed/>
                  </p:oleObj>
                </mc:Choice>
                <mc:Fallback>
                  <p:oleObj name="公式" r:id="rId6" imgW="203024" imgH="2537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6" y="2787"/>
                          <a:ext cx="269"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61" name="Oval 9">
              <a:extLst>
                <a:ext uri="{FF2B5EF4-FFF2-40B4-BE49-F238E27FC236}">
                  <a16:creationId xmlns:a16="http://schemas.microsoft.com/office/drawing/2014/main" id="{401BC419-B4F1-B351-C82C-AB25ACCF4533}"/>
                </a:ext>
              </a:extLst>
            </p:cNvPr>
            <p:cNvSpPr>
              <a:spLocks noChangeArrowheads="1"/>
            </p:cNvSpPr>
            <p:nvPr/>
          </p:nvSpPr>
          <p:spPr bwMode="auto">
            <a:xfrm>
              <a:off x="3443" y="2886"/>
              <a:ext cx="90" cy="9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7062" name="Oval 10">
              <a:extLst>
                <a:ext uri="{FF2B5EF4-FFF2-40B4-BE49-F238E27FC236}">
                  <a16:creationId xmlns:a16="http://schemas.microsoft.com/office/drawing/2014/main" id="{8F4F62AB-78E5-A220-697F-2862380340C3}"/>
                </a:ext>
              </a:extLst>
            </p:cNvPr>
            <p:cNvSpPr>
              <a:spLocks noChangeArrowheads="1"/>
            </p:cNvSpPr>
            <p:nvPr/>
          </p:nvSpPr>
          <p:spPr bwMode="auto">
            <a:xfrm>
              <a:off x="4849" y="2894"/>
              <a:ext cx="90" cy="9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7063" name="Line 11">
              <a:extLst>
                <a:ext uri="{FF2B5EF4-FFF2-40B4-BE49-F238E27FC236}">
                  <a16:creationId xmlns:a16="http://schemas.microsoft.com/office/drawing/2014/main" id="{0E1F466C-338C-17D6-2664-5C0DD4EFB67B}"/>
                </a:ext>
              </a:extLst>
            </p:cNvPr>
            <p:cNvSpPr>
              <a:spLocks noChangeShapeType="1"/>
            </p:cNvSpPr>
            <p:nvPr/>
          </p:nvSpPr>
          <p:spPr bwMode="auto">
            <a:xfrm>
              <a:off x="3288" y="2940"/>
              <a:ext cx="1860" cy="0"/>
            </a:xfrm>
            <a:prstGeom prst="line">
              <a:avLst/>
            </a:prstGeom>
            <a:noFill/>
            <a:ln w="28575">
              <a:solidFill>
                <a:srgbClr val="CC0000"/>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87046" name="Group 12">
            <a:extLst>
              <a:ext uri="{FF2B5EF4-FFF2-40B4-BE49-F238E27FC236}">
                <a16:creationId xmlns:a16="http://schemas.microsoft.com/office/drawing/2014/main" id="{05DF356D-3E4F-83BB-5A5E-08E9B3B749C5}"/>
              </a:ext>
            </a:extLst>
          </p:cNvPr>
          <p:cNvGrpSpPr>
            <a:grpSpLocks/>
          </p:cNvGrpSpPr>
          <p:nvPr/>
        </p:nvGrpSpPr>
        <p:grpSpPr bwMode="auto">
          <a:xfrm>
            <a:off x="4787900" y="3887788"/>
            <a:ext cx="3384550" cy="477837"/>
            <a:chOff x="3016" y="2449"/>
            <a:chExt cx="2132" cy="301"/>
          </a:xfrm>
        </p:grpSpPr>
        <p:graphicFrame>
          <p:nvGraphicFramePr>
            <p:cNvPr id="87056" name="Object 7">
              <a:extLst>
                <a:ext uri="{FF2B5EF4-FFF2-40B4-BE49-F238E27FC236}">
                  <a16:creationId xmlns:a16="http://schemas.microsoft.com/office/drawing/2014/main" id="{54208085-EF11-680C-3E8E-1997DAE61EB4}"/>
                </a:ext>
              </a:extLst>
            </p:cNvPr>
            <p:cNvGraphicFramePr>
              <a:graphicFrameLocks noChangeAspect="1"/>
            </p:cNvGraphicFramePr>
            <p:nvPr/>
          </p:nvGraphicFramePr>
          <p:xfrm>
            <a:off x="3016" y="2449"/>
            <a:ext cx="269" cy="301"/>
          </p:xfrm>
          <a:graphic>
            <a:graphicData uri="http://schemas.openxmlformats.org/presentationml/2006/ole">
              <mc:AlternateContent xmlns:mc="http://schemas.openxmlformats.org/markup-compatibility/2006">
                <mc:Choice xmlns:v="urn:schemas-microsoft-com:vml" Requires="v">
                  <p:oleObj name="公式" r:id="rId8" imgW="203112" imgH="228501" progId="Equation.3">
                    <p:embed/>
                  </p:oleObj>
                </mc:Choice>
                <mc:Fallback>
                  <p:oleObj name="公式" r:id="rId8" imgW="203112" imgH="228501"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6" y="2449"/>
                          <a:ext cx="26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7" name="Oval 14">
              <a:extLst>
                <a:ext uri="{FF2B5EF4-FFF2-40B4-BE49-F238E27FC236}">
                  <a16:creationId xmlns:a16="http://schemas.microsoft.com/office/drawing/2014/main" id="{44F65CA2-C2A8-9ED3-7E06-F7501998874A}"/>
                </a:ext>
              </a:extLst>
            </p:cNvPr>
            <p:cNvSpPr>
              <a:spLocks noChangeArrowheads="1"/>
            </p:cNvSpPr>
            <p:nvPr/>
          </p:nvSpPr>
          <p:spPr bwMode="auto">
            <a:xfrm>
              <a:off x="3443" y="2577"/>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7058" name="Oval 15">
              <a:extLst>
                <a:ext uri="{FF2B5EF4-FFF2-40B4-BE49-F238E27FC236}">
                  <a16:creationId xmlns:a16="http://schemas.microsoft.com/office/drawing/2014/main" id="{86E3A345-4C96-C84F-2F46-F352B0FDF30A}"/>
                </a:ext>
              </a:extLst>
            </p:cNvPr>
            <p:cNvSpPr>
              <a:spLocks noChangeArrowheads="1"/>
            </p:cNvSpPr>
            <p:nvPr/>
          </p:nvSpPr>
          <p:spPr bwMode="auto">
            <a:xfrm>
              <a:off x="4849" y="2585"/>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7059" name="Line 16">
              <a:extLst>
                <a:ext uri="{FF2B5EF4-FFF2-40B4-BE49-F238E27FC236}">
                  <a16:creationId xmlns:a16="http://schemas.microsoft.com/office/drawing/2014/main" id="{A3BB0A66-0B94-71CC-DB64-284E823AA36A}"/>
                </a:ext>
              </a:extLst>
            </p:cNvPr>
            <p:cNvSpPr>
              <a:spLocks noChangeShapeType="1"/>
            </p:cNvSpPr>
            <p:nvPr/>
          </p:nvSpPr>
          <p:spPr bwMode="auto">
            <a:xfrm>
              <a:off x="3288" y="2631"/>
              <a:ext cx="1860" cy="0"/>
            </a:xfrm>
            <a:prstGeom prst="line">
              <a:avLst/>
            </a:prstGeom>
            <a:noFill/>
            <a:ln w="28575">
              <a:solidFill>
                <a:srgbClr val="0000FF"/>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87047" name="Group 17">
            <a:extLst>
              <a:ext uri="{FF2B5EF4-FFF2-40B4-BE49-F238E27FC236}">
                <a16:creationId xmlns:a16="http://schemas.microsoft.com/office/drawing/2014/main" id="{1A572910-D6BE-B334-0EF8-D8501E1DCABE}"/>
              </a:ext>
            </a:extLst>
          </p:cNvPr>
          <p:cNvGrpSpPr>
            <a:grpSpLocks/>
          </p:cNvGrpSpPr>
          <p:nvPr/>
        </p:nvGrpSpPr>
        <p:grpSpPr bwMode="auto">
          <a:xfrm>
            <a:off x="4787900" y="4895850"/>
            <a:ext cx="3384550" cy="477838"/>
            <a:chOff x="3016" y="2449"/>
            <a:chExt cx="2132" cy="301"/>
          </a:xfrm>
        </p:grpSpPr>
        <p:graphicFrame>
          <p:nvGraphicFramePr>
            <p:cNvPr id="87052" name="Object 6">
              <a:extLst>
                <a:ext uri="{FF2B5EF4-FFF2-40B4-BE49-F238E27FC236}">
                  <a16:creationId xmlns:a16="http://schemas.microsoft.com/office/drawing/2014/main" id="{6792831B-96A1-8211-964D-AFBB3CE52914}"/>
                </a:ext>
              </a:extLst>
            </p:cNvPr>
            <p:cNvGraphicFramePr>
              <a:graphicFrameLocks noChangeAspect="1"/>
            </p:cNvGraphicFramePr>
            <p:nvPr/>
          </p:nvGraphicFramePr>
          <p:xfrm>
            <a:off x="3016" y="2449"/>
            <a:ext cx="269" cy="301"/>
          </p:xfrm>
          <a:graphic>
            <a:graphicData uri="http://schemas.openxmlformats.org/presentationml/2006/ole">
              <mc:AlternateContent xmlns:mc="http://schemas.openxmlformats.org/markup-compatibility/2006">
                <mc:Choice xmlns:v="urn:schemas-microsoft-com:vml" Requires="v">
                  <p:oleObj name="公式" r:id="rId10" imgW="203112" imgH="228501" progId="Equation.3">
                    <p:embed/>
                  </p:oleObj>
                </mc:Choice>
                <mc:Fallback>
                  <p:oleObj name="公式" r:id="rId10" imgW="203112" imgH="228501"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6" y="2449"/>
                          <a:ext cx="26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3" name="Oval 19">
              <a:extLst>
                <a:ext uri="{FF2B5EF4-FFF2-40B4-BE49-F238E27FC236}">
                  <a16:creationId xmlns:a16="http://schemas.microsoft.com/office/drawing/2014/main" id="{025701F5-FDFF-1BE1-0875-5CF20B62334F}"/>
                </a:ext>
              </a:extLst>
            </p:cNvPr>
            <p:cNvSpPr>
              <a:spLocks noChangeArrowheads="1"/>
            </p:cNvSpPr>
            <p:nvPr/>
          </p:nvSpPr>
          <p:spPr bwMode="auto">
            <a:xfrm>
              <a:off x="3443" y="2577"/>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7054" name="Oval 20">
              <a:extLst>
                <a:ext uri="{FF2B5EF4-FFF2-40B4-BE49-F238E27FC236}">
                  <a16:creationId xmlns:a16="http://schemas.microsoft.com/office/drawing/2014/main" id="{1B8972BF-017A-B7A4-8CEC-96AFA11D9A6C}"/>
                </a:ext>
              </a:extLst>
            </p:cNvPr>
            <p:cNvSpPr>
              <a:spLocks noChangeArrowheads="1"/>
            </p:cNvSpPr>
            <p:nvPr/>
          </p:nvSpPr>
          <p:spPr bwMode="auto">
            <a:xfrm>
              <a:off x="4849" y="2585"/>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7055" name="Line 21">
              <a:extLst>
                <a:ext uri="{FF2B5EF4-FFF2-40B4-BE49-F238E27FC236}">
                  <a16:creationId xmlns:a16="http://schemas.microsoft.com/office/drawing/2014/main" id="{44CF58A5-EECD-FBE8-C7F9-402F79694ECE}"/>
                </a:ext>
              </a:extLst>
            </p:cNvPr>
            <p:cNvSpPr>
              <a:spLocks noChangeShapeType="1"/>
            </p:cNvSpPr>
            <p:nvPr/>
          </p:nvSpPr>
          <p:spPr bwMode="auto">
            <a:xfrm>
              <a:off x="3288" y="2631"/>
              <a:ext cx="1860" cy="0"/>
            </a:xfrm>
            <a:prstGeom prst="line">
              <a:avLst/>
            </a:prstGeom>
            <a:noFill/>
            <a:ln w="28575">
              <a:solidFill>
                <a:srgbClr val="0000FF"/>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87048" name="Object 4">
            <a:extLst>
              <a:ext uri="{FF2B5EF4-FFF2-40B4-BE49-F238E27FC236}">
                <a16:creationId xmlns:a16="http://schemas.microsoft.com/office/drawing/2014/main" id="{80532DF1-CCE6-77C8-E906-752517890EF7}"/>
              </a:ext>
            </a:extLst>
          </p:cNvPr>
          <p:cNvGraphicFramePr>
            <a:graphicFrameLocks noChangeAspect="1"/>
          </p:cNvGraphicFramePr>
          <p:nvPr/>
        </p:nvGraphicFramePr>
        <p:xfrm>
          <a:off x="1042988" y="3213100"/>
          <a:ext cx="2590800" cy="715963"/>
        </p:xfrm>
        <a:graphic>
          <a:graphicData uri="http://schemas.openxmlformats.org/presentationml/2006/ole">
            <mc:AlternateContent xmlns:mc="http://schemas.openxmlformats.org/markup-compatibility/2006">
              <mc:Choice xmlns:v="urn:schemas-microsoft-com:vml" Requires="v">
                <p:oleObj name="公式" r:id="rId12" imgW="1002865" imgH="279279" progId="Equation.3">
                  <p:embed/>
                </p:oleObj>
              </mc:Choice>
              <mc:Fallback>
                <p:oleObj name="公式" r:id="rId12" imgW="1002865" imgH="279279" progId="Equation.3">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3213100"/>
                        <a:ext cx="25908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9" name="Text Box 25">
            <a:extLst>
              <a:ext uri="{FF2B5EF4-FFF2-40B4-BE49-F238E27FC236}">
                <a16:creationId xmlns:a16="http://schemas.microsoft.com/office/drawing/2014/main" id="{7BB52DEA-A702-ADD2-6369-4D56B2FCD014}"/>
              </a:ext>
            </a:extLst>
          </p:cNvPr>
          <p:cNvSpPr txBox="1">
            <a:spLocks noChangeArrowheads="1"/>
          </p:cNvSpPr>
          <p:nvPr/>
        </p:nvSpPr>
        <p:spPr bwMode="auto">
          <a:xfrm>
            <a:off x="684213" y="2636838"/>
            <a:ext cx="3265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能量差别比较大</a:t>
            </a:r>
          </a:p>
        </p:txBody>
      </p:sp>
      <p:graphicFrame>
        <p:nvGraphicFramePr>
          <p:cNvPr id="87050" name="Object 6">
            <a:extLst>
              <a:ext uri="{FF2B5EF4-FFF2-40B4-BE49-F238E27FC236}">
                <a16:creationId xmlns:a16="http://schemas.microsoft.com/office/drawing/2014/main" id="{FFDE36B5-DEA4-0CDC-1E08-2BD2EEFE3EA0}"/>
              </a:ext>
            </a:extLst>
          </p:cNvPr>
          <p:cNvGraphicFramePr>
            <a:graphicFrameLocks noChangeAspect="1"/>
          </p:cNvGraphicFramePr>
          <p:nvPr/>
        </p:nvGraphicFramePr>
        <p:xfrm>
          <a:off x="698500" y="4162425"/>
          <a:ext cx="3025775" cy="2136775"/>
        </p:xfrm>
        <a:graphic>
          <a:graphicData uri="http://schemas.openxmlformats.org/presentationml/2006/ole">
            <mc:AlternateContent xmlns:mc="http://schemas.openxmlformats.org/markup-compatibility/2006">
              <mc:Choice xmlns:v="urn:schemas-microsoft-com:vml" Requires="v">
                <p:oleObj name="公式" r:id="rId14" imgW="1358900" imgH="965200" progId="Equation.3">
                  <p:embed/>
                </p:oleObj>
              </mc:Choice>
              <mc:Fallback>
                <p:oleObj name="公式" r:id="rId14" imgW="1358900" imgH="965200"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8500" y="4162425"/>
                        <a:ext cx="302577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1" name="灯片编号占位符 3">
            <a:extLst>
              <a:ext uri="{FF2B5EF4-FFF2-40B4-BE49-F238E27FC236}">
                <a16:creationId xmlns:a16="http://schemas.microsoft.com/office/drawing/2014/main" id="{2CD21E59-06C8-755D-6C67-7E66263AB4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1170592-EFD6-4E1D-A8CB-ED0BC1A2DEA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95C0899-273C-81D3-5661-6C4F13899A98}"/>
              </a:ext>
            </a:extLst>
          </p:cNvPr>
          <p:cNvSpPr>
            <a:spLocks noRot="1" noChangeArrowheads="1"/>
          </p:cNvSpPr>
          <p:nvPr/>
        </p:nvSpPr>
        <p:spPr bwMode="auto">
          <a:xfrm>
            <a:off x="0" y="26035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70000"/>
              </a:lnSpc>
              <a:spcBef>
                <a:spcPct val="0"/>
              </a:spcBef>
              <a:buFontTx/>
              <a:buNone/>
            </a:pP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周期势场下对电子能级（能量本征值）修正</a:t>
            </a:r>
          </a:p>
        </p:txBody>
      </p:sp>
      <p:sp>
        <p:nvSpPr>
          <p:cNvPr id="88067" name="Text Box 8">
            <a:extLst>
              <a:ext uri="{FF2B5EF4-FFF2-40B4-BE49-F238E27FC236}">
                <a16:creationId xmlns:a16="http://schemas.microsoft.com/office/drawing/2014/main" id="{ABA40CC8-DA3E-60AD-7A0A-2ED49DBDA94D}"/>
              </a:ext>
            </a:extLst>
          </p:cNvPr>
          <p:cNvSpPr txBox="1">
            <a:spLocks noChangeArrowheads="1"/>
          </p:cNvSpPr>
          <p:nvPr/>
        </p:nvSpPr>
        <p:spPr bwMode="auto">
          <a:xfrm>
            <a:off x="468313" y="1309688"/>
            <a:ext cx="3897312"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能量本征值的一级修正为：</a:t>
            </a:r>
          </a:p>
        </p:txBody>
      </p:sp>
      <p:sp>
        <p:nvSpPr>
          <p:cNvPr id="88068" name="Rectangle 11">
            <a:extLst>
              <a:ext uri="{FF2B5EF4-FFF2-40B4-BE49-F238E27FC236}">
                <a16:creationId xmlns:a16="http://schemas.microsoft.com/office/drawing/2014/main" id="{EB2F36A9-7B1C-3828-08F1-3FE27BB94570}"/>
              </a:ext>
            </a:extLst>
          </p:cNvPr>
          <p:cNvSpPr>
            <a:spLocks noChangeArrowheads="1"/>
          </p:cNvSpPr>
          <p:nvPr/>
        </p:nvSpPr>
        <p:spPr bwMode="auto">
          <a:xfrm>
            <a:off x="468313" y="3933825"/>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非简并：不存在</a:t>
            </a:r>
          </a:p>
        </p:txBody>
      </p:sp>
      <p:graphicFrame>
        <p:nvGraphicFramePr>
          <p:cNvPr id="88069" name="Object 12">
            <a:extLst>
              <a:ext uri="{FF2B5EF4-FFF2-40B4-BE49-F238E27FC236}">
                <a16:creationId xmlns:a16="http://schemas.microsoft.com/office/drawing/2014/main" id="{B4F48152-181F-BFA4-3F65-FEE8A28AC02A}"/>
              </a:ext>
            </a:extLst>
          </p:cNvPr>
          <p:cNvGraphicFramePr>
            <a:graphicFrameLocks noChangeAspect="1"/>
          </p:cNvGraphicFramePr>
          <p:nvPr/>
        </p:nvGraphicFramePr>
        <p:xfrm>
          <a:off x="2293938" y="4498975"/>
          <a:ext cx="1668462" cy="569913"/>
        </p:xfrm>
        <a:graphic>
          <a:graphicData uri="http://schemas.openxmlformats.org/presentationml/2006/ole">
            <mc:AlternateContent xmlns:mc="http://schemas.openxmlformats.org/markup-compatibility/2006">
              <mc:Choice xmlns:v="urn:schemas-microsoft-com:vml" Requires="v">
                <p:oleObj name="公式" r:id="rId3" imgW="812447" imgH="279279" progId="Equation.3">
                  <p:embed/>
                </p:oleObj>
              </mc:Choice>
              <mc:Fallback>
                <p:oleObj name="公式" r:id="rId3" imgW="812447" imgH="279279"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938" y="4498975"/>
                        <a:ext cx="1668462"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0" name="Text Box 17">
            <a:extLst>
              <a:ext uri="{FF2B5EF4-FFF2-40B4-BE49-F238E27FC236}">
                <a16:creationId xmlns:a16="http://schemas.microsoft.com/office/drawing/2014/main" id="{57C5FE10-A2D7-B2A5-632D-62ED3E57574B}"/>
              </a:ext>
            </a:extLst>
          </p:cNvPr>
          <p:cNvSpPr txBox="1">
            <a:spLocks noChangeArrowheads="1"/>
          </p:cNvSpPr>
          <p:nvPr/>
        </p:nvSpPr>
        <p:spPr bwMode="auto">
          <a:xfrm>
            <a:off x="474663" y="2565400"/>
            <a:ext cx="3897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能量本征值的二级修正为：</a:t>
            </a:r>
          </a:p>
        </p:txBody>
      </p:sp>
      <p:sp>
        <p:nvSpPr>
          <p:cNvPr id="88071" name="Rectangle 3">
            <a:extLst>
              <a:ext uri="{FF2B5EF4-FFF2-40B4-BE49-F238E27FC236}">
                <a16:creationId xmlns:a16="http://schemas.microsoft.com/office/drawing/2014/main" id="{1E4846F0-1CA3-8A51-E35F-312F112E7392}"/>
              </a:ext>
            </a:extLst>
          </p:cNvPr>
          <p:cNvSpPr>
            <a:spLocks noRot="1" noChangeArrowheads="1"/>
          </p:cNvSpPr>
          <p:nvPr/>
        </p:nvSpPr>
        <p:spPr bwMode="auto">
          <a:xfrm>
            <a:off x="457200" y="5084763"/>
            <a:ext cx="37544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buClr>
                <a:schemeClr val="tx1"/>
              </a:buClr>
              <a:buSzPct val="70000"/>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波函数的一级修正</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90000"/>
              </a:lnSpc>
              <a:buClr>
                <a:schemeClr val="tx1"/>
              </a:buClr>
              <a:buSzPct val="70000"/>
              <a:buFont typeface="Wingdings" panose="05000000000000000000" pitchFamily="2" charset="2"/>
              <a:buChar char="¢"/>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buClr>
                <a:schemeClr val="tx1"/>
              </a:buClr>
              <a:buSzPct val="70000"/>
              <a:buFont typeface="Wingdings" panose="05000000000000000000" pitchFamily="2" charset="2"/>
              <a:buChar char="¢"/>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8072" name="Object 4">
            <a:extLst>
              <a:ext uri="{FF2B5EF4-FFF2-40B4-BE49-F238E27FC236}">
                <a16:creationId xmlns:a16="http://schemas.microsoft.com/office/drawing/2014/main" id="{4394CC92-4D67-E79A-F0D7-2A7D6EDCDC8C}"/>
              </a:ext>
            </a:extLst>
          </p:cNvPr>
          <p:cNvGraphicFramePr>
            <a:graphicFrameLocks noChangeAspect="1"/>
          </p:cNvGraphicFramePr>
          <p:nvPr/>
        </p:nvGraphicFramePr>
        <p:xfrm>
          <a:off x="2663825" y="5445125"/>
          <a:ext cx="3816350" cy="1289050"/>
        </p:xfrm>
        <a:graphic>
          <a:graphicData uri="http://schemas.openxmlformats.org/presentationml/2006/ole">
            <mc:AlternateContent xmlns:mc="http://schemas.openxmlformats.org/markup-compatibility/2006">
              <mc:Choice xmlns:v="urn:schemas-microsoft-com:vml" Requires="v">
                <p:oleObj name="公式" r:id="rId5" imgW="1498600" imgH="508000" progId="Equation.3">
                  <p:embed/>
                </p:oleObj>
              </mc:Choice>
              <mc:Fallback>
                <p:oleObj name="公式" r:id="rId5" imgW="1498600" imgH="508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3825" y="5445125"/>
                        <a:ext cx="3816350" cy="1289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3" name="Line 20">
            <a:extLst>
              <a:ext uri="{FF2B5EF4-FFF2-40B4-BE49-F238E27FC236}">
                <a16:creationId xmlns:a16="http://schemas.microsoft.com/office/drawing/2014/main" id="{E5AFE5FD-CF45-2C0F-6D8F-7885114FA1FB}"/>
              </a:ext>
            </a:extLst>
          </p:cNvPr>
          <p:cNvSpPr>
            <a:spLocks noChangeShapeType="1"/>
          </p:cNvSpPr>
          <p:nvPr/>
        </p:nvSpPr>
        <p:spPr bwMode="auto">
          <a:xfrm>
            <a:off x="323850" y="2565400"/>
            <a:ext cx="8569325" cy="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8074" name="Line 21">
            <a:extLst>
              <a:ext uri="{FF2B5EF4-FFF2-40B4-BE49-F238E27FC236}">
                <a16:creationId xmlns:a16="http://schemas.microsoft.com/office/drawing/2014/main" id="{17BA2ACE-7FC5-9FF1-53EA-151DB5D92575}"/>
              </a:ext>
            </a:extLst>
          </p:cNvPr>
          <p:cNvSpPr>
            <a:spLocks noChangeShapeType="1"/>
          </p:cNvSpPr>
          <p:nvPr/>
        </p:nvSpPr>
        <p:spPr bwMode="auto">
          <a:xfrm>
            <a:off x="287338" y="5068888"/>
            <a:ext cx="8569325" cy="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8075" name="Text Box 22">
            <a:extLst>
              <a:ext uri="{FF2B5EF4-FFF2-40B4-BE49-F238E27FC236}">
                <a16:creationId xmlns:a16="http://schemas.microsoft.com/office/drawing/2014/main" id="{0B7A7F38-09C4-8D5F-9317-6ACBBA1A3EE3}"/>
              </a:ext>
            </a:extLst>
          </p:cNvPr>
          <p:cNvSpPr txBox="1">
            <a:spLocks noChangeArrowheads="1"/>
          </p:cNvSpPr>
          <p:nvPr/>
        </p:nvSpPr>
        <p:spPr bwMode="auto">
          <a:xfrm>
            <a:off x="7212013" y="1838325"/>
            <a:ext cx="733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b="1">
                <a:latin typeface="Times New Roman" panose="02020603050405020304" pitchFamily="18" charset="0"/>
                <a:ea typeface="微软雅黑" panose="020B0503020204020204" pitchFamily="34" charset="-122"/>
                <a:cs typeface="Times New Roman" panose="02020603050405020304" pitchFamily="18" charset="0"/>
              </a:rPr>
              <a:t>=0</a:t>
            </a:r>
          </a:p>
        </p:txBody>
      </p:sp>
      <p:graphicFrame>
        <p:nvGraphicFramePr>
          <p:cNvPr id="88076" name="Object 6">
            <a:extLst>
              <a:ext uri="{FF2B5EF4-FFF2-40B4-BE49-F238E27FC236}">
                <a16:creationId xmlns:a16="http://schemas.microsoft.com/office/drawing/2014/main" id="{93325366-D002-1F65-3DBF-B175A1C83606}"/>
              </a:ext>
            </a:extLst>
          </p:cNvPr>
          <p:cNvGraphicFramePr>
            <a:graphicFrameLocks noChangeAspect="1"/>
          </p:cNvGraphicFramePr>
          <p:nvPr/>
        </p:nvGraphicFramePr>
        <p:xfrm>
          <a:off x="2297113" y="1838325"/>
          <a:ext cx="4945062" cy="704850"/>
        </p:xfrm>
        <a:graphic>
          <a:graphicData uri="http://schemas.openxmlformats.org/presentationml/2006/ole">
            <mc:AlternateContent xmlns:mc="http://schemas.openxmlformats.org/markup-compatibility/2006">
              <mc:Choice xmlns:v="urn:schemas-microsoft-com:vml" Requires="v">
                <p:oleObj name="公式" r:id="rId7" imgW="2133600" imgH="304800" progId="Equation.3">
                  <p:embed/>
                </p:oleObj>
              </mc:Choice>
              <mc:Fallback>
                <p:oleObj name="公式" r:id="rId7" imgW="2133600" imgH="304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7113" y="1838325"/>
                        <a:ext cx="49450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7" name="Object 7">
            <a:extLst>
              <a:ext uri="{FF2B5EF4-FFF2-40B4-BE49-F238E27FC236}">
                <a16:creationId xmlns:a16="http://schemas.microsoft.com/office/drawing/2014/main" id="{DA5501A5-BFA3-A492-C5C3-1219994812F5}"/>
              </a:ext>
            </a:extLst>
          </p:cNvPr>
          <p:cNvGraphicFramePr>
            <a:graphicFrameLocks noChangeAspect="1"/>
          </p:cNvGraphicFramePr>
          <p:nvPr/>
        </p:nvGraphicFramePr>
        <p:xfrm>
          <a:off x="2284413" y="2967038"/>
          <a:ext cx="3168650" cy="1254125"/>
        </p:xfrm>
        <a:graphic>
          <a:graphicData uri="http://schemas.openxmlformats.org/presentationml/2006/ole">
            <mc:AlternateContent xmlns:mc="http://schemas.openxmlformats.org/markup-compatibility/2006">
              <mc:Choice xmlns:v="urn:schemas-microsoft-com:vml" Requires="v">
                <p:oleObj name="公式" r:id="rId9" imgW="1371600" imgH="546100" progId="Equation.3">
                  <p:embed/>
                </p:oleObj>
              </mc:Choice>
              <mc:Fallback>
                <p:oleObj name="公式" r:id="rId9" imgW="1371600" imgH="5461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4413" y="2967038"/>
                        <a:ext cx="31686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CF13099F-20A4-D2C9-029C-CD062DB90D3A}"/>
              </a:ext>
            </a:extLst>
          </p:cNvPr>
          <p:cNvGraphicFramePr>
            <a:graphicFrameLocks noChangeAspect="1"/>
          </p:cNvGraphicFramePr>
          <p:nvPr/>
        </p:nvGraphicFramePr>
        <p:xfrm>
          <a:off x="5421313" y="3176588"/>
          <a:ext cx="3529012" cy="1514475"/>
        </p:xfrm>
        <a:graphic>
          <a:graphicData uri="http://schemas.openxmlformats.org/presentationml/2006/ole">
            <mc:AlternateContent xmlns:mc="http://schemas.openxmlformats.org/markup-compatibility/2006">
              <mc:Choice xmlns:v="urn:schemas-microsoft-com:vml" Requires="v">
                <p:oleObj name="Equation" r:id="rId11" imgW="1790700" imgH="774700" progId="Equation.DSMT4">
                  <p:embed/>
                </p:oleObj>
              </mc:Choice>
              <mc:Fallback>
                <p:oleObj name="Equation" r:id="rId11" imgW="1790700" imgH="774700" progId="Equation.DSMT4">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1313" y="3176588"/>
                        <a:ext cx="3529012"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9" name="灯片编号占位符 4">
            <a:extLst>
              <a:ext uri="{FF2B5EF4-FFF2-40B4-BE49-F238E27FC236}">
                <a16:creationId xmlns:a16="http://schemas.microsoft.com/office/drawing/2014/main" id="{342E24C5-A420-915C-DC30-462DAD1CBF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542AABD-52AF-4C51-A85F-D0DE9196481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4D092F9-3001-75FC-AAE4-F0102A0970F0}"/>
              </a:ext>
            </a:extLst>
          </p:cNvPr>
          <p:cNvSpPr>
            <a:spLocks noRot="1" noChangeArrowheads="1"/>
          </p:cNvSpPr>
          <p:nvPr/>
        </p:nvSpPr>
        <p:spPr bwMode="auto">
          <a:xfrm>
            <a:off x="2771775" y="231775"/>
            <a:ext cx="360045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简并微扰计算</a:t>
            </a:r>
          </a:p>
        </p:txBody>
      </p:sp>
      <p:graphicFrame>
        <p:nvGraphicFramePr>
          <p:cNvPr id="90115" name="Object 8">
            <a:extLst>
              <a:ext uri="{FF2B5EF4-FFF2-40B4-BE49-F238E27FC236}">
                <a16:creationId xmlns:a16="http://schemas.microsoft.com/office/drawing/2014/main" id="{306241D4-B05B-129C-A271-71E421F7E202}"/>
              </a:ext>
            </a:extLst>
          </p:cNvPr>
          <p:cNvGraphicFramePr>
            <a:graphicFrameLocks noChangeAspect="1"/>
          </p:cNvGraphicFramePr>
          <p:nvPr/>
        </p:nvGraphicFramePr>
        <p:xfrm>
          <a:off x="1131888" y="1074738"/>
          <a:ext cx="6845300" cy="1123950"/>
        </p:xfrm>
        <a:graphic>
          <a:graphicData uri="http://schemas.openxmlformats.org/presentationml/2006/ole">
            <mc:AlternateContent xmlns:mc="http://schemas.openxmlformats.org/markup-compatibility/2006">
              <mc:Choice xmlns:v="urn:schemas-microsoft-com:vml" Requires="v">
                <p:oleObj name="Equation" r:id="rId2" imgW="2806700" imgH="457200" progId="Equation.DSMT4">
                  <p:embed/>
                </p:oleObj>
              </mc:Choice>
              <mc:Fallback>
                <p:oleObj name="Equation" r:id="rId2" imgW="2806700" imgH="4572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88" y="1074738"/>
                        <a:ext cx="6845300" cy="11239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0116" name="组合 1">
            <a:extLst>
              <a:ext uri="{FF2B5EF4-FFF2-40B4-BE49-F238E27FC236}">
                <a16:creationId xmlns:a16="http://schemas.microsoft.com/office/drawing/2014/main" id="{ECBF4480-412D-EEB2-E29D-F66ABC2AF80C}"/>
              </a:ext>
            </a:extLst>
          </p:cNvPr>
          <p:cNvGrpSpPr>
            <a:grpSpLocks/>
          </p:cNvGrpSpPr>
          <p:nvPr/>
        </p:nvGrpSpPr>
        <p:grpSpPr bwMode="auto">
          <a:xfrm>
            <a:off x="4995863" y="2290763"/>
            <a:ext cx="3716337" cy="4221162"/>
            <a:chOff x="4787900" y="2565400"/>
            <a:chExt cx="3716338" cy="4221163"/>
          </a:xfrm>
        </p:grpSpPr>
        <p:graphicFrame>
          <p:nvGraphicFramePr>
            <p:cNvPr id="90122" name="Object 3">
              <a:extLst>
                <a:ext uri="{FF2B5EF4-FFF2-40B4-BE49-F238E27FC236}">
                  <a16:creationId xmlns:a16="http://schemas.microsoft.com/office/drawing/2014/main" id="{0E27F167-9516-FA06-54E4-7CAA4B115734}"/>
                </a:ext>
              </a:extLst>
            </p:cNvPr>
            <p:cNvGraphicFramePr>
              <a:graphicFrameLocks noChangeAspect="1"/>
            </p:cNvGraphicFramePr>
            <p:nvPr/>
          </p:nvGraphicFramePr>
          <p:xfrm>
            <a:off x="4932363" y="2565400"/>
            <a:ext cx="3571875" cy="4221163"/>
          </p:xfrm>
          <a:graphic>
            <a:graphicData uri="http://schemas.openxmlformats.org/presentationml/2006/ole">
              <mc:AlternateContent xmlns:mc="http://schemas.openxmlformats.org/markup-compatibility/2006">
                <mc:Choice xmlns:v="urn:schemas-microsoft-com:vml" Requires="v">
                  <p:oleObj name="Image" r:id="rId4" imgW="1783084" imgH="2105994" progId="Photoshop.Image.7">
                    <p:embed/>
                  </p:oleObj>
                </mc:Choice>
                <mc:Fallback>
                  <p:oleObj name="Image" r:id="rId4" imgW="1783084" imgH="2105994" progId="Photoshop.Image.7">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2565400"/>
                          <a:ext cx="3571875"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0123" name="Group 6">
              <a:extLst>
                <a:ext uri="{FF2B5EF4-FFF2-40B4-BE49-F238E27FC236}">
                  <a16:creationId xmlns:a16="http://schemas.microsoft.com/office/drawing/2014/main" id="{104A489C-528B-F3A7-0FFC-30079B6CF8FB}"/>
                </a:ext>
              </a:extLst>
            </p:cNvPr>
            <p:cNvGrpSpPr>
              <a:grpSpLocks/>
            </p:cNvGrpSpPr>
            <p:nvPr/>
          </p:nvGrpSpPr>
          <p:grpSpPr bwMode="auto">
            <a:xfrm>
              <a:off x="4787900" y="4424363"/>
              <a:ext cx="3384550" cy="531812"/>
              <a:chOff x="3016" y="2787"/>
              <a:chExt cx="2132" cy="335"/>
            </a:xfrm>
          </p:grpSpPr>
          <p:graphicFrame>
            <p:nvGraphicFramePr>
              <p:cNvPr id="90134" name="Object 8">
                <a:extLst>
                  <a:ext uri="{FF2B5EF4-FFF2-40B4-BE49-F238E27FC236}">
                    <a16:creationId xmlns:a16="http://schemas.microsoft.com/office/drawing/2014/main" id="{5CC01A15-C3C5-2781-981A-43A031A7E64A}"/>
                  </a:ext>
                </a:extLst>
              </p:cNvPr>
              <p:cNvGraphicFramePr>
                <a:graphicFrameLocks noChangeAspect="1"/>
              </p:cNvGraphicFramePr>
              <p:nvPr/>
            </p:nvGraphicFramePr>
            <p:xfrm>
              <a:off x="3016" y="2787"/>
              <a:ext cx="269" cy="335"/>
            </p:xfrm>
            <a:graphic>
              <a:graphicData uri="http://schemas.openxmlformats.org/presentationml/2006/ole">
                <mc:AlternateContent xmlns:mc="http://schemas.openxmlformats.org/markup-compatibility/2006">
                  <mc:Choice xmlns:v="urn:schemas-microsoft-com:vml" Requires="v">
                    <p:oleObj name="公式" r:id="rId6" imgW="203024" imgH="253780" progId="Equation.3">
                      <p:embed/>
                    </p:oleObj>
                  </mc:Choice>
                  <mc:Fallback>
                    <p:oleObj name="公式" r:id="rId6" imgW="203024" imgH="2537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6" y="2787"/>
                            <a:ext cx="269"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35" name="Oval 8">
                <a:extLst>
                  <a:ext uri="{FF2B5EF4-FFF2-40B4-BE49-F238E27FC236}">
                    <a16:creationId xmlns:a16="http://schemas.microsoft.com/office/drawing/2014/main" id="{C111342A-597B-2345-D346-DE8EDBA2A2E6}"/>
                  </a:ext>
                </a:extLst>
              </p:cNvPr>
              <p:cNvSpPr>
                <a:spLocks noChangeArrowheads="1"/>
              </p:cNvSpPr>
              <p:nvPr/>
            </p:nvSpPr>
            <p:spPr bwMode="auto">
              <a:xfrm>
                <a:off x="3443" y="2886"/>
                <a:ext cx="90" cy="9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0136" name="Oval 9">
                <a:extLst>
                  <a:ext uri="{FF2B5EF4-FFF2-40B4-BE49-F238E27FC236}">
                    <a16:creationId xmlns:a16="http://schemas.microsoft.com/office/drawing/2014/main" id="{9235CB9C-A53B-4F5E-9661-35C74E7C0B06}"/>
                  </a:ext>
                </a:extLst>
              </p:cNvPr>
              <p:cNvSpPr>
                <a:spLocks noChangeArrowheads="1"/>
              </p:cNvSpPr>
              <p:nvPr/>
            </p:nvSpPr>
            <p:spPr bwMode="auto">
              <a:xfrm>
                <a:off x="4849" y="2894"/>
                <a:ext cx="90" cy="9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0137" name="Line 10">
                <a:extLst>
                  <a:ext uri="{FF2B5EF4-FFF2-40B4-BE49-F238E27FC236}">
                    <a16:creationId xmlns:a16="http://schemas.microsoft.com/office/drawing/2014/main" id="{E251ED3F-5DE9-CAEB-6BBE-0D56C85827E0}"/>
                  </a:ext>
                </a:extLst>
              </p:cNvPr>
              <p:cNvSpPr>
                <a:spLocks noChangeShapeType="1"/>
              </p:cNvSpPr>
              <p:nvPr/>
            </p:nvSpPr>
            <p:spPr bwMode="auto">
              <a:xfrm>
                <a:off x="3288" y="2940"/>
                <a:ext cx="1860" cy="0"/>
              </a:xfrm>
              <a:prstGeom prst="line">
                <a:avLst/>
              </a:prstGeom>
              <a:noFill/>
              <a:ln w="28575">
                <a:solidFill>
                  <a:srgbClr val="CC0000"/>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0124" name="Group 11">
              <a:extLst>
                <a:ext uri="{FF2B5EF4-FFF2-40B4-BE49-F238E27FC236}">
                  <a16:creationId xmlns:a16="http://schemas.microsoft.com/office/drawing/2014/main" id="{C3A87E9E-55B3-8843-9204-DDC91B3B101D}"/>
                </a:ext>
              </a:extLst>
            </p:cNvPr>
            <p:cNvGrpSpPr>
              <a:grpSpLocks/>
            </p:cNvGrpSpPr>
            <p:nvPr/>
          </p:nvGrpSpPr>
          <p:grpSpPr bwMode="auto">
            <a:xfrm>
              <a:off x="4787900" y="3887788"/>
              <a:ext cx="3384550" cy="477837"/>
              <a:chOff x="3016" y="2449"/>
              <a:chExt cx="2132" cy="301"/>
            </a:xfrm>
          </p:grpSpPr>
          <p:graphicFrame>
            <p:nvGraphicFramePr>
              <p:cNvPr id="90130" name="Object 7">
                <a:extLst>
                  <a:ext uri="{FF2B5EF4-FFF2-40B4-BE49-F238E27FC236}">
                    <a16:creationId xmlns:a16="http://schemas.microsoft.com/office/drawing/2014/main" id="{7F3A51F7-F752-C73C-10A2-F47FD303F0E4}"/>
                  </a:ext>
                </a:extLst>
              </p:cNvPr>
              <p:cNvGraphicFramePr>
                <a:graphicFrameLocks noChangeAspect="1"/>
              </p:cNvGraphicFramePr>
              <p:nvPr/>
            </p:nvGraphicFramePr>
            <p:xfrm>
              <a:off x="3016" y="2449"/>
              <a:ext cx="269" cy="301"/>
            </p:xfrm>
            <a:graphic>
              <a:graphicData uri="http://schemas.openxmlformats.org/presentationml/2006/ole">
                <mc:AlternateContent xmlns:mc="http://schemas.openxmlformats.org/markup-compatibility/2006">
                  <mc:Choice xmlns:v="urn:schemas-microsoft-com:vml" Requires="v">
                    <p:oleObj name="公式" r:id="rId8" imgW="203112" imgH="228501" progId="Equation.3">
                      <p:embed/>
                    </p:oleObj>
                  </mc:Choice>
                  <mc:Fallback>
                    <p:oleObj name="公式" r:id="rId8" imgW="203112" imgH="228501"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6" y="2449"/>
                            <a:ext cx="26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31" name="Oval 13">
                <a:extLst>
                  <a:ext uri="{FF2B5EF4-FFF2-40B4-BE49-F238E27FC236}">
                    <a16:creationId xmlns:a16="http://schemas.microsoft.com/office/drawing/2014/main" id="{9842D4E4-FB23-77BC-9F90-3B60395C2ADB}"/>
                  </a:ext>
                </a:extLst>
              </p:cNvPr>
              <p:cNvSpPr>
                <a:spLocks noChangeArrowheads="1"/>
              </p:cNvSpPr>
              <p:nvPr/>
            </p:nvSpPr>
            <p:spPr bwMode="auto">
              <a:xfrm>
                <a:off x="3443" y="2577"/>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0132" name="Oval 14">
                <a:extLst>
                  <a:ext uri="{FF2B5EF4-FFF2-40B4-BE49-F238E27FC236}">
                    <a16:creationId xmlns:a16="http://schemas.microsoft.com/office/drawing/2014/main" id="{6EF60CC9-981E-93C1-A395-356675C50226}"/>
                  </a:ext>
                </a:extLst>
              </p:cNvPr>
              <p:cNvSpPr>
                <a:spLocks noChangeArrowheads="1"/>
              </p:cNvSpPr>
              <p:nvPr/>
            </p:nvSpPr>
            <p:spPr bwMode="auto">
              <a:xfrm>
                <a:off x="4849" y="2585"/>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0133" name="Line 15">
                <a:extLst>
                  <a:ext uri="{FF2B5EF4-FFF2-40B4-BE49-F238E27FC236}">
                    <a16:creationId xmlns:a16="http://schemas.microsoft.com/office/drawing/2014/main" id="{3AF55626-A3A1-FA42-E4F3-64A1B12A647C}"/>
                  </a:ext>
                </a:extLst>
              </p:cNvPr>
              <p:cNvSpPr>
                <a:spLocks noChangeShapeType="1"/>
              </p:cNvSpPr>
              <p:nvPr/>
            </p:nvSpPr>
            <p:spPr bwMode="auto">
              <a:xfrm>
                <a:off x="3288" y="2631"/>
                <a:ext cx="1860" cy="0"/>
              </a:xfrm>
              <a:prstGeom prst="line">
                <a:avLst/>
              </a:prstGeom>
              <a:noFill/>
              <a:ln w="28575">
                <a:solidFill>
                  <a:srgbClr val="0000FF"/>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0125" name="Group 16">
              <a:extLst>
                <a:ext uri="{FF2B5EF4-FFF2-40B4-BE49-F238E27FC236}">
                  <a16:creationId xmlns:a16="http://schemas.microsoft.com/office/drawing/2014/main" id="{A55E4DEA-21C0-21F0-CB13-28BB511E6132}"/>
                </a:ext>
              </a:extLst>
            </p:cNvPr>
            <p:cNvGrpSpPr>
              <a:grpSpLocks/>
            </p:cNvGrpSpPr>
            <p:nvPr/>
          </p:nvGrpSpPr>
          <p:grpSpPr bwMode="auto">
            <a:xfrm>
              <a:off x="4787900" y="4895850"/>
              <a:ext cx="3384550" cy="477838"/>
              <a:chOff x="3016" y="2449"/>
              <a:chExt cx="2132" cy="301"/>
            </a:xfrm>
          </p:grpSpPr>
          <p:graphicFrame>
            <p:nvGraphicFramePr>
              <p:cNvPr id="90126" name="Object 6">
                <a:extLst>
                  <a:ext uri="{FF2B5EF4-FFF2-40B4-BE49-F238E27FC236}">
                    <a16:creationId xmlns:a16="http://schemas.microsoft.com/office/drawing/2014/main" id="{AEED7D7A-4EAF-3702-2F55-FCFBF2E1B444}"/>
                  </a:ext>
                </a:extLst>
              </p:cNvPr>
              <p:cNvGraphicFramePr>
                <a:graphicFrameLocks noChangeAspect="1"/>
              </p:cNvGraphicFramePr>
              <p:nvPr/>
            </p:nvGraphicFramePr>
            <p:xfrm>
              <a:off x="3016" y="2449"/>
              <a:ext cx="269" cy="301"/>
            </p:xfrm>
            <a:graphic>
              <a:graphicData uri="http://schemas.openxmlformats.org/presentationml/2006/ole">
                <mc:AlternateContent xmlns:mc="http://schemas.openxmlformats.org/markup-compatibility/2006">
                  <mc:Choice xmlns:v="urn:schemas-microsoft-com:vml" Requires="v">
                    <p:oleObj name="公式" r:id="rId10" imgW="203112" imgH="228501" progId="Equation.3">
                      <p:embed/>
                    </p:oleObj>
                  </mc:Choice>
                  <mc:Fallback>
                    <p:oleObj name="公式" r:id="rId10" imgW="203112" imgH="228501"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6" y="2449"/>
                            <a:ext cx="26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7" name="Oval 18">
                <a:extLst>
                  <a:ext uri="{FF2B5EF4-FFF2-40B4-BE49-F238E27FC236}">
                    <a16:creationId xmlns:a16="http://schemas.microsoft.com/office/drawing/2014/main" id="{B0682A11-15BE-449B-E013-9A7155E3642D}"/>
                  </a:ext>
                </a:extLst>
              </p:cNvPr>
              <p:cNvSpPr>
                <a:spLocks noChangeArrowheads="1"/>
              </p:cNvSpPr>
              <p:nvPr/>
            </p:nvSpPr>
            <p:spPr bwMode="auto">
              <a:xfrm>
                <a:off x="3443" y="2577"/>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0128" name="Oval 19">
                <a:extLst>
                  <a:ext uri="{FF2B5EF4-FFF2-40B4-BE49-F238E27FC236}">
                    <a16:creationId xmlns:a16="http://schemas.microsoft.com/office/drawing/2014/main" id="{BAFE809C-BB1E-B8B8-8942-F770997EFEDE}"/>
                  </a:ext>
                </a:extLst>
              </p:cNvPr>
              <p:cNvSpPr>
                <a:spLocks noChangeArrowheads="1"/>
              </p:cNvSpPr>
              <p:nvPr/>
            </p:nvSpPr>
            <p:spPr bwMode="auto">
              <a:xfrm>
                <a:off x="4849" y="2585"/>
                <a:ext cx="90" cy="90"/>
              </a:xfrm>
              <a:prstGeom prst="ellipse">
                <a:avLst/>
              </a:prstGeom>
              <a:solidFill>
                <a:srgbClr val="0000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0129" name="Line 20">
                <a:extLst>
                  <a:ext uri="{FF2B5EF4-FFF2-40B4-BE49-F238E27FC236}">
                    <a16:creationId xmlns:a16="http://schemas.microsoft.com/office/drawing/2014/main" id="{12C0EE74-2C02-91D5-E6F8-D5E23494D773}"/>
                  </a:ext>
                </a:extLst>
              </p:cNvPr>
              <p:cNvSpPr>
                <a:spLocks noChangeShapeType="1"/>
              </p:cNvSpPr>
              <p:nvPr/>
            </p:nvSpPr>
            <p:spPr bwMode="auto">
              <a:xfrm>
                <a:off x="3288" y="2631"/>
                <a:ext cx="1860" cy="0"/>
              </a:xfrm>
              <a:prstGeom prst="line">
                <a:avLst/>
              </a:prstGeom>
              <a:noFill/>
              <a:ln w="28575">
                <a:solidFill>
                  <a:srgbClr val="0000FF"/>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aphicFrame>
        <p:nvGraphicFramePr>
          <p:cNvPr id="90117" name="Object 4">
            <a:extLst>
              <a:ext uri="{FF2B5EF4-FFF2-40B4-BE49-F238E27FC236}">
                <a16:creationId xmlns:a16="http://schemas.microsoft.com/office/drawing/2014/main" id="{0A6F9B65-CC72-3FD9-A22B-34989A0B90AA}"/>
              </a:ext>
            </a:extLst>
          </p:cNvPr>
          <p:cNvGraphicFramePr>
            <a:graphicFrameLocks noChangeAspect="1"/>
          </p:cNvGraphicFramePr>
          <p:nvPr/>
        </p:nvGraphicFramePr>
        <p:xfrm>
          <a:off x="1036638" y="3089275"/>
          <a:ext cx="2590800" cy="715963"/>
        </p:xfrm>
        <a:graphic>
          <a:graphicData uri="http://schemas.openxmlformats.org/presentationml/2006/ole">
            <mc:AlternateContent xmlns:mc="http://schemas.openxmlformats.org/markup-compatibility/2006">
              <mc:Choice xmlns:v="urn:schemas-microsoft-com:vml" Requires="v">
                <p:oleObj name="公式" r:id="rId12" imgW="1002865" imgH="279279" progId="Equation.3">
                  <p:embed/>
                </p:oleObj>
              </mc:Choice>
              <mc:Fallback>
                <p:oleObj name="公式" r:id="rId12" imgW="1002865" imgH="279279" progId="Equation.3">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6638" y="3089275"/>
                        <a:ext cx="25908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8" name="Text Box 23">
            <a:extLst>
              <a:ext uri="{FF2B5EF4-FFF2-40B4-BE49-F238E27FC236}">
                <a16:creationId xmlns:a16="http://schemas.microsoft.com/office/drawing/2014/main" id="{CFC16D84-97A8-E342-C6EE-0D1864F89E0F}"/>
              </a:ext>
            </a:extLst>
          </p:cNvPr>
          <p:cNvSpPr txBox="1">
            <a:spLocks noChangeArrowheads="1"/>
          </p:cNvSpPr>
          <p:nvPr/>
        </p:nvSpPr>
        <p:spPr bwMode="auto">
          <a:xfrm>
            <a:off x="930275" y="2608263"/>
            <a:ext cx="3211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能量差别比较大</a:t>
            </a:r>
          </a:p>
        </p:txBody>
      </p:sp>
      <p:graphicFrame>
        <p:nvGraphicFramePr>
          <p:cNvPr id="90119" name="Object 6">
            <a:extLst>
              <a:ext uri="{FF2B5EF4-FFF2-40B4-BE49-F238E27FC236}">
                <a16:creationId xmlns:a16="http://schemas.microsoft.com/office/drawing/2014/main" id="{4E26A80F-8F2E-7E60-6255-C9E3AFC07F6C}"/>
              </a:ext>
            </a:extLst>
          </p:cNvPr>
          <p:cNvGraphicFramePr>
            <a:graphicFrameLocks noChangeAspect="1"/>
          </p:cNvGraphicFramePr>
          <p:nvPr/>
        </p:nvGraphicFramePr>
        <p:xfrm>
          <a:off x="985838" y="3887788"/>
          <a:ext cx="3025775" cy="2136775"/>
        </p:xfrm>
        <a:graphic>
          <a:graphicData uri="http://schemas.openxmlformats.org/presentationml/2006/ole">
            <mc:AlternateContent xmlns:mc="http://schemas.openxmlformats.org/markup-compatibility/2006">
              <mc:Choice xmlns:v="urn:schemas-microsoft-com:vml" Requires="v">
                <p:oleObj name="公式" r:id="rId14" imgW="1358900" imgH="965200" progId="Equation.3">
                  <p:embed/>
                </p:oleObj>
              </mc:Choice>
              <mc:Fallback>
                <p:oleObj name="公式" r:id="rId14" imgW="1358900" imgH="965200"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5838" y="3887788"/>
                        <a:ext cx="302577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0" name="Rectangle 9">
            <a:extLst>
              <a:ext uri="{FF2B5EF4-FFF2-40B4-BE49-F238E27FC236}">
                <a16:creationId xmlns:a16="http://schemas.microsoft.com/office/drawing/2014/main" id="{745628B4-B27C-8E06-648E-7A0DBB32CCEE}"/>
              </a:ext>
            </a:extLst>
          </p:cNvPr>
          <p:cNvSpPr>
            <a:spLocks noChangeArrowheads="1"/>
          </p:cNvSpPr>
          <p:nvPr/>
        </p:nvSpPr>
        <p:spPr bwMode="auto">
          <a:xfrm>
            <a:off x="1257300" y="6300788"/>
            <a:ext cx="6648450"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跟前面的一般微扰结果相近，仅保留了一项修正</a:t>
            </a:r>
          </a:p>
        </p:txBody>
      </p:sp>
      <p:sp>
        <p:nvSpPr>
          <p:cNvPr id="90121" name="灯片编号占位符 3">
            <a:extLst>
              <a:ext uri="{FF2B5EF4-FFF2-40B4-BE49-F238E27FC236}">
                <a16:creationId xmlns:a16="http://schemas.microsoft.com/office/drawing/2014/main" id="{4EA851F6-B970-5946-D569-F15A275AA8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AD27F06-9E19-4E84-91CA-1023E995EBF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4">
            <a:extLst>
              <a:ext uri="{FF2B5EF4-FFF2-40B4-BE49-F238E27FC236}">
                <a16:creationId xmlns:a16="http://schemas.microsoft.com/office/drawing/2014/main" id="{8071DE58-553E-3772-1076-5662D4392CEC}"/>
              </a:ext>
            </a:extLst>
          </p:cNvPr>
          <p:cNvSpPr>
            <a:spLocks noGrp="1"/>
          </p:cNvSpPr>
          <p:nvPr>
            <p:ph type="ctrTitle"/>
          </p:nvPr>
        </p:nvSpPr>
        <p:spPr/>
        <p:txBody>
          <a:bodyPr/>
          <a:lstStyle/>
          <a:p>
            <a:r>
              <a:rPr lang="zh-CN" altLang="en-US" b="1">
                <a:solidFill>
                  <a:srgbClr val="7030A0"/>
                </a:solidFill>
              </a:rPr>
              <a:t>能带与带隙</a:t>
            </a:r>
          </a:p>
        </p:txBody>
      </p:sp>
      <p:sp>
        <p:nvSpPr>
          <p:cNvPr id="6" name="副标题 5">
            <a:extLst>
              <a:ext uri="{FF2B5EF4-FFF2-40B4-BE49-F238E27FC236}">
                <a16:creationId xmlns:a16="http://schemas.microsoft.com/office/drawing/2014/main" id="{28EED82C-BB56-D6A8-CF12-304FC7B576E2}"/>
              </a:ext>
            </a:extLst>
          </p:cNvPr>
          <p:cNvSpPr>
            <a:spLocks noGrp="1"/>
          </p:cNvSpPr>
          <p:nvPr>
            <p:ph type="subTitle" idx="1"/>
          </p:nvPr>
        </p:nvSpPr>
        <p:spPr/>
        <p:txBody>
          <a:bodyPr/>
          <a:lstStyle/>
          <a:p>
            <a:pPr>
              <a:defRPr/>
            </a:pPr>
            <a:endParaRPr lang="zh-CN" altLang="en-US" b="1">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组合 2">
            <a:extLst>
              <a:ext uri="{FF2B5EF4-FFF2-40B4-BE49-F238E27FC236}">
                <a16:creationId xmlns:a16="http://schemas.microsoft.com/office/drawing/2014/main" id="{59E83E9D-386D-E8AE-10BD-78354612DDEB}"/>
              </a:ext>
            </a:extLst>
          </p:cNvPr>
          <p:cNvGrpSpPr>
            <a:grpSpLocks/>
          </p:cNvGrpSpPr>
          <p:nvPr/>
        </p:nvGrpSpPr>
        <p:grpSpPr bwMode="auto">
          <a:xfrm>
            <a:off x="142875" y="2070100"/>
            <a:ext cx="3224213" cy="3065463"/>
            <a:chOff x="143290" y="2070101"/>
            <a:chExt cx="3224213" cy="3065462"/>
          </a:xfrm>
        </p:grpSpPr>
        <p:sp>
          <p:nvSpPr>
            <p:cNvPr id="92217" name="Rectangle 5">
              <a:extLst>
                <a:ext uri="{FF2B5EF4-FFF2-40B4-BE49-F238E27FC236}">
                  <a16:creationId xmlns:a16="http://schemas.microsoft.com/office/drawing/2014/main" id="{711B47E7-4946-272E-6953-6843B9120EE8}"/>
                </a:ext>
              </a:extLst>
            </p:cNvPr>
            <p:cNvSpPr>
              <a:spLocks noChangeArrowheads="1"/>
            </p:cNvSpPr>
            <p:nvPr/>
          </p:nvSpPr>
          <p:spPr bwMode="auto">
            <a:xfrm>
              <a:off x="143290" y="2557463"/>
              <a:ext cx="2146300" cy="2120900"/>
            </a:xfrm>
            <a:prstGeom prst="rect">
              <a:avLst/>
            </a:prstGeom>
            <a:gradFill rotWithShape="0">
              <a:gsLst>
                <a:gs pos="0">
                  <a:srgbClr val="FFCCFF"/>
                </a:gs>
                <a:gs pos="50000">
                  <a:srgbClr val="FFFF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92218" name="Group 9">
              <a:extLst>
                <a:ext uri="{FF2B5EF4-FFF2-40B4-BE49-F238E27FC236}">
                  <a16:creationId xmlns:a16="http://schemas.microsoft.com/office/drawing/2014/main" id="{7451A359-91EB-9C11-A2EE-42E3807CE1FA}"/>
                </a:ext>
              </a:extLst>
            </p:cNvPr>
            <p:cNvGrpSpPr>
              <a:grpSpLocks/>
            </p:cNvGrpSpPr>
            <p:nvPr/>
          </p:nvGrpSpPr>
          <p:grpSpPr bwMode="auto">
            <a:xfrm>
              <a:off x="179802" y="2070101"/>
              <a:ext cx="3187701" cy="3065462"/>
              <a:chOff x="181" y="1133"/>
              <a:chExt cx="2008" cy="1931"/>
            </a:xfrm>
          </p:grpSpPr>
          <p:grpSp>
            <p:nvGrpSpPr>
              <p:cNvPr id="92219" name="Group 10">
                <a:extLst>
                  <a:ext uri="{FF2B5EF4-FFF2-40B4-BE49-F238E27FC236}">
                    <a16:creationId xmlns:a16="http://schemas.microsoft.com/office/drawing/2014/main" id="{97F64E53-F4C7-E911-3113-CF985D16220F}"/>
                  </a:ext>
                </a:extLst>
              </p:cNvPr>
              <p:cNvGrpSpPr>
                <a:grpSpLocks/>
              </p:cNvGrpSpPr>
              <p:nvPr/>
            </p:nvGrpSpPr>
            <p:grpSpPr bwMode="auto">
              <a:xfrm>
                <a:off x="181" y="1133"/>
                <a:ext cx="1363" cy="1931"/>
                <a:chOff x="165" y="2029"/>
                <a:chExt cx="1363" cy="1931"/>
              </a:xfrm>
            </p:grpSpPr>
            <p:sp>
              <p:nvSpPr>
                <p:cNvPr id="92221" name="Rectangle 11">
                  <a:extLst>
                    <a:ext uri="{FF2B5EF4-FFF2-40B4-BE49-F238E27FC236}">
                      <a16:creationId xmlns:a16="http://schemas.microsoft.com/office/drawing/2014/main" id="{2B10DC1B-F269-3E65-097D-532528E7D1BB}"/>
                    </a:ext>
                  </a:extLst>
                </p:cNvPr>
                <p:cNvSpPr>
                  <a:spLocks noChangeArrowheads="1"/>
                </p:cNvSpPr>
                <p:nvPr/>
              </p:nvSpPr>
              <p:spPr bwMode="auto">
                <a:xfrm>
                  <a:off x="176" y="2320"/>
                  <a:ext cx="1352"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2222" name="Object 10">
                  <a:extLst>
                    <a:ext uri="{FF2B5EF4-FFF2-40B4-BE49-F238E27FC236}">
                      <a16:creationId xmlns:a16="http://schemas.microsoft.com/office/drawing/2014/main" id="{5FAC935D-5B80-4149-C984-184BA39E1262}"/>
                    </a:ext>
                  </a:extLst>
                </p:cNvPr>
                <p:cNvGraphicFramePr>
                  <a:graphicFrameLocks noChangeAspect="1"/>
                </p:cNvGraphicFramePr>
                <p:nvPr/>
              </p:nvGraphicFramePr>
              <p:xfrm>
                <a:off x="165" y="2402"/>
                <a:ext cx="974" cy="606"/>
              </p:xfrm>
              <a:graphic>
                <a:graphicData uri="http://schemas.openxmlformats.org/presentationml/2006/ole">
                  <mc:AlternateContent xmlns:mc="http://schemas.openxmlformats.org/markup-compatibility/2006">
                    <mc:Choice xmlns:v="urn:schemas-microsoft-com:vml" Requires="v">
                      <p:oleObj name="Equation" r:id="rId2" imgW="672808" imgH="418918" progId="Equation.DSMT4">
                        <p:embed/>
                      </p:oleObj>
                    </mc:Choice>
                    <mc:Fallback>
                      <p:oleObj name="Equation" r:id="rId2" imgW="672808" imgH="418918"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 y="2402"/>
                              <a:ext cx="97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3" name="Text Box 14">
                  <a:extLst>
                    <a:ext uri="{FF2B5EF4-FFF2-40B4-BE49-F238E27FC236}">
                      <a16:creationId xmlns:a16="http://schemas.microsoft.com/office/drawing/2014/main" id="{652CFDA1-8AB4-ABC7-7CD4-D3F297CEC414}"/>
                    </a:ext>
                  </a:extLst>
                </p:cNvPr>
                <p:cNvSpPr txBox="1">
                  <a:spLocks noChangeArrowheads="1"/>
                </p:cNvSpPr>
                <p:nvPr/>
              </p:nvSpPr>
              <p:spPr bwMode="auto">
                <a:xfrm>
                  <a:off x="378" y="367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224" name="Rectangle 15">
                  <a:extLst>
                    <a:ext uri="{FF2B5EF4-FFF2-40B4-BE49-F238E27FC236}">
                      <a16:creationId xmlns:a16="http://schemas.microsoft.com/office/drawing/2014/main" id="{E68FE441-8FFA-9B16-D4E3-71C785593B13}"/>
                    </a:ext>
                  </a:extLst>
                </p:cNvPr>
                <p:cNvSpPr>
                  <a:spLocks noChangeArrowheads="1"/>
                </p:cNvSpPr>
                <p:nvPr/>
              </p:nvSpPr>
              <p:spPr bwMode="auto">
                <a:xfrm>
                  <a:off x="214" y="2029"/>
                  <a:ext cx="12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零次近似解  </a:t>
                  </a:r>
                </a:p>
              </p:txBody>
            </p:sp>
            <p:graphicFrame>
              <p:nvGraphicFramePr>
                <p:cNvPr id="92225" name="Object 11">
                  <a:extLst>
                    <a:ext uri="{FF2B5EF4-FFF2-40B4-BE49-F238E27FC236}">
                      <a16:creationId xmlns:a16="http://schemas.microsoft.com/office/drawing/2014/main" id="{EA271E40-2849-A326-B93D-467131631EC5}"/>
                    </a:ext>
                  </a:extLst>
                </p:cNvPr>
                <p:cNvGraphicFramePr>
                  <a:graphicFrameLocks noChangeAspect="1"/>
                </p:cNvGraphicFramePr>
                <p:nvPr>
                  <p:extLst>
                    <p:ext uri="{D42A27DB-BD31-4B8C-83A1-F6EECF244321}">
                      <p14:modId xmlns:p14="http://schemas.microsoft.com/office/powerpoint/2010/main" val="2965758889"/>
                    </p:ext>
                  </p:extLst>
                </p:nvPr>
              </p:nvGraphicFramePr>
              <p:xfrm>
                <a:off x="186" y="3037"/>
                <a:ext cx="1270" cy="539"/>
              </p:xfrm>
              <a:graphic>
                <a:graphicData uri="http://schemas.openxmlformats.org/presentationml/2006/ole">
                  <mc:AlternateContent xmlns:mc="http://schemas.openxmlformats.org/markup-compatibility/2006">
                    <mc:Choice xmlns:v="urn:schemas-microsoft-com:vml" Requires="v">
                      <p:oleObj name="Equation" r:id="rId4" imgW="927000" imgH="393480" progId="Equation.DSMT4">
                        <p:embed/>
                      </p:oleObj>
                    </mc:Choice>
                    <mc:Fallback>
                      <p:oleObj name="Equation" r:id="rId4" imgW="927000" imgH="393480" progId="Equation.DSMT4">
                        <p:embed/>
                        <p:pic>
                          <p:nvPicPr>
                            <p:cNvPr id="0" name="Object 11"/>
                            <p:cNvPicPr>
                              <a:picLocks noChangeAspect="1" noChangeArrowheads="1"/>
                            </p:cNvPicPr>
                            <p:nvPr/>
                          </p:nvPicPr>
                          <p:blipFill>
                            <a:blip r:embed="rId5"/>
                            <a:srcRect/>
                            <a:stretch>
                              <a:fillRect/>
                            </a:stretch>
                          </p:blipFill>
                          <p:spPr bwMode="auto">
                            <a:xfrm>
                              <a:off x="186" y="3037"/>
                              <a:ext cx="1270"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220" name="Line 17">
                <a:extLst>
                  <a:ext uri="{FF2B5EF4-FFF2-40B4-BE49-F238E27FC236}">
                    <a16:creationId xmlns:a16="http://schemas.microsoft.com/office/drawing/2014/main" id="{1C9E85D0-86BA-DC76-E8E9-E4D013DA0184}"/>
                  </a:ext>
                </a:extLst>
              </p:cNvPr>
              <p:cNvSpPr>
                <a:spLocks noChangeShapeType="1"/>
              </p:cNvSpPr>
              <p:nvPr/>
            </p:nvSpPr>
            <p:spPr bwMode="auto">
              <a:xfrm flipH="1" flipV="1">
                <a:off x="1512" y="2208"/>
                <a:ext cx="677"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grpSp>
      </p:grpSp>
      <p:sp>
        <p:nvSpPr>
          <p:cNvPr id="92163" name="Line 21">
            <a:extLst>
              <a:ext uri="{FF2B5EF4-FFF2-40B4-BE49-F238E27FC236}">
                <a16:creationId xmlns:a16="http://schemas.microsoft.com/office/drawing/2014/main" id="{0D1BA916-86BB-1BC0-44DA-2F66CD725327}"/>
              </a:ext>
            </a:extLst>
          </p:cNvPr>
          <p:cNvSpPr>
            <a:spLocks noChangeShapeType="1"/>
          </p:cNvSpPr>
          <p:nvPr/>
        </p:nvSpPr>
        <p:spPr bwMode="auto">
          <a:xfrm>
            <a:off x="4910138" y="2038350"/>
            <a:ext cx="0" cy="359251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92164" name="Text Box 61">
            <a:extLst>
              <a:ext uri="{FF2B5EF4-FFF2-40B4-BE49-F238E27FC236}">
                <a16:creationId xmlns:a16="http://schemas.microsoft.com/office/drawing/2014/main" id="{D5983412-E2BB-F407-6F0E-196A04F3C591}"/>
              </a:ext>
            </a:extLst>
          </p:cNvPr>
          <p:cNvSpPr txBox="1">
            <a:spLocks noChangeArrowheads="1"/>
          </p:cNvSpPr>
          <p:nvPr/>
        </p:nvSpPr>
        <p:spPr bwMode="auto">
          <a:xfrm>
            <a:off x="4951413" y="1916113"/>
            <a:ext cx="655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2165" name="Line 68">
            <a:extLst>
              <a:ext uri="{FF2B5EF4-FFF2-40B4-BE49-F238E27FC236}">
                <a16:creationId xmlns:a16="http://schemas.microsoft.com/office/drawing/2014/main" id="{B65DBC8E-397C-857D-E394-B4CF51C1F091}"/>
              </a:ext>
            </a:extLst>
          </p:cNvPr>
          <p:cNvSpPr>
            <a:spLocks noChangeShapeType="1"/>
          </p:cNvSpPr>
          <p:nvPr/>
        </p:nvSpPr>
        <p:spPr bwMode="auto">
          <a:xfrm flipH="1">
            <a:off x="4438650" y="232886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166" name="Line 69">
            <a:extLst>
              <a:ext uri="{FF2B5EF4-FFF2-40B4-BE49-F238E27FC236}">
                <a16:creationId xmlns:a16="http://schemas.microsoft.com/office/drawing/2014/main" id="{7E32A737-5CAA-C9D1-742C-9AE554D146BF}"/>
              </a:ext>
            </a:extLst>
          </p:cNvPr>
          <p:cNvSpPr>
            <a:spLocks noChangeShapeType="1"/>
          </p:cNvSpPr>
          <p:nvPr/>
        </p:nvSpPr>
        <p:spPr bwMode="auto">
          <a:xfrm flipH="1">
            <a:off x="3994150" y="231616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167" name="Line 70">
            <a:extLst>
              <a:ext uri="{FF2B5EF4-FFF2-40B4-BE49-F238E27FC236}">
                <a16:creationId xmlns:a16="http://schemas.microsoft.com/office/drawing/2014/main" id="{498A8E25-7A8A-4943-BEEE-7E07BA3D02AD}"/>
              </a:ext>
            </a:extLst>
          </p:cNvPr>
          <p:cNvSpPr>
            <a:spLocks noChangeShapeType="1"/>
          </p:cNvSpPr>
          <p:nvPr/>
        </p:nvSpPr>
        <p:spPr bwMode="auto">
          <a:xfrm flipH="1">
            <a:off x="3575050" y="234156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168" name="Line 71">
            <a:extLst>
              <a:ext uri="{FF2B5EF4-FFF2-40B4-BE49-F238E27FC236}">
                <a16:creationId xmlns:a16="http://schemas.microsoft.com/office/drawing/2014/main" id="{15F30D45-865F-CC71-EE31-74079E2E6CE2}"/>
              </a:ext>
            </a:extLst>
          </p:cNvPr>
          <p:cNvSpPr>
            <a:spLocks noChangeShapeType="1"/>
          </p:cNvSpPr>
          <p:nvPr/>
        </p:nvSpPr>
        <p:spPr bwMode="auto">
          <a:xfrm>
            <a:off x="5346700" y="235426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169" name="Line 72">
            <a:extLst>
              <a:ext uri="{FF2B5EF4-FFF2-40B4-BE49-F238E27FC236}">
                <a16:creationId xmlns:a16="http://schemas.microsoft.com/office/drawing/2014/main" id="{4FE57477-0C2A-174D-4BB8-C13B02B1455D}"/>
              </a:ext>
            </a:extLst>
          </p:cNvPr>
          <p:cNvSpPr>
            <a:spLocks noChangeShapeType="1"/>
          </p:cNvSpPr>
          <p:nvPr/>
        </p:nvSpPr>
        <p:spPr bwMode="auto">
          <a:xfrm>
            <a:off x="5778500" y="234156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170" name="Line 73">
            <a:extLst>
              <a:ext uri="{FF2B5EF4-FFF2-40B4-BE49-F238E27FC236}">
                <a16:creationId xmlns:a16="http://schemas.microsoft.com/office/drawing/2014/main" id="{870B7384-DA6F-7FA2-9DCE-153094452E77}"/>
              </a:ext>
            </a:extLst>
          </p:cNvPr>
          <p:cNvSpPr>
            <a:spLocks noChangeShapeType="1"/>
          </p:cNvSpPr>
          <p:nvPr/>
        </p:nvSpPr>
        <p:spPr bwMode="auto">
          <a:xfrm>
            <a:off x="6223000" y="236696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aphicFrame>
        <p:nvGraphicFramePr>
          <p:cNvPr id="92171" name="Object 2">
            <a:extLst>
              <a:ext uri="{FF2B5EF4-FFF2-40B4-BE49-F238E27FC236}">
                <a16:creationId xmlns:a16="http://schemas.microsoft.com/office/drawing/2014/main" id="{20F15FB8-CE37-7171-51F0-712E26D0A247}"/>
              </a:ext>
            </a:extLst>
          </p:cNvPr>
          <p:cNvGraphicFramePr>
            <a:graphicFrameLocks noChangeAspect="1"/>
          </p:cNvGraphicFramePr>
          <p:nvPr/>
        </p:nvGraphicFramePr>
        <p:xfrm>
          <a:off x="4143375" y="5619750"/>
          <a:ext cx="504825" cy="579438"/>
        </p:xfrm>
        <a:graphic>
          <a:graphicData uri="http://schemas.openxmlformats.org/presentationml/2006/ole">
            <mc:AlternateContent xmlns:mc="http://schemas.openxmlformats.org/markup-compatibility/2006">
              <mc:Choice xmlns:v="urn:schemas-microsoft-com:vml" Requires="v">
                <p:oleObj name="Equation" r:id="rId6" imgW="342751" imgH="393529" progId="Equation.3">
                  <p:embed/>
                </p:oleObj>
              </mc:Choice>
              <mc:Fallback>
                <p:oleObj name="Equation" r:id="rId6" imgW="342751" imgH="393529"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3375" y="5619750"/>
                        <a:ext cx="5048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2" name="Object 3">
            <a:extLst>
              <a:ext uri="{FF2B5EF4-FFF2-40B4-BE49-F238E27FC236}">
                <a16:creationId xmlns:a16="http://schemas.microsoft.com/office/drawing/2014/main" id="{6219D69C-D4F3-367F-4098-69EDF82F7B76}"/>
              </a:ext>
            </a:extLst>
          </p:cNvPr>
          <p:cNvGraphicFramePr>
            <a:graphicFrameLocks noChangeAspect="1"/>
          </p:cNvGraphicFramePr>
          <p:nvPr/>
        </p:nvGraphicFramePr>
        <p:xfrm>
          <a:off x="3673475" y="5619750"/>
          <a:ext cx="504825" cy="579438"/>
        </p:xfrm>
        <a:graphic>
          <a:graphicData uri="http://schemas.openxmlformats.org/presentationml/2006/ole">
            <mc:AlternateContent xmlns:mc="http://schemas.openxmlformats.org/markup-compatibility/2006">
              <mc:Choice xmlns:v="urn:schemas-microsoft-com:vml" Requires="v">
                <p:oleObj name="Equation" r:id="rId8" imgW="342751" imgH="393529" progId="Equation.3">
                  <p:embed/>
                </p:oleObj>
              </mc:Choice>
              <mc:Fallback>
                <p:oleObj name="Equation" r:id="rId8" imgW="342751" imgH="393529"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3475" y="5619750"/>
                        <a:ext cx="5048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3" name="Object 4">
            <a:extLst>
              <a:ext uri="{FF2B5EF4-FFF2-40B4-BE49-F238E27FC236}">
                <a16:creationId xmlns:a16="http://schemas.microsoft.com/office/drawing/2014/main" id="{BA7EBEB9-A604-C433-D03F-8763183C0BC4}"/>
              </a:ext>
            </a:extLst>
          </p:cNvPr>
          <p:cNvGraphicFramePr>
            <a:graphicFrameLocks noChangeAspect="1"/>
          </p:cNvGraphicFramePr>
          <p:nvPr/>
        </p:nvGraphicFramePr>
        <p:xfrm>
          <a:off x="3168650" y="5632450"/>
          <a:ext cx="504825" cy="579438"/>
        </p:xfrm>
        <a:graphic>
          <a:graphicData uri="http://schemas.openxmlformats.org/presentationml/2006/ole">
            <mc:AlternateContent xmlns:mc="http://schemas.openxmlformats.org/markup-compatibility/2006">
              <mc:Choice xmlns:v="urn:schemas-microsoft-com:vml" Requires="v">
                <p:oleObj name="Equation" r:id="rId10" imgW="342751" imgH="393529" progId="Equation.3">
                  <p:embed/>
                </p:oleObj>
              </mc:Choice>
              <mc:Fallback>
                <p:oleObj name="Equation" r:id="rId10" imgW="342751" imgH="393529"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68650" y="5632450"/>
                        <a:ext cx="5048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4" name="Line 83">
            <a:extLst>
              <a:ext uri="{FF2B5EF4-FFF2-40B4-BE49-F238E27FC236}">
                <a16:creationId xmlns:a16="http://schemas.microsoft.com/office/drawing/2014/main" id="{99E47A38-0E4C-1F4B-B35F-7F2BCCA4E1FE}"/>
              </a:ext>
            </a:extLst>
          </p:cNvPr>
          <p:cNvSpPr>
            <a:spLocks noChangeShapeType="1"/>
          </p:cNvSpPr>
          <p:nvPr/>
        </p:nvSpPr>
        <p:spPr bwMode="auto">
          <a:xfrm flipV="1">
            <a:off x="2901950" y="5607050"/>
            <a:ext cx="4219575" cy="12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2175" name="Line 117">
            <a:extLst>
              <a:ext uri="{FF2B5EF4-FFF2-40B4-BE49-F238E27FC236}">
                <a16:creationId xmlns:a16="http://schemas.microsoft.com/office/drawing/2014/main" id="{96F71DCB-9CB5-A8A4-3726-4FCF7EF4D420}"/>
              </a:ext>
            </a:extLst>
          </p:cNvPr>
          <p:cNvSpPr>
            <a:spLocks noChangeShapeType="1"/>
          </p:cNvSpPr>
          <p:nvPr/>
        </p:nvSpPr>
        <p:spPr bwMode="auto">
          <a:xfrm>
            <a:off x="6642100" y="237966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176" name="Freeform 118">
            <a:extLst>
              <a:ext uri="{FF2B5EF4-FFF2-40B4-BE49-F238E27FC236}">
                <a16:creationId xmlns:a16="http://schemas.microsoft.com/office/drawing/2014/main" id="{21EB340F-1C27-D5F3-6CD3-AE64DBCF4D33}"/>
              </a:ext>
            </a:extLst>
          </p:cNvPr>
          <p:cNvSpPr>
            <a:spLocks/>
          </p:cNvSpPr>
          <p:nvPr/>
        </p:nvSpPr>
        <p:spPr bwMode="auto">
          <a:xfrm flipH="1">
            <a:off x="4043363" y="5135563"/>
            <a:ext cx="401637" cy="2317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2177" name="Freeform 119">
            <a:extLst>
              <a:ext uri="{FF2B5EF4-FFF2-40B4-BE49-F238E27FC236}">
                <a16:creationId xmlns:a16="http://schemas.microsoft.com/office/drawing/2014/main" id="{0A37E1CF-2755-34EB-B260-3AB2793B266D}"/>
              </a:ext>
            </a:extLst>
          </p:cNvPr>
          <p:cNvSpPr>
            <a:spLocks/>
          </p:cNvSpPr>
          <p:nvPr/>
        </p:nvSpPr>
        <p:spPr bwMode="auto">
          <a:xfrm flipH="1">
            <a:off x="3619500" y="4475163"/>
            <a:ext cx="431800" cy="4064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2178" name="Freeform 120">
            <a:extLst>
              <a:ext uri="{FF2B5EF4-FFF2-40B4-BE49-F238E27FC236}">
                <a16:creationId xmlns:a16="http://schemas.microsoft.com/office/drawing/2014/main" id="{E59B43DA-5BE8-2142-F9EC-3CA82FA6E811}"/>
              </a:ext>
            </a:extLst>
          </p:cNvPr>
          <p:cNvSpPr>
            <a:spLocks/>
          </p:cNvSpPr>
          <p:nvPr/>
        </p:nvSpPr>
        <p:spPr bwMode="auto">
          <a:xfrm flipH="1">
            <a:off x="3140075" y="3789363"/>
            <a:ext cx="441325" cy="473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2179" name="Freeform 121">
            <a:extLst>
              <a:ext uri="{FF2B5EF4-FFF2-40B4-BE49-F238E27FC236}">
                <a16:creationId xmlns:a16="http://schemas.microsoft.com/office/drawing/2014/main" id="{512F9960-0A35-40BB-2D45-E01E7E8E406E}"/>
              </a:ext>
            </a:extLst>
          </p:cNvPr>
          <p:cNvSpPr>
            <a:spLocks/>
          </p:cNvSpPr>
          <p:nvPr/>
        </p:nvSpPr>
        <p:spPr bwMode="auto">
          <a:xfrm flipV="1">
            <a:off x="2813050" y="2697163"/>
            <a:ext cx="301625" cy="727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2180" name="Line 122">
            <a:extLst>
              <a:ext uri="{FF2B5EF4-FFF2-40B4-BE49-F238E27FC236}">
                <a16:creationId xmlns:a16="http://schemas.microsoft.com/office/drawing/2014/main" id="{A50F7C53-3D0F-94A3-9C46-94C93120A3A1}"/>
              </a:ext>
            </a:extLst>
          </p:cNvPr>
          <p:cNvSpPr>
            <a:spLocks noChangeShapeType="1"/>
          </p:cNvSpPr>
          <p:nvPr/>
        </p:nvSpPr>
        <p:spPr bwMode="auto">
          <a:xfrm flipH="1">
            <a:off x="3130550" y="234156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92181" name="Group 168">
            <a:extLst>
              <a:ext uri="{FF2B5EF4-FFF2-40B4-BE49-F238E27FC236}">
                <a16:creationId xmlns:a16="http://schemas.microsoft.com/office/drawing/2014/main" id="{F4B58F54-7360-7DA0-0720-66272F0F5632}"/>
              </a:ext>
            </a:extLst>
          </p:cNvPr>
          <p:cNvGrpSpPr>
            <a:grpSpLocks/>
          </p:cNvGrpSpPr>
          <p:nvPr/>
        </p:nvGrpSpPr>
        <p:grpSpPr bwMode="auto">
          <a:xfrm>
            <a:off x="4554538" y="4851400"/>
            <a:ext cx="3032125" cy="1335088"/>
            <a:chOff x="2869" y="3056"/>
            <a:chExt cx="1910" cy="841"/>
          </a:xfrm>
        </p:grpSpPr>
        <p:sp>
          <p:nvSpPr>
            <p:cNvPr id="92209" name="Arc 22">
              <a:extLst>
                <a:ext uri="{FF2B5EF4-FFF2-40B4-BE49-F238E27FC236}">
                  <a16:creationId xmlns:a16="http://schemas.microsoft.com/office/drawing/2014/main" id="{26515F8B-4DCB-4B84-4D0E-1C4C319B2EB4}"/>
                </a:ext>
              </a:extLst>
            </p:cNvPr>
            <p:cNvSpPr>
              <a:spLocks/>
            </p:cNvSpPr>
            <p:nvPr/>
          </p:nvSpPr>
          <p:spPr bwMode="auto">
            <a:xfrm rot="7956492">
              <a:off x="2823" y="3102"/>
              <a:ext cx="587" cy="495"/>
            </a:xfrm>
            <a:custGeom>
              <a:avLst/>
              <a:gdLst>
                <a:gd name="T0" fmla="*/ 0 w 21314"/>
                <a:gd name="T1" fmla="*/ 0 h 20411"/>
                <a:gd name="T2" fmla="*/ 0 w 21314"/>
                <a:gd name="T3" fmla="*/ 0 h 20411"/>
                <a:gd name="T4" fmla="*/ 0 w 21314"/>
                <a:gd name="T5" fmla="*/ 0 h 20411"/>
                <a:gd name="T6" fmla="*/ 0 60000 65536"/>
                <a:gd name="T7" fmla="*/ 0 60000 65536"/>
                <a:gd name="T8" fmla="*/ 0 60000 65536"/>
                <a:gd name="T9" fmla="*/ 0 w 21314"/>
                <a:gd name="T10" fmla="*/ 0 h 20411"/>
                <a:gd name="T11" fmla="*/ 21314 w 21314"/>
                <a:gd name="T12" fmla="*/ 20411 h 20411"/>
              </a:gdLst>
              <a:ahLst/>
              <a:cxnLst>
                <a:cxn ang="T6">
                  <a:pos x="T0" y="T1"/>
                </a:cxn>
                <a:cxn ang="T7">
                  <a:pos x="T2" y="T3"/>
                </a:cxn>
                <a:cxn ang="T8">
                  <a:pos x="T4" y="T5"/>
                </a:cxn>
              </a:cxnLst>
              <a:rect l="T9" t="T10" r="T11" b="T12"/>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2210" name="Text Box 66">
              <a:extLst>
                <a:ext uri="{FF2B5EF4-FFF2-40B4-BE49-F238E27FC236}">
                  <a16:creationId xmlns:a16="http://schemas.microsoft.com/office/drawing/2014/main" id="{A678832F-F0FE-0510-4B37-EFB75F437785}"/>
                </a:ext>
              </a:extLst>
            </p:cNvPr>
            <p:cNvSpPr txBox="1">
              <a:spLocks noChangeArrowheads="1"/>
            </p:cNvSpPr>
            <p:nvPr/>
          </p:nvSpPr>
          <p:spPr bwMode="auto">
            <a:xfrm>
              <a:off x="4234" y="3480"/>
              <a:ext cx="54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k(2</a:t>
              </a:r>
              <a:r>
                <a:rPr kumimoji="1" lang="el-GR" altLang="zh-CN" sz="2400" b="1" i="1">
                  <a:latin typeface="Times New Roman" panose="02020603050405020304" pitchFamily="18" charset="0"/>
                  <a:ea typeface="微软雅黑" panose="020B0503020204020204" pitchFamily="34" charset="-122"/>
                  <a:cs typeface="Times New Roman" panose="02020603050405020304" pitchFamily="18" charset="0"/>
                </a:rPr>
                <a:t>π</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2211" name="Text Box 67">
              <a:extLst>
                <a:ext uri="{FF2B5EF4-FFF2-40B4-BE49-F238E27FC236}">
                  <a16:creationId xmlns:a16="http://schemas.microsoft.com/office/drawing/2014/main" id="{4222679A-58A2-5CCD-E325-B6E00C2527E4}"/>
                </a:ext>
              </a:extLst>
            </p:cNvPr>
            <p:cNvSpPr txBox="1">
              <a:spLocks noChangeArrowheads="1"/>
            </p:cNvSpPr>
            <p:nvPr/>
          </p:nvSpPr>
          <p:spPr bwMode="auto">
            <a:xfrm>
              <a:off x="2990" y="3569"/>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p>
          </p:txBody>
        </p:sp>
        <p:graphicFrame>
          <p:nvGraphicFramePr>
            <p:cNvPr id="92212" name="Object 6">
              <a:extLst>
                <a:ext uri="{FF2B5EF4-FFF2-40B4-BE49-F238E27FC236}">
                  <a16:creationId xmlns:a16="http://schemas.microsoft.com/office/drawing/2014/main" id="{CD54E1C5-84A6-F00F-D5CD-A9746C1A0A51}"/>
                </a:ext>
              </a:extLst>
            </p:cNvPr>
            <p:cNvGraphicFramePr>
              <a:graphicFrameLocks noChangeAspect="1"/>
            </p:cNvGraphicFramePr>
            <p:nvPr/>
          </p:nvGraphicFramePr>
          <p:xfrm>
            <a:off x="3224" y="3532"/>
            <a:ext cx="212" cy="365"/>
          </p:xfrm>
          <a:graphic>
            <a:graphicData uri="http://schemas.openxmlformats.org/presentationml/2006/ole">
              <mc:AlternateContent xmlns:mc="http://schemas.openxmlformats.org/markup-compatibility/2006">
                <mc:Choice xmlns:v="urn:schemas-microsoft-com:vml" Requires="v">
                  <p:oleObj name="Equation" r:id="rId12" imgW="228501" imgH="393529" progId="Equation.3">
                    <p:embed/>
                  </p:oleObj>
                </mc:Choice>
                <mc:Fallback>
                  <p:oleObj name="Equation" r:id="rId12" imgW="228501" imgH="393529"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24" y="3532"/>
                          <a:ext cx="2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3" name="Object 7">
              <a:extLst>
                <a:ext uri="{FF2B5EF4-FFF2-40B4-BE49-F238E27FC236}">
                  <a16:creationId xmlns:a16="http://schemas.microsoft.com/office/drawing/2014/main" id="{3DC32269-D005-54EE-E56F-B30F479E2535}"/>
                </a:ext>
              </a:extLst>
            </p:cNvPr>
            <p:cNvGraphicFramePr>
              <a:graphicFrameLocks noChangeAspect="1"/>
            </p:cNvGraphicFramePr>
            <p:nvPr/>
          </p:nvGraphicFramePr>
          <p:xfrm>
            <a:off x="3503" y="3532"/>
            <a:ext cx="212" cy="365"/>
          </p:xfrm>
          <a:graphic>
            <a:graphicData uri="http://schemas.openxmlformats.org/presentationml/2006/ole">
              <mc:AlternateContent xmlns:mc="http://schemas.openxmlformats.org/markup-compatibility/2006">
                <mc:Choice xmlns:v="urn:schemas-microsoft-com:vml" Requires="v">
                  <p:oleObj name="Equation" r:id="rId14" imgW="228501" imgH="393529" progId="Equation.3">
                    <p:embed/>
                  </p:oleObj>
                </mc:Choice>
                <mc:Fallback>
                  <p:oleObj name="Equation" r:id="rId14" imgW="228501" imgH="393529"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3" y="3532"/>
                          <a:ext cx="2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4" name="Object 8">
              <a:extLst>
                <a:ext uri="{FF2B5EF4-FFF2-40B4-BE49-F238E27FC236}">
                  <a16:creationId xmlns:a16="http://schemas.microsoft.com/office/drawing/2014/main" id="{54F7D964-21CA-3657-9B11-410BB00C4244}"/>
                </a:ext>
              </a:extLst>
            </p:cNvPr>
            <p:cNvGraphicFramePr>
              <a:graphicFrameLocks noChangeAspect="1"/>
            </p:cNvGraphicFramePr>
            <p:nvPr/>
          </p:nvGraphicFramePr>
          <p:xfrm>
            <a:off x="3807" y="3532"/>
            <a:ext cx="212" cy="365"/>
          </p:xfrm>
          <a:graphic>
            <a:graphicData uri="http://schemas.openxmlformats.org/presentationml/2006/ole">
              <mc:AlternateContent xmlns:mc="http://schemas.openxmlformats.org/markup-compatibility/2006">
                <mc:Choice xmlns:v="urn:schemas-microsoft-com:vml" Requires="v">
                  <p:oleObj name="Equation" r:id="rId16" imgW="228501" imgH="393529" progId="Equation.3">
                    <p:embed/>
                  </p:oleObj>
                </mc:Choice>
                <mc:Fallback>
                  <p:oleObj name="Equation" r:id="rId16" imgW="228501" imgH="393529"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07" y="3532"/>
                          <a:ext cx="2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5" name="Line 85">
              <a:extLst>
                <a:ext uri="{FF2B5EF4-FFF2-40B4-BE49-F238E27FC236}">
                  <a16:creationId xmlns:a16="http://schemas.microsoft.com/office/drawing/2014/main" id="{A5B383AB-703C-70EE-B7E4-D7E5D88C3CA7}"/>
                </a:ext>
              </a:extLst>
            </p:cNvPr>
            <p:cNvSpPr>
              <a:spLocks noChangeShapeType="1"/>
            </p:cNvSpPr>
            <p:nvPr/>
          </p:nvSpPr>
          <p:spPr bwMode="auto">
            <a:xfrm>
              <a:off x="3380" y="3443"/>
              <a:ext cx="121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graphicFrame>
          <p:nvGraphicFramePr>
            <p:cNvPr id="92216" name="Object 9">
              <a:extLst>
                <a:ext uri="{FF2B5EF4-FFF2-40B4-BE49-F238E27FC236}">
                  <a16:creationId xmlns:a16="http://schemas.microsoft.com/office/drawing/2014/main" id="{7D822B8B-0A26-1200-DF4E-55541F04B273}"/>
                </a:ext>
              </a:extLst>
            </p:cNvPr>
            <p:cNvGraphicFramePr>
              <a:graphicFrameLocks noChangeAspect="1"/>
            </p:cNvGraphicFramePr>
            <p:nvPr/>
          </p:nvGraphicFramePr>
          <p:xfrm>
            <a:off x="4087" y="3524"/>
            <a:ext cx="212" cy="365"/>
          </p:xfrm>
          <a:graphic>
            <a:graphicData uri="http://schemas.openxmlformats.org/presentationml/2006/ole">
              <mc:AlternateContent xmlns:mc="http://schemas.openxmlformats.org/markup-compatibility/2006">
                <mc:Choice xmlns:v="urn:schemas-microsoft-com:vml" Requires="v">
                  <p:oleObj name="Equation" r:id="rId18" imgW="228501" imgH="393529" progId="Equation.3">
                    <p:embed/>
                  </p:oleObj>
                </mc:Choice>
                <mc:Fallback>
                  <p:oleObj name="Equation" r:id="rId18" imgW="228501" imgH="393529" progId="Equation.3">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87" y="3524"/>
                          <a:ext cx="2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182" name="Object 5">
            <a:extLst>
              <a:ext uri="{FF2B5EF4-FFF2-40B4-BE49-F238E27FC236}">
                <a16:creationId xmlns:a16="http://schemas.microsoft.com/office/drawing/2014/main" id="{C3EE6766-75CD-AD61-1767-2F92F3229432}"/>
              </a:ext>
            </a:extLst>
          </p:cNvPr>
          <p:cNvGraphicFramePr>
            <a:graphicFrameLocks noChangeAspect="1"/>
          </p:cNvGraphicFramePr>
          <p:nvPr/>
        </p:nvGraphicFramePr>
        <p:xfrm>
          <a:off x="2724150" y="5645150"/>
          <a:ext cx="504825" cy="579438"/>
        </p:xfrm>
        <a:graphic>
          <a:graphicData uri="http://schemas.openxmlformats.org/presentationml/2006/ole">
            <mc:AlternateContent xmlns:mc="http://schemas.openxmlformats.org/markup-compatibility/2006">
              <mc:Choice xmlns:v="urn:schemas-microsoft-com:vml" Requires="v">
                <p:oleObj name="Equation" r:id="rId20" imgW="342751" imgH="393529" progId="Equation.3">
                  <p:embed/>
                </p:oleObj>
              </mc:Choice>
              <mc:Fallback>
                <p:oleObj name="Equation" r:id="rId20" imgW="342751" imgH="393529" progId="Equation.3">
                  <p:embed/>
                  <p:pic>
                    <p:nvPicPr>
                      <p:cNvPr id="0" name="Object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24150" y="5645150"/>
                        <a:ext cx="5048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3" name="Rectangle 20">
            <a:extLst>
              <a:ext uri="{FF2B5EF4-FFF2-40B4-BE49-F238E27FC236}">
                <a16:creationId xmlns:a16="http://schemas.microsoft.com/office/drawing/2014/main" id="{2E5D8372-6C9B-7EFF-0359-352801ED352D}"/>
              </a:ext>
            </a:extLst>
          </p:cNvPr>
          <p:cNvSpPr>
            <a:spLocks noChangeArrowheads="1"/>
          </p:cNvSpPr>
          <p:nvPr/>
        </p:nvSpPr>
        <p:spPr bwMode="auto">
          <a:xfrm>
            <a:off x="6226175" y="4284663"/>
            <a:ext cx="1139825" cy="2667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184" name="Rectangle 80">
            <a:extLst>
              <a:ext uri="{FF2B5EF4-FFF2-40B4-BE49-F238E27FC236}">
                <a16:creationId xmlns:a16="http://schemas.microsoft.com/office/drawing/2014/main" id="{C192921B-E3CA-837A-2202-7FE979E43635}"/>
              </a:ext>
            </a:extLst>
          </p:cNvPr>
          <p:cNvSpPr>
            <a:spLocks noChangeArrowheads="1"/>
          </p:cNvSpPr>
          <p:nvPr/>
        </p:nvSpPr>
        <p:spPr bwMode="auto">
          <a:xfrm>
            <a:off x="5378450" y="5376863"/>
            <a:ext cx="1952625" cy="82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185" name="Rectangle 81">
            <a:extLst>
              <a:ext uri="{FF2B5EF4-FFF2-40B4-BE49-F238E27FC236}">
                <a16:creationId xmlns:a16="http://schemas.microsoft.com/office/drawing/2014/main" id="{7C720053-2765-A757-A48D-EC7923CDAA94}"/>
              </a:ext>
            </a:extLst>
          </p:cNvPr>
          <p:cNvSpPr>
            <a:spLocks noChangeArrowheads="1"/>
          </p:cNvSpPr>
          <p:nvPr/>
        </p:nvSpPr>
        <p:spPr bwMode="auto">
          <a:xfrm>
            <a:off x="5857875" y="4957763"/>
            <a:ext cx="1495425" cy="1651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186" name="Rectangle 82">
            <a:extLst>
              <a:ext uri="{FF2B5EF4-FFF2-40B4-BE49-F238E27FC236}">
                <a16:creationId xmlns:a16="http://schemas.microsoft.com/office/drawing/2014/main" id="{9DDE1D4A-1D08-7A78-B886-BA27334C50B3}"/>
              </a:ext>
            </a:extLst>
          </p:cNvPr>
          <p:cNvSpPr>
            <a:spLocks noChangeArrowheads="1"/>
          </p:cNvSpPr>
          <p:nvPr/>
        </p:nvSpPr>
        <p:spPr bwMode="auto">
          <a:xfrm>
            <a:off x="6643688" y="3433763"/>
            <a:ext cx="773112" cy="38258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187" name="Line 84">
            <a:extLst>
              <a:ext uri="{FF2B5EF4-FFF2-40B4-BE49-F238E27FC236}">
                <a16:creationId xmlns:a16="http://schemas.microsoft.com/office/drawing/2014/main" id="{9E8530E0-4218-BE4E-537B-175EA3C259BF}"/>
              </a:ext>
            </a:extLst>
          </p:cNvPr>
          <p:cNvSpPr>
            <a:spLocks noChangeShapeType="1"/>
          </p:cNvSpPr>
          <p:nvPr/>
        </p:nvSpPr>
        <p:spPr bwMode="auto">
          <a:xfrm>
            <a:off x="5403850" y="5376863"/>
            <a:ext cx="1920875"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2188" name="Line 86">
            <a:extLst>
              <a:ext uri="{FF2B5EF4-FFF2-40B4-BE49-F238E27FC236}">
                <a16:creationId xmlns:a16="http://schemas.microsoft.com/office/drawing/2014/main" id="{5B33E4C7-E85D-CDCE-DE51-5BEF3FEA10E1}"/>
              </a:ext>
            </a:extLst>
          </p:cNvPr>
          <p:cNvSpPr>
            <a:spLocks noChangeShapeType="1"/>
          </p:cNvSpPr>
          <p:nvPr/>
        </p:nvSpPr>
        <p:spPr bwMode="auto">
          <a:xfrm>
            <a:off x="5794375" y="5122863"/>
            <a:ext cx="1571625"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2189" name="Line 87">
            <a:extLst>
              <a:ext uri="{FF2B5EF4-FFF2-40B4-BE49-F238E27FC236}">
                <a16:creationId xmlns:a16="http://schemas.microsoft.com/office/drawing/2014/main" id="{1CA781CC-99DC-5D74-6E50-930A78076E95}"/>
              </a:ext>
            </a:extLst>
          </p:cNvPr>
          <p:cNvSpPr>
            <a:spLocks noChangeShapeType="1"/>
          </p:cNvSpPr>
          <p:nvPr/>
        </p:nvSpPr>
        <p:spPr bwMode="auto">
          <a:xfrm flipV="1">
            <a:off x="5911850" y="4957763"/>
            <a:ext cx="14478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2190" name="Line 88">
            <a:extLst>
              <a:ext uri="{FF2B5EF4-FFF2-40B4-BE49-F238E27FC236}">
                <a16:creationId xmlns:a16="http://schemas.microsoft.com/office/drawing/2014/main" id="{F0DC7F1B-ED7A-05F8-8742-1D4D5B4E1E93}"/>
              </a:ext>
            </a:extLst>
          </p:cNvPr>
          <p:cNvSpPr>
            <a:spLocks noChangeShapeType="1"/>
          </p:cNvSpPr>
          <p:nvPr/>
        </p:nvSpPr>
        <p:spPr bwMode="auto">
          <a:xfrm>
            <a:off x="6648450" y="3802063"/>
            <a:ext cx="7366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2191" name="Line 89">
            <a:extLst>
              <a:ext uri="{FF2B5EF4-FFF2-40B4-BE49-F238E27FC236}">
                <a16:creationId xmlns:a16="http://schemas.microsoft.com/office/drawing/2014/main" id="{AE0F18CE-4AE0-54C6-8659-F4FF2F201635}"/>
              </a:ext>
            </a:extLst>
          </p:cNvPr>
          <p:cNvSpPr>
            <a:spLocks noChangeShapeType="1"/>
          </p:cNvSpPr>
          <p:nvPr/>
        </p:nvSpPr>
        <p:spPr bwMode="auto">
          <a:xfrm flipV="1">
            <a:off x="6686550" y="3446463"/>
            <a:ext cx="7112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2192" name="Freeform 90">
            <a:extLst>
              <a:ext uri="{FF2B5EF4-FFF2-40B4-BE49-F238E27FC236}">
                <a16:creationId xmlns:a16="http://schemas.microsoft.com/office/drawing/2014/main" id="{06773E21-44E3-196C-FD06-8E1B988B461E}"/>
              </a:ext>
            </a:extLst>
          </p:cNvPr>
          <p:cNvSpPr>
            <a:spLocks/>
          </p:cNvSpPr>
          <p:nvPr/>
        </p:nvSpPr>
        <p:spPr bwMode="auto">
          <a:xfrm>
            <a:off x="5765800" y="4551363"/>
            <a:ext cx="431800" cy="4064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2193" name="Freeform 91">
            <a:extLst>
              <a:ext uri="{FF2B5EF4-FFF2-40B4-BE49-F238E27FC236}">
                <a16:creationId xmlns:a16="http://schemas.microsoft.com/office/drawing/2014/main" id="{29FF183B-DFE7-6715-D55E-55E71464E61A}"/>
              </a:ext>
            </a:extLst>
          </p:cNvPr>
          <p:cNvSpPr>
            <a:spLocks/>
          </p:cNvSpPr>
          <p:nvPr/>
        </p:nvSpPr>
        <p:spPr bwMode="auto">
          <a:xfrm flipH="1">
            <a:off x="5416550" y="5148263"/>
            <a:ext cx="207963" cy="236537"/>
          </a:xfrm>
          <a:custGeom>
            <a:avLst/>
            <a:gdLst>
              <a:gd name="T0" fmla="*/ 0 w 96"/>
              <a:gd name="T1" fmla="*/ 0 h 288"/>
              <a:gd name="T2" fmla="*/ 2147483646 w 96"/>
              <a:gd name="T3" fmla="*/ 2147483646 h 288"/>
              <a:gd name="T4" fmla="*/ 0 60000 65536"/>
              <a:gd name="T5" fmla="*/ 0 60000 65536"/>
              <a:gd name="T6" fmla="*/ 0 w 96"/>
              <a:gd name="T7" fmla="*/ 0 h 288"/>
              <a:gd name="T8" fmla="*/ 96 w 96"/>
              <a:gd name="T9" fmla="*/ 288 h 288"/>
            </a:gdLst>
            <a:ahLst/>
            <a:cxnLst>
              <a:cxn ang="T4">
                <a:pos x="T0" y="T1"/>
              </a:cxn>
              <a:cxn ang="T5">
                <a:pos x="T2" y="T3"/>
              </a:cxn>
            </a:cxnLst>
            <a:rect l="T6" t="T7" r="T8" b="T9"/>
            <a:pathLst>
              <a:path w="96" h="288">
                <a:moveTo>
                  <a:pt x="0" y="0"/>
                </a:moveTo>
                <a:cubicBezTo>
                  <a:pt x="40" y="120"/>
                  <a:pt x="80" y="240"/>
                  <a:pt x="96" y="288"/>
                </a:cubicBezTo>
              </a:path>
            </a:pathLst>
          </a:custGeom>
          <a:noFill/>
          <a:ln w="12700" cap="flat" cmpd="sng">
            <a:solidFill>
              <a:srgbClr val="80008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2194" name="Freeform 92">
            <a:extLst>
              <a:ext uri="{FF2B5EF4-FFF2-40B4-BE49-F238E27FC236}">
                <a16:creationId xmlns:a16="http://schemas.microsoft.com/office/drawing/2014/main" id="{1A145A91-C9CF-A24B-9190-2D8475DD84EB}"/>
              </a:ext>
            </a:extLst>
          </p:cNvPr>
          <p:cNvSpPr>
            <a:spLocks/>
          </p:cNvSpPr>
          <p:nvPr/>
        </p:nvSpPr>
        <p:spPr bwMode="auto">
          <a:xfrm>
            <a:off x="5364163" y="5122863"/>
            <a:ext cx="401637" cy="2317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2195" name="Freeform 101">
            <a:extLst>
              <a:ext uri="{FF2B5EF4-FFF2-40B4-BE49-F238E27FC236}">
                <a16:creationId xmlns:a16="http://schemas.microsoft.com/office/drawing/2014/main" id="{F325166C-6E9F-E401-D100-A1D3797B0C67}"/>
              </a:ext>
            </a:extLst>
          </p:cNvPr>
          <p:cNvSpPr>
            <a:spLocks/>
          </p:cNvSpPr>
          <p:nvPr/>
        </p:nvSpPr>
        <p:spPr bwMode="auto">
          <a:xfrm>
            <a:off x="6200775" y="3802063"/>
            <a:ext cx="441325" cy="473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2196" name="Freeform 108">
            <a:extLst>
              <a:ext uri="{FF2B5EF4-FFF2-40B4-BE49-F238E27FC236}">
                <a16:creationId xmlns:a16="http://schemas.microsoft.com/office/drawing/2014/main" id="{4F81AC55-C1EE-068F-A40D-A6B35849CCB6}"/>
              </a:ext>
            </a:extLst>
          </p:cNvPr>
          <p:cNvSpPr>
            <a:spLocks/>
          </p:cNvSpPr>
          <p:nvPr/>
        </p:nvSpPr>
        <p:spPr bwMode="auto">
          <a:xfrm flipH="1" flipV="1">
            <a:off x="6661150" y="2722563"/>
            <a:ext cx="301625" cy="727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2197" name="Line 123">
            <a:extLst>
              <a:ext uri="{FF2B5EF4-FFF2-40B4-BE49-F238E27FC236}">
                <a16:creationId xmlns:a16="http://schemas.microsoft.com/office/drawing/2014/main" id="{A543CACF-94E8-E1D4-3849-4A67E64A79B9}"/>
              </a:ext>
            </a:extLst>
          </p:cNvPr>
          <p:cNvSpPr>
            <a:spLocks noChangeShapeType="1"/>
          </p:cNvSpPr>
          <p:nvPr/>
        </p:nvSpPr>
        <p:spPr bwMode="auto">
          <a:xfrm>
            <a:off x="6153150" y="4551363"/>
            <a:ext cx="12065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2198" name="Line 124">
            <a:extLst>
              <a:ext uri="{FF2B5EF4-FFF2-40B4-BE49-F238E27FC236}">
                <a16:creationId xmlns:a16="http://schemas.microsoft.com/office/drawing/2014/main" id="{5E625BBE-1198-11D3-BF78-EBA62C5157E7}"/>
              </a:ext>
            </a:extLst>
          </p:cNvPr>
          <p:cNvSpPr>
            <a:spLocks noChangeShapeType="1"/>
          </p:cNvSpPr>
          <p:nvPr/>
        </p:nvSpPr>
        <p:spPr bwMode="auto">
          <a:xfrm>
            <a:off x="6229350" y="4284663"/>
            <a:ext cx="11176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5" name="Group 150">
            <a:extLst>
              <a:ext uri="{FF2B5EF4-FFF2-40B4-BE49-F238E27FC236}">
                <a16:creationId xmlns:a16="http://schemas.microsoft.com/office/drawing/2014/main" id="{BF5ED5B5-0F26-149B-8620-6DCF1CE6A705}"/>
              </a:ext>
            </a:extLst>
          </p:cNvPr>
          <p:cNvGrpSpPr>
            <a:grpSpLocks/>
          </p:cNvGrpSpPr>
          <p:nvPr/>
        </p:nvGrpSpPr>
        <p:grpSpPr bwMode="auto">
          <a:xfrm>
            <a:off x="6615113" y="3590925"/>
            <a:ext cx="1655762" cy="3106738"/>
            <a:chOff x="4167" y="2152"/>
            <a:chExt cx="1043" cy="1957"/>
          </a:xfrm>
        </p:grpSpPr>
        <p:sp>
          <p:nvSpPr>
            <p:cNvPr id="92204" name="Text Box 151">
              <a:extLst>
                <a:ext uri="{FF2B5EF4-FFF2-40B4-BE49-F238E27FC236}">
                  <a16:creationId xmlns:a16="http://schemas.microsoft.com/office/drawing/2014/main" id="{8B0666A8-2587-B824-3525-151DEEFC870D}"/>
                </a:ext>
              </a:extLst>
            </p:cNvPr>
            <p:cNvSpPr txBox="1">
              <a:spLocks noChangeArrowheads="1"/>
            </p:cNvSpPr>
            <p:nvPr/>
          </p:nvSpPr>
          <p:spPr bwMode="auto">
            <a:xfrm>
              <a:off x="4167" y="3818"/>
              <a:ext cx="10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能隙</a:t>
              </a:r>
              <a:r>
                <a:rPr kumimoji="1" lang="en-US" altLang="zh-CN"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禁带</a:t>
              </a:r>
              <a:r>
                <a:rPr kumimoji="1" lang="en-US" altLang="zh-CN"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2205" name="Line 152">
              <a:extLst>
                <a:ext uri="{FF2B5EF4-FFF2-40B4-BE49-F238E27FC236}">
                  <a16:creationId xmlns:a16="http://schemas.microsoft.com/office/drawing/2014/main" id="{EF5BDB02-60DC-485A-F899-CFA13F9163B8}"/>
                </a:ext>
              </a:extLst>
            </p:cNvPr>
            <p:cNvSpPr>
              <a:spLocks noChangeShapeType="1"/>
            </p:cNvSpPr>
            <p:nvPr/>
          </p:nvSpPr>
          <p:spPr bwMode="auto">
            <a:xfrm flipH="1" flipV="1">
              <a:off x="4504" y="3296"/>
              <a:ext cx="304" cy="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06" name="Line 153">
              <a:extLst>
                <a:ext uri="{FF2B5EF4-FFF2-40B4-BE49-F238E27FC236}">
                  <a16:creationId xmlns:a16="http://schemas.microsoft.com/office/drawing/2014/main" id="{3AD2C981-0F1B-2BB5-F6A9-C01C81D7D9CB}"/>
                </a:ext>
              </a:extLst>
            </p:cNvPr>
            <p:cNvSpPr>
              <a:spLocks noChangeShapeType="1"/>
            </p:cNvSpPr>
            <p:nvPr/>
          </p:nvSpPr>
          <p:spPr bwMode="auto">
            <a:xfrm flipH="1" flipV="1">
              <a:off x="4504" y="2152"/>
              <a:ext cx="328" cy="1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07" name="Line 154">
              <a:extLst>
                <a:ext uri="{FF2B5EF4-FFF2-40B4-BE49-F238E27FC236}">
                  <a16:creationId xmlns:a16="http://schemas.microsoft.com/office/drawing/2014/main" id="{11FE312D-DBC3-33F7-CE24-EEEECA4DF376}"/>
                </a:ext>
              </a:extLst>
            </p:cNvPr>
            <p:cNvSpPr>
              <a:spLocks noChangeShapeType="1"/>
            </p:cNvSpPr>
            <p:nvPr/>
          </p:nvSpPr>
          <p:spPr bwMode="auto">
            <a:xfrm flipH="1" flipV="1">
              <a:off x="4472" y="2664"/>
              <a:ext cx="360" cy="1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08" name="Line 155">
              <a:extLst>
                <a:ext uri="{FF2B5EF4-FFF2-40B4-BE49-F238E27FC236}">
                  <a16:creationId xmlns:a16="http://schemas.microsoft.com/office/drawing/2014/main" id="{BA7041BF-0A39-49E9-AC2A-99E35BA23406}"/>
                </a:ext>
              </a:extLst>
            </p:cNvPr>
            <p:cNvSpPr>
              <a:spLocks noChangeShapeType="1"/>
            </p:cNvSpPr>
            <p:nvPr/>
          </p:nvSpPr>
          <p:spPr bwMode="auto">
            <a:xfrm flipH="1" flipV="1">
              <a:off x="4416" y="3048"/>
              <a:ext cx="408" cy="7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92200" name="Rectangle 2">
            <a:extLst>
              <a:ext uri="{FF2B5EF4-FFF2-40B4-BE49-F238E27FC236}">
                <a16:creationId xmlns:a16="http://schemas.microsoft.com/office/drawing/2014/main" id="{B482C7C6-7542-7E59-F32F-AE6C375B2AC8}"/>
              </a:ext>
            </a:extLst>
          </p:cNvPr>
          <p:cNvSpPr>
            <a:spLocks noRot="1" noChangeArrowheads="1"/>
          </p:cNvSpPr>
          <p:nvPr/>
        </p:nvSpPr>
        <p:spPr bwMode="auto">
          <a:xfrm>
            <a:off x="2195513" y="53975"/>
            <a:ext cx="4716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能带与带隙的概念</a:t>
            </a:r>
          </a:p>
        </p:txBody>
      </p:sp>
      <p:sp>
        <p:nvSpPr>
          <p:cNvPr id="1155238" name="Text Box 166">
            <a:extLst>
              <a:ext uri="{FF2B5EF4-FFF2-40B4-BE49-F238E27FC236}">
                <a16:creationId xmlns:a16="http://schemas.microsoft.com/office/drawing/2014/main" id="{E0552346-151B-DB94-7639-1C681E06D955}"/>
              </a:ext>
            </a:extLst>
          </p:cNvPr>
          <p:cNvSpPr txBox="1">
            <a:spLocks noChangeArrowheads="1"/>
          </p:cNvSpPr>
          <p:nvPr/>
        </p:nvSpPr>
        <p:spPr bwMode="auto">
          <a:xfrm>
            <a:off x="98425" y="4778375"/>
            <a:ext cx="2973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取值等于</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时简并微扰，不可忽略</a:t>
            </a:r>
          </a:p>
        </p:txBody>
      </p:sp>
      <p:sp>
        <p:nvSpPr>
          <p:cNvPr id="1155239" name="Text Box 167">
            <a:extLst>
              <a:ext uri="{FF2B5EF4-FFF2-40B4-BE49-F238E27FC236}">
                <a16:creationId xmlns:a16="http://schemas.microsoft.com/office/drawing/2014/main" id="{FCF1CCF9-D16E-62B0-79D6-E39460CD401E}"/>
              </a:ext>
            </a:extLst>
          </p:cNvPr>
          <p:cNvSpPr txBox="1">
            <a:spLocks noChangeArrowheads="1"/>
          </p:cNvSpPr>
          <p:nvPr/>
        </p:nvSpPr>
        <p:spPr bwMode="auto">
          <a:xfrm>
            <a:off x="2435225" y="1093788"/>
            <a:ext cx="5222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周期势场的微扰，</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状态只与</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的状态相互作用，能量的修正很小</a:t>
            </a:r>
          </a:p>
        </p:txBody>
      </p:sp>
      <p:sp>
        <p:nvSpPr>
          <p:cNvPr id="92203" name="灯片编号占位符 5">
            <a:extLst>
              <a:ext uri="{FF2B5EF4-FFF2-40B4-BE49-F238E27FC236}">
                <a16:creationId xmlns:a16="http://schemas.microsoft.com/office/drawing/2014/main" id="{74B97220-E960-94DB-7BAC-C819B92E83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35F120-AC72-4228-A3FD-419709B25DDC}"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5239"/>
                                        </p:tgtEl>
                                        <p:attrNameLst>
                                          <p:attrName>style.visibility</p:attrName>
                                        </p:attrNameLst>
                                      </p:cBhvr>
                                      <p:to>
                                        <p:strVal val="visible"/>
                                      </p:to>
                                    </p:set>
                                    <p:animEffect transition="in" filter="dissolve">
                                      <p:cBhvr>
                                        <p:cTn id="7" dur="500"/>
                                        <p:tgtEl>
                                          <p:spTgt spid="11552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55238"/>
                                        </p:tgtEl>
                                        <p:attrNameLst>
                                          <p:attrName>style.visibility</p:attrName>
                                        </p:attrNameLst>
                                      </p:cBhvr>
                                      <p:to>
                                        <p:strVal val="visible"/>
                                      </p:to>
                                    </p:set>
                                    <p:animEffect transition="in" filter="dissolve">
                                      <p:cBhvr>
                                        <p:cTn id="12" dur="500"/>
                                        <p:tgtEl>
                                          <p:spTgt spid="11552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238" grpId="0"/>
      <p:bldP spid="115523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Text Box 2">
            <a:extLst>
              <a:ext uri="{FF2B5EF4-FFF2-40B4-BE49-F238E27FC236}">
                <a16:creationId xmlns:a16="http://schemas.microsoft.com/office/drawing/2014/main" id="{CDD00899-8305-907C-C842-AAADC2B3F91F}"/>
              </a:ext>
            </a:extLst>
          </p:cNvPr>
          <p:cNvSpPr txBox="1">
            <a:spLocks noChangeArrowheads="1"/>
          </p:cNvSpPr>
          <p:nvPr/>
        </p:nvSpPr>
        <p:spPr bwMode="auto">
          <a:xfrm>
            <a:off x="441325" y="1041400"/>
            <a:ext cx="8281988"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各能带内包含的</a:t>
            </a: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能级数正好等于晶格原胞数 </a:t>
            </a:r>
            <a:r>
              <a:rPr kumimoji="1"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a:p>
            <a:pPr algn="just"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当</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很大时</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相应的能级很密集并成为</a:t>
            </a: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准连续状态</a:t>
            </a:r>
            <a:r>
              <a:rPr kumimoji="1"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称作能带   </a:t>
            </a:r>
          </a:p>
        </p:txBody>
      </p:sp>
      <p:sp>
        <p:nvSpPr>
          <p:cNvPr id="93187" name="Rectangle 12">
            <a:extLst>
              <a:ext uri="{FF2B5EF4-FFF2-40B4-BE49-F238E27FC236}">
                <a16:creationId xmlns:a16="http://schemas.microsoft.com/office/drawing/2014/main" id="{565978FA-C43F-057C-01A6-C7DBEBD3FA03}"/>
              </a:ext>
            </a:extLst>
          </p:cNvPr>
          <p:cNvSpPr>
            <a:spLocks noChangeArrowheads="1"/>
          </p:cNvSpPr>
          <p:nvPr/>
        </p:nvSpPr>
        <p:spPr bwMode="auto">
          <a:xfrm>
            <a:off x="5875338" y="4122738"/>
            <a:ext cx="1139825" cy="2667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3188" name="Line 13">
            <a:extLst>
              <a:ext uri="{FF2B5EF4-FFF2-40B4-BE49-F238E27FC236}">
                <a16:creationId xmlns:a16="http://schemas.microsoft.com/office/drawing/2014/main" id="{AC7A3996-6BD4-65EB-F343-E6193ED97D16}"/>
              </a:ext>
            </a:extLst>
          </p:cNvPr>
          <p:cNvSpPr>
            <a:spLocks noChangeShapeType="1"/>
          </p:cNvSpPr>
          <p:nvPr/>
        </p:nvSpPr>
        <p:spPr bwMode="auto">
          <a:xfrm>
            <a:off x="4559300" y="1876425"/>
            <a:ext cx="0" cy="359251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93189" name="Text Box 53">
            <a:extLst>
              <a:ext uri="{FF2B5EF4-FFF2-40B4-BE49-F238E27FC236}">
                <a16:creationId xmlns:a16="http://schemas.microsoft.com/office/drawing/2014/main" id="{93CE066B-327F-22FC-F940-4B215A8D533E}"/>
              </a:ext>
            </a:extLst>
          </p:cNvPr>
          <p:cNvSpPr txBox="1">
            <a:spLocks noChangeArrowheads="1"/>
          </p:cNvSpPr>
          <p:nvPr/>
        </p:nvSpPr>
        <p:spPr bwMode="auto">
          <a:xfrm>
            <a:off x="4600575" y="1754188"/>
            <a:ext cx="655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E(k)</a:t>
            </a:r>
          </a:p>
        </p:txBody>
      </p:sp>
      <p:sp>
        <p:nvSpPr>
          <p:cNvPr id="93190" name="Text Box 58">
            <a:extLst>
              <a:ext uri="{FF2B5EF4-FFF2-40B4-BE49-F238E27FC236}">
                <a16:creationId xmlns:a16="http://schemas.microsoft.com/office/drawing/2014/main" id="{CF6B99B8-5A3F-D08C-3086-CE053FC9E3EE}"/>
              </a:ext>
            </a:extLst>
          </p:cNvPr>
          <p:cNvSpPr txBox="1">
            <a:spLocks noChangeArrowheads="1"/>
          </p:cNvSpPr>
          <p:nvPr/>
        </p:nvSpPr>
        <p:spPr bwMode="auto">
          <a:xfrm>
            <a:off x="6370638" y="5362575"/>
            <a:ext cx="865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2</a:t>
            </a:r>
            <a:r>
              <a:rPr kumimoji="1" lang="el-GR" altLang="zh-CN" sz="2400" b="1" i="1">
                <a:latin typeface="Times New Roman" panose="02020603050405020304" pitchFamily="18" charset="0"/>
                <a:ea typeface="微软雅黑" panose="020B0503020204020204" pitchFamily="34" charset="-122"/>
                <a:cs typeface="Times New Roman" panose="02020603050405020304" pitchFamily="18" charset="0"/>
              </a:rPr>
              <a:t>π</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3191" name="Line 60">
            <a:extLst>
              <a:ext uri="{FF2B5EF4-FFF2-40B4-BE49-F238E27FC236}">
                <a16:creationId xmlns:a16="http://schemas.microsoft.com/office/drawing/2014/main" id="{6F53F6C9-0176-1124-0959-282DBCF1A24B}"/>
              </a:ext>
            </a:extLst>
          </p:cNvPr>
          <p:cNvSpPr>
            <a:spLocks noChangeShapeType="1"/>
          </p:cNvSpPr>
          <p:nvPr/>
        </p:nvSpPr>
        <p:spPr bwMode="auto">
          <a:xfrm flipH="1">
            <a:off x="4087813" y="2166938"/>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192" name="Line 61">
            <a:extLst>
              <a:ext uri="{FF2B5EF4-FFF2-40B4-BE49-F238E27FC236}">
                <a16:creationId xmlns:a16="http://schemas.microsoft.com/office/drawing/2014/main" id="{27A03895-AABC-57D7-161C-D8CE67A0E1A8}"/>
              </a:ext>
            </a:extLst>
          </p:cNvPr>
          <p:cNvSpPr>
            <a:spLocks noChangeShapeType="1"/>
          </p:cNvSpPr>
          <p:nvPr/>
        </p:nvSpPr>
        <p:spPr bwMode="auto">
          <a:xfrm flipH="1">
            <a:off x="3643313" y="2154238"/>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193" name="Line 62">
            <a:extLst>
              <a:ext uri="{FF2B5EF4-FFF2-40B4-BE49-F238E27FC236}">
                <a16:creationId xmlns:a16="http://schemas.microsoft.com/office/drawing/2014/main" id="{BF56D812-86CC-54EF-7180-D84AEC5BA0F7}"/>
              </a:ext>
            </a:extLst>
          </p:cNvPr>
          <p:cNvSpPr>
            <a:spLocks noChangeShapeType="1"/>
          </p:cNvSpPr>
          <p:nvPr/>
        </p:nvSpPr>
        <p:spPr bwMode="auto">
          <a:xfrm flipH="1">
            <a:off x="3224213" y="2179638"/>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194" name="Line 63">
            <a:extLst>
              <a:ext uri="{FF2B5EF4-FFF2-40B4-BE49-F238E27FC236}">
                <a16:creationId xmlns:a16="http://schemas.microsoft.com/office/drawing/2014/main" id="{D9EB3B4A-606E-D06A-8C3E-9D211222F31F}"/>
              </a:ext>
            </a:extLst>
          </p:cNvPr>
          <p:cNvSpPr>
            <a:spLocks noChangeShapeType="1"/>
          </p:cNvSpPr>
          <p:nvPr/>
        </p:nvSpPr>
        <p:spPr bwMode="auto">
          <a:xfrm>
            <a:off x="4995863" y="2192338"/>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195" name="Line 64">
            <a:extLst>
              <a:ext uri="{FF2B5EF4-FFF2-40B4-BE49-F238E27FC236}">
                <a16:creationId xmlns:a16="http://schemas.microsoft.com/office/drawing/2014/main" id="{86ED5E2B-645A-C8BE-ECB2-9E58D919EC91}"/>
              </a:ext>
            </a:extLst>
          </p:cNvPr>
          <p:cNvSpPr>
            <a:spLocks noChangeShapeType="1"/>
          </p:cNvSpPr>
          <p:nvPr/>
        </p:nvSpPr>
        <p:spPr bwMode="auto">
          <a:xfrm>
            <a:off x="5427663" y="2179638"/>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196" name="Line 65">
            <a:extLst>
              <a:ext uri="{FF2B5EF4-FFF2-40B4-BE49-F238E27FC236}">
                <a16:creationId xmlns:a16="http://schemas.microsoft.com/office/drawing/2014/main" id="{9B7217ED-9200-2C8B-1ECE-E369CC77C420}"/>
              </a:ext>
            </a:extLst>
          </p:cNvPr>
          <p:cNvSpPr>
            <a:spLocks noChangeShapeType="1"/>
          </p:cNvSpPr>
          <p:nvPr/>
        </p:nvSpPr>
        <p:spPr bwMode="auto">
          <a:xfrm>
            <a:off x="5872163" y="2205038"/>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197" name="Rectangle 72">
            <a:extLst>
              <a:ext uri="{FF2B5EF4-FFF2-40B4-BE49-F238E27FC236}">
                <a16:creationId xmlns:a16="http://schemas.microsoft.com/office/drawing/2014/main" id="{BC9E3E5D-4935-7592-4145-9F5BBD3C2803}"/>
              </a:ext>
            </a:extLst>
          </p:cNvPr>
          <p:cNvSpPr>
            <a:spLocks noChangeArrowheads="1"/>
          </p:cNvSpPr>
          <p:nvPr/>
        </p:nvSpPr>
        <p:spPr bwMode="auto">
          <a:xfrm>
            <a:off x="5027613" y="5214938"/>
            <a:ext cx="1952625" cy="82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3198" name="Rectangle 73">
            <a:extLst>
              <a:ext uri="{FF2B5EF4-FFF2-40B4-BE49-F238E27FC236}">
                <a16:creationId xmlns:a16="http://schemas.microsoft.com/office/drawing/2014/main" id="{B5BCD576-9815-FE30-CDF3-2E828BBE669C}"/>
              </a:ext>
            </a:extLst>
          </p:cNvPr>
          <p:cNvSpPr>
            <a:spLocks noChangeArrowheads="1"/>
          </p:cNvSpPr>
          <p:nvPr/>
        </p:nvSpPr>
        <p:spPr bwMode="auto">
          <a:xfrm>
            <a:off x="5507038" y="4795838"/>
            <a:ext cx="1495425" cy="1651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3199" name="Rectangle 74">
            <a:extLst>
              <a:ext uri="{FF2B5EF4-FFF2-40B4-BE49-F238E27FC236}">
                <a16:creationId xmlns:a16="http://schemas.microsoft.com/office/drawing/2014/main" id="{A0CD24F7-BEBB-A04E-D30B-2AFB8410A4D8}"/>
              </a:ext>
            </a:extLst>
          </p:cNvPr>
          <p:cNvSpPr>
            <a:spLocks noChangeArrowheads="1"/>
          </p:cNvSpPr>
          <p:nvPr/>
        </p:nvSpPr>
        <p:spPr bwMode="auto">
          <a:xfrm>
            <a:off x="6292850" y="3271838"/>
            <a:ext cx="773113" cy="38258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3200" name="Line 76">
            <a:extLst>
              <a:ext uri="{FF2B5EF4-FFF2-40B4-BE49-F238E27FC236}">
                <a16:creationId xmlns:a16="http://schemas.microsoft.com/office/drawing/2014/main" id="{3CD287AD-C9A7-9AD5-9F2B-E64A2E75FC96}"/>
              </a:ext>
            </a:extLst>
          </p:cNvPr>
          <p:cNvSpPr>
            <a:spLocks noChangeShapeType="1"/>
          </p:cNvSpPr>
          <p:nvPr/>
        </p:nvSpPr>
        <p:spPr bwMode="auto">
          <a:xfrm>
            <a:off x="5053013" y="5214938"/>
            <a:ext cx="1920875"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01" name="Line 77">
            <a:extLst>
              <a:ext uri="{FF2B5EF4-FFF2-40B4-BE49-F238E27FC236}">
                <a16:creationId xmlns:a16="http://schemas.microsoft.com/office/drawing/2014/main" id="{A03DF672-2238-76B3-B433-DD567A67EC6A}"/>
              </a:ext>
            </a:extLst>
          </p:cNvPr>
          <p:cNvSpPr>
            <a:spLocks noChangeShapeType="1"/>
          </p:cNvSpPr>
          <p:nvPr/>
        </p:nvSpPr>
        <p:spPr bwMode="auto">
          <a:xfrm>
            <a:off x="5014913" y="5303838"/>
            <a:ext cx="1920875"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02" name="Line 78">
            <a:extLst>
              <a:ext uri="{FF2B5EF4-FFF2-40B4-BE49-F238E27FC236}">
                <a16:creationId xmlns:a16="http://schemas.microsoft.com/office/drawing/2014/main" id="{15FEFB4E-3001-674C-1E89-3320BAF73CCB}"/>
              </a:ext>
            </a:extLst>
          </p:cNvPr>
          <p:cNvSpPr>
            <a:spLocks noChangeShapeType="1"/>
          </p:cNvSpPr>
          <p:nvPr/>
        </p:nvSpPr>
        <p:spPr bwMode="auto">
          <a:xfrm>
            <a:off x="5443538" y="4960938"/>
            <a:ext cx="1571625"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03" name="Line 79">
            <a:extLst>
              <a:ext uri="{FF2B5EF4-FFF2-40B4-BE49-F238E27FC236}">
                <a16:creationId xmlns:a16="http://schemas.microsoft.com/office/drawing/2014/main" id="{836107E3-3AED-C512-FAA7-E83313405DB7}"/>
              </a:ext>
            </a:extLst>
          </p:cNvPr>
          <p:cNvSpPr>
            <a:spLocks noChangeShapeType="1"/>
          </p:cNvSpPr>
          <p:nvPr/>
        </p:nvSpPr>
        <p:spPr bwMode="auto">
          <a:xfrm flipV="1">
            <a:off x="5561013" y="4795838"/>
            <a:ext cx="14478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04" name="Line 80">
            <a:extLst>
              <a:ext uri="{FF2B5EF4-FFF2-40B4-BE49-F238E27FC236}">
                <a16:creationId xmlns:a16="http://schemas.microsoft.com/office/drawing/2014/main" id="{3B7BF3A8-3C32-9D30-F500-6EA40DBB61DB}"/>
              </a:ext>
            </a:extLst>
          </p:cNvPr>
          <p:cNvSpPr>
            <a:spLocks noChangeShapeType="1"/>
          </p:cNvSpPr>
          <p:nvPr/>
        </p:nvSpPr>
        <p:spPr bwMode="auto">
          <a:xfrm>
            <a:off x="6297613" y="3640138"/>
            <a:ext cx="7366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05" name="Line 81">
            <a:extLst>
              <a:ext uri="{FF2B5EF4-FFF2-40B4-BE49-F238E27FC236}">
                <a16:creationId xmlns:a16="http://schemas.microsoft.com/office/drawing/2014/main" id="{4E875D2E-6FD8-D3A0-2B90-E5DEA3867ACF}"/>
              </a:ext>
            </a:extLst>
          </p:cNvPr>
          <p:cNvSpPr>
            <a:spLocks noChangeShapeType="1"/>
          </p:cNvSpPr>
          <p:nvPr/>
        </p:nvSpPr>
        <p:spPr bwMode="auto">
          <a:xfrm flipV="1">
            <a:off x="6335713" y="3284538"/>
            <a:ext cx="7112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06" name="Freeform 82">
            <a:extLst>
              <a:ext uri="{FF2B5EF4-FFF2-40B4-BE49-F238E27FC236}">
                <a16:creationId xmlns:a16="http://schemas.microsoft.com/office/drawing/2014/main" id="{3A2F4A1F-E51A-2780-8938-494389C5EDC3}"/>
              </a:ext>
            </a:extLst>
          </p:cNvPr>
          <p:cNvSpPr>
            <a:spLocks/>
          </p:cNvSpPr>
          <p:nvPr/>
        </p:nvSpPr>
        <p:spPr bwMode="auto">
          <a:xfrm>
            <a:off x="5414963" y="4389438"/>
            <a:ext cx="431800" cy="4064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3207" name="Freeform 88">
            <a:extLst>
              <a:ext uri="{FF2B5EF4-FFF2-40B4-BE49-F238E27FC236}">
                <a16:creationId xmlns:a16="http://schemas.microsoft.com/office/drawing/2014/main" id="{A71F8D97-FB26-4ED6-1582-E032E33AF871}"/>
              </a:ext>
            </a:extLst>
          </p:cNvPr>
          <p:cNvSpPr>
            <a:spLocks/>
          </p:cNvSpPr>
          <p:nvPr/>
        </p:nvSpPr>
        <p:spPr bwMode="auto">
          <a:xfrm>
            <a:off x="5849938" y="3640138"/>
            <a:ext cx="441325" cy="473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3208" name="Freeform 89">
            <a:extLst>
              <a:ext uri="{FF2B5EF4-FFF2-40B4-BE49-F238E27FC236}">
                <a16:creationId xmlns:a16="http://schemas.microsoft.com/office/drawing/2014/main" id="{266A16FF-78A2-25BE-BFFB-84B78886E427}"/>
              </a:ext>
            </a:extLst>
          </p:cNvPr>
          <p:cNvSpPr>
            <a:spLocks/>
          </p:cNvSpPr>
          <p:nvPr/>
        </p:nvSpPr>
        <p:spPr bwMode="auto">
          <a:xfrm flipH="1" flipV="1">
            <a:off x="6310313" y="2560638"/>
            <a:ext cx="301625" cy="727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3209" name="Line 90">
            <a:extLst>
              <a:ext uri="{FF2B5EF4-FFF2-40B4-BE49-F238E27FC236}">
                <a16:creationId xmlns:a16="http://schemas.microsoft.com/office/drawing/2014/main" id="{78B46AA7-58AF-F2A8-6633-08093BDE9885}"/>
              </a:ext>
            </a:extLst>
          </p:cNvPr>
          <p:cNvSpPr>
            <a:spLocks noChangeShapeType="1"/>
          </p:cNvSpPr>
          <p:nvPr/>
        </p:nvSpPr>
        <p:spPr bwMode="auto">
          <a:xfrm>
            <a:off x="6291263" y="2217738"/>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210" name="Freeform 92">
            <a:extLst>
              <a:ext uri="{FF2B5EF4-FFF2-40B4-BE49-F238E27FC236}">
                <a16:creationId xmlns:a16="http://schemas.microsoft.com/office/drawing/2014/main" id="{97538789-09E3-0AA5-5F8C-D70E035C5EB4}"/>
              </a:ext>
            </a:extLst>
          </p:cNvPr>
          <p:cNvSpPr>
            <a:spLocks/>
          </p:cNvSpPr>
          <p:nvPr/>
        </p:nvSpPr>
        <p:spPr bwMode="auto">
          <a:xfrm flipH="1">
            <a:off x="3268663" y="4313238"/>
            <a:ext cx="431800" cy="4064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3211" name="Freeform 93">
            <a:extLst>
              <a:ext uri="{FF2B5EF4-FFF2-40B4-BE49-F238E27FC236}">
                <a16:creationId xmlns:a16="http://schemas.microsoft.com/office/drawing/2014/main" id="{58F9442F-D09C-9FB0-7B65-886031891BCD}"/>
              </a:ext>
            </a:extLst>
          </p:cNvPr>
          <p:cNvSpPr>
            <a:spLocks/>
          </p:cNvSpPr>
          <p:nvPr/>
        </p:nvSpPr>
        <p:spPr bwMode="auto">
          <a:xfrm flipH="1">
            <a:off x="2789238" y="3627438"/>
            <a:ext cx="441325" cy="473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3212" name="Freeform 94">
            <a:extLst>
              <a:ext uri="{FF2B5EF4-FFF2-40B4-BE49-F238E27FC236}">
                <a16:creationId xmlns:a16="http://schemas.microsoft.com/office/drawing/2014/main" id="{77EFE844-61E9-FA3C-9314-CB616D3AC35E}"/>
              </a:ext>
            </a:extLst>
          </p:cNvPr>
          <p:cNvSpPr>
            <a:spLocks/>
          </p:cNvSpPr>
          <p:nvPr/>
        </p:nvSpPr>
        <p:spPr bwMode="auto">
          <a:xfrm flipV="1">
            <a:off x="2462213" y="2535238"/>
            <a:ext cx="301625" cy="727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3213" name="Line 95">
            <a:extLst>
              <a:ext uri="{FF2B5EF4-FFF2-40B4-BE49-F238E27FC236}">
                <a16:creationId xmlns:a16="http://schemas.microsoft.com/office/drawing/2014/main" id="{4F853A44-6B0A-3ED8-ECE2-9B9EAA9B7BCB}"/>
              </a:ext>
            </a:extLst>
          </p:cNvPr>
          <p:cNvSpPr>
            <a:spLocks noChangeShapeType="1"/>
          </p:cNvSpPr>
          <p:nvPr/>
        </p:nvSpPr>
        <p:spPr bwMode="auto">
          <a:xfrm flipH="1">
            <a:off x="2779713" y="2179638"/>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214" name="Line 96">
            <a:extLst>
              <a:ext uri="{FF2B5EF4-FFF2-40B4-BE49-F238E27FC236}">
                <a16:creationId xmlns:a16="http://schemas.microsoft.com/office/drawing/2014/main" id="{ADC8AF9A-BCB8-7315-FF25-61AE14021D13}"/>
              </a:ext>
            </a:extLst>
          </p:cNvPr>
          <p:cNvSpPr>
            <a:spLocks noChangeShapeType="1"/>
          </p:cNvSpPr>
          <p:nvPr/>
        </p:nvSpPr>
        <p:spPr bwMode="auto">
          <a:xfrm>
            <a:off x="5802313" y="4389438"/>
            <a:ext cx="12065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15" name="Line 97">
            <a:extLst>
              <a:ext uri="{FF2B5EF4-FFF2-40B4-BE49-F238E27FC236}">
                <a16:creationId xmlns:a16="http://schemas.microsoft.com/office/drawing/2014/main" id="{21DBA2A8-386D-996B-EE2A-EAF0D6224231}"/>
              </a:ext>
            </a:extLst>
          </p:cNvPr>
          <p:cNvSpPr>
            <a:spLocks noChangeShapeType="1"/>
          </p:cNvSpPr>
          <p:nvPr/>
        </p:nvSpPr>
        <p:spPr bwMode="auto">
          <a:xfrm>
            <a:off x="5878513" y="4122738"/>
            <a:ext cx="11176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4" name="Group 141">
            <a:extLst>
              <a:ext uri="{FF2B5EF4-FFF2-40B4-BE49-F238E27FC236}">
                <a16:creationId xmlns:a16="http://schemas.microsoft.com/office/drawing/2014/main" id="{7FAEAD7E-0AEE-871B-85D5-5F457224BDAB}"/>
              </a:ext>
            </a:extLst>
          </p:cNvPr>
          <p:cNvGrpSpPr>
            <a:grpSpLocks/>
          </p:cNvGrpSpPr>
          <p:nvPr/>
        </p:nvGrpSpPr>
        <p:grpSpPr bwMode="auto">
          <a:xfrm>
            <a:off x="7104063" y="2601913"/>
            <a:ext cx="1689100" cy="2962275"/>
            <a:chOff x="4696" y="1741"/>
            <a:chExt cx="1064" cy="1866"/>
          </a:xfrm>
        </p:grpSpPr>
        <p:grpSp>
          <p:nvGrpSpPr>
            <p:cNvPr id="93252" name="Group 15">
              <a:extLst>
                <a:ext uri="{FF2B5EF4-FFF2-40B4-BE49-F238E27FC236}">
                  <a16:creationId xmlns:a16="http://schemas.microsoft.com/office/drawing/2014/main" id="{A54851C0-50EB-1726-F0A3-6D5E825A90FB}"/>
                </a:ext>
              </a:extLst>
            </p:cNvPr>
            <p:cNvGrpSpPr>
              <a:grpSpLocks/>
            </p:cNvGrpSpPr>
            <p:nvPr/>
          </p:nvGrpSpPr>
          <p:grpSpPr bwMode="auto">
            <a:xfrm>
              <a:off x="4704" y="3461"/>
              <a:ext cx="825" cy="60"/>
              <a:chOff x="3360" y="2918"/>
              <a:chExt cx="720" cy="149"/>
            </a:xfrm>
          </p:grpSpPr>
          <p:sp>
            <p:nvSpPr>
              <p:cNvPr id="93307" name="Line 16">
                <a:extLst>
                  <a:ext uri="{FF2B5EF4-FFF2-40B4-BE49-F238E27FC236}">
                    <a16:creationId xmlns:a16="http://schemas.microsoft.com/office/drawing/2014/main" id="{15A4D1AE-1471-536F-4E5A-8DC500740887}"/>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308" name="Line 17">
                <a:extLst>
                  <a:ext uri="{FF2B5EF4-FFF2-40B4-BE49-F238E27FC236}">
                    <a16:creationId xmlns:a16="http://schemas.microsoft.com/office/drawing/2014/main" id="{FD900D19-8FB0-8518-1577-56C8DB216D0D}"/>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309" name="Line 18">
                <a:extLst>
                  <a:ext uri="{FF2B5EF4-FFF2-40B4-BE49-F238E27FC236}">
                    <a16:creationId xmlns:a16="http://schemas.microsoft.com/office/drawing/2014/main" id="{D3B6A8BF-AA3B-26F3-C9DF-2DBB9FDA75F2}"/>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310" name="Line 19">
                <a:extLst>
                  <a:ext uri="{FF2B5EF4-FFF2-40B4-BE49-F238E27FC236}">
                    <a16:creationId xmlns:a16="http://schemas.microsoft.com/office/drawing/2014/main" id="{F2B24259-5127-5D53-0FEA-90789C2B937A}"/>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3253" name="Group 20">
              <a:extLst>
                <a:ext uri="{FF2B5EF4-FFF2-40B4-BE49-F238E27FC236}">
                  <a16:creationId xmlns:a16="http://schemas.microsoft.com/office/drawing/2014/main" id="{E59F6986-110E-353E-B0CB-E04CF9F3BD6B}"/>
                </a:ext>
              </a:extLst>
            </p:cNvPr>
            <p:cNvGrpSpPr>
              <a:grpSpLocks/>
            </p:cNvGrpSpPr>
            <p:nvPr/>
          </p:nvGrpSpPr>
          <p:grpSpPr bwMode="auto">
            <a:xfrm>
              <a:off x="4696" y="3245"/>
              <a:ext cx="825" cy="142"/>
              <a:chOff x="3120" y="3000"/>
              <a:chExt cx="720" cy="120"/>
            </a:xfrm>
          </p:grpSpPr>
          <p:grpSp>
            <p:nvGrpSpPr>
              <p:cNvPr id="93297" name="Group 21">
                <a:extLst>
                  <a:ext uri="{FF2B5EF4-FFF2-40B4-BE49-F238E27FC236}">
                    <a16:creationId xmlns:a16="http://schemas.microsoft.com/office/drawing/2014/main" id="{2A39C156-88C2-BCB9-4DE7-F4DD78A04166}"/>
                  </a:ext>
                </a:extLst>
              </p:cNvPr>
              <p:cNvGrpSpPr>
                <a:grpSpLocks/>
              </p:cNvGrpSpPr>
              <p:nvPr/>
            </p:nvGrpSpPr>
            <p:grpSpPr bwMode="auto">
              <a:xfrm>
                <a:off x="3120" y="3067"/>
                <a:ext cx="720" cy="53"/>
                <a:chOff x="3360" y="2918"/>
                <a:chExt cx="720" cy="149"/>
              </a:xfrm>
            </p:grpSpPr>
            <p:sp>
              <p:nvSpPr>
                <p:cNvPr id="93303" name="Line 22">
                  <a:extLst>
                    <a:ext uri="{FF2B5EF4-FFF2-40B4-BE49-F238E27FC236}">
                      <a16:creationId xmlns:a16="http://schemas.microsoft.com/office/drawing/2014/main" id="{0FDFCC9B-A9A3-B802-1D3F-299F19DAAE40}"/>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304" name="Line 23">
                  <a:extLst>
                    <a:ext uri="{FF2B5EF4-FFF2-40B4-BE49-F238E27FC236}">
                      <a16:creationId xmlns:a16="http://schemas.microsoft.com/office/drawing/2014/main" id="{6CBB5BD4-118B-7E70-AA89-DD59CBBFA7D0}"/>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305" name="Line 24">
                  <a:extLst>
                    <a:ext uri="{FF2B5EF4-FFF2-40B4-BE49-F238E27FC236}">
                      <a16:creationId xmlns:a16="http://schemas.microsoft.com/office/drawing/2014/main" id="{3F109337-FA84-1FD9-6172-9AC73314BCF3}"/>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306" name="Line 25">
                  <a:extLst>
                    <a:ext uri="{FF2B5EF4-FFF2-40B4-BE49-F238E27FC236}">
                      <a16:creationId xmlns:a16="http://schemas.microsoft.com/office/drawing/2014/main" id="{305CA1C0-9691-E02F-8114-722E4CB3CFF6}"/>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3298" name="Group 26">
                <a:extLst>
                  <a:ext uri="{FF2B5EF4-FFF2-40B4-BE49-F238E27FC236}">
                    <a16:creationId xmlns:a16="http://schemas.microsoft.com/office/drawing/2014/main" id="{70F72574-7572-B3EF-6B9A-B313B58FA85A}"/>
                  </a:ext>
                </a:extLst>
              </p:cNvPr>
              <p:cNvGrpSpPr>
                <a:grpSpLocks/>
              </p:cNvGrpSpPr>
              <p:nvPr/>
            </p:nvGrpSpPr>
            <p:grpSpPr bwMode="auto">
              <a:xfrm>
                <a:off x="3120" y="3000"/>
                <a:ext cx="720" cy="53"/>
                <a:chOff x="3360" y="2918"/>
                <a:chExt cx="720" cy="149"/>
              </a:xfrm>
            </p:grpSpPr>
            <p:sp>
              <p:nvSpPr>
                <p:cNvPr id="93299" name="Line 27">
                  <a:extLst>
                    <a:ext uri="{FF2B5EF4-FFF2-40B4-BE49-F238E27FC236}">
                      <a16:creationId xmlns:a16="http://schemas.microsoft.com/office/drawing/2014/main" id="{7E2F233E-D385-6655-CC60-962C33B0C5D7}"/>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300" name="Line 28">
                  <a:extLst>
                    <a:ext uri="{FF2B5EF4-FFF2-40B4-BE49-F238E27FC236}">
                      <a16:creationId xmlns:a16="http://schemas.microsoft.com/office/drawing/2014/main" id="{A94AEE95-B20A-D814-B684-A1B3D95DEF3D}"/>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301" name="Line 29">
                  <a:extLst>
                    <a:ext uri="{FF2B5EF4-FFF2-40B4-BE49-F238E27FC236}">
                      <a16:creationId xmlns:a16="http://schemas.microsoft.com/office/drawing/2014/main" id="{50FD1AFF-5347-2403-852B-08DE4B6889B6}"/>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302" name="Line 30">
                  <a:extLst>
                    <a:ext uri="{FF2B5EF4-FFF2-40B4-BE49-F238E27FC236}">
                      <a16:creationId xmlns:a16="http://schemas.microsoft.com/office/drawing/2014/main" id="{5DA054AC-3B36-26FA-EB0A-8665A9549432}"/>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3254" name="Group 31">
              <a:extLst>
                <a:ext uri="{FF2B5EF4-FFF2-40B4-BE49-F238E27FC236}">
                  <a16:creationId xmlns:a16="http://schemas.microsoft.com/office/drawing/2014/main" id="{627CCE78-67D3-8B6D-0DF1-DD2AD1CFB346}"/>
                </a:ext>
              </a:extLst>
            </p:cNvPr>
            <p:cNvGrpSpPr>
              <a:grpSpLocks/>
            </p:cNvGrpSpPr>
            <p:nvPr/>
          </p:nvGrpSpPr>
          <p:grpSpPr bwMode="auto">
            <a:xfrm>
              <a:off x="4712" y="2886"/>
              <a:ext cx="825" cy="215"/>
              <a:chOff x="3120" y="3000"/>
              <a:chExt cx="720" cy="120"/>
            </a:xfrm>
          </p:grpSpPr>
          <p:grpSp>
            <p:nvGrpSpPr>
              <p:cNvPr id="93287" name="Group 32">
                <a:extLst>
                  <a:ext uri="{FF2B5EF4-FFF2-40B4-BE49-F238E27FC236}">
                    <a16:creationId xmlns:a16="http://schemas.microsoft.com/office/drawing/2014/main" id="{A715446B-B1CE-34CC-48C3-578B1764D086}"/>
                  </a:ext>
                </a:extLst>
              </p:cNvPr>
              <p:cNvGrpSpPr>
                <a:grpSpLocks/>
              </p:cNvGrpSpPr>
              <p:nvPr/>
            </p:nvGrpSpPr>
            <p:grpSpPr bwMode="auto">
              <a:xfrm>
                <a:off x="3120" y="3067"/>
                <a:ext cx="720" cy="53"/>
                <a:chOff x="3360" y="2918"/>
                <a:chExt cx="720" cy="149"/>
              </a:xfrm>
            </p:grpSpPr>
            <p:sp>
              <p:nvSpPr>
                <p:cNvPr id="93293" name="Line 33">
                  <a:extLst>
                    <a:ext uri="{FF2B5EF4-FFF2-40B4-BE49-F238E27FC236}">
                      <a16:creationId xmlns:a16="http://schemas.microsoft.com/office/drawing/2014/main" id="{F361FC6F-0A1A-247F-8241-13107A04A1EA}"/>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94" name="Line 34">
                  <a:extLst>
                    <a:ext uri="{FF2B5EF4-FFF2-40B4-BE49-F238E27FC236}">
                      <a16:creationId xmlns:a16="http://schemas.microsoft.com/office/drawing/2014/main" id="{6A6EA269-F677-2AC8-379B-161124EF34CC}"/>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95" name="Line 35">
                  <a:extLst>
                    <a:ext uri="{FF2B5EF4-FFF2-40B4-BE49-F238E27FC236}">
                      <a16:creationId xmlns:a16="http://schemas.microsoft.com/office/drawing/2014/main" id="{46046C72-CEE8-E14D-66B2-0D0A0681495D}"/>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96" name="Line 36">
                  <a:extLst>
                    <a:ext uri="{FF2B5EF4-FFF2-40B4-BE49-F238E27FC236}">
                      <a16:creationId xmlns:a16="http://schemas.microsoft.com/office/drawing/2014/main" id="{61372CB8-D3D4-C8A4-42F7-36A9DB86763A}"/>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3288" name="Group 37">
                <a:extLst>
                  <a:ext uri="{FF2B5EF4-FFF2-40B4-BE49-F238E27FC236}">
                    <a16:creationId xmlns:a16="http://schemas.microsoft.com/office/drawing/2014/main" id="{5B65CB2D-709B-6A7B-140B-EE9AE78CA721}"/>
                  </a:ext>
                </a:extLst>
              </p:cNvPr>
              <p:cNvGrpSpPr>
                <a:grpSpLocks/>
              </p:cNvGrpSpPr>
              <p:nvPr/>
            </p:nvGrpSpPr>
            <p:grpSpPr bwMode="auto">
              <a:xfrm>
                <a:off x="3120" y="3000"/>
                <a:ext cx="720" cy="53"/>
                <a:chOff x="3360" y="2918"/>
                <a:chExt cx="720" cy="149"/>
              </a:xfrm>
            </p:grpSpPr>
            <p:sp>
              <p:nvSpPr>
                <p:cNvPr id="93289" name="Line 38">
                  <a:extLst>
                    <a:ext uri="{FF2B5EF4-FFF2-40B4-BE49-F238E27FC236}">
                      <a16:creationId xmlns:a16="http://schemas.microsoft.com/office/drawing/2014/main" id="{FDB979DA-15C3-83AB-6043-53C138D18E01}"/>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90" name="Line 39">
                  <a:extLst>
                    <a:ext uri="{FF2B5EF4-FFF2-40B4-BE49-F238E27FC236}">
                      <a16:creationId xmlns:a16="http://schemas.microsoft.com/office/drawing/2014/main" id="{4E8DD93E-AED7-4482-7EF0-687157BEF98E}"/>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91" name="Line 40">
                  <a:extLst>
                    <a:ext uri="{FF2B5EF4-FFF2-40B4-BE49-F238E27FC236}">
                      <a16:creationId xmlns:a16="http://schemas.microsoft.com/office/drawing/2014/main" id="{78464F12-A633-D0FB-1FB5-A5E76D6B11B4}"/>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92" name="Line 41">
                  <a:extLst>
                    <a:ext uri="{FF2B5EF4-FFF2-40B4-BE49-F238E27FC236}">
                      <a16:creationId xmlns:a16="http://schemas.microsoft.com/office/drawing/2014/main" id="{0CC6DE32-53E2-B7D9-3183-089359D65A9A}"/>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3255" name="Group 42">
              <a:extLst>
                <a:ext uri="{FF2B5EF4-FFF2-40B4-BE49-F238E27FC236}">
                  <a16:creationId xmlns:a16="http://schemas.microsoft.com/office/drawing/2014/main" id="{3A88F5EC-3F26-7F56-6D5F-E3BC1C5ACE64}"/>
                </a:ext>
              </a:extLst>
            </p:cNvPr>
            <p:cNvGrpSpPr>
              <a:grpSpLocks/>
            </p:cNvGrpSpPr>
            <p:nvPr/>
          </p:nvGrpSpPr>
          <p:grpSpPr bwMode="auto">
            <a:xfrm>
              <a:off x="4714" y="2413"/>
              <a:ext cx="825" cy="254"/>
              <a:chOff x="3120" y="3000"/>
              <a:chExt cx="720" cy="120"/>
            </a:xfrm>
          </p:grpSpPr>
          <p:grpSp>
            <p:nvGrpSpPr>
              <p:cNvPr id="93277" name="Group 43">
                <a:extLst>
                  <a:ext uri="{FF2B5EF4-FFF2-40B4-BE49-F238E27FC236}">
                    <a16:creationId xmlns:a16="http://schemas.microsoft.com/office/drawing/2014/main" id="{B8AC8A34-07E2-A06C-74A2-E2A1A946F44C}"/>
                  </a:ext>
                </a:extLst>
              </p:cNvPr>
              <p:cNvGrpSpPr>
                <a:grpSpLocks/>
              </p:cNvGrpSpPr>
              <p:nvPr/>
            </p:nvGrpSpPr>
            <p:grpSpPr bwMode="auto">
              <a:xfrm>
                <a:off x="3120" y="3067"/>
                <a:ext cx="720" cy="53"/>
                <a:chOff x="3360" y="2918"/>
                <a:chExt cx="720" cy="149"/>
              </a:xfrm>
            </p:grpSpPr>
            <p:sp>
              <p:nvSpPr>
                <p:cNvPr id="93283" name="Line 44">
                  <a:extLst>
                    <a:ext uri="{FF2B5EF4-FFF2-40B4-BE49-F238E27FC236}">
                      <a16:creationId xmlns:a16="http://schemas.microsoft.com/office/drawing/2014/main" id="{114DE7CB-3A25-9008-3DA3-CF6DE3D85FD4}"/>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84" name="Line 45">
                  <a:extLst>
                    <a:ext uri="{FF2B5EF4-FFF2-40B4-BE49-F238E27FC236}">
                      <a16:creationId xmlns:a16="http://schemas.microsoft.com/office/drawing/2014/main" id="{9E1F46E2-B53F-BF7E-10D2-AB9741B438B4}"/>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85" name="Line 46">
                  <a:extLst>
                    <a:ext uri="{FF2B5EF4-FFF2-40B4-BE49-F238E27FC236}">
                      <a16:creationId xmlns:a16="http://schemas.microsoft.com/office/drawing/2014/main" id="{DDD43FFC-AFFE-D42E-9FC1-49142FA7031A}"/>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86" name="Line 47">
                  <a:extLst>
                    <a:ext uri="{FF2B5EF4-FFF2-40B4-BE49-F238E27FC236}">
                      <a16:creationId xmlns:a16="http://schemas.microsoft.com/office/drawing/2014/main" id="{658F82B1-5744-53AF-6DF3-A80A187A1D8F}"/>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3278" name="Group 48">
                <a:extLst>
                  <a:ext uri="{FF2B5EF4-FFF2-40B4-BE49-F238E27FC236}">
                    <a16:creationId xmlns:a16="http://schemas.microsoft.com/office/drawing/2014/main" id="{FFDCBC9D-F4EA-F12D-6DCB-E57638441883}"/>
                  </a:ext>
                </a:extLst>
              </p:cNvPr>
              <p:cNvGrpSpPr>
                <a:grpSpLocks/>
              </p:cNvGrpSpPr>
              <p:nvPr/>
            </p:nvGrpSpPr>
            <p:grpSpPr bwMode="auto">
              <a:xfrm>
                <a:off x="3120" y="3000"/>
                <a:ext cx="720" cy="53"/>
                <a:chOff x="3360" y="2918"/>
                <a:chExt cx="720" cy="149"/>
              </a:xfrm>
            </p:grpSpPr>
            <p:sp>
              <p:nvSpPr>
                <p:cNvPr id="93279" name="Line 49">
                  <a:extLst>
                    <a:ext uri="{FF2B5EF4-FFF2-40B4-BE49-F238E27FC236}">
                      <a16:creationId xmlns:a16="http://schemas.microsoft.com/office/drawing/2014/main" id="{06DB5858-0CCD-9266-B835-4848B26F5B41}"/>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80" name="Line 50">
                  <a:extLst>
                    <a:ext uri="{FF2B5EF4-FFF2-40B4-BE49-F238E27FC236}">
                      <a16:creationId xmlns:a16="http://schemas.microsoft.com/office/drawing/2014/main" id="{C3D0D7E3-2402-E733-5B68-5B0D3C72C081}"/>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81" name="Line 51">
                  <a:extLst>
                    <a:ext uri="{FF2B5EF4-FFF2-40B4-BE49-F238E27FC236}">
                      <a16:creationId xmlns:a16="http://schemas.microsoft.com/office/drawing/2014/main" id="{395FB292-7005-B212-B4ED-A571B239EC94}"/>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82" name="Line 52">
                  <a:extLst>
                    <a:ext uri="{FF2B5EF4-FFF2-40B4-BE49-F238E27FC236}">
                      <a16:creationId xmlns:a16="http://schemas.microsoft.com/office/drawing/2014/main" id="{C21DB730-4FD3-DA80-4D05-0F2377F07FF5}"/>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93256" name="Text Box 54">
              <a:extLst>
                <a:ext uri="{FF2B5EF4-FFF2-40B4-BE49-F238E27FC236}">
                  <a16:creationId xmlns:a16="http://schemas.microsoft.com/office/drawing/2014/main" id="{294850B5-E293-6339-10D6-DC15097E1010}"/>
                </a:ext>
              </a:extLst>
            </p:cNvPr>
            <p:cNvSpPr txBox="1">
              <a:spLocks noChangeArrowheads="1"/>
            </p:cNvSpPr>
            <p:nvPr/>
          </p:nvSpPr>
          <p:spPr bwMode="auto">
            <a:xfrm>
              <a:off x="5519" y="3357"/>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93257" name="Text Box 55">
              <a:extLst>
                <a:ext uri="{FF2B5EF4-FFF2-40B4-BE49-F238E27FC236}">
                  <a16:creationId xmlns:a16="http://schemas.microsoft.com/office/drawing/2014/main" id="{17078932-40B3-418F-7B19-31E379E4A493}"/>
                </a:ext>
              </a:extLst>
            </p:cNvPr>
            <p:cNvSpPr txBox="1">
              <a:spLocks noChangeArrowheads="1"/>
            </p:cNvSpPr>
            <p:nvPr/>
          </p:nvSpPr>
          <p:spPr bwMode="auto">
            <a:xfrm>
              <a:off x="5519" y="3184"/>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93258" name="Text Box 56">
              <a:extLst>
                <a:ext uri="{FF2B5EF4-FFF2-40B4-BE49-F238E27FC236}">
                  <a16:creationId xmlns:a16="http://schemas.microsoft.com/office/drawing/2014/main" id="{B536A179-E364-4110-B17A-48B743EE91F1}"/>
                </a:ext>
              </a:extLst>
            </p:cNvPr>
            <p:cNvSpPr txBox="1">
              <a:spLocks noChangeArrowheads="1"/>
            </p:cNvSpPr>
            <p:nvPr/>
          </p:nvSpPr>
          <p:spPr bwMode="auto">
            <a:xfrm>
              <a:off x="5527" y="2886"/>
              <a:ext cx="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93259" name="Text Box 57">
              <a:extLst>
                <a:ext uri="{FF2B5EF4-FFF2-40B4-BE49-F238E27FC236}">
                  <a16:creationId xmlns:a16="http://schemas.microsoft.com/office/drawing/2014/main" id="{D6BEF5F0-7678-4D56-C055-FB1D9B5EA9CD}"/>
                </a:ext>
              </a:extLst>
            </p:cNvPr>
            <p:cNvSpPr txBox="1">
              <a:spLocks noChangeArrowheads="1"/>
            </p:cNvSpPr>
            <p:nvPr/>
          </p:nvSpPr>
          <p:spPr bwMode="auto">
            <a:xfrm>
              <a:off x="5519" y="2441"/>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4</a:t>
              </a:r>
            </a:p>
          </p:txBody>
        </p:sp>
        <p:grpSp>
          <p:nvGrpSpPr>
            <p:cNvPr id="93260" name="Group 98">
              <a:extLst>
                <a:ext uri="{FF2B5EF4-FFF2-40B4-BE49-F238E27FC236}">
                  <a16:creationId xmlns:a16="http://schemas.microsoft.com/office/drawing/2014/main" id="{2EBB5007-3D97-1F56-F6DE-AF9E1BB523B4}"/>
                </a:ext>
              </a:extLst>
            </p:cNvPr>
            <p:cNvGrpSpPr>
              <a:grpSpLocks/>
            </p:cNvGrpSpPr>
            <p:nvPr/>
          </p:nvGrpSpPr>
          <p:grpSpPr bwMode="auto">
            <a:xfrm>
              <a:off x="4706" y="1741"/>
              <a:ext cx="825" cy="398"/>
              <a:chOff x="3120" y="3000"/>
              <a:chExt cx="720" cy="120"/>
            </a:xfrm>
          </p:grpSpPr>
          <p:grpSp>
            <p:nvGrpSpPr>
              <p:cNvPr id="93267" name="Group 99">
                <a:extLst>
                  <a:ext uri="{FF2B5EF4-FFF2-40B4-BE49-F238E27FC236}">
                    <a16:creationId xmlns:a16="http://schemas.microsoft.com/office/drawing/2014/main" id="{4CAF29B6-5836-0B57-3D86-B81E7FBB67AD}"/>
                  </a:ext>
                </a:extLst>
              </p:cNvPr>
              <p:cNvGrpSpPr>
                <a:grpSpLocks/>
              </p:cNvGrpSpPr>
              <p:nvPr/>
            </p:nvGrpSpPr>
            <p:grpSpPr bwMode="auto">
              <a:xfrm>
                <a:off x="3120" y="3067"/>
                <a:ext cx="720" cy="53"/>
                <a:chOff x="3360" y="2918"/>
                <a:chExt cx="720" cy="149"/>
              </a:xfrm>
            </p:grpSpPr>
            <p:sp>
              <p:nvSpPr>
                <p:cNvPr id="93273" name="Line 100">
                  <a:extLst>
                    <a:ext uri="{FF2B5EF4-FFF2-40B4-BE49-F238E27FC236}">
                      <a16:creationId xmlns:a16="http://schemas.microsoft.com/office/drawing/2014/main" id="{68C2E36D-05FE-7398-D5F5-148493391B07}"/>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74" name="Line 101">
                  <a:extLst>
                    <a:ext uri="{FF2B5EF4-FFF2-40B4-BE49-F238E27FC236}">
                      <a16:creationId xmlns:a16="http://schemas.microsoft.com/office/drawing/2014/main" id="{F65E7BCD-7B69-E350-74E2-FB8EAECD2C27}"/>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75" name="Line 102">
                  <a:extLst>
                    <a:ext uri="{FF2B5EF4-FFF2-40B4-BE49-F238E27FC236}">
                      <a16:creationId xmlns:a16="http://schemas.microsoft.com/office/drawing/2014/main" id="{90AA784A-B83B-721A-9F65-D4837783586E}"/>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76" name="Line 103">
                  <a:extLst>
                    <a:ext uri="{FF2B5EF4-FFF2-40B4-BE49-F238E27FC236}">
                      <a16:creationId xmlns:a16="http://schemas.microsoft.com/office/drawing/2014/main" id="{CF63F266-A48B-ED8E-A623-46F7AE0F1B44}"/>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3268" name="Group 104">
                <a:extLst>
                  <a:ext uri="{FF2B5EF4-FFF2-40B4-BE49-F238E27FC236}">
                    <a16:creationId xmlns:a16="http://schemas.microsoft.com/office/drawing/2014/main" id="{B5DCAA1A-1FAD-AC62-0C19-DE794C6045CA}"/>
                  </a:ext>
                </a:extLst>
              </p:cNvPr>
              <p:cNvGrpSpPr>
                <a:grpSpLocks/>
              </p:cNvGrpSpPr>
              <p:nvPr/>
            </p:nvGrpSpPr>
            <p:grpSpPr bwMode="auto">
              <a:xfrm>
                <a:off x="3120" y="3000"/>
                <a:ext cx="720" cy="53"/>
                <a:chOff x="3360" y="2918"/>
                <a:chExt cx="720" cy="149"/>
              </a:xfrm>
            </p:grpSpPr>
            <p:sp>
              <p:nvSpPr>
                <p:cNvPr id="93269" name="Line 105">
                  <a:extLst>
                    <a:ext uri="{FF2B5EF4-FFF2-40B4-BE49-F238E27FC236}">
                      <a16:creationId xmlns:a16="http://schemas.microsoft.com/office/drawing/2014/main" id="{E4A0EE55-FDE9-213B-196E-D0B4A7686FF1}"/>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70" name="Line 106">
                  <a:extLst>
                    <a:ext uri="{FF2B5EF4-FFF2-40B4-BE49-F238E27FC236}">
                      <a16:creationId xmlns:a16="http://schemas.microsoft.com/office/drawing/2014/main" id="{3D067B0F-DD67-F3C0-E86E-E4C16E60A66C}"/>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71" name="Line 107">
                  <a:extLst>
                    <a:ext uri="{FF2B5EF4-FFF2-40B4-BE49-F238E27FC236}">
                      <a16:creationId xmlns:a16="http://schemas.microsoft.com/office/drawing/2014/main" id="{1C26F212-5B09-873E-6C20-D90350C6100C}"/>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72" name="Line 108">
                  <a:extLst>
                    <a:ext uri="{FF2B5EF4-FFF2-40B4-BE49-F238E27FC236}">
                      <a16:creationId xmlns:a16="http://schemas.microsoft.com/office/drawing/2014/main" id="{B649EA1F-95CF-4F6C-5062-F67785155363}"/>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93261" name="Text Box 109">
              <a:extLst>
                <a:ext uri="{FF2B5EF4-FFF2-40B4-BE49-F238E27FC236}">
                  <a16:creationId xmlns:a16="http://schemas.microsoft.com/office/drawing/2014/main" id="{4FA643EF-68CD-124C-3AA3-093971B4D836}"/>
                </a:ext>
              </a:extLst>
            </p:cNvPr>
            <p:cNvSpPr txBox="1">
              <a:spLocks noChangeArrowheads="1"/>
            </p:cNvSpPr>
            <p:nvPr/>
          </p:nvSpPr>
          <p:spPr bwMode="auto">
            <a:xfrm>
              <a:off x="5535" y="1841"/>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5</a:t>
              </a:r>
            </a:p>
          </p:txBody>
        </p:sp>
        <p:grpSp>
          <p:nvGrpSpPr>
            <p:cNvPr id="93262" name="Group 110">
              <a:extLst>
                <a:ext uri="{FF2B5EF4-FFF2-40B4-BE49-F238E27FC236}">
                  <a16:creationId xmlns:a16="http://schemas.microsoft.com/office/drawing/2014/main" id="{119CFD91-F808-C0F0-76E6-E109D916EBA9}"/>
                </a:ext>
              </a:extLst>
            </p:cNvPr>
            <p:cNvGrpSpPr>
              <a:grpSpLocks/>
            </p:cNvGrpSpPr>
            <p:nvPr/>
          </p:nvGrpSpPr>
          <p:grpSpPr bwMode="auto">
            <a:xfrm>
              <a:off x="4696" y="3477"/>
              <a:ext cx="825" cy="60"/>
              <a:chOff x="3360" y="2918"/>
              <a:chExt cx="720" cy="149"/>
            </a:xfrm>
          </p:grpSpPr>
          <p:sp>
            <p:nvSpPr>
              <p:cNvPr id="93263" name="Line 111">
                <a:extLst>
                  <a:ext uri="{FF2B5EF4-FFF2-40B4-BE49-F238E27FC236}">
                    <a16:creationId xmlns:a16="http://schemas.microsoft.com/office/drawing/2014/main" id="{6512C9C5-0F74-C2F6-78F3-F30FA0F80289}"/>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64" name="Line 112">
                <a:extLst>
                  <a:ext uri="{FF2B5EF4-FFF2-40B4-BE49-F238E27FC236}">
                    <a16:creationId xmlns:a16="http://schemas.microsoft.com/office/drawing/2014/main" id="{6CA7FDE8-8B3A-0746-B82D-9F13946822CC}"/>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65" name="Line 113">
                <a:extLst>
                  <a:ext uri="{FF2B5EF4-FFF2-40B4-BE49-F238E27FC236}">
                    <a16:creationId xmlns:a16="http://schemas.microsoft.com/office/drawing/2014/main" id="{802CB3DB-D865-E2D7-FCC3-9C4CD606B68B}"/>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266" name="Line 114">
                <a:extLst>
                  <a:ext uri="{FF2B5EF4-FFF2-40B4-BE49-F238E27FC236}">
                    <a16:creationId xmlns:a16="http://schemas.microsoft.com/office/drawing/2014/main" id="{A8126B45-DB81-9533-F229-C5E6B9EDE62F}"/>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3217" name="Group 139">
            <a:extLst>
              <a:ext uri="{FF2B5EF4-FFF2-40B4-BE49-F238E27FC236}">
                <a16:creationId xmlns:a16="http://schemas.microsoft.com/office/drawing/2014/main" id="{695DD81F-5B81-4FBB-B3D8-704801B44588}"/>
              </a:ext>
            </a:extLst>
          </p:cNvPr>
          <p:cNvGrpSpPr>
            <a:grpSpLocks/>
          </p:cNvGrpSpPr>
          <p:nvPr/>
        </p:nvGrpSpPr>
        <p:grpSpPr bwMode="auto">
          <a:xfrm>
            <a:off x="2373313" y="4689475"/>
            <a:ext cx="4397375" cy="1373188"/>
            <a:chOff x="1716" y="3056"/>
            <a:chExt cx="2770" cy="865"/>
          </a:xfrm>
        </p:grpSpPr>
        <p:sp>
          <p:nvSpPr>
            <p:cNvPr id="93238" name="Arc 14">
              <a:extLst>
                <a:ext uri="{FF2B5EF4-FFF2-40B4-BE49-F238E27FC236}">
                  <a16:creationId xmlns:a16="http://schemas.microsoft.com/office/drawing/2014/main" id="{B5463527-2BA6-975A-C5ED-F1B41109ACB6}"/>
                </a:ext>
              </a:extLst>
            </p:cNvPr>
            <p:cNvSpPr>
              <a:spLocks/>
            </p:cNvSpPr>
            <p:nvPr/>
          </p:nvSpPr>
          <p:spPr bwMode="auto">
            <a:xfrm rot="7956492">
              <a:off x="2823" y="3102"/>
              <a:ext cx="587" cy="495"/>
            </a:xfrm>
            <a:custGeom>
              <a:avLst/>
              <a:gdLst>
                <a:gd name="T0" fmla="*/ 0 w 21314"/>
                <a:gd name="T1" fmla="*/ 0 h 20411"/>
                <a:gd name="T2" fmla="*/ 0 w 21314"/>
                <a:gd name="T3" fmla="*/ 0 h 20411"/>
                <a:gd name="T4" fmla="*/ 0 w 21314"/>
                <a:gd name="T5" fmla="*/ 0 h 20411"/>
                <a:gd name="T6" fmla="*/ 0 60000 65536"/>
                <a:gd name="T7" fmla="*/ 0 60000 65536"/>
                <a:gd name="T8" fmla="*/ 0 60000 65536"/>
                <a:gd name="T9" fmla="*/ 0 w 21314"/>
                <a:gd name="T10" fmla="*/ 0 h 20411"/>
                <a:gd name="T11" fmla="*/ 21314 w 21314"/>
                <a:gd name="T12" fmla="*/ 20411 h 20411"/>
              </a:gdLst>
              <a:ahLst/>
              <a:cxnLst>
                <a:cxn ang="T6">
                  <a:pos x="T0" y="T1"/>
                </a:cxn>
                <a:cxn ang="T7">
                  <a:pos x="T2" y="T3"/>
                </a:cxn>
                <a:cxn ang="T8">
                  <a:pos x="T4" y="T5"/>
                </a:cxn>
              </a:cxnLst>
              <a:rect l="T9" t="T10" r="T11" b="T12"/>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3239" name="Text Box 59">
              <a:extLst>
                <a:ext uri="{FF2B5EF4-FFF2-40B4-BE49-F238E27FC236}">
                  <a16:creationId xmlns:a16="http://schemas.microsoft.com/office/drawing/2014/main" id="{EF97AAB2-64F6-30BA-51BE-973CC776A8F1}"/>
                </a:ext>
              </a:extLst>
            </p:cNvPr>
            <p:cNvSpPr txBox="1">
              <a:spLocks noChangeArrowheads="1"/>
            </p:cNvSpPr>
            <p:nvPr/>
          </p:nvSpPr>
          <p:spPr bwMode="auto">
            <a:xfrm>
              <a:off x="2990" y="3569"/>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p>
          </p:txBody>
        </p:sp>
        <p:graphicFrame>
          <p:nvGraphicFramePr>
            <p:cNvPr id="93240" name="Object 4">
              <a:extLst>
                <a:ext uri="{FF2B5EF4-FFF2-40B4-BE49-F238E27FC236}">
                  <a16:creationId xmlns:a16="http://schemas.microsoft.com/office/drawing/2014/main" id="{720937D7-1465-3AFF-5415-FACB2C97BB60}"/>
                </a:ext>
              </a:extLst>
            </p:cNvPr>
            <p:cNvGraphicFramePr>
              <a:graphicFrameLocks noChangeAspect="1"/>
            </p:cNvGraphicFramePr>
            <p:nvPr/>
          </p:nvGraphicFramePr>
          <p:xfrm>
            <a:off x="3224" y="3532"/>
            <a:ext cx="212" cy="365"/>
          </p:xfrm>
          <a:graphic>
            <a:graphicData uri="http://schemas.openxmlformats.org/presentationml/2006/ole">
              <mc:AlternateContent xmlns:mc="http://schemas.openxmlformats.org/markup-compatibility/2006">
                <mc:Choice xmlns:v="urn:schemas-microsoft-com:vml" Requires="v">
                  <p:oleObj name="Equation" r:id="rId2" imgW="228501" imgH="393529" progId="Equation.3">
                    <p:embed/>
                  </p:oleObj>
                </mc:Choice>
                <mc:Fallback>
                  <p:oleObj name="Equation" r:id="rId2" imgW="228501" imgH="393529"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 y="3532"/>
                          <a:ext cx="2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41" name="Object 5">
              <a:extLst>
                <a:ext uri="{FF2B5EF4-FFF2-40B4-BE49-F238E27FC236}">
                  <a16:creationId xmlns:a16="http://schemas.microsoft.com/office/drawing/2014/main" id="{5BAAAA8C-5234-5E08-6D75-848CE2D35401}"/>
                </a:ext>
              </a:extLst>
            </p:cNvPr>
            <p:cNvGraphicFramePr>
              <a:graphicFrameLocks noChangeAspect="1"/>
            </p:cNvGraphicFramePr>
            <p:nvPr/>
          </p:nvGraphicFramePr>
          <p:xfrm>
            <a:off x="3503" y="3532"/>
            <a:ext cx="212" cy="365"/>
          </p:xfrm>
          <a:graphic>
            <a:graphicData uri="http://schemas.openxmlformats.org/presentationml/2006/ole">
              <mc:AlternateContent xmlns:mc="http://schemas.openxmlformats.org/markup-compatibility/2006">
                <mc:Choice xmlns:v="urn:schemas-microsoft-com:vml" Requires="v">
                  <p:oleObj name="Equation" r:id="rId4" imgW="228501" imgH="393529" progId="Equation.3">
                    <p:embed/>
                  </p:oleObj>
                </mc:Choice>
                <mc:Fallback>
                  <p:oleObj name="Equation" r:id="rId4" imgW="228501" imgH="3935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 y="3532"/>
                          <a:ext cx="2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42" name="Object 6">
              <a:extLst>
                <a:ext uri="{FF2B5EF4-FFF2-40B4-BE49-F238E27FC236}">
                  <a16:creationId xmlns:a16="http://schemas.microsoft.com/office/drawing/2014/main" id="{31B29537-7B96-518F-8338-C171DDBC3076}"/>
                </a:ext>
              </a:extLst>
            </p:cNvPr>
            <p:cNvGraphicFramePr>
              <a:graphicFrameLocks noChangeAspect="1"/>
            </p:cNvGraphicFramePr>
            <p:nvPr/>
          </p:nvGraphicFramePr>
          <p:xfrm>
            <a:off x="3807" y="3532"/>
            <a:ext cx="212" cy="365"/>
          </p:xfrm>
          <a:graphic>
            <a:graphicData uri="http://schemas.openxmlformats.org/presentationml/2006/ole">
              <mc:AlternateContent xmlns:mc="http://schemas.openxmlformats.org/markup-compatibility/2006">
                <mc:Choice xmlns:v="urn:schemas-microsoft-com:vml" Requires="v">
                  <p:oleObj name="Equation" r:id="rId6" imgW="228501" imgH="393529" progId="Equation.3">
                    <p:embed/>
                  </p:oleObj>
                </mc:Choice>
                <mc:Fallback>
                  <p:oleObj name="Equation" r:id="rId6" imgW="228501" imgH="393529"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7" y="3532"/>
                          <a:ext cx="2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43" name="Object 7">
              <a:extLst>
                <a:ext uri="{FF2B5EF4-FFF2-40B4-BE49-F238E27FC236}">
                  <a16:creationId xmlns:a16="http://schemas.microsoft.com/office/drawing/2014/main" id="{D80952A5-AD83-E931-6DEF-5CF7D6B5EB74}"/>
                </a:ext>
              </a:extLst>
            </p:cNvPr>
            <p:cNvGraphicFramePr>
              <a:graphicFrameLocks noChangeAspect="1"/>
            </p:cNvGraphicFramePr>
            <p:nvPr/>
          </p:nvGraphicFramePr>
          <p:xfrm>
            <a:off x="2610" y="3540"/>
            <a:ext cx="318" cy="365"/>
          </p:xfrm>
          <a:graphic>
            <a:graphicData uri="http://schemas.openxmlformats.org/presentationml/2006/ole">
              <mc:AlternateContent xmlns:mc="http://schemas.openxmlformats.org/markup-compatibility/2006">
                <mc:Choice xmlns:v="urn:schemas-microsoft-com:vml" Requires="v">
                  <p:oleObj name="Equation" r:id="rId8" imgW="342751" imgH="393529" progId="Equation.3">
                    <p:embed/>
                  </p:oleObj>
                </mc:Choice>
                <mc:Fallback>
                  <p:oleObj name="Equation" r:id="rId8" imgW="342751" imgH="393529"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0" y="3540"/>
                          <a:ext cx="3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44" name="Object 8">
              <a:extLst>
                <a:ext uri="{FF2B5EF4-FFF2-40B4-BE49-F238E27FC236}">
                  <a16:creationId xmlns:a16="http://schemas.microsoft.com/office/drawing/2014/main" id="{99017DA9-8855-5895-7D54-CA929C39E3F6}"/>
                </a:ext>
              </a:extLst>
            </p:cNvPr>
            <p:cNvGraphicFramePr>
              <a:graphicFrameLocks noChangeAspect="1"/>
            </p:cNvGraphicFramePr>
            <p:nvPr/>
          </p:nvGraphicFramePr>
          <p:xfrm>
            <a:off x="2314" y="3540"/>
            <a:ext cx="318" cy="365"/>
          </p:xfrm>
          <a:graphic>
            <a:graphicData uri="http://schemas.openxmlformats.org/presentationml/2006/ole">
              <mc:AlternateContent xmlns:mc="http://schemas.openxmlformats.org/markup-compatibility/2006">
                <mc:Choice xmlns:v="urn:schemas-microsoft-com:vml" Requires="v">
                  <p:oleObj name="Equation" r:id="rId10" imgW="342751" imgH="393529" progId="Equation.3">
                    <p:embed/>
                  </p:oleObj>
                </mc:Choice>
                <mc:Fallback>
                  <p:oleObj name="Equation" r:id="rId10" imgW="342751" imgH="393529"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4" y="3540"/>
                          <a:ext cx="3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45" name="Object 9">
              <a:extLst>
                <a:ext uri="{FF2B5EF4-FFF2-40B4-BE49-F238E27FC236}">
                  <a16:creationId xmlns:a16="http://schemas.microsoft.com/office/drawing/2014/main" id="{43E2FB5C-D90D-4690-ECF8-FE3923943127}"/>
                </a:ext>
              </a:extLst>
            </p:cNvPr>
            <p:cNvGraphicFramePr>
              <a:graphicFrameLocks noChangeAspect="1"/>
            </p:cNvGraphicFramePr>
            <p:nvPr/>
          </p:nvGraphicFramePr>
          <p:xfrm>
            <a:off x="1996" y="3548"/>
            <a:ext cx="318" cy="365"/>
          </p:xfrm>
          <a:graphic>
            <a:graphicData uri="http://schemas.openxmlformats.org/presentationml/2006/ole">
              <mc:AlternateContent xmlns:mc="http://schemas.openxmlformats.org/markup-compatibility/2006">
                <mc:Choice xmlns:v="urn:schemas-microsoft-com:vml" Requires="v">
                  <p:oleObj name="Equation" r:id="rId12" imgW="342751" imgH="393529" progId="Equation.3">
                    <p:embed/>
                  </p:oleObj>
                </mc:Choice>
                <mc:Fallback>
                  <p:oleObj name="Equation" r:id="rId12" imgW="342751" imgH="393529"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6" y="3548"/>
                          <a:ext cx="3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46" name="Line 75">
              <a:extLst>
                <a:ext uri="{FF2B5EF4-FFF2-40B4-BE49-F238E27FC236}">
                  <a16:creationId xmlns:a16="http://schemas.microsoft.com/office/drawing/2014/main" id="{0E3C182C-F23C-4C4F-B830-282EB165C221}"/>
                </a:ext>
              </a:extLst>
            </p:cNvPr>
            <p:cNvSpPr>
              <a:spLocks noChangeShapeType="1"/>
            </p:cNvSpPr>
            <p:nvPr/>
          </p:nvSpPr>
          <p:spPr bwMode="auto">
            <a:xfrm flipV="1">
              <a:off x="1828" y="3532"/>
              <a:ext cx="2658" cy="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3247" name="Freeform 83">
              <a:extLst>
                <a:ext uri="{FF2B5EF4-FFF2-40B4-BE49-F238E27FC236}">
                  <a16:creationId xmlns:a16="http://schemas.microsoft.com/office/drawing/2014/main" id="{6F4B0D73-BE3F-52FA-E102-73A76E6A9A60}"/>
                </a:ext>
              </a:extLst>
            </p:cNvPr>
            <p:cNvSpPr>
              <a:spLocks/>
            </p:cNvSpPr>
            <p:nvPr/>
          </p:nvSpPr>
          <p:spPr bwMode="auto">
            <a:xfrm flipH="1">
              <a:off x="3412" y="3243"/>
              <a:ext cx="131" cy="149"/>
            </a:xfrm>
            <a:custGeom>
              <a:avLst/>
              <a:gdLst>
                <a:gd name="T0" fmla="*/ 0 w 96"/>
                <a:gd name="T1" fmla="*/ 0 h 288"/>
                <a:gd name="T2" fmla="*/ 1871740652 w 96"/>
                <a:gd name="T3" fmla="*/ 1 h 288"/>
                <a:gd name="T4" fmla="*/ 0 60000 65536"/>
                <a:gd name="T5" fmla="*/ 0 60000 65536"/>
                <a:gd name="T6" fmla="*/ 0 w 96"/>
                <a:gd name="T7" fmla="*/ 0 h 288"/>
                <a:gd name="T8" fmla="*/ 96 w 96"/>
                <a:gd name="T9" fmla="*/ 288 h 288"/>
              </a:gdLst>
              <a:ahLst/>
              <a:cxnLst>
                <a:cxn ang="T4">
                  <a:pos x="T0" y="T1"/>
                </a:cxn>
                <a:cxn ang="T5">
                  <a:pos x="T2" y="T3"/>
                </a:cxn>
              </a:cxnLst>
              <a:rect l="T6" t="T7" r="T8" b="T9"/>
              <a:pathLst>
                <a:path w="96" h="288">
                  <a:moveTo>
                    <a:pt x="0" y="0"/>
                  </a:moveTo>
                  <a:cubicBezTo>
                    <a:pt x="40" y="120"/>
                    <a:pt x="80" y="240"/>
                    <a:pt x="96" y="288"/>
                  </a:cubicBezTo>
                </a:path>
              </a:pathLst>
            </a:custGeom>
            <a:noFill/>
            <a:ln w="12700" cap="flat" cmpd="sng">
              <a:solidFill>
                <a:srgbClr val="80008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3248" name="Freeform 84">
              <a:extLst>
                <a:ext uri="{FF2B5EF4-FFF2-40B4-BE49-F238E27FC236}">
                  <a16:creationId xmlns:a16="http://schemas.microsoft.com/office/drawing/2014/main" id="{3FDEB899-8E47-733A-E278-3474DCCE4803}"/>
                </a:ext>
              </a:extLst>
            </p:cNvPr>
            <p:cNvSpPr>
              <a:spLocks/>
            </p:cNvSpPr>
            <p:nvPr/>
          </p:nvSpPr>
          <p:spPr bwMode="auto">
            <a:xfrm>
              <a:off x="3379" y="3227"/>
              <a:ext cx="253" cy="14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3249" name="Freeform 91">
              <a:extLst>
                <a:ext uri="{FF2B5EF4-FFF2-40B4-BE49-F238E27FC236}">
                  <a16:creationId xmlns:a16="http://schemas.microsoft.com/office/drawing/2014/main" id="{8E7B5BF8-D42E-5359-B693-6C03F550837A}"/>
                </a:ext>
              </a:extLst>
            </p:cNvPr>
            <p:cNvSpPr>
              <a:spLocks/>
            </p:cNvSpPr>
            <p:nvPr/>
          </p:nvSpPr>
          <p:spPr bwMode="auto">
            <a:xfrm flipH="1">
              <a:off x="2547" y="3235"/>
              <a:ext cx="253" cy="14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aphicFrame>
          <p:nvGraphicFramePr>
            <p:cNvPr id="93250" name="Object 10">
              <a:extLst>
                <a:ext uri="{FF2B5EF4-FFF2-40B4-BE49-F238E27FC236}">
                  <a16:creationId xmlns:a16="http://schemas.microsoft.com/office/drawing/2014/main" id="{F5ED889D-BC94-1314-AD10-0FA45A3CA996}"/>
                </a:ext>
              </a:extLst>
            </p:cNvPr>
            <p:cNvGraphicFramePr>
              <a:graphicFrameLocks noChangeAspect="1"/>
            </p:cNvGraphicFramePr>
            <p:nvPr/>
          </p:nvGraphicFramePr>
          <p:xfrm>
            <a:off x="4087" y="3524"/>
            <a:ext cx="212" cy="365"/>
          </p:xfrm>
          <a:graphic>
            <a:graphicData uri="http://schemas.openxmlformats.org/presentationml/2006/ole">
              <mc:AlternateContent xmlns:mc="http://schemas.openxmlformats.org/markup-compatibility/2006">
                <mc:Choice xmlns:v="urn:schemas-microsoft-com:vml" Requires="v">
                  <p:oleObj name="Equation" r:id="rId14" imgW="228501" imgH="393529" progId="Equation.3">
                    <p:embed/>
                  </p:oleObj>
                </mc:Choice>
                <mc:Fallback>
                  <p:oleObj name="Equation" r:id="rId14" imgW="228501" imgH="393529"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7" y="3524"/>
                          <a:ext cx="2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51" name="Object 11">
              <a:extLst>
                <a:ext uri="{FF2B5EF4-FFF2-40B4-BE49-F238E27FC236}">
                  <a16:creationId xmlns:a16="http://schemas.microsoft.com/office/drawing/2014/main" id="{3268649B-B2C6-0AFC-2F94-17C85F8F1059}"/>
                </a:ext>
              </a:extLst>
            </p:cNvPr>
            <p:cNvGraphicFramePr>
              <a:graphicFrameLocks noChangeAspect="1"/>
            </p:cNvGraphicFramePr>
            <p:nvPr/>
          </p:nvGraphicFramePr>
          <p:xfrm>
            <a:off x="1716" y="3556"/>
            <a:ext cx="318" cy="365"/>
          </p:xfrm>
          <a:graphic>
            <a:graphicData uri="http://schemas.openxmlformats.org/presentationml/2006/ole">
              <mc:AlternateContent xmlns:mc="http://schemas.openxmlformats.org/markup-compatibility/2006">
                <mc:Choice xmlns:v="urn:schemas-microsoft-com:vml" Requires="v">
                  <p:oleObj name="Equation" r:id="rId16" imgW="342751" imgH="393529" progId="Equation.3">
                    <p:embed/>
                  </p:oleObj>
                </mc:Choice>
                <mc:Fallback>
                  <p:oleObj name="Equation" r:id="rId16" imgW="342751" imgH="393529"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16" y="3556"/>
                          <a:ext cx="3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3218" name="Group 117">
            <a:extLst>
              <a:ext uri="{FF2B5EF4-FFF2-40B4-BE49-F238E27FC236}">
                <a16:creationId xmlns:a16="http://schemas.microsoft.com/office/drawing/2014/main" id="{E7FDFBD7-642D-276F-0FF9-1CC4B1C8192D}"/>
              </a:ext>
            </a:extLst>
          </p:cNvPr>
          <p:cNvGrpSpPr>
            <a:grpSpLocks/>
          </p:cNvGrpSpPr>
          <p:nvPr/>
        </p:nvGrpSpPr>
        <p:grpSpPr bwMode="auto">
          <a:xfrm>
            <a:off x="6264275" y="3429000"/>
            <a:ext cx="1655763" cy="3106738"/>
            <a:chOff x="4167" y="2152"/>
            <a:chExt cx="1043" cy="1957"/>
          </a:xfrm>
        </p:grpSpPr>
        <p:sp>
          <p:nvSpPr>
            <p:cNvPr id="93233" name="Text Box 118">
              <a:extLst>
                <a:ext uri="{FF2B5EF4-FFF2-40B4-BE49-F238E27FC236}">
                  <a16:creationId xmlns:a16="http://schemas.microsoft.com/office/drawing/2014/main" id="{4B0713CA-2F0A-BCC1-ABC9-5B521CB611AC}"/>
                </a:ext>
              </a:extLst>
            </p:cNvPr>
            <p:cNvSpPr txBox="1">
              <a:spLocks noChangeArrowheads="1"/>
            </p:cNvSpPr>
            <p:nvPr/>
          </p:nvSpPr>
          <p:spPr bwMode="auto">
            <a:xfrm>
              <a:off x="4167" y="3818"/>
              <a:ext cx="10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能隙</a:t>
              </a:r>
              <a:r>
                <a:rPr kumimoji="1" lang="en-US" altLang="zh-CN"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禁带</a:t>
              </a:r>
              <a:r>
                <a:rPr kumimoji="1" lang="en-US" altLang="zh-CN"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3234" name="Line 119">
              <a:extLst>
                <a:ext uri="{FF2B5EF4-FFF2-40B4-BE49-F238E27FC236}">
                  <a16:creationId xmlns:a16="http://schemas.microsoft.com/office/drawing/2014/main" id="{C0BAEDD3-7BDC-0CE8-D773-7240FCBD8041}"/>
                </a:ext>
              </a:extLst>
            </p:cNvPr>
            <p:cNvSpPr>
              <a:spLocks noChangeShapeType="1"/>
            </p:cNvSpPr>
            <p:nvPr/>
          </p:nvSpPr>
          <p:spPr bwMode="auto">
            <a:xfrm flipH="1" flipV="1">
              <a:off x="4504" y="3296"/>
              <a:ext cx="304" cy="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235" name="Line 120">
              <a:extLst>
                <a:ext uri="{FF2B5EF4-FFF2-40B4-BE49-F238E27FC236}">
                  <a16:creationId xmlns:a16="http://schemas.microsoft.com/office/drawing/2014/main" id="{3B7834D4-C3E4-AC98-7EF9-A1D716120ED9}"/>
                </a:ext>
              </a:extLst>
            </p:cNvPr>
            <p:cNvSpPr>
              <a:spLocks noChangeShapeType="1"/>
            </p:cNvSpPr>
            <p:nvPr/>
          </p:nvSpPr>
          <p:spPr bwMode="auto">
            <a:xfrm flipH="1" flipV="1">
              <a:off x="4504" y="2152"/>
              <a:ext cx="328" cy="1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236" name="Line 121">
              <a:extLst>
                <a:ext uri="{FF2B5EF4-FFF2-40B4-BE49-F238E27FC236}">
                  <a16:creationId xmlns:a16="http://schemas.microsoft.com/office/drawing/2014/main" id="{85F9DD35-3BAF-E302-3371-A118236EF4F7}"/>
                </a:ext>
              </a:extLst>
            </p:cNvPr>
            <p:cNvSpPr>
              <a:spLocks noChangeShapeType="1"/>
            </p:cNvSpPr>
            <p:nvPr/>
          </p:nvSpPr>
          <p:spPr bwMode="auto">
            <a:xfrm flipH="1" flipV="1">
              <a:off x="4472" y="2664"/>
              <a:ext cx="360" cy="1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237" name="Line 122">
              <a:extLst>
                <a:ext uri="{FF2B5EF4-FFF2-40B4-BE49-F238E27FC236}">
                  <a16:creationId xmlns:a16="http://schemas.microsoft.com/office/drawing/2014/main" id="{FBC34DFA-9A6C-8871-8009-290DAC5115C1}"/>
                </a:ext>
              </a:extLst>
            </p:cNvPr>
            <p:cNvSpPr>
              <a:spLocks noChangeShapeType="1"/>
            </p:cNvSpPr>
            <p:nvPr/>
          </p:nvSpPr>
          <p:spPr bwMode="auto">
            <a:xfrm flipH="1" flipV="1">
              <a:off x="4416" y="3048"/>
              <a:ext cx="408" cy="7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21" name="Group 123">
            <a:extLst>
              <a:ext uri="{FF2B5EF4-FFF2-40B4-BE49-F238E27FC236}">
                <a16:creationId xmlns:a16="http://schemas.microsoft.com/office/drawing/2014/main" id="{1009B1D0-FD2B-16CA-D2A9-30BB254298FA}"/>
              </a:ext>
            </a:extLst>
          </p:cNvPr>
          <p:cNvGrpSpPr>
            <a:grpSpLocks/>
          </p:cNvGrpSpPr>
          <p:nvPr/>
        </p:nvGrpSpPr>
        <p:grpSpPr bwMode="auto">
          <a:xfrm>
            <a:off x="6996113" y="1971675"/>
            <a:ext cx="1123950" cy="3413125"/>
            <a:chOff x="4628" y="1234"/>
            <a:chExt cx="708" cy="2150"/>
          </a:xfrm>
        </p:grpSpPr>
        <p:sp>
          <p:nvSpPr>
            <p:cNvPr id="93227" name="Text Box 124">
              <a:extLst>
                <a:ext uri="{FF2B5EF4-FFF2-40B4-BE49-F238E27FC236}">
                  <a16:creationId xmlns:a16="http://schemas.microsoft.com/office/drawing/2014/main" id="{D544498B-7237-66DF-1477-B312BCE0B1B7}"/>
                </a:ext>
              </a:extLst>
            </p:cNvPr>
            <p:cNvSpPr txBox="1">
              <a:spLocks noChangeArrowheads="1"/>
            </p:cNvSpPr>
            <p:nvPr/>
          </p:nvSpPr>
          <p:spPr bwMode="auto">
            <a:xfrm>
              <a:off x="4628" y="1234"/>
              <a:ext cx="6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能带    </a:t>
              </a:r>
            </a:p>
          </p:txBody>
        </p:sp>
        <p:sp>
          <p:nvSpPr>
            <p:cNvPr id="93228" name="Line 125">
              <a:extLst>
                <a:ext uri="{FF2B5EF4-FFF2-40B4-BE49-F238E27FC236}">
                  <a16:creationId xmlns:a16="http://schemas.microsoft.com/office/drawing/2014/main" id="{425A4C68-F5BD-DC7D-4643-103F96A72F19}"/>
                </a:ext>
              </a:extLst>
            </p:cNvPr>
            <p:cNvSpPr>
              <a:spLocks noChangeShapeType="1"/>
            </p:cNvSpPr>
            <p:nvPr/>
          </p:nvSpPr>
          <p:spPr bwMode="auto">
            <a:xfrm flipH="1">
              <a:off x="4864" y="1512"/>
              <a:ext cx="136" cy="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229" name="Line 126">
              <a:extLst>
                <a:ext uri="{FF2B5EF4-FFF2-40B4-BE49-F238E27FC236}">
                  <a16:creationId xmlns:a16="http://schemas.microsoft.com/office/drawing/2014/main" id="{C0EBC041-3A00-3ED8-F951-5A982E9082D5}"/>
                </a:ext>
              </a:extLst>
            </p:cNvPr>
            <p:cNvSpPr>
              <a:spLocks noChangeShapeType="1"/>
            </p:cNvSpPr>
            <p:nvPr/>
          </p:nvSpPr>
          <p:spPr bwMode="auto">
            <a:xfrm flipH="1">
              <a:off x="4856" y="1520"/>
              <a:ext cx="136" cy="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230" name="Line 127">
              <a:extLst>
                <a:ext uri="{FF2B5EF4-FFF2-40B4-BE49-F238E27FC236}">
                  <a16:creationId xmlns:a16="http://schemas.microsoft.com/office/drawing/2014/main" id="{2182ABE8-C31A-C457-ED44-6DD4A1F13B09}"/>
                </a:ext>
              </a:extLst>
            </p:cNvPr>
            <p:cNvSpPr>
              <a:spLocks noChangeShapeType="1"/>
            </p:cNvSpPr>
            <p:nvPr/>
          </p:nvSpPr>
          <p:spPr bwMode="auto">
            <a:xfrm>
              <a:off x="5000" y="1520"/>
              <a:ext cx="24"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231" name="Line 128">
              <a:extLst>
                <a:ext uri="{FF2B5EF4-FFF2-40B4-BE49-F238E27FC236}">
                  <a16:creationId xmlns:a16="http://schemas.microsoft.com/office/drawing/2014/main" id="{06CB2091-9273-3D6C-2C75-B75D6EF10563}"/>
                </a:ext>
              </a:extLst>
            </p:cNvPr>
            <p:cNvSpPr>
              <a:spLocks noChangeShapeType="1"/>
            </p:cNvSpPr>
            <p:nvPr/>
          </p:nvSpPr>
          <p:spPr bwMode="auto">
            <a:xfrm>
              <a:off x="4992" y="1520"/>
              <a:ext cx="168" cy="1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3232" name="Line 129">
              <a:extLst>
                <a:ext uri="{FF2B5EF4-FFF2-40B4-BE49-F238E27FC236}">
                  <a16:creationId xmlns:a16="http://schemas.microsoft.com/office/drawing/2014/main" id="{0CB09142-5B6A-B6B7-0856-FF665338EB7B}"/>
                </a:ext>
              </a:extLst>
            </p:cNvPr>
            <p:cNvSpPr>
              <a:spLocks noChangeShapeType="1"/>
            </p:cNvSpPr>
            <p:nvPr/>
          </p:nvSpPr>
          <p:spPr bwMode="auto">
            <a:xfrm>
              <a:off x="5000" y="1512"/>
              <a:ext cx="336"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93220" name="Rectangle 2">
            <a:extLst>
              <a:ext uri="{FF2B5EF4-FFF2-40B4-BE49-F238E27FC236}">
                <a16:creationId xmlns:a16="http://schemas.microsoft.com/office/drawing/2014/main" id="{AC725590-2663-8580-57F9-6497B85E045D}"/>
              </a:ext>
            </a:extLst>
          </p:cNvPr>
          <p:cNvSpPr>
            <a:spLocks noRot="1" noChangeArrowheads="1"/>
          </p:cNvSpPr>
          <p:nvPr/>
        </p:nvSpPr>
        <p:spPr bwMode="auto">
          <a:xfrm>
            <a:off x="2195513" y="53975"/>
            <a:ext cx="47164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能带与带隙的概念</a:t>
            </a:r>
          </a:p>
        </p:txBody>
      </p:sp>
      <p:grpSp>
        <p:nvGrpSpPr>
          <p:cNvPr id="22" name="Group 140">
            <a:extLst>
              <a:ext uri="{FF2B5EF4-FFF2-40B4-BE49-F238E27FC236}">
                <a16:creationId xmlns:a16="http://schemas.microsoft.com/office/drawing/2014/main" id="{F18F392B-7D6E-3786-EEF8-9F951BC9A99C}"/>
              </a:ext>
            </a:extLst>
          </p:cNvPr>
          <p:cNvGrpSpPr>
            <a:grpSpLocks/>
          </p:cNvGrpSpPr>
          <p:nvPr/>
        </p:nvGrpSpPr>
        <p:grpSpPr bwMode="auto">
          <a:xfrm>
            <a:off x="6350" y="2989263"/>
            <a:ext cx="3711575" cy="1049337"/>
            <a:chOff x="16" y="2527"/>
            <a:chExt cx="2338" cy="661"/>
          </a:xfrm>
        </p:grpSpPr>
        <p:sp>
          <p:nvSpPr>
            <p:cNvPr id="93224" name="Text Box 132">
              <a:extLst>
                <a:ext uri="{FF2B5EF4-FFF2-40B4-BE49-F238E27FC236}">
                  <a16:creationId xmlns:a16="http://schemas.microsoft.com/office/drawing/2014/main" id="{90762B6A-CD3B-A326-C396-9F44E59E0795}"/>
                </a:ext>
              </a:extLst>
            </p:cNvPr>
            <p:cNvSpPr txBox="1">
              <a:spLocks noChangeArrowheads="1"/>
            </p:cNvSpPr>
            <p:nvPr/>
          </p:nvSpPr>
          <p:spPr bwMode="auto">
            <a:xfrm>
              <a:off x="17" y="2675"/>
              <a:ext cx="217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a:latin typeface="Times New Roman" panose="02020603050405020304" pitchFamily="18" charset="0"/>
                  <a:ea typeface="微软雅黑" panose="020B0503020204020204" pitchFamily="34" charset="-122"/>
                  <a:cs typeface="Times New Roman" panose="02020603050405020304" pitchFamily="18" charset="0"/>
                </a:rPr>
                <a:t>因为每个能带的</a:t>
              </a:r>
              <a:r>
                <a:rPr lang="en-US" altLang="zh-CN" sz="22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200" b="1">
                  <a:latin typeface="Times New Roman" panose="02020603050405020304" pitchFamily="18" charset="0"/>
                  <a:ea typeface="微软雅黑" panose="020B0503020204020204" pitchFamily="34" charset="-122"/>
                  <a:cs typeface="Times New Roman" panose="02020603050405020304" pitchFamily="18" charset="0"/>
                </a:rPr>
                <a:t>值范围：</a:t>
              </a:r>
            </a:p>
          </p:txBody>
        </p:sp>
        <p:graphicFrame>
          <p:nvGraphicFramePr>
            <p:cNvPr id="93225" name="Object 3">
              <a:extLst>
                <a:ext uri="{FF2B5EF4-FFF2-40B4-BE49-F238E27FC236}">
                  <a16:creationId xmlns:a16="http://schemas.microsoft.com/office/drawing/2014/main" id="{BABB5286-2884-6D53-7508-C1C0ECED0737}"/>
                </a:ext>
              </a:extLst>
            </p:cNvPr>
            <p:cNvGraphicFramePr>
              <a:graphicFrameLocks noChangeAspect="1"/>
            </p:cNvGraphicFramePr>
            <p:nvPr/>
          </p:nvGraphicFramePr>
          <p:xfrm>
            <a:off x="2013" y="2527"/>
            <a:ext cx="341" cy="529"/>
          </p:xfrm>
          <a:graphic>
            <a:graphicData uri="http://schemas.openxmlformats.org/presentationml/2006/ole">
              <mc:AlternateContent xmlns:mc="http://schemas.openxmlformats.org/markup-compatibility/2006">
                <mc:Choice xmlns:v="urn:schemas-microsoft-com:vml" Requires="v">
                  <p:oleObj name="公式" r:id="rId18" imgW="253890" imgH="393529" progId="Equation.3">
                    <p:embed/>
                  </p:oleObj>
                </mc:Choice>
                <mc:Fallback>
                  <p:oleObj name="公式" r:id="rId18" imgW="253890" imgH="393529" progId="Equation.3">
                    <p:embed/>
                    <p:pic>
                      <p:nvPicPr>
                        <p:cNvPr id="0" name="Object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13" y="2527"/>
                          <a:ext cx="341" cy="52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226" name="Text Box 135">
              <a:extLst>
                <a:ext uri="{FF2B5EF4-FFF2-40B4-BE49-F238E27FC236}">
                  <a16:creationId xmlns:a16="http://schemas.microsoft.com/office/drawing/2014/main" id="{9A9D8E1A-1A99-8848-DEC7-AD182AAD4897}"/>
                </a:ext>
              </a:extLst>
            </p:cNvPr>
            <p:cNvSpPr txBox="1">
              <a:spLocks noChangeArrowheads="1"/>
            </p:cNvSpPr>
            <p:nvPr/>
          </p:nvSpPr>
          <p:spPr bwMode="auto">
            <a:xfrm>
              <a:off x="16" y="2917"/>
              <a:ext cx="136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200" b="1">
                  <a:latin typeface="Times New Roman" panose="02020603050405020304" pitchFamily="18" charset="0"/>
                  <a:ea typeface="微软雅黑" panose="020B0503020204020204" pitchFamily="34" charset="-122"/>
                  <a:cs typeface="Times New Roman" panose="02020603050405020304" pitchFamily="18" charset="0"/>
                </a:rPr>
                <a:t>包含的能级数：</a:t>
              </a:r>
            </a:p>
          </p:txBody>
        </p:sp>
      </p:grpSp>
      <p:graphicFrame>
        <p:nvGraphicFramePr>
          <p:cNvPr id="1156234" name="Object 4">
            <a:extLst>
              <a:ext uri="{FF2B5EF4-FFF2-40B4-BE49-F238E27FC236}">
                <a16:creationId xmlns:a16="http://schemas.microsoft.com/office/drawing/2014/main" id="{A0021F59-65DF-84EA-98DE-FCEECBDDA234}"/>
              </a:ext>
            </a:extLst>
          </p:cNvPr>
          <p:cNvGraphicFramePr>
            <a:graphicFrameLocks noChangeAspect="1"/>
          </p:cNvGraphicFramePr>
          <p:nvPr/>
        </p:nvGraphicFramePr>
        <p:xfrm>
          <a:off x="100013" y="4041775"/>
          <a:ext cx="2016125" cy="1555750"/>
        </p:xfrm>
        <a:graphic>
          <a:graphicData uri="http://schemas.openxmlformats.org/presentationml/2006/ole">
            <mc:AlternateContent xmlns:mc="http://schemas.openxmlformats.org/markup-compatibility/2006">
              <mc:Choice xmlns:v="urn:schemas-microsoft-com:vml" Requires="v">
                <p:oleObj name="公式" r:id="rId20" imgW="1054100" imgH="812800" progId="Equation.3">
                  <p:embed/>
                </p:oleObj>
              </mc:Choice>
              <mc:Fallback>
                <p:oleObj name="公式" r:id="rId20" imgW="1054100" imgH="812800" progId="Equation.3">
                  <p:embed/>
                  <p:pic>
                    <p:nvPicPr>
                      <p:cNvPr id="0" name="Object 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0013" y="4041775"/>
                        <a:ext cx="2016125" cy="15557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223" name="灯片编号占位符 4">
            <a:extLst>
              <a:ext uri="{FF2B5EF4-FFF2-40B4-BE49-F238E27FC236}">
                <a16:creationId xmlns:a16="http://schemas.microsoft.com/office/drawing/2014/main" id="{80B59ABE-8137-D788-2FF2-8482ED01C3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BD942C9-EBBD-4683-A266-92E01313523A}"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outHorizontal)">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1156098"/>
                                        </p:tgtEl>
                                        <p:attrNameLst>
                                          <p:attrName>style.visibility</p:attrName>
                                        </p:attrNameLst>
                                      </p:cBhvr>
                                      <p:to>
                                        <p:strVal val="visible"/>
                                      </p:to>
                                    </p:set>
                                    <p:animEffect transition="in" filter="barn(outVertical)">
                                      <p:cBhvr>
                                        <p:cTn id="17" dur="500"/>
                                        <p:tgtEl>
                                          <p:spTgt spid="11560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56234"/>
                                        </p:tgtEl>
                                        <p:attrNameLst>
                                          <p:attrName>style.visibility</p:attrName>
                                        </p:attrNameLst>
                                      </p:cBhvr>
                                      <p:to>
                                        <p:strVal val="visible"/>
                                      </p:to>
                                    </p:set>
                                    <p:animEffect transition="in" filter="dissolve">
                                      <p:cBhvr>
                                        <p:cTn id="27" dur="500"/>
                                        <p:tgtEl>
                                          <p:spTgt spid="1156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098"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4">
            <a:extLst>
              <a:ext uri="{FF2B5EF4-FFF2-40B4-BE49-F238E27FC236}">
                <a16:creationId xmlns:a16="http://schemas.microsoft.com/office/drawing/2014/main" id="{7BDFE4C5-46C2-CA2E-97DD-7F999EF1D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052513"/>
            <a:ext cx="2465388"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1" name="Text Box 5">
            <a:extLst>
              <a:ext uri="{FF2B5EF4-FFF2-40B4-BE49-F238E27FC236}">
                <a16:creationId xmlns:a16="http://schemas.microsoft.com/office/drawing/2014/main" id="{7BC63418-B756-574F-76D2-805F585F5FF8}"/>
              </a:ext>
            </a:extLst>
          </p:cNvPr>
          <p:cNvSpPr txBox="1">
            <a:spLocks noChangeArrowheads="1"/>
          </p:cNvSpPr>
          <p:nvPr/>
        </p:nvSpPr>
        <p:spPr bwMode="auto">
          <a:xfrm>
            <a:off x="539750" y="4221163"/>
            <a:ext cx="15065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自由电子 </a:t>
            </a:r>
          </a:p>
        </p:txBody>
      </p:sp>
      <p:pic>
        <p:nvPicPr>
          <p:cNvPr id="94212" name="Picture 7">
            <a:extLst>
              <a:ext uri="{FF2B5EF4-FFF2-40B4-BE49-F238E27FC236}">
                <a16:creationId xmlns:a16="http://schemas.microsoft.com/office/drawing/2014/main" id="{03CFD6E7-48CD-DCCE-B84D-65DE16683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1052513"/>
            <a:ext cx="2439988" cy="32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Text Box 8">
            <a:extLst>
              <a:ext uri="{FF2B5EF4-FFF2-40B4-BE49-F238E27FC236}">
                <a16:creationId xmlns:a16="http://schemas.microsoft.com/office/drawing/2014/main" id="{C2331204-1160-95AB-88E8-E559325ED6F6}"/>
              </a:ext>
            </a:extLst>
          </p:cNvPr>
          <p:cNvSpPr txBox="1">
            <a:spLocks noChangeArrowheads="1"/>
          </p:cNvSpPr>
          <p:nvPr/>
        </p:nvSpPr>
        <p:spPr bwMode="auto">
          <a:xfrm>
            <a:off x="1763713" y="2852738"/>
            <a:ext cx="2492375" cy="83026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周期性边界条件 </a:t>
            </a:r>
          </a:p>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波恩</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卡门条件</a:t>
            </a:r>
          </a:p>
        </p:txBody>
      </p:sp>
      <p:sp>
        <p:nvSpPr>
          <p:cNvPr id="94214" name="Text Box 10">
            <a:extLst>
              <a:ext uri="{FF2B5EF4-FFF2-40B4-BE49-F238E27FC236}">
                <a16:creationId xmlns:a16="http://schemas.microsoft.com/office/drawing/2014/main" id="{70635A4C-BDA7-731B-9A8D-FFBAE3EF2096}"/>
              </a:ext>
            </a:extLst>
          </p:cNvPr>
          <p:cNvSpPr txBox="1">
            <a:spLocks noChangeArrowheads="1"/>
          </p:cNvSpPr>
          <p:nvPr/>
        </p:nvSpPr>
        <p:spPr bwMode="auto">
          <a:xfrm>
            <a:off x="3779838" y="1484313"/>
            <a:ext cx="1781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取离散值 </a:t>
            </a:r>
          </a:p>
        </p:txBody>
      </p:sp>
      <p:grpSp>
        <p:nvGrpSpPr>
          <p:cNvPr id="2" name="Group 21">
            <a:extLst>
              <a:ext uri="{FF2B5EF4-FFF2-40B4-BE49-F238E27FC236}">
                <a16:creationId xmlns:a16="http://schemas.microsoft.com/office/drawing/2014/main" id="{188C39CC-D196-FAE6-2E10-E34A5FB8E115}"/>
              </a:ext>
            </a:extLst>
          </p:cNvPr>
          <p:cNvGrpSpPr>
            <a:grpSpLocks/>
          </p:cNvGrpSpPr>
          <p:nvPr/>
        </p:nvGrpSpPr>
        <p:grpSpPr bwMode="auto">
          <a:xfrm>
            <a:off x="3851275" y="3184525"/>
            <a:ext cx="5019675" cy="3673475"/>
            <a:chOff x="2426" y="2006"/>
            <a:chExt cx="3162" cy="2314"/>
          </a:xfrm>
        </p:grpSpPr>
        <p:sp>
          <p:nvSpPr>
            <p:cNvPr id="94219" name="AutoShape 13">
              <a:extLst>
                <a:ext uri="{FF2B5EF4-FFF2-40B4-BE49-F238E27FC236}">
                  <a16:creationId xmlns:a16="http://schemas.microsoft.com/office/drawing/2014/main" id="{E2739241-FF84-E767-D16C-50B0103EB156}"/>
                </a:ext>
              </a:extLst>
            </p:cNvPr>
            <p:cNvSpPr>
              <a:spLocks noChangeArrowheads="1"/>
            </p:cNvSpPr>
            <p:nvPr/>
          </p:nvSpPr>
          <p:spPr bwMode="auto">
            <a:xfrm>
              <a:off x="2562" y="3113"/>
              <a:ext cx="726" cy="226"/>
            </a:xfrm>
            <a:prstGeom prst="rightArrow">
              <a:avLst>
                <a:gd name="adj1" fmla="val 50000"/>
                <a:gd name="adj2" fmla="val 8031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220" name="Text Box 14">
              <a:extLst>
                <a:ext uri="{FF2B5EF4-FFF2-40B4-BE49-F238E27FC236}">
                  <a16:creationId xmlns:a16="http://schemas.microsoft.com/office/drawing/2014/main" id="{BE45A0D6-EFEF-6C0C-947B-4AB1DAFF2C6E}"/>
                </a:ext>
              </a:extLst>
            </p:cNvPr>
            <p:cNvSpPr txBox="1">
              <a:spLocks noChangeArrowheads="1"/>
            </p:cNvSpPr>
            <p:nvPr/>
          </p:nvSpPr>
          <p:spPr bwMode="auto">
            <a:xfrm>
              <a:off x="2426" y="288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周期势场</a:t>
              </a:r>
            </a:p>
          </p:txBody>
        </p:sp>
        <p:pic>
          <p:nvPicPr>
            <p:cNvPr id="94221" name="Picture 16">
              <a:extLst>
                <a:ext uri="{FF2B5EF4-FFF2-40B4-BE49-F238E27FC236}">
                  <a16:creationId xmlns:a16="http://schemas.microsoft.com/office/drawing/2014/main" id="{79B71687-9315-30AA-7E1D-0BFEA7D874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 y="2006"/>
              <a:ext cx="2118" cy="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4216" name="Rectangle 2">
            <a:extLst>
              <a:ext uri="{FF2B5EF4-FFF2-40B4-BE49-F238E27FC236}">
                <a16:creationId xmlns:a16="http://schemas.microsoft.com/office/drawing/2014/main" id="{AFF2CE51-E16C-EF0B-2EA6-A892599202DF}"/>
              </a:ext>
            </a:extLst>
          </p:cNvPr>
          <p:cNvSpPr>
            <a:spLocks noRot="1" noChangeArrowheads="1"/>
          </p:cNvSpPr>
          <p:nvPr/>
        </p:nvSpPr>
        <p:spPr bwMode="auto">
          <a:xfrm>
            <a:off x="2212975" y="188913"/>
            <a:ext cx="47164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能带与带隙的概念</a:t>
            </a:r>
          </a:p>
        </p:txBody>
      </p:sp>
      <p:sp>
        <p:nvSpPr>
          <p:cNvPr id="94217" name="AutoShape 20">
            <a:extLst>
              <a:ext uri="{FF2B5EF4-FFF2-40B4-BE49-F238E27FC236}">
                <a16:creationId xmlns:a16="http://schemas.microsoft.com/office/drawing/2014/main" id="{3EDEFE7E-A2D8-655E-491F-1014C4B9A778}"/>
              </a:ext>
            </a:extLst>
          </p:cNvPr>
          <p:cNvSpPr>
            <a:spLocks noChangeArrowheads="1"/>
          </p:cNvSpPr>
          <p:nvPr/>
        </p:nvSpPr>
        <p:spPr bwMode="auto">
          <a:xfrm>
            <a:off x="2268538" y="2420938"/>
            <a:ext cx="1152525" cy="358775"/>
          </a:xfrm>
          <a:prstGeom prst="rightArrow">
            <a:avLst>
              <a:gd name="adj1" fmla="val 50000"/>
              <a:gd name="adj2" fmla="val 8031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218" name="灯片编号占位符 4">
            <a:extLst>
              <a:ext uri="{FF2B5EF4-FFF2-40B4-BE49-F238E27FC236}">
                <a16:creationId xmlns:a16="http://schemas.microsoft.com/office/drawing/2014/main" id="{955B89BE-EA9D-36D9-F2A6-4E6102C6BB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ABB9447-206C-433D-8ABE-E4AC2B4A2C8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2">
            <a:extLst>
              <a:ext uri="{FF2B5EF4-FFF2-40B4-BE49-F238E27FC236}">
                <a16:creationId xmlns:a16="http://schemas.microsoft.com/office/drawing/2014/main" id="{6BF35054-2975-850C-C9B4-23A87C18EE99}"/>
              </a:ext>
            </a:extLst>
          </p:cNvPr>
          <p:cNvSpPr>
            <a:spLocks noChangeArrowheads="1"/>
          </p:cNvSpPr>
          <p:nvPr/>
        </p:nvSpPr>
        <p:spPr bwMode="auto">
          <a:xfrm>
            <a:off x="5875338" y="4067175"/>
            <a:ext cx="1139825" cy="2667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5235" name="Line 13">
            <a:extLst>
              <a:ext uri="{FF2B5EF4-FFF2-40B4-BE49-F238E27FC236}">
                <a16:creationId xmlns:a16="http://schemas.microsoft.com/office/drawing/2014/main" id="{4C641B61-8EEF-6472-538C-7B9352EBDD5D}"/>
              </a:ext>
            </a:extLst>
          </p:cNvPr>
          <p:cNvSpPr>
            <a:spLocks noChangeShapeType="1"/>
          </p:cNvSpPr>
          <p:nvPr/>
        </p:nvSpPr>
        <p:spPr bwMode="auto">
          <a:xfrm>
            <a:off x="4559300" y="1820863"/>
            <a:ext cx="0" cy="359251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95236" name="Text Box 14">
            <a:extLst>
              <a:ext uri="{FF2B5EF4-FFF2-40B4-BE49-F238E27FC236}">
                <a16:creationId xmlns:a16="http://schemas.microsoft.com/office/drawing/2014/main" id="{F56962B2-F61A-836E-F9FE-CEC80C38036C}"/>
              </a:ext>
            </a:extLst>
          </p:cNvPr>
          <p:cNvSpPr txBox="1">
            <a:spLocks noChangeArrowheads="1"/>
          </p:cNvSpPr>
          <p:nvPr/>
        </p:nvSpPr>
        <p:spPr bwMode="auto">
          <a:xfrm>
            <a:off x="4600575" y="1698625"/>
            <a:ext cx="655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E(k)</a:t>
            </a:r>
          </a:p>
        </p:txBody>
      </p:sp>
      <p:sp>
        <p:nvSpPr>
          <p:cNvPr id="95237" name="Text Box 15">
            <a:extLst>
              <a:ext uri="{FF2B5EF4-FFF2-40B4-BE49-F238E27FC236}">
                <a16:creationId xmlns:a16="http://schemas.microsoft.com/office/drawing/2014/main" id="{570D17B6-B49A-E1B3-529A-E3BE17539010}"/>
              </a:ext>
            </a:extLst>
          </p:cNvPr>
          <p:cNvSpPr txBox="1">
            <a:spLocks noChangeArrowheads="1"/>
          </p:cNvSpPr>
          <p:nvPr/>
        </p:nvSpPr>
        <p:spPr bwMode="auto">
          <a:xfrm>
            <a:off x="6370638" y="5307013"/>
            <a:ext cx="865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k(2</a:t>
            </a:r>
            <a:r>
              <a:rPr kumimoji="1" lang="el-GR" altLang="zh-CN" sz="2400" b="1" i="1">
                <a:latin typeface="Times New Roman" panose="02020603050405020304" pitchFamily="18" charset="0"/>
                <a:ea typeface="微软雅黑" panose="020B0503020204020204" pitchFamily="34" charset="-122"/>
                <a:cs typeface="Times New Roman" panose="02020603050405020304" pitchFamily="18" charset="0"/>
              </a:rPr>
              <a:t>π</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5238" name="Line 16">
            <a:extLst>
              <a:ext uri="{FF2B5EF4-FFF2-40B4-BE49-F238E27FC236}">
                <a16:creationId xmlns:a16="http://schemas.microsoft.com/office/drawing/2014/main" id="{0EC49074-3147-2A07-3649-886BE3637F57}"/>
              </a:ext>
            </a:extLst>
          </p:cNvPr>
          <p:cNvSpPr>
            <a:spLocks noChangeShapeType="1"/>
          </p:cNvSpPr>
          <p:nvPr/>
        </p:nvSpPr>
        <p:spPr bwMode="auto">
          <a:xfrm flipH="1">
            <a:off x="4087813" y="21113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39" name="Line 17">
            <a:extLst>
              <a:ext uri="{FF2B5EF4-FFF2-40B4-BE49-F238E27FC236}">
                <a16:creationId xmlns:a16="http://schemas.microsoft.com/office/drawing/2014/main" id="{7910C07A-E3E2-0BA0-0E13-C261F96E3167}"/>
              </a:ext>
            </a:extLst>
          </p:cNvPr>
          <p:cNvSpPr>
            <a:spLocks noChangeShapeType="1"/>
          </p:cNvSpPr>
          <p:nvPr/>
        </p:nvSpPr>
        <p:spPr bwMode="auto">
          <a:xfrm flipH="1">
            <a:off x="3643313" y="20986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40" name="Line 18">
            <a:extLst>
              <a:ext uri="{FF2B5EF4-FFF2-40B4-BE49-F238E27FC236}">
                <a16:creationId xmlns:a16="http://schemas.microsoft.com/office/drawing/2014/main" id="{68DE87C3-E3F9-915D-8267-A53B3711088B}"/>
              </a:ext>
            </a:extLst>
          </p:cNvPr>
          <p:cNvSpPr>
            <a:spLocks noChangeShapeType="1"/>
          </p:cNvSpPr>
          <p:nvPr/>
        </p:nvSpPr>
        <p:spPr bwMode="auto">
          <a:xfrm flipH="1">
            <a:off x="3224213" y="21240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41" name="Line 19">
            <a:extLst>
              <a:ext uri="{FF2B5EF4-FFF2-40B4-BE49-F238E27FC236}">
                <a16:creationId xmlns:a16="http://schemas.microsoft.com/office/drawing/2014/main" id="{36BABF2A-1CF2-3BC2-035F-FF5D3862F555}"/>
              </a:ext>
            </a:extLst>
          </p:cNvPr>
          <p:cNvSpPr>
            <a:spLocks noChangeShapeType="1"/>
          </p:cNvSpPr>
          <p:nvPr/>
        </p:nvSpPr>
        <p:spPr bwMode="auto">
          <a:xfrm>
            <a:off x="4995863" y="21367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42" name="Line 20">
            <a:extLst>
              <a:ext uri="{FF2B5EF4-FFF2-40B4-BE49-F238E27FC236}">
                <a16:creationId xmlns:a16="http://schemas.microsoft.com/office/drawing/2014/main" id="{90C512B0-3BF1-6D6A-0A51-F0A550F2261A}"/>
              </a:ext>
            </a:extLst>
          </p:cNvPr>
          <p:cNvSpPr>
            <a:spLocks noChangeShapeType="1"/>
          </p:cNvSpPr>
          <p:nvPr/>
        </p:nvSpPr>
        <p:spPr bwMode="auto">
          <a:xfrm>
            <a:off x="5427663" y="21240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43" name="Line 21">
            <a:extLst>
              <a:ext uri="{FF2B5EF4-FFF2-40B4-BE49-F238E27FC236}">
                <a16:creationId xmlns:a16="http://schemas.microsoft.com/office/drawing/2014/main" id="{2F4D1C7B-14F8-D775-7FD7-79FF2A2C6C68}"/>
              </a:ext>
            </a:extLst>
          </p:cNvPr>
          <p:cNvSpPr>
            <a:spLocks noChangeShapeType="1"/>
          </p:cNvSpPr>
          <p:nvPr/>
        </p:nvSpPr>
        <p:spPr bwMode="auto">
          <a:xfrm>
            <a:off x="5872163" y="21494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44" name="Rectangle 22">
            <a:extLst>
              <a:ext uri="{FF2B5EF4-FFF2-40B4-BE49-F238E27FC236}">
                <a16:creationId xmlns:a16="http://schemas.microsoft.com/office/drawing/2014/main" id="{29A67E04-D096-6AE9-B85C-1CC1A2255F4C}"/>
              </a:ext>
            </a:extLst>
          </p:cNvPr>
          <p:cNvSpPr>
            <a:spLocks noChangeArrowheads="1"/>
          </p:cNvSpPr>
          <p:nvPr/>
        </p:nvSpPr>
        <p:spPr bwMode="auto">
          <a:xfrm>
            <a:off x="5027613" y="5159375"/>
            <a:ext cx="1952625" cy="82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5245" name="Rectangle 23">
            <a:extLst>
              <a:ext uri="{FF2B5EF4-FFF2-40B4-BE49-F238E27FC236}">
                <a16:creationId xmlns:a16="http://schemas.microsoft.com/office/drawing/2014/main" id="{E76539B5-749B-31F9-5D12-FDFA86E9A1E9}"/>
              </a:ext>
            </a:extLst>
          </p:cNvPr>
          <p:cNvSpPr>
            <a:spLocks noChangeArrowheads="1"/>
          </p:cNvSpPr>
          <p:nvPr/>
        </p:nvSpPr>
        <p:spPr bwMode="auto">
          <a:xfrm>
            <a:off x="5507038" y="4740275"/>
            <a:ext cx="1495425" cy="1651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5246" name="Rectangle 24">
            <a:extLst>
              <a:ext uri="{FF2B5EF4-FFF2-40B4-BE49-F238E27FC236}">
                <a16:creationId xmlns:a16="http://schemas.microsoft.com/office/drawing/2014/main" id="{56FB244D-1CC2-2969-175D-4BEF77E46D56}"/>
              </a:ext>
            </a:extLst>
          </p:cNvPr>
          <p:cNvSpPr>
            <a:spLocks noChangeArrowheads="1"/>
          </p:cNvSpPr>
          <p:nvPr/>
        </p:nvSpPr>
        <p:spPr bwMode="auto">
          <a:xfrm>
            <a:off x="6292850" y="3216275"/>
            <a:ext cx="773113" cy="3825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5247" name="Line 25">
            <a:extLst>
              <a:ext uri="{FF2B5EF4-FFF2-40B4-BE49-F238E27FC236}">
                <a16:creationId xmlns:a16="http://schemas.microsoft.com/office/drawing/2014/main" id="{5FDE363E-C93D-E2E2-CE28-B60242E7FFBD}"/>
              </a:ext>
            </a:extLst>
          </p:cNvPr>
          <p:cNvSpPr>
            <a:spLocks noChangeShapeType="1"/>
          </p:cNvSpPr>
          <p:nvPr/>
        </p:nvSpPr>
        <p:spPr bwMode="auto">
          <a:xfrm>
            <a:off x="5053013" y="5159375"/>
            <a:ext cx="1920875"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248" name="Line 26">
            <a:extLst>
              <a:ext uri="{FF2B5EF4-FFF2-40B4-BE49-F238E27FC236}">
                <a16:creationId xmlns:a16="http://schemas.microsoft.com/office/drawing/2014/main" id="{DD964110-CF52-C844-88C1-252FF9F62A9E}"/>
              </a:ext>
            </a:extLst>
          </p:cNvPr>
          <p:cNvSpPr>
            <a:spLocks noChangeShapeType="1"/>
          </p:cNvSpPr>
          <p:nvPr/>
        </p:nvSpPr>
        <p:spPr bwMode="auto">
          <a:xfrm>
            <a:off x="5014913" y="5248275"/>
            <a:ext cx="1920875"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249" name="Line 27">
            <a:extLst>
              <a:ext uri="{FF2B5EF4-FFF2-40B4-BE49-F238E27FC236}">
                <a16:creationId xmlns:a16="http://schemas.microsoft.com/office/drawing/2014/main" id="{C919850E-3CCE-E04B-92DB-A08DC016C2CB}"/>
              </a:ext>
            </a:extLst>
          </p:cNvPr>
          <p:cNvSpPr>
            <a:spLocks noChangeShapeType="1"/>
          </p:cNvSpPr>
          <p:nvPr/>
        </p:nvSpPr>
        <p:spPr bwMode="auto">
          <a:xfrm>
            <a:off x="5443538" y="4905375"/>
            <a:ext cx="1571625"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250" name="Line 28">
            <a:extLst>
              <a:ext uri="{FF2B5EF4-FFF2-40B4-BE49-F238E27FC236}">
                <a16:creationId xmlns:a16="http://schemas.microsoft.com/office/drawing/2014/main" id="{B7BD9C2D-E0A3-395C-ADE2-A2584324876B}"/>
              </a:ext>
            </a:extLst>
          </p:cNvPr>
          <p:cNvSpPr>
            <a:spLocks noChangeShapeType="1"/>
          </p:cNvSpPr>
          <p:nvPr/>
        </p:nvSpPr>
        <p:spPr bwMode="auto">
          <a:xfrm flipV="1">
            <a:off x="5561013" y="4740275"/>
            <a:ext cx="14478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251" name="Line 29">
            <a:extLst>
              <a:ext uri="{FF2B5EF4-FFF2-40B4-BE49-F238E27FC236}">
                <a16:creationId xmlns:a16="http://schemas.microsoft.com/office/drawing/2014/main" id="{A0B92783-4779-74FF-23AA-6156F3BB87A1}"/>
              </a:ext>
            </a:extLst>
          </p:cNvPr>
          <p:cNvSpPr>
            <a:spLocks noChangeShapeType="1"/>
          </p:cNvSpPr>
          <p:nvPr/>
        </p:nvSpPr>
        <p:spPr bwMode="auto">
          <a:xfrm>
            <a:off x="6297613" y="3584575"/>
            <a:ext cx="7366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252" name="Line 30">
            <a:extLst>
              <a:ext uri="{FF2B5EF4-FFF2-40B4-BE49-F238E27FC236}">
                <a16:creationId xmlns:a16="http://schemas.microsoft.com/office/drawing/2014/main" id="{06C66EAF-95A6-45E3-A0D6-17A4E9A75864}"/>
              </a:ext>
            </a:extLst>
          </p:cNvPr>
          <p:cNvSpPr>
            <a:spLocks noChangeShapeType="1"/>
          </p:cNvSpPr>
          <p:nvPr/>
        </p:nvSpPr>
        <p:spPr bwMode="auto">
          <a:xfrm flipV="1">
            <a:off x="6335713" y="3228975"/>
            <a:ext cx="7112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253" name="Freeform 31">
            <a:extLst>
              <a:ext uri="{FF2B5EF4-FFF2-40B4-BE49-F238E27FC236}">
                <a16:creationId xmlns:a16="http://schemas.microsoft.com/office/drawing/2014/main" id="{83D5C80D-C038-0D9D-42A5-7189CCB79DBA}"/>
              </a:ext>
            </a:extLst>
          </p:cNvPr>
          <p:cNvSpPr>
            <a:spLocks/>
          </p:cNvSpPr>
          <p:nvPr/>
        </p:nvSpPr>
        <p:spPr bwMode="auto">
          <a:xfrm>
            <a:off x="5414963" y="4333875"/>
            <a:ext cx="431800" cy="4064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5254" name="Freeform 32">
            <a:extLst>
              <a:ext uri="{FF2B5EF4-FFF2-40B4-BE49-F238E27FC236}">
                <a16:creationId xmlns:a16="http://schemas.microsoft.com/office/drawing/2014/main" id="{4D6468C1-F780-201A-E978-36198684783B}"/>
              </a:ext>
            </a:extLst>
          </p:cNvPr>
          <p:cNvSpPr>
            <a:spLocks/>
          </p:cNvSpPr>
          <p:nvPr/>
        </p:nvSpPr>
        <p:spPr bwMode="auto">
          <a:xfrm>
            <a:off x="5849938" y="3584575"/>
            <a:ext cx="441325" cy="473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5255" name="Freeform 33">
            <a:extLst>
              <a:ext uri="{FF2B5EF4-FFF2-40B4-BE49-F238E27FC236}">
                <a16:creationId xmlns:a16="http://schemas.microsoft.com/office/drawing/2014/main" id="{2BDA1815-FE6F-6C6F-A2A7-AB5B788FC212}"/>
              </a:ext>
            </a:extLst>
          </p:cNvPr>
          <p:cNvSpPr>
            <a:spLocks/>
          </p:cNvSpPr>
          <p:nvPr/>
        </p:nvSpPr>
        <p:spPr bwMode="auto">
          <a:xfrm flipH="1" flipV="1">
            <a:off x="6310313" y="2505075"/>
            <a:ext cx="301625" cy="727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5256" name="Line 34">
            <a:extLst>
              <a:ext uri="{FF2B5EF4-FFF2-40B4-BE49-F238E27FC236}">
                <a16:creationId xmlns:a16="http://schemas.microsoft.com/office/drawing/2014/main" id="{39CC3AD3-B342-69A8-0D7A-61BDB1F7D33A}"/>
              </a:ext>
            </a:extLst>
          </p:cNvPr>
          <p:cNvSpPr>
            <a:spLocks noChangeShapeType="1"/>
          </p:cNvSpPr>
          <p:nvPr/>
        </p:nvSpPr>
        <p:spPr bwMode="auto">
          <a:xfrm>
            <a:off x="6291263" y="21621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57" name="Freeform 35">
            <a:extLst>
              <a:ext uri="{FF2B5EF4-FFF2-40B4-BE49-F238E27FC236}">
                <a16:creationId xmlns:a16="http://schemas.microsoft.com/office/drawing/2014/main" id="{515F30DB-FD3B-E89B-DC76-EFDB170BF6BF}"/>
              </a:ext>
            </a:extLst>
          </p:cNvPr>
          <p:cNvSpPr>
            <a:spLocks/>
          </p:cNvSpPr>
          <p:nvPr/>
        </p:nvSpPr>
        <p:spPr bwMode="auto">
          <a:xfrm flipH="1">
            <a:off x="3268663" y="4257675"/>
            <a:ext cx="431800" cy="4064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5258" name="Freeform 36">
            <a:extLst>
              <a:ext uri="{FF2B5EF4-FFF2-40B4-BE49-F238E27FC236}">
                <a16:creationId xmlns:a16="http://schemas.microsoft.com/office/drawing/2014/main" id="{754CF03C-1743-8CEC-BD47-DBE056C03D37}"/>
              </a:ext>
            </a:extLst>
          </p:cNvPr>
          <p:cNvSpPr>
            <a:spLocks/>
          </p:cNvSpPr>
          <p:nvPr/>
        </p:nvSpPr>
        <p:spPr bwMode="auto">
          <a:xfrm flipH="1">
            <a:off x="2789238" y="3571875"/>
            <a:ext cx="441325" cy="473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5259" name="Freeform 37">
            <a:extLst>
              <a:ext uri="{FF2B5EF4-FFF2-40B4-BE49-F238E27FC236}">
                <a16:creationId xmlns:a16="http://schemas.microsoft.com/office/drawing/2014/main" id="{004E5DEE-CA8C-55BB-450E-1E762DF21C29}"/>
              </a:ext>
            </a:extLst>
          </p:cNvPr>
          <p:cNvSpPr>
            <a:spLocks/>
          </p:cNvSpPr>
          <p:nvPr/>
        </p:nvSpPr>
        <p:spPr bwMode="auto">
          <a:xfrm flipV="1">
            <a:off x="2462213" y="2479675"/>
            <a:ext cx="301625" cy="727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5260" name="Line 38">
            <a:extLst>
              <a:ext uri="{FF2B5EF4-FFF2-40B4-BE49-F238E27FC236}">
                <a16:creationId xmlns:a16="http://schemas.microsoft.com/office/drawing/2014/main" id="{03EFDC9C-EC6F-38D2-B854-43B768819295}"/>
              </a:ext>
            </a:extLst>
          </p:cNvPr>
          <p:cNvSpPr>
            <a:spLocks noChangeShapeType="1"/>
          </p:cNvSpPr>
          <p:nvPr/>
        </p:nvSpPr>
        <p:spPr bwMode="auto">
          <a:xfrm flipH="1">
            <a:off x="2779713" y="21240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61" name="Line 39">
            <a:extLst>
              <a:ext uri="{FF2B5EF4-FFF2-40B4-BE49-F238E27FC236}">
                <a16:creationId xmlns:a16="http://schemas.microsoft.com/office/drawing/2014/main" id="{85C02481-7F63-B31B-AA1E-5A93F5FEC186}"/>
              </a:ext>
            </a:extLst>
          </p:cNvPr>
          <p:cNvSpPr>
            <a:spLocks noChangeShapeType="1"/>
          </p:cNvSpPr>
          <p:nvPr/>
        </p:nvSpPr>
        <p:spPr bwMode="auto">
          <a:xfrm>
            <a:off x="5802313" y="4333875"/>
            <a:ext cx="12065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262" name="Line 40">
            <a:extLst>
              <a:ext uri="{FF2B5EF4-FFF2-40B4-BE49-F238E27FC236}">
                <a16:creationId xmlns:a16="http://schemas.microsoft.com/office/drawing/2014/main" id="{8ACE290D-7374-04AE-8FDF-4D0719136737}"/>
              </a:ext>
            </a:extLst>
          </p:cNvPr>
          <p:cNvSpPr>
            <a:spLocks noChangeShapeType="1"/>
          </p:cNvSpPr>
          <p:nvPr/>
        </p:nvSpPr>
        <p:spPr bwMode="auto">
          <a:xfrm>
            <a:off x="5878513" y="4067175"/>
            <a:ext cx="111760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95263" name="Group 41">
            <a:extLst>
              <a:ext uri="{FF2B5EF4-FFF2-40B4-BE49-F238E27FC236}">
                <a16:creationId xmlns:a16="http://schemas.microsoft.com/office/drawing/2014/main" id="{621C622B-D73C-075C-2894-1B48C649617E}"/>
              </a:ext>
            </a:extLst>
          </p:cNvPr>
          <p:cNvGrpSpPr>
            <a:grpSpLocks/>
          </p:cNvGrpSpPr>
          <p:nvPr/>
        </p:nvGrpSpPr>
        <p:grpSpPr bwMode="auto">
          <a:xfrm>
            <a:off x="7104063" y="2546350"/>
            <a:ext cx="1689100" cy="2962275"/>
            <a:chOff x="4696" y="1741"/>
            <a:chExt cx="1064" cy="1866"/>
          </a:xfrm>
        </p:grpSpPr>
        <p:grpSp>
          <p:nvGrpSpPr>
            <p:cNvPr id="95296" name="Group 42">
              <a:extLst>
                <a:ext uri="{FF2B5EF4-FFF2-40B4-BE49-F238E27FC236}">
                  <a16:creationId xmlns:a16="http://schemas.microsoft.com/office/drawing/2014/main" id="{0A8D898E-C684-57A5-5FCE-5AB790C7437E}"/>
                </a:ext>
              </a:extLst>
            </p:cNvPr>
            <p:cNvGrpSpPr>
              <a:grpSpLocks/>
            </p:cNvGrpSpPr>
            <p:nvPr/>
          </p:nvGrpSpPr>
          <p:grpSpPr bwMode="auto">
            <a:xfrm>
              <a:off x="4704" y="3461"/>
              <a:ext cx="825" cy="60"/>
              <a:chOff x="3360" y="2918"/>
              <a:chExt cx="720" cy="149"/>
            </a:xfrm>
          </p:grpSpPr>
          <p:sp>
            <p:nvSpPr>
              <p:cNvPr id="95351" name="Line 43">
                <a:extLst>
                  <a:ext uri="{FF2B5EF4-FFF2-40B4-BE49-F238E27FC236}">
                    <a16:creationId xmlns:a16="http://schemas.microsoft.com/office/drawing/2014/main" id="{83084C73-0660-46BF-6923-A2426F4F5417}"/>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52" name="Line 44">
                <a:extLst>
                  <a:ext uri="{FF2B5EF4-FFF2-40B4-BE49-F238E27FC236}">
                    <a16:creationId xmlns:a16="http://schemas.microsoft.com/office/drawing/2014/main" id="{C0E720A2-4D4C-B06E-E613-6B2555D49929}"/>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53" name="Line 45">
                <a:extLst>
                  <a:ext uri="{FF2B5EF4-FFF2-40B4-BE49-F238E27FC236}">
                    <a16:creationId xmlns:a16="http://schemas.microsoft.com/office/drawing/2014/main" id="{CBB67A29-CAAA-36D9-FB6F-41546757A385}"/>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54" name="Line 46">
                <a:extLst>
                  <a:ext uri="{FF2B5EF4-FFF2-40B4-BE49-F238E27FC236}">
                    <a16:creationId xmlns:a16="http://schemas.microsoft.com/office/drawing/2014/main" id="{D2BC8A4A-5FC7-D3D9-A99A-13FABC6B5D9E}"/>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5297" name="Group 47">
              <a:extLst>
                <a:ext uri="{FF2B5EF4-FFF2-40B4-BE49-F238E27FC236}">
                  <a16:creationId xmlns:a16="http://schemas.microsoft.com/office/drawing/2014/main" id="{07B49F39-2FF8-DE0E-30D6-1BE3881B9AEE}"/>
                </a:ext>
              </a:extLst>
            </p:cNvPr>
            <p:cNvGrpSpPr>
              <a:grpSpLocks/>
            </p:cNvGrpSpPr>
            <p:nvPr/>
          </p:nvGrpSpPr>
          <p:grpSpPr bwMode="auto">
            <a:xfrm>
              <a:off x="4696" y="3245"/>
              <a:ext cx="825" cy="142"/>
              <a:chOff x="3120" y="3000"/>
              <a:chExt cx="720" cy="120"/>
            </a:xfrm>
          </p:grpSpPr>
          <p:grpSp>
            <p:nvGrpSpPr>
              <p:cNvPr id="95341" name="Group 48">
                <a:extLst>
                  <a:ext uri="{FF2B5EF4-FFF2-40B4-BE49-F238E27FC236}">
                    <a16:creationId xmlns:a16="http://schemas.microsoft.com/office/drawing/2014/main" id="{CDDF03CD-475F-5498-43F0-C1C7013A9EA7}"/>
                  </a:ext>
                </a:extLst>
              </p:cNvPr>
              <p:cNvGrpSpPr>
                <a:grpSpLocks/>
              </p:cNvGrpSpPr>
              <p:nvPr/>
            </p:nvGrpSpPr>
            <p:grpSpPr bwMode="auto">
              <a:xfrm>
                <a:off x="3120" y="3067"/>
                <a:ext cx="720" cy="53"/>
                <a:chOff x="3360" y="2918"/>
                <a:chExt cx="720" cy="149"/>
              </a:xfrm>
            </p:grpSpPr>
            <p:sp>
              <p:nvSpPr>
                <p:cNvPr id="95347" name="Line 49">
                  <a:extLst>
                    <a:ext uri="{FF2B5EF4-FFF2-40B4-BE49-F238E27FC236}">
                      <a16:creationId xmlns:a16="http://schemas.microsoft.com/office/drawing/2014/main" id="{DDF2AFEC-2D69-8B90-D40A-254716C343CF}"/>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48" name="Line 50">
                  <a:extLst>
                    <a:ext uri="{FF2B5EF4-FFF2-40B4-BE49-F238E27FC236}">
                      <a16:creationId xmlns:a16="http://schemas.microsoft.com/office/drawing/2014/main" id="{73223F49-B456-71C4-37F3-BF3F0BB75C04}"/>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49" name="Line 51">
                  <a:extLst>
                    <a:ext uri="{FF2B5EF4-FFF2-40B4-BE49-F238E27FC236}">
                      <a16:creationId xmlns:a16="http://schemas.microsoft.com/office/drawing/2014/main" id="{6FB7BD72-2158-C47B-A859-77AA28A79E06}"/>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50" name="Line 52">
                  <a:extLst>
                    <a:ext uri="{FF2B5EF4-FFF2-40B4-BE49-F238E27FC236}">
                      <a16:creationId xmlns:a16="http://schemas.microsoft.com/office/drawing/2014/main" id="{1336BA47-A639-746B-5F9E-DB5E9A881FAE}"/>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5342" name="Group 53">
                <a:extLst>
                  <a:ext uri="{FF2B5EF4-FFF2-40B4-BE49-F238E27FC236}">
                    <a16:creationId xmlns:a16="http://schemas.microsoft.com/office/drawing/2014/main" id="{748AC2EF-BB70-B157-FFE8-A80425C1F72A}"/>
                  </a:ext>
                </a:extLst>
              </p:cNvPr>
              <p:cNvGrpSpPr>
                <a:grpSpLocks/>
              </p:cNvGrpSpPr>
              <p:nvPr/>
            </p:nvGrpSpPr>
            <p:grpSpPr bwMode="auto">
              <a:xfrm>
                <a:off x="3120" y="3000"/>
                <a:ext cx="720" cy="53"/>
                <a:chOff x="3360" y="2918"/>
                <a:chExt cx="720" cy="149"/>
              </a:xfrm>
            </p:grpSpPr>
            <p:sp>
              <p:nvSpPr>
                <p:cNvPr id="95343" name="Line 54">
                  <a:extLst>
                    <a:ext uri="{FF2B5EF4-FFF2-40B4-BE49-F238E27FC236}">
                      <a16:creationId xmlns:a16="http://schemas.microsoft.com/office/drawing/2014/main" id="{5D53F957-12FA-8838-75AD-0576C731C318}"/>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44" name="Line 55">
                  <a:extLst>
                    <a:ext uri="{FF2B5EF4-FFF2-40B4-BE49-F238E27FC236}">
                      <a16:creationId xmlns:a16="http://schemas.microsoft.com/office/drawing/2014/main" id="{AF308735-144E-FD14-A97E-55F24BF9CB4E}"/>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45" name="Line 56">
                  <a:extLst>
                    <a:ext uri="{FF2B5EF4-FFF2-40B4-BE49-F238E27FC236}">
                      <a16:creationId xmlns:a16="http://schemas.microsoft.com/office/drawing/2014/main" id="{CF89BE15-C53A-5387-F9B6-AA9C719F6771}"/>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46" name="Line 57">
                  <a:extLst>
                    <a:ext uri="{FF2B5EF4-FFF2-40B4-BE49-F238E27FC236}">
                      <a16:creationId xmlns:a16="http://schemas.microsoft.com/office/drawing/2014/main" id="{7869E935-731F-EBBA-E75B-72EB81F027CF}"/>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5298" name="Group 58">
              <a:extLst>
                <a:ext uri="{FF2B5EF4-FFF2-40B4-BE49-F238E27FC236}">
                  <a16:creationId xmlns:a16="http://schemas.microsoft.com/office/drawing/2014/main" id="{C751913F-8A94-132E-AC6D-0CAEE0E64899}"/>
                </a:ext>
              </a:extLst>
            </p:cNvPr>
            <p:cNvGrpSpPr>
              <a:grpSpLocks/>
            </p:cNvGrpSpPr>
            <p:nvPr/>
          </p:nvGrpSpPr>
          <p:grpSpPr bwMode="auto">
            <a:xfrm>
              <a:off x="4712" y="2886"/>
              <a:ext cx="825" cy="215"/>
              <a:chOff x="3120" y="3000"/>
              <a:chExt cx="720" cy="120"/>
            </a:xfrm>
          </p:grpSpPr>
          <p:grpSp>
            <p:nvGrpSpPr>
              <p:cNvPr id="95331" name="Group 59">
                <a:extLst>
                  <a:ext uri="{FF2B5EF4-FFF2-40B4-BE49-F238E27FC236}">
                    <a16:creationId xmlns:a16="http://schemas.microsoft.com/office/drawing/2014/main" id="{44229876-2CF8-A085-8D52-3E84A167E586}"/>
                  </a:ext>
                </a:extLst>
              </p:cNvPr>
              <p:cNvGrpSpPr>
                <a:grpSpLocks/>
              </p:cNvGrpSpPr>
              <p:nvPr/>
            </p:nvGrpSpPr>
            <p:grpSpPr bwMode="auto">
              <a:xfrm>
                <a:off x="3120" y="3067"/>
                <a:ext cx="720" cy="53"/>
                <a:chOff x="3360" y="2918"/>
                <a:chExt cx="720" cy="149"/>
              </a:xfrm>
            </p:grpSpPr>
            <p:sp>
              <p:nvSpPr>
                <p:cNvPr id="95337" name="Line 60">
                  <a:extLst>
                    <a:ext uri="{FF2B5EF4-FFF2-40B4-BE49-F238E27FC236}">
                      <a16:creationId xmlns:a16="http://schemas.microsoft.com/office/drawing/2014/main" id="{792A98A9-B206-6209-8899-4D1AC0A94A66}"/>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38" name="Line 61">
                  <a:extLst>
                    <a:ext uri="{FF2B5EF4-FFF2-40B4-BE49-F238E27FC236}">
                      <a16:creationId xmlns:a16="http://schemas.microsoft.com/office/drawing/2014/main" id="{8BC79DF0-1B11-3E15-8BC9-46A0F9C4CB44}"/>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39" name="Line 62">
                  <a:extLst>
                    <a:ext uri="{FF2B5EF4-FFF2-40B4-BE49-F238E27FC236}">
                      <a16:creationId xmlns:a16="http://schemas.microsoft.com/office/drawing/2014/main" id="{EC78BC2D-9197-4702-DEA0-87798A540A7A}"/>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40" name="Line 63">
                  <a:extLst>
                    <a:ext uri="{FF2B5EF4-FFF2-40B4-BE49-F238E27FC236}">
                      <a16:creationId xmlns:a16="http://schemas.microsoft.com/office/drawing/2014/main" id="{9823B9A7-A6E1-4D6E-8B35-8A4E271DBD8F}"/>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5332" name="Group 64">
                <a:extLst>
                  <a:ext uri="{FF2B5EF4-FFF2-40B4-BE49-F238E27FC236}">
                    <a16:creationId xmlns:a16="http://schemas.microsoft.com/office/drawing/2014/main" id="{C78C969E-FFC9-4715-47C8-65BBF172CDCA}"/>
                  </a:ext>
                </a:extLst>
              </p:cNvPr>
              <p:cNvGrpSpPr>
                <a:grpSpLocks/>
              </p:cNvGrpSpPr>
              <p:nvPr/>
            </p:nvGrpSpPr>
            <p:grpSpPr bwMode="auto">
              <a:xfrm>
                <a:off x="3120" y="3000"/>
                <a:ext cx="720" cy="53"/>
                <a:chOff x="3360" y="2918"/>
                <a:chExt cx="720" cy="149"/>
              </a:xfrm>
            </p:grpSpPr>
            <p:sp>
              <p:nvSpPr>
                <p:cNvPr id="95333" name="Line 65">
                  <a:extLst>
                    <a:ext uri="{FF2B5EF4-FFF2-40B4-BE49-F238E27FC236}">
                      <a16:creationId xmlns:a16="http://schemas.microsoft.com/office/drawing/2014/main" id="{23B28FF9-700D-96CF-FBDE-5DF59A761048}"/>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34" name="Line 66">
                  <a:extLst>
                    <a:ext uri="{FF2B5EF4-FFF2-40B4-BE49-F238E27FC236}">
                      <a16:creationId xmlns:a16="http://schemas.microsoft.com/office/drawing/2014/main" id="{F8ECF2ED-4996-6CFC-F3BD-8A652D004629}"/>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35" name="Line 67">
                  <a:extLst>
                    <a:ext uri="{FF2B5EF4-FFF2-40B4-BE49-F238E27FC236}">
                      <a16:creationId xmlns:a16="http://schemas.microsoft.com/office/drawing/2014/main" id="{7C1FD79A-C402-C5C2-5BD6-29F6F12E06EC}"/>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36" name="Line 68">
                  <a:extLst>
                    <a:ext uri="{FF2B5EF4-FFF2-40B4-BE49-F238E27FC236}">
                      <a16:creationId xmlns:a16="http://schemas.microsoft.com/office/drawing/2014/main" id="{4A9FDBE9-BD2C-A7EC-4E71-AE4FBDE31C17}"/>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5299" name="Group 69">
              <a:extLst>
                <a:ext uri="{FF2B5EF4-FFF2-40B4-BE49-F238E27FC236}">
                  <a16:creationId xmlns:a16="http://schemas.microsoft.com/office/drawing/2014/main" id="{8840F07C-316D-E0AC-1750-C558D695E0F5}"/>
                </a:ext>
              </a:extLst>
            </p:cNvPr>
            <p:cNvGrpSpPr>
              <a:grpSpLocks/>
            </p:cNvGrpSpPr>
            <p:nvPr/>
          </p:nvGrpSpPr>
          <p:grpSpPr bwMode="auto">
            <a:xfrm>
              <a:off x="4714" y="2413"/>
              <a:ext cx="825" cy="254"/>
              <a:chOff x="3120" y="3000"/>
              <a:chExt cx="720" cy="120"/>
            </a:xfrm>
          </p:grpSpPr>
          <p:grpSp>
            <p:nvGrpSpPr>
              <p:cNvPr id="95321" name="Group 70">
                <a:extLst>
                  <a:ext uri="{FF2B5EF4-FFF2-40B4-BE49-F238E27FC236}">
                    <a16:creationId xmlns:a16="http://schemas.microsoft.com/office/drawing/2014/main" id="{958F847F-B1DC-0793-7D14-81A81314564C}"/>
                  </a:ext>
                </a:extLst>
              </p:cNvPr>
              <p:cNvGrpSpPr>
                <a:grpSpLocks/>
              </p:cNvGrpSpPr>
              <p:nvPr/>
            </p:nvGrpSpPr>
            <p:grpSpPr bwMode="auto">
              <a:xfrm>
                <a:off x="3120" y="3067"/>
                <a:ext cx="720" cy="53"/>
                <a:chOff x="3360" y="2918"/>
                <a:chExt cx="720" cy="149"/>
              </a:xfrm>
            </p:grpSpPr>
            <p:sp>
              <p:nvSpPr>
                <p:cNvPr id="95327" name="Line 71">
                  <a:extLst>
                    <a:ext uri="{FF2B5EF4-FFF2-40B4-BE49-F238E27FC236}">
                      <a16:creationId xmlns:a16="http://schemas.microsoft.com/office/drawing/2014/main" id="{52566BAB-30C7-AA31-C8EA-45B446227077}"/>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28" name="Line 72">
                  <a:extLst>
                    <a:ext uri="{FF2B5EF4-FFF2-40B4-BE49-F238E27FC236}">
                      <a16:creationId xmlns:a16="http://schemas.microsoft.com/office/drawing/2014/main" id="{69DF50A8-94AD-8EAB-928A-6B020C259A6C}"/>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29" name="Line 73">
                  <a:extLst>
                    <a:ext uri="{FF2B5EF4-FFF2-40B4-BE49-F238E27FC236}">
                      <a16:creationId xmlns:a16="http://schemas.microsoft.com/office/drawing/2014/main" id="{91A3C826-794A-D81E-B6A8-88DDB47D13A3}"/>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30" name="Line 74">
                  <a:extLst>
                    <a:ext uri="{FF2B5EF4-FFF2-40B4-BE49-F238E27FC236}">
                      <a16:creationId xmlns:a16="http://schemas.microsoft.com/office/drawing/2014/main" id="{DF9B5D12-A978-25B3-E327-3EB94D640E94}"/>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5322" name="Group 75">
                <a:extLst>
                  <a:ext uri="{FF2B5EF4-FFF2-40B4-BE49-F238E27FC236}">
                    <a16:creationId xmlns:a16="http://schemas.microsoft.com/office/drawing/2014/main" id="{DB4DBB40-8639-F25A-B38A-B644C455E06E}"/>
                  </a:ext>
                </a:extLst>
              </p:cNvPr>
              <p:cNvGrpSpPr>
                <a:grpSpLocks/>
              </p:cNvGrpSpPr>
              <p:nvPr/>
            </p:nvGrpSpPr>
            <p:grpSpPr bwMode="auto">
              <a:xfrm>
                <a:off x="3120" y="3000"/>
                <a:ext cx="720" cy="53"/>
                <a:chOff x="3360" y="2918"/>
                <a:chExt cx="720" cy="149"/>
              </a:xfrm>
            </p:grpSpPr>
            <p:sp>
              <p:nvSpPr>
                <p:cNvPr id="95323" name="Line 76">
                  <a:extLst>
                    <a:ext uri="{FF2B5EF4-FFF2-40B4-BE49-F238E27FC236}">
                      <a16:creationId xmlns:a16="http://schemas.microsoft.com/office/drawing/2014/main" id="{C638E6D1-9430-9B10-E5CE-9FB20B5B75A5}"/>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24" name="Line 77">
                  <a:extLst>
                    <a:ext uri="{FF2B5EF4-FFF2-40B4-BE49-F238E27FC236}">
                      <a16:creationId xmlns:a16="http://schemas.microsoft.com/office/drawing/2014/main" id="{39DDFE05-8012-68EB-C5C6-59F5F254D9D2}"/>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25" name="Line 78">
                  <a:extLst>
                    <a:ext uri="{FF2B5EF4-FFF2-40B4-BE49-F238E27FC236}">
                      <a16:creationId xmlns:a16="http://schemas.microsoft.com/office/drawing/2014/main" id="{7AE5890F-1129-C6E5-7F6C-D079036D847B}"/>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26" name="Line 79">
                  <a:extLst>
                    <a:ext uri="{FF2B5EF4-FFF2-40B4-BE49-F238E27FC236}">
                      <a16:creationId xmlns:a16="http://schemas.microsoft.com/office/drawing/2014/main" id="{A7409824-68F6-F22F-322C-567F091BF6C4}"/>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95300" name="Text Box 80">
              <a:extLst>
                <a:ext uri="{FF2B5EF4-FFF2-40B4-BE49-F238E27FC236}">
                  <a16:creationId xmlns:a16="http://schemas.microsoft.com/office/drawing/2014/main" id="{07F7FFE6-AD8A-938C-25BF-1E2F11C149F0}"/>
                </a:ext>
              </a:extLst>
            </p:cNvPr>
            <p:cNvSpPr txBox="1">
              <a:spLocks noChangeArrowheads="1"/>
            </p:cNvSpPr>
            <p:nvPr/>
          </p:nvSpPr>
          <p:spPr bwMode="auto">
            <a:xfrm>
              <a:off x="5519" y="3357"/>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95301" name="Text Box 81">
              <a:extLst>
                <a:ext uri="{FF2B5EF4-FFF2-40B4-BE49-F238E27FC236}">
                  <a16:creationId xmlns:a16="http://schemas.microsoft.com/office/drawing/2014/main" id="{FCD13152-581D-8E0B-7D39-69CE22A26876}"/>
                </a:ext>
              </a:extLst>
            </p:cNvPr>
            <p:cNvSpPr txBox="1">
              <a:spLocks noChangeArrowheads="1"/>
            </p:cNvSpPr>
            <p:nvPr/>
          </p:nvSpPr>
          <p:spPr bwMode="auto">
            <a:xfrm>
              <a:off x="5519" y="3184"/>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95302" name="Text Box 82">
              <a:extLst>
                <a:ext uri="{FF2B5EF4-FFF2-40B4-BE49-F238E27FC236}">
                  <a16:creationId xmlns:a16="http://schemas.microsoft.com/office/drawing/2014/main" id="{ABFB4BF7-2D10-CD91-F8FC-1FA0994543E8}"/>
                </a:ext>
              </a:extLst>
            </p:cNvPr>
            <p:cNvSpPr txBox="1">
              <a:spLocks noChangeArrowheads="1"/>
            </p:cNvSpPr>
            <p:nvPr/>
          </p:nvSpPr>
          <p:spPr bwMode="auto">
            <a:xfrm>
              <a:off x="5527" y="2886"/>
              <a:ext cx="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95303" name="Text Box 83">
              <a:extLst>
                <a:ext uri="{FF2B5EF4-FFF2-40B4-BE49-F238E27FC236}">
                  <a16:creationId xmlns:a16="http://schemas.microsoft.com/office/drawing/2014/main" id="{C98CC96D-41BF-EEAC-EE84-128F76BCAF85}"/>
                </a:ext>
              </a:extLst>
            </p:cNvPr>
            <p:cNvSpPr txBox="1">
              <a:spLocks noChangeArrowheads="1"/>
            </p:cNvSpPr>
            <p:nvPr/>
          </p:nvSpPr>
          <p:spPr bwMode="auto">
            <a:xfrm>
              <a:off x="5519" y="2441"/>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4</a:t>
              </a:r>
            </a:p>
          </p:txBody>
        </p:sp>
        <p:grpSp>
          <p:nvGrpSpPr>
            <p:cNvPr id="95304" name="Group 84">
              <a:extLst>
                <a:ext uri="{FF2B5EF4-FFF2-40B4-BE49-F238E27FC236}">
                  <a16:creationId xmlns:a16="http://schemas.microsoft.com/office/drawing/2014/main" id="{9B91C57F-1B29-8567-FBAC-35DB75CC13A4}"/>
                </a:ext>
              </a:extLst>
            </p:cNvPr>
            <p:cNvGrpSpPr>
              <a:grpSpLocks/>
            </p:cNvGrpSpPr>
            <p:nvPr/>
          </p:nvGrpSpPr>
          <p:grpSpPr bwMode="auto">
            <a:xfrm>
              <a:off x="4706" y="1741"/>
              <a:ext cx="825" cy="398"/>
              <a:chOff x="3120" y="3000"/>
              <a:chExt cx="720" cy="120"/>
            </a:xfrm>
          </p:grpSpPr>
          <p:grpSp>
            <p:nvGrpSpPr>
              <p:cNvPr id="95311" name="Group 85">
                <a:extLst>
                  <a:ext uri="{FF2B5EF4-FFF2-40B4-BE49-F238E27FC236}">
                    <a16:creationId xmlns:a16="http://schemas.microsoft.com/office/drawing/2014/main" id="{A89A6AF6-8D1A-0DEA-FF42-97FE86D1A4D4}"/>
                  </a:ext>
                </a:extLst>
              </p:cNvPr>
              <p:cNvGrpSpPr>
                <a:grpSpLocks/>
              </p:cNvGrpSpPr>
              <p:nvPr/>
            </p:nvGrpSpPr>
            <p:grpSpPr bwMode="auto">
              <a:xfrm>
                <a:off x="3120" y="3067"/>
                <a:ext cx="720" cy="53"/>
                <a:chOff x="3360" y="2918"/>
                <a:chExt cx="720" cy="149"/>
              </a:xfrm>
            </p:grpSpPr>
            <p:sp>
              <p:nvSpPr>
                <p:cNvPr id="95317" name="Line 86">
                  <a:extLst>
                    <a:ext uri="{FF2B5EF4-FFF2-40B4-BE49-F238E27FC236}">
                      <a16:creationId xmlns:a16="http://schemas.microsoft.com/office/drawing/2014/main" id="{1F3AC1D2-A8A6-3378-EF49-49C647DBA5EE}"/>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18" name="Line 87">
                  <a:extLst>
                    <a:ext uri="{FF2B5EF4-FFF2-40B4-BE49-F238E27FC236}">
                      <a16:creationId xmlns:a16="http://schemas.microsoft.com/office/drawing/2014/main" id="{6281260D-A361-F8F4-2C52-9A7B9560CD97}"/>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19" name="Line 88">
                  <a:extLst>
                    <a:ext uri="{FF2B5EF4-FFF2-40B4-BE49-F238E27FC236}">
                      <a16:creationId xmlns:a16="http://schemas.microsoft.com/office/drawing/2014/main" id="{CDC1A7F2-CD0B-DB21-2453-E13A345BD3E7}"/>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20" name="Line 89">
                  <a:extLst>
                    <a:ext uri="{FF2B5EF4-FFF2-40B4-BE49-F238E27FC236}">
                      <a16:creationId xmlns:a16="http://schemas.microsoft.com/office/drawing/2014/main" id="{6CBDD64E-C57E-A367-CA04-E5F20EF4C558}"/>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5312" name="Group 90">
                <a:extLst>
                  <a:ext uri="{FF2B5EF4-FFF2-40B4-BE49-F238E27FC236}">
                    <a16:creationId xmlns:a16="http://schemas.microsoft.com/office/drawing/2014/main" id="{450C4F1B-A2F7-AFBC-5EF5-27989936234D}"/>
                  </a:ext>
                </a:extLst>
              </p:cNvPr>
              <p:cNvGrpSpPr>
                <a:grpSpLocks/>
              </p:cNvGrpSpPr>
              <p:nvPr/>
            </p:nvGrpSpPr>
            <p:grpSpPr bwMode="auto">
              <a:xfrm>
                <a:off x="3120" y="3000"/>
                <a:ext cx="720" cy="53"/>
                <a:chOff x="3360" y="2918"/>
                <a:chExt cx="720" cy="149"/>
              </a:xfrm>
            </p:grpSpPr>
            <p:sp>
              <p:nvSpPr>
                <p:cNvPr id="95313" name="Line 91">
                  <a:extLst>
                    <a:ext uri="{FF2B5EF4-FFF2-40B4-BE49-F238E27FC236}">
                      <a16:creationId xmlns:a16="http://schemas.microsoft.com/office/drawing/2014/main" id="{ED28362E-BC1F-3162-AB9D-03016CDC22C7}"/>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14" name="Line 92">
                  <a:extLst>
                    <a:ext uri="{FF2B5EF4-FFF2-40B4-BE49-F238E27FC236}">
                      <a16:creationId xmlns:a16="http://schemas.microsoft.com/office/drawing/2014/main" id="{6550434B-5967-C8F6-DF6F-5A8C88E23033}"/>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15" name="Line 93">
                  <a:extLst>
                    <a:ext uri="{FF2B5EF4-FFF2-40B4-BE49-F238E27FC236}">
                      <a16:creationId xmlns:a16="http://schemas.microsoft.com/office/drawing/2014/main" id="{F25B08A7-6AE5-FE8C-5F21-C9F0A4C2F13B}"/>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16" name="Line 94">
                  <a:extLst>
                    <a:ext uri="{FF2B5EF4-FFF2-40B4-BE49-F238E27FC236}">
                      <a16:creationId xmlns:a16="http://schemas.microsoft.com/office/drawing/2014/main" id="{CB6AFCC3-26C8-9F0D-FF98-727B446904C6}"/>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95305" name="Text Box 95">
              <a:extLst>
                <a:ext uri="{FF2B5EF4-FFF2-40B4-BE49-F238E27FC236}">
                  <a16:creationId xmlns:a16="http://schemas.microsoft.com/office/drawing/2014/main" id="{183B4F55-4826-F049-6C4A-D9D0A7F09466}"/>
                </a:ext>
              </a:extLst>
            </p:cNvPr>
            <p:cNvSpPr txBox="1">
              <a:spLocks noChangeArrowheads="1"/>
            </p:cNvSpPr>
            <p:nvPr/>
          </p:nvSpPr>
          <p:spPr bwMode="auto">
            <a:xfrm>
              <a:off x="5535" y="1841"/>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5</a:t>
              </a:r>
            </a:p>
          </p:txBody>
        </p:sp>
        <p:grpSp>
          <p:nvGrpSpPr>
            <p:cNvPr id="95306" name="Group 96">
              <a:extLst>
                <a:ext uri="{FF2B5EF4-FFF2-40B4-BE49-F238E27FC236}">
                  <a16:creationId xmlns:a16="http://schemas.microsoft.com/office/drawing/2014/main" id="{DDC7BDC2-1686-BEB4-EAB1-0632ED598E40}"/>
                </a:ext>
              </a:extLst>
            </p:cNvPr>
            <p:cNvGrpSpPr>
              <a:grpSpLocks/>
            </p:cNvGrpSpPr>
            <p:nvPr/>
          </p:nvGrpSpPr>
          <p:grpSpPr bwMode="auto">
            <a:xfrm>
              <a:off x="4696" y="3477"/>
              <a:ext cx="825" cy="60"/>
              <a:chOff x="3360" y="2918"/>
              <a:chExt cx="720" cy="149"/>
            </a:xfrm>
          </p:grpSpPr>
          <p:sp>
            <p:nvSpPr>
              <p:cNvPr id="95307" name="Line 97">
                <a:extLst>
                  <a:ext uri="{FF2B5EF4-FFF2-40B4-BE49-F238E27FC236}">
                    <a16:creationId xmlns:a16="http://schemas.microsoft.com/office/drawing/2014/main" id="{C59BE807-898B-9758-71FD-1BDCC5BA17CB}"/>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08" name="Line 98">
                <a:extLst>
                  <a:ext uri="{FF2B5EF4-FFF2-40B4-BE49-F238E27FC236}">
                    <a16:creationId xmlns:a16="http://schemas.microsoft.com/office/drawing/2014/main" id="{A019E61A-4E6B-5618-07BA-640663CC7E54}"/>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09" name="Line 99">
                <a:extLst>
                  <a:ext uri="{FF2B5EF4-FFF2-40B4-BE49-F238E27FC236}">
                    <a16:creationId xmlns:a16="http://schemas.microsoft.com/office/drawing/2014/main" id="{A47630E8-D025-CFB4-6E24-8941CF528191}"/>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310" name="Line 100">
                <a:extLst>
                  <a:ext uri="{FF2B5EF4-FFF2-40B4-BE49-F238E27FC236}">
                    <a16:creationId xmlns:a16="http://schemas.microsoft.com/office/drawing/2014/main" id="{72F5AFC0-31E7-B4D8-2B89-4A9546E00626}"/>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5264" name="Group 101">
            <a:extLst>
              <a:ext uri="{FF2B5EF4-FFF2-40B4-BE49-F238E27FC236}">
                <a16:creationId xmlns:a16="http://schemas.microsoft.com/office/drawing/2014/main" id="{494891FE-1E91-253C-625B-97C0FFD206E9}"/>
              </a:ext>
            </a:extLst>
          </p:cNvPr>
          <p:cNvGrpSpPr>
            <a:grpSpLocks/>
          </p:cNvGrpSpPr>
          <p:nvPr/>
        </p:nvGrpSpPr>
        <p:grpSpPr bwMode="auto">
          <a:xfrm>
            <a:off x="2373313" y="4633913"/>
            <a:ext cx="4397375" cy="1373187"/>
            <a:chOff x="1716" y="3056"/>
            <a:chExt cx="2770" cy="865"/>
          </a:xfrm>
        </p:grpSpPr>
        <p:sp>
          <p:nvSpPr>
            <p:cNvPr id="95282" name="Arc 102">
              <a:extLst>
                <a:ext uri="{FF2B5EF4-FFF2-40B4-BE49-F238E27FC236}">
                  <a16:creationId xmlns:a16="http://schemas.microsoft.com/office/drawing/2014/main" id="{C4538444-D8EA-2425-587B-BC2236240C3D}"/>
                </a:ext>
              </a:extLst>
            </p:cNvPr>
            <p:cNvSpPr>
              <a:spLocks/>
            </p:cNvSpPr>
            <p:nvPr/>
          </p:nvSpPr>
          <p:spPr bwMode="auto">
            <a:xfrm rot="7956492">
              <a:off x="2823" y="3102"/>
              <a:ext cx="587" cy="495"/>
            </a:xfrm>
            <a:custGeom>
              <a:avLst/>
              <a:gdLst>
                <a:gd name="T0" fmla="*/ 0 w 21314"/>
                <a:gd name="T1" fmla="*/ 0 h 20411"/>
                <a:gd name="T2" fmla="*/ 0 w 21314"/>
                <a:gd name="T3" fmla="*/ 0 h 20411"/>
                <a:gd name="T4" fmla="*/ 0 w 21314"/>
                <a:gd name="T5" fmla="*/ 0 h 20411"/>
                <a:gd name="T6" fmla="*/ 0 60000 65536"/>
                <a:gd name="T7" fmla="*/ 0 60000 65536"/>
                <a:gd name="T8" fmla="*/ 0 60000 65536"/>
                <a:gd name="T9" fmla="*/ 0 w 21314"/>
                <a:gd name="T10" fmla="*/ 0 h 20411"/>
                <a:gd name="T11" fmla="*/ 21314 w 21314"/>
                <a:gd name="T12" fmla="*/ 20411 h 20411"/>
              </a:gdLst>
              <a:ahLst/>
              <a:cxnLst>
                <a:cxn ang="T6">
                  <a:pos x="T0" y="T1"/>
                </a:cxn>
                <a:cxn ang="T7">
                  <a:pos x="T2" y="T3"/>
                </a:cxn>
                <a:cxn ang="T8">
                  <a:pos x="T4" y="T5"/>
                </a:cxn>
              </a:cxnLst>
              <a:rect l="T9" t="T10" r="T11" b="T12"/>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5283" name="Text Box 103">
              <a:extLst>
                <a:ext uri="{FF2B5EF4-FFF2-40B4-BE49-F238E27FC236}">
                  <a16:creationId xmlns:a16="http://schemas.microsoft.com/office/drawing/2014/main" id="{29953BE8-14F2-EB97-F656-E3997D2316A8}"/>
                </a:ext>
              </a:extLst>
            </p:cNvPr>
            <p:cNvSpPr txBox="1">
              <a:spLocks noChangeArrowheads="1"/>
            </p:cNvSpPr>
            <p:nvPr/>
          </p:nvSpPr>
          <p:spPr bwMode="auto">
            <a:xfrm>
              <a:off x="2990" y="3569"/>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p>
          </p:txBody>
        </p:sp>
        <p:graphicFrame>
          <p:nvGraphicFramePr>
            <p:cNvPr id="95284" name="Object 2">
              <a:extLst>
                <a:ext uri="{FF2B5EF4-FFF2-40B4-BE49-F238E27FC236}">
                  <a16:creationId xmlns:a16="http://schemas.microsoft.com/office/drawing/2014/main" id="{393729C9-FCE0-0C75-9E95-C4B05628C464}"/>
                </a:ext>
              </a:extLst>
            </p:cNvPr>
            <p:cNvGraphicFramePr>
              <a:graphicFrameLocks noChangeAspect="1"/>
            </p:cNvGraphicFramePr>
            <p:nvPr/>
          </p:nvGraphicFramePr>
          <p:xfrm>
            <a:off x="3224" y="3532"/>
            <a:ext cx="212" cy="365"/>
          </p:xfrm>
          <a:graphic>
            <a:graphicData uri="http://schemas.openxmlformats.org/presentationml/2006/ole">
              <mc:AlternateContent xmlns:mc="http://schemas.openxmlformats.org/markup-compatibility/2006">
                <mc:Choice xmlns:v="urn:schemas-microsoft-com:vml" Requires="v">
                  <p:oleObj name="Equation" r:id="rId2" imgW="228501" imgH="393529" progId="Equation.3">
                    <p:embed/>
                  </p:oleObj>
                </mc:Choice>
                <mc:Fallback>
                  <p:oleObj name="Equation" r:id="rId2" imgW="228501" imgH="393529"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 y="3532"/>
                          <a:ext cx="2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85" name="Object 3">
              <a:extLst>
                <a:ext uri="{FF2B5EF4-FFF2-40B4-BE49-F238E27FC236}">
                  <a16:creationId xmlns:a16="http://schemas.microsoft.com/office/drawing/2014/main" id="{625996FA-D0C8-52ED-969E-68928AAD2B84}"/>
                </a:ext>
              </a:extLst>
            </p:cNvPr>
            <p:cNvGraphicFramePr>
              <a:graphicFrameLocks noChangeAspect="1"/>
            </p:cNvGraphicFramePr>
            <p:nvPr/>
          </p:nvGraphicFramePr>
          <p:xfrm>
            <a:off x="3503" y="3532"/>
            <a:ext cx="212" cy="365"/>
          </p:xfrm>
          <a:graphic>
            <a:graphicData uri="http://schemas.openxmlformats.org/presentationml/2006/ole">
              <mc:AlternateContent xmlns:mc="http://schemas.openxmlformats.org/markup-compatibility/2006">
                <mc:Choice xmlns:v="urn:schemas-microsoft-com:vml" Requires="v">
                  <p:oleObj name="Equation" r:id="rId4" imgW="228501" imgH="393529" progId="Equation.3">
                    <p:embed/>
                  </p:oleObj>
                </mc:Choice>
                <mc:Fallback>
                  <p:oleObj name="Equation" r:id="rId4" imgW="228501" imgH="39352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 y="3532"/>
                          <a:ext cx="2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86" name="Object 4">
              <a:extLst>
                <a:ext uri="{FF2B5EF4-FFF2-40B4-BE49-F238E27FC236}">
                  <a16:creationId xmlns:a16="http://schemas.microsoft.com/office/drawing/2014/main" id="{CB7B8FC2-DF5B-9AE6-86A3-14B76F7C7E00}"/>
                </a:ext>
              </a:extLst>
            </p:cNvPr>
            <p:cNvGraphicFramePr>
              <a:graphicFrameLocks noChangeAspect="1"/>
            </p:cNvGraphicFramePr>
            <p:nvPr/>
          </p:nvGraphicFramePr>
          <p:xfrm>
            <a:off x="3807" y="3532"/>
            <a:ext cx="212" cy="365"/>
          </p:xfrm>
          <a:graphic>
            <a:graphicData uri="http://schemas.openxmlformats.org/presentationml/2006/ole">
              <mc:AlternateContent xmlns:mc="http://schemas.openxmlformats.org/markup-compatibility/2006">
                <mc:Choice xmlns:v="urn:schemas-microsoft-com:vml" Requires="v">
                  <p:oleObj name="Equation" r:id="rId6" imgW="228501" imgH="393529" progId="Equation.3">
                    <p:embed/>
                  </p:oleObj>
                </mc:Choice>
                <mc:Fallback>
                  <p:oleObj name="Equation" r:id="rId6" imgW="228501" imgH="393529"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7" y="3532"/>
                          <a:ext cx="2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87" name="Object 5">
              <a:extLst>
                <a:ext uri="{FF2B5EF4-FFF2-40B4-BE49-F238E27FC236}">
                  <a16:creationId xmlns:a16="http://schemas.microsoft.com/office/drawing/2014/main" id="{C661C23E-06C1-8F8F-88D3-639605C0500D}"/>
                </a:ext>
              </a:extLst>
            </p:cNvPr>
            <p:cNvGraphicFramePr>
              <a:graphicFrameLocks noChangeAspect="1"/>
            </p:cNvGraphicFramePr>
            <p:nvPr/>
          </p:nvGraphicFramePr>
          <p:xfrm>
            <a:off x="2610" y="3540"/>
            <a:ext cx="318" cy="365"/>
          </p:xfrm>
          <a:graphic>
            <a:graphicData uri="http://schemas.openxmlformats.org/presentationml/2006/ole">
              <mc:AlternateContent xmlns:mc="http://schemas.openxmlformats.org/markup-compatibility/2006">
                <mc:Choice xmlns:v="urn:schemas-microsoft-com:vml" Requires="v">
                  <p:oleObj name="Equation" r:id="rId8" imgW="342751" imgH="393529" progId="Equation.3">
                    <p:embed/>
                  </p:oleObj>
                </mc:Choice>
                <mc:Fallback>
                  <p:oleObj name="Equation" r:id="rId8" imgW="342751" imgH="393529"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0" y="3540"/>
                          <a:ext cx="3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88" name="Object 6">
              <a:extLst>
                <a:ext uri="{FF2B5EF4-FFF2-40B4-BE49-F238E27FC236}">
                  <a16:creationId xmlns:a16="http://schemas.microsoft.com/office/drawing/2014/main" id="{A2427DA5-F489-D1C4-9070-E4ED3F28FB9A}"/>
                </a:ext>
              </a:extLst>
            </p:cNvPr>
            <p:cNvGraphicFramePr>
              <a:graphicFrameLocks noChangeAspect="1"/>
            </p:cNvGraphicFramePr>
            <p:nvPr/>
          </p:nvGraphicFramePr>
          <p:xfrm>
            <a:off x="2314" y="3540"/>
            <a:ext cx="318" cy="365"/>
          </p:xfrm>
          <a:graphic>
            <a:graphicData uri="http://schemas.openxmlformats.org/presentationml/2006/ole">
              <mc:AlternateContent xmlns:mc="http://schemas.openxmlformats.org/markup-compatibility/2006">
                <mc:Choice xmlns:v="urn:schemas-microsoft-com:vml" Requires="v">
                  <p:oleObj name="Equation" r:id="rId10" imgW="342751" imgH="393529" progId="Equation.3">
                    <p:embed/>
                  </p:oleObj>
                </mc:Choice>
                <mc:Fallback>
                  <p:oleObj name="Equation" r:id="rId10" imgW="342751" imgH="393529"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4" y="3540"/>
                          <a:ext cx="3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89" name="Object 7">
              <a:extLst>
                <a:ext uri="{FF2B5EF4-FFF2-40B4-BE49-F238E27FC236}">
                  <a16:creationId xmlns:a16="http://schemas.microsoft.com/office/drawing/2014/main" id="{11B13340-2C67-C612-0B3F-6E34EA9B7C18}"/>
                </a:ext>
              </a:extLst>
            </p:cNvPr>
            <p:cNvGraphicFramePr>
              <a:graphicFrameLocks noChangeAspect="1"/>
            </p:cNvGraphicFramePr>
            <p:nvPr/>
          </p:nvGraphicFramePr>
          <p:xfrm>
            <a:off x="1996" y="3548"/>
            <a:ext cx="318" cy="365"/>
          </p:xfrm>
          <a:graphic>
            <a:graphicData uri="http://schemas.openxmlformats.org/presentationml/2006/ole">
              <mc:AlternateContent xmlns:mc="http://schemas.openxmlformats.org/markup-compatibility/2006">
                <mc:Choice xmlns:v="urn:schemas-microsoft-com:vml" Requires="v">
                  <p:oleObj name="Equation" r:id="rId12" imgW="342751" imgH="393529" progId="Equation.3">
                    <p:embed/>
                  </p:oleObj>
                </mc:Choice>
                <mc:Fallback>
                  <p:oleObj name="Equation" r:id="rId12" imgW="342751" imgH="393529"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6" y="3548"/>
                          <a:ext cx="3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90" name="Line 110">
              <a:extLst>
                <a:ext uri="{FF2B5EF4-FFF2-40B4-BE49-F238E27FC236}">
                  <a16:creationId xmlns:a16="http://schemas.microsoft.com/office/drawing/2014/main" id="{13FD08EA-B9C9-CEEB-DC60-3A6288150FF7}"/>
                </a:ext>
              </a:extLst>
            </p:cNvPr>
            <p:cNvSpPr>
              <a:spLocks noChangeShapeType="1"/>
            </p:cNvSpPr>
            <p:nvPr/>
          </p:nvSpPr>
          <p:spPr bwMode="auto">
            <a:xfrm flipV="1">
              <a:off x="1828" y="3532"/>
              <a:ext cx="2658" cy="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5291" name="Freeform 111">
              <a:extLst>
                <a:ext uri="{FF2B5EF4-FFF2-40B4-BE49-F238E27FC236}">
                  <a16:creationId xmlns:a16="http://schemas.microsoft.com/office/drawing/2014/main" id="{C1F31216-94BE-E245-1341-1F7DEDE391DF}"/>
                </a:ext>
              </a:extLst>
            </p:cNvPr>
            <p:cNvSpPr>
              <a:spLocks/>
            </p:cNvSpPr>
            <p:nvPr/>
          </p:nvSpPr>
          <p:spPr bwMode="auto">
            <a:xfrm flipH="1">
              <a:off x="3412" y="3243"/>
              <a:ext cx="131" cy="149"/>
            </a:xfrm>
            <a:custGeom>
              <a:avLst/>
              <a:gdLst>
                <a:gd name="T0" fmla="*/ 0 w 96"/>
                <a:gd name="T1" fmla="*/ 0 h 288"/>
                <a:gd name="T2" fmla="*/ 1871740652 w 96"/>
                <a:gd name="T3" fmla="*/ 1 h 288"/>
                <a:gd name="T4" fmla="*/ 0 60000 65536"/>
                <a:gd name="T5" fmla="*/ 0 60000 65536"/>
                <a:gd name="T6" fmla="*/ 0 w 96"/>
                <a:gd name="T7" fmla="*/ 0 h 288"/>
                <a:gd name="T8" fmla="*/ 96 w 96"/>
                <a:gd name="T9" fmla="*/ 288 h 288"/>
              </a:gdLst>
              <a:ahLst/>
              <a:cxnLst>
                <a:cxn ang="T4">
                  <a:pos x="T0" y="T1"/>
                </a:cxn>
                <a:cxn ang="T5">
                  <a:pos x="T2" y="T3"/>
                </a:cxn>
              </a:cxnLst>
              <a:rect l="T6" t="T7" r="T8" b="T9"/>
              <a:pathLst>
                <a:path w="96" h="288">
                  <a:moveTo>
                    <a:pt x="0" y="0"/>
                  </a:moveTo>
                  <a:cubicBezTo>
                    <a:pt x="40" y="120"/>
                    <a:pt x="80" y="240"/>
                    <a:pt x="96" y="288"/>
                  </a:cubicBezTo>
                </a:path>
              </a:pathLst>
            </a:custGeom>
            <a:noFill/>
            <a:ln w="12700" cap="flat" cmpd="sng">
              <a:solidFill>
                <a:srgbClr val="80008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5292" name="Freeform 112">
              <a:extLst>
                <a:ext uri="{FF2B5EF4-FFF2-40B4-BE49-F238E27FC236}">
                  <a16:creationId xmlns:a16="http://schemas.microsoft.com/office/drawing/2014/main" id="{3A4B72B7-60F3-5031-2325-B15DF5D34D4F}"/>
                </a:ext>
              </a:extLst>
            </p:cNvPr>
            <p:cNvSpPr>
              <a:spLocks/>
            </p:cNvSpPr>
            <p:nvPr/>
          </p:nvSpPr>
          <p:spPr bwMode="auto">
            <a:xfrm>
              <a:off x="3379" y="3227"/>
              <a:ext cx="253" cy="14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5293" name="Freeform 113">
              <a:extLst>
                <a:ext uri="{FF2B5EF4-FFF2-40B4-BE49-F238E27FC236}">
                  <a16:creationId xmlns:a16="http://schemas.microsoft.com/office/drawing/2014/main" id="{908438E5-23BD-14C7-676A-5E870A6B6116}"/>
                </a:ext>
              </a:extLst>
            </p:cNvPr>
            <p:cNvSpPr>
              <a:spLocks/>
            </p:cNvSpPr>
            <p:nvPr/>
          </p:nvSpPr>
          <p:spPr bwMode="auto">
            <a:xfrm flipH="1">
              <a:off x="2547" y="3235"/>
              <a:ext cx="253" cy="14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 name="T15" fmla="*/ 0 w 576"/>
                <a:gd name="T16" fmla="*/ 0 h 640"/>
                <a:gd name="T17" fmla="*/ 576 w 576"/>
                <a:gd name="T18" fmla="*/ 640 h 640"/>
              </a:gdLst>
              <a:ahLst/>
              <a:cxnLst>
                <a:cxn ang="T10">
                  <a:pos x="T0" y="T1"/>
                </a:cxn>
                <a:cxn ang="T11">
                  <a:pos x="T2" y="T3"/>
                </a:cxn>
                <a:cxn ang="T12">
                  <a:pos x="T4" y="T5"/>
                </a:cxn>
                <a:cxn ang="T13">
                  <a:pos x="T6" y="T7"/>
                </a:cxn>
                <a:cxn ang="T14">
                  <a:pos x="T8" y="T9"/>
                </a:cxn>
              </a:cxnLst>
              <a:rect l="T15" t="T16" r="T17" b="T18"/>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aphicFrame>
          <p:nvGraphicFramePr>
            <p:cNvPr id="95294" name="Object 8">
              <a:extLst>
                <a:ext uri="{FF2B5EF4-FFF2-40B4-BE49-F238E27FC236}">
                  <a16:creationId xmlns:a16="http://schemas.microsoft.com/office/drawing/2014/main" id="{411524E3-F706-18A5-7E69-4563557C29F4}"/>
                </a:ext>
              </a:extLst>
            </p:cNvPr>
            <p:cNvGraphicFramePr>
              <a:graphicFrameLocks noChangeAspect="1"/>
            </p:cNvGraphicFramePr>
            <p:nvPr/>
          </p:nvGraphicFramePr>
          <p:xfrm>
            <a:off x="4087" y="3524"/>
            <a:ext cx="212" cy="365"/>
          </p:xfrm>
          <a:graphic>
            <a:graphicData uri="http://schemas.openxmlformats.org/presentationml/2006/ole">
              <mc:AlternateContent xmlns:mc="http://schemas.openxmlformats.org/markup-compatibility/2006">
                <mc:Choice xmlns:v="urn:schemas-microsoft-com:vml" Requires="v">
                  <p:oleObj name="Equation" r:id="rId14" imgW="228501" imgH="393529" progId="Equation.3">
                    <p:embed/>
                  </p:oleObj>
                </mc:Choice>
                <mc:Fallback>
                  <p:oleObj name="Equation" r:id="rId14" imgW="228501" imgH="393529"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7" y="3524"/>
                          <a:ext cx="2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95" name="Object 9">
              <a:extLst>
                <a:ext uri="{FF2B5EF4-FFF2-40B4-BE49-F238E27FC236}">
                  <a16:creationId xmlns:a16="http://schemas.microsoft.com/office/drawing/2014/main" id="{6C7999F0-AB06-B99D-32F6-96929E09CA97}"/>
                </a:ext>
              </a:extLst>
            </p:cNvPr>
            <p:cNvGraphicFramePr>
              <a:graphicFrameLocks noChangeAspect="1"/>
            </p:cNvGraphicFramePr>
            <p:nvPr/>
          </p:nvGraphicFramePr>
          <p:xfrm>
            <a:off x="1716" y="3556"/>
            <a:ext cx="318" cy="365"/>
          </p:xfrm>
          <a:graphic>
            <a:graphicData uri="http://schemas.openxmlformats.org/presentationml/2006/ole">
              <mc:AlternateContent xmlns:mc="http://schemas.openxmlformats.org/markup-compatibility/2006">
                <mc:Choice xmlns:v="urn:schemas-microsoft-com:vml" Requires="v">
                  <p:oleObj name="Equation" r:id="rId16" imgW="342751" imgH="393529" progId="Equation.3">
                    <p:embed/>
                  </p:oleObj>
                </mc:Choice>
                <mc:Fallback>
                  <p:oleObj name="Equation" r:id="rId16" imgW="342751" imgH="393529"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16" y="3556"/>
                          <a:ext cx="3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5265" name="Group 116">
            <a:extLst>
              <a:ext uri="{FF2B5EF4-FFF2-40B4-BE49-F238E27FC236}">
                <a16:creationId xmlns:a16="http://schemas.microsoft.com/office/drawing/2014/main" id="{C176DD7D-B4EF-F6A8-37D1-3A4957EAA425}"/>
              </a:ext>
            </a:extLst>
          </p:cNvPr>
          <p:cNvGrpSpPr>
            <a:grpSpLocks/>
          </p:cNvGrpSpPr>
          <p:nvPr/>
        </p:nvGrpSpPr>
        <p:grpSpPr bwMode="auto">
          <a:xfrm>
            <a:off x="6615113" y="3590925"/>
            <a:ext cx="1655762" cy="3106738"/>
            <a:chOff x="4167" y="2152"/>
            <a:chExt cx="1043" cy="1957"/>
          </a:xfrm>
        </p:grpSpPr>
        <p:sp>
          <p:nvSpPr>
            <p:cNvPr id="95277" name="Text Box 117">
              <a:extLst>
                <a:ext uri="{FF2B5EF4-FFF2-40B4-BE49-F238E27FC236}">
                  <a16:creationId xmlns:a16="http://schemas.microsoft.com/office/drawing/2014/main" id="{0C1916E0-72EF-80C8-EBF1-28F243D55A57}"/>
                </a:ext>
              </a:extLst>
            </p:cNvPr>
            <p:cNvSpPr txBox="1">
              <a:spLocks noChangeArrowheads="1"/>
            </p:cNvSpPr>
            <p:nvPr/>
          </p:nvSpPr>
          <p:spPr bwMode="auto">
            <a:xfrm>
              <a:off x="4167" y="3818"/>
              <a:ext cx="10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能隙</a:t>
              </a:r>
              <a:r>
                <a:rPr kumimoji="1" lang="en-US" altLang="zh-CN"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禁带</a:t>
              </a:r>
              <a:r>
                <a:rPr kumimoji="1" lang="en-US" altLang="zh-CN"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5278" name="Line 118">
              <a:extLst>
                <a:ext uri="{FF2B5EF4-FFF2-40B4-BE49-F238E27FC236}">
                  <a16:creationId xmlns:a16="http://schemas.microsoft.com/office/drawing/2014/main" id="{1D2A426B-5AB4-F150-C0B1-4C30AD69CD70}"/>
                </a:ext>
              </a:extLst>
            </p:cNvPr>
            <p:cNvSpPr>
              <a:spLocks noChangeShapeType="1"/>
            </p:cNvSpPr>
            <p:nvPr/>
          </p:nvSpPr>
          <p:spPr bwMode="auto">
            <a:xfrm flipH="1" flipV="1">
              <a:off x="4504" y="3296"/>
              <a:ext cx="304" cy="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79" name="Line 119">
              <a:extLst>
                <a:ext uri="{FF2B5EF4-FFF2-40B4-BE49-F238E27FC236}">
                  <a16:creationId xmlns:a16="http://schemas.microsoft.com/office/drawing/2014/main" id="{83AA0132-6A1D-2314-6A9C-DC6158322401}"/>
                </a:ext>
              </a:extLst>
            </p:cNvPr>
            <p:cNvSpPr>
              <a:spLocks noChangeShapeType="1"/>
            </p:cNvSpPr>
            <p:nvPr/>
          </p:nvSpPr>
          <p:spPr bwMode="auto">
            <a:xfrm flipH="1" flipV="1">
              <a:off x="4504" y="2152"/>
              <a:ext cx="328" cy="1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80" name="Line 120">
              <a:extLst>
                <a:ext uri="{FF2B5EF4-FFF2-40B4-BE49-F238E27FC236}">
                  <a16:creationId xmlns:a16="http://schemas.microsoft.com/office/drawing/2014/main" id="{F38E4056-6058-E844-D9D1-BAC44956744E}"/>
                </a:ext>
              </a:extLst>
            </p:cNvPr>
            <p:cNvSpPr>
              <a:spLocks noChangeShapeType="1"/>
            </p:cNvSpPr>
            <p:nvPr/>
          </p:nvSpPr>
          <p:spPr bwMode="auto">
            <a:xfrm flipH="1" flipV="1">
              <a:off x="4472" y="2664"/>
              <a:ext cx="360" cy="1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81" name="Line 121">
              <a:extLst>
                <a:ext uri="{FF2B5EF4-FFF2-40B4-BE49-F238E27FC236}">
                  <a16:creationId xmlns:a16="http://schemas.microsoft.com/office/drawing/2014/main" id="{B8851971-2B1C-763C-AF94-670C38E7E4BA}"/>
                </a:ext>
              </a:extLst>
            </p:cNvPr>
            <p:cNvSpPr>
              <a:spLocks noChangeShapeType="1"/>
            </p:cNvSpPr>
            <p:nvPr/>
          </p:nvSpPr>
          <p:spPr bwMode="auto">
            <a:xfrm flipH="1" flipV="1">
              <a:off x="4416" y="3048"/>
              <a:ext cx="408" cy="7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95266" name="Group 122">
            <a:extLst>
              <a:ext uri="{FF2B5EF4-FFF2-40B4-BE49-F238E27FC236}">
                <a16:creationId xmlns:a16="http://schemas.microsoft.com/office/drawing/2014/main" id="{915B9869-C06C-948E-D5AF-68F8596E3BE5}"/>
              </a:ext>
            </a:extLst>
          </p:cNvPr>
          <p:cNvGrpSpPr>
            <a:grpSpLocks/>
          </p:cNvGrpSpPr>
          <p:nvPr/>
        </p:nvGrpSpPr>
        <p:grpSpPr bwMode="auto">
          <a:xfrm>
            <a:off x="6996113" y="1916113"/>
            <a:ext cx="1123950" cy="3413125"/>
            <a:chOff x="4628" y="1234"/>
            <a:chExt cx="708" cy="2150"/>
          </a:xfrm>
        </p:grpSpPr>
        <p:sp>
          <p:nvSpPr>
            <p:cNvPr id="95271" name="Text Box 123">
              <a:extLst>
                <a:ext uri="{FF2B5EF4-FFF2-40B4-BE49-F238E27FC236}">
                  <a16:creationId xmlns:a16="http://schemas.microsoft.com/office/drawing/2014/main" id="{4A7198D9-5E72-45D4-4D38-0DC935AA68E8}"/>
                </a:ext>
              </a:extLst>
            </p:cNvPr>
            <p:cNvSpPr txBox="1">
              <a:spLocks noChangeArrowheads="1"/>
            </p:cNvSpPr>
            <p:nvPr/>
          </p:nvSpPr>
          <p:spPr bwMode="auto">
            <a:xfrm>
              <a:off x="4628" y="1234"/>
              <a:ext cx="6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能带    </a:t>
              </a:r>
            </a:p>
          </p:txBody>
        </p:sp>
        <p:sp>
          <p:nvSpPr>
            <p:cNvPr id="95272" name="Line 124">
              <a:extLst>
                <a:ext uri="{FF2B5EF4-FFF2-40B4-BE49-F238E27FC236}">
                  <a16:creationId xmlns:a16="http://schemas.microsoft.com/office/drawing/2014/main" id="{A22F2D30-041E-1D72-0092-F85F5E5F9AF2}"/>
                </a:ext>
              </a:extLst>
            </p:cNvPr>
            <p:cNvSpPr>
              <a:spLocks noChangeShapeType="1"/>
            </p:cNvSpPr>
            <p:nvPr/>
          </p:nvSpPr>
          <p:spPr bwMode="auto">
            <a:xfrm flipH="1">
              <a:off x="4864" y="1512"/>
              <a:ext cx="136" cy="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73" name="Line 125">
              <a:extLst>
                <a:ext uri="{FF2B5EF4-FFF2-40B4-BE49-F238E27FC236}">
                  <a16:creationId xmlns:a16="http://schemas.microsoft.com/office/drawing/2014/main" id="{491CC7B3-0285-4D99-946F-545B3A23144E}"/>
                </a:ext>
              </a:extLst>
            </p:cNvPr>
            <p:cNvSpPr>
              <a:spLocks noChangeShapeType="1"/>
            </p:cNvSpPr>
            <p:nvPr/>
          </p:nvSpPr>
          <p:spPr bwMode="auto">
            <a:xfrm flipH="1">
              <a:off x="4856" y="1520"/>
              <a:ext cx="136" cy="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74" name="Line 126">
              <a:extLst>
                <a:ext uri="{FF2B5EF4-FFF2-40B4-BE49-F238E27FC236}">
                  <a16:creationId xmlns:a16="http://schemas.microsoft.com/office/drawing/2014/main" id="{6E09490A-0B1B-04F8-24A5-2267094C2E47}"/>
                </a:ext>
              </a:extLst>
            </p:cNvPr>
            <p:cNvSpPr>
              <a:spLocks noChangeShapeType="1"/>
            </p:cNvSpPr>
            <p:nvPr/>
          </p:nvSpPr>
          <p:spPr bwMode="auto">
            <a:xfrm>
              <a:off x="5000" y="1520"/>
              <a:ext cx="24"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75" name="Line 127">
              <a:extLst>
                <a:ext uri="{FF2B5EF4-FFF2-40B4-BE49-F238E27FC236}">
                  <a16:creationId xmlns:a16="http://schemas.microsoft.com/office/drawing/2014/main" id="{9A0F68F1-917B-31C3-763A-9C38C23047C8}"/>
                </a:ext>
              </a:extLst>
            </p:cNvPr>
            <p:cNvSpPr>
              <a:spLocks noChangeShapeType="1"/>
            </p:cNvSpPr>
            <p:nvPr/>
          </p:nvSpPr>
          <p:spPr bwMode="auto">
            <a:xfrm>
              <a:off x="4992" y="1520"/>
              <a:ext cx="168" cy="1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5276" name="Line 128">
              <a:extLst>
                <a:ext uri="{FF2B5EF4-FFF2-40B4-BE49-F238E27FC236}">
                  <a16:creationId xmlns:a16="http://schemas.microsoft.com/office/drawing/2014/main" id="{0FA00A96-7E2B-082E-0334-E58388839E45}"/>
                </a:ext>
              </a:extLst>
            </p:cNvPr>
            <p:cNvSpPr>
              <a:spLocks noChangeShapeType="1"/>
            </p:cNvSpPr>
            <p:nvPr/>
          </p:nvSpPr>
          <p:spPr bwMode="auto">
            <a:xfrm>
              <a:off x="5000" y="1512"/>
              <a:ext cx="336"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95267" name="Rectangle 135">
            <a:extLst>
              <a:ext uri="{FF2B5EF4-FFF2-40B4-BE49-F238E27FC236}">
                <a16:creationId xmlns:a16="http://schemas.microsoft.com/office/drawing/2014/main" id="{02077C9C-8FD8-6001-4704-9B8ACF4378A9}"/>
              </a:ext>
            </a:extLst>
          </p:cNvPr>
          <p:cNvSpPr>
            <a:spLocks noChangeArrowheads="1"/>
          </p:cNvSpPr>
          <p:nvPr/>
        </p:nvSpPr>
        <p:spPr bwMode="auto">
          <a:xfrm>
            <a:off x="2678113" y="196850"/>
            <a:ext cx="3787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布里渊区与能带</a:t>
            </a:r>
          </a:p>
        </p:txBody>
      </p:sp>
      <p:sp>
        <p:nvSpPr>
          <p:cNvPr id="95268" name="Text Box 136">
            <a:extLst>
              <a:ext uri="{FF2B5EF4-FFF2-40B4-BE49-F238E27FC236}">
                <a16:creationId xmlns:a16="http://schemas.microsoft.com/office/drawing/2014/main" id="{A5E0FD84-D4E7-A1BF-1B42-85FA35299411}"/>
              </a:ext>
            </a:extLst>
          </p:cNvPr>
          <p:cNvSpPr txBox="1">
            <a:spLocks noChangeArrowheads="1"/>
          </p:cNvSpPr>
          <p:nvPr/>
        </p:nvSpPr>
        <p:spPr bwMode="auto">
          <a:xfrm>
            <a:off x="2017713" y="955675"/>
            <a:ext cx="51085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每个</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布里渊区内部的能级是准连续</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a:t>
            </a: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布里渊区</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边界能级发生突变</a:t>
            </a:r>
          </a:p>
        </p:txBody>
      </p:sp>
      <p:sp>
        <p:nvSpPr>
          <p:cNvPr id="1166473" name="Text Box 137">
            <a:extLst>
              <a:ext uri="{FF2B5EF4-FFF2-40B4-BE49-F238E27FC236}">
                <a16:creationId xmlns:a16="http://schemas.microsoft.com/office/drawing/2014/main" id="{5B1B9772-779A-CB0B-DC9E-0A67D7AFDE9D}"/>
              </a:ext>
            </a:extLst>
          </p:cNvPr>
          <p:cNvSpPr txBox="1">
            <a:spLocks noChangeArrowheads="1"/>
          </p:cNvSpPr>
          <p:nvPr/>
        </p:nvSpPr>
        <p:spPr bwMode="auto">
          <a:xfrm>
            <a:off x="1144588" y="5999163"/>
            <a:ext cx="5486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属于一个布里渊区的能级构成一个能带 </a:t>
            </a:r>
          </a:p>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不同的布里渊区的能级对应不同的能带</a:t>
            </a:r>
          </a:p>
        </p:txBody>
      </p:sp>
      <p:sp>
        <p:nvSpPr>
          <p:cNvPr id="95270" name="灯片编号占位符 3">
            <a:extLst>
              <a:ext uri="{FF2B5EF4-FFF2-40B4-BE49-F238E27FC236}">
                <a16:creationId xmlns:a16="http://schemas.microsoft.com/office/drawing/2014/main" id="{0153F0C4-4D17-3694-C41F-AB7AFDED85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67B0D5C-1799-454D-894D-B5C3C92B5304}"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66473"/>
                                        </p:tgtEl>
                                        <p:attrNameLst>
                                          <p:attrName>style.visibility</p:attrName>
                                        </p:attrNameLst>
                                      </p:cBhvr>
                                      <p:to>
                                        <p:strVal val="visible"/>
                                      </p:to>
                                    </p:set>
                                    <p:animEffect transition="in" filter="dissolve">
                                      <p:cBhvr>
                                        <p:cTn id="7" dur="500"/>
                                        <p:tgtEl>
                                          <p:spTgt spid="1166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47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5980AC8E-BDB3-38FE-66B1-1B02B9CE9C58}"/>
              </a:ext>
            </a:extLst>
          </p:cNvPr>
          <p:cNvSpPr>
            <a:spLocks noChangeArrowheads="1"/>
          </p:cNvSpPr>
          <p:nvPr/>
        </p:nvSpPr>
        <p:spPr bwMode="auto">
          <a:xfrm>
            <a:off x="401638" y="188913"/>
            <a:ext cx="8391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简约布里渊区图景（黄色区域所示）</a:t>
            </a:r>
          </a:p>
        </p:txBody>
      </p:sp>
      <p:grpSp>
        <p:nvGrpSpPr>
          <p:cNvPr id="96259" name="Group 3">
            <a:extLst>
              <a:ext uri="{FF2B5EF4-FFF2-40B4-BE49-F238E27FC236}">
                <a16:creationId xmlns:a16="http://schemas.microsoft.com/office/drawing/2014/main" id="{14A77F98-077F-95AD-465F-B018094F2619}"/>
              </a:ext>
            </a:extLst>
          </p:cNvPr>
          <p:cNvGrpSpPr>
            <a:grpSpLocks/>
          </p:cNvGrpSpPr>
          <p:nvPr/>
        </p:nvGrpSpPr>
        <p:grpSpPr bwMode="auto">
          <a:xfrm>
            <a:off x="360363" y="1912938"/>
            <a:ext cx="3022600" cy="3001962"/>
            <a:chOff x="192" y="1173"/>
            <a:chExt cx="1904" cy="1891"/>
          </a:xfrm>
        </p:grpSpPr>
        <p:grpSp>
          <p:nvGrpSpPr>
            <p:cNvPr id="96407" name="Group 4">
              <a:extLst>
                <a:ext uri="{FF2B5EF4-FFF2-40B4-BE49-F238E27FC236}">
                  <a16:creationId xmlns:a16="http://schemas.microsoft.com/office/drawing/2014/main" id="{5F65FE02-E844-6850-81E1-A4BCDFEBDB80}"/>
                </a:ext>
              </a:extLst>
            </p:cNvPr>
            <p:cNvGrpSpPr>
              <a:grpSpLocks/>
            </p:cNvGrpSpPr>
            <p:nvPr/>
          </p:nvGrpSpPr>
          <p:grpSpPr bwMode="auto">
            <a:xfrm>
              <a:off x="192" y="1173"/>
              <a:ext cx="1352" cy="1891"/>
              <a:chOff x="176" y="2069"/>
              <a:chExt cx="1352" cy="1891"/>
            </a:xfrm>
          </p:grpSpPr>
          <p:sp>
            <p:nvSpPr>
              <p:cNvPr id="96409" name="Rectangle 5">
                <a:extLst>
                  <a:ext uri="{FF2B5EF4-FFF2-40B4-BE49-F238E27FC236}">
                    <a16:creationId xmlns:a16="http://schemas.microsoft.com/office/drawing/2014/main" id="{FE45AE55-F631-892F-0AD0-8623F4759791}"/>
                  </a:ext>
                </a:extLst>
              </p:cNvPr>
              <p:cNvSpPr>
                <a:spLocks noChangeArrowheads="1"/>
              </p:cNvSpPr>
              <p:nvPr/>
            </p:nvSpPr>
            <p:spPr bwMode="auto">
              <a:xfrm>
                <a:off x="176" y="2320"/>
                <a:ext cx="1352" cy="1336"/>
              </a:xfrm>
              <a:prstGeom prst="rect">
                <a:avLst/>
              </a:prstGeom>
              <a:gradFill rotWithShape="0">
                <a:gsLst>
                  <a:gs pos="0">
                    <a:srgbClr val="FFCCFF"/>
                  </a:gs>
                  <a:gs pos="50000">
                    <a:srgbClr val="FFFF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96410" name="Object 6">
                <a:extLst>
                  <a:ext uri="{FF2B5EF4-FFF2-40B4-BE49-F238E27FC236}">
                    <a16:creationId xmlns:a16="http://schemas.microsoft.com/office/drawing/2014/main" id="{2E2ECF49-5005-510F-6FAF-1413097BC611}"/>
                  </a:ext>
                </a:extLst>
              </p:cNvPr>
              <p:cNvGraphicFramePr>
                <a:graphicFrameLocks noChangeAspect="1"/>
              </p:cNvGraphicFramePr>
              <p:nvPr/>
            </p:nvGraphicFramePr>
            <p:xfrm>
              <a:off x="181" y="2384"/>
              <a:ext cx="1017" cy="634"/>
            </p:xfrm>
            <a:graphic>
              <a:graphicData uri="http://schemas.openxmlformats.org/presentationml/2006/ole">
                <mc:AlternateContent xmlns:mc="http://schemas.openxmlformats.org/markup-compatibility/2006">
                  <mc:Choice xmlns:v="urn:schemas-microsoft-com:vml" Requires="v">
                    <p:oleObj name="Equation" r:id="rId2" imgW="672808" imgH="418918" progId="Equation.DSMT4">
                      <p:embed/>
                    </p:oleObj>
                  </mc:Choice>
                  <mc:Fallback>
                    <p:oleObj name="Equation" r:id="rId2" imgW="672808" imgH="418918"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 y="2384"/>
                            <a:ext cx="101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411" name="Text Box 8">
                <a:extLst>
                  <a:ext uri="{FF2B5EF4-FFF2-40B4-BE49-F238E27FC236}">
                    <a16:creationId xmlns:a16="http://schemas.microsoft.com/office/drawing/2014/main" id="{D907F7E9-2C2C-BA9C-F8A6-A32917C65551}"/>
                  </a:ext>
                </a:extLst>
              </p:cNvPr>
              <p:cNvSpPr txBox="1">
                <a:spLocks noChangeArrowheads="1"/>
              </p:cNvSpPr>
              <p:nvPr/>
            </p:nvSpPr>
            <p:spPr bwMode="auto">
              <a:xfrm>
                <a:off x="378" y="367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412" name="Rectangle 9">
                <a:extLst>
                  <a:ext uri="{FF2B5EF4-FFF2-40B4-BE49-F238E27FC236}">
                    <a16:creationId xmlns:a16="http://schemas.microsoft.com/office/drawing/2014/main" id="{0CFFE502-996B-F1AE-3953-171C4D0D74BE}"/>
                  </a:ext>
                </a:extLst>
              </p:cNvPr>
              <p:cNvSpPr>
                <a:spLocks noChangeArrowheads="1"/>
              </p:cNvSpPr>
              <p:nvPr/>
            </p:nvSpPr>
            <p:spPr bwMode="auto">
              <a:xfrm>
                <a:off x="249" y="2069"/>
                <a:ext cx="12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零次近似解  </a:t>
                </a:r>
              </a:p>
            </p:txBody>
          </p:sp>
          <p:graphicFrame>
            <p:nvGraphicFramePr>
              <p:cNvPr id="96413" name="Object 10">
                <a:extLst>
                  <a:ext uri="{FF2B5EF4-FFF2-40B4-BE49-F238E27FC236}">
                    <a16:creationId xmlns:a16="http://schemas.microsoft.com/office/drawing/2014/main" id="{D628F649-6DFE-AD9E-A5BD-B25436882726}"/>
                  </a:ext>
                </a:extLst>
              </p:cNvPr>
              <p:cNvGraphicFramePr>
                <a:graphicFrameLocks noChangeAspect="1"/>
              </p:cNvGraphicFramePr>
              <p:nvPr>
                <p:extLst>
                  <p:ext uri="{D42A27DB-BD31-4B8C-83A1-F6EECF244321}">
                    <p14:modId xmlns:p14="http://schemas.microsoft.com/office/powerpoint/2010/main" val="1947844907"/>
                  </p:ext>
                </p:extLst>
              </p:nvPr>
            </p:nvGraphicFramePr>
            <p:xfrm>
              <a:off x="207" y="3064"/>
              <a:ext cx="1269" cy="539"/>
            </p:xfrm>
            <a:graphic>
              <a:graphicData uri="http://schemas.openxmlformats.org/presentationml/2006/ole">
                <mc:AlternateContent xmlns:mc="http://schemas.openxmlformats.org/markup-compatibility/2006">
                  <mc:Choice xmlns:v="urn:schemas-microsoft-com:vml" Requires="v">
                    <p:oleObj name="Equation" r:id="rId4" imgW="927000" imgH="393480" progId="Equation.DSMT4">
                      <p:embed/>
                    </p:oleObj>
                  </mc:Choice>
                  <mc:Fallback>
                    <p:oleObj name="Equation" r:id="rId4" imgW="927000" imgH="393480" progId="Equation.DSMT4">
                      <p:embed/>
                      <p:pic>
                        <p:nvPicPr>
                          <p:cNvPr id="0" name="Object 10"/>
                          <p:cNvPicPr>
                            <a:picLocks noChangeAspect="1" noChangeArrowheads="1"/>
                          </p:cNvPicPr>
                          <p:nvPr/>
                        </p:nvPicPr>
                        <p:blipFill>
                          <a:blip r:embed="rId5"/>
                          <a:srcRect/>
                          <a:stretch>
                            <a:fillRect/>
                          </a:stretch>
                        </p:blipFill>
                        <p:spPr bwMode="auto">
                          <a:xfrm>
                            <a:off x="207" y="3064"/>
                            <a:ext cx="126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6408" name="Line 11">
              <a:extLst>
                <a:ext uri="{FF2B5EF4-FFF2-40B4-BE49-F238E27FC236}">
                  <a16:creationId xmlns:a16="http://schemas.microsoft.com/office/drawing/2014/main" id="{E46EF384-70BF-F5CA-404D-EE6E97736E34}"/>
                </a:ext>
              </a:extLst>
            </p:cNvPr>
            <p:cNvSpPr>
              <a:spLocks noChangeShapeType="1"/>
            </p:cNvSpPr>
            <p:nvPr/>
          </p:nvSpPr>
          <p:spPr bwMode="auto">
            <a:xfrm flipH="1" flipV="1">
              <a:off x="1512" y="2208"/>
              <a:ext cx="584" cy="2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96260" name="Group 12">
            <a:extLst>
              <a:ext uri="{FF2B5EF4-FFF2-40B4-BE49-F238E27FC236}">
                <a16:creationId xmlns:a16="http://schemas.microsoft.com/office/drawing/2014/main" id="{47636A23-BFBE-2A63-0435-0BE4728FBE65}"/>
              </a:ext>
            </a:extLst>
          </p:cNvPr>
          <p:cNvGrpSpPr>
            <a:grpSpLocks/>
          </p:cNvGrpSpPr>
          <p:nvPr/>
        </p:nvGrpSpPr>
        <p:grpSpPr bwMode="auto">
          <a:xfrm>
            <a:off x="539750" y="3352800"/>
            <a:ext cx="3905250" cy="2039938"/>
            <a:chOff x="340" y="2294"/>
            <a:chExt cx="2460" cy="1285"/>
          </a:xfrm>
        </p:grpSpPr>
        <p:sp>
          <p:nvSpPr>
            <p:cNvPr id="96405" name="Text Box 13">
              <a:extLst>
                <a:ext uri="{FF2B5EF4-FFF2-40B4-BE49-F238E27FC236}">
                  <a16:creationId xmlns:a16="http://schemas.microsoft.com/office/drawing/2014/main" id="{513504D6-EC27-11EF-8161-205C6CB42F20}"/>
                </a:ext>
              </a:extLst>
            </p:cNvPr>
            <p:cNvSpPr txBox="1">
              <a:spLocks noChangeArrowheads="1"/>
            </p:cNvSpPr>
            <p:nvPr/>
          </p:nvSpPr>
          <p:spPr bwMode="auto">
            <a:xfrm>
              <a:off x="340" y="3249"/>
              <a:ext cx="1473" cy="33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第一布里渊区</a:t>
              </a:r>
            </a:p>
          </p:txBody>
        </p:sp>
        <p:sp>
          <p:nvSpPr>
            <p:cNvPr id="96406" name="Line 14">
              <a:extLst>
                <a:ext uri="{FF2B5EF4-FFF2-40B4-BE49-F238E27FC236}">
                  <a16:creationId xmlns:a16="http://schemas.microsoft.com/office/drawing/2014/main" id="{06A67EDC-E8E2-70C8-400D-D8BD65ABBD8E}"/>
                </a:ext>
              </a:extLst>
            </p:cNvPr>
            <p:cNvSpPr>
              <a:spLocks noChangeShapeType="1"/>
            </p:cNvSpPr>
            <p:nvPr/>
          </p:nvSpPr>
          <p:spPr bwMode="auto">
            <a:xfrm flipV="1">
              <a:off x="1640" y="2294"/>
              <a:ext cx="1160" cy="9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96261" name="Rectangle 15">
            <a:extLst>
              <a:ext uri="{FF2B5EF4-FFF2-40B4-BE49-F238E27FC236}">
                <a16:creationId xmlns:a16="http://schemas.microsoft.com/office/drawing/2014/main" id="{355D6E2F-C120-9562-22B5-5DEDBB8F4F18}"/>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96262" name="Rectangle 16">
            <a:extLst>
              <a:ext uri="{FF2B5EF4-FFF2-40B4-BE49-F238E27FC236}">
                <a16:creationId xmlns:a16="http://schemas.microsoft.com/office/drawing/2014/main" id="{0A868775-EFB4-1FD4-25EB-FD501414B9D3}"/>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96263" name="Rectangle 17">
            <a:extLst>
              <a:ext uri="{FF2B5EF4-FFF2-40B4-BE49-F238E27FC236}">
                <a16:creationId xmlns:a16="http://schemas.microsoft.com/office/drawing/2014/main" id="{BBBE08E6-9D20-CCBC-DB01-EF4E33216905}"/>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grpSp>
        <p:nvGrpSpPr>
          <p:cNvPr id="96264" name="Group 18">
            <a:extLst>
              <a:ext uri="{FF2B5EF4-FFF2-40B4-BE49-F238E27FC236}">
                <a16:creationId xmlns:a16="http://schemas.microsoft.com/office/drawing/2014/main" id="{5FE00F23-FD7F-D8CE-70CF-5899FDAE4A4A}"/>
              </a:ext>
            </a:extLst>
          </p:cNvPr>
          <p:cNvGrpSpPr>
            <a:grpSpLocks/>
          </p:cNvGrpSpPr>
          <p:nvPr/>
        </p:nvGrpSpPr>
        <p:grpSpPr bwMode="auto">
          <a:xfrm>
            <a:off x="2724150" y="1628775"/>
            <a:ext cx="6419850" cy="4854575"/>
            <a:chOff x="1716" y="1162"/>
            <a:chExt cx="4044" cy="3058"/>
          </a:xfrm>
        </p:grpSpPr>
        <p:sp>
          <p:nvSpPr>
            <p:cNvPr id="96267" name="Rectangle 19">
              <a:extLst>
                <a:ext uri="{FF2B5EF4-FFF2-40B4-BE49-F238E27FC236}">
                  <a16:creationId xmlns:a16="http://schemas.microsoft.com/office/drawing/2014/main" id="{2A6F5F38-DA6F-8644-E6CA-87320222B7D4}"/>
                </a:ext>
              </a:extLst>
            </p:cNvPr>
            <p:cNvSpPr>
              <a:spLocks noChangeArrowheads="1"/>
            </p:cNvSpPr>
            <p:nvPr/>
          </p:nvSpPr>
          <p:spPr bwMode="auto">
            <a:xfrm>
              <a:off x="2804" y="1490"/>
              <a:ext cx="552" cy="207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6268" name="Rectangle 20">
              <a:extLst>
                <a:ext uri="{FF2B5EF4-FFF2-40B4-BE49-F238E27FC236}">
                  <a16:creationId xmlns:a16="http://schemas.microsoft.com/office/drawing/2014/main" id="{0A64E4AE-81DF-2DEB-C9D0-5A2427C8BAB3}"/>
                </a:ext>
              </a:extLst>
            </p:cNvPr>
            <p:cNvSpPr>
              <a:spLocks noChangeArrowheads="1"/>
            </p:cNvSpPr>
            <p:nvPr/>
          </p:nvSpPr>
          <p:spPr bwMode="auto">
            <a:xfrm>
              <a:off x="3922" y="2730"/>
              <a:ext cx="718" cy="16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6269" name="Line 21">
              <a:extLst>
                <a:ext uri="{FF2B5EF4-FFF2-40B4-BE49-F238E27FC236}">
                  <a16:creationId xmlns:a16="http://schemas.microsoft.com/office/drawing/2014/main" id="{75B1686C-1B96-3C4F-4061-06ED92F38056}"/>
                </a:ext>
              </a:extLst>
            </p:cNvPr>
            <p:cNvSpPr>
              <a:spLocks noChangeShapeType="1"/>
            </p:cNvSpPr>
            <p:nvPr/>
          </p:nvSpPr>
          <p:spPr bwMode="auto">
            <a:xfrm>
              <a:off x="3093" y="1315"/>
              <a:ext cx="0" cy="22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96270" name="Arc 22">
              <a:extLst>
                <a:ext uri="{FF2B5EF4-FFF2-40B4-BE49-F238E27FC236}">
                  <a16:creationId xmlns:a16="http://schemas.microsoft.com/office/drawing/2014/main" id="{BAE16D5A-11B0-759D-F7F9-088D97323996}"/>
                </a:ext>
              </a:extLst>
            </p:cNvPr>
            <p:cNvSpPr>
              <a:spLocks/>
            </p:cNvSpPr>
            <p:nvPr/>
          </p:nvSpPr>
          <p:spPr bwMode="auto">
            <a:xfrm rot="7956492">
              <a:off x="2823" y="3133"/>
              <a:ext cx="587" cy="495"/>
            </a:xfrm>
            <a:custGeom>
              <a:avLst/>
              <a:gdLst>
                <a:gd name="T0" fmla="*/ 0 w 21314"/>
                <a:gd name="T1" fmla="*/ 0 h 20411"/>
                <a:gd name="T2" fmla="*/ 0 w 21314"/>
                <a:gd name="T3" fmla="*/ 0 h 20411"/>
                <a:gd name="T4" fmla="*/ 0 w 21314"/>
                <a:gd name="T5" fmla="*/ 0 h 20411"/>
                <a:gd name="T6" fmla="*/ 0 60000 65536"/>
                <a:gd name="T7" fmla="*/ 0 60000 65536"/>
                <a:gd name="T8" fmla="*/ 0 60000 65536"/>
              </a:gdLst>
              <a:ahLst/>
              <a:cxnLst>
                <a:cxn ang="T6">
                  <a:pos x="T0" y="T1"/>
                </a:cxn>
                <a:cxn ang="T7">
                  <a:pos x="T2" y="T3"/>
                </a:cxn>
                <a:cxn ang="T8">
                  <a:pos x="T4" y="T5"/>
                </a:cxn>
              </a:cxnLst>
              <a:rect l="0" t="0" r="r" b="b"/>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nvGrpSpPr>
            <p:cNvPr id="96271" name="Group 23">
              <a:extLst>
                <a:ext uri="{FF2B5EF4-FFF2-40B4-BE49-F238E27FC236}">
                  <a16:creationId xmlns:a16="http://schemas.microsoft.com/office/drawing/2014/main" id="{072372FD-F709-4A65-8704-61FB246BFED6}"/>
                </a:ext>
              </a:extLst>
            </p:cNvPr>
            <p:cNvGrpSpPr>
              <a:grpSpLocks/>
            </p:cNvGrpSpPr>
            <p:nvPr/>
          </p:nvGrpSpPr>
          <p:grpSpPr bwMode="auto">
            <a:xfrm>
              <a:off x="4704" y="3492"/>
              <a:ext cx="825" cy="60"/>
              <a:chOff x="3360" y="2918"/>
              <a:chExt cx="720" cy="149"/>
            </a:xfrm>
          </p:grpSpPr>
          <p:sp>
            <p:nvSpPr>
              <p:cNvPr id="96401" name="Line 24">
                <a:extLst>
                  <a:ext uri="{FF2B5EF4-FFF2-40B4-BE49-F238E27FC236}">
                    <a16:creationId xmlns:a16="http://schemas.microsoft.com/office/drawing/2014/main" id="{69D827CD-1F02-7FA2-BF9A-53BC90BE9696}"/>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402" name="Line 25">
                <a:extLst>
                  <a:ext uri="{FF2B5EF4-FFF2-40B4-BE49-F238E27FC236}">
                    <a16:creationId xmlns:a16="http://schemas.microsoft.com/office/drawing/2014/main" id="{9596EB31-C1E3-DBCA-A6BD-ECF687509FC4}"/>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403" name="Line 26">
                <a:extLst>
                  <a:ext uri="{FF2B5EF4-FFF2-40B4-BE49-F238E27FC236}">
                    <a16:creationId xmlns:a16="http://schemas.microsoft.com/office/drawing/2014/main" id="{76DBB19B-B029-2FB4-E551-C109869E8D10}"/>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404" name="Line 27">
                <a:extLst>
                  <a:ext uri="{FF2B5EF4-FFF2-40B4-BE49-F238E27FC236}">
                    <a16:creationId xmlns:a16="http://schemas.microsoft.com/office/drawing/2014/main" id="{4D5915EC-1AFA-0085-E7B9-EBB9BD5DE0AA}"/>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6272" name="Group 28">
              <a:extLst>
                <a:ext uri="{FF2B5EF4-FFF2-40B4-BE49-F238E27FC236}">
                  <a16:creationId xmlns:a16="http://schemas.microsoft.com/office/drawing/2014/main" id="{7AF668D9-739E-E4DE-656A-79A77817D360}"/>
                </a:ext>
              </a:extLst>
            </p:cNvPr>
            <p:cNvGrpSpPr>
              <a:grpSpLocks/>
            </p:cNvGrpSpPr>
            <p:nvPr/>
          </p:nvGrpSpPr>
          <p:grpSpPr bwMode="auto">
            <a:xfrm>
              <a:off x="4696" y="3276"/>
              <a:ext cx="825" cy="142"/>
              <a:chOff x="3120" y="3000"/>
              <a:chExt cx="720" cy="120"/>
            </a:xfrm>
          </p:grpSpPr>
          <p:grpSp>
            <p:nvGrpSpPr>
              <p:cNvPr id="96391" name="Group 29">
                <a:extLst>
                  <a:ext uri="{FF2B5EF4-FFF2-40B4-BE49-F238E27FC236}">
                    <a16:creationId xmlns:a16="http://schemas.microsoft.com/office/drawing/2014/main" id="{5E2EA16F-2348-CFDC-38BE-1B0E59504C2A}"/>
                  </a:ext>
                </a:extLst>
              </p:cNvPr>
              <p:cNvGrpSpPr>
                <a:grpSpLocks/>
              </p:cNvGrpSpPr>
              <p:nvPr/>
            </p:nvGrpSpPr>
            <p:grpSpPr bwMode="auto">
              <a:xfrm>
                <a:off x="3120" y="3067"/>
                <a:ext cx="720" cy="53"/>
                <a:chOff x="3360" y="2918"/>
                <a:chExt cx="720" cy="149"/>
              </a:xfrm>
            </p:grpSpPr>
            <p:sp>
              <p:nvSpPr>
                <p:cNvPr id="96397" name="Line 30">
                  <a:extLst>
                    <a:ext uri="{FF2B5EF4-FFF2-40B4-BE49-F238E27FC236}">
                      <a16:creationId xmlns:a16="http://schemas.microsoft.com/office/drawing/2014/main" id="{1F4A4273-3607-8EA9-5ABF-C392DC3F7788}"/>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98" name="Line 31">
                  <a:extLst>
                    <a:ext uri="{FF2B5EF4-FFF2-40B4-BE49-F238E27FC236}">
                      <a16:creationId xmlns:a16="http://schemas.microsoft.com/office/drawing/2014/main" id="{A528DF03-C077-C9B5-74EE-4A1CAACBB03D}"/>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99" name="Line 32">
                  <a:extLst>
                    <a:ext uri="{FF2B5EF4-FFF2-40B4-BE49-F238E27FC236}">
                      <a16:creationId xmlns:a16="http://schemas.microsoft.com/office/drawing/2014/main" id="{3470EB9E-8219-AD1A-E2AF-637F566905EA}"/>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400" name="Line 33">
                  <a:extLst>
                    <a:ext uri="{FF2B5EF4-FFF2-40B4-BE49-F238E27FC236}">
                      <a16:creationId xmlns:a16="http://schemas.microsoft.com/office/drawing/2014/main" id="{8D193422-DFEC-A757-C479-99BC0619C032}"/>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6392" name="Group 34">
                <a:extLst>
                  <a:ext uri="{FF2B5EF4-FFF2-40B4-BE49-F238E27FC236}">
                    <a16:creationId xmlns:a16="http://schemas.microsoft.com/office/drawing/2014/main" id="{4E79BEB6-D6A7-338A-8373-3233A30A3CC1}"/>
                  </a:ext>
                </a:extLst>
              </p:cNvPr>
              <p:cNvGrpSpPr>
                <a:grpSpLocks/>
              </p:cNvGrpSpPr>
              <p:nvPr/>
            </p:nvGrpSpPr>
            <p:grpSpPr bwMode="auto">
              <a:xfrm>
                <a:off x="3120" y="3000"/>
                <a:ext cx="720" cy="53"/>
                <a:chOff x="3360" y="2918"/>
                <a:chExt cx="720" cy="149"/>
              </a:xfrm>
            </p:grpSpPr>
            <p:sp>
              <p:nvSpPr>
                <p:cNvPr id="96393" name="Line 35">
                  <a:extLst>
                    <a:ext uri="{FF2B5EF4-FFF2-40B4-BE49-F238E27FC236}">
                      <a16:creationId xmlns:a16="http://schemas.microsoft.com/office/drawing/2014/main" id="{50A459C2-DB8D-00B3-AC44-6366F5BFDC9B}"/>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94" name="Line 36">
                  <a:extLst>
                    <a:ext uri="{FF2B5EF4-FFF2-40B4-BE49-F238E27FC236}">
                      <a16:creationId xmlns:a16="http://schemas.microsoft.com/office/drawing/2014/main" id="{6A61ABC7-5E6E-D744-272E-006CA8BE71A6}"/>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95" name="Line 37">
                  <a:extLst>
                    <a:ext uri="{FF2B5EF4-FFF2-40B4-BE49-F238E27FC236}">
                      <a16:creationId xmlns:a16="http://schemas.microsoft.com/office/drawing/2014/main" id="{DEABC6B7-2553-8626-06F5-F33BD6AF365F}"/>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96" name="Line 38">
                  <a:extLst>
                    <a:ext uri="{FF2B5EF4-FFF2-40B4-BE49-F238E27FC236}">
                      <a16:creationId xmlns:a16="http://schemas.microsoft.com/office/drawing/2014/main" id="{2090E197-38A9-5411-3325-077C018D48B0}"/>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6273" name="Group 39">
              <a:extLst>
                <a:ext uri="{FF2B5EF4-FFF2-40B4-BE49-F238E27FC236}">
                  <a16:creationId xmlns:a16="http://schemas.microsoft.com/office/drawing/2014/main" id="{6A99A05E-93D9-8A34-F318-B47C54FDC38E}"/>
                </a:ext>
              </a:extLst>
            </p:cNvPr>
            <p:cNvGrpSpPr>
              <a:grpSpLocks/>
            </p:cNvGrpSpPr>
            <p:nvPr/>
          </p:nvGrpSpPr>
          <p:grpSpPr bwMode="auto">
            <a:xfrm>
              <a:off x="4712" y="2917"/>
              <a:ext cx="825" cy="215"/>
              <a:chOff x="3120" y="3000"/>
              <a:chExt cx="720" cy="120"/>
            </a:xfrm>
          </p:grpSpPr>
          <p:grpSp>
            <p:nvGrpSpPr>
              <p:cNvPr id="96381" name="Group 40">
                <a:extLst>
                  <a:ext uri="{FF2B5EF4-FFF2-40B4-BE49-F238E27FC236}">
                    <a16:creationId xmlns:a16="http://schemas.microsoft.com/office/drawing/2014/main" id="{17E49B9C-CF01-BB01-2521-06BAF0CCB5AD}"/>
                  </a:ext>
                </a:extLst>
              </p:cNvPr>
              <p:cNvGrpSpPr>
                <a:grpSpLocks/>
              </p:cNvGrpSpPr>
              <p:nvPr/>
            </p:nvGrpSpPr>
            <p:grpSpPr bwMode="auto">
              <a:xfrm>
                <a:off x="3120" y="3067"/>
                <a:ext cx="720" cy="53"/>
                <a:chOff x="3360" y="2918"/>
                <a:chExt cx="720" cy="149"/>
              </a:xfrm>
            </p:grpSpPr>
            <p:sp>
              <p:nvSpPr>
                <p:cNvPr id="96387" name="Line 41">
                  <a:extLst>
                    <a:ext uri="{FF2B5EF4-FFF2-40B4-BE49-F238E27FC236}">
                      <a16:creationId xmlns:a16="http://schemas.microsoft.com/office/drawing/2014/main" id="{4121DDC6-7816-2057-37F3-473B8329CF36}"/>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88" name="Line 42">
                  <a:extLst>
                    <a:ext uri="{FF2B5EF4-FFF2-40B4-BE49-F238E27FC236}">
                      <a16:creationId xmlns:a16="http://schemas.microsoft.com/office/drawing/2014/main" id="{AB56D668-607F-AE80-1FE5-496BDE9E47C9}"/>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89" name="Line 43">
                  <a:extLst>
                    <a:ext uri="{FF2B5EF4-FFF2-40B4-BE49-F238E27FC236}">
                      <a16:creationId xmlns:a16="http://schemas.microsoft.com/office/drawing/2014/main" id="{0AD5BE12-36CB-5603-81C7-93F856EFEC43}"/>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90" name="Line 44">
                  <a:extLst>
                    <a:ext uri="{FF2B5EF4-FFF2-40B4-BE49-F238E27FC236}">
                      <a16:creationId xmlns:a16="http://schemas.microsoft.com/office/drawing/2014/main" id="{02FF51B9-7D6C-8084-374D-612B3AD09369}"/>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6382" name="Group 45">
                <a:extLst>
                  <a:ext uri="{FF2B5EF4-FFF2-40B4-BE49-F238E27FC236}">
                    <a16:creationId xmlns:a16="http://schemas.microsoft.com/office/drawing/2014/main" id="{B00145A2-0BF8-44E7-08FF-AB8D8585D7CC}"/>
                  </a:ext>
                </a:extLst>
              </p:cNvPr>
              <p:cNvGrpSpPr>
                <a:grpSpLocks/>
              </p:cNvGrpSpPr>
              <p:nvPr/>
            </p:nvGrpSpPr>
            <p:grpSpPr bwMode="auto">
              <a:xfrm>
                <a:off x="3120" y="3000"/>
                <a:ext cx="720" cy="53"/>
                <a:chOff x="3360" y="2918"/>
                <a:chExt cx="720" cy="149"/>
              </a:xfrm>
            </p:grpSpPr>
            <p:sp>
              <p:nvSpPr>
                <p:cNvPr id="96383" name="Line 46">
                  <a:extLst>
                    <a:ext uri="{FF2B5EF4-FFF2-40B4-BE49-F238E27FC236}">
                      <a16:creationId xmlns:a16="http://schemas.microsoft.com/office/drawing/2014/main" id="{137907B9-4F72-C9C5-11FD-B25A0804199E}"/>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84" name="Line 47">
                  <a:extLst>
                    <a:ext uri="{FF2B5EF4-FFF2-40B4-BE49-F238E27FC236}">
                      <a16:creationId xmlns:a16="http://schemas.microsoft.com/office/drawing/2014/main" id="{A2E1FE38-D4BB-2BE4-A13F-AD718AE5D519}"/>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85" name="Line 48">
                  <a:extLst>
                    <a:ext uri="{FF2B5EF4-FFF2-40B4-BE49-F238E27FC236}">
                      <a16:creationId xmlns:a16="http://schemas.microsoft.com/office/drawing/2014/main" id="{815FAF26-31C1-1D45-70AE-5B6AA5D06721}"/>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86" name="Line 49">
                  <a:extLst>
                    <a:ext uri="{FF2B5EF4-FFF2-40B4-BE49-F238E27FC236}">
                      <a16:creationId xmlns:a16="http://schemas.microsoft.com/office/drawing/2014/main" id="{9C955517-DE46-B636-03BE-303E089051A1}"/>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6274" name="Group 50">
              <a:extLst>
                <a:ext uri="{FF2B5EF4-FFF2-40B4-BE49-F238E27FC236}">
                  <a16:creationId xmlns:a16="http://schemas.microsoft.com/office/drawing/2014/main" id="{44E40850-BB64-A7A2-954E-FC8344DA073E}"/>
                </a:ext>
              </a:extLst>
            </p:cNvPr>
            <p:cNvGrpSpPr>
              <a:grpSpLocks/>
            </p:cNvGrpSpPr>
            <p:nvPr/>
          </p:nvGrpSpPr>
          <p:grpSpPr bwMode="auto">
            <a:xfrm>
              <a:off x="4714" y="2444"/>
              <a:ext cx="825" cy="254"/>
              <a:chOff x="3120" y="3000"/>
              <a:chExt cx="720" cy="120"/>
            </a:xfrm>
          </p:grpSpPr>
          <p:grpSp>
            <p:nvGrpSpPr>
              <p:cNvPr id="96371" name="Group 51">
                <a:extLst>
                  <a:ext uri="{FF2B5EF4-FFF2-40B4-BE49-F238E27FC236}">
                    <a16:creationId xmlns:a16="http://schemas.microsoft.com/office/drawing/2014/main" id="{CF17A672-4466-BCFE-6A84-13E611441277}"/>
                  </a:ext>
                </a:extLst>
              </p:cNvPr>
              <p:cNvGrpSpPr>
                <a:grpSpLocks/>
              </p:cNvGrpSpPr>
              <p:nvPr/>
            </p:nvGrpSpPr>
            <p:grpSpPr bwMode="auto">
              <a:xfrm>
                <a:off x="3120" y="3067"/>
                <a:ext cx="720" cy="53"/>
                <a:chOff x="3360" y="2918"/>
                <a:chExt cx="720" cy="149"/>
              </a:xfrm>
            </p:grpSpPr>
            <p:sp>
              <p:nvSpPr>
                <p:cNvPr id="96377" name="Line 52">
                  <a:extLst>
                    <a:ext uri="{FF2B5EF4-FFF2-40B4-BE49-F238E27FC236}">
                      <a16:creationId xmlns:a16="http://schemas.microsoft.com/office/drawing/2014/main" id="{0A211F10-5625-6F59-16E9-A59F6CE73B15}"/>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78" name="Line 53">
                  <a:extLst>
                    <a:ext uri="{FF2B5EF4-FFF2-40B4-BE49-F238E27FC236}">
                      <a16:creationId xmlns:a16="http://schemas.microsoft.com/office/drawing/2014/main" id="{4C0BB0C4-AA5C-2D7F-48C8-576A99ED15D8}"/>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79" name="Line 54">
                  <a:extLst>
                    <a:ext uri="{FF2B5EF4-FFF2-40B4-BE49-F238E27FC236}">
                      <a16:creationId xmlns:a16="http://schemas.microsoft.com/office/drawing/2014/main" id="{9FA4A159-E866-CF26-16A0-5D87B0602EC8}"/>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80" name="Line 55">
                  <a:extLst>
                    <a:ext uri="{FF2B5EF4-FFF2-40B4-BE49-F238E27FC236}">
                      <a16:creationId xmlns:a16="http://schemas.microsoft.com/office/drawing/2014/main" id="{675F67E2-6899-7B2A-76A0-C787BE4E234F}"/>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6372" name="Group 56">
                <a:extLst>
                  <a:ext uri="{FF2B5EF4-FFF2-40B4-BE49-F238E27FC236}">
                    <a16:creationId xmlns:a16="http://schemas.microsoft.com/office/drawing/2014/main" id="{BCF6CEB2-4D55-0743-5D9A-854D6E57D881}"/>
                  </a:ext>
                </a:extLst>
              </p:cNvPr>
              <p:cNvGrpSpPr>
                <a:grpSpLocks/>
              </p:cNvGrpSpPr>
              <p:nvPr/>
            </p:nvGrpSpPr>
            <p:grpSpPr bwMode="auto">
              <a:xfrm>
                <a:off x="3120" y="3000"/>
                <a:ext cx="720" cy="53"/>
                <a:chOff x="3360" y="2918"/>
                <a:chExt cx="720" cy="149"/>
              </a:xfrm>
            </p:grpSpPr>
            <p:sp>
              <p:nvSpPr>
                <p:cNvPr id="96373" name="Line 57">
                  <a:extLst>
                    <a:ext uri="{FF2B5EF4-FFF2-40B4-BE49-F238E27FC236}">
                      <a16:creationId xmlns:a16="http://schemas.microsoft.com/office/drawing/2014/main" id="{C6AE63D5-06F0-3567-DF45-2D3E5FB71945}"/>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74" name="Line 58">
                  <a:extLst>
                    <a:ext uri="{FF2B5EF4-FFF2-40B4-BE49-F238E27FC236}">
                      <a16:creationId xmlns:a16="http://schemas.microsoft.com/office/drawing/2014/main" id="{ECD8EB1D-073B-7526-FC64-63CADF4BDA82}"/>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75" name="Line 59">
                  <a:extLst>
                    <a:ext uri="{FF2B5EF4-FFF2-40B4-BE49-F238E27FC236}">
                      <a16:creationId xmlns:a16="http://schemas.microsoft.com/office/drawing/2014/main" id="{A33508BD-8605-231C-4912-67A2AE360F00}"/>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76" name="Line 60">
                  <a:extLst>
                    <a:ext uri="{FF2B5EF4-FFF2-40B4-BE49-F238E27FC236}">
                      <a16:creationId xmlns:a16="http://schemas.microsoft.com/office/drawing/2014/main" id="{320051F5-5E37-20A6-2017-B423DB4FAB58}"/>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96275" name="Text Box 61">
              <a:extLst>
                <a:ext uri="{FF2B5EF4-FFF2-40B4-BE49-F238E27FC236}">
                  <a16:creationId xmlns:a16="http://schemas.microsoft.com/office/drawing/2014/main" id="{62F08E9C-19B4-1928-9068-4BEF9CD6C97C}"/>
                </a:ext>
              </a:extLst>
            </p:cNvPr>
            <p:cNvSpPr txBox="1">
              <a:spLocks noChangeArrowheads="1"/>
            </p:cNvSpPr>
            <p:nvPr/>
          </p:nvSpPr>
          <p:spPr bwMode="auto">
            <a:xfrm>
              <a:off x="3074" y="1162"/>
              <a:ext cx="4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6276" name="Text Box 62">
              <a:extLst>
                <a:ext uri="{FF2B5EF4-FFF2-40B4-BE49-F238E27FC236}">
                  <a16:creationId xmlns:a16="http://schemas.microsoft.com/office/drawing/2014/main" id="{509F4359-153A-9011-9792-E185D6B4B731}"/>
                </a:ext>
              </a:extLst>
            </p:cNvPr>
            <p:cNvSpPr txBox="1">
              <a:spLocks noChangeArrowheads="1"/>
            </p:cNvSpPr>
            <p:nvPr/>
          </p:nvSpPr>
          <p:spPr bwMode="auto">
            <a:xfrm>
              <a:off x="5519" y="3388"/>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96277" name="Text Box 63">
              <a:extLst>
                <a:ext uri="{FF2B5EF4-FFF2-40B4-BE49-F238E27FC236}">
                  <a16:creationId xmlns:a16="http://schemas.microsoft.com/office/drawing/2014/main" id="{EA9B14BF-9A03-D1BA-6069-D6B9D2D0DFA8}"/>
                </a:ext>
              </a:extLst>
            </p:cNvPr>
            <p:cNvSpPr txBox="1">
              <a:spLocks noChangeArrowheads="1"/>
            </p:cNvSpPr>
            <p:nvPr/>
          </p:nvSpPr>
          <p:spPr bwMode="auto">
            <a:xfrm>
              <a:off x="5519" y="3215"/>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96278" name="Text Box 64">
              <a:extLst>
                <a:ext uri="{FF2B5EF4-FFF2-40B4-BE49-F238E27FC236}">
                  <a16:creationId xmlns:a16="http://schemas.microsoft.com/office/drawing/2014/main" id="{DEA9FF1C-21F9-3679-5D65-E6DFA2D33CC2}"/>
                </a:ext>
              </a:extLst>
            </p:cNvPr>
            <p:cNvSpPr txBox="1">
              <a:spLocks noChangeArrowheads="1"/>
            </p:cNvSpPr>
            <p:nvPr/>
          </p:nvSpPr>
          <p:spPr bwMode="auto">
            <a:xfrm>
              <a:off x="5527" y="2917"/>
              <a:ext cx="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96279" name="Text Box 65">
              <a:extLst>
                <a:ext uri="{FF2B5EF4-FFF2-40B4-BE49-F238E27FC236}">
                  <a16:creationId xmlns:a16="http://schemas.microsoft.com/office/drawing/2014/main" id="{34C8D4B0-97F4-E0D0-FAA2-F7C7E04F3257}"/>
                </a:ext>
              </a:extLst>
            </p:cNvPr>
            <p:cNvSpPr txBox="1">
              <a:spLocks noChangeArrowheads="1"/>
            </p:cNvSpPr>
            <p:nvPr/>
          </p:nvSpPr>
          <p:spPr bwMode="auto">
            <a:xfrm>
              <a:off x="5519" y="2472"/>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4</a:t>
              </a:r>
            </a:p>
          </p:txBody>
        </p:sp>
        <p:sp>
          <p:nvSpPr>
            <p:cNvPr id="96280" name="Text Box 66">
              <a:extLst>
                <a:ext uri="{FF2B5EF4-FFF2-40B4-BE49-F238E27FC236}">
                  <a16:creationId xmlns:a16="http://schemas.microsoft.com/office/drawing/2014/main" id="{9E4F71C9-6FFA-085B-5E13-E0F11F4C9D06}"/>
                </a:ext>
              </a:extLst>
            </p:cNvPr>
            <p:cNvSpPr txBox="1">
              <a:spLocks noChangeArrowheads="1"/>
            </p:cNvSpPr>
            <p:nvPr/>
          </p:nvSpPr>
          <p:spPr bwMode="auto">
            <a:xfrm>
              <a:off x="4233" y="3507"/>
              <a:ext cx="5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a:latin typeface="Symbol" panose="05050102010706020507" pitchFamily="18" charset="2"/>
                  <a:ea typeface="微软雅黑" panose="020B0503020204020204" pitchFamily="34" charset="-122"/>
                  <a:cs typeface="Times New Roman" panose="02020603050405020304" pitchFamily="18" charset="0"/>
                </a:rPr>
                <a:t>p</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6281" name="Text Box 67">
              <a:extLst>
                <a:ext uri="{FF2B5EF4-FFF2-40B4-BE49-F238E27FC236}">
                  <a16:creationId xmlns:a16="http://schemas.microsoft.com/office/drawing/2014/main" id="{0B2D093F-9C41-BFF1-3B5D-C2B692F8B213}"/>
                </a:ext>
              </a:extLst>
            </p:cNvPr>
            <p:cNvSpPr txBox="1">
              <a:spLocks noChangeArrowheads="1"/>
            </p:cNvSpPr>
            <p:nvPr/>
          </p:nvSpPr>
          <p:spPr bwMode="auto">
            <a:xfrm>
              <a:off x="2990" y="360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96282" name="Line 68">
              <a:extLst>
                <a:ext uri="{FF2B5EF4-FFF2-40B4-BE49-F238E27FC236}">
                  <a16:creationId xmlns:a16="http://schemas.microsoft.com/office/drawing/2014/main" id="{D37A6C76-3637-9EBA-F52D-D9928B124265}"/>
                </a:ext>
              </a:extLst>
            </p:cNvPr>
            <p:cNvSpPr>
              <a:spLocks noChangeShapeType="1"/>
            </p:cNvSpPr>
            <p:nvPr/>
          </p:nvSpPr>
          <p:spPr bwMode="auto">
            <a:xfrm flipH="1">
              <a:off x="2796" y="1498"/>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283" name="Line 69">
              <a:extLst>
                <a:ext uri="{FF2B5EF4-FFF2-40B4-BE49-F238E27FC236}">
                  <a16:creationId xmlns:a16="http://schemas.microsoft.com/office/drawing/2014/main" id="{7B707AFE-CE7A-0715-3B2B-780E84295B0B}"/>
                </a:ext>
              </a:extLst>
            </p:cNvPr>
            <p:cNvSpPr>
              <a:spLocks noChangeShapeType="1"/>
            </p:cNvSpPr>
            <p:nvPr/>
          </p:nvSpPr>
          <p:spPr bwMode="auto">
            <a:xfrm flipH="1">
              <a:off x="2516" y="1490"/>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284" name="Line 70">
              <a:extLst>
                <a:ext uri="{FF2B5EF4-FFF2-40B4-BE49-F238E27FC236}">
                  <a16:creationId xmlns:a16="http://schemas.microsoft.com/office/drawing/2014/main" id="{450371DD-5458-3C40-2841-ADEEB9397701}"/>
                </a:ext>
              </a:extLst>
            </p:cNvPr>
            <p:cNvSpPr>
              <a:spLocks noChangeShapeType="1"/>
            </p:cNvSpPr>
            <p:nvPr/>
          </p:nvSpPr>
          <p:spPr bwMode="auto">
            <a:xfrm flipH="1">
              <a:off x="2252" y="1506"/>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285" name="Line 71">
              <a:extLst>
                <a:ext uri="{FF2B5EF4-FFF2-40B4-BE49-F238E27FC236}">
                  <a16:creationId xmlns:a16="http://schemas.microsoft.com/office/drawing/2014/main" id="{495EEE11-5A70-1394-DC0A-73DBB1F7759F}"/>
                </a:ext>
              </a:extLst>
            </p:cNvPr>
            <p:cNvSpPr>
              <a:spLocks noChangeShapeType="1"/>
            </p:cNvSpPr>
            <p:nvPr/>
          </p:nvSpPr>
          <p:spPr bwMode="auto">
            <a:xfrm>
              <a:off x="3368" y="1514"/>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286" name="Line 72">
              <a:extLst>
                <a:ext uri="{FF2B5EF4-FFF2-40B4-BE49-F238E27FC236}">
                  <a16:creationId xmlns:a16="http://schemas.microsoft.com/office/drawing/2014/main" id="{A67F146C-FB89-5004-22DE-1E82B7F398A6}"/>
                </a:ext>
              </a:extLst>
            </p:cNvPr>
            <p:cNvSpPr>
              <a:spLocks noChangeShapeType="1"/>
            </p:cNvSpPr>
            <p:nvPr/>
          </p:nvSpPr>
          <p:spPr bwMode="auto">
            <a:xfrm>
              <a:off x="3640" y="1506"/>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287" name="Line 73">
              <a:extLst>
                <a:ext uri="{FF2B5EF4-FFF2-40B4-BE49-F238E27FC236}">
                  <a16:creationId xmlns:a16="http://schemas.microsoft.com/office/drawing/2014/main" id="{92C2BEC9-7F48-121D-32F7-B83873E9C530}"/>
                </a:ext>
              </a:extLst>
            </p:cNvPr>
            <p:cNvSpPr>
              <a:spLocks noChangeShapeType="1"/>
            </p:cNvSpPr>
            <p:nvPr/>
          </p:nvSpPr>
          <p:spPr bwMode="auto">
            <a:xfrm>
              <a:off x="3920" y="1522"/>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aphicFrame>
          <p:nvGraphicFramePr>
            <p:cNvPr id="96288" name="Object 74">
              <a:extLst>
                <a:ext uri="{FF2B5EF4-FFF2-40B4-BE49-F238E27FC236}">
                  <a16:creationId xmlns:a16="http://schemas.microsoft.com/office/drawing/2014/main" id="{1D8720B0-086B-864B-9AD7-C418C1712071}"/>
                </a:ext>
              </a:extLst>
            </p:cNvPr>
            <p:cNvGraphicFramePr>
              <a:graphicFrameLocks noChangeAspect="1"/>
            </p:cNvGraphicFramePr>
            <p:nvPr/>
          </p:nvGraphicFramePr>
          <p:xfrm>
            <a:off x="3224" y="3563"/>
            <a:ext cx="212" cy="365"/>
          </p:xfrm>
          <a:graphic>
            <a:graphicData uri="http://schemas.openxmlformats.org/presentationml/2006/ole">
              <mc:AlternateContent xmlns:mc="http://schemas.openxmlformats.org/markup-compatibility/2006">
                <mc:Choice xmlns:v="urn:schemas-microsoft-com:vml" Requires="v">
                  <p:oleObj name="Equation" r:id="rId6" imgW="228501" imgH="393529" progId="Equation.3">
                    <p:embed/>
                  </p:oleObj>
                </mc:Choice>
                <mc:Fallback>
                  <p:oleObj name="Equation" r:id="rId6" imgW="228501" imgH="393529" progId="Equation.3">
                    <p:embed/>
                    <p:pic>
                      <p:nvPicPr>
                        <p:cNvPr id="0" name="Object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4" y="3563"/>
                          <a:ext cx="2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89" name="Object 75">
              <a:extLst>
                <a:ext uri="{FF2B5EF4-FFF2-40B4-BE49-F238E27FC236}">
                  <a16:creationId xmlns:a16="http://schemas.microsoft.com/office/drawing/2014/main" id="{04B161AF-2306-54EA-499B-06A286D1C0E3}"/>
                </a:ext>
              </a:extLst>
            </p:cNvPr>
            <p:cNvGraphicFramePr>
              <a:graphicFrameLocks noChangeAspect="1"/>
            </p:cNvGraphicFramePr>
            <p:nvPr/>
          </p:nvGraphicFramePr>
          <p:xfrm>
            <a:off x="3503" y="3563"/>
            <a:ext cx="212" cy="365"/>
          </p:xfrm>
          <a:graphic>
            <a:graphicData uri="http://schemas.openxmlformats.org/presentationml/2006/ole">
              <mc:AlternateContent xmlns:mc="http://schemas.openxmlformats.org/markup-compatibility/2006">
                <mc:Choice xmlns:v="urn:schemas-microsoft-com:vml" Requires="v">
                  <p:oleObj name="Equation" r:id="rId8" imgW="228501" imgH="393529" progId="Equation.3">
                    <p:embed/>
                  </p:oleObj>
                </mc:Choice>
                <mc:Fallback>
                  <p:oleObj name="Equation" r:id="rId8" imgW="228501" imgH="393529" progId="Equation.3">
                    <p:embed/>
                    <p:pic>
                      <p:nvPicPr>
                        <p:cNvPr id="0" name="Object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3" y="3563"/>
                          <a:ext cx="2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90" name="Object 76">
              <a:extLst>
                <a:ext uri="{FF2B5EF4-FFF2-40B4-BE49-F238E27FC236}">
                  <a16:creationId xmlns:a16="http://schemas.microsoft.com/office/drawing/2014/main" id="{2300CB6B-3EEC-58E1-24A0-CF37381E516D}"/>
                </a:ext>
              </a:extLst>
            </p:cNvPr>
            <p:cNvGraphicFramePr>
              <a:graphicFrameLocks noChangeAspect="1"/>
            </p:cNvGraphicFramePr>
            <p:nvPr/>
          </p:nvGraphicFramePr>
          <p:xfrm>
            <a:off x="3807" y="3563"/>
            <a:ext cx="212" cy="365"/>
          </p:xfrm>
          <a:graphic>
            <a:graphicData uri="http://schemas.openxmlformats.org/presentationml/2006/ole">
              <mc:AlternateContent xmlns:mc="http://schemas.openxmlformats.org/markup-compatibility/2006">
                <mc:Choice xmlns:v="urn:schemas-microsoft-com:vml" Requires="v">
                  <p:oleObj name="Equation" r:id="rId10" imgW="228501" imgH="393529" progId="Equation.3">
                    <p:embed/>
                  </p:oleObj>
                </mc:Choice>
                <mc:Fallback>
                  <p:oleObj name="Equation" r:id="rId10" imgW="228501" imgH="393529" progId="Equation.3">
                    <p:embed/>
                    <p:pic>
                      <p:nvPicPr>
                        <p:cNvPr id="0" name="Object 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07" y="3563"/>
                          <a:ext cx="2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91" name="Object 77">
              <a:extLst>
                <a:ext uri="{FF2B5EF4-FFF2-40B4-BE49-F238E27FC236}">
                  <a16:creationId xmlns:a16="http://schemas.microsoft.com/office/drawing/2014/main" id="{8D6A79EB-8E66-5238-A480-C20E66E6E06C}"/>
                </a:ext>
              </a:extLst>
            </p:cNvPr>
            <p:cNvGraphicFramePr>
              <a:graphicFrameLocks noChangeAspect="1"/>
            </p:cNvGraphicFramePr>
            <p:nvPr/>
          </p:nvGraphicFramePr>
          <p:xfrm>
            <a:off x="2610" y="3571"/>
            <a:ext cx="318" cy="365"/>
          </p:xfrm>
          <a:graphic>
            <a:graphicData uri="http://schemas.openxmlformats.org/presentationml/2006/ole">
              <mc:AlternateContent xmlns:mc="http://schemas.openxmlformats.org/markup-compatibility/2006">
                <mc:Choice xmlns:v="urn:schemas-microsoft-com:vml" Requires="v">
                  <p:oleObj name="Equation" r:id="rId12" imgW="342751" imgH="393529" progId="Equation.3">
                    <p:embed/>
                  </p:oleObj>
                </mc:Choice>
                <mc:Fallback>
                  <p:oleObj name="Equation" r:id="rId12" imgW="342751" imgH="393529" progId="Equation.3">
                    <p:embed/>
                    <p:pic>
                      <p:nvPicPr>
                        <p:cNvPr id="0" name="Object 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10" y="3571"/>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92" name="Object 78">
              <a:extLst>
                <a:ext uri="{FF2B5EF4-FFF2-40B4-BE49-F238E27FC236}">
                  <a16:creationId xmlns:a16="http://schemas.microsoft.com/office/drawing/2014/main" id="{32A5ABD3-0DA3-1C1B-F29D-1CF3A9BDF2A5}"/>
                </a:ext>
              </a:extLst>
            </p:cNvPr>
            <p:cNvGraphicFramePr>
              <a:graphicFrameLocks noChangeAspect="1"/>
            </p:cNvGraphicFramePr>
            <p:nvPr/>
          </p:nvGraphicFramePr>
          <p:xfrm>
            <a:off x="2314" y="3571"/>
            <a:ext cx="318" cy="365"/>
          </p:xfrm>
          <a:graphic>
            <a:graphicData uri="http://schemas.openxmlformats.org/presentationml/2006/ole">
              <mc:AlternateContent xmlns:mc="http://schemas.openxmlformats.org/markup-compatibility/2006">
                <mc:Choice xmlns:v="urn:schemas-microsoft-com:vml" Requires="v">
                  <p:oleObj name="Equation" r:id="rId14" imgW="342751" imgH="393529" progId="Equation.3">
                    <p:embed/>
                  </p:oleObj>
                </mc:Choice>
                <mc:Fallback>
                  <p:oleObj name="Equation" r:id="rId14" imgW="342751" imgH="393529" progId="Equation.3">
                    <p:embed/>
                    <p:pic>
                      <p:nvPicPr>
                        <p:cNvPr id="0" name="Object 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14" y="3571"/>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93" name="Object 79">
              <a:extLst>
                <a:ext uri="{FF2B5EF4-FFF2-40B4-BE49-F238E27FC236}">
                  <a16:creationId xmlns:a16="http://schemas.microsoft.com/office/drawing/2014/main" id="{54283BFF-023C-5C03-D8F3-E0C4DDD69DBB}"/>
                </a:ext>
              </a:extLst>
            </p:cNvPr>
            <p:cNvGraphicFramePr>
              <a:graphicFrameLocks noChangeAspect="1"/>
            </p:cNvGraphicFramePr>
            <p:nvPr/>
          </p:nvGraphicFramePr>
          <p:xfrm>
            <a:off x="1996" y="3579"/>
            <a:ext cx="318" cy="365"/>
          </p:xfrm>
          <a:graphic>
            <a:graphicData uri="http://schemas.openxmlformats.org/presentationml/2006/ole">
              <mc:AlternateContent xmlns:mc="http://schemas.openxmlformats.org/markup-compatibility/2006">
                <mc:Choice xmlns:v="urn:schemas-microsoft-com:vml" Requires="v">
                  <p:oleObj name="Equation" r:id="rId16" imgW="342751" imgH="393529" progId="Equation.3">
                    <p:embed/>
                  </p:oleObj>
                </mc:Choice>
                <mc:Fallback>
                  <p:oleObj name="Equation" r:id="rId16" imgW="342751" imgH="393529" progId="Equation.3">
                    <p:embed/>
                    <p:pic>
                      <p:nvPicPr>
                        <p:cNvPr id="0" name="Object 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96" y="3579"/>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94" name="Rectangle 80">
              <a:extLst>
                <a:ext uri="{FF2B5EF4-FFF2-40B4-BE49-F238E27FC236}">
                  <a16:creationId xmlns:a16="http://schemas.microsoft.com/office/drawing/2014/main" id="{BC881F07-F1DD-81DC-D42F-908387C19D57}"/>
                </a:ext>
              </a:extLst>
            </p:cNvPr>
            <p:cNvSpPr>
              <a:spLocks noChangeArrowheads="1"/>
            </p:cNvSpPr>
            <p:nvPr/>
          </p:nvSpPr>
          <p:spPr bwMode="auto">
            <a:xfrm>
              <a:off x="3388" y="3418"/>
              <a:ext cx="1230" cy="5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6295" name="Rectangle 81">
              <a:extLst>
                <a:ext uri="{FF2B5EF4-FFF2-40B4-BE49-F238E27FC236}">
                  <a16:creationId xmlns:a16="http://schemas.microsoft.com/office/drawing/2014/main" id="{85145AE7-7F0D-24E5-F330-73BB10D1E46A}"/>
                </a:ext>
              </a:extLst>
            </p:cNvPr>
            <p:cNvSpPr>
              <a:spLocks noChangeArrowheads="1"/>
            </p:cNvSpPr>
            <p:nvPr/>
          </p:nvSpPr>
          <p:spPr bwMode="auto">
            <a:xfrm>
              <a:off x="3690" y="3154"/>
              <a:ext cx="942" cy="10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6296" name="Rectangle 82">
              <a:extLst>
                <a:ext uri="{FF2B5EF4-FFF2-40B4-BE49-F238E27FC236}">
                  <a16:creationId xmlns:a16="http://schemas.microsoft.com/office/drawing/2014/main" id="{2CBF9262-430B-C19E-80F2-DB38DEDDAB0D}"/>
                </a:ext>
              </a:extLst>
            </p:cNvPr>
            <p:cNvSpPr>
              <a:spLocks noChangeArrowheads="1"/>
            </p:cNvSpPr>
            <p:nvPr/>
          </p:nvSpPr>
          <p:spPr bwMode="auto">
            <a:xfrm>
              <a:off x="4185" y="2194"/>
              <a:ext cx="487" cy="24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6297" name="Line 83">
              <a:extLst>
                <a:ext uri="{FF2B5EF4-FFF2-40B4-BE49-F238E27FC236}">
                  <a16:creationId xmlns:a16="http://schemas.microsoft.com/office/drawing/2014/main" id="{2F42EAFE-DC45-8C77-87E2-BEE0D9FB8146}"/>
                </a:ext>
              </a:extLst>
            </p:cNvPr>
            <p:cNvSpPr>
              <a:spLocks noChangeShapeType="1"/>
            </p:cNvSpPr>
            <p:nvPr/>
          </p:nvSpPr>
          <p:spPr bwMode="auto">
            <a:xfrm flipV="1">
              <a:off x="1828" y="3563"/>
              <a:ext cx="2658" cy="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6298" name="Line 84">
              <a:extLst>
                <a:ext uri="{FF2B5EF4-FFF2-40B4-BE49-F238E27FC236}">
                  <a16:creationId xmlns:a16="http://schemas.microsoft.com/office/drawing/2014/main" id="{54D50AF8-3C7B-F49A-7E97-8D71CFA0E2E9}"/>
                </a:ext>
              </a:extLst>
            </p:cNvPr>
            <p:cNvSpPr>
              <a:spLocks noChangeShapeType="1"/>
            </p:cNvSpPr>
            <p:nvPr/>
          </p:nvSpPr>
          <p:spPr bwMode="auto">
            <a:xfrm>
              <a:off x="3404" y="3418"/>
              <a:ext cx="121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299" name="Line 85">
              <a:extLst>
                <a:ext uri="{FF2B5EF4-FFF2-40B4-BE49-F238E27FC236}">
                  <a16:creationId xmlns:a16="http://schemas.microsoft.com/office/drawing/2014/main" id="{2E4E0D2F-41E2-666B-8E43-DF8636002502}"/>
                </a:ext>
              </a:extLst>
            </p:cNvPr>
            <p:cNvSpPr>
              <a:spLocks noChangeShapeType="1"/>
            </p:cNvSpPr>
            <p:nvPr/>
          </p:nvSpPr>
          <p:spPr bwMode="auto">
            <a:xfrm>
              <a:off x="3380" y="3474"/>
              <a:ext cx="121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00" name="Line 86">
              <a:extLst>
                <a:ext uri="{FF2B5EF4-FFF2-40B4-BE49-F238E27FC236}">
                  <a16:creationId xmlns:a16="http://schemas.microsoft.com/office/drawing/2014/main" id="{7743C06B-72A3-63BA-2A9F-2B83850E7B0A}"/>
                </a:ext>
              </a:extLst>
            </p:cNvPr>
            <p:cNvSpPr>
              <a:spLocks noChangeShapeType="1"/>
            </p:cNvSpPr>
            <p:nvPr/>
          </p:nvSpPr>
          <p:spPr bwMode="auto">
            <a:xfrm>
              <a:off x="3650" y="3258"/>
              <a:ext cx="99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01" name="Line 87">
              <a:extLst>
                <a:ext uri="{FF2B5EF4-FFF2-40B4-BE49-F238E27FC236}">
                  <a16:creationId xmlns:a16="http://schemas.microsoft.com/office/drawing/2014/main" id="{FE12E98C-4D9A-F462-DE95-26590CDA83F2}"/>
                </a:ext>
              </a:extLst>
            </p:cNvPr>
            <p:cNvSpPr>
              <a:spLocks noChangeShapeType="1"/>
            </p:cNvSpPr>
            <p:nvPr/>
          </p:nvSpPr>
          <p:spPr bwMode="auto">
            <a:xfrm flipV="1">
              <a:off x="3724" y="3154"/>
              <a:ext cx="912"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02" name="Line 88">
              <a:extLst>
                <a:ext uri="{FF2B5EF4-FFF2-40B4-BE49-F238E27FC236}">
                  <a16:creationId xmlns:a16="http://schemas.microsoft.com/office/drawing/2014/main" id="{8614E8AC-B27A-9CF9-ADA6-9B8E3C459F72}"/>
                </a:ext>
              </a:extLst>
            </p:cNvPr>
            <p:cNvSpPr>
              <a:spLocks noChangeShapeType="1"/>
            </p:cNvSpPr>
            <p:nvPr/>
          </p:nvSpPr>
          <p:spPr bwMode="auto">
            <a:xfrm>
              <a:off x="4188" y="2426"/>
              <a:ext cx="464"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03" name="Line 89">
              <a:extLst>
                <a:ext uri="{FF2B5EF4-FFF2-40B4-BE49-F238E27FC236}">
                  <a16:creationId xmlns:a16="http://schemas.microsoft.com/office/drawing/2014/main" id="{4F758BCA-A7AE-D846-FC16-0C626C10E369}"/>
                </a:ext>
              </a:extLst>
            </p:cNvPr>
            <p:cNvSpPr>
              <a:spLocks noChangeShapeType="1"/>
            </p:cNvSpPr>
            <p:nvPr/>
          </p:nvSpPr>
          <p:spPr bwMode="auto">
            <a:xfrm flipV="1">
              <a:off x="4212" y="2202"/>
              <a:ext cx="448"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04" name="Freeform 90">
              <a:extLst>
                <a:ext uri="{FF2B5EF4-FFF2-40B4-BE49-F238E27FC236}">
                  <a16:creationId xmlns:a16="http://schemas.microsoft.com/office/drawing/2014/main" id="{B16BB75E-8A7D-8A59-EBA6-25B0DAF08EA7}"/>
                </a:ext>
              </a:extLst>
            </p:cNvPr>
            <p:cNvSpPr>
              <a:spLocks/>
            </p:cNvSpPr>
            <p:nvPr/>
          </p:nvSpPr>
          <p:spPr bwMode="auto">
            <a:xfrm>
              <a:off x="3632" y="2898"/>
              <a:ext cx="272" cy="25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05" name="Freeform 91">
              <a:extLst>
                <a:ext uri="{FF2B5EF4-FFF2-40B4-BE49-F238E27FC236}">
                  <a16:creationId xmlns:a16="http://schemas.microsoft.com/office/drawing/2014/main" id="{7FFFB54E-1ABE-D432-33F4-E73F813A6849}"/>
                </a:ext>
              </a:extLst>
            </p:cNvPr>
            <p:cNvSpPr>
              <a:spLocks/>
            </p:cNvSpPr>
            <p:nvPr/>
          </p:nvSpPr>
          <p:spPr bwMode="auto">
            <a:xfrm flipH="1">
              <a:off x="3412" y="3274"/>
              <a:ext cx="131" cy="149"/>
            </a:xfrm>
            <a:custGeom>
              <a:avLst/>
              <a:gdLst>
                <a:gd name="T0" fmla="*/ 0 w 96"/>
                <a:gd name="T1" fmla="*/ 0 h 288"/>
                <a:gd name="T2" fmla="*/ 44899853 w 96"/>
                <a:gd name="T3" fmla="*/ 1 h 288"/>
                <a:gd name="T4" fmla="*/ 0 60000 65536"/>
                <a:gd name="T5" fmla="*/ 0 60000 65536"/>
              </a:gdLst>
              <a:ahLst/>
              <a:cxnLst>
                <a:cxn ang="T4">
                  <a:pos x="T0" y="T1"/>
                </a:cxn>
                <a:cxn ang="T5">
                  <a:pos x="T2" y="T3"/>
                </a:cxn>
              </a:cxnLst>
              <a:rect l="0" t="0" r="r" b="b"/>
              <a:pathLst>
                <a:path w="96" h="288">
                  <a:moveTo>
                    <a:pt x="0" y="0"/>
                  </a:moveTo>
                  <a:cubicBezTo>
                    <a:pt x="40" y="120"/>
                    <a:pt x="80" y="240"/>
                    <a:pt x="96" y="288"/>
                  </a:cubicBezTo>
                </a:path>
              </a:pathLst>
            </a:custGeom>
            <a:noFill/>
            <a:ln w="12700" cap="flat" cmpd="sng">
              <a:solidFill>
                <a:srgbClr val="80008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06" name="Freeform 92">
              <a:extLst>
                <a:ext uri="{FF2B5EF4-FFF2-40B4-BE49-F238E27FC236}">
                  <a16:creationId xmlns:a16="http://schemas.microsoft.com/office/drawing/2014/main" id="{78534503-1A80-EF4F-1282-B8E10F417EC6}"/>
                </a:ext>
              </a:extLst>
            </p:cNvPr>
            <p:cNvSpPr>
              <a:spLocks/>
            </p:cNvSpPr>
            <p:nvPr/>
          </p:nvSpPr>
          <p:spPr bwMode="auto">
            <a:xfrm>
              <a:off x="3379" y="3258"/>
              <a:ext cx="253" cy="14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96307" name="Group 93">
              <a:extLst>
                <a:ext uri="{FF2B5EF4-FFF2-40B4-BE49-F238E27FC236}">
                  <a16:creationId xmlns:a16="http://schemas.microsoft.com/office/drawing/2014/main" id="{73C56133-C9A1-223B-AD6B-7CF6F6A11203}"/>
                </a:ext>
              </a:extLst>
            </p:cNvPr>
            <p:cNvGrpSpPr>
              <a:grpSpLocks/>
            </p:cNvGrpSpPr>
            <p:nvPr/>
          </p:nvGrpSpPr>
          <p:grpSpPr bwMode="auto">
            <a:xfrm>
              <a:off x="2812" y="3250"/>
              <a:ext cx="589" cy="170"/>
              <a:chOff x="2596" y="3141"/>
              <a:chExt cx="589" cy="354"/>
            </a:xfrm>
          </p:grpSpPr>
          <p:sp>
            <p:nvSpPr>
              <p:cNvPr id="96369" name="Freeform 94">
                <a:extLst>
                  <a:ext uri="{FF2B5EF4-FFF2-40B4-BE49-F238E27FC236}">
                    <a16:creationId xmlns:a16="http://schemas.microsoft.com/office/drawing/2014/main" id="{B0A2B92E-557C-17EE-456B-DA2161134BC9}"/>
                  </a:ext>
                </a:extLst>
              </p:cNvPr>
              <p:cNvSpPr>
                <a:spLocks/>
              </p:cNvSpPr>
              <p:nvPr/>
            </p:nvSpPr>
            <p:spPr bwMode="auto">
              <a:xfrm flipH="1">
                <a:off x="2876" y="314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70" name="Freeform 95">
                <a:extLst>
                  <a:ext uri="{FF2B5EF4-FFF2-40B4-BE49-F238E27FC236}">
                    <a16:creationId xmlns:a16="http://schemas.microsoft.com/office/drawing/2014/main" id="{0D506B14-F7D7-D5E5-F2DF-626522B7D4E9}"/>
                  </a:ext>
                </a:extLst>
              </p:cNvPr>
              <p:cNvSpPr>
                <a:spLocks/>
              </p:cNvSpPr>
              <p:nvPr/>
            </p:nvSpPr>
            <p:spPr bwMode="auto">
              <a:xfrm>
                <a:off x="2596" y="3141"/>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grpSp>
          <p:nvGrpSpPr>
            <p:cNvPr id="96308" name="Group 96">
              <a:extLst>
                <a:ext uri="{FF2B5EF4-FFF2-40B4-BE49-F238E27FC236}">
                  <a16:creationId xmlns:a16="http://schemas.microsoft.com/office/drawing/2014/main" id="{55557236-78F2-BA18-8156-D1401CE4077A}"/>
                </a:ext>
              </a:extLst>
            </p:cNvPr>
            <p:cNvGrpSpPr>
              <a:grpSpLocks/>
            </p:cNvGrpSpPr>
            <p:nvPr/>
          </p:nvGrpSpPr>
          <p:grpSpPr bwMode="auto">
            <a:xfrm>
              <a:off x="2540" y="2842"/>
              <a:ext cx="1101" cy="306"/>
              <a:chOff x="2188" y="2597"/>
              <a:chExt cx="1301" cy="378"/>
            </a:xfrm>
          </p:grpSpPr>
          <p:sp>
            <p:nvSpPr>
              <p:cNvPr id="96365" name="Freeform 97">
                <a:extLst>
                  <a:ext uri="{FF2B5EF4-FFF2-40B4-BE49-F238E27FC236}">
                    <a16:creationId xmlns:a16="http://schemas.microsoft.com/office/drawing/2014/main" id="{D9D743CC-4B30-B014-6FFB-5D5E82A31AA1}"/>
                  </a:ext>
                </a:extLst>
              </p:cNvPr>
              <p:cNvSpPr>
                <a:spLocks/>
              </p:cNvSpPr>
              <p:nvPr/>
            </p:nvSpPr>
            <p:spPr bwMode="auto">
              <a:xfrm>
                <a:off x="2884" y="262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66" name="Freeform 98">
                <a:extLst>
                  <a:ext uri="{FF2B5EF4-FFF2-40B4-BE49-F238E27FC236}">
                    <a16:creationId xmlns:a16="http://schemas.microsoft.com/office/drawing/2014/main" id="{70210F9D-09E5-0F9B-F602-0901C5600CF8}"/>
                  </a:ext>
                </a:extLst>
              </p:cNvPr>
              <p:cNvSpPr>
                <a:spLocks/>
              </p:cNvSpPr>
              <p:nvPr/>
            </p:nvSpPr>
            <p:spPr bwMode="auto">
              <a:xfrm>
                <a:off x="2188" y="2597"/>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67" name="Freeform 99">
                <a:extLst>
                  <a:ext uri="{FF2B5EF4-FFF2-40B4-BE49-F238E27FC236}">
                    <a16:creationId xmlns:a16="http://schemas.microsoft.com/office/drawing/2014/main" id="{73B2699C-8926-62C3-0427-54637245DD51}"/>
                  </a:ext>
                </a:extLst>
              </p:cNvPr>
              <p:cNvSpPr>
                <a:spLocks/>
              </p:cNvSpPr>
              <p:nvPr/>
            </p:nvSpPr>
            <p:spPr bwMode="auto">
              <a:xfrm flipH="1">
                <a:off x="2524" y="2597"/>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68" name="Freeform 100">
                <a:extLst>
                  <a:ext uri="{FF2B5EF4-FFF2-40B4-BE49-F238E27FC236}">
                    <a16:creationId xmlns:a16="http://schemas.microsoft.com/office/drawing/2014/main" id="{0B57669E-9CFE-81B7-9747-445EE462970B}"/>
                  </a:ext>
                </a:extLst>
              </p:cNvPr>
              <p:cNvSpPr>
                <a:spLocks/>
              </p:cNvSpPr>
              <p:nvPr/>
            </p:nvSpPr>
            <p:spPr bwMode="auto">
              <a:xfrm flipH="1">
                <a:off x="3180" y="262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96309" name="Freeform 101">
              <a:extLst>
                <a:ext uri="{FF2B5EF4-FFF2-40B4-BE49-F238E27FC236}">
                  <a16:creationId xmlns:a16="http://schemas.microsoft.com/office/drawing/2014/main" id="{3838620D-2481-4C5C-0409-49275769C38C}"/>
                </a:ext>
              </a:extLst>
            </p:cNvPr>
            <p:cNvSpPr>
              <a:spLocks/>
            </p:cNvSpPr>
            <p:nvPr/>
          </p:nvSpPr>
          <p:spPr bwMode="auto">
            <a:xfrm>
              <a:off x="3906" y="2426"/>
              <a:ext cx="278" cy="298"/>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10" name="Freeform 102">
              <a:extLst>
                <a:ext uri="{FF2B5EF4-FFF2-40B4-BE49-F238E27FC236}">
                  <a16:creationId xmlns:a16="http://schemas.microsoft.com/office/drawing/2014/main" id="{A2ED99EA-F6ED-20FD-F1BF-2942B65F7158}"/>
                </a:ext>
              </a:extLst>
            </p:cNvPr>
            <p:cNvSpPr>
              <a:spLocks/>
            </p:cNvSpPr>
            <p:nvPr/>
          </p:nvSpPr>
          <p:spPr bwMode="auto">
            <a:xfrm flipH="1">
              <a:off x="3117" y="2410"/>
              <a:ext cx="251"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CC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11" name="Freeform 103">
              <a:extLst>
                <a:ext uri="{FF2B5EF4-FFF2-40B4-BE49-F238E27FC236}">
                  <a16:creationId xmlns:a16="http://schemas.microsoft.com/office/drawing/2014/main" id="{AD38FB74-C905-0FF6-E078-0EFD0BDDC910}"/>
                </a:ext>
              </a:extLst>
            </p:cNvPr>
            <p:cNvSpPr>
              <a:spLocks/>
            </p:cNvSpPr>
            <p:nvPr/>
          </p:nvSpPr>
          <p:spPr bwMode="auto">
            <a:xfrm flipH="1">
              <a:off x="3662" y="2410"/>
              <a:ext cx="251"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12" name="Freeform 104">
              <a:extLst>
                <a:ext uri="{FF2B5EF4-FFF2-40B4-BE49-F238E27FC236}">
                  <a16:creationId xmlns:a16="http://schemas.microsoft.com/office/drawing/2014/main" id="{9C5C2026-0D63-F27D-44C7-9EA995AC95C1}"/>
                </a:ext>
              </a:extLst>
            </p:cNvPr>
            <p:cNvSpPr>
              <a:spLocks/>
            </p:cNvSpPr>
            <p:nvPr/>
          </p:nvSpPr>
          <p:spPr bwMode="auto">
            <a:xfrm>
              <a:off x="3390" y="2410"/>
              <a:ext cx="250"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13" name="Freeform 105">
              <a:extLst>
                <a:ext uri="{FF2B5EF4-FFF2-40B4-BE49-F238E27FC236}">
                  <a16:creationId xmlns:a16="http://schemas.microsoft.com/office/drawing/2014/main" id="{CE413DCA-A12E-73D5-4E71-FF5033C6826B}"/>
                </a:ext>
              </a:extLst>
            </p:cNvPr>
            <p:cNvSpPr>
              <a:spLocks/>
            </p:cNvSpPr>
            <p:nvPr/>
          </p:nvSpPr>
          <p:spPr bwMode="auto">
            <a:xfrm>
              <a:off x="2844" y="2410"/>
              <a:ext cx="251"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CC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14" name="Freeform 106">
              <a:extLst>
                <a:ext uri="{FF2B5EF4-FFF2-40B4-BE49-F238E27FC236}">
                  <a16:creationId xmlns:a16="http://schemas.microsoft.com/office/drawing/2014/main" id="{A4437AD8-A10D-1EF0-4620-073AD520D3DB}"/>
                </a:ext>
              </a:extLst>
            </p:cNvPr>
            <p:cNvSpPr>
              <a:spLocks/>
            </p:cNvSpPr>
            <p:nvPr/>
          </p:nvSpPr>
          <p:spPr bwMode="auto">
            <a:xfrm>
              <a:off x="2260" y="2410"/>
              <a:ext cx="251"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15" name="Freeform 107">
              <a:extLst>
                <a:ext uri="{FF2B5EF4-FFF2-40B4-BE49-F238E27FC236}">
                  <a16:creationId xmlns:a16="http://schemas.microsoft.com/office/drawing/2014/main" id="{45A87575-2004-A772-E08D-0B4EBD3DA858}"/>
                </a:ext>
              </a:extLst>
            </p:cNvPr>
            <p:cNvSpPr>
              <a:spLocks/>
            </p:cNvSpPr>
            <p:nvPr/>
          </p:nvSpPr>
          <p:spPr bwMode="auto">
            <a:xfrm flipH="1">
              <a:off x="2533" y="2410"/>
              <a:ext cx="250"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16" name="Freeform 108">
              <a:extLst>
                <a:ext uri="{FF2B5EF4-FFF2-40B4-BE49-F238E27FC236}">
                  <a16:creationId xmlns:a16="http://schemas.microsoft.com/office/drawing/2014/main" id="{A49E5C64-A744-A087-9D5B-6C5C18F62FA9}"/>
                </a:ext>
              </a:extLst>
            </p:cNvPr>
            <p:cNvSpPr>
              <a:spLocks/>
            </p:cNvSpPr>
            <p:nvPr/>
          </p:nvSpPr>
          <p:spPr bwMode="auto">
            <a:xfrm flipH="1" flipV="1">
              <a:off x="4196" y="1746"/>
              <a:ext cx="190" cy="458"/>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17" name="Freeform 109">
              <a:extLst>
                <a:ext uri="{FF2B5EF4-FFF2-40B4-BE49-F238E27FC236}">
                  <a16:creationId xmlns:a16="http://schemas.microsoft.com/office/drawing/2014/main" id="{217A472B-FE66-66AC-CB63-8D39C591E3AF}"/>
                </a:ext>
              </a:extLst>
            </p:cNvPr>
            <p:cNvSpPr>
              <a:spLocks/>
            </p:cNvSpPr>
            <p:nvPr/>
          </p:nvSpPr>
          <p:spPr bwMode="auto">
            <a:xfrm flipV="1">
              <a:off x="2823" y="1725"/>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CC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18" name="Freeform 110">
              <a:extLst>
                <a:ext uri="{FF2B5EF4-FFF2-40B4-BE49-F238E27FC236}">
                  <a16:creationId xmlns:a16="http://schemas.microsoft.com/office/drawing/2014/main" id="{F5CFB3DD-E339-09DB-50CE-20C9BD641B63}"/>
                </a:ext>
              </a:extLst>
            </p:cNvPr>
            <p:cNvSpPr>
              <a:spLocks/>
            </p:cNvSpPr>
            <p:nvPr/>
          </p:nvSpPr>
          <p:spPr bwMode="auto">
            <a:xfrm flipV="1">
              <a:off x="2258" y="1725"/>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19" name="Freeform 111">
              <a:extLst>
                <a:ext uri="{FF2B5EF4-FFF2-40B4-BE49-F238E27FC236}">
                  <a16:creationId xmlns:a16="http://schemas.microsoft.com/office/drawing/2014/main" id="{9DB93C62-8AB3-D5C2-098E-6C8AF421C873}"/>
                </a:ext>
              </a:extLst>
            </p:cNvPr>
            <p:cNvSpPr>
              <a:spLocks/>
            </p:cNvSpPr>
            <p:nvPr/>
          </p:nvSpPr>
          <p:spPr bwMode="auto">
            <a:xfrm flipH="1" flipV="1">
              <a:off x="2540" y="1725"/>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20" name="Freeform 112">
              <a:extLst>
                <a:ext uri="{FF2B5EF4-FFF2-40B4-BE49-F238E27FC236}">
                  <a16:creationId xmlns:a16="http://schemas.microsoft.com/office/drawing/2014/main" id="{1FBEC062-1A6F-8ACD-5C98-660A81AEC50A}"/>
                </a:ext>
              </a:extLst>
            </p:cNvPr>
            <p:cNvSpPr>
              <a:spLocks/>
            </p:cNvSpPr>
            <p:nvPr/>
          </p:nvSpPr>
          <p:spPr bwMode="auto">
            <a:xfrm flipH="1" flipV="1">
              <a:off x="3105" y="1725"/>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CC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21" name="Freeform 113">
              <a:extLst>
                <a:ext uri="{FF2B5EF4-FFF2-40B4-BE49-F238E27FC236}">
                  <a16:creationId xmlns:a16="http://schemas.microsoft.com/office/drawing/2014/main" id="{0F783274-F45C-1182-A260-2BFD3055A76E}"/>
                </a:ext>
              </a:extLst>
            </p:cNvPr>
            <p:cNvSpPr>
              <a:spLocks/>
            </p:cNvSpPr>
            <p:nvPr/>
          </p:nvSpPr>
          <p:spPr bwMode="auto">
            <a:xfrm flipH="1" flipV="1">
              <a:off x="3656" y="1725"/>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22" name="Freeform 114">
              <a:extLst>
                <a:ext uri="{FF2B5EF4-FFF2-40B4-BE49-F238E27FC236}">
                  <a16:creationId xmlns:a16="http://schemas.microsoft.com/office/drawing/2014/main" id="{1724A6EF-9755-C9F4-7C4A-27A32CFF3728}"/>
                </a:ext>
              </a:extLst>
            </p:cNvPr>
            <p:cNvSpPr>
              <a:spLocks/>
            </p:cNvSpPr>
            <p:nvPr/>
          </p:nvSpPr>
          <p:spPr bwMode="auto">
            <a:xfrm flipV="1">
              <a:off x="3924" y="1725"/>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23" name="Freeform 115">
              <a:extLst>
                <a:ext uri="{FF2B5EF4-FFF2-40B4-BE49-F238E27FC236}">
                  <a16:creationId xmlns:a16="http://schemas.microsoft.com/office/drawing/2014/main" id="{C311F549-16E9-EE1B-3445-895B931E53B4}"/>
                </a:ext>
              </a:extLst>
            </p:cNvPr>
            <p:cNvSpPr>
              <a:spLocks/>
            </p:cNvSpPr>
            <p:nvPr/>
          </p:nvSpPr>
          <p:spPr bwMode="auto">
            <a:xfrm flipV="1">
              <a:off x="3387" y="1714"/>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24" name="Freeform 116">
              <a:extLst>
                <a:ext uri="{FF2B5EF4-FFF2-40B4-BE49-F238E27FC236}">
                  <a16:creationId xmlns:a16="http://schemas.microsoft.com/office/drawing/2014/main" id="{4D2EB1A6-D674-0BC8-6D09-9BCB2002E18F}"/>
                </a:ext>
              </a:extLst>
            </p:cNvPr>
            <p:cNvSpPr>
              <a:spLocks/>
            </p:cNvSpPr>
            <p:nvPr/>
          </p:nvSpPr>
          <p:spPr bwMode="auto">
            <a:xfrm flipH="1" flipV="1">
              <a:off x="2003" y="1714"/>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25" name="Line 117">
              <a:extLst>
                <a:ext uri="{FF2B5EF4-FFF2-40B4-BE49-F238E27FC236}">
                  <a16:creationId xmlns:a16="http://schemas.microsoft.com/office/drawing/2014/main" id="{B8274057-3CAE-DA83-F17A-6F3431E72F32}"/>
                </a:ext>
              </a:extLst>
            </p:cNvPr>
            <p:cNvSpPr>
              <a:spLocks noChangeShapeType="1"/>
            </p:cNvSpPr>
            <p:nvPr/>
          </p:nvSpPr>
          <p:spPr bwMode="auto">
            <a:xfrm>
              <a:off x="4184" y="1530"/>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326" name="Freeform 118">
              <a:extLst>
                <a:ext uri="{FF2B5EF4-FFF2-40B4-BE49-F238E27FC236}">
                  <a16:creationId xmlns:a16="http://schemas.microsoft.com/office/drawing/2014/main" id="{20812B9A-9850-1030-EEEC-07E7AEC1653E}"/>
                </a:ext>
              </a:extLst>
            </p:cNvPr>
            <p:cNvSpPr>
              <a:spLocks/>
            </p:cNvSpPr>
            <p:nvPr/>
          </p:nvSpPr>
          <p:spPr bwMode="auto">
            <a:xfrm flipH="1">
              <a:off x="2547" y="3266"/>
              <a:ext cx="253" cy="14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27" name="Freeform 119">
              <a:extLst>
                <a:ext uri="{FF2B5EF4-FFF2-40B4-BE49-F238E27FC236}">
                  <a16:creationId xmlns:a16="http://schemas.microsoft.com/office/drawing/2014/main" id="{1D385600-EB63-7389-F4ED-88668E667E7D}"/>
                </a:ext>
              </a:extLst>
            </p:cNvPr>
            <p:cNvSpPr>
              <a:spLocks/>
            </p:cNvSpPr>
            <p:nvPr/>
          </p:nvSpPr>
          <p:spPr bwMode="auto">
            <a:xfrm flipH="1">
              <a:off x="2280" y="2850"/>
              <a:ext cx="272" cy="25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28" name="Freeform 120">
              <a:extLst>
                <a:ext uri="{FF2B5EF4-FFF2-40B4-BE49-F238E27FC236}">
                  <a16:creationId xmlns:a16="http://schemas.microsoft.com/office/drawing/2014/main" id="{D7F28DA0-2465-7B26-243C-36712BBDE488}"/>
                </a:ext>
              </a:extLst>
            </p:cNvPr>
            <p:cNvSpPr>
              <a:spLocks/>
            </p:cNvSpPr>
            <p:nvPr/>
          </p:nvSpPr>
          <p:spPr bwMode="auto">
            <a:xfrm flipH="1">
              <a:off x="1978" y="2418"/>
              <a:ext cx="278" cy="298"/>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29" name="Freeform 121">
              <a:extLst>
                <a:ext uri="{FF2B5EF4-FFF2-40B4-BE49-F238E27FC236}">
                  <a16:creationId xmlns:a16="http://schemas.microsoft.com/office/drawing/2014/main" id="{FAE86986-2B67-12FB-E334-3B333FC62E26}"/>
                </a:ext>
              </a:extLst>
            </p:cNvPr>
            <p:cNvSpPr>
              <a:spLocks/>
            </p:cNvSpPr>
            <p:nvPr/>
          </p:nvSpPr>
          <p:spPr bwMode="auto">
            <a:xfrm flipV="1">
              <a:off x="1772" y="1730"/>
              <a:ext cx="190" cy="458"/>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6330" name="Line 122">
              <a:extLst>
                <a:ext uri="{FF2B5EF4-FFF2-40B4-BE49-F238E27FC236}">
                  <a16:creationId xmlns:a16="http://schemas.microsoft.com/office/drawing/2014/main" id="{BDE0FC6A-A62D-5FD6-34C2-DF026B09D25F}"/>
                </a:ext>
              </a:extLst>
            </p:cNvPr>
            <p:cNvSpPr>
              <a:spLocks noChangeShapeType="1"/>
            </p:cNvSpPr>
            <p:nvPr/>
          </p:nvSpPr>
          <p:spPr bwMode="auto">
            <a:xfrm flipH="1">
              <a:off x="1972" y="1506"/>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331" name="Line 123">
              <a:extLst>
                <a:ext uri="{FF2B5EF4-FFF2-40B4-BE49-F238E27FC236}">
                  <a16:creationId xmlns:a16="http://schemas.microsoft.com/office/drawing/2014/main" id="{39ADFA0A-29E0-341D-681C-DC329420CAFB}"/>
                </a:ext>
              </a:extLst>
            </p:cNvPr>
            <p:cNvSpPr>
              <a:spLocks noChangeShapeType="1"/>
            </p:cNvSpPr>
            <p:nvPr/>
          </p:nvSpPr>
          <p:spPr bwMode="auto">
            <a:xfrm>
              <a:off x="3876" y="2898"/>
              <a:ext cx="76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32" name="Line 124">
              <a:extLst>
                <a:ext uri="{FF2B5EF4-FFF2-40B4-BE49-F238E27FC236}">
                  <a16:creationId xmlns:a16="http://schemas.microsoft.com/office/drawing/2014/main" id="{C1E93B42-749C-9E98-EEDD-F55486FE13A2}"/>
                </a:ext>
              </a:extLst>
            </p:cNvPr>
            <p:cNvSpPr>
              <a:spLocks noChangeShapeType="1"/>
            </p:cNvSpPr>
            <p:nvPr/>
          </p:nvSpPr>
          <p:spPr bwMode="auto">
            <a:xfrm>
              <a:off x="3924" y="2730"/>
              <a:ext cx="704"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96333" name="Group 125">
              <a:extLst>
                <a:ext uri="{FF2B5EF4-FFF2-40B4-BE49-F238E27FC236}">
                  <a16:creationId xmlns:a16="http://schemas.microsoft.com/office/drawing/2014/main" id="{480D9BF8-EC94-E6DC-1970-C9A0F43A2D55}"/>
                </a:ext>
              </a:extLst>
            </p:cNvPr>
            <p:cNvGrpSpPr>
              <a:grpSpLocks/>
            </p:cNvGrpSpPr>
            <p:nvPr/>
          </p:nvGrpSpPr>
          <p:grpSpPr bwMode="auto">
            <a:xfrm>
              <a:off x="4706" y="1772"/>
              <a:ext cx="825" cy="398"/>
              <a:chOff x="3120" y="3000"/>
              <a:chExt cx="720" cy="120"/>
            </a:xfrm>
          </p:grpSpPr>
          <p:grpSp>
            <p:nvGrpSpPr>
              <p:cNvPr id="96355" name="Group 126">
                <a:extLst>
                  <a:ext uri="{FF2B5EF4-FFF2-40B4-BE49-F238E27FC236}">
                    <a16:creationId xmlns:a16="http://schemas.microsoft.com/office/drawing/2014/main" id="{8B4387A8-61A3-5C48-3C06-7160BA464EC3}"/>
                  </a:ext>
                </a:extLst>
              </p:cNvPr>
              <p:cNvGrpSpPr>
                <a:grpSpLocks/>
              </p:cNvGrpSpPr>
              <p:nvPr/>
            </p:nvGrpSpPr>
            <p:grpSpPr bwMode="auto">
              <a:xfrm>
                <a:off x="3120" y="3067"/>
                <a:ext cx="720" cy="53"/>
                <a:chOff x="3360" y="2918"/>
                <a:chExt cx="720" cy="149"/>
              </a:xfrm>
            </p:grpSpPr>
            <p:sp>
              <p:nvSpPr>
                <p:cNvPr id="96361" name="Line 127">
                  <a:extLst>
                    <a:ext uri="{FF2B5EF4-FFF2-40B4-BE49-F238E27FC236}">
                      <a16:creationId xmlns:a16="http://schemas.microsoft.com/office/drawing/2014/main" id="{706012A7-2E54-BDF0-7654-D909B7AF47DC}"/>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62" name="Line 128">
                  <a:extLst>
                    <a:ext uri="{FF2B5EF4-FFF2-40B4-BE49-F238E27FC236}">
                      <a16:creationId xmlns:a16="http://schemas.microsoft.com/office/drawing/2014/main" id="{BD470213-0A8E-E0E0-D9C6-CF1B4435335F}"/>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63" name="Line 129">
                  <a:extLst>
                    <a:ext uri="{FF2B5EF4-FFF2-40B4-BE49-F238E27FC236}">
                      <a16:creationId xmlns:a16="http://schemas.microsoft.com/office/drawing/2014/main" id="{64A15CBD-47B5-1814-3805-02BDA0BB1531}"/>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64" name="Line 130">
                  <a:extLst>
                    <a:ext uri="{FF2B5EF4-FFF2-40B4-BE49-F238E27FC236}">
                      <a16:creationId xmlns:a16="http://schemas.microsoft.com/office/drawing/2014/main" id="{BFFEA04F-BE62-4A95-B00B-F7FC463234FC}"/>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6356" name="Group 131">
                <a:extLst>
                  <a:ext uri="{FF2B5EF4-FFF2-40B4-BE49-F238E27FC236}">
                    <a16:creationId xmlns:a16="http://schemas.microsoft.com/office/drawing/2014/main" id="{987A302A-5030-B49B-7FC1-2BC33B701DB4}"/>
                  </a:ext>
                </a:extLst>
              </p:cNvPr>
              <p:cNvGrpSpPr>
                <a:grpSpLocks/>
              </p:cNvGrpSpPr>
              <p:nvPr/>
            </p:nvGrpSpPr>
            <p:grpSpPr bwMode="auto">
              <a:xfrm>
                <a:off x="3120" y="3000"/>
                <a:ext cx="720" cy="53"/>
                <a:chOff x="3360" y="2918"/>
                <a:chExt cx="720" cy="149"/>
              </a:xfrm>
            </p:grpSpPr>
            <p:sp>
              <p:nvSpPr>
                <p:cNvPr id="96357" name="Line 132">
                  <a:extLst>
                    <a:ext uri="{FF2B5EF4-FFF2-40B4-BE49-F238E27FC236}">
                      <a16:creationId xmlns:a16="http://schemas.microsoft.com/office/drawing/2014/main" id="{7D9F8C00-B0B7-4D1E-373C-5C006AE6D886}"/>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58" name="Line 133">
                  <a:extLst>
                    <a:ext uri="{FF2B5EF4-FFF2-40B4-BE49-F238E27FC236}">
                      <a16:creationId xmlns:a16="http://schemas.microsoft.com/office/drawing/2014/main" id="{1495079B-75DB-E08D-662C-9C1C61EE72D2}"/>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59" name="Line 134">
                  <a:extLst>
                    <a:ext uri="{FF2B5EF4-FFF2-40B4-BE49-F238E27FC236}">
                      <a16:creationId xmlns:a16="http://schemas.microsoft.com/office/drawing/2014/main" id="{AC390E0D-A9C1-8C5A-9EC3-059D0DE1EE0B}"/>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60" name="Line 135">
                  <a:extLst>
                    <a:ext uri="{FF2B5EF4-FFF2-40B4-BE49-F238E27FC236}">
                      <a16:creationId xmlns:a16="http://schemas.microsoft.com/office/drawing/2014/main" id="{F000D382-EEB0-B34F-0F82-25583F6872EC}"/>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96334" name="Text Box 136">
              <a:extLst>
                <a:ext uri="{FF2B5EF4-FFF2-40B4-BE49-F238E27FC236}">
                  <a16:creationId xmlns:a16="http://schemas.microsoft.com/office/drawing/2014/main" id="{B50BE7C4-4DEC-DA67-B6EA-8DA916942D3D}"/>
                </a:ext>
              </a:extLst>
            </p:cNvPr>
            <p:cNvSpPr txBox="1">
              <a:spLocks noChangeArrowheads="1"/>
            </p:cNvSpPr>
            <p:nvPr/>
          </p:nvSpPr>
          <p:spPr bwMode="auto">
            <a:xfrm>
              <a:off x="5535" y="1872"/>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5</a:t>
              </a:r>
            </a:p>
          </p:txBody>
        </p:sp>
        <p:grpSp>
          <p:nvGrpSpPr>
            <p:cNvPr id="96335" name="Group 137">
              <a:extLst>
                <a:ext uri="{FF2B5EF4-FFF2-40B4-BE49-F238E27FC236}">
                  <a16:creationId xmlns:a16="http://schemas.microsoft.com/office/drawing/2014/main" id="{9AC7D020-EFBA-8FE1-5D8C-25F343632893}"/>
                </a:ext>
              </a:extLst>
            </p:cNvPr>
            <p:cNvGrpSpPr>
              <a:grpSpLocks/>
            </p:cNvGrpSpPr>
            <p:nvPr/>
          </p:nvGrpSpPr>
          <p:grpSpPr bwMode="auto">
            <a:xfrm>
              <a:off x="4696" y="3508"/>
              <a:ext cx="825" cy="60"/>
              <a:chOff x="3360" y="2918"/>
              <a:chExt cx="720" cy="149"/>
            </a:xfrm>
          </p:grpSpPr>
          <p:sp>
            <p:nvSpPr>
              <p:cNvPr id="96351" name="Line 138">
                <a:extLst>
                  <a:ext uri="{FF2B5EF4-FFF2-40B4-BE49-F238E27FC236}">
                    <a16:creationId xmlns:a16="http://schemas.microsoft.com/office/drawing/2014/main" id="{BBE17136-1B57-560E-A773-7FABAC7F4F65}"/>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52" name="Line 139">
                <a:extLst>
                  <a:ext uri="{FF2B5EF4-FFF2-40B4-BE49-F238E27FC236}">
                    <a16:creationId xmlns:a16="http://schemas.microsoft.com/office/drawing/2014/main" id="{7D5E39F0-4D18-7FC2-C2B9-FE9808ABB5F3}"/>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53" name="Line 140">
                <a:extLst>
                  <a:ext uri="{FF2B5EF4-FFF2-40B4-BE49-F238E27FC236}">
                    <a16:creationId xmlns:a16="http://schemas.microsoft.com/office/drawing/2014/main" id="{964197DA-821F-FA51-CE54-B2818915CB13}"/>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6354" name="Line 141">
                <a:extLst>
                  <a:ext uri="{FF2B5EF4-FFF2-40B4-BE49-F238E27FC236}">
                    <a16:creationId xmlns:a16="http://schemas.microsoft.com/office/drawing/2014/main" id="{0531048E-57AE-8B47-F7D1-72EBF95FCC90}"/>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96336" name="Object 142">
              <a:extLst>
                <a:ext uri="{FF2B5EF4-FFF2-40B4-BE49-F238E27FC236}">
                  <a16:creationId xmlns:a16="http://schemas.microsoft.com/office/drawing/2014/main" id="{2402DF57-5351-88B1-3966-14F233019B70}"/>
                </a:ext>
              </a:extLst>
            </p:cNvPr>
            <p:cNvGraphicFramePr>
              <a:graphicFrameLocks noChangeAspect="1"/>
            </p:cNvGraphicFramePr>
            <p:nvPr/>
          </p:nvGraphicFramePr>
          <p:xfrm>
            <a:off x="4087" y="3555"/>
            <a:ext cx="212" cy="365"/>
          </p:xfrm>
          <a:graphic>
            <a:graphicData uri="http://schemas.openxmlformats.org/presentationml/2006/ole">
              <mc:AlternateContent xmlns:mc="http://schemas.openxmlformats.org/markup-compatibility/2006">
                <mc:Choice xmlns:v="urn:schemas-microsoft-com:vml" Requires="v">
                  <p:oleObj name="Equation" r:id="rId18" imgW="228501" imgH="393529" progId="Equation.3">
                    <p:embed/>
                  </p:oleObj>
                </mc:Choice>
                <mc:Fallback>
                  <p:oleObj name="Equation" r:id="rId18" imgW="228501" imgH="393529" progId="Equation.3">
                    <p:embed/>
                    <p:pic>
                      <p:nvPicPr>
                        <p:cNvPr id="0" name="Object 1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87" y="3555"/>
                          <a:ext cx="2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337" name="Object 143">
              <a:extLst>
                <a:ext uri="{FF2B5EF4-FFF2-40B4-BE49-F238E27FC236}">
                  <a16:creationId xmlns:a16="http://schemas.microsoft.com/office/drawing/2014/main" id="{C34B63BA-E022-A03D-4AE3-017E9535B225}"/>
                </a:ext>
              </a:extLst>
            </p:cNvPr>
            <p:cNvGraphicFramePr>
              <a:graphicFrameLocks noChangeAspect="1"/>
            </p:cNvGraphicFramePr>
            <p:nvPr/>
          </p:nvGraphicFramePr>
          <p:xfrm>
            <a:off x="1716" y="3587"/>
            <a:ext cx="318" cy="365"/>
          </p:xfrm>
          <a:graphic>
            <a:graphicData uri="http://schemas.openxmlformats.org/presentationml/2006/ole">
              <mc:AlternateContent xmlns:mc="http://schemas.openxmlformats.org/markup-compatibility/2006">
                <mc:Choice xmlns:v="urn:schemas-microsoft-com:vml" Requires="v">
                  <p:oleObj name="Equation" r:id="rId20" imgW="342751" imgH="393529" progId="Equation.3">
                    <p:embed/>
                  </p:oleObj>
                </mc:Choice>
                <mc:Fallback>
                  <p:oleObj name="Equation" r:id="rId20" imgW="342751" imgH="393529" progId="Equation.3">
                    <p:embed/>
                    <p:pic>
                      <p:nvPicPr>
                        <p:cNvPr id="0" name="Object 1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16" y="3587"/>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6338" name="Group 144">
              <a:extLst>
                <a:ext uri="{FF2B5EF4-FFF2-40B4-BE49-F238E27FC236}">
                  <a16:creationId xmlns:a16="http://schemas.microsoft.com/office/drawing/2014/main" id="{E17EAC35-8C83-D168-7C21-91F6240EA125}"/>
                </a:ext>
              </a:extLst>
            </p:cNvPr>
            <p:cNvGrpSpPr>
              <a:grpSpLocks/>
            </p:cNvGrpSpPr>
            <p:nvPr/>
          </p:nvGrpSpPr>
          <p:grpSpPr bwMode="auto">
            <a:xfrm>
              <a:off x="4416" y="2293"/>
              <a:ext cx="1081" cy="1927"/>
              <a:chOff x="4416" y="2152"/>
              <a:chExt cx="1081" cy="1927"/>
            </a:xfrm>
          </p:grpSpPr>
          <p:sp>
            <p:nvSpPr>
              <p:cNvPr id="96346" name="Text Box 145">
                <a:extLst>
                  <a:ext uri="{FF2B5EF4-FFF2-40B4-BE49-F238E27FC236}">
                    <a16:creationId xmlns:a16="http://schemas.microsoft.com/office/drawing/2014/main" id="{3B60CE6C-A8A5-8E15-2D93-826CF2F1F2A4}"/>
                  </a:ext>
                </a:extLst>
              </p:cNvPr>
              <p:cNvSpPr txBox="1">
                <a:spLocks noChangeArrowheads="1"/>
              </p:cNvSpPr>
              <p:nvPr/>
            </p:nvSpPr>
            <p:spPr bwMode="auto">
              <a:xfrm>
                <a:off x="4454" y="3788"/>
                <a:ext cx="10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能隙</a:t>
                </a:r>
                <a:r>
                  <a:rPr kumimoji="1" lang="en-US" altLang="zh-CN"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禁带</a:t>
                </a:r>
                <a:r>
                  <a:rPr kumimoji="1" lang="en-US" altLang="zh-CN"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6347" name="Line 146">
                <a:extLst>
                  <a:ext uri="{FF2B5EF4-FFF2-40B4-BE49-F238E27FC236}">
                    <a16:creationId xmlns:a16="http://schemas.microsoft.com/office/drawing/2014/main" id="{288A3FF4-5166-8F99-7BB4-C499D1400E03}"/>
                  </a:ext>
                </a:extLst>
              </p:cNvPr>
              <p:cNvSpPr>
                <a:spLocks noChangeShapeType="1"/>
              </p:cNvSpPr>
              <p:nvPr/>
            </p:nvSpPr>
            <p:spPr bwMode="auto">
              <a:xfrm flipH="1" flipV="1">
                <a:off x="4504" y="3296"/>
                <a:ext cx="304" cy="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348" name="Line 147">
                <a:extLst>
                  <a:ext uri="{FF2B5EF4-FFF2-40B4-BE49-F238E27FC236}">
                    <a16:creationId xmlns:a16="http://schemas.microsoft.com/office/drawing/2014/main" id="{781BDDAC-FAFC-1860-5796-DC3F31392FC0}"/>
                  </a:ext>
                </a:extLst>
              </p:cNvPr>
              <p:cNvSpPr>
                <a:spLocks noChangeShapeType="1"/>
              </p:cNvSpPr>
              <p:nvPr/>
            </p:nvSpPr>
            <p:spPr bwMode="auto">
              <a:xfrm flipH="1" flipV="1">
                <a:off x="4504" y="2152"/>
                <a:ext cx="328" cy="1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349" name="Line 148">
                <a:extLst>
                  <a:ext uri="{FF2B5EF4-FFF2-40B4-BE49-F238E27FC236}">
                    <a16:creationId xmlns:a16="http://schemas.microsoft.com/office/drawing/2014/main" id="{DC09E8A9-8065-101C-5198-16D93D95A374}"/>
                  </a:ext>
                </a:extLst>
              </p:cNvPr>
              <p:cNvSpPr>
                <a:spLocks noChangeShapeType="1"/>
              </p:cNvSpPr>
              <p:nvPr/>
            </p:nvSpPr>
            <p:spPr bwMode="auto">
              <a:xfrm flipH="1" flipV="1">
                <a:off x="4472" y="2664"/>
                <a:ext cx="360" cy="1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350" name="Line 149">
                <a:extLst>
                  <a:ext uri="{FF2B5EF4-FFF2-40B4-BE49-F238E27FC236}">
                    <a16:creationId xmlns:a16="http://schemas.microsoft.com/office/drawing/2014/main" id="{A0C250D3-68E5-ABA1-E304-D671D4D5E96E}"/>
                  </a:ext>
                </a:extLst>
              </p:cNvPr>
              <p:cNvSpPr>
                <a:spLocks noChangeShapeType="1"/>
              </p:cNvSpPr>
              <p:nvPr/>
            </p:nvSpPr>
            <p:spPr bwMode="auto">
              <a:xfrm flipH="1" flipV="1">
                <a:off x="4416" y="3048"/>
                <a:ext cx="408" cy="7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96339" name="Group 150">
              <a:extLst>
                <a:ext uri="{FF2B5EF4-FFF2-40B4-BE49-F238E27FC236}">
                  <a16:creationId xmlns:a16="http://schemas.microsoft.com/office/drawing/2014/main" id="{B9551C53-AFAA-F8BA-6CC5-35B3B1F65BBF}"/>
                </a:ext>
              </a:extLst>
            </p:cNvPr>
            <p:cNvGrpSpPr>
              <a:grpSpLocks/>
            </p:cNvGrpSpPr>
            <p:nvPr/>
          </p:nvGrpSpPr>
          <p:grpSpPr bwMode="auto">
            <a:xfrm>
              <a:off x="4628" y="1375"/>
              <a:ext cx="708" cy="2150"/>
              <a:chOff x="4628" y="1234"/>
              <a:chExt cx="708" cy="2150"/>
            </a:xfrm>
          </p:grpSpPr>
          <p:sp>
            <p:nvSpPr>
              <p:cNvPr id="96340" name="Text Box 151">
                <a:extLst>
                  <a:ext uri="{FF2B5EF4-FFF2-40B4-BE49-F238E27FC236}">
                    <a16:creationId xmlns:a16="http://schemas.microsoft.com/office/drawing/2014/main" id="{655A54E8-CB70-8DF3-2BD4-6E4FE1972FE3}"/>
                  </a:ext>
                </a:extLst>
              </p:cNvPr>
              <p:cNvSpPr txBox="1">
                <a:spLocks noChangeArrowheads="1"/>
              </p:cNvSpPr>
              <p:nvPr/>
            </p:nvSpPr>
            <p:spPr bwMode="auto">
              <a:xfrm>
                <a:off x="4628" y="1234"/>
                <a:ext cx="6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能带    </a:t>
                </a:r>
              </a:p>
            </p:txBody>
          </p:sp>
          <p:sp>
            <p:nvSpPr>
              <p:cNvPr id="96341" name="Line 152">
                <a:extLst>
                  <a:ext uri="{FF2B5EF4-FFF2-40B4-BE49-F238E27FC236}">
                    <a16:creationId xmlns:a16="http://schemas.microsoft.com/office/drawing/2014/main" id="{B773C8E5-0625-4161-190B-C42C533883AF}"/>
                  </a:ext>
                </a:extLst>
              </p:cNvPr>
              <p:cNvSpPr>
                <a:spLocks noChangeShapeType="1"/>
              </p:cNvSpPr>
              <p:nvPr/>
            </p:nvSpPr>
            <p:spPr bwMode="auto">
              <a:xfrm flipH="1">
                <a:off x="4864" y="1512"/>
                <a:ext cx="136" cy="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342" name="Line 153">
                <a:extLst>
                  <a:ext uri="{FF2B5EF4-FFF2-40B4-BE49-F238E27FC236}">
                    <a16:creationId xmlns:a16="http://schemas.microsoft.com/office/drawing/2014/main" id="{7E09629F-35A0-BD55-7114-26DBEC33178C}"/>
                  </a:ext>
                </a:extLst>
              </p:cNvPr>
              <p:cNvSpPr>
                <a:spLocks noChangeShapeType="1"/>
              </p:cNvSpPr>
              <p:nvPr/>
            </p:nvSpPr>
            <p:spPr bwMode="auto">
              <a:xfrm flipH="1">
                <a:off x="4856" y="1520"/>
                <a:ext cx="136" cy="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343" name="Line 154">
                <a:extLst>
                  <a:ext uri="{FF2B5EF4-FFF2-40B4-BE49-F238E27FC236}">
                    <a16:creationId xmlns:a16="http://schemas.microsoft.com/office/drawing/2014/main" id="{3E8A2EA3-85BE-B851-7F05-006F3898E992}"/>
                  </a:ext>
                </a:extLst>
              </p:cNvPr>
              <p:cNvSpPr>
                <a:spLocks noChangeShapeType="1"/>
              </p:cNvSpPr>
              <p:nvPr/>
            </p:nvSpPr>
            <p:spPr bwMode="auto">
              <a:xfrm>
                <a:off x="5000" y="1520"/>
                <a:ext cx="24"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344" name="Line 155">
                <a:extLst>
                  <a:ext uri="{FF2B5EF4-FFF2-40B4-BE49-F238E27FC236}">
                    <a16:creationId xmlns:a16="http://schemas.microsoft.com/office/drawing/2014/main" id="{17883E93-32D9-9F63-5DCB-B9CA99AF6541}"/>
                  </a:ext>
                </a:extLst>
              </p:cNvPr>
              <p:cNvSpPr>
                <a:spLocks noChangeShapeType="1"/>
              </p:cNvSpPr>
              <p:nvPr/>
            </p:nvSpPr>
            <p:spPr bwMode="auto">
              <a:xfrm>
                <a:off x="4992" y="1520"/>
                <a:ext cx="168" cy="1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6345" name="Line 156">
                <a:extLst>
                  <a:ext uri="{FF2B5EF4-FFF2-40B4-BE49-F238E27FC236}">
                    <a16:creationId xmlns:a16="http://schemas.microsoft.com/office/drawing/2014/main" id="{F1E97472-E66C-C723-5848-4AC1466AEC78}"/>
                  </a:ext>
                </a:extLst>
              </p:cNvPr>
              <p:cNvSpPr>
                <a:spLocks noChangeShapeType="1"/>
              </p:cNvSpPr>
              <p:nvPr/>
            </p:nvSpPr>
            <p:spPr bwMode="auto">
              <a:xfrm>
                <a:off x="5000" y="1512"/>
                <a:ext cx="336"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grpSp>
      <p:sp>
        <p:nvSpPr>
          <p:cNvPr id="96265" name="灯片编号占位符 3">
            <a:extLst>
              <a:ext uri="{FF2B5EF4-FFF2-40B4-BE49-F238E27FC236}">
                <a16:creationId xmlns:a16="http://schemas.microsoft.com/office/drawing/2014/main" id="{5891710E-DB14-4DA5-D053-30A502AF06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C9D5E30-DD5B-4C0D-8ADD-C50D0BBD02E8}"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6266" name="TextBox 4">
            <a:extLst>
              <a:ext uri="{FF2B5EF4-FFF2-40B4-BE49-F238E27FC236}">
                <a16:creationId xmlns:a16="http://schemas.microsoft.com/office/drawing/2014/main" id="{27E71926-3EB4-E123-E680-D766F990E71D}"/>
              </a:ext>
            </a:extLst>
          </p:cNvPr>
          <p:cNvSpPr txBox="1">
            <a:spLocks noChangeArrowheads="1"/>
          </p:cNvSpPr>
          <p:nvPr/>
        </p:nvSpPr>
        <p:spPr bwMode="auto">
          <a:xfrm>
            <a:off x="1074738" y="923925"/>
            <a:ext cx="70294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根据</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表示同一个状态，处于第一布里渊区之外的</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都可以通过平移倒格矢进入第一布里渊区</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2">
            <a:extLst>
              <a:ext uri="{FF2B5EF4-FFF2-40B4-BE49-F238E27FC236}">
                <a16:creationId xmlns:a16="http://schemas.microsoft.com/office/drawing/2014/main" id="{051B40A9-783F-A5E8-EEFE-C1E176361B4A}"/>
              </a:ext>
            </a:extLst>
          </p:cNvPr>
          <p:cNvGrpSpPr>
            <a:grpSpLocks/>
          </p:cNvGrpSpPr>
          <p:nvPr/>
        </p:nvGrpSpPr>
        <p:grpSpPr bwMode="auto">
          <a:xfrm>
            <a:off x="304800" y="2085975"/>
            <a:ext cx="3022600" cy="3001963"/>
            <a:chOff x="192" y="1173"/>
            <a:chExt cx="1904" cy="1891"/>
          </a:xfrm>
        </p:grpSpPr>
        <p:grpSp>
          <p:nvGrpSpPr>
            <p:cNvPr id="97423" name="Group 3">
              <a:extLst>
                <a:ext uri="{FF2B5EF4-FFF2-40B4-BE49-F238E27FC236}">
                  <a16:creationId xmlns:a16="http://schemas.microsoft.com/office/drawing/2014/main" id="{EA1D7D5A-6F07-9D5A-B8D9-22B1C7B929ED}"/>
                </a:ext>
              </a:extLst>
            </p:cNvPr>
            <p:cNvGrpSpPr>
              <a:grpSpLocks/>
            </p:cNvGrpSpPr>
            <p:nvPr/>
          </p:nvGrpSpPr>
          <p:grpSpPr bwMode="auto">
            <a:xfrm>
              <a:off x="192" y="1173"/>
              <a:ext cx="1352" cy="1891"/>
              <a:chOff x="176" y="2069"/>
              <a:chExt cx="1352" cy="1891"/>
            </a:xfrm>
          </p:grpSpPr>
          <p:sp>
            <p:nvSpPr>
              <p:cNvPr id="97425" name="Rectangle 4">
                <a:extLst>
                  <a:ext uri="{FF2B5EF4-FFF2-40B4-BE49-F238E27FC236}">
                    <a16:creationId xmlns:a16="http://schemas.microsoft.com/office/drawing/2014/main" id="{72F8FC39-ED57-3716-9FF1-5FB104B2F21E}"/>
                  </a:ext>
                </a:extLst>
              </p:cNvPr>
              <p:cNvSpPr>
                <a:spLocks noChangeArrowheads="1"/>
              </p:cNvSpPr>
              <p:nvPr/>
            </p:nvSpPr>
            <p:spPr bwMode="auto">
              <a:xfrm>
                <a:off x="176" y="2320"/>
                <a:ext cx="1352" cy="1336"/>
              </a:xfrm>
              <a:prstGeom prst="rect">
                <a:avLst/>
              </a:prstGeom>
              <a:gradFill rotWithShape="0">
                <a:gsLst>
                  <a:gs pos="0">
                    <a:srgbClr val="FFCCFF"/>
                  </a:gs>
                  <a:gs pos="50000">
                    <a:srgbClr val="FFFF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7426" name="Object 5">
                <a:extLst>
                  <a:ext uri="{FF2B5EF4-FFF2-40B4-BE49-F238E27FC236}">
                    <a16:creationId xmlns:a16="http://schemas.microsoft.com/office/drawing/2014/main" id="{43FF8CAB-799D-B433-C56E-23EA0C5EDEB9}"/>
                  </a:ext>
                </a:extLst>
              </p:cNvPr>
              <p:cNvGraphicFramePr>
                <a:graphicFrameLocks noChangeAspect="1"/>
              </p:cNvGraphicFramePr>
              <p:nvPr/>
            </p:nvGraphicFramePr>
            <p:xfrm>
              <a:off x="180" y="2417"/>
              <a:ext cx="1018" cy="634"/>
            </p:xfrm>
            <a:graphic>
              <a:graphicData uri="http://schemas.openxmlformats.org/presentationml/2006/ole">
                <mc:AlternateContent xmlns:mc="http://schemas.openxmlformats.org/markup-compatibility/2006">
                  <mc:Choice xmlns:v="urn:schemas-microsoft-com:vml" Requires="v">
                    <p:oleObj name="Equation" r:id="rId2" imgW="672808" imgH="418918" progId="Equation.DSMT4">
                      <p:embed/>
                    </p:oleObj>
                  </mc:Choice>
                  <mc:Fallback>
                    <p:oleObj name="Equation" r:id="rId2" imgW="672808" imgH="418918"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 y="2417"/>
                            <a:ext cx="101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427" name="Text Box 7">
                <a:extLst>
                  <a:ext uri="{FF2B5EF4-FFF2-40B4-BE49-F238E27FC236}">
                    <a16:creationId xmlns:a16="http://schemas.microsoft.com/office/drawing/2014/main" id="{17E6340D-F733-46EC-5339-37E9BB781F7F}"/>
                  </a:ext>
                </a:extLst>
              </p:cNvPr>
              <p:cNvSpPr txBox="1">
                <a:spLocks noChangeArrowheads="1"/>
              </p:cNvSpPr>
              <p:nvPr/>
            </p:nvSpPr>
            <p:spPr bwMode="auto">
              <a:xfrm>
                <a:off x="378" y="367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428" name="Rectangle 8">
                <a:extLst>
                  <a:ext uri="{FF2B5EF4-FFF2-40B4-BE49-F238E27FC236}">
                    <a16:creationId xmlns:a16="http://schemas.microsoft.com/office/drawing/2014/main" id="{E7945E04-3D37-D321-5BDA-B2CEE2F19CA5}"/>
                  </a:ext>
                </a:extLst>
              </p:cNvPr>
              <p:cNvSpPr>
                <a:spLocks noChangeArrowheads="1"/>
              </p:cNvSpPr>
              <p:nvPr/>
            </p:nvSpPr>
            <p:spPr bwMode="auto">
              <a:xfrm>
                <a:off x="249" y="2069"/>
                <a:ext cx="12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零次近似解  </a:t>
                </a:r>
              </a:p>
            </p:txBody>
          </p:sp>
          <p:graphicFrame>
            <p:nvGraphicFramePr>
              <p:cNvPr id="97429" name="Object 9">
                <a:extLst>
                  <a:ext uri="{FF2B5EF4-FFF2-40B4-BE49-F238E27FC236}">
                    <a16:creationId xmlns:a16="http://schemas.microsoft.com/office/drawing/2014/main" id="{C962B9B7-41BB-64A4-30D6-F4D443E76AD6}"/>
                  </a:ext>
                </a:extLst>
              </p:cNvPr>
              <p:cNvGraphicFramePr>
                <a:graphicFrameLocks noChangeAspect="1"/>
              </p:cNvGraphicFramePr>
              <p:nvPr>
                <p:extLst>
                  <p:ext uri="{D42A27DB-BD31-4B8C-83A1-F6EECF244321}">
                    <p14:modId xmlns:p14="http://schemas.microsoft.com/office/powerpoint/2010/main" val="2056661868"/>
                  </p:ext>
                </p:extLst>
              </p:nvPr>
            </p:nvGraphicFramePr>
            <p:xfrm>
              <a:off x="206" y="3064"/>
              <a:ext cx="1270" cy="539"/>
            </p:xfrm>
            <a:graphic>
              <a:graphicData uri="http://schemas.openxmlformats.org/presentationml/2006/ole">
                <mc:AlternateContent xmlns:mc="http://schemas.openxmlformats.org/markup-compatibility/2006">
                  <mc:Choice xmlns:v="urn:schemas-microsoft-com:vml" Requires="v">
                    <p:oleObj name="Equation" r:id="rId4" imgW="927000" imgH="393480" progId="Equation.DSMT4">
                      <p:embed/>
                    </p:oleObj>
                  </mc:Choice>
                  <mc:Fallback>
                    <p:oleObj name="Equation" r:id="rId4" imgW="927000" imgH="393480" progId="Equation.DSMT4">
                      <p:embed/>
                      <p:pic>
                        <p:nvPicPr>
                          <p:cNvPr id="0" name="Object 9"/>
                          <p:cNvPicPr>
                            <a:picLocks noChangeAspect="1" noChangeArrowheads="1"/>
                          </p:cNvPicPr>
                          <p:nvPr/>
                        </p:nvPicPr>
                        <p:blipFill>
                          <a:blip r:embed="rId5"/>
                          <a:srcRect/>
                          <a:stretch>
                            <a:fillRect/>
                          </a:stretch>
                        </p:blipFill>
                        <p:spPr bwMode="auto">
                          <a:xfrm>
                            <a:off x="206" y="3064"/>
                            <a:ext cx="1270"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7424" name="Line 10">
              <a:extLst>
                <a:ext uri="{FF2B5EF4-FFF2-40B4-BE49-F238E27FC236}">
                  <a16:creationId xmlns:a16="http://schemas.microsoft.com/office/drawing/2014/main" id="{F39C57AC-CD06-612E-5B48-AF46125875AD}"/>
                </a:ext>
              </a:extLst>
            </p:cNvPr>
            <p:cNvSpPr>
              <a:spLocks noChangeShapeType="1"/>
            </p:cNvSpPr>
            <p:nvPr/>
          </p:nvSpPr>
          <p:spPr bwMode="auto">
            <a:xfrm flipH="1" flipV="1">
              <a:off x="1512" y="2208"/>
              <a:ext cx="584" cy="2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97283" name="Line 12">
            <a:extLst>
              <a:ext uri="{FF2B5EF4-FFF2-40B4-BE49-F238E27FC236}">
                <a16:creationId xmlns:a16="http://schemas.microsoft.com/office/drawing/2014/main" id="{F56F299E-76B1-C135-D8CA-F4DCEC46D09A}"/>
              </a:ext>
            </a:extLst>
          </p:cNvPr>
          <p:cNvSpPr>
            <a:spLocks noChangeShapeType="1"/>
          </p:cNvSpPr>
          <p:nvPr/>
        </p:nvSpPr>
        <p:spPr bwMode="auto">
          <a:xfrm>
            <a:off x="4910138" y="2087563"/>
            <a:ext cx="0" cy="359251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97284" name="Arc 13">
            <a:extLst>
              <a:ext uri="{FF2B5EF4-FFF2-40B4-BE49-F238E27FC236}">
                <a16:creationId xmlns:a16="http://schemas.microsoft.com/office/drawing/2014/main" id="{15F0A527-5B8F-0377-91C0-B934F94014FB}"/>
              </a:ext>
            </a:extLst>
          </p:cNvPr>
          <p:cNvSpPr>
            <a:spLocks/>
          </p:cNvSpPr>
          <p:nvPr/>
        </p:nvSpPr>
        <p:spPr bwMode="auto">
          <a:xfrm rot="7956492">
            <a:off x="4481513" y="4973638"/>
            <a:ext cx="931862" cy="785812"/>
          </a:xfrm>
          <a:custGeom>
            <a:avLst/>
            <a:gdLst>
              <a:gd name="T0" fmla="*/ 2147483646 w 21314"/>
              <a:gd name="T1" fmla="*/ 0 h 20411"/>
              <a:gd name="T2" fmla="*/ 2147483646 w 21314"/>
              <a:gd name="T3" fmla="*/ 2147483646 h 20411"/>
              <a:gd name="T4" fmla="*/ 0 w 21314"/>
              <a:gd name="T5" fmla="*/ 2147483646 h 20411"/>
              <a:gd name="T6" fmla="*/ 0 60000 65536"/>
              <a:gd name="T7" fmla="*/ 0 60000 65536"/>
              <a:gd name="T8" fmla="*/ 0 60000 65536"/>
            </a:gdLst>
            <a:ahLst/>
            <a:cxnLst>
              <a:cxn ang="T6">
                <a:pos x="T0" y="T1"/>
              </a:cxn>
              <a:cxn ang="T7">
                <a:pos x="T2" y="T3"/>
              </a:cxn>
              <a:cxn ang="T8">
                <a:pos x="T4" y="T5"/>
              </a:cxn>
            </a:cxnLst>
            <a:rect l="0" t="0" r="r" b="b"/>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nvGrpSpPr>
          <p:cNvPr id="97285" name="Group 14">
            <a:extLst>
              <a:ext uri="{FF2B5EF4-FFF2-40B4-BE49-F238E27FC236}">
                <a16:creationId xmlns:a16="http://schemas.microsoft.com/office/drawing/2014/main" id="{04354004-EB07-B423-993E-4420221F3DBA}"/>
              </a:ext>
            </a:extLst>
          </p:cNvPr>
          <p:cNvGrpSpPr>
            <a:grpSpLocks/>
          </p:cNvGrpSpPr>
          <p:nvPr/>
        </p:nvGrpSpPr>
        <p:grpSpPr bwMode="auto">
          <a:xfrm>
            <a:off x="7467600" y="5543550"/>
            <a:ext cx="1309688" cy="95250"/>
            <a:chOff x="3360" y="2918"/>
            <a:chExt cx="720" cy="149"/>
          </a:xfrm>
        </p:grpSpPr>
        <p:sp>
          <p:nvSpPr>
            <p:cNvPr id="97419" name="Line 15">
              <a:extLst>
                <a:ext uri="{FF2B5EF4-FFF2-40B4-BE49-F238E27FC236}">
                  <a16:creationId xmlns:a16="http://schemas.microsoft.com/office/drawing/2014/main" id="{2BE566B3-EC26-26D9-F01A-09997FFA7F3D}"/>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20" name="Line 16">
              <a:extLst>
                <a:ext uri="{FF2B5EF4-FFF2-40B4-BE49-F238E27FC236}">
                  <a16:creationId xmlns:a16="http://schemas.microsoft.com/office/drawing/2014/main" id="{698315A5-1EEC-32C0-20F6-A0C263367CE3}"/>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21" name="Line 17">
              <a:extLst>
                <a:ext uri="{FF2B5EF4-FFF2-40B4-BE49-F238E27FC236}">
                  <a16:creationId xmlns:a16="http://schemas.microsoft.com/office/drawing/2014/main" id="{306832D7-F0F6-9418-FFAA-690529C6BAD2}"/>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22" name="Line 18">
              <a:extLst>
                <a:ext uri="{FF2B5EF4-FFF2-40B4-BE49-F238E27FC236}">
                  <a16:creationId xmlns:a16="http://schemas.microsoft.com/office/drawing/2014/main" id="{93F3DAC4-3E63-C0BE-1E0D-2C82A1D08C50}"/>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7286" name="Group 19">
            <a:extLst>
              <a:ext uri="{FF2B5EF4-FFF2-40B4-BE49-F238E27FC236}">
                <a16:creationId xmlns:a16="http://schemas.microsoft.com/office/drawing/2014/main" id="{C419B603-F456-3303-5457-06B99DB49556}"/>
              </a:ext>
            </a:extLst>
          </p:cNvPr>
          <p:cNvGrpSpPr>
            <a:grpSpLocks/>
          </p:cNvGrpSpPr>
          <p:nvPr/>
        </p:nvGrpSpPr>
        <p:grpSpPr bwMode="auto">
          <a:xfrm>
            <a:off x="7454900" y="5200650"/>
            <a:ext cx="1309688" cy="225425"/>
            <a:chOff x="3120" y="3000"/>
            <a:chExt cx="720" cy="120"/>
          </a:xfrm>
        </p:grpSpPr>
        <p:grpSp>
          <p:nvGrpSpPr>
            <p:cNvPr id="97409" name="Group 20">
              <a:extLst>
                <a:ext uri="{FF2B5EF4-FFF2-40B4-BE49-F238E27FC236}">
                  <a16:creationId xmlns:a16="http://schemas.microsoft.com/office/drawing/2014/main" id="{8495AC2C-F685-52A4-1C3E-B7F3DF193FE1}"/>
                </a:ext>
              </a:extLst>
            </p:cNvPr>
            <p:cNvGrpSpPr>
              <a:grpSpLocks/>
            </p:cNvGrpSpPr>
            <p:nvPr/>
          </p:nvGrpSpPr>
          <p:grpSpPr bwMode="auto">
            <a:xfrm>
              <a:off x="3120" y="3067"/>
              <a:ext cx="720" cy="53"/>
              <a:chOff x="3360" y="2918"/>
              <a:chExt cx="720" cy="149"/>
            </a:xfrm>
          </p:grpSpPr>
          <p:sp>
            <p:nvSpPr>
              <p:cNvPr id="97415" name="Line 21">
                <a:extLst>
                  <a:ext uri="{FF2B5EF4-FFF2-40B4-BE49-F238E27FC236}">
                    <a16:creationId xmlns:a16="http://schemas.microsoft.com/office/drawing/2014/main" id="{8F83C218-B64B-3393-5216-901D884DF94B}"/>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16" name="Line 22">
                <a:extLst>
                  <a:ext uri="{FF2B5EF4-FFF2-40B4-BE49-F238E27FC236}">
                    <a16:creationId xmlns:a16="http://schemas.microsoft.com/office/drawing/2014/main" id="{39B4CDAB-6FAC-131E-7874-509BE0C91BA7}"/>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17" name="Line 23">
                <a:extLst>
                  <a:ext uri="{FF2B5EF4-FFF2-40B4-BE49-F238E27FC236}">
                    <a16:creationId xmlns:a16="http://schemas.microsoft.com/office/drawing/2014/main" id="{7DD1EE8D-E975-5189-A3E3-24DBC331CCCB}"/>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18" name="Line 24">
                <a:extLst>
                  <a:ext uri="{FF2B5EF4-FFF2-40B4-BE49-F238E27FC236}">
                    <a16:creationId xmlns:a16="http://schemas.microsoft.com/office/drawing/2014/main" id="{7133735F-144B-BF54-A0E6-87B55F2719B6}"/>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7410" name="Group 25">
              <a:extLst>
                <a:ext uri="{FF2B5EF4-FFF2-40B4-BE49-F238E27FC236}">
                  <a16:creationId xmlns:a16="http://schemas.microsoft.com/office/drawing/2014/main" id="{989F07F1-91EA-5D3B-6D01-716D9A6B9871}"/>
                </a:ext>
              </a:extLst>
            </p:cNvPr>
            <p:cNvGrpSpPr>
              <a:grpSpLocks/>
            </p:cNvGrpSpPr>
            <p:nvPr/>
          </p:nvGrpSpPr>
          <p:grpSpPr bwMode="auto">
            <a:xfrm>
              <a:off x="3120" y="3000"/>
              <a:ext cx="720" cy="53"/>
              <a:chOff x="3360" y="2918"/>
              <a:chExt cx="720" cy="149"/>
            </a:xfrm>
          </p:grpSpPr>
          <p:sp>
            <p:nvSpPr>
              <p:cNvPr id="97411" name="Line 26">
                <a:extLst>
                  <a:ext uri="{FF2B5EF4-FFF2-40B4-BE49-F238E27FC236}">
                    <a16:creationId xmlns:a16="http://schemas.microsoft.com/office/drawing/2014/main" id="{6D0D6224-8839-CB64-659F-429FF3CBB1B2}"/>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12" name="Line 27">
                <a:extLst>
                  <a:ext uri="{FF2B5EF4-FFF2-40B4-BE49-F238E27FC236}">
                    <a16:creationId xmlns:a16="http://schemas.microsoft.com/office/drawing/2014/main" id="{933AA0B0-53F5-CD76-A303-7FB84C357040}"/>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13" name="Line 28">
                <a:extLst>
                  <a:ext uri="{FF2B5EF4-FFF2-40B4-BE49-F238E27FC236}">
                    <a16:creationId xmlns:a16="http://schemas.microsoft.com/office/drawing/2014/main" id="{4C05E498-2429-1C32-59E7-7611DA605064}"/>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14" name="Line 29">
                <a:extLst>
                  <a:ext uri="{FF2B5EF4-FFF2-40B4-BE49-F238E27FC236}">
                    <a16:creationId xmlns:a16="http://schemas.microsoft.com/office/drawing/2014/main" id="{2F982075-B0EA-D508-D2DC-2DFA3174FE9E}"/>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7287" name="Group 30">
            <a:extLst>
              <a:ext uri="{FF2B5EF4-FFF2-40B4-BE49-F238E27FC236}">
                <a16:creationId xmlns:a16="http://schemas.microsoft.com/office/drawing/2014/main" id="{A4ECAFD1-6527-418E-2115-CBF3AFAB0540}"/>
              </a:ext>
            </a:extLst>
          </p:cNvPr>
          <p:cNvGrpSpPr>
            <a:grpSpLocks/>
          </p:cNvGrpSpPr>
          <p:nvPr/>
        </p:nvGrpSpPr>
        <p:grpSpPr bwMode="auto">
          <a:xfrm>
            <a:off x="7480300" y="4630738"/>
            <a:ext cx="1309688" cy="341312"/>
            <a:chOff x="3120" y="3000"/>
            <a:chExt cx="720" cy="120"/>
          </a:xfrm>
        </p:grpSpPr>
        <p:grpSp>
          <p:nvGrpSpPr>
            <p:cNvPr id="97399" name="Group 31">
              <a:extLst>
                <a:ext uri="{FF2B5EF4-FFF2-40B4-BE49-F238E27FC236}">
                  <a16:creationId xmlns:a16="http://schemas.microsoft.com/office/drawing/2014/main" id="{7F5A36A6-4B26-2F8A-F12C-CF65C4905FF7}"/>
                </a:ext>
              </a:extLst>
            </p:cNvPr>
            <p:cNvGrpSpPr>
              <a:grpSpLocks/>
            </p:cNvGrpSpPr>
            <p:nvPr/>
          </p:nvGrpSpPr>
          <p:grpSpPr bwMode="auto">
            <a:xfrm>
              <a:off x="3120" y="3067"/>
              <a:ext cx="720" cy="53"/>
              <a:chOff x="3360" y="2918"/>
              <a:chExt cx="720" cy="149"/>
            </a:xfrm>
          </p:grpSpPr>
          <p:sp>
            <p:nvSpPr>
              <p:cNvPr id="97405" name="Line 32">
                <a:extLst>
                  <a:ext uri="{FF2B5EF4-FFF2-40B4-BE49-F238E27FC236}">
                    <a16:creationId xmlns:a16="http://schemas.microsoft.com/office/drawing/2014/main" id="{31DF2680-8D12-4780-1619-8E73BA0CED25}"/>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06" name="Line 33">
                <a:extLst>
                  <a:ext uri="{FF2B5EF4-FFF2-40B4-BE49-F238E27FC236}">
                    <a16:creationId xmlns:a16="http://schemas.microsoft.com/office/drawing/2014/main" id="{88577765-01C8-57FD-4FD5-70E65F87AC36}"/>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07" name="Line 34">
                <a:extLst>
                  <a:ext uri="{FF2B5EF4-FFF2-40B4-BE49-F238E27FC236}">
                    <a16:creationId xmlns:a16="http://schemas.microsoft.com/office/drawing/2014/main" id="{E2D33EF2-F362-AFDA-9A2F-31703DB6A87A}"/>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08" name="Line 35">
                <a:extLst>
                  <a:ext uri="{FF2B5EF4-FFF2-40B4-BE49-F238E27FC236}">
                    <a16:creationId xmlns:a16="http://schemas.microsoft.com/office/drawing/2014/main" id="{8F10D7D7-1815-0F6B-DD52-290102401934}"/>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7400" name="Group 36">
              <a:extLst>
                <a:ext uri="{FF2B5EF4-FFF2-40B4-BE49-F238E27FC236}">
                  <a16:creationId xmlns:a16="http://schemas.microsoft.com/office/drawing/2014/main" id="{60823FA1-0413-2AA2-2054-8B41FBD5B953}"/>
                </a:ext>
              </a:extLst>
            </p:cNvPr>
            <p:cNvGrpSpPr>
              <a:grpSpLocks/>
            </p:cNvGrpSpPr>
            <p:nvPr/>
          </p:nvGrpSpPr>
          <p:grpSpPr bwMode="auto">
            <a:xfrm>
              <a:off x="3120" y="3000"/>
              <a:ext cx="720" cy="53"/>
              <a:chOff x="3360" y="2918"/>
              <a:chExt cx="720" cy="149"/>
            </a:xfrm>
          </p:grpSpPr>
          <p:sp>
            <p:nvSpPr>
              <p:cNvPr id="97401" name="Line 37">
                <a:extLst>
                  <a:ext uri="{FF2B5EF4-FFF2-40B4-BE49-F238E27FC236}">
                    <a16:creationId xmlns:a16="http://schemas.microsoft.com/office/drawing/2014/main" id="{157425FB-5BC7-70B9-77D2-0153EE284131}"/>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02" name="Line 38">
                <a:extLst>
                  <a:ext uri="{FF2B5EF4-FFF2-40B4-BE49-F238E27FC236}">
                    <a16:creationId xmlns:a16="http://schemas.microsoft.com/office/drawing/2014/main" id="{ABBC62A2-5221-C872-A169-0C266FB9CD6C}"/>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03" name="Line 39">
                <a:extLst>
                  <a:ext uri="{FF2B5EF4-FFF2-40B4-BE49-F238E27FC236}">
                    <a16:creationId xmlns:a16="http://schemas.microsoft.com/office/drawing/2014/main" id="{C8AF0BB2-5E74-2D19-82D6-F4C9817FB252}"/>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404" name="Line 40">
                <a:extLst>
                  <a:ext uri="{FF2B5EF4-FFF2-40B4-BE49-F238E27FC236}">
                    <a16:creationId xmlns:a16="http://schemas.microsoft.com/office/drawing/2014/main" id="{CDC60313-F66D-E3E7-278D-F9B285BD1147}"/>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7288" name="Group 41">
            <a:extLst>
              <a:ext uri="{FF2B5EF4-FFF2-40B4-BE49-F238E27FC236}">
                <a16:creationId xmlns:a16="http://schemas.microsoft.com/office/drawing/2014/main" id="{4C895C84-B488-A149-D3D5-6DC2254C9938}"/>
              </a:ext>
            </a:extLst>
          </p:cNvPr>
          <p:cNvGrpSpPr>
            <a:grpSpLocks/>
          </p:cNvGrpSpPr>
          <p:nvPr/>
        </p:nvGrpSpPr>
        <p:grpSpPr bwMode="auto">
          <a:xfrm>
            <a:off x="7483475" y="3879850"/>
            <a:ext cx="1309688" cy="403225"/>
            <a:chOff x="3120" y="3000"/>
            <a:chExt cx="720" cy="120"/>
          </a:xfrm>
        </p:grpSpPr>
        <p:grpSp>
          <p:nvGrpSpPr>
            <p:cNvPr id="97389" name="Group 42">
              <a:extLst>
                <a:ext uri="{FF2B5EF4-FFF2-40B4-BE49-F238E27FC236}">
                  <a16:creationId xmlns:a16="http://schemas.microsoft.com/office/drawing/2014/main" id="{F309C493-E7BB-8F68-5A91-920A1A2FDC10}"/>
                </a:ext>
              </a:extLst>
            </p:cNvPr>
            <p:cNvGrpSpPr>
              <a:grpSpLocks/>
            </p:cNvGrpSpPr>
            <p:nvPr/>
          </p:nvGrpSpPr>
          <p:grpSpPr bwMode="auto">
            <a:xfrm>
              <a:off x="3120" y="3067"/>
              <a:ext cx="720" cy="53"/>
              <a:chOff x="3360" y="2918"/>
              <a:chExt cx="720" cy="149"/>
            </a:xfrm>
          </p:grpSpPr>
          <p:sp>
            <p:nvSpPr>
              <p:cNvPr id="97395" name="Line 43">
                <a:extLst>
                  <a:ext uri="{FF2B5EF4-FFF2-40B4-BE49-F238E27FC236}">
                    <a16:creationId xmlns:a16="http://schemas.microsoft.com/office/drawing/2014/main" id="{8175BDBF-EFC8-AAAE-3618-C2351DFD6A8D}"/>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96" name="Line 44">
                <a:extLst>
                  <a:ext uri="{FF2B5EF4-FFF2-40B4-BE49-F238E27FC236}">
                    <a16:creationId xmlns:a16="http://schemas.microsoft.com/office/drawing/2014/main" id="{55C6D40D-6006-C99D-5A30-7E09DF72EF1A}"/>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97" name="Line 45">
                <a:extLst>
                  <a:ext uri="{FF2B5EF4-FFF2-40B4-BE49-F238E27FC236}">
                    <a16:creationId xmlns:a16="http://schemas.microsoft.com/office/drawing/2014/main" id="{F8B8508C-08C5-6C50-0FD8-4DEB025AA776}"/>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98" name="Line 46">
                <a:extLst>
                  <a:ext uri="{FF2B5EF4-FFF2-40B4-BE49-F238E27FC236}">
                    <a16:creationId xmlns:a16="http://schemas.microsoft.com/office/drawing/2014/main" id="{A22183AB-029B-FFBB-FCC6-958C05132795}"/>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7390" name="Group 47">
              <a:extLst>
                <a:ext uri="{FF2B5EF4-FFF2-40B4-BE49-F238E27FC236}">
                  <a16:creationId xmlns:a16="http://schemas.microsoft.com/office/drawing/2014/main" id="{9CE02E68-C5B7-D003-21CA-D2F606C85931}"/>
                </a:ext>
              </a:extLst>
            </p:cNvPr>
            <p:cNvGrpSpPr>
              <a:grpSpLocks/>
            </p:cNvGrpSpPr>
            <p:nvPr/>
          </p:nvGrpSpPr>
          <p:grpSpPr bwMode="auto">
            <a:xfrm>
              <a:off x="3120" y="3000"/>
              <a:ext cx="720" cy="53"/>
              <a:chOff x="3360" y="2918"/>
              <a:chExt cx="720" cy="149"/>
            </a:xfrm>
          </p:grpSpPr>
          <p:sp>
            <p:nvSpPr>
              <p:cNvPr id="97391" name="Line 48">
                <a:extLst>
                  <a:ext uri="{FF2B5EF4-FFF2-40B4-BE49-F238E27FC236}">
                    <a16:creationId xmlns:a16="http://schemas.microsoft.com/office/drawing/2014/main" id="{E9F87344-EC46-C102-579A-8C323313C649}"/>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92" name="Line 49">
                <a:extLst>
                  <a:ext uri="{FF2B5EF4-FFF2-40B4-BE49-F238E27FC236}">
                    <a16:creationId xmlns:a16="http://schemas.microsoft.com/office/drawing/2014/main" id="{746D8483-6BD4-114B-BE27-CCF4859DF08F}"/>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93" name="Line 50">
                <a:extLst>
                  <a:ext uri="{FF2B5EF4-FFF2-40B4-BE49-F238E27FC236}">
                    <a16:creationId xmlns:a16="http://schemas.microsoft.com/office/drawing/2014/main" id="{6A937FC6-2FDE-25E7-4135-7074F2A79561}"/>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94" name="Line 51">
                <a:extLst>
                  <a:ext uri="{FF2B5EF4-FFF2-40B4-BE49-F238E27FC236}">
                    <a16:creationId xmlns:a16="http://schemas.microsoft.com/office/drawing/2014/main" id="{DCF3B4D7-3356-10CB-0577-78C9875B07F6}"/>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97289" name="Text Box 52">
            <a:extLst>
              <a:ext uri="{FF2B5EF4-FFF2-40B4-BE49-F238E27FC236}">
                <a16:creationId xmlns:a16="http://schemas.microsoft.com/office/drawing/2014/main" id="{E1BEE9B2-D381-9536-C8A5-02DA4B25C5B8}"/>
              </a:ext>
            </a:extLst>
          </p:cNvPr>
          <p:cNvSpPr txBox="1">
            <a:spLocks noChangeArrowheads="1"/>
          </p:cNvSpPr>
          <p:nvPr/>
        </p:nvSpPr>
        <p:spPr bwMode="auto">
          <a:xfrm>
            <a:off x="4951413" y="1965325"/>
            <a:ext cx="655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E(k)</a:t>
            </a:r>
          </a:p>
        </p:txBody>
      </p:sp>
      <p:sp>
        <p:nvSpPr>
          <p:cNvPr id="97290" name="Text Box 53">
            <a:extLst>
              <a:ext uri="{FF2B5EF4-FFF2-40B4-BE49-F238E27FC236}">
                <a16:creationId xmlns:a16="http://schemas.microsoft.com/office/drawing/2014/main" id="{9ED99124-CF90-501D-DDD2-7DD540297883}"/>
              </a:ext>
            </a:extLst>
          </p:cNvPr>
          <p:cNvSpPr txBox="1">
            <a:spLocks noChangeArrowheads="1"/>
          </p:cNvSpPr>
          <p:nvPr/>
        </p:nvSpPr>
        <p:spPr bwMode="auto">
          <a:xfrm>
            <a:off x="8761413" y="5378450"/>
            <a:ext cx="357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97291" name="Text Box 54">
            <a:extLst>
              <a:ext uri="{FF2B5EF4-FFF2-40B4-BE49-F238E27FC236}">
                <a16:creationId xmlns:a16="http://schemas.microsoft.com/office/drawing/2014/main" id="{61AEE403-95D3-EB7D-6FC0-4206BCB507AC}"/>
              </a:ext>
            </a:extLst>
          </p:cNvPr>
          <p:cNvSpPr txBox="1">
            <a:spLocks noChangeArrowheads="1"/>
          </p:cNvSpPr>
          <p:nvPr/>
        </p:nvSpPr>
        <p:spPr bwMode="auto">
          <a:xfrm>
            <a:off x="8761413" y="5103813"/>
            <a:ext cx="357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97292" name="Text Box 55">
            <a:extLst>
              <a:ext uri="{FF2B5EF4-FFF2-40B4-BE49-F238E27FC236}">
                <a16:creationId xmlns:a16="http://schemas.microsoft.com/office/drawing/2014/main" id="{0E63DCA8-5661-09AF-92FB-E772F657BC28}"/>
              </a:ext>
            </a:extLst>
          </p:cNvPr>
          <p:cNvSpPr txBox="1">
            <a:spLocks noChangeArrowheads="1"/>
          </p:cNvSpPr>
          <p:nvPr/>
        </p:nvSpPr>
        <p:spPr bwMode="auto">
          <a:xfrm>
            <a:off x="8774113" y="4630738"/>
            <a:ext cx="357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97293" name="Text Box 56">
            <a:extLst>
              <a:ext uri="{FF2B5EF4-FFF2-40B4-BE49-F238E27FC236}">
                <a16:creationId xmlns:a16="http://schemas.microsoft.com/office/drawing/2014/main" id="{823797E8-FC9D-CA7C-EE87-D5DD19FC3151}"/>
              </a:ext>
            </a:extLst>
          </p:cNvPr>
          <p:cNvSpPr txBox="1">
            <a:spLocks noChangeArrowheads="1"/>
          </p:cNvSpPr>
          <p:nvPr/>
        </p:nvSpPr>
        <p:spPr bwMode="auto">
          <a:xfrm>
            <a:off x="8761413" y="3924300"/>
            <a:ext cx="357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4</a:t>
            </a:r>
          </a:p>
        </p:txBody>
      </p:sp>
      <p:sp>
        <p:nvSpPr>
          <p:cNvPr id="97294" name="Text Box 57">
            <a:extLst>
              <a:ext uri="{FF2B5EF4-FFF2-40B4-BE49-F238E27FC236}">
                <a16:creationId xmlns:a16="http://schemas.microsoft.com/office/drawing/2014/main" id="{FF187284-6FC6-EA20-51C2-6D465E3F92AE}"/>
              </a:ext>
            </a:extLst>
          </p:cNvPr>
          <p:cNvSpPr txBox="1">
            <a:spLocks noChangeArrowheads="1"/>
          </p:cNvSpPr>
          <p:nvPr/>
        </p:nvSpPr>
        <p:spPr bwMode="auto">
          <a:xfrm>
            <a:off x="6721475" y="5567363"/>
            <a:ext cx="869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a:latin typeface="Symbol" panose="05050102010706020507" pitchFamily="18" charset="2"/>
                <a:ea typeface="微软雅黑" panose="020B0503020204020204" pitchFamily="34" charset="-122"/>
                <a:cs typeface="Times New Roman" panose="02020603050405020304" pitchFamily="18" charset="0"/>
              </a:rPr>
              <a:t>p</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295" name="Text Box 58">
            <a:extLst>
              <a:ext uri="{FF2B5EF4-FFF2-40B4-BE49-F238E27FC236}">
                <a16:creationId xmlns:a16="http://schemas.microsoft.com/office/drawing/2014/main" id="{459E7B40-191D-FE39-BC71-7BD93526D596}"/>
              </a:ext>
            </a:extLst>
          </p:cNvPr>
          <p:cNvSpPr txBox="1">
            <a:spLocks noChangeArrowheads="1"/>
          </p:cNvSpPr>
          <p:nvPr/>
        </p:nvSpPr>
        <p:spPr bwMode="auto">
          <a:xfrm>
            <a:off x="4746625" y="571500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97296" name="Line 59">
            <a:extLst>
              <a:ext uri="{FF2B5EF4-FFF2-40B4-BE49-F238E27FC236}">
                <a16:creationId xmlns:a16="http://schemas.microsoft.com/office/drawing/2014/main" id="{112BE22B-7154-C2E9-D309-F0DE6969EFF0}"/>
              </a:ext>
            </a:extLst>
          </p:cNvPr>
          <p:cNvSpPr>
            <a:spLocks noChangeShapeType="1"/>
          </p:cNvSpPr>
          <p:nvPr/>
        </p:nvSpPr>
        <p:spPr bwMode="auto">
          <a:xfrm flipH="1">
            <a:off x="4438650" y="23780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297" name="Line 60">
            <a:extLst>
              <a:ext uri="{FF2B5EF4-FFF2-40B4-BE49-F238E27FC236}">
                <a16:creationId xmlns:a16="http://schemas.microsoft.com/office/drawing/2014/main" id="{197D2514-9A58-51DD-6A2C-0990FD2696CB}"/>
              </a:ext>
            </a:extLst>
          </p:cNvPr>
          <p:cNvSpPr>
            <a:spLocks noChangeShapeType="1"/>
          </p:cNvSpPr>
          <p:nvPr/>
        </p:nvSpPr>
        <p:spPr bwMode="auto">
          <a:xfrm flipH="1">
            <a:off x="3994150" y="23653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298" name="Line 61">
            <a:extLst>
              <a:ext uri="{FF2B5EF4-FFF2-40B4-BE49-F238E27FC236}">
                <a16:creationId xmlns:a16="http://schemas.microsoft.com/office/drawing/2014/main" id="{C80B5E6D-3705-A210-6F6E-657A4D377D95}"/>
              </a:ext>
            </a:extLst>
          </p:cNvPr>
          <p:cNvSpPr>
            <a:spLocks noChangeShapeType="1"/>
          </p:cNvSpPr>
          <p:nvPr/>
        </p:nvSpPr>
        <p:spPr bwMode="auto">
          <a:xfrm flipH="1">
            <a:off x="3575050" y="23907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299" name="Line 62">
            <a:extLst>
              <a:ext uri="{FF2B5EF4-FFF2-40B4-BE49-F238E27FC236}">
                <a16:creationId xmlns:a16="http://schemas.microsoft.com/office/drawing/2014/main" id="{3F7EABF5-51E9-2417-55BD-E36F057DD521}"/>
              </a:ext>
            </a:extLst>
          </p:cNvPr>
          <p:cNvSpPr>
            <a:spLocks noChangeShapeType="1"/>
          </p:cNvSpPr>
          <p:nvPr/>
        </p:nvSpPr>
        <p:spPr bwMode="auto">
          <a:xfrm>
            <a:off x="5346700" y="24034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300" name="Line 63">
            <a:extLst>
              <a:ext uri="{FF2B5EF4-FFF2-40B4-BE49-F238E27FC236}">
                <a16:creationId xmlns:a16="http://schemas.microsoft.com/office/drawing/2014/main" id="{50760006-439E-0351-2F12-2104B1B67009}"/>
              </a:ext>
            </a:extLst>
          </p:cNvPr>
          <p:cNvSpPr>
            <a:spLocks noChangeShapeType="1"/>
          </p:cNvSpPr>
          <p:nvPr/>
        </p:nvSpPr>
        <p:spPr bwMode="auto">
          <a:xfrm>
            <a:off x="5778500" y="23907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301" name="Line 64">
            <a:extLst>
              <a:ext uri="{FF2B5EF4-FFF2-40B4-BE49-F238E27FC236}">
                <a16:creationId xmlns:a16="http://schemas.microsoft.com/office/drawing/2014/main" id="{F3380605-1CA9-4509-AF99-93946720D055}"/>
              </a:ext>
            </a:extLst>
          </p:cNvPr>
          <p:cNvSpPr>
            <a:spLocks noChangeShapeType="1"/>
          </p:cNvSpPr>
          <p:nvPr/>
        </p:nvSpPr>
        <p:spPr bwMode="auto">
          <a:xfrm>
            <a:off x="6223000" y="24161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aphicFrame>
        <p:nvGraphicFramePr>
          <p:cNvPr id="97302" name="Object 65">
            <a:extLst>
              <a:ext uri="{FF2B5EF4-FFF2-40B4-BE49-F238E27FC236}">
                <a16:creationId xmlns:a16="http://schemas.microsoft.com/office/drawing/2014/main" id="{A466B4AB-DFBC-C0A0-62FD-3C703599E41E}"/>
              </a:ext>
            </a:extLst>
          </p:cNvPr>
          <p:cNvGraphicFramePr>
            <a:graphicFrameLocks noChangeAspect="1"/>
          </p:cNvGraphicFramePr>
          <p:nvPr/>
        </p:nvGraphicFramePr>
        <p:xfrm>
          <a:off x="5118100" y="5656263"/>
          <a:ext cx="336550" cy="579437"/>
        </p:xfrm>
        <a:graphic>
          <a:graphicData uri="http://schemas.openxmlformats.org/presentationml/2006/ole">
            <mc:AlternateContent xmlns:mc="http://schemas.openxmlformats.org/markup-compatibility/2006">
              <mc:Choice xmlns:v="urn:schemas-microsoft-com:vml" Requires="v">
                <p:oleObj name="Equation" r:id="rId6" imgW="228501" imgH="393529" progId="Equation.3">
                  <p:embed/>
                </p:oleObj>
              </mc:Choice>
              <mc:Fallback>
                <p:oleObj name="Equation" r:id="rId6" imgW="228501" imgH="393529" progId="Equation.3">
                  <p:embed/>
                  <p:pic>
                    <p:nvPicPr>
                      <p:cNvPr id="0" name="Object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8100" y="5656263"/>
                        <a:ext cx="336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303" name="Object 66">
            <a:extLst>
              <a:ext uri="{FF2B5EF4-FFF2-40B4-BE49-F238E27FC236}">
                <a16:creationId xmlns:a16="http://schemas.microsoft.com/office/drawing/2014/main" id="{53DA5043-217C-1BF1-FFD6-AECCD7C7D2A5}"/>
              </a:ext>
            </a:extLst>
          </p:cNvPr>
          <p:cNvGraphicFramePr>
            <a:graphicFrameLocks noChangeAspect="1"/>
          </p:cNvGraphicFramePr>
          <p:nvPr/>
        </p:nvGraphicFramePr>
        <p:xfrm>
          <a:off x="5561013" y="5656263"/>
          <a:ext cx="336550" cy="579437"/>
        </p:xfrm>
        <a:graphic>
          <a:graphicData uri="http://schemas.openxmlformats.org/presentationml/2006/ole">
            <mc:AlternateContent xmlns:mc="http://schemas.openxmlformats.org/markup-compatibility/2006">
              <mc:Choice xmlns:v="urn:schemas-microsoft-com:vml" Requires="v">
                <p:oleObj name="Equation" r:id="rId8" imgW="228501" imgH="393529" progId="Equation.3">
                  <p:embed/>
                </p:oleObj>
              </mc:Choice>
              <mc:Fallback>
                <p:oleObj name="Equation" r:id="rId8" imgW="228501" imgH="393529" progId="Equation.3">
                  <p:embed/>
                  <p:pic>
                    <p:nvPicPr>
                      <p:cNvPr id="0" name="Object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1013" y="5656263"/>
                        <a:ext cx="336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304" name="Object 67">
            <a:extLst>
              <a:ext uri="{FF2B5EF4-FFF2-40B4-BE49-F238E27FC236}">
                <a16:creationId xmlns:a16="http://schemas.microsoft.com/office/drawing/2014/main" id="{E8EE4552-4D10-4F98-5DE0-98C2196FAD2D}"/>
              </a:ext>
            </a:extLst>
          </p:cNvPr>
          <p:cNvGraphicFramePr>
            <a:graphicFrameLocks noChangeAspect="1"/>
          </p:cNvGraphicFramePr>
          <p:nvPr/>
        </p:nvGraphicFramePr>
        <p:xfrm>
          <a:off x="6043613" y="5656263"/>
          <a:ext cx="336550" cy="579437"/>
        </p:xfrm>
        <a:graphic>
          <a:graphicData uri="http://schemas.openxmlformats.org/presentationml/2006/ole">
            <mc:AlternateContent xmlns:mc="http://schemas.openxmlformats.org/markup-compatibility/2006">
              <mc:Choice xmlns:v="urn:schemas-microsoft-com:vml" Requires="v">
                <p:oleObj name="Equation" r:id="rId10" imgW="228501" imgH="393529" progId="Equation.3">
                  <p:embed/>
                </p:oleObj>
              </mc:Choice>
              <mc:Fallback>
                <p:oleObj name="Equation" r:id="rId10" imgW="228501" imgH="393529" progId="Equation.3">
                  <p:embed/>
                  <p:pic>
                    <p:nvPicPr>
                      <p:cNvPr id="0" name="Object 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43613" y="5656263"/>
                        <a:ext cx="336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305" name="Object 68">
            <a:extLst>
              <a:ext uri="{FF2B5EF4-FFF2-40B4-BE49-F238E27FC236}">
                <a16:creationId xmlns:a16="http://schemas.microsoft.com/office/drawing/2014/main" id="{2A972433-8740-C403-5CB2-78E6B55D691A}"/>
              </a:ext>
            </a:extLst>
          </p:cNvPr>
          <p:cNvGraphicFramePr>
            <a:graphicFrameLocks noChangeAspect="1"/>
          </p:cNvGraphicFramePr>
          <p:nvPr/>
        </p:nvGraphicFramePr>
        <p:xfrm>
          <a:off x="4143375" y="5668963"/>
          <a:ext cx="504825" cy="579437"/>
        </p:xfrm>
        <a:graphic>
          <a:graphicData uri="http://schemas.openxmlformats.org/presentationml/2006/ole">
            <mc:AlternateContent xmlns:mc="http://schemas.openxmlformats.org/markup-compatibility/2006">
              <mc:Choice xmlns:v="urn:schemas-microsoft-com:vml" Requires="v">
                <p:oleObj name="Equation" r:id="rId12" imgW="342751" imgH="393529" progId="Equation.3">
                  <p:embed/>
                </p:oleObj>
              </mc:Choice>
              <mc:Fallback>
                <p:oleObj name="Equation" r:id="rId12" imgW="342751" imgH="393529" progId="Equation.3">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43375" y="5668963"/>
                        <a:ext cx="504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306" name="Object 69">
            <a:extLst>
              <a:ext uri="{FF2B5EF4-FFF2-40B4-BE49-F238E27FC236}">
                <a16:creationId xmlns:a16="http://schemas.microsoft.com/office/drawing/2014/main" id="{347E6B6D-9AEE-7EDC-A607-A47ACC69FDD5}"/>
              </a:ext>
            </a:extLst>
          </p:cNvPr>
          <p:cNvGraphicFramePr>
            <a:graphicFrameLocks noChangeAspect="1"/>
          </p:cNvGraphicFramePr>
          <p:nvPr/>
        </p:nvGraphicFramePr>
        <p:xfrm>
          <a:off x="3673475" y="5668963"/>
          <a:ext cx="504825" cy="579437"/>
        </p:xfrm>
        <a:graphic>
          <a:graphicData uri="http://schemas.openxmlformats.org/presentationml/2006/ole">
            <mc:AlternateContent xmlns:mc="http://schemas.openxmlformats.org/markup-compatibility/2006">
              <mc:Choice xmlns:v="urn:schemas-microsoft-com:vml" Requires="v">
                <p:oleObj name="Equation" r:id="rId14" imgW="342751" imgH="393529" progId="Equation.3">
                  <p:embed/>
                </p:oleObj>
              </mc:Choice>
              <mc:Fallback>
                <p:oleObj name="Equation" r:id="rId14" imgW="342751" imgH="393529" progId="Equation.3">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73475" y="5668963"/>
                        <a:ext cx="504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307" name="Object 70">
            <a:extLst>
              <a:ext uri="{FF2B5EF4-FFF2-40B4-BE49-F238E27FC236}">
                <a16:creationId xmlns:a16="http://schemas.microsoft.com/office/drawing/2014/main" id="{7B651005-AFD8-6D4D-CD00-8919BACF682C}"/>
              </a:ext>
            </a:extLst>
          </p:cNvPr>
          <p:cNvGraphicFramePr>
            <a:graphicFrameLocks noChangeAspect="1"/>
          </p:cNvGraphicFramePr>
          <p:nvPr/>
        </p:nvGraphicFramePr>
        <p:xfrm>
          <a:off x="3168650" y="5681663"/>
          <a:ext cx="504825" cy="579437"/>
        </p:xfrm>
        <a:graphic>
          <a:graphicData uri="http://schemas.openxmlformats.org/presentationml/2006/ole">
            <mc:AlternateContent xmlns:mc="http://schemas.openxmlformats.org/markup-compatibility/2006">
              <mc:Choice xmlns:v="urn:schemas-microsoft-com:vml" Requires="v">
                <p:oleObj name="Equation" r:id="rId16" imgW="342751" imgH="393529" progId="Equation.3">
                  <p:embed/>
                </p:oleObj>
              </mc:Choice>
              <mc:Fallback>
                <p:oleObj name="Equation" r:id="rId16" imgW="342751" imgH="393529" progId="Equation.3">
                  <p:embed/>
                  <p:pic>
                    <p:nvPicPr>
                      <p:cNvPr id="0" name="Object 7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68650" y="5681663"/>
                        <a:ext cx="504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308" name="Line 71">
            <a:extLst>
              <a:ext uri="{FF2B5EF4-FFF2-40B4-BE49-F238E27FC236}">
                <a16:creationId xmlns:a16="http://schemas.microsoft.com/office/drawing/2014/main" id="{A39B0285-B22A-C978-8C60-DD60185E8C92}"/>
              </a:ext>
            </a:extLst>
          </p:cNvPr>
          <p:cNvSpPr>
            <a:spLocks noChangeShapeType="1"/>
          </p:cNvSpPr>
          <p:nvPr/>
        </p:nvSpPr>
        <p:spPr bwMode="auto">
          <a:xfrm flipV="1">
            <a:off x="2901950" y="5656263"/>
            <a:ext cx="4219575" cy="12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7309" name="Freeform 72">
            <a:extLst>
              <a:ext uri="{FF2B5EF4-FFF2-40B4-BE49-F238E27FC236}">
                <a16:creationId xmlns:a16="http://schemas.microsoft.com/office/drawing/2014/main" id="{56D26582-7FD3-AB40-90B0-BE700E8F87CF}"/>
              </a:ext>
            </a:extLst>
          </p:cNvPr>
          <p:cNvSpPr>
            <a:spLocks/>
          </p:cNvSpPr>
          <p:nvPr/>
        </p:nvSpPr>
        <p:spPr bwMode="auto">
          <a:xfrm>
            <a:off x="5765800" y="4600575"/>
            <a:ext cx="431800" cy="4064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10" name="Freeform 73">
            <a:extLst>
              <a:ext uri="{FF2B5EF4-FFF2-40B4-BE49-F238E27FC236}">
                <a16:creationId xmlns:a16="http://schemas.microsoft.com/office/drawing/2014/main" id="{F4660032-26CA-E01C-254A-A6211509962E}"/>
              </a:ext>
            </a:extLst>
          </p:cNvPr>
          <p:cNvSpPr>
            <a:spLocks/>
          </p:cNvSpPr>
          <p:nvPr/>
        </p:nvSpPr>
        <p:spPr bwMode="auto">
          <a:xfrm flipH="1">
            <a:off x="5416550" y="5197475"/>
            <a:ext cx="207963" cy="236538"/>
          </a:xfrm>
          <a:custGeom>
            <a:avLst/>
            <a:gdLst>
              <a:gd name="T0" fmla="*/ 0 w 96"/>
              <a:gd name="T1" fmla="*/ 0 h 288"/>
              <a:gd name="T2" fmla="*/ 2147483646 w 96"/>
              <a:gd name="T3" fmla="*/ 2147483646 h 288"/>
              <a:gd name="T4" fmla="*/ 0 60000 65536"/>
              <a:gd name="T5" fmla="*/ 0 60000 65536"/>
            </a:gdLst>
            <a:ahLst/>
            <a:cxnLst>
              <a:cxn ang="T4">
                <a:pos x="T0" y="T1"/>
              </a:cxn>
              <a:cxn ang="T5">
                <a:pos x="T2" y="T3"/>
              </a:cxn>
            </a:cxnLst>
            <a:rect l="0" t="0" r="r" b="b"/>
            <a:pathLst>
              <a:path w="96" h="288">
                <a:moveTo>
                  <a:pt x="0" y="0"/>
                </a:moveTo>
                <a:cubicBezTo>
                  <a:pt x="40" y="120"/>
                  <a:pt x="80" y="240"/>
                  <a:pt x="96" y="288"/>
                </a:cubicBezTo>
              </a:path>
            </a:pathLst>
          </a:custGeom>
          <a:noFill/>
          <a:ln w="12700" cap="flat" cmpd="sng">
            <a:solidFill>
              <a:srgbClr val="80008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11" name="Freeform 74">
            <a:extLst>
              <a:ext uri="{FF2B5EF4-FFF2-40B4-BE49-F238E27FC236}">
                <a16:creationId xmlns:a16="http://schemas.microsoft.com/office/drawing/2014/main" id="{E4BB9BB9-EE40-97C2-D873-EA924AB3AEC0}"/>
              </a:ext>
            </a:extLst>
          </p:cNvPr>
          <p:cNvSpPr>
            <a:spLocks/>
          </p:cNvSpPr>
          <p:nvPr/>
        </p:nvSpPr>
        <p:spPr bwMode="auto">
          <a:xfrm>
            <a:off x="5364163" y="5172075"/>
            <a:ext cx="401637" cy="2317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97312" name="Group 75">
            <a:extLst>
              <a:ext uri="{FF2B5EF4-FFF2-40B4-BE49-F238E27FC236}">
                <a16:creationId xmlns:a16="http://schemas.microsoft.com/office/drawing/2014/main" id="{5178332D-89B7-75B7-20E6-253C164C5766}"/>
              </a:ext>
            </a:extLst>
          </p:cNvPr>
          <p:cNvGrpSpPr>
            <a:grpSpLocks/>
          </p:cNvGrpSpPr>
          <p:nvPr/>
        </p:nvGrpSpPr>
        <p:grpSpPr bwMode="auto">
          <a:xfrm>
            <a:off x="4464050" y="5159375"/>
            <a:ext cx="935038" cy="269875"/>
            <a:chOff x="2596" y="3141"/>
            <a:chExt cx="589" cy="354"/>
          </a:xfrm>
        </p:grpSpPr>
        <p:sp>
          <p:nvSpPr>
            <p:cNvPr id="97387" name="Freeform 76">
              <a:extLst>
                <a:ext uri="{FF2B5EF4-FFF2-40B4-BE49-F238E27FC236}">
                  <a16:creationId xmlns:a16="http://schemas.microsoft.com/office/drawing/2014/main" id="{3049BD47-6E42-0850-F707-7710B800142C}"/>
                </a:ext>
              </a:extLst>
            </p:cNvPr>
            <p:cNvSpPr>
              <a:spLocks/>
            </p:cNvSpPr>
            <p:nvPr/>
          </p:nvSpPr>
          <p:spPr bwMode="auto">
            <a:xfrm flipH="1">
              <a:off x="2876" y="314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88" name="Freeform 77">
              <a:extLst>
                <a:ext uri="{FF2B5EF4-FFF2-40B4-BE49-F238E27FC236}">
                  <a16:creationId xmlns:a16="http://schemas.microsoft.com/office/drawing/2014/main" id="{8B05CDF0-F60F-346D-E56C-6DD56EF5C229}"/>
                </a:ext>
              </a:extLst>
            </p:cNvPr>
            <p:cNvSpPr>
              <a:spLocks/>
            </p:cNvSpPr>
            <p:nvPr/>
          </p:nvSpPr>
          <p:spPr bwMode="auto">
            <a:xfrm>
              <a:off x="2596" y="3141"/>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grpSp>
        <p:nvGrpSpPr>
          <p:cNvPr id="97313" name="Group 78">
            <a:extLst>
              <a:ext uri="{FF2B5EF4-FFF2-40B4-BE49-F238E27FC236}">
                <a16:creationId xmlns:a16="http://schemas.microsoft.com/office/drawing/2014/main" id="{5B2985E5-132F-A5C2-AE00-A9A31ABA306C}"/>
              </a:ext>
            </a:extLst>
          </p:cNvPr>
          <p:cNvGrpSpPr>
            <a:grpSpLocks/>
          </p:cNvGrpSpPr>
          <p:nvPr/>
        </p:nvGrpSpPr>
        <p:grpSpPr bwMode="auto">
          <a:xfrm>
            <a:off x="4032250" y="4511675"/>
            <a:ext cx="1747838" cy="485775"/>
            <a:chOff x="2188" y="2597"/>
            <a:chExt cx="1301" cy="378"/>
          </a:xfrm>
        </p:grpSpPr>
        <p:sp>
          <p:nvSpPr>
            <p:cNvPr id="97383" name="Freeform 79">
              <a:extLst>
                <a:ext uri="{FF2B5EF4-FFF2-40B4-BE49-F238E27FC236}">
                  <a16:creationId xmlns:a16="http://schemas.microsoft.com/office/drawing/2014/main" id="{4FEA4B08-338F-4C56-1CCA-D53A98E8A3DC}"/>
                </a:ext>
              </a:extLst>
            </p:cNvPr>
            <p:cNvSpPr>
              <a:spLocks/>
            </p:cNvSpPr>
            <p:nvPr/>
          </p:nvSpPr>
          <p:spPr bwMode="auto">
            <a:xfrm>
              <a:off x="2884" y="262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84" name="Freeform 80">
              <a:extLst>
                <a:ext uri="{FF2B5EF4-FFF2-40B4-BE49-F238E27FC236}">
                  <a16:creationId xmlns:a16="http://schemas.microsoft.com/office/drawing/2014/main" id="{72E3E707-9947-6F68-891E-6B7C69A7FE27}"/>
                </a:ext>
              </a:extLst>
            </p:cNvPr>
            <p:cNvSpPr>
              <a:spLocks/>
            </p:cNvSpPr>
            <p:nvPr/>
          </p:nvSpPr>
          <p:spPr bwMode="auto">
            <a:xfrm>
              <a:off x="2188" y="2597"/>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85" name="Freeform 81">
              <a:extLst>
                <a:ext uri="{FF2B5EF4-FFF2-40B4-BE49-F238E27FC236}">
                  <a16:creationId xmlns:a16="http://schemas.microsoft.com/office/drawing/2014/main" id="{2ED6177E-B8A0-BA11-1C99-D7B8FDAFA881}"/>
                </a:ext>
              </a:extLst>
            </p:cNvPr>
            <p:cNvSpPr>
              <a:spLocks/>
            </p:cNvSpPr>
            <p:nvPr/>
          </p:nvSpPr>
          <p:spPr bwMode="auto">
            <a:xfrm flipH="1">
              <a:off x="2524" y="2597"/>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86" name="Freeform 82">
              <a:extLst>
                <a:ext uri="{FF2B5EF4-FFF2-40B4-BE49-F238E27FC236}">
                  <a16:creationId xmlns:a16="http://schemas.microsoft.com/office/drawing/2014/main" id="{1A6F404B-82C7-4A8E-5795-3ADC48DBEE6D}"/>
                </a:ext>
              </a:extLst>
            </p:cNvPr>
            <p:cNvSpPr>
              <a:spLocks/>
            </p:cNvSpPr>
            <p:nvPr/>
          </p:nvSpPr>
          <p:spPr bwMode="auto">
            <a:xfrm flipH="1">
              <a:off x="3180" y="262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97314" name="Freeform 83">
            <a:extLst>
              <a:ext uri="{FF2B5EF4-FFF2-40B4-BE49-F238E27FC236}">
                <a16:creationId xmlns:a16="http://schemas.microsoft.com/office/drawing/2014/main" id="{48614E5A-BF6E-8041-96ED-3A37F9FC6F79}"/>
              </a:ext>
            </a:extLst>
          </p:cNvPr>
          <p:cNvSpPr>
            <a:spLocks/>
          </p:cNvSpPr>
          <p:nvPr/>
        </p:nvSpPr>
        <p:spPr bwMode="auto">
          <a:xfrm>
            <a:off x="6200775" y="3851275"/>
            <a:ext cx="441325" cy="473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15" name="Freeform 84">
            <a:extLst>
              <a:ext uri="{FF2B5EF4-FFF2-40B4-BE49-F238E27FC236}">
                <a16:creationId xmlns:a16="http://schemas.microsoft.com/office/drawing/2014/main" id="{877A5AEB-9BE8-F2C3-7E0F-D3B593495177}"/>
              </a:ext>
            </a:extLst>
          </p:cNvPr>
          <p:cNvSpPr>
            <a:spLocks/>
          </p:cNvSpPr>
          <p:nvPr/>
        </p:nvSpPr>
        <p:spPr bwMode="auto">
          <a:xfrm flipH="1">
            <a:off x="4948238" y="3825875"/>
            <a:ext cx="398462"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16" name="Freeform 85">
            <a:extLst>
              <a:ext uri="{FF2B5EF4-FFF2-40B4-BE49-F238E27FC236}">
                <a16:creationId xmlns:a16="http://schemas.microsoft.com/office/drawing/2014/main" id="{3D1C1A09-20EB-F26E-0B36-07D3846130DA}"/>
              </a:ext>
            </a:extLst>
          </p:cNvPr>
          <p:cNvSpPr>
            <a:spLocks/>
          </p:cNvSpPr>
          <p:nvPr/>
        </p:nvSpPr>
        <p:spPr bwMode="auto">
          <a:xfrm flipH="1">
            <a:off x="5813425" y="3825875"/>
            <a:ext cx="398463"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17" name="Freeform 86">
            <a:extLst>
              <a:ext uri="{FF2B5EF4-FFF2-40B4-BE49-F238E27FC236}">
                <a16:creationId xmlns:a16="http://schemas.microsoft.com/office/drawing/2014/main" id="{38251103-5AFE-6159-F055-CE09CF0F0A1F}"/>
              </a:ext>
            </a:extLst>
          </p:cNvPr>
          <p:cNvSpPr>
            <a:spLocks/>
          </p:cNvSpPr>
          <p:nvPr/>
        </p:nvSpPr>
        <p:spPr bwMode="auto">
          <a:xfrm>
            <a:off x="5381625" y="3825875"/>
            <a:ext cx="396875"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18" name="Freeform 87">
            <a:extLst>
              <a:ext uri="{FF2B5EF4-FFF2-40B4-BE49-F238E27FC236}">
                <a16:creationId xmlns:a16="http://schemas.microsoft.com/office/drawing/2014/main" id="{5B744FC6-0A23-D7E5-DE27-812C68215949}"/>
              </a:ext>
            </a:extLst>
          </p:cNvPr>
          <p:cNvSpPr>
            <a:spLocks/>
          </p:cNvSpPr>
          <p:nvPr/>
        </p:nvSpPr>
        <p:spPr bwMode="auto">
          <a:xfrm>
            <a:off x="4514850" y="3825875"/>
            <a:ext cx="398463"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19" name="Freeform 88">
            <a:extLst>
              <a:ext uri="{FF2B5EF4-FFF2-40B4-BE49-F238E27FC236}">
                <a16:creationId xmlns:a16="http://schemas.microsoft.com/office/drawing/2014/main" id="{0414A40B-D1C5-4B54-6FE2-FCF8862774E4}"/>
              </a:ext>
            </a:extLst>
          </p:cNvPr>
          <p:cNvSpPr>
            <a:spLocks/>
          </p:cNvSpPr>
          <p:nvPr/>
        </p:nvSpPr>
        <p:spPr bwMode="auto">
          <a:xfrm>
            <a:off x="3587750" y="3825875"/>
            <a:ext cx="398463"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20" name="Freeform 89">
            <a:extLst>
              <a:ext uri="{FF2B5EF4-FFF2-40B4-BE49-F238E27FC236}">
                <a16:creationId xmlns:a16="http://schemas.microsoft.com/office/drawing/2014/main" id="{082F9F90-84E0-B7A7-0518-DDC9780115EA}"/>
              </a:ext>
            </a:extLst>
          </p:cNvPr>
          <p:cNvSpPr>
            <a:spLocks/>
          </p:cNvSpPr>
          <p:nvPr/>
        </p:nvSpPr>
        <p:spPr bwMode="auto">
          <a:xfrm flipH="1">
            <a:off x="4021138" y="3825875"/>
            <a:ext cx="396875"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21" name="Freeform 90">
            <a:extLst>
              <a:ext uri="{FF2B5EF4-FFF2-40B4-BE49-F238E27FC236}">
                <a16:creationId xmlns:a16="http://schemas.microsoft.com/office/drawing/2014/main" id="{8B34F554-D7CB-21A2-28AB-8535DA74C290}"/>
              </a:ext>
            </a:extLst>
          </p:cNvPr>
          <p:cNvSpPr>
            <a:spLocks/>
          </p:cNvSpPr>
          <p:nvPr/>
        </p:nvSpPr>
        <p:spPr bwMode="auto">
          <a:xfrm flipH="1" flipV="1">
            <a:off x="6661150" y="2771775"/>
            <a:ext cx="301625" cy="727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22" name="Freeform 91">
            <a:extLst>
              <a:ext uri="{FF2B5EF4-FFF2-40B4-BE49-F238E27FC236}">
                <a16:creationId xmlns:a16="http://schemas.microsoft.com/office/drawing/2014/main" id="{BC0A69D9-40E7-39ED-338B-CBEB1B10C193}"/>
              </a:ext>
            </a:extLst>
          </p:cNvPr>
          <p:cNvSpPr>
            <a:spLocks/>
          </p:cNvSpPr>
          <p:nvPr/>
        </p:nvSpPr>
        <p:spPr bwMode="auto">
          <a:xfrm flipV="1">
            <a:off x="4481513" y="2738438"/>
            <a:ext cx="411162" cy="760412"/>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23" name="Freeform 92">
            <a:extLst>
              <a:ext uri="{FF2B5EF4-FFF2-40B4-BE49-F238E27FC236}">
                <a16:creationId xmlns:a16="http://schemas.microsoft.com/office/drawing/2014/main" id="{84D9965A-B89D-1B24-7141-EBA067AFA796}"/>
              </a:ext>
            </a:extLst>
          </p:cNvPr>
          <p:cNvSpPr>
            <a:spLocks/>
          </p:cNvSpPr>
          <p:nvPr/>
        </p:nvSpPr>
        <p:spPr bwMode="auto">
          <a:xfrm flipV="1">
            <a:off x="3584575" y="2738438"/>
            <a:ext cx="412750" cy="760412"/>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24" name="Freeform 93">
            <a:extLst>
              <a:ext uri="{FF2B5EF4-FFF2-40B4-BE49-F238E27FC236}">
                <a16:creationId xmlns:a16="http://schemas.microsoft.com/office/drawing/2014/main" id="{9EF7C7A2-C5BA-36D7-19DE-09CF7E040074}"/>
              </a:ext>
            </a:extLst>
          </p:cNvPr>
          <p:cNvSpPr>
            <a:spLocks/>
          </p:cNvSpPr>
          <p:nvPr/>
        </p:nvSpPr>
        <p:spPr bwMode="auto">
          <a:xfrm flipH="1" flipV="1">
            <a:off x="4032250" y="2738438"/>
            <a:ext cx="412750" cy="760412"/>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25" name="Freeform 94">
            <a:extLst>
              <a:ext uri="{FF2B5EF4-FFF2-40B4-BE49-F238E27FC236}">
                <a16:creationId xmlns:a16="http://schemas.microsoft.com/office/drawing/2014/main" id="{03B34ABA-3170-7B4A-5B18-6BC07CB00E8B}"/>
              </a:ext>
            </a:extLst>
          </p:cNvPr>
          <p:cNvSpPr>
            <a:spLocks/>
          </p:cNvSpPr>
          <p:nvPr/>
        </p:nvSpPr>
        <p:spPr bwMode="auto">
          <a:xfrm flipH="1" flipV="1">
            <a:off x="4929188" y="2738438"/>
            <a:ext cx="411162" cy="760412"/>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26" name="Freeform 95">
            <a:extLst>
              <a:ext uri="{FF2B5EF4-FFF2-40B4-BE49-F238E27FC236}">
                <a16:creationId xmlns:a16="http://schemas.microsoft.com/office/drawing/2014/main" id="{D82BCD96-82DA-F6CB-92C1-BAA54FAEA831}"/>
              </a:ext>
            </a:extLst>
          </p:cNvPr>
          <p:cNvSpPr>
            <a:spLocks/>
          </p:cNvSpPr>
          <p:nvPr/>
        </p:nvSpPr>
        <p:spPr bwMode="auto">
          <a:xfrm flipH="1" flipV="1">
            <a:off x="5803900" y="2738438"/>
            <a:ext cx="411163" cy="760412"/>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27" name="Freeform 96">
            <a:extLst>
              <a:ext uri="{FF2B5EF4-FFF2-40B4-BE49-F238E27FC236}">
                <a16:creationId xmlns:a16="http://schemas.microsoft.com/office/drawing/2014/main" id="{43FCCE60-DE7F-D86F-69AA-CA500C015B27}"/>
              </a:ext>
            </a:extLst>
          </p:cNvPr>
          <p:cNvSpPr>
            <a:spLocks/>
          </p:cNvSpPr>
          <p:nvPr/>
        </p:nvSpPr>
        <p:spPr bwMode="auto">
          <a:xfrm flipV="1">
            <a:off x="6229350" y="2738438"/>
            <a:ext cx="412750" cy="760412"/>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28" name="Freeform 97">
            <a:extLst>
              <a:ext uri="{FF2B5EF4-FFF2-40B4-BE49-F238E27FC236}">
                <a16:creationId xmlns:a16="http://schemas.microsoft.com/office/drawing/2014/main" id="{A4675ADF-608D-974A-5145-F11EF70F676E}"/>
              </a:ext>
            </a:extLst>
          </p:cNvPr>
          <p:cNvSpPr>
            <a:spLocks/>
          </p:cNvSpPr>
          <p:nvPr/>
        </p:nvSpPr>
        <p:spPr bwMode="auto">
          <a:xfrm flipV="1">
            <a:off x="5376863" y="2720975"/>
            <a:ext cx="412750" cy="760413"/>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29" name="Freeform 98">
            <a:extLst>
              <a:ext uri="{FF2B5EF4-FFF2-40B4-BE49-F238E27FC236}">
                <a16:creationId xmlns:a16="http://schemas.microsoft.com/office/drawing/2014/main" id="{75FABEE9-8875-48F3-A676-DB4491D42548}"/>
              </a:ext>
            </a:extLst>
          </p:cNvPr>
          <p:cNvSpPr>
            <a:spLocks/>
          </p:cNvSpPr>
          <p:nvPr/>
        </p:nvSpPr>
        <p:spPr bwMode="auto">
          <a:xfrm flipH="1" flipV="1">
            <a:off x="3179763" y="2720975"/>
            <a:ext cx="412750" cy="760413"/>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30" name="Line 99">
            <a:extLst>
              <a:ext uri="{FF2B5EF4-FFF2-40B4-BE49-F238E27FC236}">
                <a16:creationId xmlns:a16="http://schemas.microsoft.com/office/drawing/2014/main" id="{15E631BB-8A6D-081C-22E7-E605228AF2B2}"/>
              </a:ext>
            </a:extLst>
          </p:cNvPr>
          <p:cNvSpPr>
            <a:spLocks noChangeShapeType="1"/>
          </p:cNvSpPr>
          <p:nvPr/>
        </p:nvSpPr>
        <p:spPr bwMode="auto">
          <a:xfrm>
            <a:off x="6642100" y="24288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331" name="Freeform 100">
            <a:extLst>
              <a:ext uri="{FF2B5EF4-FFF2-40B4-BE49-F238E27FC236}">
                <a16:creationId xmlns:a16="http://schemas.microsoft.com/office/drawing/2014/main" id="{89A0CA86-A5CC-FEDA-A85B-8E64906E00CC}"/>
              </a:ext>
            </a:extLst>
          </p:cNvPr>
          <p:cNvSpPr>
            <a:spLocks/>
          </p:cNvSpPr>
          <p:nvPr/>
        </p:nvSpPr>
        <p:spPr bwMode="auto">
          <a:xfrm flipH="1">
            <a:off x="4043363" y="5184775"/>
            <a:ext cx="401637" cy="2317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32" name="Freeform 101">
            <a:extLst>
              <a:ext uri="{FF2B5EF4-FFF2-40B4-BE49-F238E27FC236}">
                <a16:creationId xmlns:a16="http://schemas.microsoft.com/office/drawing/2014/main" id="{13C56A83-6FDF-D33B-FEAA-1831D3B9A3BA}"/>
              </a:ext>
            </a:extLst>
          </p:cNvPr>
          <p:cNvSpPr>
            <a:spLocks/>
          </p:cNvSpPr>
          <p:nvPr/>
        </p:nvSpPr>
        <p:spPr bwMode="auto">
          <a:xfrm flipH="1">
            <a:off x="3619500" y="4524375"/>
            <a:ext cx="431800" cy="4064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33" name="Freeform 102">
            <a:extLst>
              <a:ext uri="{FF2B5EF4-FFF2-40B4-BE49-F238E27FC236}">
                <a16:creationId xmlns:a16="http://schemas.microsoft.com/office/drawing/2014/main" id="{B14259FD-F694-EB8C-FA76-DD0F73D61FB8}"/>
              </a:ext>
            </a:extLst>
          </p:cNvPr>
          <p:cNvSpPr>
            <a:spLocks/>
          </p:cNvSpPr>
          <p:nvPr/>
        </p:nvSpPr>
        <p:spPr bwMode="auto">
          <a:xfrm flipH="1">
            <a:off x="3140075" y="3838575"/>
            <a:ext cx="441325" cy="473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34" name="Freeform 103">
            <a:extLst>
              <a:ext uri="{FF2B5EF4-FFF2-40B4-BE49-F238E27FC236}">
                <a16:creationId xmlns:a16="http://schemas.microsoft.com/office/drawing/2014/main" id="{1622F308-8F24-B9BB-2E05-D7D15F98BA4A}"/>
              </a:ext>
            </a:extLst>
          </p:cNvPr>
          <p:cNvSpPr>
            <a:spLocks/>
          </p:cNvSpPr>
          <p:nvPr/>
        </p:nvSpPr>
        <p:spPr bwMode="auto">
          <a:xfrm flipV="1">
            <a:off x="2813050" y="2746375"/>
            <a:ext cx="301625" cy="727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35" name="Line 104">
            <a:extLst>
              <a:ext uri="{FF2B5EF4-FFF2-40B4-BE49-F238E27FC236}">
                <a16:creationId xmlns:a16="http://schemas.microsoft.com/office/drawing/2014/main" id="{45594047-ED3B-F4CA-9181-CA4B2CC71AA5}"/>
              </a:ext>
            </a:extLst>
          </p:cNvPr>
          <p:cNvSpPr>
            <a:spLocks noChangeShapeType="1"/>
          </p:cNvSpPr>
          <p:nvPr/>
        </p:nvSpPr>
        <p:spPr bwMode="auto">
          <a:xfrm flipH="1">
            <a:off x="3130550" y="2390775"/>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97336" name="Group 105">
            <a:extLst>
              <a:ext uri="{FF2B5EF4-FFF2-40B4-BE49-F238E27FC236}">
                <a16:creationId xmlns:a16="http://schemas.microsoft.com/office/drawing/2014/main" id="{B6CDCF8A-2D33-D531-0019-2F04B01CA801}"/>
              </a:ext>
            </a:extLst>
          </p:cNvPr>
          <p:cNvGrpSpPr>
            <a:grpSpLocks/>
          </p:cNvGrpSpPr>
          <p:nvPr/>
        </p:nvGrpSpPr>
        <p:grpSpPr bwMode="auto">
          <a:xfrm>
            <a:off x="7470775" y="2813050"/>
            <a:ext cx="1309688" cy="631825"/>
            <a:chOff x="3120" y="3000"/>
            <a:chExt cx="720" cy="120"/>
          </a:xfrm>
        </p:grpSpPr>
        <p:grpSp>
          <p:nvGrpSpPr>
            <p:cNvPr id="97373" name="Group 106">
              <a:extLst>
                <a:ext uri="{FF2B5EF4-FFF2-40B4-BE49-F238E27FC236}">
                  <a16:creationId xmlns:a16="http://schemas.microsoft.com/office/drawing/2014/main" id="{33AC4BE4-C87C-7BE1-BD68-D632C41AB555}"/>
                </a:ext>
              </a:extLst>
            </p:cNvPr>
            <p:cNvGrpSpPr>
              <a:grpSpLocks/>
            </p:cNvGrpSpPr>
            <p:nvPr/>
          </p:nvGrpSpPr>
          <p:grpSpPr bwMode="auto">
            <a:xfrm>
              <a:off x="3120" y="3067"/>
              <a:ext cx="720" cy="53"/>
              <a:chOff x="3360" y="2918"/>
              <a:chExt cx="720" cy="149"/>
            </a:xfrm>
          </p:grpSpPr>
          <p:sp>
            <p:nvSpPr>
              <p:cNvPr id="97379" name="Line 107">
                <a:extLst>
                  <a:ext uri="{FF2B5EF4-FFF2-40B4-BE49-F238E27FC236}">
                    <a16:creationId xmlns:a16="http://schemas.microsoft.com/office/drawing/2014/main" id="{C2FF0496-916A-941B-9C2D-C62E76412D4E}"/>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80" name="Line 108">
                <a:extLst>
                  <a:ext uri="{FF2B5EF4-FFF2-40B4-BE49-F238E27FC236}">
                    <a16:creationId xmlns:a16="http://schemas.microsoft.com/office/drawing/2014/main" id="{5CC6DB89-114A-89E0-9170-57DEDF1D30DE}"/>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81" name="Line 109">
                <a:extLst>
                  <a:ext uri="{FF2B5EF4-FFF2-40B4-BE49-F238E27FC236}">
                    <a16:creationId xmlns:a16="http://schemas.microsoft.com/office/drawing/2014/main" id="{9862138A-9A00-E97F-5690-29CA389E62CC}"/>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82" name="Line 110">
                <a:extLst>
                  <a:ext uri="{FF2B5EF4-FFF2-40B4-BE49-F238E27FC236}">
                    <a16:creationId xmlns:a16="http://schemas.microsoft.com/office/drawing/2014/main" id="{805073A1-A6A0-A6D0-23B4-A2A076798554}"/>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7374" name="Group 111">
              <a:extLst>
                <a:ext uri="{FF2B5EF4-FFF2-40B4-BE49-F238E27FC236}">
                  <a16:creationId xmlns:a16="http://schemas.microsoft.com/office/drawing/2014/main" id="{1DB84B57-C880-F565-F734-EE6FA3FAF9BE}"/>
                </a:ext>
              </a:extLst>
            </p:cNvPr>
            <p:cNvGrpSpPr>
              <a:grpSpLocks/>
            </p:cNvGrpSpPr>
            <p:nvPr/>
          </p:nvGrpSpPr>
          <p:grpSpPr bwMode="auto">
            <a:xfrm>
              <a:off x="3120" y="3000"/>
              <a:ext cx="720" cy="53"/>
              <a:chOff x="3360" y="2918"/>
              <a:chExt cx="720" cy="149"/>
            </a:xfrm>
          </p:grpSpPr>
          <p:sp>
            <p:nvSpPr>
              <p:cNvPr id="97375" name="Line 112">
                <a:extLst>
                  <a:ext uri="{FF2B5EF4-FFF2-40B4-BE49-F238E27FC236}">
                    <a16:creationId xmlns:a16="http://schemas.microsoft.com/office/drawing/2014/main" id="{F4ECD498-9B44-9767-ECD1-1D0AC0594756}"/>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76" name="Line 113">
                <a:extLst>
                  <a:ext uri="{FF2B5EF4-FFF2-40B4-BE49-F238E27FC236}">
                    <a16:creationId xmlns:a16="http://schemas.microsoft.com/office/drawing/2014/main" id="{0EFFD6FF-9829-958C-EEC5-341859DCD556}"/>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77" name="Line 114">
                <a:extLst>
                  <a:ext uri="{FF2B5EF4-FFF2-40B4-BE49-F238E27FC236}">
                    <a16:creationId xmlns:a16="http://schemas.microsoft.com/office/drawing/2014/main" id="{65307DA6-19B4-7482-5968-356BA015A795}"/>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78" name="Line 115">
                <a:extLst>
                  <a:ext uri="{FF2B5EF4-FFF2-40B4-BE49-F238E27FC236}">
                    <a16:creationId xmlns:a16="http://schemas.microsoft.com/office/drawing/2014/main" id="{6E170E2E-3777-F071-019A-EE124F03FF6A}"/>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97337" name="Text Box 116">
            <a:extLst>
              <a:ext uri="{FF2B5EF4-FFF2-40B4-BE49-F238E27FC236}">
                <a16:creationId xmlns:a16="http://schemas.microsoft.com/office/drawing/2014/main" id="{906C6B5A-AA25-267B-4001-8920DF80AFE5}"/>
              </a:ext>
            </a:extLst>
          </p:cNvPr>
          <p:cNvSpPr txBox="1">
            <a:spLocks noChangeArrowheads="1"/>
          </p:cNvSpPr>
          <p:nvPr/>
        </p:nvSpPr>
        <p:spPr bwMode="auto">
          <a:xfrm>
            <a:off x="8786813" y="2971800"/>
            <a:ext cx="357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5</a:t>
            </a:r>
          </a:p>
        </p:txBody>
      </p:sp>
      <p:grpSp>
        <p:nvGrpSpPr>
          <p:cNvPr id="97338" name="Group 117">
            <a:extLst>
              <a:ext uri="{FF2B5EF4-FFF2-40B4-BE49-F238E27FC236}">
                <a16:creationId xmlns:a16="http://schemas.microsoft.com/office/drawing/2014/main" id="{A712CF47-0E7C-187A-C7A2-665C72200C08}"/>
              </a:ext>
            </a:extLst>
          </p:cNvPr>
          <p:cNvGrpSpPr>
            <a:grpSpLocks/>
          </p:cNvGrpSpPr>
          <p:nvPr/>
        </p:nvGrpSpPr>
        <p:grpSpPr bwMode="auto">
          <a:xfrm>
            <a:off x="7454900" y="5568950"/>
            <a:ext cx="1309688" cy="95250"/>
            <a:chOff x="3360" y="2918"/>
            <a:chExt cx="720" cy="149"/>
          </a:xfrm>
        </p:grpSpPr>
        <p:sp>
          <p:nvSpPr>
            <p:cNvPr id="97369" name="Line 118">
              <a:extLst>
                <a:ext uri="{FF2B5EF4-FFF2-40B4-BE49-F238E27FC236}">
                  <a16:creationId xmlns:a16="http://schemas.microsoft.com/office/drawing/2014/main" id="{8CEB58DB-9E90-9473-4DCE-6CCBE196B2B6}"/>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70" name="Line 119">
              <a:extLst>
                <a:ext uri="{FF2B5EF4-FFF2-40B4-BE49-F238E27FC236}">
                  <a16:creationId xmlns:a16="http://schemas.microsoft.com/office/drawing/2014/main" id="{E5828198-1CE4-1980-9C57-836BD986A796}"/>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71" name="Line 120">
              <a:extLst>
                <a:ext uri="{FF2B5EF4-FFF2-40B4-BE49-F238E27FC236}">
                  <a16:creationId xmlns:a16="http://schemas.microsoft.com/office/drawing/2014/main" id="{C075C78F-444A-A3F1-2B1D-4C326F04A117}"/>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372" name="Line 121">
              <a:extLst>
                <a:ext uri="{FF2B5EF4-FFF2-40B4-BE49-F238E27FC236}">
                  <a16:creationId xmlns:a16="http://schemas.microsoft.com/office/drawing/2014/main" id="{0CC41F4F-2487-ACE7-A80A-5CFEECBA0303}"/>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97339" name="Object 122">
            <a:extLst>
              <a:ext uri="{FF2B5EF4-FFF2-40B4-BE49-F238E27FC236}">
                <a16:creationId xmlns:a16="http://schemas.microsoft.com/office/drawing/2014/main" id="{DB56CFBB-5B6E-60D2-4600-4FDB1E530B94}"/>
              </a:ext>
            </a:extLst>
          </p:cNvPr>
          <p:cNvGraphicFramePr>
            <a:graphicFrameLocks noChangeAspect="1"/>
          </p:cNvGraphicFramePr>
          <p:nvPr/>
        </p:nvGraphicFramePr>
        <p:xfrm>
          <a:off x="6488113" y="5643563"/>
          <a:ext cx="336550" cy="579437"/>
        </p:xfrm>
        <a:graphic>
          <a:graphicData uri="http://schemas.openxmlformats.org/presentationml/2006/ole">
            <mc:AlternateContent xmlns:mc="http://schemas.openxmlformats.org/markup-compatibility/2006">
              <mc:Choice xmlns:v="urn:schemas-microsoft-com:vml" Requires="v">
                <p:oleObj name="Equation" r:id="rId18" imgW="228501" imgH="393529" progId="Equation.3">
                  <p:embed/>
                </p:oleObj>
              </mc:Choice>
              <mc:Fallback>
                <p:oleObj name="Equation" r:id="rId18" imgW="228501" imgH="393529" progId="Equation.3">
                  <p:embed/>
                  <p:pic>
                    <p:nvPicPr>
                      <p:cNvPr id="0" name="Object 1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88113" y="5643563"/>
                        <a:ext cx="336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340" name="Object 123">
            <a:extLst>
              <a:ext uri="{FF2B5EF4-FFF2-40B4-BE49-F238E27FC236}">
                <a16:creationId xmlns:a16="http://schemas.microsoft.com/office/drawing/2014/main" id="{762F7FAF-F2DE-168F-BDFD-A4243AB9DF6C}"/>
              </a:ext>
            </a:extLst>
          </p:cNvPr>
          <p:cNvGraphicFramePr>
            <a:graphicFrameLocks noChangeAspect="1"/>
          </p:cNvGraphicFramePr>
          <p:nvPr/>
        </p:nvGraphicFramePr>
        <p:xfrm>
          <a:off x="2724150" y="5694363"/>
          <a:ext cx="504825" cy="579437"/>
        </p:xfrm>
        <a:graphic>
          <a:graphicData uri="http://schemas.openxmlformats.org/presentationml/2006/ole">
            <mc:AlternateContent xmlns:mc="http://schemas.openxmlformats.org/markup-compatibility/2006">
              <mc:Choice xmlns:v="urn:schemas-microsoft-com:vml" Requires="v">
                <p:oleObj name="Equation" r:id="rId20" imgW="342751" imgH="393529" progId="Equation.3">
                  <p:embed/>
                </p:oleObj>
              </mc:Choice>
              <mc:Fallback>
                <p:oleObj name="Equation" r:id="rId20" imgW="342751" imgH="393529" progId="Equation.3">
                  <p:embed/>
                  <p:pic>
                    <p:nvPicPr>
                      <p:cNvPr id="0" name="Object 1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24150" y="5694363"/>
                        <a:ext cx="504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341" name="Text Box 124">
            <a:extLst>
              <a:ext uri="{FF2B5EF4-FFF2-40B4-BE49-F238E27FC236}">
                <a16:creationId xmlns:a16="http://schemas.microsoft.com/office/drawing/2014/main" id="{8185C952-F6D8-3935-2EF6-453AA6C385CC}"/>
              </a:ext>
            </a:extLst>
          </p:cNvPr>
          <p:cNvSpPr txBox="1">
            <a:spLocks noChangeArrowheads="1"/>
          </p:cNvSpPr>
          <p:nvPr/>
        </p:nvSpPr>
        <p:spPr bwMode="auto">
          <a:xfrm>
            <a:off x="7346950" y="2182813"/>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能带    </a:t>
            </a:r>
          </a:p>
        </p:txBody>
      </p:sp>
      <p:sp>
        <p:nvSpPr>
          <p:cNvPr id="97342" name="Line 125">
            <a:extLst>
              <a:ext uri="{FF2B5EF4-FFF2-40B4-BE49-F238E27FC236}">
                <a16:creationId xmlns:a16="http://schemas.microsoft.com/office/drawing/2014/main" id="{D176F0B4-303C-566F-493A-F672CA05FD81}"/>
              </a:ext>
            </a:extLst>
          </p:cNvPr>
          <p:cNvSpPr>
            <a:spLocks noChangeShapeType="1"/>
          </p:cNvSpPr>
          <p:nvPr/>
        </p:nvSpPr>
        <p:spPr bwMode="auto">
          <a:xfrm flipH="1">
            <a:off x="7721600" y="2624138"/>
            <a:ext cx="215900" cy="48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343" name="Line 126">
            <a:extLst>
              <a:ext uri="{FF2B5EF4-FFF2-40B4-BE49-F238E27FC236}">
                <a16:creationId xmlns:a16="http://schemas.microsoft.com/office/drawing/2014/main" id="{3FCF1358-B4AC-839A-5F3C-84077DEE56D0}"/>
              </a:ext>
            </a:extLst>
          </p:cNvPr>
          <p:cNvSpPr>
            <a:spLocks noChangeShapeType="1"/>
          </p:cNvSpPr>
          <p:nvPr/>
        </p:nvSpPr>
        <p:spPr bwMode="auto">
          <a:xfrm flipH="1">
            <a:off x="7708900" y="2636838"/>
            <a:ext cx="215900" cy="138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344" name="Line 127">
            <a:extLst>
              <a:ext uri="{FF2B5EF4-FFF2-40B4-BE49-F238E27FC236}">
                <a16:creationId xmlns:a16="http://schemas.microsoft.com/office/drawing/2014/main" id="{AE1B659C-7874-EB70-634C-FEB84549D073}"/>
              </a:ext>
            </a:extLst>
          </p:cNvPr>
          <p:cNvSpPr>
            <a:spLocks noChangeShapeType="1"/>
          </p:cNvSpPr>
          <p:nvPr/>
        </p:nvSpPr>
        <p:spPr bwMode="auto">
          <a:xfrm>
            <a:off x="7937500" y="2636838"/>
            <a:ext cx="38100" cy="215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345" name="Line 128">
            <a:extLst>
              <a:ext uri="{FF2B5EF4-FFF2-40B4-BE49-F238E27FC236}">
                <a16:creationId xmlns:a16="http://schemas.microsoft.com/office/drawing/2014/main" id="{BC62D2CC-3AB4-D238-44BB-76DA16A732C5}"/>
              </a:ext>
            </a:extLst>
          </p:cNvPr>
          <p:cNvSpPr>
            <a:spLocks noChangeShapeType="1"/>
          </p:cNvSpPr>
          <p:nvPr/>
        </p:nvSpPr>
        <p:spPr bwMode="auto">
          <a:xfrm>
            <a:off x="7924800" y="2636838"/>
            <a:ext cx="266700" cy="269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346" name="Line 129">
            <a:extLst>
              <a:ext uri="{FF2B5EF4-FFF2-40B4-BE49-F238E27FC236}">
                <a16:creationId xmlns:a16="http://schemas.microsoft.com/office/drawing/2014/main" id="{98A9145A-E86E-F5A6-DD57-3A307408336E}"/>
              </a:ext>
            </a:extLst>
          </p:cNvPr>
          <p:cNvSpPr>
            <a:spLocks noChangeShapeType="1"/>
          </p:cNvSpPr>
          <p:nvPr/>
        </p:nvSpPr>
        <p:spPr bwMode="auto">
          <a:xfrm>
            <a:off x="7937500" y="2624138"/>
            <a:ext cx="53340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7347" name="Freeform 130">
            <a:extLst>
              <a:ext uri="{FF2B5EF4-FFF2-40B4-BE49-F238E27FC236}">
                <a16:creationId xmlns:a16="http://schemas.microsoft.com/office/drawing/2014/main" id="{AE33F048-31E3-CF4D-749E-16ED609E7E37}"/>
              </a:ext>
            </a:extLst>
          </p:cNvPr>
          <p:cNvSpPr>
            <a:spLocks/>
          </p:cNvSpPr>
          <p:nvPr/>
        </p:nvSpPr>
        <p:spPr bwMode="auto">
          <a:xfrm flipH="1">
            <a:off x="5737225" y="5176838"/>
            <a:ext cx="490538" cy="26352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48" name="Arc 131">
            <a:extLst>
              <a:ext uri="{FF2B5EF4-FFF2-40B4-BE49-F238E27FC236}">
                <a16:creationId xmlns:a16="http://schemas.microsoft.com/office/drawing/2014/main" id="{233F3356-53B8-E0CE-003B-48485E71445F}"/>
              </a:ext>
            </a:extLst>
          </p:cNvPr>
          <p:cNvSpPr>
            <a:spLocks/>
          </p:cNvSpPr>
          <p:nvPr/>
        </p:nvSpPr>
        <p:spPr bwMode="auto">
          <a:xfrm rot="7956492">
            <a:off x="5362576" y="4954587"/>
            <a:ext cx="931862" cy="785813"/>
          </a:xfrm>
          <a:custGeom>
            <a:avLst/>
            <a:gdLst>
              <a:gd name="T0" fmla="*/ 2147483646 w 21314"/>
              <a:gd name="T1" fmla="*/ 0 h 20411"/>
              <a:gd name="T2" fmla="*/ 2147483646 w 21314"/>
              <a:gd name="T3" fmla="*/ 2147483646 h 20411"/>
              <a:gd name="T4" fmla="*/ 0 w 21314"/>
              <a:gd name="T5" fmla="*/ 2147483646 h 20411"/>
              <a:gd name="T6" fmla="*/ 0 60000 65536"/>
              <a:gd name="T7" fmla="*/ 0 60000 65536"/>
              <a:gd name="T8" fmla="*/ 0 60000 65536"/>
            </a:gdLst>
            <a:ahLst/>
            <a:cxnLst>
              <a:cxn ang="T6">
                <a:pos x="T0" y="T1"/>
              </a:cxn>
              <a:cxn ang="T7">
                <a:pos x="T2" y="T3"/>
              </a:cxn>
              <a:cxn ang="T8">
                <a:pos x="T4" y="T5"/>
              </a:cxn>
            </a:cxnLst>
            <a:rect l="0" t="0" r="r" b="b"/>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7349" name="Rectangle 132">
            <a:extLst>
              <a:ext uri="{FF2B5EF4-FFF2-40B4-BE49-F238E27FC236}">
                <a16:creationId xmlns:a16="http://schemas.microsoft.com/office/drawing/2014/main" id="{D6C1FD6C-A7B4-7CEB-9DD8-6F1405659931}"/>
              </a:ext>
            </a:extLst>
          </p:cNvPr>
          <p:cNvSpPr>
            <a:spLocks noChangeArrowheads="1"/>
          </p:cNvSpPr>
          <p:nvPr/>
        </p:nvSpPr>
        <p:spPr bwMode="auto">
          <a:xfrm>
            <a:off x="0" y="30495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350" name="Rectangle 136">
            <a:extLst>
              <a:ext uri="{FF2B5EF4-FFF2-40B4-BE49-F238E27FC236}">
                <a16:creationId xmlns:a16="http://schemas.microsoft.com/office/drawing/2014/main" id="{2611A31E-178C-A283-7FAD-509A11206553}"/>
              </a:ext>
            </a:extLst>
          </p:cNvPr>
          <p:cNvSpPr>
            <a:spLocks noChangeArrowheads="1"/>
          </p:cNvSpPr>
          <p:nvPr/>
        </p:nvSpPr>
        <p:spPr bwMode="auto">
          <a:xfrm>
            <a:off x="889000" y="168275"/>
            <a:ext cx="736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周期布里渊区图景</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绿色线所示</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351" name="Arc 137">
            <a:extLst>
              <a:ext uri="{FF2B5EF4-FFF2-40B4-BE49-F238E27FC236}">
                <a16:creationId xmlns:a16="http://schemas.microsoft.com/office/drawing/2014/main" id="{F03A82EE-F7F6-D5F5-3DAF-6A162D5534A3}"/>
              </a:ext>
            </a:extLst>
          </p:cNvPr>
          <p:cNvSpPr>
            <a:spLocks/>
          </p:cNvSpPr>
          <p:nvPr/>
        </p:nvSpPr>
        <p:spPr bwMode="auto">
          <a:xfrm rot="7956492">
            <a:off x="6288088" y="4941888"/>
            <a:ext cx="931862" cy="785812"/>
          </a:xfrm>
          <a:custGeom>
            <a:avLst/>
            <a:gdLst>
              <a:gd name="T0" fmla="*/ 2147483646 w 21314"/>
              <a:gd name="T1" fmla="*/ 0 h 20411"/>
              <a:gd name="T2" fmla="*/ 2147483646 w 21314"/>
              <a:gd name="T3" fmla="*/ 2147483646 h 20411"/>
              <a:gd name="T4" fmla="*/ 0 w 21314"/>
              <a:gd name="T5" fmla="*/ 2147483646 h 20411"/>
              <a:gd name="T6" fmla="*/ 0 60000 65536"/>
              <a:gd name="T7" fmla="*/ 0 60000 65536"/>
              <a:gd name="T8" fmla="*/ 0 60000 65536"/>
            </a:gdLst>
            <a:ahLst/>
            <a:cxnLst>
              <a:cxn ang="T6">
                <a:pos x="T0" y="T1"/>
              </a:cxn>
              <a:cxn ang="T7">
                <a:pos x="T2" y="T3"/>
              </a:cxn>
              <a:cxn ang="T8">
                <a:pos x="T4" y="T5"/>
              </a:cxn>
            </a:cxnLst>
            <a:rect l="0" t="0" r="r" b="b"/>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nvGrpSpPr>
          <p:cNvPr id="97352" name="Group 138">
            <a:extLst>
              <a:ext uri="{FF2B5EF4-FFF2-40B4-BE49-F238E27FC236}">
                <a16:creationId xmlns:a16="http://schemas.microsoft.com/office/drawing/2014/main" id="{173C1DD5-CDFB-BA20-294B-29FF8241D48A}"/>
              </a:ext>
            </a:extLst>
          </p:cNvPr>
          <p:cNvGrpSpPr>
            <a:grpSpLocks/>
          </p:cNvGrpSpPr>
          <p:nvPr/>
        </p:nvGrpSpPr>
        <p:grpSpPr bwMode="auto">
          <a:xfrm>
            <a:off x="6229350" y="5157788"/>
            <a:ext cx="935038" cy="269875"/>
            <a:chOff x="2596" y="3141"/>
            <a:chExt cx="589" cy="354"/>
          </a:xfrm>
        </p:grpSpPr>
        <p:sp>
          <p:nvSpPr>
            <p:cNvPr id="97367" name="Freeform 139">
              <a:extLst>
                <a:ext uri="{FF2B5EF4-FFF2-40B4-BE49-F238E27FC236}">
                  <a16:creationId xmlns:a16="http://schemas.microsoft.com/office/drawing/2014/main" id="{2C8D211E-57A8-1C19-2AED-26E5BB38ABB9}"/>
                </a:ext>
              </a:extLst>
            </p:cNvPr>
            <p:cNvSpPr>
              <a:spLocks/>
            </p:cNvSpPr>
            <p:nvPr/>
          </p:nvSpPr>
          <p:spPr bwMode="auto">
            <a:xfrm flipH="1">
              <a:off x="2876" y="314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68" name="Freeform 140">
              <a:extLst>
                <a:ext uri="{FF2B5EF4-FFF2-40B4-BE49-F238E27FC236}">
                  <a16:creationId xmlns:a16="http://schemas.microsoft.com/office/drawing/2014/main" id="{A270B11C-0282-6A62-F911-BCE3A1C96171}"/>
                </a:ext>
              </a:extLst>
            </p:cNvPr>
            <p:cNvSpPr>
              <a:spLocks/>
            </p:cNvSpPr>
            <p:nvPr/>
          </p:nvSpPr>
          <p:spPr bwMode="auto">
            <a:xfrm>
              <a:off x="2596" y="3141"/>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97353" name="Freeform 141">
            <a:extLst>
              <a:ext uri="{FF2B5EF4-FFF2-40B4-BE49-F238E27FC236}">
                <a16:creationId xmlns:a16="http://schemas.microsoft.com/office/drawing/2014/main" id="{64BF5AA2-24F6-DBA2-BDFF-6F16E7EA8D45}"/>
              </a:ext>
            </a:extLst>
          </p:cNvPr>
          <p:cNvSpPr>
            <a:spLocks/>
          </p:cNvSpPr>
          <p:nvPr/>
        </p:nvSpPr>
        <p:spPr bwMode="auto">
          <a:xfrm>
            <a:off x="6700838" y="4640263"/>
            <a:ext cx="415925" cy="4445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54" name="Freeform 142">
            <a:extLst>
              <a:ext uri="{FF2B5EF4-FFF2-40B4-BE49-F238E27FC236}">
                <a16:creationId xmlns:a16="http://schemas.microsoft.com/office/drawing/2014/main" id="{BEB22A7B-13B1-FA7B-291C-D1A0526A7817}"/>
              </a:ext>
            </a:extLst>
          </p:cNvPr>
          <p:cNvSpPr>
            <a:spLocks/>
          </p:cNvSpPr>
          <p:nvPr/>
        </p:nvSpPr>
        <p:spPr bwMode="auto">
          <a:xfrm flipH="1">
            <a:off x="6216650" y="4598988"/>
            <a:ext cx="415925" cy="4445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55" name="Freeform 143">
            <a:extLst>
              <a:ext uri="{FF2B5EF4-FFF2-40B4-BE49-F238E27FC236}">
                <a16:creationId xmlns:a16="http://schemas.microsoft.com/office/drawing/2014/main" id="{E2A00A86-1537-5EFA-1F65-DAD1E002B1E5}"/>
              </a:ext>
            </a:extLst>
          </p:cNvPr>
          <p:cNvSpPr>
            <a:spLocks/>
          </p:cNvSpPr>
          <p:nvPr/>
        </p:nvSpPr>
        <p:spPr bwMode="auto">
          <a:xfrm flipH="1">
            <a:off x="6694488" y="3860800"/>
            <a:ext cx="398462"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56" name="Arc 144">
            <a:extLst>
              <a:ext uri="{FF2B5EF4-FFF2-40B4-BE49-F238E27FC236}">
                <a16:creationId xmlns:a16="http://schemas.microsoft.com/office/drawing/2014/main" id="{29181DDA-50DE-CE7C-AE67-A17F672DA784}"/>
              </a:ext>
            </a:extLst>
          </p:cNvPr>
          <p:cNvSpPr>
            <a:spLocks/>
          </p:cNvSpPr>
          <p:nvPr/>
        </p:nvSpPr>
        <p:spPr bwMode="auto">
          <a:xfrm rot="7956492">
            <a:off x="3562350" y="4959350"/>
            <a:ext cx="931863" cy="785813"/>
          </a:xfrm>
          <a:custGeom>
            <a:avLst/>
            <a:gdLst>
              <a:gd name="T0" fmla="*/ 2147483646 w 21314"/>
              <a:gd name="T1" fmla="*/ 0 h 20411"/>
              <a:gd name="T2" fmla="*/ 2147483646 w 21314"/>
              <a:gd name="T3" fmla="*/ 2147483646 h 20411"/>
              <a:gd name="T4" fmla="*/ 0 w 21314"/>
              <a:gd name="T5" fmla="*/ 2147483646 h 20411"/>
              <a:gd name="T6" fmla="*/ 0 60000 65536"/>
              <a:gd name="T7" fmla="*/ 0 60000 65536"/>
              <a:gd name="T8" fmla="*/ 0 60000 65536"/>
            </a:gdLst>
            <a:ahLst/>
            <a:cxnLst>
              <a:cxn ang="T6">
                <a:pos x="T0" y="T1"/>
              </a:cxn>
              <a:cxn ang="T7">
                <a:pos x="T2" y="T3"/>
              </a:cxn>
              <a:cxn ang="T8">
                <a:pos x="T4" y="T5"/>
              </a:cxn>
            </a:cxnLst>
            <a:rect l="0" t="0" r="r" b="b"/>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7357" name="Arc 145">
            <a:extLst>
              <a:ext uri="{FF2B5EF4-FFF2-40B4-BE49-F238E27FC236}">
                <a16:creationId xmlns:a16="http://schemas.microsoft.com/office/drawing/2014/main" id="{7668BEEC-A1B0-B2D9-E36D-0F45FAB026BB}"/>
              </a:ext>
            </a:extLst>
          </p:cNvPr>
          <p:cNvSpPr>
            <a:spLocks/>
          </p:cNvSpPr>
          <p:nvPr/>
        </p:nvSpPr>
        <p:spPr bwMode="auto">
          <a:xfrm rot="7956492">
            <a:off x="2627313" y="4954588"/>
            <a:ext cx="931862" cy="785812"/>
          </a:xfrm>
          <a:custGeom>
            <a:avLst/>
            <a:gdLst>
              <a:gd name="T0" fmla="*/ 2147483646 w 21314"/>
              <a:gd name="T1" fmla="*/ 0 h 20411"/>
              <a:gd name="T2" fmla="*/ 2147483646 w 21314"/>
              <a:gd name="T3" fmla="*/ 2147483646 h 20411"/>
              <a:gd name="T4" fmla="*/ 0 w 21314"/>
              <a:gd name="T5" fmla="*/ 2147483646 h 20411"/>
              <a:gd name="T6" fmla="*/ 0 60000 65536"/>
              <a:gd name="T7" fmla="*/ 0 60000 65536"/>
              <a:gd name="T8" fmla="*/ 0 60000 65536"/>
            </a:gdLst>
            <a:ahLst/>
            <a:cxnLst>
              <a:cxn ang="T6">
                <a:pos x="T0" y="T1"/>
              </a:cxn>
              <a:cxn ang="T7">
                <a:pos x="T2" y="T3"/>
              </a:cxn>
              <a:cxn ang="T8">
                <a:pos x="T4" y="T5"/>
              </a:cxn>
            </a:cxnLst>
            <a:rect l="0" t="0" r="r" b="b"/>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nvGrpSpPr>
          <p:cNvPr id="97358" name="Group 146">
            <a:extLst>
              <a:ext uri="{FF2B5EF4-FFF2-40B4-BE49-F238E27FC236}">
                <a16:creationId xmlns:a16="http://schemas.microsoft.com/office/drawing/2014/main" id="{A84583FC-BD84-A49B-E692-B9E2DAFC187A}"/>
              </a:ext>
            </a:extLst>
          </p:cNvPr>
          <p:cNvGrpSpPr>
            <a:grpSpLocks/>
          </p:cNvGrpSpPr>
          <p:nvPr/>
        </p:nvGrpSpPr>
        <p:grpSpPr bwMode="auto">
          <a:xfrm>
            <a:off x="2627313" y="5135563"/>
            <a:ext cx="935037" cy="269875"/>
            <a:chOff x="2596" y="3141"/>
            <a:chExt cx="589" cy="354"/>
          </a:xfrm>
        </p:grpSpPr>
        <p:sp>
          <p:nvSpPr>
            <p:cNvPr id="97365" name="Freeform 147">
              <a:extLst>
                <a:ext uri="{FF2B5EF4-FFF2-40B4-BE49-F238E27FC236}">
                  <a16:creationId xmlns:a16="http://schemas.microsoft.com/office/drawing/2014/main" id="{3CA6DBE6-5C8E-D381-0C23-D858B4411949}"/>
                </a:ext>
              </a:extLst>
            </p:cNvPr>
            <p:cNvSpPr>
              <a:spLocks/>
            </p:cNvSpPr>
            <p:nvPr/>
          </p:nvSpPr>
          <p:spPr bwMode="auto">
            <a:xfrm flipH="1">
              <a:off x="2876" y="314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66" name="Freeform 148">
              <a:extLst>
                <a:ext uri="{FF2B5EF4-FFF2-40B4-BE49-F238E27FC236}">
                  <a16:creationId xmlns:a16="http://schemas.microsoft.com/office/drawing/2014/main" id="{C8CA08A1-BFC7-A0B1-B777-6974268CA1E7}"/>
                </a:ext>
              </a:extLst>
            </p:cNvPr>
            <p:cNvSpPr>
              <a:spLocks/>
            </p:cNvSpPr>
            <p:nvPr/>
          </p:nvSpPr>
          <p:spPr bwMode="auto">
            <a:xfrm>
              <a:off x="2596" y="3141"/>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97359" name="Freeform 149">
            <a:extLst>
              <a:ext uri="{FF2B5EF4-FFF2-40B4-BE49-F238E27FC236}">
                <a16:creationId xmlns:a16="http://schemas.microsoft.com/office/drawing/2014/main" id="{D9ADE479-06A8-09F7-2E96-4041D53CD9F3}"/>
              </a:ext>
            </a:extLst>
          </p:cNvPr>
          <p:cNvSpPr>
            <a:spLocks/>
          </p:cNvSpPr>
          <p:nvPr/>
        </p:nvSpPr>
        <p:spPr bwMode="auto">
          <a:xfrm>
            <a:off x="3565525" y="5175250"/>
            <a:ext cx="490538" cy="26352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60" name="Freeform 150">
            <a:extLst>
              <a:ext uri="{FF2B5EF4-FFF2-40B4-BE49-F238E27FC236}">
                <a16:creationId xmlns:a16="http://schemas.microsoft.com/office/drawing/2014/main" id="{5115946B-50C8-32ED-9C81-FF24FE736AEC}"/>
              </a:ext>
            </a:extLst>
          </p:cNvPr>
          <p:cNvSpPr>
            <a:spLocks/>
          </p:cNvSpPr>
          <p:nvPr/>
        </p:nvSpPr>
        <p:spPr bwMode="auto">
          <a:xfrm flipH="1">
            <a:off x="2700338" y="4543425"/>
            <a:ext cx="415925" cy="4445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61" name="Freeform 151">
            <a:extLst>
              <a:ext uri="{FF2B5EF4-FFF2-40B4-BE49-F238E27FC236}">
                <a16:creationId xmlns:a16="http://schemas.microsoft.com/office/drawing/2014/main" id="{FD687998-799C-875F-7098-C6FC4F27BE38}"/>
              </a:ext>
            </a:extLst>
          </p:cNvPr>
          <p:cNvSpPr>
            <a:spLocks/>
          </p:cNvSpPr>
          <p:nvPr/>
        </p:nvSpPr>
        <p:spPr bwMode="auto">
          <a:xfrm>
            <a:off x="3170238" y="4543425"/>
            <a:ext cx="415925" cy="4445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62" name="Freeform 152">
            <a:extLst>
              <a:ext uri="{FF2B5EF4-FFF2-40B4-BE49-F238E27FC236}">
                <a16:creationId xmlns:a16="http://schemas.microsoft.com/office/drawing/2014/main" id="{F757E911-8B09-3515-0E40-E06D984C8B66}"/>
              </a:ext>
            </a:extLst>
          </p:cNvPr>
          <p:cNvSpPr>
            <a:spLocks/>
          </p:cNvSpPr>
          <p:nvPr/>
        </p:nvSpPr>
        <p:spPr bwMode="auto">
          <a:xfrm>
            <a:off x="2703513" y="3848100"/>
            <a:ext cx="398462"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7363" name="灯片编号占位符 3">
            <a:extLst>
              <a:ext uri="{FF2B5EF4-FFF2-40B4-BE49-F238E27FC236}">
                <a16:creationId xmlns:a16="http://schemas.microsoft.com/office/drawing/2014/main" id="{DFF965F7-CC56-9009-61C0-35E7D549BD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BD6EAD6-9A94-4103-B3ED-965E6E337964}"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364" name="TextBox 138">
            <a:extLst>
              <a:ext uri="{FF2B5EF4-FFF2-40B4-BE49-F238E27FC236}">
                <a16:creationId xmlns:a16="http://schemas.microsoft.com/office/drawing/2014/main" id="{463501A7-3165-14F3-DA2B-7C4D368D7ECF}"/>
              </a:ext>
            </a:extLst>
          </p:cNvPr>
          <p:cNvSpPr txBox="1">
            <a:spLocks noChangeArrowheads="1"/>
          </p:cNvSpPr>
          <p:nvPr/>
        </p:nvSpPr>
        <p:spPr bwMode="auto">
          <a:xfrm>
            <a:off x="2054225" y="1074738"/>
            <a:ext cx="5035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处于第一布里渊区之内的</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也可以通过平移倒格矢</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到其他布里渊区里去</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363CC986-A6F6-F7CE-5D38-3772D20B825A}"/>
              </a:ext>
            </a:extLst>
          </p:cNvPr>
          <p:cNvSpPr>
            <a:spLocks noGrp="1"/>
          </p:cNvSpPr>
          <p:nvPr>
            <p:ph type="title"/>
          </p:nvPr>
        </p:nvSpPr>
        <p:spPr/>
        <p:txBody>
          <a:bodyPr/>
          <a:lstStyle/>
          <a:p>
            <a:r>
              <a:rPr lang="zh-CN" altLang="en-US" sz="4000" b="1">
                <a:solidFill>
                  <a:srgbClr val="7030A0"/>
                </a:solidFill>
                <a:cs typeface="Times New Roman" panose="02020603050405020304" pitchFamily="18" charset="0"/>
              </a:rPr>
              <a:t>周期性势场下的单电子问题</a:t>
            </a:r>
          </a:p>
        </p:txBody>
      </p:sp>
      <p:sp>
        <p:nvSpPr>
          <p:cNvPr id="22531" name="灯片编号占位符 5">
            <a:extLst>
              <a:ext uri="{FF2B5EF4-FFF2-40B4-BE49-F238E27FC236}">
                <a16:creationId xmlns:a16="http://schemas.microsoft.com/office/drawing/2014/main" id="{0E53BA0E-2E3D-99DC-F45C-750E170B527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0DE1DAB-3752-44AA-B976-631F69D65FE1}"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8</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532" name="TextBox 6">
            <a:extLst>
              <a:ext uri="{FF2B5EF4-FFF2-40B4-BE49-F238E27FC236}">
                <a16:creationId xmlns:a16="http://schemas.microsoft.com/office/drawing/2014/main" id="{80FE196E-F300-B9C2-03DE-DFFDC75F9798}"/>
              </a:ext>
            </a:extLst>
          </p:cNvPr>
          <p:cNvSpPr txBox="1">
            <a:spLocks noChangeArrowheads="1"/>
          </p:cNvSpPr>
          <p:nvPr/>
        </p:nvSpPr>
        <p:spPr bwMode="auto">
          <a:xfrm>
            <a:off x="827088" y="1928813"/>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薛定谔方程：</a:t>
            </a:r>
          </a:p>
        </p:txBody>
      </p:sp>
      <p:graphicFrame>
        <p:nvGraphicFramePr>
          <p:cNvPr id="22533" name="Object 4">
            <a:extLst>
              <a:ext uri="{FF2B5EF4-FFF2-40B4-BE49-F238E27FC236}">
                <a16:creationId xmlns:a16="http://schemas.microsoft.com/office/drawing/2014/main" id="{C807A2D7-D889-0368-F639-AADE0852D546}"/>
              </a:ext>
            </a:extLst>
          </p:cNvPr>
          <p:cNvGraphicFramePr>
            <a:graphicFrameLocks noChangeAspect="1"/>
          </p:cNvGraphicFramePr>
          <p:nvPr/>
        </p:nvGraphicFramePr>
        <p:xfrm>
          <a:off x="2843213" y="1497013"/>
          <a:ext cx="5184775" cy="1271587"/>
        </p:xfrm>
        <a:graphic>
          <a:graphicData uri="http://schemas.openxmlformats.org/presentationml/2006/ole">
            <mc:AlternateContent xmlns:mc="http://schemas.openxmlformats.org/markup-compatibility/2006">
              <mc:Choice xmlns:v="urn:schemas-microsoft-com:vml" Requires="v">
                <p:oleObj name="公式" r:id="rId2" imgW="1981200" imgH="482600" progId="Equation.3">
                  <p:embed/>
                </p:oleObj>
              </mc:Choice>
              <mc:Fallback>
                <p:oleObj name="公式" r:id="rId2" imgW="1981200" imgH="48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497013"/>
                        <a:ext cx="5184775"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TextBox 8">
            <a:extLst>
              <a:ext uri="{FF2B5EF4-FFF2-40B4-BE49-F238E27FC236}">
                <a16:creationId xmlns:a16="http://schemas.microsoft.com/office/drawing/2014/main" id="{79072741-49E9-0DD5-58DC-E1FAB6F7E8C4}"/>
              </a:ext>
            </a:extLst>
          </p:cNvPr>
          <p:cNvSpPr txBox="1">
            <a:spLocks noChangeArrowheads="1"/>
          </p:cNvSpPr>
          <p:nvPr/>
        </p:nvSpPr>
        <p:spPr bwMode="auto">
          <a:xfrm>
            <a:off x="827088" y="2900363"/>
            <a:ext cx="2646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晶格周期性势场：</a:t>
            </a:r>
          </a:p>
        </p:txBody>
      </p:sp>
      <p:graphicFrame>
        <p:nvGraphicFramePr>
          <p:cNvPr id="22535" name="Object 3">
            <a:extLst>
              <a:ext uri="{FF2B5EF4-FFF2-40B4-BE49-F238E27FC236}">
                <a16:creationId xmlns:a16="http://schemas.microsoft.com/office/drawing/2014/main" id="{7BE2D4F3-4DA0-8D35-C1D6-9059C90AC9FA}"/>
              </a:ext>
            </a:extLst>
          </p:cNvPr>
          <p:cNvGraphicFramePr>
            <a:graphicFrameLocks noChangeAspect="1"/>
          </p:cNvGraphicFramePr>
          <p:nvPr>
            <p:extLst>
              <p:ext uri="{D42A27DB-BD31-4B8C-83A1-F6EECF244321}">
                <p14:modId xmlns:p14="http://schemas.microsoft.com/office/powerpoint/2010/main" val="2815721009"/>
              </p:ext>
            </p:extLst>
          </p:nvPr>
        </p:nvGraphicFramePr>
        <p:xfrm>
          <a:off x="3590926" y="2842805"/>
          <a:ext cx="2905124" cy="662804"/>
        </p:xfrm>
        <a:graphic>
          <a:graphicData uri="http://schemas.openxmlformats.org/presentationml/2006/ole">
            <mc:AlternateContent xmlns:mc="http://schemas.openxmlformats.org/markup-compatibility/2006">
              <mc:Choice xmlns:v="urn:schemas-microsoft-com:vml" Requires="v">
                <p:oleObj name="Equation" r:id="rId4" imgW="1117440" imgH="253800" progId="Equation.DSMT4">
                  <p:embed/>
                </p:oleObj>
              </mc:Choice>
              <mc:Fallback>
                <p:oleObj name="Equation" r:id="rId4" imgW="1117440" imgH="253800" progId="Equation.DSMT4">
                  <p:embed/>
                  <p:pic>
                    <p:nvPicPr>
                      <p:cNvPr id="0" name="Object 3"/>
                      <p:cNvPicPr>
                        <a:picLocks noChangeAspect="1" noChangeArrowheads="1"/>
                      </p:cNvPicPr>
                      <p:nvPr/>
                    </p:nvPicPr>
                    <p:blipFill>
                      <a:blip r:embed="rId5"/>
                      <a:srcRect/>
                      <a:stretch>
                        <a:fillRect/>
                      </a:stretch>
                    </p:blipFill>
                    <p:spPr bwMode="auto">
                      <a:xfrm>
                        <a:off x="3590926" y="2842805"/>
                        <a:ext cx="2905124" cy="662804"/>
                      </a:xfrm>
                      <a:prstGeom prst="rect">
                        <a:avLst/>
                      </a:prstGeom>
                      <a:noFill/>
                      <a:ln>
                        <a:noFill/>
                      </a:ln>
                    </p:spPr>
                  </p:pic>
                </p:oleObj>
              </mc:Fallback>
            </mc:AlternateContent>
          </a:graphicData>
        </a:graphic>
      </p:graphicFrame>
      <p:sp>
        <p:nvSpPr>
          <p:cNvPr id="22536" name="TextBox 10">
            <a:extLst>
              <a:ext uri="{FF2B5EF4-FFF2-40B4-BE49-F238E27FC236}">
                <a16:creationId xmlns:a16="http://schemas.microsoft.com/office/drawing/2014/main" id="{28C15AD1-1A95-56BA-9D5E-C414643B6CA6}"/>
              </a:ext>
            </a:extLst>
          </p:cNvPr>
          <p:cNvSpPr txBox="1">
            <a:spLocks noChangeArrowheads="1"/>
          </p:cNvSpPr>
          <p:nvPr/>
        </p:nvSpPr>
        <p:spPr bwMode="auto">
          <a:xfrm>
            <a:off x="1887538" y="37877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式中</a:t>
            </a:r>
          </a:p>
        </p:txBody>
      </p:sp>
      <p:graphicFrame>
        <p:nvGraphicFramePr>
          <p:cNvPr id="22537" name="Object 4">
            <a:extLst>
              <a:ext uri="{FF2B5EF4-FFF2-40B4-BE49-F238E27FC236}">
                <a16:creationId xmlns:a16="http://schemas.microsoft.com/office/drawing/2014/main" id="{E4309ED2-937C-1BFF-CCF0-67EECD030766}"/>
              </a:ext>
            </a:extLst>
          </p:cNvPr>
          <p:cNvGraphicFramePr>
            <a:graphicFrameLocks noChangeAspect="1"/>
          </p:cNvGraphicFramePr>
          <p:nvPr>
            <p:extLst>
              <p:ext uri="{D42A27DB-BD31-4B8C-83A1-F6EECF244321}">
                <p14:modId xmlns:p14="http://schemas.microsoft.com/office/powerpoint/2010/main" val="725570116"/>
              </p:ext>
            </p:extLst>
          </p:nvPr>
        </p:nvGraphicFramePr>
        <p:xfrm>
          <a:off x="2662238" y="3716338"/>
          <a:ext cx="3833812" cy="641350"/>
        </p:xfrm>
        <a:graphic>
          <a:graphicData uri="http://schemas.openxmlformats.org/presentationml/2006/ole">
            <mc:AlternateContent xmlns:mc="http://schemas.openxmlformats.org/markup-compatibility/2006">
              <mc:Choice xmlns:v="urn:schemas-microsoft-com:vml" Requires="v">
                <p:oleObj name="Equation" r:id="rId6" imgW="1371600" imgH="228600" progId="Equation.DSMT4">
                  <p:embed/>
                </p:oleObj>
              </mc:Choice>
              <mc:Fallback>
                <p:oleObj name="Equation" r:id="rId6" imgW="1371600" imgH="228600" progId="Equation.DSMT4">
                  <p:embed/>
                  <p:pic>
                    <p:nvPicPr>
                      <p:cNvPr id="0" name="Object 4"/>
                      <p:cNvPicPr>
                        <a:picLocks noChangeAspect="1" noChangeArrowheads="1"/>
                      </p:cNvPicPr>
                      <p:nvPr/>
                    </p:nvPicPr>
                    <p:blipFill>
                      <a:blip r:embed="rId7"/>
                      <a:srcRect/>
                      <a:stretch>
                        <a:fillRect/>
                      </a:stretch>
                    </p:blipFill>
                    <p:spPr bwMode="auto">
                      <a:xfrm>
                        <a:off x="2662238" y="3716338"/>
                        <a:ext cx="383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8" name="TextBox 12">
            <a:extLst>
              <a:ext uri="{FF2B5EF4-FFF2-40B4-BE49-F238E27FC236}">
                <a16:creationId xmlns:a16="http://schemas.microsoft.com/office/drawing/2014/main" id="{A379B416-F536-3C85-013B-B429E80C6289}"/>
              </a:ext>
            </a:extLst>
          </p:cNvPr>
          <p:cNvSpPr txBox="1">
            <a:spLocks noChangeArrowheads="1"/>
          </p:cNvSpPr>
          <p:nvPr/>
        </p:nvSpPr>
        <p:spPr bwMode="auto">
          <a:xfrm>
            <a:off x="6488113" y="383063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是格矢</a:t>
            </a:r>
          </a:p>
        </p:txBody>
      </p:sp>
      <p:graphicFrame>
        <p:nvGraphicFramePr>
          <p:cNvPr id="22539" name="对象 1">
            <a:extLst>
              <a:ext uri="{FF2B5EF4-FFF2-40B4-BE49-F238E27FC236}">
                <a16:creationId xmlns:a16="http://schemas.microsoft.com/office/drawing/2014/main" id="{9C3BEE88-66A9-2DB2-482C-B82C34A66B70}"/>
              </a:ext>
            </a:extLst>
          </p:cNvPr>
          <p:cNvGraphicFramePr>
            <a:graphicFrameLocks noChangeAspect="1"/>
          </p:cNvGraphicFramePr>
          <p:nvPr>
            <p:extLst>
              <p:ext uri="{D42A27DB-BD31-4B8C-83A1-F6EECF244321}">
                <p14:modId xmlns:p14="http://schemas.microsoft.com/office/powerpoint/2010/main" val="27374391"/>
              </p:ext>
            </p:extLst>
          </p:nvPr>
        </p:nvGraphicFramePr>
        <p:xfrm>
          <a:off x="813966" y="4578510"/>
          <a:ext cx="805706" cy="577530"/>
        </p:xfrm>
        <a:graphic>
          <a:graphicData uri="http://schemas.openxmlformats.org/presentationml/2006/ole">
            <mc:AlternateContent xmlns:mc="http://schemas.openxmlformats.org/markup-compatibility/2006">
              <mc:Choice xmlns:v="urn:schemas-microsoft-com:vml" Requires="v">
                <p:oleObj name="Equation" r:id="rId8" imgW="355320" imgH="253800" progId="Equation.DSMT4">
                  <p:embed/>
                </p:oleObj>
              </mc:Choice>
              <mc:Fallback>
                <p:oleObj name="Equation" r:id="rId8" imgW="355320" imgH="253800" progId="Equation.DSMT4">
                  <p:embed/>
                  <p:pic>
                    <p:nvPicPr>
                      <p:cNvPr id="0" name="对象 1"/>
                      <p:cNvPicPr>
                        <a:picLocks noChangeAspect="1" noChangeArrowheads="1"/>
                      </p:cNvPicPr>
                      <p:nvPr/>
                    </p:nvPicPr>
                    <p:blipFill>
                      <a:blip r:embed="rId9"/>
                      <a:srcRect/>
                      <a:stretch>
                        <a:fillRect/>
                      </a:stretch>
                    </p:blipFill>
                    <p:spPr bwMode="auto">
                      <a:xfrm>
                        <a:off x="813966" y="4578510"/>
                        <a:ext cx="805706" cy="577530"/>
                      </a:xfrm>
                      <a:prstGeom prst="rect">
                        <a:avLst/>
                      </a:prstGeom>
                      <a:noFill/>
                      <a:ln>
                        <a:noFill/>
                      </a:ln>
                    </p:spPr>
                  </p:pic>
                </p:oleObj>
              </mc:Fallback>
            </mc:AlternateContent>
          </a:graphicData>
        </a:graphic>
      </p:graphicFrame>
      <p:sp>
        <p:nvSpPr>
          <p:cNvPr id="22540" name="TextBox 2">
            <a:extLst>
              <a:ext uri="{FF2B5EF4-FFF2-40B4-BE49-F238E27FC236}">
                <a16:creationId xmlns:a16="http://schemas.microsoft.com/office/drawing/2014/main" id="{42B16730-49C4-BF46-520E-8EC30D00AF28}"/>
              </a:ext>
            </a:extLst>
          </p:cNvPr>
          <p:cNvSpPr txBox="1">
            <a:spLocks noChangeArrowheads="1"/>
          </p:cNvSpPr>
          <p:nvPr/>
        </p:nvSpPr>
        <p:spPr bwMode="auto">
          <a:xfrm>
            <a:off x="1547813" y="4614863"/>
            <a:ext cx="73453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由</a:t>
            </a:r>
            <a:r>
              <a:rPr lang="zh-CN" altLang="en-US" sz="24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晶格离子势</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4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电子的平均作用势</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两部分组成</a:t>
            </a:r>
          </a:p>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（并非完全忽略电子间的相互作用）</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541" name="矩形 3">
            <a:extLst>
              <a:ext uri="{FF2B5EF4-FFF2-40B4-BE49-F238E27FC236}">
                <a16:creationId xmlns:a16="http://schemas.microsoft.com/office/drawing/2014/main" id="{720513B1-2631-FF3C-909F-E70887A7D166}"/>
              </a:ext>
            </a:extLst>
          </p:cNvPr>
          <p:cNvSpPr>
            <a:spLocks noChangeArrowheads="1"/>
          </p:cNvSpPr>
          <p:nvPr/>
        </p:nvSpPr>
        <p:spPr bwMode="auto">
          <a:xfrm>
            <a:off x="1547813" y="5702300"/>
            <a:ext cx="4505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，即为自由电子的特例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Line 13">
            <a:extLst>
              <a:ext uri="{FF2B5EF4-FFF2-40B4-BE49-F238E27FC236}">
                <a16:creationId xmlns:a16="http://schemas.microsoft.com/office/drawing/2014/main" id="{0172C533-9D77-C3D4-5B34-E53705C58549}"/>
              </a:ext>
            </a:extLst>
          </p:cNvPr>
          <p:cNvSpPr>
            <a:spLocks noChangeShapeType="1"/>
          </p:cNvSpPr>
          <p:nvPr/>
        </p:nvSpPr>
        <p:spPr bwMode="auto">
          <a:xfrm>
            <a:off x="4552950" y="1460500"/>
            <a:ext cx="0" cy="359251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98307" name="Arc 14">
            <a:extLst>
              <a:ext uri="{FF2B5EF4-FFF2-40B4-BE49-F238E27FC236}">
                <a16:creationId xmlns:a16="http://schemas.microsoft.com/office/drawing/2014/main" id="{C43F2B46-8F48-D73B-6B36-C4E12FEE7FEC}"/>
              </a:ext>
            </a:extLst>
          </p:cNvPr>
          <p:cNvSpPr>
            <a:spLocks/>
          </p:cNvSpPr>
          <p:nvPr/>
        </p:nvSpPr>
        <p:spPr bwMode="auto">
          <a:xfrm rot="7956492">
            <a:off x="4124325" y="4346575"/>
            <a:ext cx="931863" cy="785813"/>
          </a:xfrm>
          <a:custGeom>
            <a:avLst/>
            <a:gdLst>
              <a:gd name="T0" fmla="*/ 2147483646 w 21314"/>
              <a:gd name="T1" fmla="*/ 0 h 20411"/>
              <a:gd name="T2" fmla="*/ 2147483646 w 21314"/>
              <a:gd name="T3" fmla="*/ 2147483646 h 20411"/>
              <a:gd name="T4" fmla="*/ 0 w 21314"/>
              <a:gd name="T5" fmla="*/ 2147483646 h 20411"/>
              <a:gd name="T6" fmla="*/ 0 60000 65536"/>
              <a:gd name="T7" fmla="*/ 0 60000 65536"/>
              <a:gd name="T8" fmla="*/ 0 60000 65536"/>
            </a:gdLst>
            <a:ahLst/>
            <a:cxnLst>
              <a:cxn ang="T6">
                <a:pos x="T0" y="T1"/>
              </a:cxn>
              <a:cxn ang="T7">
                <a:pos x="T2" y="T3"/>
              </a:cxn>
              <a:cxn ang="T8">
                <a:pos x="T4" y="T5"/>
              </a:cxn>
            </a:cxnLst>
            <a:rect l="0" t="0" r="r" b="b"/>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nvGrpSpPr>
          <p:cNvPr id="98308" name="Group 15">
            <a:extLst>
              <a:ext uri="{FF2B5EF4-FFF2-40B4-BE49-F238E27FC236}">
                <a16:creationId xmlns:a16="http://schemas.microsoft.com/office/drawing/2014/main" id="{7BD23CC1-E5BA-F57B-9D29-A7DDC047E229}"/>
              </a:ext>
            </a:extLst>
          </p:cNvPr>
          <p:cNvGrpSpPr>
            <a:grpSpLocks/>
          </p:cNvGrpSpPr>
          <p:nvPr/>
        </p:nvGrpSpPr>
        <p:grpSpPr bwMode="auto">
          <a:xfrm>
            <a:off x="7110413" y="4916488"/>
            <a:ext cx="1309687" cy="95250"/>
            <a:chOff x="3360" y="2918"/>
            <a:chExt cx="720" cy="149"/>
          </a:xfrm>
        </p:grpSpPr>
        <p:sp>
          <p:nvSpPr>
            <p:cNvPr id="98443" name="Line 16">
              <a:extLst>
                <a:ext uri="{FF2B5EF4-FFF2-40B4-BE49-F238E27FC236}">
                  <a16:creationId xmlns:a16="http://schemas.microsoft.com/office/drawing/2014/main" id="{F5CB9312-C724-8F1F-B65D-F391D11443A4}"/>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44" name="Line 17">
              <a:extLst>
                <a:ext uri="{FF2B5EF4-FFF2-40B4-BE49-F238E27FC236}">
                  <a16:creationId xmlns:a16="http://schemas.microsoft.com/office/drawing/2014/main" id="{E5B63F47-F111-7662-9C88-51EF6C6208E1}"/>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45" name="Line 18">
              <a:extLst>
                <a:ext uri="{FF2B5EF4-FFF2-40B4-BE49-F238E27FC236}">
                  <a16:creationId xmlns:a16="http://schemas.microsoft.com/office/drawing/2014/main" id="{ABF78C1F-7D4C-6EF2-3AA2-337DFD665F3F}"/>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46" name="Line 19">
              <a:extLst>
                <a:ext uri="{FF2B5EF4-FFF2-40B4-BE49-F238E27FC236}">
                  <a16:creationId xmlns:a16="http://schemas.microsoft.com/office/drawing/2014/main" id="{6D0243F8-A010-B9E7-5A7D-EB8FDFFC3584}"/>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8309" name="Group 20">
            <a:extLst>
              <a:ext uri="{FF2B5EF4-FFF2-40B4-BE49-F238E27FC236}">
                <a16:creationId xmlns:a16="http://schemas.microsoft.com/office/drawing/2014/main" id="{A2F162C3-34E6-681F-AB4B-464816B13902}"/>
              </a:ext>
            </a:extLst>
          </p:cNvPr>
          <p:cNvGrpSpPr>
            <a:grpSpLocks/>
          </p:cNvGrpSpPr>
          <p:nvPr/>
        </p:nvGrpSpPr>
        <p:grpSpPr bwMode="auto">
          <a:xfrm>
            <a:off x="7097713" y="4573588"/>
            <a:ext cx="1309687" cy="225425"/>
            <a:chOff x="3120" y="3000"/>
            <a:chExt cx="720" cy="120"/>
          </a:xfrm>
        </p:grpSpPr>
        <p:grpSp>
          <p:nvGrpSpPr>
            <p:cNvPr id="98433" name="Group 21">
              <a:extLst>
                <a:ext uri="{FF2B5EF4-FFF2-40B4-BE49-F238E27FC236}">
                  <a16:creationId xmlns:a16="http://schemas.microsoft.com/office/drawing/2014/main" id="{2DCBEEC8-7E0E-4A16-2479-0F6838F0B783}"/>
                </a:ext>
              </a:extLst>
            </p:cNvPr>
            <p:cNvGrpSpPr>
              <a:grpSpLocks/>
            </p:cNvGrpSpPr>
            <p:nvPr/>
          </p:nvGrpSpPr>
          <p:grpSpPr bwMode="auto">
            <a:xfrm>
              <a:off x="3120" y="3067"/>
              <a:ext cx="720" cy="53"/>
              <a:chOff x="3360" y="2918"/>
              <a:chExt cx="720" cy="149"/>
            </a:xfrm>
          </p:grpSpPr>
          <p:sp>
            <p:nvSpPr>
              <p:cNvPr id="98439" name="Line 22">
                <a:extLst>
                  <a:ext uri="{FF2B5EF4-FFF2-40B4-BE49-F238E27FC236}">
                    <a16:creationId xmlns:a16="http://schemas.microsoft.com/office/drawing/2014/main" id="{5C780E40-B8A6-BCCC-AED0-A20B8FEB04B8}"/>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40" name="Line 23">
                <a:extLst>
                  <a:ext uri="{FF2B5EF4-FFF2-40B4-BE49-F238E27FC236}">
                    <a16:creationId xmlns:a16="http://schemas.microsoft.com/office/drawing/2014/main" id="{CE521446-74AE-3B61-1FD1-EB04513D16D1}"/>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41" name="Line 24">
                <a:extLst>
                  <a:ext uri="{FF2B5EF4-FFF2-40B4-BE49-F238E27FC236}">
                    <a16:creationId xmlns:a16="http://schemas.microsoft.com/office/drawing/2014/main" id="{F4817109-1DAE-D68A-72CA-36DDED1FDB73}"/>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42" name="Line 25">
                <a:extLst>
                  <a:ext uri="{FF2B5EF4-FFF2-40B4-BE49-F238E27FC236}">
                    <a16:creationId xmlns:a16="http://schemas.microsoft.com/office/drawing/2014/main" id="{F637CEE8-45B2-9F9F-4083-D7EC45C75EE3}"/>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8434" name="Group 26">
              <a:extLst>
                <a:ext uri="{FF2B5EF4-FFF2-40B4-BE49-F238E27FC236}">
                  <a16:creationId xmlns:a16="http://schemas.microsoft.com/office/drawing/2014/main" id="{8BF03DED-971E-99D3-AD2D-48330189462D}"/>
                </a:ext>
              </a:extLst>
            </p:cNvPr>
            <p:cNvGrpSpPr>
              <a:grpSpLocks/>
            </p:cNvGrpSpPr>
            <p:nvPr/>
          </p:nvGrpSpPr>
          <p:grpSpPr bwMode="auto">
            <a:xfrm>
              <a:off x="3120" y="3000"/>
              <a:ext cx="720" cy="53"/>
              <a:chOff x="3360" y="2918"/>
              <a:chExt cx="720" cy="149"/>
            </a:xfrm>
          </p:grpSpPr>
          <p:sp>
            <p:nvSpPr>
              <p:cNvPr id="98435" name="Line 27">
                <a:extLst>
                  <a:ext uri="{FF2B5EF4-FFF2-40B4-BE49-F238E27FC236}">
                    <a16:creationId xmlns:a16="http://schemas.microsoft.com/office/drawing/2014/main" id="{2CE191A7-CD00-8BC2-06ED-1BBC49281C03}"/>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36" name="Line 28">
                <a:extLst>
                  <a:ext uri="{FF2B5EF4-FFF2-40B4-BE49-F238E27FC236}">
                    <a16:creationId xmlns:a16="http://schemas.microsoft.com/office/drawing/2014/main" id="{2EA45976-8A17-6F93-3170-2E2C12D7B3F5}"/>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37" name="Line 29">
                <a:extLst>
                  <a:ext uri="{FF2B5EF4-FFF2-40B4-BE49-F238E27FC236}">
                    <a16:creationId xmlns:a16="http://schemas.microsoft.com/office/drawing/2014/main" id="{94BF21F6-B9AE-75FE-65FC-ED9C40E89E43}"/>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38" name="Line 30">
                <a:extLst>
                  <a:ext uri="{FF2B5EF4-FFF2-40B4-BE49-F238E27FC236}">
                    <a16:creationId xmlns:a16="http://schemas.microsoft.com/office/drawing/2014/main" id="{8DD2716E-8365-7415-5F68-C6C64BDADF2F}"/>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8310" name="Group 31">
            <a:extLst>
              <a:ext uri="{FF2B5EF4-FFF2-40B4-BE49-F238E27FC236}">
                <a16:creationId xmlns:a16="http://schemas.microsoft.com/office/drawing/2014/main" id="{051BE55C-8E2C-91E0-E4F5-ABFE33BEA70B}"/>
              </a:ext>
            </a:extLst>
          </p:cNvPr>
          <p:cNvGrpSpPr>
            <a:grpSpLocks/>
          </p:cNvGrpSpPr>
          <p:nvPr/>
        </p:nvGrpSpPr>
        <p:grpSpPr bwMode="auto">
          <a:xfrm>
            <a:off x="7123113" y="4003675"/>
            <a:ext cx="1309687" cy="341313"/>
            <a:chOff x="3120" y="3000"/>
            <a:chExt cx="720" cy="120"/>
          </a:xfrm>
        </p:grpSpPr>
        <p:grpSp>
          <p:nvGrpSpPr>
            <p:cNvPr id="98423" name="Group 32">
              <a:extLst>
                <a:ext uri="{FF2B5EF4-FFF2-40B4-BE49-F238E27FC236}">
                  <a16:creationId xmlns:a16="http://schemas.microsoft.com/office/drawing/2014/main" id="{08114F07-AD20-52FF-16EB-0BE0D0D07B92}"/>
                </a:ext>
              </a:extLst>
            </p:cNvPr>
            <p:cNvGrpSpPr>
              <a:grpSpLocks/>
            </p:cNvGrpSpPr>
            <p:nvPr/>
          </p:nvGrpSpPr>
          <p:grpSpPr bwMode="auto">
            <a:xfrm>
              <a:off x="3120" y="3067"/>
              <a:ext cx="720" cy="53"/>
              <a:chOff x="3360" y="2918"/>
              <a:chExt cx="720" cy="149"/>
            </a:xfrm>
          </p:grpSpPr>
          <p:sp>
            <p:nvSpPr>
              <p:cNvPr id="98429" name="Line 33">
                <a:extLst>
                  <a:ext uri="{FF2B5EF4-FFF2-40B4-BE49-F238E27FC236}">
                    <a16:creationId xmlns:a16="http://schemas.microsoft.com/office/drawing/2014/main" id="{181F3215-4CB3-E171-13F1-782AEAD92334}"/>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30" name="Line 34">
                <a:extLst>
                  <a:ext uri="{FF2B5EF4-FFF2-40B4-BE49-F238E27FC236}">
                    <a16:creationId xmlns:a16="http://schemas.microsoft.com/office/drawing/2014/main" id="{89306AB0-FB03-6020-D104-BC0F36163F92}"/>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31" name="Line 35">
                <a:extLst>
                  <a:ext uri="{FF2B5EF4-FFF2-40B4-BE49-F238E27FC236}">
                    <a16:creationId xmlns:a16="http://schemas.microsoft.com/office/drawing/2014/main" id="{C264081F-3BED-68BC-EFBF-7B81BD6DDF5E}"/>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32" name="Line 36">
                <a:extLst>
                  <a:ext uri="{FF2B5EF4-FFF2-40B4-BE49-F238E27FC236}">
                    <a16:creationId xmlns:a16="http://schemas.microsoft.com/office/drawing/2014/main" id="{92B4FC6D-96F3-5174-62B8-0D9E3D21D969}"/>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8424" name="Group 37">
              <a:extLst>
                <a:ext uri="{FF2B5EF4-FFF2-40B4-BE49-F238E27FC236}">
                  <a16:creationId xmlns:a16="http://schemas.microsoft.com/office/drawing/2014/main" id="{AC37BFF6-7BAD-1B55-CADA-4C7EF1320B6D}"/>
                </a:ext>
              </a:extLst>
            </p:cNvPr>
            <p:cNvGrpSpPr>
              <a:grpSpLocks/>
            </p:cNvGrpSpPr>
            <p:nvPr/>
          </p:nvGrpSpPr>
          <p:grpSpPr bwMode="auto">
            <a:xfrm>
              <a:off x="3120" y="3000"/>
              <a:ext cx="720" cy="53"/>
              <a:chOff x="3360" y="2918"/>
              <a:chExt cx="720" cy="149"/>
            </a:xfrm>
          </p:grpSpPr>
          <p:sp>
            <p:nvSpPr>
              <p:cNvPr id="98425" name="Line 38">
                <a:extLst>
                  <a:ext uri="{FF2B5EF4-FFF2-40B4-BE49-F238E27FC236}">
                    <a16:creationId xmlns:a16="http://schemas.microsoft.com/office/drawing/2014/main" id="{B920A1F7-8123-CFB4-ED4D-03A85D0681E9}"/>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26" name="Line 39">
                <a:extLst>
                  <a:ext uri="{FF2B5EF4-FFF2-40B4-BE49-F238E27FC236}">
                    <a16:creationId xmlns:a16="http://schemas.microsoft.com/office/drawing/2014/main" id="{533B26BF-29AB-5242-F3DD-265A0E638ABD}"/>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27" name="Line 40">
                <a:extLst>
                  <a:ext uri="{FF2B5EF4-FFF2-40B4-BE49-F238E27FC236}">
                    <a16:creationId xmlns:a16="http://schemas.microsoft.com/office/drawing/2014/main" id="{30BD1E38-F716-05E3-F28C-B7996AA2BF52}"/>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28" name="Line 41">
                <a:extLst>
                  <a:ext uri="{FF2B5EF4-FFF2-40B4-BE49-F238E27FC236}">
                    <a16:creationId xmlns:a16="http://schemas.microsoft.com/office/drawing/2014/main" id="{26A43EDD-609D-3C69-7427-3A8367B2B965}"/>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8311" name="Group 42">
            <a:extLst>
              <a:ext uri="{FF2B5EF4-FFF2-40B4-BE49-F238E27FC236}">
                <a16:creationId xmlns:a16="http://schemas.microsoft.com/office/drawing/2014/main" id="{E8AD991E-731A-02BC-E89F-2035A1CF391A}"/>
              </a:ext>
            </a:extLst>
          </p:cNvPr>
          <p:cNvGrpSpPr>
            <a:grpSpLocks/>
          </p:cNvGrpSpPr>
          <p:nvPr/>
        </p:nvGrpSpPr>
        <p:grpSpPr bwMode="auto">
          <a:xfrm>
            <a:off x="7126288" y="3252788"/>
            <a:ext cx="1309687" cy="403225"/>
            <a:chOff x="3120" y="3000"/>
            <a:chExt cx="720" cy="120"/>
          </a:xfrm>
        </p:grpSpPr>
        <p:grpSp>
          <p:nvGrpSpPr>
            <p:cNvPr id="98413" name="Group 43">
              <a:extLst>
                <a:ext uri="{FF2B5EF4-FFF2-40B4-BE49-F238E27FC236}">
                  <a16:creationId xmlns:a16="http://schemas.microsoft.com/office/drawing/2014/main" id="{D973F76B-6BA8-683F-C708-1E57B9C24522}"/>
                </a:ext>
              </a:extLst>
            </p:cNvPr>
            <p:cNvGrpSpPr>
              <a:grpSpLocks/>
            </p:cNvGrpSpPr>
            <p:nvPr/>
          </p:nvGrpSpPr>
          <p:grpSpPr bwMode="auto">
            <a:xfrm>
              <a:off x="3120" y="3067"/>
              <a:ext cx="720" cy="53"/>
              <a:chOff x="3360" y="2918"/>
              <a:chExt cx="720" cy="149"/>
            </a:xfrm>
          </p:grpSpPr>
          <p:sp>
            <p:nvSpPr>
              <p:cNvPr id="98419" name="Line 44">
                <a:extLst>
                  <a:ext uri="{FF2B5EF4-FFF2-40B4-BE49-F238E27FC236}">
                    <a16:creationId xmlns:a16="http://schemas.microsoft.com/office/drawing/2014/main" id="{AC8AD98C-4674-4008-B1C2-027E0FBB6B54}"/>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20" name="Line 45">
                <a:extLst>
                  <a:ext uri="{FF2B5EF4-FFF2-40B4-BE49-F238E27FC236}">
                    <a16:creationId xmlns:a16="http://schemas.microsoft.com/office/drawing/2014/main" id="{DFB788AA-ABB3-3934-D687-38CD1D12E414}"/>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21" name="Line 46">
                <a:extLst>
                  <a:ext uri="{FF2B5EF4-FFF2-40B4-BE49-F238E27FC236}">
                    <a16:creationId xmlns:a16="http://schemas.microsoft.com/office/drawing/2014/main" id="{111FEF3E-5B67-03E8-6B5D-07DC38EA8EBD}"/>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22" name="Line 47">
                <a:extLst>
                  <a:ext uri="{FF2B5EF4-FFF2-40B4-BE49-F238E27FC236}">
                    <a16:creationId xmlns:a16="http://schemas.microsoft.com/office/drawing/2014/main" id="{372AD013-87F1-6C0E-9FD3-FF62A66265CF}"/>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8414" name="Group 48">
              <a:extLst>
                <a:ext uri="{FF2B5EF4-FFF2-40B4-BE49-F238E27FC236}">
                  <a16:creationId xmlns:a16="http://schemas.microsoft.com/office/drawing/2014/main" id="{7AA2D6D1-6D0A-CB88-FD6F-FF23356521D2}"/>
                </a:ext>
              </a:extLst>
            </p:cNvPr>
            <p:cNvGrpSpPr>
              <a:grpSpLocks/>
            </p:cNvGrpSpPr>
            <p:nvPr/>
          </p:nvGrpSpPr>
          <p:grpSpPr bwMode="auto">
            <a:xfrm>
              <a:off x="3120" y="3000"/>
              <a:ext cx="720" cy="53"/>
              <a:chOff x="3360" y="2918"/>
              <a:chExt cx="720" cy="149"/>
            </a:xfrm>
          </p:grpSpPr>
          <p:sp>
            <p:nvSpPr>
              <p:cNvPr id="98415" name="Line 49">
                <a:extLst>
                  <a:ext uri="{FF2B5EF4-FFF2-40B4-BE49-F238E27FC236}">
                    <a16:creationId xmlns:a16="http://schemas.microsoft.com/office/drawing/2014/main" id="{765F0162-4E72-4519-AD9F-C5106011F302}"/>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16" name="Line 50">
                <a:extLst>
                  <a:ext uri="{FF2B5EF4-FFF2-40B4-BE49-F238E27FC236}">
                    <a16:creationId xmlns:a16="http://schemas.microsoft.com/office/drawing/2014/main" id="{1304E0D3-0862-4FAF-9B49-912958BD2F72}"/>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17" name="Line 51">
                <a:extLst>
                  <a:ext uri="{FF2B5EF4-FFF2-40B4-BE49-F238E27FC236}">
                    <a16:creationId xmlns:a16="http://schemas.microsoft.com/office/drawing/2014/main" id="{75A6F2FC-7CAE-9320-DF45-43BA08F44712}"/>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18" name="Line 52">
                <a:extLst>
                  <a:ext uri="{FF2B5EF4-FFF2-40B4-BE49-F238E27FC236}">
                    <a16:creationId xmlns:a16="http://schemas.microsoft.com/office/drawing/2014/main" id="{D068EB67-98BA-ECA8-B455-F102D46E851A}"/>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98312" name="Text Box 53">
            <a:extLst>
              <a:ext uri="{FF2B5EF4-FFF2-40B4-BE49-F238E27FC236}">
                <a16:creationId xmlns:a16="http://schemas.microsoft.com/office/drawing/2014/main" id="{5917D265-50A2-8326-AC8A-EFD9D9F72F23}"/>
              </a:ext>
            </a:extLst>
          </p:cNvPr>
          <p:cNvSpPr txBox="1">
            <a:spLocks noChangeArrowheads="1"/>
          </p:cNvSpPr>
          <p:nvPr/>
        </p:nvSpPr>
        <p:spPr bwMode="auto">
          <a:xfrm>
            <a:off x="4594225" y="1338263"/>
            <a:ext cx="655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E(k)</a:t>
            </a:r>
          </a:p>
        </p:txBody>
      </p:sp>
      <p:sp>
        <p:nvSpPr>
          <p:cNvPr id="98313" name="Text Box 54">
            <a:extLst>
              <a:ext uri="{FF2B5EF4-FFF2-40B4-BE49-F238E27FC236}">
                <a16:creationId xmlns:a16="http://schemas.microsoft.com/office/drawing/2014/main" id="{31A62EAC-F4B6-FA78-96B4-A9311BC363A6}"/>
              </a:ext>
            </a:extLst>
          </p:cNvPr>
          <p:cNvSpPr txBox="1">
            <a:spLocks noChangeArrowheads="1"/>
          </p:cNvSpPr>
          <p:nvPr/>
        </p:nvSpPr>
        <p:spPr bwMode="auto">
          <a:xfrm>
            <a:off x="8404225" y="4751388"/>
            <a:ext cx="357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98314" name="Text Box 55">
            <a:extLst>
              <a:ext uri="{FF2B5EF4-FFF2-40B4-BE49-F238E27FC236}">
                <a16:creationId xmlns:a16="http://schemas.microsoft.com/office/drawing/2014/main" id="{2297BB2B-1E67-8741-826E-D1EACEA3FAF8}"/>
              </a:ext>
            </a:extLst>
          </p:cNvPr>
          <p:cNvSpPr txBox="1">
            <a:spLocks noChangeArrowheads="1"/>
          </p:cNvSpPr>
          <p:nvPr/>
        </p:nvSpPr>
        <p:spPr bwMode="auto">
          <a:xfrm>
            <a:off x="8404225" y="4476750"/>
            <a:ext cx="357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98315" name="Text Box 56">
            <a:extLst>
              <a:ext uri="{FF2B5EF4-FFF2-40B4-BE49-F238E27FC236}">
                <a16:creationId xmlns:a16="http://schemas.microsoft.com/office/drawing/2014/main" id="{802F133F-8438-0561-72C6-4660554AA3D4}"/>
              </a:ext>
            </a:extLst>
          </p:cNvPr>
          <p:cNvSpPr txBox="1">
            <a:spLocks noChangeArrowheads="1"/>
          </p:cNvSpPr>
          <p:nvPr/>
        </p:nvSpPr>
        <p:spPr bwMode="auto">
          <a:xfrm>
            <a:off x="8416925" y="4003675"/>
            <a:ext cx="357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98316" name="Text Box 57">
            <a:extLst>
              <a:ext uri="{FF2B5EF4-FFF2-40B4-BE49-F238E27FC236}">
                <a16:creationId xmlns:a16="http://schemas.microsoft.com/office/drawing/2014/main" id="{573ECE46-093F-A389-7500-A15C706A047A}"/>
              </a:ext>
            </a:extLst>
          </p:cNvPr>
          <p:cNvSpPr txBox="1">
            <a:spLocks noChangeArrowheads="1"/>
          </p:cNvSpPr>
          <p:nvPr/>
        </p:nvSpPr>
        <p:spPr bwMode="auto">
          <a:xfrm>
            <a:off x="8404225" y="3297238"/>
            <a:ext cx="357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4</a:t>
            </a:r>
          </a:p>
        </p:txBody>
      </p:sp>
      <p:sp>
        <p:nvSpPr>
          <p:cNvPr id="98317" name="Text Box 58">
            <a:extLst>
              <a:ext uri="{FF2B5EF4-FFF2-40B4-BE49-F238E27FC236}">
                <a16:creationId xmlns:a16="http://schemas.microsoft.com/office/drawing/2014/main" id="{850C8F17-5BE1-9A04-0594-1865C079953E}"/>
              </a:ext>
            </a:extLst>
          </p:cNvPr>
          <p:cNvSpPr txBox="1">
            <a:spLocks noChangeArrowheads="1"/>
          </p:cNvSpPr>
          <p:nvPr/>
        </p:nvSpPr>
        <p:spPr bwMode="auto">
          <a:xfrm>
            <a:off x="6364288" y="4940300"/>
            <a:ext cx="8699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a:latin typeface="Symbol" panose="05050102010706020507" pitchFamily="18" charset="2"/>
                <a:ea typeface="微软雅黑" panose="020B0503020204020204" pitchFamily="34" charset="-122"/>
                <a:cs typeface="Times New Roman" panose="02020603050405020304" pitchFamily="18" charset="0"/>
              </a:rPr>
              <a:t>p</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8318" name="Text Box 59">
            <a:extLst>
              <a:ext uri="{FF2B5EF4-FFF2-40B4-BE49-F238E27FC236}">
                <a16:creationId xmlns:a16="http://schemas.microsoft.com/office/drawing/2014/main" id="{B5951B36-DEBA-3969-EC17-00C75945390A}"/>
              </a:ext>
            </a:extLst>
          </p:cNvPr>
          <p:cNvSpPr txBox="1">
            <a:spLocks noChangeArrowheads="1"/>
          </p:cNvSpPr>
          <p:nvPr/>
        </p:nvSpPr>
        <p:spPr bwMode="auto">
          <a:xfrm>
            <a:off x="4389438" y="5087938"/>
            <a:ext cx="339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98319" name="Line 60">
            <a:extLst>
              <a:ext uri="{FF2B5EF4-FFF2-40B4-BE49-F238E27FC236}">
                <a16:creationId xmlns:a16="http://schemas.microsoft.com/office/drawing/2014/main" id="{37FE3F5B-2EDD-45D8-6D64-BDBDD84790DB}"/>
              </a:ext>
            </a:extLst>
          </p:cNvPr>
          <p:cNvSpPr>
            <a:spLocks noChangeShapeType="1"/>
          </p:cNvSpPr>
          <p:nvPr/>
        </p:nvSpPr>
        <p:spPr bwMode="auto">
          <a:xfrm flipH="1">
            <a:off x="4081463" y="175101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20" name="Line 61">
            <a:extLst>
              <a:ext uri="{FF2B5EF4-FFF2-40B4-BE49-F238E27FC236}">
                <a16:creationId xmlns:a16="http://schemas.microsoft.com/office/drawing/2014/main" id="{4A84A2D8-8849-FBE7-64EC-3E06C619007C}"/>
              </a:ext>
            </a:extLst>
          </p:cNvPr>
          <p:cNvSpPr>
            <a:spLocks noChangeShapeType="1"/>
          </p:cNvSpPr>
          <p:nvPr/>
        </p:nvSpPr>
        <p:spPr bwMode="auto">
          <a:xfrm flipH="1">
            <a:off x="3636963" y="173831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21" name="Line 62">
            <a:extLst>
              <a:ext uri="{FF2B5EF4-FFF2-40B4-BE49-F238E27FC236}">
                <a16:creationId xmlns:a16="http://schemas.microsoft.com/office/drawing/2014/main" id="{5A222C3E-E43F-E89C-111E-3AE658AC5312}"/>
              </a:ext>
            </a:extLst>
          </p:cNvPr>
          <p:cNvSpPr>
            <a:spLocks noChangeShapeType="1"/>
          </p:cNvSpPr>
          <p:nvPr/>
        </p:nvSpPr>
        <p:spPr bwMode="auto">
          <a:xfrm flipH="1">
            <a:off x="3217863" y="176371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22" name="Line 63">
            <a:extLst>
              <a:ext uri="{FF2B5EF4-FFF2-40B4-BE49-F238E27FC236}">
                <a16:creationId xmlns:a16="http://schemas.microsoft.com/office/drawing/2014/main" id="{82B56C01-B229-B256-4677-26C74CA4A3AC}"/>
              </a:ext>
            </a:extLst>
          </p:cNvPr>
          <p:cNvSpPr>
            <a:spLocks noChangeShapeType="1"/>
          </p:cNvSpPr>
          <p:nvPr/>
        </p:nvSpPr>
        <p:spPr bwMode="auto">
          <a:xfrm>
            <a:off x="4989513" y="177641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23" name="Line 64">
            <a:extLst>
              <a:ext uri="{FF2B5EF4-FFF2-40B4-BE49-F238E27FC236}">
                <a16:creationId xmlns:a16="http://schemas.microsoft.com/office/drawing/2014/main" id="{68261C78-9EA8-C4F3-3EB8-C4ECAE332255}"/>
              </a:ext>
            </a:extLst>
          </p:cNvPr>
          <p:cNvSpPr>
            <a:spLocks noChangeShapeType="1"/>
          </p:cNvSpPr>
          <p:nvPr/>
        </p:nvSpPr>
        <p:spPr bwMode="auto">
          <a:xfrm>
            <a:off x="5421313" y="176371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24" name="Line 65">
            <a:extLst>
              <a:ext uri="{FF2B5EF4-FFF2-40B4-BE49-F238E27FC236}">
                <a16:creationId xmlns:a16="http://schemas.microsoft.com/office/drawing/2014/main" id="{00F96E84-3A93-7249-59DB-3B84B1FAD77C}"/>
              </a:ext>
            </a:extLst>
          </p:cNvPr>
          <p:cNvSpPr>
            <a:spLocks noChangeShapeType="1"/>
          </p:cNvSpPr>
          <p:nvPr/>
        </p:nvSpPr>
        <p:spPr bwMode="auto">
          <a:xfrm>
            <a:off x="5865813" y="178911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aphicFrame>
        <p:nvGraphicFramePr>
          <p:cNvPr id="98325" name="Object 66">
            <a:extLst>
              <a:ext uri="{FF2B5EF4-FFF2-40B4-BE49-F238E27FC236}">
                <a16:creationId xmlns:a16="http://schemas.microsoft.com/office/drawing/2014/main" id="{4EA4327B-39A0-53DA-4AB2-6AFF28768497}"/>
              </a:ext>
            </a:extLst>
          </p:cNvPr>
          <p:cNvGraphicFramePr>
            <a:graphicFrameLocks noChangeAspect="1"/>
          </p:cNvGraphicFramePr>
          <p:nvPr/>
        </p:nvGraphicFramePr>
        <p:xfrm>
          <a:off x="4760913" y="5029200"/>
          <a:ext cx="336550" cy="579438"/>
        </p:xfrm>
        <a:graphic>
          <a:graphicData uri="http://schemas.openxmlformats.org/presentationml/2006/ole">
            <mc:AlternateContent xmlns:mc="http://schemas.openxmlformats.org/markup-compatibility/2006">
              <mc:Choice xmlns:v="urn:schemas-microsoft-com:vml" Requires="v">
                <p:oleObj name="Equation" r:id="rId2" imgW="228501" imgH="393529" progId="Equation.3">
                  <p:embed/>
                </p:oleObj>
              </mc:Choice>
              <mc:Fallback>
                <p:oleObj name="Equation" r:id="rId2" imgW="228501" imgH="393529" progId="Equation.3">
                  <p:embed/>
                  <p:pic>
                    <p:nvPicPr>
                      <p:cNvPr id="0" name="Object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913" y="5029200"/>
                        <a:ext cx="33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26" name="Object 67">
            <a:extLst>
              <a:ext uri="{FF2B5EF4-FFF2-40B4-BE49-F238E27FC236}">
                <a16:creationId xmlns:a16="http://schemas.microsoft.com/office/drawing/2014/main" id="{6B777E49-13D6-1F1E-6DFA-D17F4FE04F17}"/>
              </a:ext>
            </a:extLst>
          </p:cNvPr>
          <p:cNvGraphicFramePr>
            <a:graphicFrameLocks noChangeAspect="1"/>
          </p:cNvGraphicFramePr>
          <p:nvPr/>
        </p:nvGraphicFramePr>
        <p:xfrm>
          <a:off x="5203825" y="5029200"/>
          <a:ext cx="336550" cy="579438"/>
        </p:xfrm>
        <a:graphic>
          <a:graphicData uri="http://schemas.openxmlformats.org/presentationml/2006/ole">
            <mc:AlternateContent xmlns:mc="http://schemas.openxmlformats.org/markup-compatibility/2006">
              <mc:Choice xmlns:v="urn:schemas-microsoft-com:vml" Requires="v">
                <p:oleObj name="Equation" r:id="rId4" imgW="228501" imgH="393529" progId="Equation.3">
                  <p:embed/>
                </p:oleObj>
              </mc:Choice>
              <mc:Fallback>
                <p:oleObj name="Equation" r:id="rId4" imgW="228501" imgH="393529" progId="Equation.3">
                  <p:embed/>
                  <p:pic>
                    <p:nvPicPr>
                      <p:cNvPr id="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825" y="5029200"/>
                        <a:ext cx="33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27" name="Object 68">
            <a:extLst>
              <a:ext uri="{FF2B5EF4-FFF2-40B4-BE49-F238E27FC236}">
                <a16:creationId xmlns:a16="http://schemas.microsoft.com/office/drawing/2014/main" id="{C7AE6995-B39D-C1AC-4453-BA90F357EDDC}"/>
              </a:ext>
            </a:extLst>
          </p:cNvPr>
          <p:cNvGraphicFramePr>
            <a:graphicFrameLocks noChangeAspect="1"/>
          </p:cNvGraphicFramePr>
          <p:nvPr/>
        </p:nvGraphicFramePr>
        <p:xfrm>
          <a:off x="5686425" y="5029200"/>
          <a:ext cx="336550" cy="579438"/>
        </p:xfrm>
        <a:graphic>
          <a:graphicData uri="http://schemas.openxmlformats.org/presentationml/2006/ole">
            <mc:AlternateContent xmlns:mc="http://schemas.openxmlformats.org/markup-compatibility/2006">
              <mc:Choice xmlns:v="urn:schemas-microsoft-com:vml" Requires="v">
                <p:oleObj name="Equation" r:id="rId6" imgW="228501" imgH="393529" progId="Equation.3">
                  <p:embed/>
                </p:oleObj>
              </mc:Choice>
              <mc:Fallback>
                <p:oleObj name="Equation" r:id="rId6" imgW="228501" imgH="393529" progId="Equation.3">
                  <p:embed/>
                  <p:pic>
                    <p:nvPicPr>
                      <p:cNvPr id="0" name="Object 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6425" y="5029200"/>
                        <a:ext cx="33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28" name="Object 69">
            <a:extLst>
              <a:ext uri="{FF2B5EF4-FFF2-40B4-BE49-F238E27FC236}">
                <a16:creationId xmlns:a16="http://schemas.microsoft.com/office/drawing/2014/main" id="{7B1302C4-17D9-8FFC-BA4C-5C587ED3EC09}"/>
              </a:ext>
            </a:extLst>
          </p:cNvPr>
          <p:cNvGraphicFramePr>
            <a:graphicFrameLocks noChangeAspect="1"/>
          </p:cNvGraphicFramePr>
          <p:nvPr/>
        </p:nvGraphicFramePr>
        <p:xfrm>
          <a:off x="3786188" y="5041900"/>
          <a:ext cx="504825" cy="579438"/>
        </p:xfrm>
        <a:graphic>
          <a:graphicData uri="http://schemas.openxmlformats.org/presentationml/2006/ole">
            <mc:AlternateContent xmlns:mc="http://schemas.openxmlformats.org/markup-compatibility/2006">
              <mc:Choice xmlns:v="urn:schemas-microsoft-com:vml" Requires="v">
                <p:oleObj name="Equation" r:id="rId8" imgW="342751" imgH="393529" progId="Equation.3">
                  <p:embed/>
                </p:oleObj>
              </mc:Choice>
              <mc:Fallback>
                <p:oleObj name="Equation" r:id="rId8" imgW="342751" imgH="393529" progId="Equation.3">
                  <p:embed/>
                  <p:pic>
                    <p:nvPicPr>
                      <p:cNvPr id="0" name="Object 6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6188" y="5041900"/>
                        <a:ext cx="504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29" name="Object 70">
            <a:extLst>
              <a:ext uri="{FF2B5EF4-FFF2-40B4-BE49-F238E27FC236}">
                <a16:creationId xmlns:a16="http://schemas.microsoft.com/office/drawing/2014/main" id="{30124B1B-EA03-0547-BF4E-13243A1EB4FC}"/>
              </a:ext>
            </a:extLst>
          </p:cNvPr>
          <p:cNvGraphicFramePr>
            <a:graphicFrameLocks noChangeAspect="1"/>
          </p:cNvGraphicFramePr>
          <p:nvPr/>
        </p:nvGraphicFramePr>
        <p:xfrm>
          <a:off x="3316288" y="5041900"/>
          <a:ext cx="504825" cy="579438"/>
        </p:xfrm>
        <a:graphic>
          <a:graphicData uri="http://schemas.openxmlformats.org/presentationml/2006/ole">
            <mc:AlternateContent xmlns:mc="http://schemas.openxmlformats.org/markup-compatibility/2006">
              <mc:Choice xmlns:v="urn:schemas-microsoft-com:vml" Requires="v">
                <p:oleObj name="Equation" r:id="rId10" imgW="342751" imgH="393529" progId="Equation.3">
                  <p:embed/>
                </p:oleObj>
              </mc:Choice>
              <mc:Fallback>
                <p:oleObj name="Equation" r:id="rId10" imgW="342751" imgH="393529" progId="Equation.3">
                  <p:embed/>
                  <p:pic>
                    <p:nvPicPr>
                      <p:cNvPr id="0" name="Object 7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6288" y="5041900"/>
                        <a:ext cx="504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30" name="Object 71">
            <a:extLst>
              <a:ext uri="{FF2B5EF4-FFF2-40B4-BE49-F238E27FC236}">
                <a16:creationId xmlns:a16="http://schemas.microsoft.com/office/drawing/2014/main" id="{595A7123-9E8D-F936-1B30-524FD3FF7A79}"/>
              </a:ext>
            </a:extLst>
          </p:cNvPr>
          <p:cNvGraphicFramePr>
            <a:graphicFrameLocks noChangeAspect="1"/>
          </p:cNvGraphicFramePr>
          <p:nvPr/>
        </p:nvGraphicFramePr>
        <p:xfrm>
          <a:off x="2811463" y="5054600"/>
          <a:ext cx="504825" cy="579438"/>
        </p:xfrm>
        <a:graphic>
          <a:graphicData uri="http://schemas.openxmlformats.org/presentationml/2006/ole">
            <mc:AlternateContent xmlns:mc="http://schemas.openxmlformats.org/markup-compatibility/2006">
              <mc:Choice xmlns:v="urn:schemas-microsoft-com:vml" Requires="v">
                <p:oleObj name="Equation" r:id="rId12" imgW="342751" imgH="393529" progId="Equation.3">
                  <p:embed/>
                </p:oleObj>
              </mc:Choice>
              <mc:Fallback>
                <p:oleObj name="Equation" r:id="rId12" imgW="342751" imgH="393529" progId="Equation.3">
                  <p:embed/>
                  <p:pic>
                    <p:nvPicPr>
                      <p:cNvPr id="0" name="Object 7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1463" y="5054600"/>
                        <a:ext cx="504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31" name="Line 72">
            <a:extLst>
              <a:ext uri="{FF2B5EF4-FFF2-40B4-BE49-F238E27FC236}">
                <a16:creationId xmlns:a16="http://schemas.microsoft.com/office/drawing/2014/main" id="{B138273F-D6CF-D4DC-6EBA-DEBEF2B9CEDA}"/>
              </a:ext>
            </a:extLst>
          </p:cNvPr>
          <p:cNvSpPr>
            <a:spLocks noChangeShapeType="1"/>
          </p:cNvSpPr>
          <p:nvPr/>
        </p:nvSpPr>
        <p:spPr bwMode="auto">
          <a:xfrm flipV="1">
            <a:off x="2544763" y="5029200"/>
            <a:ext cx="4219575" cy="12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8332" name="Freeform 73">
            <a:extLst>
              <a:ext uri="{FF2B5EF4-FFF2-40B4-BE49-F238E27FC236}">
                <a16:creationId xmlns:a16="http://schemas.microsoft.com/office/drawing/2014/main" id="{5BEB2930-013F-A87E-1242-605B63A55536}"/>
              </a:ext>
            </a:extLst>
          </p:cNvPr>
          <p:cNvSpPr>
            <a:spLocks/>
          </p:cNvSpPr>
          <p:nvPr/>
        </p:nvSpPr>
        <p:spPr bwMode="auto">
          <a:xfrm>
            <a:off x="5408613" y="3973513"/>
            <a:ext cx="431800" cy="4064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33" name="Freeform 74">
            <a:extLst>
              <a:ext uri="{FF2B5EF4-FFF2-40B4-BE49-F238E27FC236}">
                <a16:creationId xmlns:a16="http://schemas.microsoft.com/office/drawing/2014/main" id="{BA584E4A-738E-FAB0-C34A-62E828FB5933}"/>
              </a:ext>
            </a:extLst>
          </p:cNvPr>
          <p:cNvSpPr>
            <a:spLocks/>
          </p:cNvSpPr>
          <p:nvPr/>
        </p:nvSpPr>
        <p:spPr bwMode="auto">
          <a:xfrm flipH="1">
            <a:off x="5059363" y="4570413"/>
            <a:ext cx="207962" cy="236537"/>
          </a:xfrm>
          <a:custGeom>
            <a:avLst/>
            <a:gdLst>
              <a:gd name="T0" fmla="*/ 0 w 96"/>
              <a:gd name="T1" fmla="*/ 0 h 288"/>
              <a:gd name="T2" fmla="*/ 2147483646 w 96"/>
              <a:gd name="T3" fmla="*/ 2147483646 h 288"/>
              <a:gd name="T4" fmla="*/ 0 60000 65536"/>
              <a:gd name="T5" fmla="*/ 0 60000 65536"/>
            </a:gdLst>
            <a:ahLst/>
            <a:cxnLst>
              <a:cxn ang="T4">
                <a:pos x="T0" y="T1"/>
              </a:cxn>
              <a:cxn ang="T5">
                <a:pos x="T2" y="T3"/>
              </a:cxn>
            </a:cxnLst>
            <a:rect l="0" t="0" r="r" b="b"/>
            <a:pathLst>
              <a:path w="96" h="288">
                <a:moveTo>
                  <a:pt x="0" y="0"/>
                </a:moveTo>
                <a:cubicBezTo>
                  <a:pt x="40" y="120"/>
                  <a:pt x="80" y="240"/>
                  <a:pt x="96" y="288"/>
                </a:cubicBezTo>
              </a:path>
            </a:pathLst>
          </a:custGeom>
          <a:noFill/>
          <a:ln w="12700" cap="flat" cmpd="sng">
            <a:solidFill>
              <a:srgbClr val="80008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34" name="Freeform 75">
            <a:extLst>
              <a:ext uri="{FF2B5EF4-FFF2-40B4-BE49-F238E27FC236}">
                <a16:creationId xmlns:a16="http://schemas.microsoft.com/office/drawing/2014/main" id="{F0AD6890-1813-62E6-ADE2-19689C44D6F3}"/>
              </a:ext>
            </a:extLst>
          </p:cNvPr>
          <p:cNvSpPr>
            <a:spLocks/>
          </p:cNvSpPr>
          <p:nvPr/>
        </p:nvSpPr>
        <p:spPr bwMode="auto">
          <a:xfrm>
            <a:off x="5006975" y="4545013"/>
            <a:ext cx="401638" cy="2317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98335" name="Group 76">
            <a:extLst>
              <a:ext uri="{FF2B5EF4-FFF2-40B4-BE49-F238E27FC236}">
                <a16:creationId xmlns:a16="http://schemas.microsoft.com/office/drawing/2014/main" id="{52BB0187-B92E-9351-9E27-6F72D4BB6109}"/>
              </a:ext>
            </a:extLst>
          </p:cNvPr>
          <p:cNvGrpSpPr>
            <a:grpSpLocks/>
          </p:cNvGrpSpPr>
          <p:nvPr/>
        </p:nvGrpSpPr>
        <p:grpSpPr bwMode="auto">
          <a:xfrm>
            <a:off x="4106863" y="4532313"/>
            <a:ext cx="935037" cy="269875"/>
            <a:chOff x="2596" y="3141"/>
            <a:chExt cx="589" cy="354"/>
          </a:xfrm>
        </p:grpSpPr>
        <p:sp>
          <p:nvSpPr>
            <p:cNvPr id="98411" name="Freeform 77">
              <a:extLst>
                <a:ext uri="{FF2B5EF4-FFF2-40B4-BE49-F238E27FC236}">
                  <a16:creationId xmlns:a16="http://schemas.microsoft.com/office/drawing/2014/main" id="{05B6F441-938A-B6F2-CD6A-FDFAF5066E05}"/>
                </a:ext>
              </a:extLst>
            </p:cNvPr>
            <p:cNvSpPr>
              <a:spLocks/>
            </p:cNvSpPr>
            <p:nvPr/>
          </p:nvSpPr>
          <p:spPr bwMode="auto">
            <a:xfrm flipH="1">
              <a:off x="2876" y="314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412" name="Freeform 78">
              <a:extLst>
                <a:ext uri="{FF2B5EF4-FFF2-40B4-BE49-F238E27FC236}">
                  <a16:creationId xmlns:a16="http://schemas.microsoft.com/office/drawing/2014/main" id="{D2C1BE7A-1EA2-5695-6C63-AC86A9204C91}"/>
                </a:ext>
              </a:extLst>
            </p:cNvPr>
            <p:cNvSpPr>
              <a:spLocks/>
            </p:cNvSpPr>
            <p:nvPr/>
          </p:nvSpPr>
          <p:spPr bwMode="auto">
            <a:xfrm>
              <a:off x="2596" y="3141"/>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grpSp>
        <p:nvGrpSpPr>
          <p:cNvPr id="98336" name="Group 79">
            <a:extLst>
              <a:ext uri="{FF2B5EF4-FFF2-40B4-BE49-F238E27FC236}">
                <a16:creationId xmlns:a16="http://schemas.microsoft.com/office/drawing/2014/main" id="{DC757918-2225-8B80-6AF8-D907D50FB3D0}"/>
              </a:ext>
            </a:extLst>
          </p:cNvPr>
          <p:cNvGrpSpPr>
            <a:grpSpLocks/>
          </p:cNvGrpSpPr>
          <p:nvPr/>
        </p:nvGrpSpPr>
        <p:grpSpPr bwMode="auto">
          <a:xfrm>
            <a:off x="3675063" y="3884613"/>
            <a:ext cx="1747837" cy="485775"/>
            <a:chOff x="2188" y="2597"/>
            <a:chExt cx="1301" cy="378"/>
          </a:xfrm>
        </p:grpSpPr>
        <p:sp>
          <p:nvSpPr>
            <p:cNvPr id="98407" name="Freeform 80">
              <a:extLst>
                <a:ext uri="{FF2B5EF4-FFF2-40B4-BE49-F238E27FC236}">
                  <a16:creationId xmlns:a16="http://schemas.microsoft.com/office/drawing/2014/main" id="{B0C99F2C-DE29-08B6-72AA-9AE496B8A0E4}"/>
                </a:ext>
              </a:extLst>
            </p:cNvPr>
            <p:cNvSpPr>
              <a:spLocks/>
            </p:cNvSpPr>
            <p:nvPr/>
          </p:nvSpPr>
          <p:spPr bwMode="auto">
            <a:xfrm>
              <a:off x="2884" y="262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408" name="Freeform 81">
              <a:extLst>
                <a:ext uri="{FF2B5EF4-FFF2-40B4-BE49-F238E27FC236}">
                  <a16:creationId xmlns:a16="http://schemas.microsoft.com/office/drawing/2014/main" id="{9D24EF29-7DEB-03C4-7281-9BC21410BBD5}"/>
                </a:ext>
              </a:extLst>
            </p:cNvPr>
            <p:cNvSpPr>
              <a:spLocks/>
            </p:cNvSpPr>
            <p:nvPr/>
          </p:nvSpPr>
          <p:spPr bwMode="auto">
            <a:xfrm>
              <a:off x="2188" y="2597"/>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409" name="Freeform 82">
              <a:extLst>
                <a:ext uri="{FF2B5EF4-FFF2-40B4-BE49-F238E27FC236}">
                  <a16:creationId xmlns:a16="http://schemas.microsoft.com/office/drawing/2014/main" id="{1838FAB8-6069-FE05-9F05-758FA65DB5DD}"/>
                </a:ext>
              </a:extLst>
            </p:cNvPr>
            <p:cNvSpPr>
              <a:spLocks/>
            </p:cNvSpPr>
            <p:nvPr/>
          </p:nvSpPr>
          <p:spPr bwMode="auto">
            <a:xfrm flipH="1">
              <a:off x="2524" y="2597"/>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410" name="Freeform 83">
              <a:extLst>
                <a:ext uri="{FF2B5EF4-FFF2-40B4-BE49-F238E27FC236}">
                  <a16:creationId xmlns:a16="http://schemas.microsoft.com/office/drawing/2014/main" id="{C8EF59EA-ED06-6673-6C6B-B22C02709F0F}"/>
                </a:ext>
              </a:extLst>
            </p:cNvPr>
            <p:cNvSpPr>
              <a:spLocks/>
            </p:cNvSpPr>
            <p:nvPr/>
          </p:nvSpPr>
          <p:spPr bwMode="auto">
            <a:xfrm flipH="1">
              <a:off x="3180" y="262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98337" name="Freeform 84">
            <a:extLst>
              <a:ext uri="{FF2B5EF4-FFF2-40B4-BE49-F238E27FC236}">
                <a16:creationId xmlns:a16="http://schemas.microsoft.com/office/drawing/2014/main" id="{1DE6107F-F5E9-25EB-29D3-8A045DA6BAAA}"/>
              </a:ext>
            </a:extLst>
          </p:cNvPr>
          <p:cNvSpPr>
            <a:spLocks/>
          </p:cNvSpPr>
          <p:nvPr/>
        </p:nvSpPr>
        <p:spPr bwMode="auto">
          <a:xfrm>
            <a:off x="5843588" y="3224213"/>
            <a:ext cx="441325" cy="473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38" name="Freeform 85">
            <a:extLst>
              <a:ext uri="{FF2B5EF4-FFF2-40B4-BE49-F238E27FC236}">
                <a16:creationId xmlns:a16="http://schemas.microsoft.com/office/drawing/2014/main" id="{2152B6BC-14F3-EFC9-8D0E-FFBDCA00788A}"/>
              </a:ext>
            </a:extLst>
          </p:cNvPr>
          <p:cNvSpPr>
            <a:spLocks/>
          </p:cNvSpPr>
          <p:nvPr/>
        </p:nvSpPr>
        <p:spPr bwMode="auto">
          <a:xfrm flipH="1">
            <a:off x="4591050" y="3198813"/>
            <a:ext cx="398463"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39" name="Freeform 86">
            <a:extLst>
              <a:ext uri="{FF2B5EF4-FFF2-40B4-BE49-F238E27FC236}">
                <a16:creationId xmlns:a16="http://schemas.microsoft.com/office/drawing/2014/main" id="{A584D7DA-F549-A0C0-A0FD-E9703C6E670E}"/>
              </a:ext>
            </a:extLst>
          </p:cNvPr>
          <p:cNvSpPr>
            <a:spLocks/>
          </p:cNvSpPr>
          <p:nvPr/>
        </p:nvSpPr>
        <p:spPr bwMode="auto">
          <a:xfrm flipH="1">
            <a:off x="5456238" y="3198813"/>
            <a:ext cx="398462"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40" name="Freeform 87">
            <a:extLst>
              <a:ext uri="{FF2B5EF4-FFF2-40B4-BE49-F238E27FC236}">
                <a16:creationId xmlns:a16="http://schemas.microsoft.com/office/drawing/2014/main" id="{21043A0E-988A-A1B5-B361-E7B3712C98F4}"/>
              </a:ext>
            </a:extLst>
          </p:cNvPr>
          <p:cNvSpPr>
            <a:spLocks/>
          </p:cNvSpPr>
          <p:nvPr/>
        </p:nvSpPr>
        <p:spPr bwMode="auto">
          <a:xfrm>
            <a:off x="5024438" y="3198813"/>
            <a:ext cx="396875"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41" name="Freeform 88">
            <a:extLst>
              <a:ext uri="{FF2B5EF4-FFF2-40B4-BE49-F238E27FC236}">
                <a16:creationId xmlns:a16="http://schemas.microsoft.com/office/drawing/2014/main" id="{6769D685-EC9D-F20A-9180-6774B034AD9A}"/>
              </a:ext>
            </a:extLst>
          </p:cNvPr>
          <p:cNvSpPr>
            <a:spLocks/>
          </p:cNvSpPr>
          <p:nvPr/>
        </p:nvSpPr>
        <p:spPr bwMode="auto">
          <a:xfrm>
            <a:off x="4157663" y="3198813"/>
            <a:ext cx="398462"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42" name="Freeform 89">
            <a:extLst>
              <a:ext uri="{FF2B5EF4-FFF2-40B4-BE49-F238E27FC236}">
                <a16:creationId xmlns:a16="http://schemas.microsoft.com/office/drawing/2014/main" id="{8E228314-ACAB-A257-0500-DD8C250E02D1}"/>
              </a:ext>
            </a:extLst>
          </p:cNvPr>
          <p:cNvSpPr>
            <a:spLocks/>
          </p:cNvSpPr>
          <p:nvPr/>
        </p:nvSpPr>
        <p:spPr bwMode="auto">
          <a:xfrm>
            <a:off x="3230563" y="3198813"/>
            <a:ext cx="398462"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43" name="Freeform 90">
            <a:extLst>
              <a:ext uri="{FF2B5EF4-FFF2-40B4-BE49-F238E27FC236}">
                <a16:creationId xmlns:a16="http://schemas.microsoft.com/office/drawing/2014/main" id="{5D335C74-3D17-B2E6-A980-C1D24D864ED5}"/>
              </a:ext>
            </a:extLst>
          </p:cNvPr>
          <p:cNvSpPr>
            <a:spLocks/>
          </p:cNvSpPr>
          <p:nvPr/>
        </p:nvSpPr>
        <p:spPr bwMode="auto">
          <a:xfrm flipH="1">
            <a:off x="3663950" y="3198813"/>
            <a:ext cx="396875"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44" name="Freeform 91">
            <a:extLst>
              <a:ext uri="{FF2B5EF4-FFF2-40B4-BE49-F238E27FC236}">
                <a16:creationId xmlns:a16="http://schemas.microsoft.com/office/drawing/2014/main" id="{734A71CC-E4D2-E2DB-FCCC-0DCFF9233DF8}"/>
              </a:ext>
            </a:extLst>
          </p:cNvPr>
          <p:cNvSpPr>
            <a:spLocks/>
          </p:cNvSpPr>
          <p:nvPr/>
        </p:nvSpPr>
        <p:spPr bwMode="auto">
          <a:xfrm flipH="1" flipV="1">
            <a:off x="6303963" y="2144713"/>
            <a:ext cx="301625" cy="727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45" name="Freeform 92">
            <a:extLst>
              <a:ext uri="{FF2B5EF4-FFF2-40B4-BE49-F238E27FC236}">
                <a16:creationId xmlns:a16="http://schemas.microsoft.com/office/drawing/2014/main" id="{7CE37523-9698-E0BE-C184-2910C2D9B903}"/>
              </a:ext>
            </a:extLst>
          </p:cNvPr>
          <p:cNvSpPr>
            <a:spLocks/>
          </p:cNvSpPr>
          <p:nvPr/>
        </p:nvSpPr>
        <p:spPr bwMode="auto">
          <a:xfrm flipV="1">
            <a:off x="4124325" y="2111375"/>
            <a:ext cx="411163" cy="760413"/>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46" name="Freeform 93">
            <a:extLst>
              <a:ext uri="{FF2B5EF4-FFF2-40B4-BE49-F238E27FC236}">
                <a16:creationId xmlns:a16="http://schemas.microsoft.com/office/drawing/2014/main" id="{4D554304-DDE4-7CC2-1021-35467D4A8B4A}"/>
              </a:ext>
            </a:extLst>
          </p:cNvPr>
          <p:cNvSpPr>
            <a:spLocks/>
          </p:cNvSpPr>
          <p:nvPr/>
        </p:nvSpPr>
        <p:spPr bwMode="auto">
          <a:xfrm flipV="1">
            <a:off x="3227388" y="2111375"/>
            <a:ext cx="412750" cy="760413"/>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47" name="Freeform 94">
            <a:extLst>
              <a:ext uri="{FF2B5EF4-FFF2-40B4-BE49-F238E27FC236}">
                <a16:creationId xmlns:a16="http://schemas.microsoft.com/office/drawing/2014/main" id="{44A014E6-D2E2-F2B4-8D66-90646405BEFD}"/>
              </a:ext>
            </a:extLst>
          </p:cNvPr>
          <p:cNvSpPr>
            <a:spLocks/>
          </p:cNvSpPr>
          <p:nvPr/>
        </p:nvSpPr>
        <p:spPr bwMode="auto">
          <a:xfrm flipH="1" flipV="1">
            <a:off x="3675063" y="2111375"/>
            <a:ext cx="412750" cy="760413"/>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48" name="Freeform 95">
            <a:extLst>
              <a:ext uri="{FF2B5EF4-FFF2-40B4-BE49-F238E27FC236}">
                <a16:creationId xmlns:a16="http://schemas.microsoft.com/office/drawing/2014/main" id="{33DD230D-0BA2-5DD5-6F9D-390A927469A5}"/>
              </a:ext>
            </a:extLst>
          </p:cNvPr>
          <p:cNvSpPr>
            <a:spLocks/>
          </p:cNvSpPr>
          <p:nvPr/>
        </p:nvSpPr>
        <p:spPr bwMode="auto">
          <a:xfrm flipH="1" flipV="1">
            <a:off x="4572000" y="2111375"/>
            <a:ext cx="411163" cy="760413"/>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49" name="Freeform 96">
            <a:extLst>
              <a:ext uri="{FF2B5EF4-FFF2-40B4-BE49-F238E27FC236}">
                <a16:creationId xmlns:a16="http://schemas.microsoft.com/office/drawing/2014/main" id="{01E661BF-8E7A-6C42-F0E7-42133048F7AC}"/>
              </a:ext>
            </a:extLst>
          </p:cNvPr>
          <p:cNvSpPr>
            <a:spLocks/>
          </p:cNvSpPr>
          <p:nvPr/>
        </p:nvSpPr>
        <p:spPr bwMode="auto">
          <a:xfrm flipH="1" flipV="1">
            <a:off x="5446713" y="2111375"/>
            <a:ext cx="411162" cy="760413"/>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50" name="Freeform 97">
            <a:extLst>
              <a:ext uri="{FF2B5EF4-FFF2-40B4-BE49-F238E27FC236}">
                <a16:creationId xmlns:a16="http://schemas.microsoft.com/office/drawing/2014/main" id="{DFDF255A-1EB6-587A-D609-94C034CBA918}"/>
              </a:ext>
            </a:extLst>
          </p:cNvPr>
          <p:cNvSpPr>
            <a:spLocks/>
          </p:cNvSpPr>
          <p:nvPr/>
        </p:nvSpPr>
        <p:spPr bwMode="auto">
          <a:xfrm flipV="1">
            <a:off x="5872163" y="2111375"/>
            <a:ext cx="412750" cy="760413"/>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51" name="Freeform 98">
            <a:extLst>
              <a:ext uri="{FF2B5EF4-FFF2-40B4-BE49-F238E27FC236}">
                <a16:creationId xmlns:a16="http://schemas.microsoft.com/office/drawing/2014/main" id="{0E3AF4B8-A751-9AD4-50A1-E45079522763}"/>
              </a:ext>
            </a:extLst>
          </p:cNvPr>
          <p:cNvSpPr>
            <a:spLocks/>
          </p:cNvSpPr>
          <p:nvPr/>
        </p:nvSpPr>
        <p:spPr bwMode="auto">
          <a:xfrm flipV="1">
            <a:off x="5019675" y="2093913"/>
            <a:ext cx="412750" cy="760412"/>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52" name="Freeform 99">
            <a:extLst>
              <a:ext uri="{FF2B5EF4-FFF2-40B4-BE49-F238E27FC236}">
                <a16:creationId xmlns:a16="http://schemas.microsoft.com/office/drawing/2014/main" id="{0C6DCC83-103D-6293-7152-18572499DB42}"/>
              </a:ext>
            </a:extLst>
          </p:cNvPr>
          <p:cNvSpPr>
            <a:spLocks/>
          </p:cNvSpPr>
          <p:nvPr/>
        </p:nvSpPr>
        <p:spPr bwMode="auto">
          <a:xfrm flipH="1" flipV="1">
            <a:off x="2822575" y="2093913"/>
            <a:ext cx="412750" cy="760412"/>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53" name="Line 100">
            <a:extLst>
              <a:ext uri="{FF2B5EF4-FFF2-40B4-BE49-F238E27FC236}">
                <a16:creationId xmlns:a16="http://schemas.microsoft.com/office/drawing/2014/main" id="{B27F133F-8F6A-95E2-C7EC-A41A6453B895}"/>
              </a:ext>
            </a:extLst>
          </p:cNvPr>
          <p:cNvSpPr>
            <a:spLocks noChangeShapeType="1"/>
          </p:cNvSpPr>
          <p:nvPr/>
        </p:nvSpPr>
        <p:spPr bwMode="auto">
          <a:xfrm>
            <a:off x="6284913" y="180181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54" name="Freeform 101">
            <a:extLst>
              <a:ext uri="{FF2B5EF4-FFF2-40B4-BE49-F238E27FC236}">
                <a16:creationId xmlns:a16="http://schemas.microsoft.com/office/drawing/2014/main" id="{99C1C8FD-AB7B-B926-8E71-D330EED0420C}"/>
              </a:ext>
            </a:extLst>
          </p:cNvPr>
          <p:cNvSpPr>
            <a:spLocks/>
          </p:cNvSpPr>
          <p:nvPr/>
        </p:nvSpPr>
        <p:spPr bwMode="auto">
          <a:xfrm flipH="1">
            <a:off x="3686175" y="4557713"/>
            <a:ext cx="401638" cy="2317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55" name="Freeform 102">
            <a:extLst>
              <a:ext uri="{FF2B5EF4-FFF2-40B4-BE49-F238E27FC236}">
                <a16:creationId xmlns:a16="http://schemas.microsoft.com/office/drawing/2014/main" id="{64646EC3-60C3-3135-3D1C-C245CDAC1809}"/>
              </a:ext>
            </a:extLst>
          </p:cNvPr>
          <p:cNvSpPr>
            <a:spLocks/>
          </p:cNvSpPr>
          <p:nvPr/>
        </p:nvSpPr>
        <p:spPr bwMode="auto">
          <a:xfrm flipH="1">
            <a:off x="3262313" y="3897313"/>
            <a:ext cx="431800" cy="4064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56" name="Freeform 103">
            <a:extLst>
              <a:ext uri="{FF2B5EF4-FFF2-40B4-BE49-F238E27FC236}">
                <a16:creationId xmlns:a16="http://schemas.microsoft.com/office/drawing/2014/main" id="{A30A77F5-C494-E7B5-BD14-531DB9EB7CCE}"/>
              </a:ext>
            </a:extLst>
          </p:cNvPr>
          <p:cNvSpPr>
            <a:spLocks/>
          </p:cNvSpPr>
          <p:nvPr/>
        </p:nvSpPr>
        <p:spPr bwMode="auto">
          <a:xfrm flipH="1">
            <a:off x="2782888" y="3211513"/>
            <a:ext cx="441325" cy="473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57" name="Freeform 104">
            <a:extLst>
              <a:ext uri="{FF2B5EF4-FFF2-40B4-BE49-F238E27FC236}">
                <a16:creationId xmlns:a16="http://schemas.microsoft.com/office/drawing/2014/main" id="{22DFA952-4348-D7FB-904E-58C1D77FAA67}"/>
              </a:ext>
            </a:extLst>
          </p:cNvPr>
          <p:cNvSpPr>
            <a:spLocks/>
          </p:cNvSpPr>
          <p:nvPr/>
        </p:nvSpPr>
        <p:spPr bwMode="auto">
          <a:xfrm flipV="1">
            <a:off x="2455863" y="2119313"/>
            <a:ext cx="301625" cy="7270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58" name="Line 105">
            <a:extLst>
              <a:ext uri="{FF2B5EF4-FFF2-40B4-BE49-F238E27FC236}">
                <a16:creationId xmlns:a16="http://schemas.microsoft.com/office/drawing/2014/main" id="{53B56162-8E05-8EC6-6B30-C8C330F2ED82}"/>
              </a:ext>
            </a:extLst>
          </p:cNvPr>
          <p:cNvSpPr>
            <a:spLocks noChangeShapeType="1"/>
          </p:cNvSpPr>
          <p:nvPr/>
        </p:nvSpPr>
        <p:spPr bwMode="auto">
          <a:xfrm flipH="1">
            <a:off x="2773363" y="1763713"/>
            <a:ext cx="0" cy="327660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98359" name="Group 106">
            <a:extLst>
              <a:ext uri="{FF2B5EF4-FFF2-40B4-BE49-F238E27FC236}">
                <a16:creationId xmlns:a16="http://schemas.microsoft.com/office/drawing/2014/main" id="{33E657CD-C926-FC20-B869-9450CC8FAF7F}"/>
              </a:ext>
            </a:extLst>
          </p:cNvPr>
          <p:cNvGrpSpPr>
            <a:grpSpLocks/>
          </p:cNvGrpSpPr>
          <p:nvPr/>
        </p:nvGrpSpPr>
        <p:grpSpPr bwMode="auto">
          <a:xfrm>
            <a:off x="7113588" y="2185988"/>
            <a:ext cx="1309687" cy="631825"/>
            <a:chOff x="3120" y="3000"/>
            <a:chExt cx="720" cy="120"/>
          </a:xfrm>
        </p:grpSpPr>
        <p:grpSp>
          <p:nvGrpSpPr>
            <p:cNvPr id="98397" name="Group 107">
              <a:extLst>
                <a:ext uri="{FF2B5EF4-FFF2-40B4-BE49-F238E27FC236}">
                  <a16:creationId xmlns:a16="http://schemas.microsoft.com/office/drawing/2014/main" id="{1E95F983-FBFE-85FA-8E7F-9168C45373D3}"/>
                </a:ext>
              </a:extLst>
            </p:cNvPr>
            <p:cNvGrpSpPr>
              <a:grpSpLocks/>
            </p:cNvGrpSpPr>
            <p:nvPr/>
          </p:nvGrpSpPr>
          <p:grpSpPr bwMode="auto">
            <a:xfrm>
              <a:off x="3120" y="3067"/>
              <a:ext cx="720" cy="53"/>
              <a:chOff x="3360" y="2918"/>
              <a:chExt cx="720" cy="149"/>
            </a:xfrm>
          </p:grpSpPr>
          <p:sp>
            <p:nvSpPr>
              <p:cNvPr id="98403" name="Line 108">
                <a:extLst>
                  <a:ext uri="{FF2B5EF4-FFF2-40B4-BE49-F238E27FC236}">
                    <a16:creationId xmlns:a16="http://schemas.microsoft.com/office/drawing/2014/main" id="{E91AFDAB-432E-CED4-65E7-6DC9DDA7D3E9}"/>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04" name="Line 109">
                <a:extLst>
                  <a:ext uri="{FF2B5EF4-FFF2-40B4-BE49-F238E27FC236}">
                    <a16:creationId xmlns:a16="http://schemas.microsoft.com/office/drawing/2014/main" id="{EE994FA0-1AD0-B0AC-D284-A5A0B1293C2C}"/>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05" name="Line 110">
                <a:extLst>
                  <a:ext uri="{FF2B5EF4-FFF2-40B4-BE49-F238E27FC236}">
                    <a16:creationId xmlns:a16="http://schemas.microsoft.com/office/drawing/2014/main" id="{9155A5CA-0C75-9678-272F-FB7A9C9EC442}"/>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06" name="Line 111">
                <a:extLst>
                  <a:ext uri="{FF2B5EF4-FFF2-40B4-BE49-F238E27FC236}">
                    <a16:creationId xmlns:a16="http://schemas.microsoft.com/office/drawing/2014/main" id="{23DF5625-4BC0-B3F0-A778-AA1329E09307}"/>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8398" name="Group 112">
              <a:extLst>
                <a:ext uri="{FF2B5EF4-FFF2-40B4-BE49-F238E27FC236}">
                  <a16:creationId xmlns:a16="http://schemas.microsoft.com/office/drawing/2014/main" id="{57931D07-4236-381D-28E6-93331EE43034}"/>
                </a:ext>
              </a:extLst>
            </p:cNvPr>
            <p:cNvGrpSpPr>
              <a:grpSpLocks/>
            </p:cNvGrpSpPr>
            <p:nvPr/>
          </p:nvGrpSpPr>
          <p:grpSpPr bwMode="auto">
            <a:xfrm>
              <a:off x="3120" y="3000"/>
              <a:ext cx="720" cy="53"/>
              <a:chOff x="3360" y="2918"/>
              <a:chExt cx="720" cy="149"/>
            </a:xfrm>
          </p:grpSpPr>
          <p:sp>
            <p:nvSpPr>
              <p:cNvPr id="98399" name="Line 113">
                <a:extLst>
                  <a:ext uri="{FF2B5EF4-FFF2-40B4-BE49-F238E27FC236}">
                    <a16:creationId xmlns:a16="http://schemas.microsoft.com/office/drawing/2014/main" id="{481AD149-7524-E56F-DE5F-DAE5D001E1E2}"/>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00" name="Line 114">
                <a:extLst>
                  <a:ext uri="{FF2B5EF4-FFF2-40B4-BE49-F238E27FC236}">
                    <a16:creationId xmlns:a16="http://schemas.microsoft.com/office/drawing/2014/main" id="{21242457-F140-5AA7-9F4D-DCAE869ECCDE}"/>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01" name="Line 115">
                <a:extLst>
                  <a:ext uri="{FF2B5EF4-FFF2-40B4-BE49-F238E27FC236}">
                    <a16:creationId xmlns:a16="http://schemas.microsoft.com/office/drawing/2014/main" id="{458C0CE9-483D-A911-5366-7C71D4D408E2}"/>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402" name="Line 116">
                <a:extLst>
                  <a:ext uri="{FF2B5EF4-FFF2-40B4-BE49-F238E27FC236}">
                    <a16:creationId xmlns:a16="http://schemas.microsoft.com/office/drawing/2014/main" id="{7F08C590-6104-03AA-1EA7-EE311ECF757B}"/>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98360" name="Text Box 117">
            <a:extLst>
              <a:ext uri="{FF2B5EF4-FFF2-40B4-BE49-F238E27FC236}">
                <a16:creationId xmlns:a16="http://schemas.microsoft.com/office/drawing/2014/main" id="{8EB749E0-B214-36A0-E6EA-B643CC4465B3}"/>
              </a:ext>
            </a:extLst>
          </p:cNvPr>
          <p:cNvSpPr txBox="1">
            <a:spLocks noChangeArrowheads="1"/>
          </p:cNvSpPr>
          <p:nvPr/>
        </p:nvSpPr>
        <p:spPr bwMode="auto">
          <a:xfrm>
            <a:off x="8429625" y="2344738"/>
            <a:ext cx="357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5</a:t>
            </a:r>
          </a:p>
        </p:txBody>
      </p:sp>
      <p:grpSp>
        <p:nvGrpSpPr>
          <p:cNvPr id="98361" name="Group 118">
            <a:extLst>
              <a:ext uri="{FF2B5EF4-FFF2-40B4-BE49-F238E27FC236}">
                <a16:creationId xmlns:a16="http://schemas.microsoft.com/office/drawing/2014/main" id="{C6509B5F-B5BA-678E-5963-20F61CAA66BE}"/>
              </a:ext>
            </a:extLst>
          </p:cNvPr>
          <p:cNvGrpSpPr>
            <a:grpSpLocks/>
          </p:cNvGrpSpPr>
          <p:nvPr/>
        </p:nvGrpSpPr>
        <p:grpSpPr bwMode="auto">
          <a:xfrm>
            <a:off x="7097713" y="4941888"/>
            <a:ext cx="1309687" cy="95250"/>
            <a:chOff x="3360" y="2918"/>
            <a:chExt cx="720" cy="149"/>
          </a:xfrm>
        </p:grpSpPr>
        <p:sp>
          <p:nvSpPr>
            <p:cNvPr id="98393" name="Line 119">
              <a:extLst>
                <a:ext uri="{FF2B5EF4-FFF2-40B4-BE49-F238E27FC236}">
                  <a16:creationId xmlns:a16="http://schemas.microsoft.com/office/drawing/2014/main" id="{9A125A3C-236D-79D4-AFAD-9D7A289ABB69}"/>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394" name="Line 120">
              <a:extLst>
                <a:ext uri="{FF2B5EF4-FFF2-40B4-BE49-F238E27FC236}">
                  <a16:creationId xmlns:a16="http://schemas.microsoft.com/office/drawing/2014/main" id="{63B00323-0A48-EF1A-C0F2-8067BC5294BC}"/>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395" name="Line 121">
              <a:extLst>
                <a:ext uri="{FF2B5EF4-FFF2-40B4-BE49-F238E27FC236}">
                  <a16:creationId xmlns:a16="http://schemas.microsoft.com/office/drawing/2014/main" id="{E4CAD49F-22F8-47F5-EFFE-ED90CE21BBCA}"/>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8396" name="Line 122">
              <a:extLst>
                <a:ext uri="{FF2B5EF4-FFF2-40B4-BE49-F238E27FC236}">
                  <a16:creationId xmlns:a16="http://schemas.microsoft.com/office/drawing/2014/main" id="{3CAFA14C-084B-37B9-09BE-5F250F7D13A0}"/>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98362" name="Object 123">
            <a:extLst>
              <a:ext uri="{FF2B5EF4-FFF2-40B4-BE49-F238E27FC236}">
                <a16:creationId xmlns:a16="http://schemas.microsoft.com/office/drawing/2014/main" id="{B37A8023-2C15-B057-B844-0B0843829720}"/>
              </a:ext>
            </a:extLst>
          </p:cNvPr>
          <p:cNvGraphicFramePr>
            <a:graphicFrameLocks noChangeAspect="1"/>
          </p:cNvGraphicFramePr>
          <p:nvPr/>
        </p:nvGraphicFramePr>
        <p:xfrm>
          <a:off x="6130925" y="5016500"/>
          <a:ext cx="336550" cy="579438"/>
        </p:xfrm>
        <a:graphic>
          <a:graphicData uri="http://schemas.openxmlformats.org/presentationml/2006/ole">
            <mc:AlternateContent xmlns:mc="http://schemas.openxmlformats.org/markup-compatibility/2006">
              <mc:Choice xmlns:v="urn:schemas-microsoft-com:vml" Requires="v">
                <p:oleObj name="Equation" r:id="rId14" imgW="228501" imgH="393529" progId="Equation.3">
                  <p:embed/>
                </p:oleObj>
              </mc:Choice>
              <mc:Fallback>
                <p:oleObj name="Equation" r:id="rId14" imgW="228501" imgH="393529" progId="Equation.3">
                  <p:embed/>
                  <p:pic>
                    <p:nvPicPr>
                      <p:cNvPr id="0" name="Object 1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30925" y="5016500"/>
                        <a:ext cx="33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63" name="Object 124">
            <a:extLst>
              <a:ext uri="{FF2B5EF4-FFF2-40B4-BE49-F238E27FC236}">
                <a16:creationId xmlns:a16="http://schemas.microsoft.com/office/drawing/2014/main" id="{37D2B7E2-2DEA-280E-E5A8-53DB779D0D0D}"/>
              </a:ext>
            </a:extLst>
          </p:cNvPr>
          <p:cNvGraphicFramePr>
            <a:graphicFrameLocks noChangeAspect="1"/>
          </p:cNvGraphicFramePr>
          <p:nvPr/>
        </p:nvGraphicFramePr>
        <p:xfrm>
          <a:off x="2366963" y="5067300"/>
          <a:ext cx="504825" cy="579438"/>
        </p:xfrm>
        <a:graphic>
          <a:graphicData uri="http://schemas.openxmlformats.org/presentationml/2006/ole">
            <mc:AlternateContent xmlns:mc="http://schemas.openxmlformats.org/markup-compatibility/2006">
              <mc:Choice xmlns:v="urn:schemas-microsoft-com:vml" Requires="v">
                <p:oleObj name="Equation" r:id="rId16" imgW="342751" imgH="393529" progId="Equation.3">
                  <p:embed/>
                </p:oleObj>
              </mc:Choice>
              <mc:Fallback>
                <p:oleObj name="Equation" r:id="rId16" imgW="342751" imgH="393529" progId="Equation.3">
                  <p:embed/>
                  <p:pic>
                    <p:nvPicPr>
                      <p:cNvPr id="0" name="Object 1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66963" y="5067300"/>
                        <a:ext cx="504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64" name="Text Box 125">
            <a:extLst>
              <a:ext uri="{FF2B5EF4-FFF2-40B4-BE49-F238E27FC236}">
                <a16:creationId xmlns:a16="http://schemas.microsoft.com/office/drawing/2014/main" id="{108FD268-C7F3-A02D-27DD-66298183EF99}"/>
              </a:ext>
            </a:extLst>
          </p:cNvPr>
          <p:cNvSpPr txBox="1">
            <a:spLocks noChangeArrowheads="1"/>
          </p:cNvSpPr>
          <p:nvPr/>
        </p:nvSpPr>
        <p:spPr bwMode="auto">
          <a:xfrm>
            <a:off x="6989763" y="1555750"/>
            <a:ext cx="1108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能带    </a:t>
            </a:r>
          </a:p>
        </p:txBody>
      </p:sp>
      <p:sp>
        <p:nvSpPr>
          <p:cNvPr id="98365" name="Line 126">
            <a:extLst>
              <a:ext uri="{FF2B5EF4-FFF2-40B4-BE49-F238E27FC236}">
                <a16:creationId xmlns:a16="http://schemas.microsoft.com/office/drawing/2014/main" id="{8DAC9201-2126-11BD-E86C-06973D24EFD1}"/>
              </a:ext>
            </a:extLst>
          </p:cNvPr>
          <p:cNvSpPr>
            <a:spLocks noChangeShapeType="1"/>
          </p:cNvSpPr>
          <p:nvPr/>
        </p:nvSpPr>
        <p:spPr bwMode="auto">
          <a:xfrm flipH="1">
            <a:off x="7364413" y="1997075"/>
            <a:ext cx="215900" cy="48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66" name="Line 127">
            <a:extLst>
              <a:ext uri="{FF2B5EF4-FFF2-40B4-BE49-F238E27FC236}">
                <a16:creationId xmlns:a16="http://schemas.microsoft.com/office/drawing/2014/main" id="{DCAD2150-1AC8-C34D-BFFD-F25DBEF7A309}"/>
              </a:ext>
            </a:extLst>
          </p:cNvPr>
          <p:cNvSpPr>
            <a:spLocks noChangeShapeType="1"/>
          </p:cNvSpPr>
          <p:nvPr/>
        </p:nvSpPr>
        <p:spPr bwMode="auto">
          <a:xfrm flipH="1">
            <a:off x="7351713" y="2009775"/>
            <a:ext cx="215900" cy="138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67" name="Line 128">
            <a:extLst>
              <a:ext uri="{FF2B5EF4-FFF2-40B4-BE49-F238E27FC236}">
                <a16:creationId xmlns:a16="http://schemas.microsoft.com/office/drawing/2014/main" id="{331F716C-58A8-C8A1-3F6F-D37D1DF3C659}"/>
              </a:ext>
            </a:extLst>
          </p:cNvPr>
          <p:cNvSpPr>
            <a:spLocks noChangeShapeType="1"/>
          </p:cNvSpPr>
          <p:nvPr/>
        </p:nvSpPr>
        <p:spPr bwMode="auto">
          <a:xfrm>
            <a:off x="7580313" y="2009775"/>
            <a:ext cx="38100" cy="2159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68" name="Line 129">
            <a:extLst>
              <a:ext uri="{FF2B5EF4-FFF2-40B4-BE49-F238E27FC236}">
                <a16:creationId xmlns:a16="http://schemas.microsoft.com/office/drawing/2014/main" id="{518F0BB3-3D61-485B-3075-0D5954D822DE}"/>
              </a:ext>
            </a:extLst>
          </p:cNvPr>
          <p:cNvSpPr>
            <a:spLocks noChangeShapeType="1"/>
          </p:cNvSpPr>
          <p:nvPr/>
        </p:nvSpPr>
        <p:spPr bwMode="auto">
          <a:xfrm>
            <a:off x="7567613" y="2009775"/>
            <a:ext cx="266700" cy="269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69" name="Line 130">
            <a:extLst>
              <a:ext uri="{FF2B5EF4-FFF2-40B4-BE49-F238E27FC236}">
                <a16:creationId xmlns:a16="http://schemas.microsoft.com/office/drawing/2014/main" id="{05D4D0A9-E452-FB36-D180-174B7D73408A}"/>
              </a:ext>
            </a:extLst>
          </p:cNvPr>
          <p:cNvSpPr>
            <a:spLocks noChangeShapeType="1"/>
          </p:cNvSpPr>
          <p:nvPr/>
        </p:nvSpPr>
        <p:spPr bwMode="auto">
          <a:xfrm>
            <a:off x="7580313" y="1997075"/>
            <a:ext cx="53340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8370" name="Freeform 131">
            <a:extLst>
              <a:ext uri="{FF2B5EF4-FFF2-40B4-BE49-F238E27FC236}">
                <a16:creationId xmlns:a16="http://schemas.microsoft.com/office/drawing/2014/main" id="{81F5EA9F-6664-A628-F6B4-37B157D77F3F}"/>
              </a:ext>
            </a:extLst>
          </p:cNvPr>
          <p:cNvSpPr>
            <a:spLocks/>
          </p:cNvSpPr>
          <p:nvPr/>
        </p:nvSpPr>
        <p:spPr bwMode="auto">
          <a:xfrm flipH="1">
            <a:off x="5380038" y="4549775"/>
            <a:ext cx="490537" cy="26352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71" name="Arc 132">
            <a:extLst>
              <a:ext uri="{FF2B5EF4-FFF2-40B4-BE49-F238E27FC236}">
                <a16:creationId xmlns:a16="http://schemas.microsoft.com/office/drawing/2014/main" id="{CE9EB61E-A89B-3DCA-BCF5-FF992D3C5B85}"/>
              </a:ext>
            </a:extLst>
          </p:cNvPr>
          <p:cNvSpPr>
            <a:spLocks/>
          </p:cNvSpPr>
          <p:nvPr/>
        </p:nvSpPr>
        <p:spPr bwMode="auto">
          <a:xfrm rot="7956492">
            <a:off x="5005387" y="4327526"/>
            <a:ext cx="931863" cy="785812"/>
          </a:xfrm>
          <a:custGeom>
            <a:avLst/>
            <a:gdLst>
              <a:gd name="T0" fmla="*/ 2147483646 w 21314"/>
              <a:gd name="T1" fmla="*/ 0 h 20411"/>
              <a:gd name="T2" fmla="*/ 2147483646 w 21314"/>
              <a:gd name="T3" fmla="*/ 2147483646 h 20411"/>
              <a:gd name="T4" fmla="*/ 0 w 21314"/>
              <a:gd name="T5" fmla="*/ 2147483646 h 20411"/>
              <a:gd name="T6" fmla="*/ 0 60000 65536"/>
              <a:gd name="T7" fmla="*/ 0 60000 65536"/>
              <a:gd name="T8" fmla="*/ 0 60000 65536"/>
            </a:gdLst>
            <a:ahLst/>
            <a:cxnLst>
              <a:cxn ang="T6">
                <a:pos x="T0" y="T1"/>
              </a:cxn>
              <a:cxn ang="T7">
                <a:pos x="T2" y="T3"/>
              </a:cxn>
              <a:cxn ang="T8">
                <a:pos x="T4" y="T5"/>
              </a:cxn>
            </a:cxnLst>
            <a:rect l="0" t="0" r="r" b="b"/>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8372" name="Rectangle 138">
            <a:extLst>
              <a:ext uri="{FF2B5EF4-FFF2-40B4-BE49-F238E27FC236}">
                <a16:creationId xmlns:a16="http://schemas.microsoft.com/office/drawing/2014/main" id="{88927BF8-19D2-5FAC-1BC5-9D146BA64AB0}"/>
              </a:ext>
            </a:extLst>
          </p:cNvPr>
          <p:cNvSpPr>
            <a:spLocks noChangeArrowheads="1"/>
          </p:cNvSpPr>
          <p:nvPr/>
        </p:nvSpPr>
        <p:spPr bwMode="auto">
          <a:xfrm>
            <a:off x="2427288" y="285750"/>
            <a:ext cx="4289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周期布里渊区图像</a:t>
            </a:r>
          </a:p>
        </p:txBody>
      </p:sp>
      <p:sp>
        <p:nvSpPr>
          <p:cNvPr id="98373" name="Arc 140">
            <a:extLst>
              <a:ext uri="{FF2B5EF4-FFF2-40B4-BE49-F238E27FC236}">
                <a16:creationId xmlns:a16="http://schemas.microsoft.com/office/drawing/2014/main" id="{C69367DD-B95B-5938-E94A-FC436E2B9016}"/>
              </a:ext>
            </a:extLst>
          </p:cNvPr>
          <p:cNvSpPr>
            <a:spLocks/>
          </p:cNvSpPr>
          <p:nvPr/>
        </p:nvSpPr>
        <p:spPr bwMode="auto">
          <a:xfrm rot="7956492">
            <a:off x="5930900" y="4314825"/>
            <a:ext cx="931863" cy="785813"/>
          </a:xfrm>
          <a:custGeom>
            <a:avLst/>
            <a:gdLst>
              <a:gd name="T0" fmla="*/ 2147483646 w 21314"/>
              <a:gd name="T1" fmla="*/ 0 h 20411"/>
              <a:gd name="T2" fmla="*/ 2147483646 w 21314"/>
              <a:gd name="T3" fmla="*/ 2147483646 h 20411"/>
              <a:gd name="T4" fmla="*/ 0 w 21314"/>
              <a:gd name="T5" fmla="*/ 2147483646 h 20411"/>
              <a:gd name="T6" fmla="*/ 0 60000 65536"/>
              <a:gd name="T7" fmla="*/ 0 60000 65536"/>
              <a:gd name="T8" fmla="*/ 0 60000 65536"/>
            </a:gdLst>
            <a:ahLst/>
            <a:cxnLst>
              <a:cxn ang="T6">
                <a:pos x="T0" y="T1"/>
              </a:cxn>
              <a:cxn ang="T7">
                <a:pos x="T2" y="T3"/>
              </a:cxn>
              <a:cxn ang="T8">
                <a:pos x="T4" y="T5"/>
              </a:cxn>
            </a:cxnLst>
            <a:rect l="0" t="0" r="r" b="b"/>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nvGrpSpPr>
          <p:cNvPr id="98374" name="Group 141">
            <a:extLst>
              <a:ext uri="{FF2B5EF4-FFF2-40B4-BE49-F238E27FC236}">
                <a16:creationId xmlns:a16="http://schemas.microsoft.com/office/drawing/2014/main" id="{F4F85A2D-3AAC-2148-F5F6-2F33BDFF646A}"/>
              </a:ext>
            </a:extLst>
          </p:cNvPr>
          <p:cNvGrpSpPr>
            <a:grpSpLocks/>
          </p:cNvGrpSpPr>
          <p:nvPr/>
        </p:nvGrpSpPr>
        <p:grpSpPr bwMode="auto">
          <a:xfrm>
            <a:off x="5872163" y="4530725"/>
            <a:ext cx="935037" cy="269875"/>
            <a:chOff x="2596" y="3141"/>
            <a:chExt cx="589" cy="354"/>
          </a:xfrm>
        </p:grpSpPr>
        <p:sp>
          <p:nvSpPr>
            <p:cNvPr id="98391" name="Freeform 142">
              <a:extLst>
                <a:ext uri="{FF2B5EF4-FFF2-40B4-BE49-F238E27FC236}">
                  <a16:creationId xmlns:a16="http://schemas.microsoft.com/office/drawing/2014/main" id="{7DA0089C-8A78-68A9-0198-DE70B3245ABD}"/>
                </a:ext>
              </a:extLst>
            </p:cNvPr>
            <p:cNvSpPr>
              <a:spLocks/>
            </p:cNvSpPr>
            <p:nvPr/>
          </p:nvSpPr>
          <p:spPr bwMode="auto">
            <a:xfrm flipH="1">
              <a:off x="2876" y="314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92" name="Freeform 143">
              <a:extLst>
                <a:ext uri="{FF2B5EF4-FFF2-40B4-BE49-F238E27FC236}">
                  <a16:creationId xmlns:a16="http://schemas.microsoft.com/office/drawing/2014/main" id="{C1995EFA-4BCE-C083-EF5B-242747296857}"/>
                </a:ext>
              </a:extLst>
            </p:cNvPr>
            <p:cNvSpPr>
              <a:spLocks/>
            </p:cNvSpPr>
            <p:nvPr/>
          </p:nvSpPr>
          <p:spPr bwMode="auto">
            <a:xfrm>
              <a:off x="2596" y="3141"/>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98375" name="Freeform 145">
            <a:extLst>
              <a:ext uri="{FF2B5EF4-FFF2-40B4-BE49-F238E27FC236}">
                <a16:creationId xmlns:a16="http://schemas.microsoft.com/office/drawing/2014/main" id="{565328C6-D076-3504-C785-1AF7F0E1D105}"/>
              </a:ext>
            </a:extLst>
          </p:cNvPr>
          <p:cNvSpPr>
            <a:spLocks/>
          </p:cNvSpPr>
          <p:nvPr/>
        </p:nvSpPr>
        <p:spPr bwMode="auto">
          <a:xfrm>
            <a:off x="6343650" y="4013200"/>
            <a:ext cx="415925" cy="4445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76" name="Freeform 147">
            <a:extLst>
              <a:ext uri="{FF2B5EF4-FFF2-40B4-BE49-F238E27FC236}">
                <a16:creationId xmlns:a16="http://schemas.microsoft.com/office/drawing/2014/main" id="{A1CA89BB-44E6-C90A-E51E-6E08709D7791}"/>
              </a:ext>
            </a:extLst>
          </p:cNvPr>
          <p:cNvSpPr>
            <a:spLocks/>
          </p:cNvSpPr>
          <p:nvPr/>
        </p:nvSpPr>
        <p:spPr bwMode="auto">
          <a:xfrm flipH="1">
            <a:off x="5859463" y="3971925"/>
            <a:ext cx="415925" cy="4445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77" name="Freeform 149">
            <a:extLst>
              <a:ext uri="{FF2B5EF4-FFF2-40B4-BE49-F238E27FC236}">
                <a16:creationId xmlns:a16="http://schemas.microsoft.com/office/drawing/2014/main" id="{196A1BD6-C574-2C27-0F53-FD6DB9B752F7}"/>
              </a:ext>
            </a:extLst>
          </p:cNvPr>
          <p:cNvSpPr>
            <a:spLocks/>
          </p:cNvSpPr>
          <p:nvPr/>
        </p:nvSpPr>
        <p:spPr bwMode="auto">
          <a:xfrm flipH="1">
            <a:off x="6337300" y="3233738"/>
            <a:ext cx="398463"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78" name="Arc 150">
            <a:extLst>
              <a:ext uri="{FF2B5EF4-FFF2-40B4-BE49-F238E27FC236}">
                <a16:creationId xmlns:a16="http://schemas.microsoft.com/office/drawing/2014/main" id="{E571FDF2-ADE9-61D8-C487-B7D60F6A7E49}"/>
              </a:ext>
            </a:extLst>
          </p:cNvPr>
          <p:cNvSpPr>
            <a:spLocks/>
          </p:cNvSpPr>
          <p:nvPr/>
        </p:nvSpPr>
        <p:spPr bwMode="auto">
          <a:xfrm rot="7956492">
            <a:off x="3205163" y="4332288"/>
            <a:ext cx="931862" cy="785812"/>
          </a:xfrm>
          <a:custGeom>
            <a:avLst/>
            <a:gdLst>
              <a:gd name="T0" fmla="*/ 2147483646 w 21314"/>
              <a:gd name="T1" fmla="*/ 0 h 20411"/>
              <a:gd name="T2" fmla="*/ 2147483646 w 21314"/>
              <a:gd name="T3" fmla="*/ 2147483646 h 20411"/>
              <a:gd name="T4" fmla="*/ 0 w 21314"/>
              <a:gd name="T5" fmla="*/ 2147483646 h 20411"/>
              <a:gd name="T6" fmla="*/ 0 60000 65536"/>
              <a:gd name="T7" fmla="*/ 0 60000 65536"/>
              <a:gd name="T8" fmla="*/ 0 60000 65536"/>
            </a:gdLst>
            <a:ahLst/>
            <a:cxnLst>
              <a:cxn ang="T6">
                <a:pos x="T0" y="T1"/>
              </a:cxn>
              <a:cxn ang="T7">
                <a:pos x="T2" y="T3"/>
              </a:cxn>
              <a:cxn ang="T8">
                <a:pos x="T4" y="T5"/>
              </a:cxn>
            </a:cxnLst>
            <a:rect l="0" t="0" r="r" b="b"/>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8379" name="Arc 151">
            <a:extLst>
              <a:ext uri="{FF2B5EF4-FFF2-40B4-BE49-F238E27FC236}">
                <a16:creationId xmlns:a16="http://schemas.microsoft.com/office/drawing/2014/main" id="{C5320029-57C9-5D54-B134-7DFECD81F9B4}"/>
              </a:ext>
            </a:extLst>
          </p:cNvPr>
          <p:cNvSpPr>
            <a:spLocks/>
          </p:cNvSpPr>
          <p:nvPr/>
        </p:nvSpPr>
        <p:spPr bwMode="auto">
          <a:xfrm rot="7956492">
            <a:off x="2270125" y="4327525"/>
            <a:ext cx="931863" cy="785813"/>
          </a:xfrm>
          <a:custGeom>
            <a:avLst/>
            <a:gdLst>
              <a:gd name="T0" fmla="*/ 2147483646 w 21314"/>
              <a:gd name="T1" fmla="*/ 0 h 20411"/>
              <a:gd name="T2" fmla="*/ 2147483646 w 21314"/>
              <a:gd name="T3" fmla="*/ 2147483646 h 20411"/>
              <a:gd name="T4" fmla="*/ 0 w 21314"/>
              <a:gd name="T5" fmla="*/ 2147483646 h 20411"/>
              <a:gd name="T6" fmla="*/ 0 60000 65536"/>
              <a:gd name="T7" fmla="*/ 0 60000 65536"/>
              <a:gd name="T8" fmla="*/ 0 60000 65536"/>
            </a:gdLst>
            <a:ahLst/>
            <a:cxnLst>
              <a:cxn ang="T6">
                <a:pos x="T0" y="T1"/>
              </a:cxn>
              <a:cxn ang="T7">
                <a:pos x="T2" y="T3"/>
              </a:cxn>
              <a:cxn ang="T8">
                <a:pos x="T4" y="T5"/>
              </a:cxn>
            </a:cxnLst>
            <a:rect l="0" t="0" r="r" b="b"/>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nvGrpSpPr>
          <p:cNvPr id="98380" name="Group 152">
            <a:extLst>
              <a:ext uri="{FF2B5EF4-FFF2-40B4-BE49-F238E27FC236}">
                <a16:creationId xmlns:a16="http://schemas.microsoft.com/office/drawing/2014/main" id="{889CA5E1-3C00-A5F8-7B11-540ADE98FE2D}"/>
              </a:ext>
            </a:extLst>
          </p:cNvPr>
          <p:cNvGrpSpPr>
            <a:grpSpLocks/>
          </p:cNvGrpSpPr>
          <p:nvPr/>
        </p:nvGrpSpPr>
        <p:grpSpPr bwMode="auto">
          <a:xfrm>
            <a:off x="2270125" y="4508500"/>
            <a:ext cx="935038" cy="269875"/>
            <a:chOff x="2596" y="3141"/>
            <a:chExt cx="589" cy="354"/>
          </a:xfrm>
        </p:grpSpPr>
        <p:sp>
          <p:nvSpPr>
            <p:cNvPr id="98389" name="Freeform 153">
              <a:extLst>
                <a:ext uri="{FF2B5EF4-FFF2-40B4-BE49-F238E27FC236}">
                  <a16:creationId xmlns:a16="http://schemas.microsoft.com/office/drawing/2014/main" id="{C6DEA92E-BA31-FBBD-D4F9-D458B22E8C3E}"/>
                </a:ext>
              </a:extLst>
            </p:cNvPr>
            <p:cNvSpPr>
              <a:spLocks/>
            </p:cNvSpPr>
            <p:nvPr/>
          </p:nvSpPr>
          <p:spPr bwMode="auto">
            <a:xfrm flipH="1">
              <a:off x="2876" y="314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90" name="Freeform 154">
              <a:extLst>
                <a:ext uri="{FF2B5EF4-FFF2-40B4-BE49-F238E27FC236}">
                  <a16:creationId xmlns:a16="http://schemas.microsoft.com/office/drawing/2014/main" id="{6669068C-91C1-6F66-0946-5F1D94AE04CC}"/>
                </a:ext>
              </a:extLst>
            </p:cNvPr>
            <p:cNvSpPr>
              <a:spLocks/>
            </p:cNvSpPr>
            <p:nvPr/>
          </p:nvSpPr>
          <p:spPr bwMode="auto">
            <a:xfrm>
              <a:off x="2596" y="3141"/>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98381" name="Freeform 157">
            <a:extLst>
              <a:ext uri="{FF2B5EF4-FFF2-40B4-BE49-F238E27FC236}">
                <a16:creationId xmlns:a16="http://schemas.microsoft.com/office/drawing/2014/main" id="{9DBAC266-213E-EF93-0051-8D5A0E1C1898}"/>
              </a:ext>
            </a:extLst>
          </p:cNvPr>
          <p:cNvSpPr>
            <a:spLocks/>
          </p:cNvSpPr>
          <p:nvPr/>
        </p:nvSpPr>
        <p:spPr bwMode="auto">
          <a:xfrm>
            <a:off x="3208338" y="4548188"/>
            <a:ext cx="490537" cy="26352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82" name="Freeform 158">
            <a:extLst>
              <a:ext uri="{FF2B5EF4-FFF2-40B4-BE49-F238E27FC236}">
                <a16:creationId xmlns:a16="http://schemas.microsoft.com/office/drawing/2014/main" id="{D90B488E-26A1-8563-68CC-AAEAC6EC7337}"/>
              </a:ext>
            </a:extLst>
          </p:cNvPr>
          <p:cNvSpPr>
            <a:spLocks/>
          </p:cNvSpPr>
          <p:nvPr/>
        </p:nvSpPr>
        <p:spPr bwMode="auto">
          <a:xfrm flipH="1">
            <a:off x="2343150" y="3916363"/>
            <a:ext cx="415925" cy="4445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83" name="Freeform 159">
            <a:extLst>
              <a:ext uri="{FF2B5EF4-FFF2-40B4-BE49-F238E27FC236}">
                <a16:creationId xmlns:a16="http://schemas.microsoft.com/office/drawing/2014/main" id="{D36FB253-11FC-5112-7588-F625CAFA8FC2}"/>
              </a:ext>
            </a:extLst>
          </p:cNvPr>
          <p:cNvSpPr>
            <a:spLocks/>
          </p:cNvSpPr>
          <p:nvPr/>
        </p:nvSpPr>
        <p:spPr bwMode="auto">
          <a:xfrm>
            <a:off x="2813050" y="3916363"/>
            <a:ext cx="415925" cy="444500"/>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84" name="Freeform 161">
            <a:extLst>
              <a:ext uri="{FF2B5EF4-FFF2-40B4-BE49-F238E27FC236}">
                <a16:creationId xmlns:a16="http://schemas.microsoft.com/office/drawing/2014/main" id="{E8C97F79-F847-4FA9-4B87-A3586675C5AE}"/>
              </a:ext>
            </a:extLst>
          </p:cNvPr>
          <p:cNvSpPr>
            <a:spLocks/>
          </p:cNvSpPr>
          <p:nvPr/>
        </p:nvSpPr>
        <p:spPr bwMode="auto">
          <a:xfrm>
            <a:off x="2346325" y="3221038"/>
            <a:ext cx="398463" cy="511175"/>
          </a:xfrm>
          <a:custGeom>
            <a:avLst/>
            <a:gdLst>
              <a:gd name="T0" fmla="*/ 2147483646 w 576"/>
              <a:gd name="T1" fmla="*/ 2147483646 h 640"/>
              <a:gd name="T2" fmla="*/ 2147483646 w 576"/>
              <a:gd name="T3" fmla="*/ 2147483646 h 640"/>
              <a:gd name="T4" fmla="*/ 2147483646 w 576"/>
              <a:gd name="T5" fmla="*/ 2147483646 h 640"/>
              <a:gd name="T6" fmla="*/ 2147483646 w 576"/>
              <a:gd name="T7" fmla="*/ 2147483646 h 640"/>
              <a:gd name="T8" fmla="*/ 0 w 576"/>
              <a:gd name="T9" fmla="*/ 2147483646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8385" name="灯片编号占位符 3">
            <a:extLst>
              <a:ext uri="{FF2B5EF4-FFF2-40B4-BE49-F238E27FC236}">
                <a16:creationId xmlns:a16="http://schemas.microsoft.com/office/drawing/2014/main" id="{6ACCC0B4-C2A4-5D84-F5BF-7C3F3324C0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B08821F-BA7E-4004-900D-45DBE958D59A}"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80</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Rectangle 3">
            <a:extLst>
              <a:ext uri="{FF2B5EF4-FFF2-40B4-BE49-F238E27FC236}">
                <a16:creationId xmlns:a16="http://schemas.microsoft.com/office/drawing/2014/main" id="{F94D223E-CD70-D2C1-B38C-6BB45439FA46}"/>
              </a:ext>
            </a:extLst>
          </p:cNvPr>
          <p:cNvSpPr>
            <a:spLocks noRot="1" noChangeArrowheads="1"/>
          </p:cNvSpPr>
          <p:nvPr/>
        </p:nvSpPr>
        <p:spPr bwMode="auto">
          <a:xfrm>
            <a:off x="484188" y="5686425"/>
            <a:ext cx="8229600" cy="10541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对于同一个能带：</a:t>
            </a:r>
          </a:p>
          <a:p>
            <a:pPr eaLnBrk="1" hangingPunct="1">
              <a:buClr>
                <a:schemeClr val="tx1"/>
              </a:buClr>
              <a:buSzPct val="70000"/>
              <a:buFont typeface="Wingdings" panose="05000000000000000000" pitchFamily="2" charset="2"/>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对于不同的能带：</a:t>
            </a:r>
          </a:p>
          <a:p>
            <a:pPr eaLnBrk="1" hangingPunct="1">
              <a:buClr>
                <a:schemeClr val="tx1"/>
              </a:buClr>
              <a:buSzPct val="70000"/>
              <a:buFont typeface="Wingdings" panose="05000000000000000000" pitchFamily="2" charset="2"/>
              <a:buNone/>
            </a:pPr>
            <a:endParaRPr lang="zh-CN" altLang="en-US" sz="2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8387" name="对象 2">
            <a:extLst>
              <a:ext uri="{FF2B5EF4-FFF2-40B4-BE49-F238E27FC236}">
                <a16:creationId xmlns:a16="http://schemas.microsoft.com/office/drawing/2014/main" id="{F3BDB78E-8EFA-AB30-1121-8DFF2B71167F}"/>
              </a:ext>
            </a:extLst>
          </p:cNvPr>
          <p:cNvGraphicFramePr>
            <a:graphicFrameLocks noChangeAspect="1"/>
          </p:cNvGraphicFramePr>
          <p:nvPr>
            <p:extLst>
              <p:ext uri="{D42A27DB-BD31-4B8C-83A1-F6EECF244321}">
                <p14:modId xmlns:p14="http://schemas.microsoft.com/office/powerpoint/2010/main" val="3886746097"/>
              </p:ext>
            </p:extLst>
          </p:nvPr>
        </p:nvGraphicFramePr>
        <p:xfrm>
          <a:off x="3387725" y="5711825"/>
          <a:ext cx="2735263" cy="554038"/>
        </p:xfrm>
        <a:graphic>
          <a:graphicData uri="http://schemas.openxmlformats.org/presentationml/2006/ole">
            <mc:AlternateContent xmlns:mc="http://schemas.openxmlformats.org/markup-compatibility/2006">
              <mc:Choice xmlns:v="urn:schemas-microsoft-com:vml" Requires="v">
                <p:oleObj name="Equation" r:id="rId18" imgW="1206360" imgH="253800" progId="Equation.DSMT4">
                  <p:embed/>
                </p:oleObj>
              </mc:Choice>
              <mc:Fallback>
                <p:oleObj name="Equation" r:id="rId18" imgW="1206360" imgH="253800" progId="Equation.DSMT4">
                  <p:embed/>
                  <p:pic>
                    <p:nvPicPr>
                      <p:cNvPr id="0" name="对象 2"/>
                      <p:cNvPicPr>
                        <a:picLocks noChangeAspect="1" noChangeArrowheads="1"/>
                      </p:cNvPicPr>
                      <p:nvPr/>
                    </p:nvPicPr>
                    <p:blipFill>
                      <a:blip r:embed="rId19"/>
                      <a:srcRect/>
                      <a:stretch>
                        <a:fillRect/>
                      </a:stretch>
                    </p:blipFill>
                    <p:spPr bwMode="auto">
                      <a:xfrm>
                        <a:off x="3387725" y="5711825"/>
                        <a:ext cx="27352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1EF4C375-D596-BBC6-D5B2-A3DA273DC159}"/>
              </a:ext>
            </a:extLst>
          </p:cNvPr>
          <p:cNvGraphicFramePr>
            <a:graphicFrameLocks noChangeAspect="1"/>
          </p:cNvGraphicFramePr>
          <p:nvPr>
            <p:extLst>
              <p:ext uri="{D42A27DB-BD31-4B8C-83A1-F6EECF244321}">
                <p14:modId xmlns:p14="http://schemas.microsoft.com/office/powerpoint/2010/main" val="152940969"/>
              </p:ext>
            </p:extLst>
          </p:nvPr>
        </p:nvGraphicFramePr>
        <p:xfrm>
          <a:off x="3375025" y="6218238"/>
          <a:ext cx="2760663" cy="550862"/>
        </p:xfrm>
        <a:graphic>
          <a:graphicData uri="http://schemas.openxmlformats.org/presentationml/2006/ole">
            <mc:AlternateContent xmlns:mc="http://schemas.openxmlformats.org/markup-compatibility/2006">
              <mc:Choice xmlns:v="urn:schemas-microsoft-com:vml" Requires="v">
                <p:oleObj name="Equation" r:id="rId20" imgW="1231560" imgH="253800" progId="Equation.DSMT4">
                  <p:embed/>
                </p:oleObj>
              </mc:Choice>
              <mc:Fallback>
                <p:oleObj name="Equation" r:id="rId20" imgW="1231560" imgH="253800" progId="Equation.DSMT4">
                  <p:embed/>
                  <p:pic>
                    <p:nvPicPr>
                      <p:cNvPr id="0" name="对象 3"/>
                      <p:cNvPicPr>
                        <a:picLocks noChangeAspect="1" noChangeArrowheads="1"/>
                      </p:cNvPicPr>
                      <p:nvPr/>
                    </p:nvPicPr>
                    <p:blipFill>
                      <a:blip r:embed="rId21"/>
                      <a:srcRect/>
                      <a:stretch>
                        <a:fillRect/>
                      </a:stretch>
                    </p:blipFill>
                    <p:spPr bwMode="auto">
                      <a:xfrm>
                        <a:off x="3375025" y="6218238"/>
                        <a:ext cx="276066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F88E312D-FD3A-005F-62C9-8C6BAB95F4DA}"/>
              </a:ext>
            </a:extLst>
          </p:cNvPr>
          <p:cNvSpPr>
            <a:spLocks noChangeArrowheads="1"/>
          </p:cNvSpPr>
          <p:nvPr/>
        </p:nvSpPr>
        <p:spPr bwMode="auto">
          <a:xfrm>
            <a:off x="827088" y="260350"/>
            <a:ext cx="3775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晶体的能带结构</a:t>
            </a:r>
          </a:p>
        </p:txBody>
      </p:sp>
      <p:grpSp>
        <p:nvGrpSpPr>
          <p:cNvPr id="99331" name="Group 9">
            <a:extLst>
              <a:ext uri="{FF2B5EF4-FFF2-40B4-BE49-F238E27FC236}">
                <a16:creationId xmlns:a16="http://schemas.microsoft.com/office/drawing/2014/main" id="{BCDA55BF-A8DF-61C7-BF90-92E8E1A89699}"/>
              </a:ext>
            </a:extLst>
          </p:cNvPr>
          <p:cNvGrpSpPr>
            <a:grpSpLocks/>
          </p:cNvGrpSpPr>
          <p:nvPr/>
        </p:nvGrpSpPr>
        <p:grpSpPr bwMode="auto">
          <a:xfrm>
            <a:off x="300038" y="2085975"/>
            <a:ext cx="3027362" cy="3001963"/>
            <a:chOff x="189" y="1173"/>
            <a:chExt cx="1907" cy="1891"/>
          </a:xfrm>
        </p:grpSpPr>
        <p:grpSp>
          <p:nvGrpSpPr>
            <p:cNvPr id="99477" name="Group 10">
              <a:extLst>
                <a:ext uri="{FF2B5EF4-FFF2-40B4-BE49-F238E27FC236}">
                  <a16:creationId xmlns:a16="http://schemas.microsoft.com/office/drawing/2014/main" id="{743752EF-D1C8-6667-52A0-345B47207D60}"/>
                </a:ext>
              </a:extLst>
            </p:cNvPr>
            <p:cNvGrpSpPr>
              <a:grpSpLocks/>
            </p:cNvGrpSpPr>
            <p:nvPr/>
          </p:nvGrpSpPr>
          <p:grpSpPr bwMode="auto">
            <a:xfrm>
              <a:off x="189" y="1173"/>
              <a:ext cx="1355" cy="1891"/>
              <a:chOff x="173" y="2069"/>
              <a:chExt cx="1355" cy="1891"/>
            </a:xfrm>
          </p:grpSpPr>
          <p:sp>
            <p:nvSpPr>
              <p:cNvPr id="99479" name="Rectangle 11">
                <a:extLst>
                  <a:ext uri="{FF2B5EF4-FFF2-40B4-BE49-F238E27FC236}">
                    <a16:creationId xmlns:a16="http://schemas.microsoft.com/office/drawing/2014/main" id="{907F0241-E514-6034-46BF-6BAC023E4CF4}"/>
                  </a:ext>
                </a:extLst>
              </p:cNvPr>
              <p:cNvSpPr>
                <a:spLocks noChangeArrowheads="1"/>
              </p:cNvSpPr>
              <p:nvPr/>
            </p:nvSpPr>
            <p:spPr bwMode="auto">
              <a:xfrm>
                <a:off x="176" y="2320"/>
                <a:ext cx="1352" cy="1336"/>
              </a:xfrm>
              <a:prstGeom prst="rect">
                <a:avLst/>
              </a:prstGeom>
              <a:gradFill rotWithShape="0">
                <a:gsLst>
                  <a:gs pos="0">
                    <a:srgbClr val="FFCCFF"/>
                  </a:gs>
                  <a:gs pos="50000">
                    <a:srgbClr val="FFFF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9480" name="Object 12">
                <a:extLst>
                  <a:ext uri="{FF2B5EF4-FFF2-40B4-BE49-F238E27FC236}">
                    <a16:creationId xmlns:a16="http://schemas.microsoft.com/office/drawing/2014/main" id="{5CB769A8-1B26-D93D-2BF1-B9536B083070}"/>
                  </a:ext>
                </a:extLst>
              </p:cNvPr>
              <p:cNvGraphicFramePr>
                <a:graphicFrameLocks noChangeAspect="1"/>
              </p:cNvGraphicFramePr>
              <p:nvPr/>
            </p:nvGraphicFramePr>
            <p:xfrm>
              <a:off x="173" y="2371"/>
              <a:ext cx="1018" cy="634"/>
            </p:xfrm>
            <a:graphic>
              <a:graphicData uri="http://schemas.openxmlformats.org/presentationml/2006/ole">
                <mc:AlternateContent xmlns:mc="http://schemas.openxmlformats.org/markup-compatibility/2006">
                  <mc:Choice xmlns:v="urn:schemas-microsoft-com:vml" Requires="v">
                    <p:oleObj name="Equation" r:id="rId2" imgW="672808" imgH="418918" progId="Equation.DSMT4">
                      <p:embed/>
                    </p:oleObj>
                  </mc:Choice>
                  <mc:Fallback>
                    <p:oleObj name="Equation" r:id="rId2" imgW="672808" imgH="418918" progId="Equation.DSMT4">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 y="2371"/>
                            <a:ext cx="101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481" name="Text Box 14">
                <a:extLst>
                  <a:ext uri="{FF2B5EF4-FFF2-40B4-BE49-F238E27FC236}">
                    <a16:creationId xmlns:a16="http://schemas.microsoft.com/office/drawing/2014/main" id="{AB077951-A3FC-EB46-DA44-D1AA6E467D82}"/>
                  </a:ext>
                </a:extLst>
              </p:cNvPr>
              <p:cNvSpPr txBox="1">
                <a:spLocks noChangeArrowheads="1"/>
              </p:cNvSpPr>
              <p:nvPr/>
            </p:nvSpPr>
            <p:spPr bwMode="auto">
              <a:xfrm>
                <a:off x="378" y="367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482" name="Rectangle 15">
                <a:extLst>
                  <a:ext uri="{FF2B5EF4-FFF2-40B4-BE49-F238E27FC236}">
                    <a16:creationId xmlns:a16="http://schemas.microsoft.com/office/drawing/2014/main" id="{46491E3D-0D73-4780-B4D1-CD908F851359}"/>
                  </a:ext>
                </a:extLst>
              </p:cNvPr>
              <p:cNvSpPr>
                <a:spLocks noChangeArrowheads="1"/>
              </p:cNvSpPr>
              <p:nvPr/>
            </p:nvSpPr>
            <p:spPr bwMode="auto">
              <a:xfrm>
                <a:off x="249" y="2069"/>
                <a:ext cx="12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零次近似解  </a:t>
                </a:r>
              </a:p>
            </p:txBody>
          </p:sp>
          <p:graphicFrame>
            <p:nvGraphicFramePr>
              <p:cNvPr id="99483" name="Object 16">
                <a:extLst>
                  <a:ext uri="{FF2B5EF4-FFF2-40B4-BE49-F238E27FC236}">
                    <a16:creationId xmlns:a16="http://schemas.microsoft.com/office/drawing/2014/main" id="{91B50779-57C6-B7D8-026D-FBF967903C63}"/>
                  </a:ext>
                </a:extLst>
              </p:cNvPr>
              <p:cNvGraphicFramePr>
                <a:graphicFrameLocks noChangeAspect="1"/>
              </p:cNvGraphicFramePr>
              <p:nvPr/>
            </p:nvGraphicFramePr>
            <p:xfrm>
              <a:off x="206" y="3064"/>
              <a:ext cx="1270" cy="539"/>
            </p:xfrm>
            <a:graphic>
              <a:graphicData uri="http://schemas.openxmlformats.org/presentationml/2006/ole">
                <mc:AlternateContent xmlns:mc="http://schemas.openxmlformats.org/markup-compatibility/2006">
                  <mc:Choice xmlns:v="urn:schemas-microsoft-com:vml" Requires="v">
                    <p:oleObj name="Equation" r:id="rId4" imgW="926698" imgH="393529" progId="Equation.DSMT4">
                      <p:embed/>
                    </p:oleObj>
                  </mc:Choice>
                  <mc:Fallback>
                    <p:oleObj name="Equation" r:id="rId4" imgW="926698" imgH="393529"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 y="3064"/>
                            <a:ext cx="1270"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9478" name="Line 17">
              <a:extLst>
                <a:ext uri="{FF2B5EF4-FFF2-40B4-BE49-F238E27FC236}">
                  <a16:creationId xmlns:a16="http://schemas.microsoft.com/office/drawing/2014/main" id="{F681D1D3-ED20-0D72-6760-A1FB95BCD5A2}"/>
                </a:ext>
              </a:extLst>
            </p:cNvPr>
            <p:cNvSpPr>
              <a:spLocks noChangeShapeType="1"/>
            </p:cNvSpPr>
            <p:nvPr/>
          </p:nvSpPr>
          <p:spPr bwMode="auto">
            <a:xfrm flipH="1" flipV="1">
              <a:off x="1512" y="2208"/>
              <a:ext cx="584" cy="2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99332" name="Group 18">
            <a:extLst>
              <a:ext uri="{FF2B5EF4-FFF2-40B4-BE49-F238E27FC236}">
                <a16:creationId xmlns:a16="http://schemas.microsoft.com/office/drawing/2014/main" id="{B280DD72-69EA-A2CF-83B5-F7E894B1FE7B}"/>
              </a:ext>
            </a:extLst>
          </p:cNvPr>
          <p:cNvGrpSpPr>
            <a:grpSpLocks/>
          </p:cNvGrpSpPr>
          <p:nvPr/>
        </p:nvGrpSpPr>
        <p:grpSpPr bwMode="auto">
          <a:xfrm>
            <a:off x="2813050" y="1965325"/>
            <a:ext cx="6330950" cy="4295775"/>
            <a:chOff x="1772" y="1201"/>
            <a:chExt cx="3988" cy="2706"/>
          </a:xfrm>
        </p:grpSpPr>
        <p:sp>
          <p:nvSpPr>
            <p:cNvPr id="99354" name="Rectangle 19">
              <a:extLst>
                <a:ext uri="{FF2B5EF4-FFF2-40B4-BE49-F238E27FC236}">
                  <a16:creationId xmlns:a16="http://schemas.microsoft.com/office/drawing/2014/main" id="{C14C0B09-FF6A-AC13-2CA3-3A8D33F57C29}"/>
                </a:ext>
              </a:extLst>
            </p:cNvPr>
            <p:cNvSpPr>
              <a:spLocks noChangeArrowheads="1"/>
            </p:cNvSpPr>
            <p:nvPr/>
          </p:nvSpPr>
          <p:spPr bwMode="auto">
            <a:xfrm>
              <a:off x="2804" y="1453"/>
              <a:ext cx="552" cy="207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355" name="Rectangle 20">
              <a:extLst>
                <a:ext uri="{FF2B5EF4-FFF2-40B4-BE49-F238E27FC236}">
                  <a16:creationId xmlns:a16="http://schemas.microsoft.com/office/drawing/2014/main" id="{6CA33AD8-AC86-7E33-2E07-5511F9231E18}"/>
                </a:ext>
              </a:extLst>
            </p:cNvPr>
            <p:cNvSpPr>
              <a:spLocks noChangeArrowheads="1"/>
            </p:cNvSpPr>
            <p:nvPr/>
          </p:nvSpPr>
          <p:spPr bwMode="auto">
            <a:xfrm>
              <a:off x="3922" y="2693"/>
              <a:ext cx="718" cy="16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356" name="Line 21">
              <a:extLst>
                <a:ext uri="{FF2B5EF4-FFF2-40B4-BE49-F238E27FC236}">
                  <a16:creationId xmlns:a16="http://schemas.microsoft.com/office/drawing/2014/main" id="{4D51CD05-19F4-669B-2329-AA2A3D7DDBE3}"/>
                </a:ext>
              </a:extLst>
            </p:cNvPr>
            <p:cNvSpPr>
              <a:spLocks noChangeShapeType="1"/>
            </p:cNvSpPr>
            <p:nvPr/>
          </p:nvSpPr>
          <p:spPr bwMode="auto">
            <a:xfrm>
              <a:off x="3093" y="1278"/>
              <a:ext cx="0" cy="22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99357" name="Arc 22">
              <a:extLst>
                <a:ext uri="{FF2B5EF4-FFF2-40B4-BE49-F238E27FC236}">
                  <a16:creationId xmlns:a16="http://schemas.microsoft.com/office/drawing/2014/main" id="{FAEB5B5B-A8F2-1BED-4DCB-7EEA34B11DAC}"/>
                </a:ext>
              </a:extLst>
            </p:cNvPr>
            <p:cNvSpPr>
              <a:spLocks/>
            </p:cNvSpPr>
            <p:nvPr/>
          </p:nvSpPr>
          <p:spPr bwMode="auto">
            <a:xfrm rot="7956492">
              <a:off x="2823" y="3096"/>
              <a:ext cx="587" cy="495"/>
            </a:xfrm>
            <a:custGeom>
              <a:avLst/>
              <a:gdLst>
                <a:gd name="T0" fmla="*/ 0 w 21314"/>
                <a:gd name="T1" fmla="*/ 0 h 20411"/>
                <a:gd name="T2" fmla="*/ 0 w 21314"/>
                <a:gd name="T3" fmla="*/ 0 h 20411"/>
                <a:gd name="T4" fmla="*/ 0 w 21314"/>
                <a:gd name="T5" fmla="*/ 0 h 20411"/>
                <a:gd name="T6" fmla="*/ 0 60000 65536"/>
                <a:gd name="T7" fmla="*/ 0 60000 65536"/>
                <a:gd name="T8" fmla="*/ 0 60000 65536"/>
              </a:gdLst>
              <a:ahLst/>
              <a:cxnLst>
                <a:cxn ang="T6">
                  <a:pos x="T0" y="T1"/>
                </a:cxn>
                <a:cxn ang="T7">
                  <a:pos x="T2" y="T3"/>
                </a:cxn>
                <a:cxn ang="T8">
                  <a:pos x="T4" y="T5"/>
                </a:cxn>
              </a:cxnLst>
              <a:rect l="0" t="0" r="r" b="b"/>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nvGrpSpPr>
            <p:cNvPr id="99358" name="Group 23">
              <a:extLst>
                <a:ext uri="{FF2B5EF4-FFF2-40B4-BE49-F238E27FC236}">
                  <a16:creationId xmlns:a16="http://schemas.microsoft.com/office/drawing/2014/main" id="{3741A699-736E-7E9E-4C8D-F128DE0FD2E3}"/>
                </a:ext>
              </a:extLst>
            </p:cNvPr>
            <p:cNvGrpSpPr>
              <a:grpSpLocks/>
            </p:cNvGrpSpPr>
            <p:nvPr/>
          </p:nvGrpSpPr>
          <p:grpSpPr bwMode="auto">
            <a:xfrm>
              <a:off x="4704" y="3455"/>
              <a:ext cx="825" cy="60"/>
              <a:chOff x="3360" y="2918"/>
              <a:chExt cx="720" cy="149"/>
            </a:xfrm>
          </p:grpSpPr>
          <p:sp>
            <p:nvSpPr>
              <p:cNvPr id="99473" name="Line 24">
                <a:extLst>
                  <a:ext uri="{FF2B5EF4-FFF2-40B4-BE49-F238E27FC236}">
                    <a16:creationId xmlns:a16="http://schemas.microsoft.com/office/drawing/2014/main" id="{54D01F3F-C303-CA4A-7837-244662A1B172}"/>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74" name="Line 25">
                <a:extLst>
                  <a:ext uri="{FF2B5EF4-FFF2-40B4-BE49-F238E27FC236}">
                    <a16:creationId xmlns:a16="http://schemas.microsoft.com/office/drawing/2014/main" id="{C512C219-60F1-1875-C202-46967E0B40DC}"/>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75" name="Line 26">
                <a:extLst>
                  <a:ext uri="{FF2B5EF4-FFF2-40B4-BE49-F238E27FC236}">
                    <a16:creationId xmlns:a16="http://schemas.microsoft.com/office/drawing/2014/main" id="{FECD7F92-18B8-B9C4-B0DB-6641DED55B99}"/>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76" name="Line 27">
                <a:extLst>
                  <a:ext uri="{FF2B5EF4-FFF2-40B4-BE49-F238E27FC236}">
                    <a16:creationId xmlns:a16="http://schemas.microsoft.com/office/drawing/2014/main" id="{EEB8D28B-42E2-BE0F-E952-494639E76155}"/>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9359" name="Group 28">
              <a:extLst>
                <a:ext uri="{FF2B5EF4-FFF2-40B4-BE49-F238E27FC236}">
                  <a16:creationId xmlns:a16="http://schemas.microsoft.com/office/drawing/2014/main" id="{940496E3-1950-62DF-F45C-97C5CF09428C}"/>
                </a:ext>
              </a:extLst>
            </p:cNvPr>
            <p:cNvGrpSpPr>
              <a:grpSpLocks/>
            </p:cNvGrpSpPr>
            <p:nvPr/>
          </p:nvGrpSpPr>
          <p:grpSpPr bwMode="auto">
            <a:xfrm>
              <a:off x="4696" y="3239"/>
              <a:ext cx="825" cy="142"/>
              <a:chOff x="3120" y="3000"/>
              <a:chExt cx="720" cy="120"/>
            </a:xfrm>
          </p:grpSpPr>
          <p:grpSp>
            <p:nvGrpSpPr>
              <p:cNvPr id="99463" name="Group 29">
                <a:extLst>
                  <a:ext uri="{FF2B5EF4-FFF2-40B4-BE49-F238E27FC236}">
                    <a16:creationId xmlns:a16="http://schemas.microsoft.com/office/drawing/2014/main" id="{3147D6F0-31B6-0CBB-A644-23BCA5B9F041}"/>
                  </a:ext>
                </a:extLst>
              </p:cNvPr>
              <p:cNvGrpSpPr>
                <a:grpSpLocks/>
              </p:cNvGrpSpPr>
              <p:nvPr/>
            </p:nvGrpSpPr>
            <p:grpSpPr bwMode="auto">
              <a:xfrm>
                <a:off x="3120" y="3067"/>
                <a:ext cx="720" cy="53"/>
                <a:chOff x="3360" y="2918"/>
                <a:chExt cx="720" cy="149"/>
              </a:xfrm>
            </p:grpSpPr>
            <p:sp>
              <p:nvSpPr>
                <p:cNvPr id="99469" name="Line 30">
                  <a:extLst>
                    <a:ext uri="{FF2B5EF4-FFF2-40B4-BE49-F238E27FC236}">
                      <a16:creationId xmlns:a16="http://schemas.microsoft.com/office/drawing/2014/main" id="{91476406-24EF-93EA-75CF-D3614BC091AE}"/>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70" name="Line 31">
                  <a:extLst>
                    <a:ext uri="{FF2B5EF4-FFF2-40B4-BE49-F238E27FC236}">
                      <a16:creationId xmlns:a16="http://schemas.microsoft.com/office/drawing/2014/main" id="{1D9349B7-4DC0-8BA2-1E91-AD97C5FED2DA}"/>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71" name="Line 32">
                  <a:extLst>
                    <a:ext uri="{FF2B5EF4-FFF2-40B4-BE49-F238E27FC236}">
                      <a16:creationId xmlns:a16="http://schemas.microsoft.com/office/drawing/2014/main" id="{201D3A0E-345A-5352-FBD7-F6AE0995FB86}"/>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72" name="Line 33">
                  <a:extLst>
                    <a:ext uri="{FF2B5EF4-FFF2-40B4-BE49-F238E27FC236}">
                      <a16:creationId xmlns:a16="http://schemas.microsoft.com/office/drawing/2014/main" id="{9E9744EE-8808-39E5-B4E7-27DA89B7B4DF}"/>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9464" name="Group 34">
                <a:extLst>
                  <a:ext uri="{FF2B5EF4-FFF2-40B4-BE49-F238E27FC236}">
                    <a16:creationId xmlns:a16="http://schemas.microsoft.com/office/drawing/2014/main" id="{9ECB6C7B-9C77-CFC8-2F95-400E3A8578D0}"/>
                  </a:ext>
                </a:extLst>
              </p:cNvPr>
              <p:cNvGrpSpPr>
                <a:grpSpLocks/>
              </p:cNvGrpSpPr>
              <p:nvPr/>
            </p:nvGrpSpPr>
            <p:grpSpPr bwMode="auto">
              <a:xfrm>
                <a:off x="3120" y="3000"/>
                <a:ext cx="720" cy="53"/>
                <a:chOff x="3360" y="2918"/>
                <a:chExt cx="720" cy="149"/>
              </a:xfrm>
            </p:grpSpPr>
            <p:sp>
              <p:nvSpPr>
                <p:cNvPr id="99465" name="Line 35">
                  <a:extLst>
                    <a:ext uri="{FF2B5EF4-FFF2-40B4-BE49-F238E27FC236}">
                      <a16:creationId xmlns:a16="http://schemas.microsoft.com/office/drawing/2014/main" id="{7007EC69-D551-1276-C072-7128A161084F}"/>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66" name="Line 36">
                  <a:extLst>
                    <a:ext uri="{FF2B5EF4-FFF2-40B4-BE49-F238E27FC236}">
                      <a16:creationId xmlns:a16="http://schemas.microsoft.com/office/drawing/2014/main" id="{282C8FBD-C064-2010-C148-D5C30073A41D}"/>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67" name="Line 37">
                  <a:extLst>
                    <a:ext uri="{FF2B5EF4-FFF2-40B4-BE49-F238E27FC236}">
                      <a16:creationId xmlns:a16="http://schemas.microsoft.com/office/drawing/2014/main" id="{2E6BBD12-48B4-B4F9-6013-8C1BC909A09C}"/>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68" name="Line 38">
                  <a:extLst>
                    <a:ext uri="{FF2B5EF4-FFF2-40B4-BE49-F238E27FC236}">
                      <a16:creationId xmlns:a16="http://schemas.microsoft.com/office/drawing/2014/main" id="{1F44CCE8-3510-630E-B2AD-395A5DB15DAA}"/>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9360" name="Group 39">
              <a:extLst>
                <a:ext uri="{FF2B5EF4-FFF2-40B4-BE49-F238E27FC236}">
                  <a16:creationId xmlns:a16="http://schemas.microsoft.com/office/drawing/2014/main" id="{913AB3F6-BEEF-CDE0-4334-44A702CB5BB5}"/>
                </a:ext>
              </a:extLst>
            </p:cNvPr>
            <p:cNvGrpSpPr>
              <a:grpSpLocks/>
            </p:cNvGrpSpPr>
            <p:nvPr/>
          </p:nvGrpSpPr>
          <p:grpSpPr bwMode="auto">
            <a:xfrm>
              <a:off x="4712" y="2880"/>
              <a:ext cx="825" cy="215"/>
              <a:chOff x="3120" y="3000"/>
              <a:chExt cx="720" cy="120"/>
            </a:xfrm>
          </p:grpSpPr>
          <p:grpSp>
            <p:nvGrpSpPr>
              <p:cNvPr id="99453" name="Group 40">
                <a:extLst>
                  <a:ext uri="{FF2B5EF4-FFF2-40B4-BE49-F238E27FC236}">
                    <a16:creationId xmlns:a16="http://schemas.microsoft.com/office/drawing/2014/main" id="{7F005FC0-002C-E074-BA1F-21832143CDE7}"/>
                  </a:ext>
                </a:extLst>
              </p:cNvPr>
              <p:cNvGrpSpPr>
                <a:grpSpLocks/>
              </p:cNvGrpSpPr>
              <p:nvPr/>
            </p:nvGrpSpPr>
            <p:grpSpPr bwMode="auto">
              <a:xfrm>
                <a:off x="3120" y="3067"/>
                <a:ext cx="720" cy="53"/>
                <a:chOff x="3360" y="2918"/>
                <a:chExt cx="720" cy="149"/>
              </a:xfrm>
            </p:grpSpPr>
            <p:sp>
              <p:nvSpPr>
                <p:cNvPr id="99459" name="Line 41">
                  <a:extLst>
                    <a:ext uri="{FF2B5EF4-FFF2-40B4-BE49-F238E27FC236}">
                      <a16:creationId xmlns:a16="http://schemas.microsoft.com/office/drawing/2014/main" id="{9FFC4483-7D87-AC17-E47D-36FBBECF0154}"/>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60" name="Line 42">
                  <a:extLst>
                    <a:ext uri="{FF2B5EF4-FFF2-40B4-BE49-F238E27FC236}">
                      <a16:creationId xmlns:a16="http://schemas.microsoft.com/office/drawing/2014/main" id="{50AC33C0-1E48-192F-94AC-07C365D5FA75}"/>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61" name="Line 43">
                  <a:extLst>
                    <a:ext uri="{FF2B5EF4-FFF2-40B4-BE49-F238E27FC236}">
                      <a16:creationId xmlns:a16="http://schemas.microsoft.com/office/drawing/2014/main" id="{AC42D954-91B0-CED3-B144-AB56479CAB41}"/>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62" name="Line 44">
                  <a:extLst>
                    <a:ext uri="{FF2B5EF4-FFF2-40B4-BE49-F238E27FC236}">
                      <a16:creationId xmlns:a16="http://schemas.microsoft.com/office/drawing/2014/main" id="{B89C8552-8CBA-8A5D-80F1-35B6C7DB7200}"/>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9454" name="Group 45">
                <a:extLst>
                  <a:ext uri="{FF2B5EF4-FFF2-40B4-BE49-F238E27FC236}">
                    <a16:creationId xmlns:a16="http://schemas.microsoft.com/office/drawing/2014/main" id="{78AAED68-0AB5-5672-4F4D-116B53203000}"/>
                  </a:ext>
                </a:extLst>
              </p:cNvPr>
              <p:cNvGrpSpPr>
                <a:grpSpLocks/>
              </p:cNvGrpSpPr>
              <p:nvPr/>
            </p:nvGrpSpPr>
            <p:grpSpPr bwMode="auto">
              <a:xfrm>
                <a:off x="3120" y="3000"/>
                <a:ext cx="720" cy="53"/>
                <a:chOff x="3360" y="2918"/>
                <a:chExt cx="720" cy="149"/>
              </a:xfrm>
            </p:grpSpPr>
            <p:sp>
              <p:nvSpPr>
                <p:cNvPr id="99455" name="Line 46">
                  <a:extLst>
                    <a:ext uri="{FF2B5EF4-FFF2-40B4-BE49-F238E27FC236}">
                      <a16:creationId xmlns:a16="http://schemas.microsoft.com/office/drawing/2014/main" id="{8FDCB642-B81A-E2D4-AE08-984D9EEA0D1D}"/>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56" name="Line 47">
                  <a:extLst>
                    <a:ext uri="{FF2B5EF4-FFF2-40B4-BE49-F238E27FC236}">
                      <a16:creationId xmlns:a16="http://schemas.microsoft.com/office/drawing/2014/main" id="{81064B22-968F-FD21-40CA-FB74259338A3}"/>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57" name="Line 48">
                  <a:extLst>
                    <a:ext uri="{FF2B5EF4-FFF2-40B4-BE49-F238E27FC236}">
                      <a16:creationId xmlns:a16="http://schemas.microsoft.com/office/drawing/2014/main" id="{946C78CA-FF4A-FB89-C449-5861DD461314}"/>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58" name="Line 49">
                  <a:extLst>
                    <a:ext uri="{FF2B5EF4-FFF2-40B4-BE49-F238E27FC236}">
                      <a16:creationId xmlns:a16="http://schemas.microsoft.com/office/drawing/2014/main" id="{5F9AF149-9310-AF6B-539D-207D46FB4719}"/>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99361" name="Group 50">
              <a:extLst>
                <a:ext uri="{FF2B5EF4-FFF2-40B4-BE49-F238E27FC236}">
                  <a16:creationId xmlns:a16="http://schemas.microsoft.com/office/drawing/2014/main" id="{1FE1832B-D8EB-AD8E-C373-57521DC7B429}"/>
                </a:ext>
              </a:extLst>
            </p:cNvPr>
            <p:cNvGrpSpPr>
              <a:grpSpLocks/>
            </p:cNvGrpSpPr>
            <p:nvPr/>
          </p:nvGrpSpPr>
          <p:grpSpPr bwMode="auto">
            <a:xfrm>
              <a:off x="4714" y="2407"/>
              <a:ext cx="825" cy="254"/>
              <a:chOff x="3120" y="3000"/>
              <a:chExt cx="720" cy="120"/>
            </a:xfrm>
          </p:grpSpPr>
          <p:grpSp>
            <p:nvGrpSpPr>
              <p:cNvPr id="99443" name="Group 51">
                <a:extLst>
                  <a:ext uri="{FF2B5EF4-FFF2-40B4-BE49-F238E27FC236}">
                    <a16:creationId xmlns:a16="http://schemas.microsoft.com/office/drawing/2014/main" id="{0C546B91-775A-2FE7-0641-E5C229397426}"/>
                  </a:ext>
                </a:extLst>
              </p:cNvPr>
              <p:cNvGrpSpPr>
                <a:grpSpLocks/>
              </p:cNvGrpSpPr>
              <p:nvPr/>
            </p:nvGrpSpPr>
            <p:grpSpPr bwMode="auto">
              <a:xfrm>
                <a:off x="3120" y="3067"/>
                <a:ext cx="720" cy="53"/>
                <a:chOff x="3360" y="2918"/>
                <a:chExt cx="720" cy="149"/>
              </a:xfrm>
            </p:grpSpPr>
            <p:sp>
              <p:nvSpPr>
                <p:cNvPr id="99449" name="Line 52">
                  <a:extLst>
                    <a:ext uri="{FF2B5EF4-FFF2-40B4-BE49-F238E27FC236}">
                      <a16:creationId xmlns:a16="http://schemas.microsoft.com/office/drawing/2014/main" id="{0C86EF37-73E3-D2F9-9F48-A73820D45E90}"/>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50" name="Line 53">
                  <a:extLst>
                    <a:ext uri="{FF2B5EF4-FFF2-40B4-BE49-F238E27FC236}">
                      <a16:creationId xmlns:a16="http://schemas.microsoft.com/office/drawing/2014/main" id="{2DF8CA45-6D6A-0C9F-C818-09FE3BE6A105}"/>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51" name="Line 54">
                  <a:extLst>
                    <a:ext uri="{FF2B5EF4-FFF2-40B4-BE49-F238E27FC236}">
                      <a16:creationId xmlns:a16="http://schemas.microsoft.com/office/drawing/2014/main" id="{C683E84D-BEE6-D295-C118-C19801A5C32C}"/>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52" name="Line 55">
                  <a:extLst>
                    <a:ext uri="{FF2B5EF4-FFF2-40B4-BE49-F238E27FC236}">
                      <a16:creationId xmlns:a16="http://schemas.microsoft.com/office/drawing/2014/main" id="{B960DE89-96D1-19A7-06E0-13E3384E6C04}"/>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9444" name="Group 56">
                <a:extLst>
                  <a:ext uri="{FF2B5EF4-FFF2-40B4-BE49-F238E27FC236}">
                    <a16:creationId xmlns:a16="http://schemas.microsoft.com/office/drawing/2014/main" id="{EE065868-3486-3C62-8F9C-C181757ADDA0}"/>
                  </a:ext>
                </a:extLst>
              </p:cNvPr>
              <p:cNvGrpSpPr>
                <a:grpSpLocks/>
              </p:cNvGrpSpPr>
              <p:nvPr/>
            </p:nvGrpSpPr>
            <p:grpSpPr bwMode="auto">
              <a:xfrm>
                <a:off x="3120" y="3000"/>
                <a:ext cx="720" cy="53"/>
                <a:chOff x="3360" y="2918"/>
                <a:chExt cx="720" cy="149"/>
              </a:xfrm>
            </p:grpSpPr>
            <p:sp>
              <p:nvSpPr>
                <p:cNvPr id="99445" name="Line 57">
                  <a:extLst>
                    <a:ext uri="{FF2B5EF4-FFF2-40B4-BE49-F238E27FC236}">
                      <a16:creationId xmlns:a16="http://schemas.microsoft.com/office/drawing/2014/main" id="{EDC4093F-EA0B-3D6A-0366-CB152A4170EE}"/>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46" name="Line 58">
                  <a:extLst>
                    <a:ext uri="{FF2B5EF4-FFF2-40B4-BE49-F238E27FC236}">
                      <a16:creationId xmlns:a16="http://schemas.microsoft.com/office/drawing/2014/main" id="{B5614F32-1113-E788-CE88-64B2D9C3E3CE}"/>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47" name="Line 59">
                  <a:extLst>
                    <a:ext uri="{FF2B5EF4-FFF2-40B4-BE49-F238E27FC236}">
                      <a16:creationId xmlns:a16="http://schemas.microsoft.com/office/drawing/2014/main" id="{0F0ED9F7-4C48-44BA-B606-F6048D542F03}"/>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48" name="Line 60">
                  <a:extLst>
                    <a:ext uri="{FF2B5EF4-FFF2-40B4-BE49-F238E27FC236}">
                      <a16:creationId xmlns:a16="http://schemas.microsoft.com/office/drawing/2014/main" id="{D375892A-9F63-AC61-52B8-636A00DF0F37}"/>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99362" name="Text Box 61">
              <a:extLst>
                <a:ext uri="{FF2B5EF4-FFF2-40B4-BE49-F238E27FC236}">
                  <a16:creationId xmlns:a16="http://schemas.microsoft.com/office/drawing/2014/main" id="{B6F1923A-9022-9887-CCF1-4A100EE51D33}"/>
                </a:ext>
              </a:extLst>
            </p:cNvPr>
            <p:cNvSpPr txBox="1">
              <a:spLocks noChangeArrowheads="1"/>
            </p:cNvSpPr>
            <p:nvPr/>
          </p:nvSpPr>
          <p:spPr bwMode="auto">
            <a:xfrm>
              <a:off x="3118" y="1201"/>
              <a:ext cx="4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9363" name="Text Box 62">
              <a:extLst>
                <a:ext uri="{FF2B5EF4-FFF2-40B4-BE49-F238E27FC236}">
                  <a16:creationId xmlns:a16="http://schemas.microsoft.com/office/drawing/2014/main" id="{6E115A72-F858-EF75-3061-9A5FD4815DCF}"/>
                </a:ext>
              </a:extLst>
            </p:cNvPr>
            <p:cNvSpPr txBox="1">
              <a:spLocks noChangeArrowheads="1"/>
            </p:cNvSpPr>
            <p:nvPr/>
          </p:nvSpPr>
          <p:spPr bwMode="auto">
            <a:xfrm>
              <a:off x="5519" y="3351"/>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99364" name="Text Box 63">
              <a:extLst>
                <a:ext uri="{FF2B5EF4-FFF2-40B4-BE49-F238E27FC236}">
                  <a16:creationId xmlns:a16="http://schemas.microsoft.com/office/drawing/2014/main" id="{D031ABBC-7B56-01C3-F5FB-D527D52B192D}"/>
                </a:ext>
              </a:extLst>
            </p:cNvPr>
            <p:cNvSpPr txBox="1">
              <a:spLocks noChangeArrowheads="1"/>
            </p:cNvSpPr>
            <p:nvPr/>
          </p:nvSpPr>
          <p:spPr bwMode="auto">
            <a:xfrm>
              <a:off x="5519" y="3178"/>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99365" name="Text Box 64">
              <a:extLst>
                <a:ext uri="{FF2B5EF4-FFF2-40B4-BE49-F238E27FC236}">
                  <a16:creationId xmlns:a16="http://schemas.microsoft.com/office/drawing/2014/main" id="{700A097C-CD67-6059-9D30-ED81D3D9C72E}"/>
                </a:ext>
              </a:extLst>
            </p:cNvPr>
            <p:cNvSpPr txBox="1">
              <a:spLocks noChangeArrowheads="1"/>
            </p:cNvSpPr>
            <p:nvPr/>
          </p:nvSpPr>
          <p:spPr bwMode="auto">
            <a:xfrm>
              <a:off x="5527" y="2880"/>
              <a:ext cx="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99366" name="Text Box 65">
              <a:extLst>
                <a:ext uri="{FF2B5EF4-FFF2-40B4-BE49-F238E27FC236}">
                  <a16:creationId xmlns:a16="http://schemas.microsoft.com/office/drawing/2014/main" id="{96480048-4B7D-7E0A-0383-848B714AC5A3}"/>
                </a:ext>
              </a:extLst>
            </p:cNvPr>
            <p:cNvSpPr txBox="1">
              <a:spLocks noChangeArrowheads="1"/>
            </p:cNvSpPr>
            <p:nvPr/>
          </p:nvSpPr>
          <p:spPr bwMode="auto">
            <a:xfrm>
              <a:off x="5519" y="2435"/>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4</a:t>
              </a:r>
            </a:p>
          </p:txBody>
        </p:sp>
        <p:sp>
          <p:nvSpPr>
            <p:cNvPr id="99367" name="Text Box 66">
              <a:extLst>
                <a:ext uri="{FF2B5EF4-FFF2-40B4-BE49-F238E27FC236}">
                  <a16:creationId xmlns:a16="http://schemas.microsoft.com/office/drawing/2014/main" id="{6B29686A-7A6C-57E9-D2E6-21456BAED2CA}"/>
                </a:ext>
              </a:extLst>
            </p:cNvPr>
            <p:cNvSpPr txBox="1">
              <a:spLocks noChangeArrowheads="1"/>
            </p:cNvSpPr>
            <p:nvPr/>
          </p:nvSpPr>
          <p:spPr bwMode="auto">
            <a:xfrm>
              <a:off x="4236" y="3474"/>
              <a:ext cx="54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k(2</a:t>
              </a:r>
              <a:r>
                <a:rPr kumimoji="1" lang="el-GR" altLang="zh-CN" sz="2400" b="1" i="1">
                  <a:latin typeface="Times New Roman" panose="02020603050405020304" pitchFamily="18" charset="0"/>
                  <a:ea typeface="微软雅黑" panose="020B0503020204020204" pitchFamily="34" charset="-122"/>
                  <a:cs typeface="Times New Roman" panose="02020603050405020304" pitchFamily="18" charset="0"/>
                </a:rPr>
                <a:t>π</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9368" name="Text Box 67">
              <a:extLst>
                <a:ext uri="{FF2B5EF4-FFF2-40B4-BE49-F238E27FC236}">
                  <a16:creationId xmlns:a16="http://schemas.microsoft.com/office/drawing/2014/main" id="{78E3BB93-F3BA-5DC6-1C99-E3AED1F4DEBA}"/>
                </a:ext>
              </a:extLst>
            </p:cNvPr>
            <p:cNvSpPr txBox="1">
              <a:spLocks noChangeArrowheads="1"/>
            </p:cNvSpPr>
            <p:nvPr/>
          </p:nvSpPr>
          <p:spPr bwMode="auto">
            <a:xfrm>
              <a:off x="2990" y="3563"/>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99369" name="Line 68">
              <a:extLst>
                <a:ext uri="{FF2B5EF4-FFF2-40B4-BE49-F238E27FC236}">
                  <a16:creationId xmlns:a16="http://schemas.microsoft.com/office/drawing/2014/main" id="{88CC4F6B-01A4-0444-44AC-DEB4D5EC3EC2}"/>
                </a:ext>
              </a:extLst>
            </p:cNvPr>
            <p:cNvSpPr>
              <a:spLocks noChangeShapeType="1"/>
            </p:cNvSpPr>
            <p:nvPr/>
          </p:nvSpPr>
          <p:spPr bwMode="auto">
            <a:xfrm flipH="1">
              <a:off x="2796" y="1461"/>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70" name="Line 69">
              <a:extLst>
                <a:ext uri="{FF2B5EF4-FFF2-40B4-BE49-F238E27FC236}">
                  <a16:creationId xmlns:a16="http://schemas.microsoft.com/office/drawing/2014/main" id="{AB7BDDB5-0DC8-6641-0C29-0337C3D8B64A}"/>
                </a:ext>
              </a:extLst>
            </p:cNvPr>
            <p:cNvSpPr>
              <a:spLocks noChangeShapeType="1"/>
            </p:cNvSpPr>
            <p:nvPr/>
          </p:nvSpPr>
          <p:spPr bwMode="auto">
            <a:xfrm flipH="1">
              <a:off x="2516" y="1453"/>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71" name="Line 70">
              <a:extLst>
                <a:ext uri="{FF2B5EF4-FFF2-40B4-BE49-F238E27FC236}">
                  <a16:creationId xmlns:a16="http://schemas.microsoft.com/office/drawing/2014/main" id="{98674E81-9683-54D5-FC9A-F77D95F93FDA}"/>
                </a:ext>
              </a:extLst>
            </p:cNvPr>
            <p:cNvSpPr>
              <a:spLocks noChangeShapeType="1"/>
            </p:cNvSpPr>
            <p:nvPr/>
          </p:nvSpPr>
          <p:spPr bwMode="auto">
            <a:xfrm flipH="1">
              <a:off x="2252" y="1469"/>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72" name="Line 71">
              <a:extLst>
                <a:ext uri="{FF2B5EF4-FFF2-40B4-BE49-F238E27FC236}">
                  <a16:creationId xmlns:a16="http://schemas.microsoft.com/office/drawing/2014/main" id="{D88A190E-F2D8-36DD-3A8D-AE6ECCE76423}"/>
                </a:ext>
              </a:extLst>
            </p:cNvPr>
            <p:cNvSpPr>
              <a:spLocks noChangeShapeType="1"/>
            </p:cNvSpPr>
            <p:nvPr/>
          </p:nvSpPr>
          <p:spPr bwMode="auto">
            <a:xfrm>
              <a:off x="3368" y="1477"/>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73" name="Line 72">
              <a:extLst>
                <a:ext uri="{FF2B5EF4-FFF2-40B4-BE49-F238E27FC236}">
                  <a16:creationId xmlns:a16="http://schemas.microsoft.com/office/drawing/2014/main" id="{630E054D-C7E1-426F-4568-A1393F4A453F}"/>
                </a:ext>
              </a:extLst>
            </p:cNvPr>
            <p:cNvSpPr>
              <a:spLocks noChangeShapeType="1"/>
            </p:cNvSpPr>
            <p:nvPr/>
          </p:nvSpPr>
          <p:spPr bwMode="auto">
            <a:xfrm>
              <a:off x="3640" y="1469"/>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74" name="Line 73">
              <a:extLst>
                <a:ext uri="{FF2B5EF4-FFF2-40B4-BE49-F238E27FC236}">
                  <a16:creationId xmlns:a16="http://schemas.microsoft.com/office/drawing/2014/main" id="{B98A470A-3E9C-F9D6-C311-DF9AE807E2AF}"/>
                </a:ext>
              </a:extLst>
            </p:cNvPr>
            <p:cNvSpPr>
              <a:spLocks noChangeShapeType="1"/>
            </p:cNvSpPr>
            <p:nvPr/>
          </p:nvSpPr>
          <p:spPr bwMode="auto">
            <a:xfrm>
              <a:off x="3920" y="1485"/>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aphicFrame>
          <p:nvGraphicFramePr>
            <p:cNvPr id="99375" name="Object 74">
              <a:extLst>
                <a:ext uri="{FF2B5EF4-FFF2-40B4-BE49-F238E27FC236}">
                  <a16:creationId xmlns:a16="http://schemas.microsoft.com/office/drawing/2014/main" id="{3B2AB1F0-FC92-E4F7-1EBE-C1930B14E9EE}"/>
                </a:ext>
              </a:extLst>
            </p:cNvPr>
            <p:cNvGraphicFramePr>
              <a:graphicFrameLocks noChangeAspect="1"/>
            </p:cNvGraphicFramePr>
            <p:nvPr/>
          </p:nvGraphicFramePr>
          <p:xfrm>
            <a:off x="3224" y="3526"/>
            <a:ext cx="212" cy="365"/>
          </p:xfrm>
          <a:graphic>
            <a:graphicData uri="http://schemas.openxmlformats.org/presentationml/2006/ole">
              <mc:AlternateContent xmlns:mc="http://schemas.openxmlformats.org/markup-compatibility/2006">
                <mc:Choice xmlns:v="urn:schemas-microsoft-com:vml" Requires="v">
                  <p:oleObj name="Equation" r:id="rId6" imgW="228501" imgH="393529" progId="Equation.3">
                    <p:embed/>
                  </p:oleObj>
                </mc:Choice>
                <mc:Fallback>
                  <p:oleObj name="Equation" r:id="rId6" imgW="228501" imgH="393529" progId="Equation.3">
                    <p:embed/>
                    <p:pic>
                      <p:nvPicPr>
                        <p:cNvPr id="0" name="Object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4" y="3526"/>
                          <a:ext cx="2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76" name="Object 75">
              <a:extLst>
                <a:ext uri="{FF2B5EF4-FFF2-40B4-BE49-F238E27FC236}">
                  <a16:creationId xmlns:a16="http://schemas.microsoft.com/office/drawing/2014/main" id="{8F244F63-438D-37E1-7ABB-AC6DF39231FF}"/>
                </a:ext>
              </a:extLst>
            </p:cNvPr>
            <p:cNvGraphicFramePr>
              <a:graphicFrameLocks noChangeAspect="1"/>
            </p:cNvGraphicFramePr>
            <p:nvPr/>
          </p:nvGraphicFramePr>
          <p:xfrm>
            <a:off x="3503" y="3526"/>
            <a:ext cx="212" cy="365"/>
          </p:xfrm>
          <a:graphic>
            <a:graphicData uri="http://schemas.openxmlformats.org/presentationml/2006/ole">
              <mc:AlternateContent xmlns:mc="http://schemas.openxmlformats.org/markup-compatibility/2006">
                <mc:Choice xmlns:v="urn:schemas-microsoft-com:vml" Requires="v">
                  <p:oleObj name="Equation" r:id="rId8" imgW="228501" imgH="393529" progId="Equation.3">
                    <p:embed/>
                  </p:oleObj>
                </mc:Choice>
                <mc:Fallback>
                  <p:oleObj name="Equation" r:id="rId8" imgW="228501" imgH="393529" progId="Equation.3">
                    <p:embed/>
                    <p:pic>
                      <p:nvPicPr>
                        <p:cNvPr id="0" name="Object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3" y="3526"/>
                          <a:ext cx="2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77" name="Object 76">
              <a:extLst>
                <a:ext uri="{FF2B5EF4-FFF2-40B4-BE49-F238E27FC236}">
                  <a16:creationId xmlns:a16="http://schemas.microsoft.com/office/drawing/2014/main" id="{A1F179CF-6791-F8FB-9007-D4A8EFB68628}"/>
                </a:ext>
              </a:extLst>
            </p:cNvPr>
            <p:cNvGraphicFramePr>
              <a:graphicFrameLocks noChangeAspect="1"/>
            </p:cNvGraphicFramePr>
            <p:nvPr/>
          </p:nvGraphicFramePr>
          <p:xfrm>
            <a:off x="3807" y="3526"/>
            <a:ext cx="212" cy="365"/>
          </p:xfrm>
          <a:graphic>
            <a:graphicData uri="http://schemas.openxmlformats.org/presentationml/2006/ole">
              <mc:AlternateContent xmlns:mc="http://schemas.openxmlformats.org/markup-compatibility/2006">
                <mc:Choice xmlns:v="urn:schemas-microsoft-com:vml" Requires="v">
                  <p:oleObj name="Equation" r:id="rId10" imgW="228501" imgH="393529" progId="Equation.3">
                    <p:embed/>
                  </p:oleObj>
                </mc:Choice>
                <mc:Fallback>
                  <p:oleObj name="Equation" r:id="rId10" imgW="228501" imgH="393529" progId="Equation.3">
                    <p:embed/>
                    <p:pic>
                      <p:nvPicPr>
                        <p:cNvPr id="0" name="Object 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07" y="3526"/>
                          <a:ext cx="2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78" name="Object 77">
              <a:extLst>
                <a:ext uri="{FF2B5EF4-FFF2-40B4-BE49-F238E27FC236}">
                  <a16:creationId xmlns:a16="http://schemas.microsoft.com/office/drawing/2014/main" id="{2A3F4894-D533-8CB8-75A5-A3BC93EBBEED}"/>
                </a:ext>
              </a:extLst>
            </p:cNvPr>
            <p:cNvGraphicFramePr>
              <a:graphicFrameLocks noChangeAspect="1"/>
            </p:cNvGraphicFramePr>
            <p:nvPr/>
          </p:nvGraphicFramePr>
          <p:xfrm>
            <a:off x="2610" y="3534"/>
            <a:ext cx="318" cy="365"/>
          </p:xfrm>
          <a:graphic>
            <a:graphicData uri="http://schemas.openxmlformats.org/presentationml/2006/ole">
              <mc:AlternateContent xmlns:mc="http://schemas.openxmlformats.org/markup-compatibility/2006">
                <mc:Choice xmlns:v="urn:schemas-microsoft-com:vml" Requires="v">
                  <p:oleObj name="Equation" r:id="rId12" imgW="342751" imgH="393529" progId="Equation.3">
                    <p:embed/>
                  </p:oleObj>
                </mc:Choice>
                <mc:Fallback>
                  <p:oleObj name="Equation" r:id="rId12" imgW="342751" imgH="393529" progId="Equation.3">
                    <p:embed/>
                    <p:pic>
                      <p:nvPicPr>
                        <p:cNvPr id="0" name="Object 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10" y="3534"/>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79" name="Object 78">
              <a:extLst>
                <a:ext uri="{FF2B5EF4-FFF2-40B4-BE49-F238E27FC236}">
                  <a16:creationId xmlns:a16="http://schemas.microsoft.com/office/drawing/2014/main" id="{04433DD2-24DB-B1BE-7653-A185A48AE30E}"/>
                </a:ext>
              </a:extLst>
            </p:cNvPr>
            <p:cNvGraphicFramePr>
              <a:graphicFrameLocks noChangeAspect="1"/>
            </p:cNvGraphicFramePr>
            <p:nvPr/>
          </p:nvGraphicFramePr>
          <p:xfrm>
            <a:off x="2314" y="3534"/>
            <a:ext cx="318" cy="365"/>
          </p:xfrm>
          <a:graphic>
            <a:graphicData uri="http://schemas.openxmlformats.org/presentationml/2006/ole">
              <mc:AlternateContent xmlns:mc="http://schemas.openxmlformats.org/markup-compatibility/2006">
                <mc:Choice xmlns:v="urn:schemas-microsoft-com:vml" Requires="v">
                  <p:oleObj name="Equation" r:id="rId14" imgW="342751" imgH="393529" progId="Equation.3">
                    <p:embed/>
                  </p:oleObj>
                </mc:Choice>
                <mc:Fallback>
                  <p:oleObj name="Equation" r:id="rId14" imgW="342751" imgH="393529" progId="Equation.3">
                    <p:embed/>
                    <p:pic>
                      <p:nvPicPr>
                        <p:cNvPr id="0" name="Object 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14" y="3534"/>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80" name="Object 79">
              <a:extLst>
                <a:ext uri="{FF2B5EF4-FFF2-40B4-BE49-F238E27FC236}">
                  <a16:creationId xmlns:a16="http://schemas.microsoft.com/office/drawing/2014/main" id="{9127BF76-8AB3-8D1E-7F97-483D1B031F25}"/>
                </a:ext>
              </a:extLst>
            </p:cNvPr>
            <p:cNvGraphicFramePr>
              <a:graphicFrameLocks noChangeAspect="1"/>
            </p:cNvGraphicFramePr>
            <p:nvPr/>
          </p:nvGraphicFramePr>
          <p:xfrm>
            <a:off x="1996" y="3542"/>
            <a:ext cx="318" cy="365"/>
          </p:xfrm>
          <a:graphic>
            <a:graphicData uri="http://schemas.openxmlformats.org/presentationml/2006/ole">
              <mc:AlternateContent xmlns:mc="http://schemas.openxmlformats.org/markup-compatibility/2006">
                <mc:Choice xmlns:v="urn:schemas-microsoft-com:vml" Requires="v">
                  <p:oleObj name="Equation" r:id="rId16" imgW="342751" imgH="393529" progId="Equation.3">
                    <p:embed/>
                  </p:oleObj>
                </mc:Choice>
                <mc:Fallback>
                  <p:oleObj name="Equation" r:id="rId16" imgW="342751" imgH="393529" progId="Equation.3">
                    <p:embed/>
                    <p:pic>
                      <p:nvPicPr>
                        <p:cNvPr id="0" name="Object 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96" y="3542"/>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81" name="Rectangle 80">
              <a:extLst>
                <a:ext uri="{FF2B5EF4-FFF2-40B4-BE49-F238E27FC236}">
                  <a16:creationId xmlns:a16="http://schemas.microsoft.com/office/drawing/2014/main" id="{C92BBFB2-473B-38D1-7F06-AF5087D36688}"/>
                </a:ext>
              </a:extLst>
            </p:cNvPr>
            <p:cNvSpPr>
              <a:spLocks noChangeArrowheads="1"/>
            </p:cNvSpPr>
            <p:nvPr/>
          </p:nvSpPr>
          <p:spPr bwMode="auto">
            <a:xfrm>
              <a:off x="3388" y="3381"/>
              <a:ext cx="1230" cy="5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382" name="Rectangle 81">
              <a:extLst>
                <a:ext uri="{FF2B5EF4-FFF2-40B4-BE49-F238E27FC236}">
                  <a16:creationId xmlns:a16="http://schemas.microsoft.com/office/drawing/2014/main" id="{BE01C141-FD39-58FE-39E5-BC0E7F84C014}"/>
                </a:ext>
              </a:extLst>
            </p:cNvPr>
            <p:cNvSpPr>
              <a:spLocks noChangeArrowheads="1"/>
            </p:cNvSpPr>
            <p:nvPr/>
          </p:nvSpPr>
          <p:spPr bwMode="auto">
            <a:xfrm>
              <a:off x="3690" y="3117"/>
              <a:ext cx="942" cy="10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383" name="Rectangle 82">
              <a:extLst>
                <a:ext uri="{FF2B5EF4-FFF2-40B4-BE49-F238E27FC236}">
                  <a16:creationId xmlns:a16="http://schemas.microsoft.com/office/drawing/2014/main" id="{73C021A6-911B-98B8-44B3-DD7C20C0C883}"/>
                </a:ext>
              </a:extLst>
            </p:cNvPr>
            <p:cNvSpPr>
              <a:spLocks noChangeArrowheads="1"/>
            </p:cNvSpPr>
            <p:nvPr/>
          </p:nvSpPr>
          <p:spPr bwMode="auto">
            <a:xfrm>
              <a:off x="4185" y="2157"/>
              <a:ext cx="487" cy="24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384" name="Line 83">
              <a:extLst>
                <a:ext uri="{FF2B5EF4-FFF2-40B4-BE49-F238E27FC236}">
                  <a16:creationId xmlns:a16="http://schemas.microsoft.com/office/drawing/2014/main" id="{CF497311-A27B-F787-602C-EE8C845BBE8C}"/>
                </a:ext>
              </a:extLst>
            </p:cNvPr>
            <p:cNvSpPr>
              <a:spLocks noChangeShapeType="1"/>
            </p:cNvSpPr>
            <p:nvPr/>
          </p:nvSpPr>
          <p:spPr bwMode="auto">
            <a:xfrm flipV="1">
              <a:off x="1828" y="3526"/>
              <a:ext cx="2658" cy="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9385" name="Line 84">
              <a:extLst>
                <a:ext uri="{FF2B5EF4-FFF2-40B4-BE49-F238E27FC236}">
                  <a16:creationId xmlns:a16="http://schemas.microsoft.com/office/drawing/2014/main" id="{AA5F8237-C319-0294-B867-21FBE77888A4}"/>
                </a:ext>
              </a:extLst>
            </p:cNvPr>
            <p:cNvSpPr>
              <a:spLocks noChangeShapeType="1"/>
            </p:cNvSpPr>
            <p:nvPr/>
          </p:nvSpPr>
          <p:spPr bwMode="auto">
            <a:xfrm>
              <a:off x="3404" y="3381"/>
              <a:ext cx="121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86" name="Line 85">
              <a:extLst>
                <a:ext uri="{FF2B5EF4-FFF2-40B4-BE49-F238E27FC236}">
                  <a16:creationId xmlns:a16="http://schemas.microsoft.com/office/drawing/2014/main" id="{DDD8AEED-F40B-E964-3A1E-725DFF3F276A}"/>
                </a:ext>
              </a:extLst>
            </p:cNvPr>
            <p:cNvSpPr>
              <a:spLocks noChangeShapeType="1"/>
            </p:cNvSpPr>
            <p:nvPr/>
          </p:nvSpPr>
          <p:spPr bwMode="auto">
            <a:xfrm>
              <a:off x="3380" y="3437"/>
              <a:ext cx="121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87" name="Line 86">
              <a:extLst>
                <a:ext uri="{FF2B5EF4-FFF2-40B4-BE49-F238E27FC236}">
                  <a16:creationId xmlns:a16="http://schemas.microsoft.com/office/drawing/2014/main" id="{25729568-1122-618D-1DE8-8498F45D0B6F}"/>
                </a:ext>
              </a:extLst>
            </p:cNvPr>
            <p:cNvSpPr>
              <a:spLocks noChangeShapeType="1"/>
            </p:cNvSpPr>
            <p:nvPr/>
          </p:nvSpPr>
          <p:spPr bwMode="auto">
            <a:xfrm>
              <a:off x="3650" y="3221"/>
              <a:ext cx="99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88" name="Line 87">
              <a:extLst>
                <a:ext uri="{FF2B5EF4-FFF2-40B4-BE49-F238E27FC236}">
                  <a16:creationId xmlns:a16="http://schemas.microsoft.com/office/drawing/2014/main" id="{C4290749-68C1-D0DB-B03A-3B16CED346F6}"/>
                </a:ext>
              </a:extLst>
            </p:cNvPr>
            <p:cNvSpPr>
              <a:spLocks noChangeShapeType="1"/>
            </p:cNvSpPr>
            <p:nvPr/>
          </p:nvSpPr>
          <p:spPr bwMode="auto">
            <a:xfrm flipV="1">
              <a:off x="3724" y="3117"/>
              <a:ext cx="912"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89" name="Line 88">
              <a:extLst>
                <a:ext uri="{FF2B5EF4-FFF2-40B4-BE49-F238E27FC236}">
                  <a16:creationId xmlns:a16="http://schemas.microsoft.com/office/drawing/2014/main" id="{63D174DD-84C0-B14D-D8FB-3DA341DA8277}"/>
                </a:ext>
              </a:extLst>
            </p:cNvPr>
            <p:cNvSpPr>
              <a:spLocks noChangeShapeType="1"/>
            </p:cNvSpPr>
            <p:nvPr/>
          </p:nvSpPr>
          <p:spPr bwMode="auto">
            <a:xfrm>
              <a:off x="4188" y="2389"/>
              <a:ext cx="464"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90" name="Line 89">
              <a:extLst>
                <a:ext uri="{FF2B5EF4-FFF2-40B4-BE49-F238E27FC236}">
                  <a16:creationId xmlns:a16="http://schemas.microsoft.com/office/drawing/2014/main" id="{9F7A5020-54EB-D784-F836-B6EE3F8E4417}"/>
                </a:ext>
              </a:extLst>
            </p:cNvPr>
            <p:cNvSpPr>
              <a:spLocks noChangeShapeType="1"/>
            </p:cNvSpPr>
            <p:nvPr/>
          </p:nvSpPr>
          <p:spPr bwMode="auto">
            <a:xfrm flipV="1">
              <a:off x="4212" y="2165"/>
              <a:ext cx="448"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391" name="Freeform 90">
              <a:extLst>
                <a:ext uri="{FF2B5EF4-FFF2-40B4-BE49-F238E27FC236}">
                  <a16:creationId xmlns:a16="http://schemas.microsoft.com/office/drawing/2014/main" id="{643F7883-23E9-8AB7-9E2A-80238867AF82}"/>
                </a:ext>
              </a:extLst>
            </p:cNvPr>
            <p:cNvSpPr>
              <a:spLocks/>
            </p:cNvSpPr>
            <p:nvPr/>
          </p:nvSpPr>
          <p:spPr bwMode="auto">
            <a:xfrm>
              <a:off x="3632" y="2861"/>
              <a:ext cx="272" cy="25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392" name="Freeform 91">
              <a:extLst>
                <a:ext uri="{FF2B5EF4-FFF2-40B4-BE49-F238E27FC236}">
                  <a16:creationId xmlns:a16="http://schemas.microsoft.com/office/drawing/2014/main" id="{AD0E6C24-09E7-D6ED-CC54-696CDA544E72}"/>
                </a:ext>
              </a:extLst>
            </p:cNvPr>
            <p:cNvSpPr>
              <a:spLocks/>
            </p:cNvSpPr>
            <p:nvPr/>
          </p:nvSpPr>
          <p:spPr bwMode="auto">
            <a:xfrm flipH="1">
              <a:off x="3412" y="3237"/>
              <a:ext cx="131" cy="149"/>
            </a:xfrm>
            <a:custGeom>
              <a:avLst/>
              <a:gdLst>
                <a:gd name="T0" fmla="*/ 0 w 96"/>
                <a:gd name="T1" fmla="*/ 0 h 288"/>
                <a:gd name="T2" fmla="*/ 44899853 w 96"/>
                <a:gd name="T3" fmla="*/ 1 h 288"/>
                <a:gd name="T4" fmla="*/ 0 60000 65536"/>
                <a:gd name="T5" fmla="*/ 0 60000 65536"/>
              </a:gdLst>
              <a:ahLst/>
              <a:cxnLst>
                <a:cxn ang="T4">
                  <a:pos x="T0" y="T1"/>
                </a:cxn>
                <a:cxn ang="T5">
                  <a:pos x="T2" y="T3"/>
                </a:cxn>
              </a:cxnLst>
              <a:rect l="0" t="0" r="r" b="b"/>
              <a:pathLst>
                <a:path w="96" h="288">
                  <a:moveTo>
                    <a:pt x="0" y="0"/>
                  </a:moveTo>
                  <a:cubicBezTo>
                    <a:pt x="40" y="120"/>
                    <a:pt x="80" y="240"/>
                    <a:pt x="96" y="288"/>
                  </a:cubicBezTo>
                </a:path>
              </a:pathLst>
            </a:custGeom>
            <a:noFill/>
            <a:ln w="12700" cap="flat" cmpd="sng">
              <a:solidFill>
                <a:srgbClr val="80008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393" name="Freeform 92">
              <a:extLst>
                <a:ext uri="{FF2B5EF4-FFF2-40B4-BE49-F238E27FC236}">
                  <a16:creationId xmlns:a16="http://schemas.microsoft.com/office/drawing/2014/main" id="{07471593-B15E-AF54-9B85-C41DEFC50D8D}"/>
                </a:ext>
              </a:extLst>
            </p:cNvPr>
            <p:cNvSpPr>
              <a:spLocks/>
            </p:cNvSpPr>
            <p:nvPr/>
          </p:nvSpPr>
          <p:spPr bwMode="auto">
            <a:xfrm>
              <a:off x="3379" y="3221"/>
              <a:ext cx="253" cy="14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99394" name="Group 93">
              <a:extLst>
                <a:ext uri="{FF2B5EF4-FFF2-40B4-BE49-F238E27FC236}">
                  <a16:creationId xmlns:a16="http://schemas.microsoft.com/office/drawing/2014/main" id="{9AB86345-E307-ACB0-3A01-658C0C818D72}"/>
                </a:ext>
              </a:extLst>
            </p:cNvPr>
            <p:cNvGrpSpPr>
              <a:grpSpLocks/>
            </p:cNvGrpSpPr>
            <p:nvPr/>
          </p:nvGrpSpPr>
          <p:grpSpPr bwMode="auto">
            <a:xfrm>
              <a:off x="2812" y="3213"/>
              <a:ext cx="589" cy="170"/>
              <a:chOff x="2596" y="3141"/>
              <a:chExt cx="589" cy="354"/>
            </a:xfrm>
          </p:grpSpPr>
          <p:sp>
            <p:nvSpPr>
              <p:cNvPr id="99441" name="Freeform 94">
                <a:extLst>
                  <a:ext uri="{FF2B5EF4-FFF2-40B4-BE49-F238E27FC236}">
                    <a16:creationId xmlns:a16="http://schemas.microsoft.com/office/drawing/2014/main" id="{C193EBF7-3376-8DFE-FFAA-CF60D8A37EEF}"/>
                  </a:ext>
                </a:extLst>
              </p:cNvPr>
              <p:cNvSpPr>
                <a:spLocks/>
              </p:cNvSpPr>
              <p:nvPr/>
            </p:nvSpPr>
            <p:spPr bwMode="auto">
              <a:xfrm flipH="1">
                <a:off x="2876" y="314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42" name="Freeform 95">
                <a:extLst>
                  <a:ext uri="{FF2B5EF4-FFF2-40B4-BE49-F238E27FC236}">
                    <a16:creationId xmlns:a16="http://schemas.microsoft.com/office/drawing/2014/main" id="{3DC6E391-477E-7EB4-BA29-76FE74BC0A7A}"/>
                  </a:ext>
                </a:extLst>
              </p:cNvPr>
              <p:cNvSpPr>
                <a:spLocks/>
              </p:cNvSpPr>
              <p:nvPr/>
            </p:nvSpPr>
            <p:spPr bwMode="auto">
              <a:xfrm>
                <a:off x="2596" y="3141"/>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grpSp>
          <p:nvGrpSpPr>
            <p:cNvPr id="99395" name="Group 96">
              <a:extLst>
                <a:ext uri="{FF2B5EF4-FFF2-40B4-BE49-F238E27FC236}">
                  <a16:creationId xmlns:a16="http://schemas.microsoft.com/office/drawing/2014/main" id="{12AF0908-93D3-9D16-08E9-D6073998A10C}"/>
                </a:ext>
              </a:extLst>
            </p:cNvPr>
            <p:cNvGrpSpPr>
              <a:grpSpLocks/>
            </p:cNvGrpSpPr>
            <p:nvPr/>
          </p:nvGrpSpPr>
          <p:grpSpPr bwMode="auto">
            <a:xfrm>
              <a:off x="2540" y="2805"/>
              <a:ext cx="1101" cy="306"/>
              <a:chOff x="2188" y="2597"/>
              <a:chExt cx="1301" cy="378"/>
            </a:xfrm>
          </p:grpSpPr>
          <p:sp>
            <p:nvSpPr>
              <p:cNvPr id="99437" name="Freeform 97">
                <a:extLst>
                  <a:ext uri="{FF2B5EF4-FFF2-40B4-BE49-F238E27FC236}">
                    <a16:creationId xmlns:a16="http://schemas.microsoft.com/office/drawing/2014/main" id="{BD2368CF-C987-0FC2-ED74-EB18775D31D0}"/>
                  </a:ext>
                </a:extLst>
              </p:cNvPr>
              <p:cNvSpPr>
                <a:spLocks/>
              </p:cNvSpPr>
              <p:nvPr/>
            </p:nvSpPr>
            <p:spPr bwMode="auto">
              <a:xfrm>
                <a:off x="2884" y="262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38" name="Freeform 98">
                <a:extLst>
                  <a:ext uri="{FF2B5EF4-FFF2-40B4-BE49-F238E27FC236}">
                    <a16:creationId xmlns:a16="http://schemas.microsoft.com/office/drawing/2014/main" id="{81A5615E-FA98-28EE-019D-A01E508221DD}"/>
                  </a:ext>
                </a:extLst>
              </p:cNvPr>
              <p:cNvSpPr>
                <a:spLocks/>
              </p:cNvSpPr>
              <p:nvPr/>
            </p:nvSpPr>
            <p:spPr bwMode="auto">
              <a:xfrm>
                <a:off x="2188" y="2597"/>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39" name="Freeform 99">
                <a:extLst>
                  <a:ext uri="{FF2B5EF4-FFF2-40B4-BE49-F238E27FC236}">
                    <a16:creationId xmlns:a16="http://schemas.microsoft.com/office/drawing/2014/main" id="{843084C3-7C5B-1819-4E8A-8CD780083DEE}"/>
                  </a:ext>
                </a:extLst>
              </p:cNvPr>
              <p:cNvSpPr>
                <a:spLocks/>
              </p:cNvSpPr>
              <p:nvPr/>
            </p:nvSpPr>
            <p:spPr bwMode="auto">
              <a:xfrm flipH="1">
                <a:off x="2524" y="2597"/>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40" name="Freeform 100">
                <a:extLst>
                  <a:ext uri="{FF2B5EF4-FFF2-40B4-BE49-F238E27FC236}">
                    <a16:creationId xmlns:a16="http://schemas.microsoft.com/office/drawing/2014/main" id="{F5B5F66E-FE3B-0BD2-F15E-78A9A049CC8D}"/>
                  </a:ext>
                </a:extLst>
              </p:cNvPr>
              <p:cNvSpPr>
                <a:spLocks/>
              </p:cNvSpPr>
              <p:nvPr/>
            </p:nvSpPr>
            <p:spPr bwMode="auto">
              <a:xfrm flipH="1">
                <a:off x="3180" y="262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99396" name="Freeform 101">
              <a:extLst>
                <a:ext uri="{FF2B5EF4-FFF2-40B4-BE49-F238E27FC236}">
                  <a16:creationId xmlns:a16="http://schemas.microsoft.com/office/drawing/2014/main" id="{04DD0332-6F1A-3F00-4CE6-14555205A395}"/>
                </a:ext>
              </a:extLst>
            </p:cNvPr>
            <p:cNvSpPr>
              <a:spLocks/>
            </p:cNvSpPr>
            <p:nvPr/>
          </p:nvSpPr>
          <p:spPr bwMode="auto">
            <a:xfrm>
              <a:off x="3906" y="2389"/>
              <a:ext cx="278" cy="298"/>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397" name="Freeform 102">
              <a:extLst>
                <a:ext uri="{FF2B5EF4-FFF2-40B4-BE49-F238E27FC236}">
                  <a16:creationId xmlns:a16="http://schemas.microsoft.com/office/drawing/2014/main" id="{68BB23D5-C694-B1DE-67C6-133F0EC9197C}"/>
                </a:ext>
              </a:extLst>
            </p:cNvPr>
            <p:cNvSpPr>
              <a:spLocks/>
            </p:cNvSpPr>
            <p:nvPr/>
          </p:nvSpPr>
          <p:spPr bwMode="auto">
            <a:xfrm flipH="1">
              <a:off x="3117" y="2373"/>
              <a:ext cx="251"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00B05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398" name="Freeform 103">
              <a:extLst>
                <a:ext uri="{FF2B5EF4-FFF2-40B4-BE49-F238E27FC236}">
                  <a16:creationId xmlns:a16="http://schemas.microsoft.com/office/drawing/2014/main" id="{B71E4152-0BC3-C9AF-8F14-0A536C189D64}"/>
                </a:ext>
              </a:extLst>
            </p:cNvPr>
            <p:cNvSpPr>
              <a:spLocks/>
            </p:cNvSpPr>
            <p:nvPr/>
          </p:nvSpPr>
          <p:spPr bwMode="auto">
            <a:xfrm flipH="1">
              <a:off x="3662" y="2373"/>
              <a:ext cx="251"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399" name="Freeform 104">
              <a:extLst>
                <a:ext uri="{FF2B5EF4-FFF2-40B4-BE49-F238E27FC236}">
                  <a16:creationId xmlns:a16="http://schemas.microsoft.com/office/drawing/2014/main" id="{3E23E471-36A9-2E8A-1F07-AD2418EF41D6}"/>
                </a:ext>
              </a:extLst>
            </p:cNvPr>
            <p:cNvSpPr>
              <a:spLocks/>
            </p:cNvSpPr>
            <p:nvPr/>
          </p:nvSpPr>
          <p:spPr bwMode="auto">
            <a:xfrm>
              <a:off x="3390" y="2373"/>
              <a:ext cx="250"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00" name="Freeform 105">
              <a:extLst>
                <a:ext uri="{FF2B5EF4-FFF2-40B4-BE49-F238E27FC236}">
                  <a16:creationId xmlns:a16="http://schemas.microsoft.com/office/drawing/2014/main" id="{637FF788-B939-5565-43C7-9F66B024D7FC}"/>
                </a:ext>
              </a:extLst>
            </p:cNvPr>
            <p:cNvSpPr>
              <a:spLocks/>
            </p:cNvSpPr>
            <p:nvPr/>
          </p:nvSpPr>
          <p:spPr bwMode="auto">
            <a:xfrm>
              <a:off x="2844" y="2373"/>
              <a:ext cx="251"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00B05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01" name="Freeform 106">
              <a:extLst>
                <a:ext uri="{FF2B5EF4-FFF2-40B4-BE49-F238E27FC236}">
                  <a16:creationId xmlns:a16="http://schemas.microsoft.com/office/drawing/2014/main" id="{A9AD41FC-BB12-3EA5-512B-330E70B91B93}"/>
                </a:ext>
              </a:extLst>
            </p:cNvPr>
            <p:cNvSpPr>
              <a:spLocks/>
            </p:cNvSpPr>
            <p:nvPr/>
          </p:nvSpPr>
          <p:spPr bwMode="auto">
            <a:xfrm>
              <a:off x="2260" y="2373"/>
              <a:ext cx="251"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02" name="Freeform 107">
              <a:extLst>
                <a:ext uri="{FF2B5EF4-FFF2-40B4-BE49-F238E27FC236}">
                  <a16:creationId xmlns:a16="http://schemas.microsoft.com/office/drawing/2014/main" id="{B50F4913-DDC4-5C82-3A0C-2A71DCC25D61}"/>
                </a:ext>
              </a:extLst>
            </p:cNvPr>
            <p:cNvSpPr>
              <a:spLocks/>
            </p:cNvSpPr>
            <p:nvPr/>
          </p:nvSpPr>
          <p:spPr bwMode="auto">
            <a:xfrm flipH="1">
              <a:off x="2533" y="2373"/>
              <a:ext cx="250"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03" name="Freeform 108">
              <a:extLst>
                <a:ext uri="{FF2B5EF4-FFF2-40B4-BE49-F238E27FC236}">
                  <a16:creationId xmlns:a16="http://schemas.microsoft.com/office/drawing/2014/main" id="{90846E9C-EFB6-EAA9-9BA3-038AD261B642}"/>
                </a:ext>
              </a:extLst>
            </p:cNvPr>
            <p:cNvSpPr>
              <a:spLocks/>
            </p:cNvSpPr>
            <p:nvPr/>
          </p:nvSpPr>
          <p:spPr bwMode="auto">
            <a:xfrm flipH="1" flipV="1">
              <a:off x="4196" y="1709"/>
              <a:ext cx="190" cy="458"/>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04" name="Freeform 109">
              <a:extLst>
                <a:ext uri="{FF2B5EF4-FFF2-40B4-BE49-F238E27FC236}">
                  <a16:creationId xmlns:a16="http://schemas.microsoft.com/office/drawing/2014/main" id="{BB6A87B7-9A82-345A-EAA1-CCE79224F084}"/>
                </a:ext>
              </a:extLst>
            </p:cNvPr>
            <p:cNvSpPr>
              <a:spLocks/>
            </p:cNvSpPr>
            <p:nvPr/>
          </p:nvSpPr>
          <p:spPr bwMode="auto">
            <a:xfrm flipV="1">
              <a:off x="2823" y="1688"/>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00B05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05" name="Freeform 110">
              <a:extLst>
                <a:ext uri="{FF2B5EF4-FFF2-40B4-BE49-F238E27FC236}">
                  <a16:creationId xmlns:a16="http://schemas.microsoft.com/office/drawing/2014/main" id="{CCB187D9-5709-0345-58CF-B7AE0C9CA567}"/>
                </a:ext>
              </a:extLst>
            </p:cNvPr>
            <p:cNvSpPr>
              <a:spLocks/>
            </p:cNvSpPr>
            <p:nvPr/>
          </p:nvSpPr>
          <p:spPr bwMode="auto">
            <a:xfrm flipV="1">
              <a:off x="2258" y="1688"/>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06" name="Freeform 111">
              <a:extLst>
                <a:ext uri="{FF2B5EF4-FFF2-40B4-BE49-F238E27FC236}">
                  <a16:creationId xmlns:a16="http://schemas.microsoft.com/office/drawing/2014/main" id="{B4EB14B9-6201-9675-87EF-30A5E5D8878E}"/>
                </a:ext>
              </a:extLst>
            </p:cNvPr>
            <p:cNvSpPr>
              <a:spLocks/>
            </p:cNvSpPr>
            <p:nvPr/>
          </p:nvSpPr>
          <p:spPr bwMode="auto">
            <a:xfrm flipH="1" flipV="1">
              <a:off x="2540" y="1688"/>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07" name="Freeform 112">
              <a:extLst>
                <a:ext uri="{FF2B5EF4-FFF2-40B4-BE49-F238E27FC236}">
                  <a16:creationId xmlns:a16="http://schemas.microsoft.com/office/drawing/2014/main" id="{3201308D-E841-7188-00E0-B5820B68B2C5}"/>
                </a:ext>
              </a:extLst>
            </p:cNvPr>
            <p:cNvSpPr>
              <a:spLocks/>
            </p:cNvSpPr>
            <p:nvPr/>
          </p:nvSpPr>
          <p:spPr bwMode="auto">
            <a:xfrm flipH="1" flipV="1">
              <a:off x="3105" y="1688"/>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00B05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08" name="Freeform 113">
              <a:extLst>
                <a:ext uri="{FF2B5EF4-FFF2-40B4-BE49-F238E27FC236}">
                  <a16:creationId xmlns:a16="http://schemas.microsoft.com/office/drawing/2014/main" id="{006D9819-1918-7ED2-9942-29E23ACDFF35}"/>
                </a:ext>
              </a:extLst>
            </p:cNvPr>
            <p:cNvSpPr>
              <a:spLocks/>
            </p:cNvSpPr>
            <p:nvPr/>
          </p:nvSpPr>
          <p:spPr bwMode="auto">
            <a:xfrm flipH="1" flipV="1">
              <a:off x="3656" y="1688"/>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09" name="Freeform 114">
              <a:extLst>
                <a:ext uri="{FF2B5EF4-FFF2-40B4-BE49-F238E27FC236}">
                  <a16:creationId xmlns:a16="http://schemas.microsoft.com/office/drawing/2014/main" id="{A96D33F6-81C0-2945-D1D2-097E63A77FD3}"/>
                </a:ext>
              </a:extLst>
            </p:cNvPr>
            <p:cNvSpPr>
              <a:spLocks/>
            </p:cNvSpPr>
            <p:nvPr/>
          </p:nvSpPr>
          <p:spPr bwMode="auto">
            <a:xfrm flipV="1">
              <a:off x="3924" y="1688"/>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10" name="Freeform 115">
              <a:extLst>
                <a:ext uri="{FF2B5EF4-FFF2-40B4-BE49-F238E27FC236}">
                  <a16:creationId xmlns:a16="http://schemas.microsoft.com/office/drawing/2014/main" id="{C30E7D90-B929-7344-0331-06751A1FBA6E}"/>
                </a:ext>
              </a:extLst>
            </p:cNvPr>
            <p:cNvSpPr>
              <a:spLocks/>
            </p:cNvSpPr>
            <p:nvPr/>
          </p:nvSpPr>
          <p:spPr bwMode="auto">
            <a:xfrm flipV="1">
              <a:off x="3387" y="1677"/>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11" name="Freeform 116">
              <a:extLst>
                <a:ext uri="{FF2B5EF4-FFF2-40B4-BE49-F238E27FC236}">
                  <a16:creationId xmlns:a16="http://schemas.microsoft.com/office/drawing/2014/main" id="{9F4AC926-02E8-C213-AC68-6EA3A26855F9}"/>
                </a:ext>
              </a:extLst>
            </p:cNvPr>
            <p:cNvSpPr>
              <a:spLocks/>
            </p:cNvSpPr>
            <p:nvPr/>
          </p:nvSpPr>
          <p:spPr bwMode="auto">
            <a:xfrm flipH="1" flipV="1">
              <a:off x="2003" y="1677"/>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12" name="Line 117">
              <a:extLst>
                <a:ext uri="{FF2B5EF4-FFF2-40B4-BE49-F238E27FC236}">
                  <a16:creationId xmlns:a16="http://schemas.microsoft.com/office/drawing/2014/main" id="{06AC988A-DD1A-E02C-4F97-69CDE6C9BDFA}"/>
                </a:ext>
              </a:extLst>
            </p:cNvPr>
            <p:cNvSpPr>
              <a:spLocks noChangeShapeType="1"/>
            </p:cNvSpPr>
            <p:nvPr/>
          </p:nvSpPr>
          <p:spPr bwMode="auto">
            <a:xfrm>
              <a:off x="4184" y="1493"/>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413" name="Freeform 118">
              <a:extLst>
                <a:ext uri="{FF2B5EF4-FFF2-40B4-BE49-F238E27FC236}">
                  <a16:creationId xmlns:a16="http://schemas.microsoft.com/office/drawing/2014/main" id="{01579FDB-7FAC-8EEC-33C1-7959E4BCEFD8}"/>
                </a:ext>
              </a:extLst>
            </p:cNvPr>
            <p:cNvSpPr>
              <a:spLocks/>
            </p:cNvSpPr>
            <p:nvPr/>
          </p:nvSpPr>
          <p:spPr bwMode="auto">
            <a:xfrm flipH="1">
              <a:off x="2547" y="3229"/>
              <a:ext cx="253" cy="14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14" name="Freeform 119">
              <a:extLst>
                <a:ext uri="{FF2B5EF4-FFF2-40B4-BE49-F238E27FC236}">
                  <a16:creationId xmlns:a16="http://schemas.microsoft.com/office/drawing/2014/main" id="{4604A2C4-C588-46F7-33F0-B56F9D0620F3}"/>
                </a:ext>
              </a:extLst>
            </p:cNvPr>
            <p:cNvSpPr>
              <a:spLocks/>
            </p:cNvSpPr>
            <p:nvPr/>
          </p:nvSpPr>
          <p:spPr bwMode="auto">
            <a:xfrm flipH="1">
              <a:off x="2280" y="2813"/>
              <a:ext cx="272" cy="25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15" name="Freeform 120">
              <a:extLst>
                <a:ext uri="{FF2B5EF4-FFF2-40B4-BE49-F238E27FC236}">
                  <a16:creationId xmlns:a16="http://schemas.microsoft.com/office/drawing/2014/main" id="{895CE9F7-D9E7-A5FE-48DC-64C1172D44B9}"/>
                </a:ext>
              </a:extLst>
            </p:cNvPr>
            <p:cNvSpPr>
              <a:spLocks/>
            </p:cNvSpPr>
            <p:nvPr/>
          </p:nvSpPr>
          <p:spPr bwMode="auto">
            <a:xfrm flipH="1">
              <a:off x="1978" y="2381"/>
              <a:ext cx="278" cy="298"/>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16" name="Freeform 121">
              <a:extLst>
                <a:ext uri="{FF2B5EF4-FFF2-40B4-BE49-F238E27FC236}">
                  <a16:creationId xmlns:a16="http://schemas.microsoft.com/office/drawing/2014/main" id="{6C9B1ED2-DDCA-39FE-B071-4D1D1A142EA3}"/>
                </a:ext>
              </a:extLst>
            </p:cNvPr>
            <p:cNvSpPr>
              <a:spLocks/>
            </p:cNvSpPr>
            <p:nvPr/>
          </p:nvSpPr>
          <p:spPr bwMode="auto">
            <a:xfrm flipV="1">
              <a:off x="1772" y="1693"/>
              <a:ext cx="190" cy="458"/>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9417" name="Line 122">
              <a:extLst>
                <a:ext uri="{FF2B5EF4-FFF2-40B4-BE49-F238E27FC236}">
                  <a16:creationId xmlns:a16="http://schemas.microsoft.com/office/drawing/2014/main" id="{75FCBA0F-727A-6F04-3CF8-E2C4CB74F775}"/>
                </a:ext>
              </a:extLst>
            </p:cNvPr>
            <p:cNvSpPr>
              <a:spLocks noChangeShapeType="1"/>
            </p:cNvSpPr>
            <p:nvPr/>
          </p:nvSpPr>
          <p:spPr bwMode="auto">
            <a:xfrm flipH="1">
              <a:off x="1972" y="1469"/>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418" name="Line 123">
              <a:extLst>
                <a:ext uri="{FF2B5EF4-FFF2-40B4-BE49-F238E27FC236}">
                  <a16:creationId xmlns:a16="http://schemas.microsoft.com/office/drawing/2014/main" id="{3EBEB8AB-0E7C-BE01-C16E-B4DA2F1DB70A}"/>
                </a:ext>
              </a:extLst>
            </p:cNvPr>
            <p:cNvSpPr>
              <a:spLocks noChangeShapeType="1"/>
            </p:cNvSpPr>
            <p:nvPr/>
          </p:nvSpPr>
          <p:spPr bwMode="auto">
            <a:xfrm>
              <a:off x="3876" y="2861"/>
              <a:ext cx="76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19" name="Line 124">
              <a:extLst>
                <a:ext uri="{FF2B5EF4-FFF2-40B4-BE49-F238E27FC236}">
                  <a16:creationId xmlns:a16="http://schemas.microsoft.com/office/drawing/2014/main" id="{1B79A3BE-E304-742F-749B-AA8A8ABB3339}"/>
                </a:ext>
              </a:extLst>
            </p:cNvPr>
            <p:cNvSpPr>
              <a:spLocks noChangeShapeType="1"/>
            </p:cNvSpPr>
            <p:nvPr/>
          </p:nvSpPr>
          <p:spPr bwMode="auto">
            <a:xfrm>
              <a:off x="3924" y="2693"/>
              <a:ext cx="704"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99420" name="Group 125">
              <a:extLst>
                <a:ext uri="{FF2B5EF4-FFF2-40B4-BE49-F238E27FC236}">
                  <a16:creationId xmlns:a16="http://schemas.microsoft.com/office/drawing/2014/main" id="{FFC3E960-6220-4BD9-1A40-A4DD1D82B45F}"/>
                </a:ext>
              </a:extLst>
            </p:cNvPr>
            <p:cNvGrpSpPr>
              <a:grpSpLocks/>
            </p:cNvGrpSpPr>
            <p:nvPr/>
          </p:nvGrpSpPr>
          <p:grpSpPr bwMode="auto">
            <a:xfrm>
              <a:off x="4706" y="1735"/>
              <a:ext cx="825" cy="398"/>
              <a:chOff x="3120" y="3000"/>
              <a:chExt cx="720" cy="120"/>
            </a:xfrm>
          </p:grpSpPr>
          <p:grpSp>
            <p:nvGrpSpPr>
              <p:cNvPr id="99427" name="Group 126">
                <a:extLst>
                  <a:ext uri="{FF2B5EF4-FFF2-40B4-BE49-F238E27FC236}">
                    <a16:creationId xmlns:a16="http://schemas.microsoft.com/office/drawing/2014/main" id="{58D1D34C-B966-ABE5-DE5B-7CD502F75E64}"/>
                  </a:ext>
                </a:extLst>
              </p:cNvPr>
              <p:cNvGrpSpPr>
                <a:grpSpLocks/>
              </p:cNvGrpSpPr>
              <p:nvPr/>
            </p:nvGrpSpPr>
            <p:grpSpPr bwMode="auto">
              <a:xfrm>
                <a:off x="3120" y="3067"/>
                <a:ext cx="720" cy="53"/>
                <a:chOff x="3360" y="2918"/>
                <a:chExt cx="720" cy="149"/>
              </a:xfrm>
            </p:grpSpPr>
            <p:sp>
              <p:nvSpPr>
                <p:cNvPr id="99433" name="Line 127">
                  <a:extLst>
                    <a:ext uri="{FF2B5EF4-FFF2-40B4-BE49-F238E27FC236}">
                      <a16:creationId xmlns:a16="http://schemas.microsoft.com/office/drawing/2014/main" id="{5872DD6E-FCE4-313E-54B5-318671533EFA}"/>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34" name="Line 128">
                  <a:extLst>
                    <a:ext uri="{FF2B5EF4-FFF2-40B4-BE49-F238E27FC236}">
                      <a16:creationId xmlns:a16="http://schemas.microsoft.com/office/drawing/2014/main" id="{143A02C1-A846-1F56-5C58-6A354FDAB770}"/>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35" name="Line 129">
                  <a:extLst>
                    <a:ext uri="{FF2B5EF4-FFF2-40B4-BE49-F238E27FC236}">
                      <a16:creationId xmlns:a16="http://schemas.microsoft.com/office/drawing/2014/main" id="{D45DC3DC-1D5B-FC97-1471-21F682B33E90}"/>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36" name="Line 130">
                  <a:extLst>
                    <a:ext uri="{FF2B5EF4-FFF2-40B4-BE49-F238E27FC236}">
                      <a16:creationId xmlns:a16="http://schemas.microsoft.com/office/drawing/2014/main" id="{75E59934-88C4-1B69-16C3-68F028E982CF}"/>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99428" name="Group 131">
                <a:extLst>
                  <a:ext uri="{FF2B5EF4-FFF2-40B4-BE49-F238E27FC236}">
                    <a16:creationId xmlns:a16="http://schemas.microsoft.com/office/drawing/2014/main" id="{C71210CC-90D8-EB6C-E079-4883CA0A7D6A}"/>
                  </a:ext>
                </a:extLst>
              </p:cNvPr>
              <p:cNvGrpSpPr>
                <a:grpSpLocks/>
              </p:cNvGrpSpPr>
              <p:nvPr/>
            </p:nvGrpSpPr>
            <p:grpSpPr bwMode="auto">
              <a:xfrm>
                <a:off x="3120" y="3000"/>
                <a:ext cx="720" cy="53"/>
                <a:chOff x="3360" y="2918"/>
                <a:chExt cx="720" cy="149"/>
              </a:xfrm>
            </p:grpSpPr>
            <p:sp>
              <p:nvSpPr>
                <p:cNvPr id="99429" name="Line 132">
                  <a:extLst>
                    <a:ext uri="{FF2B5EF4-FFF2-40B4-BE49-F238E27FC236}">
                      <a16:creationId xmlns:a16="http://schemas.microsoft.com/office/drawing/2014/main" id="{ABCFC5A7-FCF0-859B-8A6C-DCF6A65603D6}"/>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30" name="Line 133">
                  <a:extLst>
                    <a:ext uri="{FF2B5EF4-FFF2-40B4-BE49-F238E27FC236}">
                      <a16:creationId xmlns:a16="http://schemas.microsoft.com/office/drawing/2014/main" id="{F862A575-0447-43EE-37F8-779F6D19FC66}"/>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31" name="Line 134">
                  <a:extLst>
                    <a:ext uri="{FF2B5EF4-FFF2-40B4-BE49-F238E27FC236}">
                      <a16:creationId xmlns:a16="http://schemas.microsoft.com/office/drawing/2014/main" id="{E9A77E43-AA33-60EF-769A-2E6ABF43DA7D}"/>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32" name="Line 135">
                  <a:extLst>
                    <a:ext uri="{FF2B5EF4-FFF2-40B4-BE49-F238E27FC236}">
                      <a16:creationId xmlns:a16="http://schemas.microsoft.com/office/drawing/2014/main" id="{25AE7ECE-C0EA-5783-58CF-BCB9C6953FCC}"/>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99421" name="Text Box 136">
              <a:extLst>
                <a:ext uri="{FF2B5EF4-FFF2-40B4-BE49-F238E27FC236}">
                  <a16:creationId xmlns:a16="http://schemas.microsoft.com/office/drawing/2014/main" id="{13979230-6107-C72E-1C17-DBB408DE9658}"/>
                </a:ext>
              </a:extLst>
            </p:cNvPr>
            <p:cNvSpPr txBox="1">
              <a:spLocks noChangeArrowheads="1"/>
            </p:cNvSpPr>
            <p:nvPr/>
          </p:nvSpPr>
          <p:spPr bwMode="auto">
            <a:xfrm>
              <a:off x="5535" y="1835"/>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5</a:t>
              </a:r>
            </a:p>
          </p:txBody>
        </p:sp>
        <p:grpSp>
          <p:nvGrpSpPr>
            <p:cNvPr id="99422" name="Group 137">
              <a:extLst>
                <a:ext uri="{FF2B5EF4-FFF2-40B4-BE49-F238E27FC236}">
                  <a16:creationId xmlns:a16="http://schemas.microsoft.com/office/drawing/2014/main" id="{7CB04BBE-5984-1E75-DA8A-C23480BF4694}"/>
                </a:ext>
              </a:extLst>
            </p:cNvPr>
            <p:cNvGrpSpPr>
              <a:grpSpLocks/>
            </p:cNvGrpSpPr>
            <p:nvPr/>
          </p:nvGrpSpPr>
          <p:grpSpPr bwMode="auto">
            <a:xfrm>
              <a:off x="4696" y="3471"/>
              <a:ext cx="825" cy="60"/>
              <a:chOff x="3360" y="2918"/>
              <a:chExt cx="720" cy="149"/>
            </a:xfrm>
          </p:grpSpPr>
          <p:sp>
            <p:nvSpPr>
              <p:cNvPr id="99423" name="Line 138">
                <a:extLst>
                  <a:ext uri="{FF2B5EF4-FFF2-40B4-BE49-F238E27FC236}">
                    <a16:creationId xmlns:a16="http://schemas.microsoft.com/office/drawing/2014/main" id="{B0C702CB-AC57-0FFC-679B-159F0883BBC1}"/>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24" name="Line 139">
                <a:extLst>
                  <a:ext uri="{FF2B5EF4-FFF2-40B4-BE49-F238E27FC236}">
                    <a16:creationId xmlns:a16="http://schemas.microsoft.com/office/drawing/2014/main" id="{198FEB81-449D-459F-E657-C6CE7A2DD8F9}"/>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25" name="Line 140">
                <a:extLst>
                  <a:ext uri="{FF2B5EF4-FFF2-40B4-BE49-F238E27FC236}">
                    <a16:creationId xmlns:a16="http://schemas.microsoft.com/office/drawing/2014/main" id="{8AED5A5C-FD9C-DF2C-B4AF-0F6C00341122}"/>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9426" name="Line 141">
                <a:extLst>
                  <a:ext uri="{FF2B5EF4-FFF2-40B4-BE49-F238E27FC236}">
                    <a16:creationId xmlns:a16="http://schemas.microsoft.com/office/drawing/2014/main" id="{36251077-566F-6B30-0E7F-86A38A9690B3}"/>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aphicFrame>
        <p:nvGraphicFramePr>
          <p:cNvPr id="99333" name="Object 142">
            <a:extLst>
              <a:ext uri="{FF2B5EF4-FFF2-40B4-BE49-F238E27FC236}">
                <a16:creationId xmlns:a16="http://schemas.microsoft.com/office/drawing/2014/main" id="{7B9A7B81-060F-BCCE-9A82-63C6A9C8C095}"/>
              </a:ext>
            </a:extLst>
          </p:cNvPr>
          <p:cNvGraphicFramePr>
            <a:graphicFrameLocks noChangeAspect="1"/>
          </p:cNvGraphicFramePr>
          <p:nvPr/>
        </p:nvGraphicFramePr>
        <p:xfrm>
          <a:off x="6488113" y="5643563"/>
          <a:ext cx="336550" cy="579437"/>
        </p:xfrm>
        <a:graphic>
          <a:graphicData uri="http://schemas.openxmlformats.org/presentationml/2006/ole">
            <mc:AlternateContent xmlns:mc="http://schemas.openxmlformats.org/markup-compatibility/2006">
              <mc:Choice xmlns:v="urn:schemas-microsoft-com:vml" Requires="v">
                <p:oleObj name="Equation" r:id="rId18" imgW="228501" imgH="393529" progId="Equation.3">
                  <p:embed/>
                </p:oleObj>
              </mc:Choice>
              <mc:Fallback>
                <p:oleObj name="Equation" r:id="rId18" imgW="228501" imgH="393529" progId="Equation.3">
                  <p:embed/>
                  <p:pic>
                    <p:nvPicPr>
                      <p:cNvPr id="0" name="Object 1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88113" y="5643563"/>
                        <a:ext cx="336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4" name="Object 143">
            <a:extLst>
              <a:ext uri="{FF2B5EF4-FFF2-40B4-BE49-F238E27FC236}">
                <a16:creationId xmlns:a16="http://schemas.microsoft.com/office/drawing/2014/main" id="{1E902FB7-71D2-3693-F8A7-C94C3E257CEC}"/>
              </a:ext>
            </a:extLst>
          </p:cNvPr>
          <p:cNvGraphicFramePr>
            <a:graphicFrameLocks noChangeAspect="1"/>
          </p:cNvGraphicFramePr>
          <p:nvPr/>
        </p:nvGraphicFramePr>
        <p:xfrm>
          <a:off x="2724150" y="5694363"/>
          <a:ext cx="504825" cy="579437"/>
        </p:xfrm>
        <a:graphic>
          <a:graphicData uri="http://schemas.openxmlformats.org/presentationml/2006/ole">
            <mc:AlternateContent xmlns:mc="http://schemas.openxmlformats.org/markup-compatibility/2006">
              <mc:Choice xmlns:v="urn:schemas-microsoft-com:vml" Requires="v">
                <p:oleObj name="Equation" r:id="rId20" imgW="342751" imgH="393529" progId="Equation.3">
                  <p:embed/>
                </p:oleObj>
              </mc:Choice>
              <mc:Fallback>
                <p:oleObj name="Equation" r:id="rId20" imgW="342751" imgH="393529" progId="Equation.3">
                  <p:embed/>
                  <p:pic>
                    <p:nvPicPr>
                      <p:cNvPr id="0" name="Object 1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24150" y="5694363"/>
                        <a:ext cx="504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9335" name="Group 150">
            <a:extLst>
              <a:ext uri="{FF2B5EF4-FFF2-40B4-BE49-F238E27FC236}">
                <a16:creationId xmlns:a16="http://schemas.microsoft.com/office/drawing/2014/main" id="{ACD67235-E284-F369-ED08-A032DEF969EE}"/>
              </a:ext>
            </a:extLst>
          </p:cNvPr>
          <p:cNvGrpSpPr>
            <a:grpSpLocks/>
          </p:cNvGrpSpPr>
          <p:nvPr/>
        </p:nvGrpSpPr>
        <p:grpSpPr bwMode="auto">
          <a:xfrm>
            <a:off x="7010400" y="3640138"/>
            <a:ext cx="2195513" cy="2908300"/>
            <a:chOff x="4416" y="2152"/>
            <a:chExt cx="1383" cy="1832"/>
          </a:xfrm>
        </p:grpSpPr>
        <p:sp>
          <p:nvSpPr>
            <p:cNvPr id="99349" name="Text Box 151">
              <a:extLst>
                <a:ext uri="{FF2B5EF4-FFF2-40B4-BE49-F238E27FC236}">
                  <a16:creationId xmlns:a16="http://schemas.microsoft.com/office/drawing/2014/main" id="{1926CB17-735B-54BE-7676-321952737502}"/>
                </a:ext>
              </a:extLst>
            </p:cNvPr>
            <p:cNvSpPr txBox="1">
              <a:spLocks noChangeArrowheads="1"/>
            </p:cNvSpPr>
            <p:nvPr/>
          </p:nvSpPr>
          <p:spPr bwMode="auto">
            <a:xfrm>
              <a:off x="4756" y="3693"/>
              <a:ext cx="10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能隙</a:t>
              </a:r>
              <a:r>
                <a:rPr kumimoji="1" lang="en-US" altLang="zh-CN"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禁带</a:t>
              </a:r>
              <a:r>
                <a:rPr kumimoji="1" lang="en-US" altLang="zh-CN"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9350" name="Line 152">
              <a:extLst>
                <a:ext uri="{FF2B5EF4-FFF2-40B4-BE49-F238E27FC236}">
                  <a16:creationId xmlns:a16="http://schemas.microsoft.com/office/drawing/2014/main" id="{3932249B-22DE-CC3F-40C6-E0B40173977F}"/>
                </a:ext>
              </a:extLst>
            </p:cNvPr>
            <p:cNvSpPr>
              <a:spLocks noChangeShapeType="1"/>
            </p:cNvSpPr>
            <p:nvPr/>
          </p:nvSpPr>
          <p:spPr bwMode="auto">
            <a:xfrm flipH="1" flipV="1">
              <a:off x="4504" y="3296"/>
              <a:ext cx="304" cy="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51" name="Line 153">
              <a:extLst>
                <a:ext uri="{FF2B5EF4-FFF2-40B4-BE49-F238E27FC236}">
                  <a16:creationId xmlns:a16="http://schemas.microsoft.com/office/drawing/2014/main" id="{515045B8-1678-917C-3AE8-081A3832E10E}"/>
                </a:ext>
              </a:extLst>
            </p:cNvPr>
            <p:cNvSpPr>
              <a:spLocks noChangeShapeType="1"/>
            </p:cNvSpPr>
            <p:nvPr/>
          </p:nvSpPr>
          <p:spPr bwMode="auto">
            <a:xfrm flipH="1" flipV="1">
              <a:off x="4504" y="2152"/>
              <a:ext cx="328" cy="1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52" name="Line 154">
              <a:extLst>
                <a:ext uri="{FF2B5EF4-FFF2-40B4-BE49-F238E27FC236}">
                  <a16:creationId xmlns:a16="http://schemas.microsoft.com/office/drawing/2014/main" id="{B7FFAA32-8CAC-6F47-8E41-B41DD5B8DA1A}"/>
                </a:ext>
              </a:extLst>
            </p:cNvPr>
            <p:cNvSpPr>
              <a:spLocks noChangeShapeType="1"/>
            </p:cNvSpPr>
            <p:nvPr/>
          </p:nvSpPr>
          <p:spPr bwMode="auto">
            <a:xfrm flipH="1" flipV="1">
              <a:off x="4472" y="2664"/>
              <a:ext cx="360" cy="1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53" name="Line 155">
              <a:extLst>
                <a:ext uri="{FF2B5EF4-FFF2-40B4-BE49-F238E27FC236}">
                  <a16:creationId xmlns:a16="http://schemas.microsoft.com/office/drawing/2014/main" id="{8B2A19B3-404F-7813-F01A-E67B3F8EFFFB}"/>
                </a:ext>
              </a:extLst>
            </p:cNvPr>
            <p:cNvSpPr>
              <a:spLocks noChangeShapeType="1"/>
            </p:cNvSpPr>
            <p:nvPr/>
          </p:nvSpPr>
          <p:spPr bwMode="auto">
            <a:xfrm flipH="1" flipV="1">
              <a:off x="4416" y="3048"/>
              <a:ext cx="408" cy="7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99336" name="Group 156">
            <a:extLst>
              <a:ext uri="{FF2B5EF4-FFF2-40B4-BE49-F238E27FC236}">
                <a16:creationId xmlns:a16="http://schemas.microsoft.com/office/drawing/2014/main" id="{11F26DDA-A05F-C901-D721-1B960C82B7F9}"/>
              </a:ext>
            </a:extLst>
          </p:cNvPr>
          <p:cNvGrpSpPr>
            <a:grpSpLocks/>
          </p:cNvGrpSpPr>
          <p:nvPr/>
        </p:nvGrpSpPr>
        <p:grpSpPr bwMode="auto">
          <a:xfrm>
            <a:off x="7346950" y="2182813"/>
            <a:ext cx="1123950" cy="3413125"/>
            <a:chOff x="4628" y="1234"/>
            <a:chExt cx="708" cy="2150"/>
          </a:xfrm>
        </p:grpSpPr>
        <p:sp>
          <p:nvSpPr>
            <p:cNvPr id="99343" name="Text Box 157">
              <a:extLst>
                <a:ext uri="{FF2B5EF4-FFF2-40B4-BE49-F238E27FC236}">
                  <a16:creationId xmlns:a16="http://schemas.microsoft.com/office/drawing/2014/main" id="{305ADAA6-F1E2-9466-2E45-9608D3934297}"/>
                </a:ext>
              </a:extLst>
            </p:cNvPr>
            <p:cNvSpPr txBox="1">
              <a:spLocks noChangeArrowheads="1"/>
            </p:cNvSpPr>
            <p:nvPr/>
          </p:nvSpPr>
          <p:spPr bwMode="auto">
            <a:xfrm>
              <a:off x="4628" y="1234"/>
              <a:ext cx="6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能带    </a:t>
              </a:r>
            </a:p>
          </p:txBody>
        </p:sp>
        <p:sp>
          <p:nvSpPr>
            <p:cNvPr id="99344" name="Line 158">
              <a:extLst>
                <a:ext uri="{FF2B5EF4-FFF2-40B4-BE49-F238E27FC236}">
                  <a16:creationId xmlns:a16="http://schemas.microsoft.com/office/drawing/2014/main" id="{D14680AD-4EC8-F458-8E58-76682F2B81DF}"/>
                </a:ext>
              </a:extLst>
            </p:cNvPr>
            <p:cNvSpPr>
              <a:spLocks noChangeShapeType="1"/>
            </p:cNvSpPr>
            <p:nvPr/>
          </p:nvSpPr>
          <p:spPr bwMode="auto">
            <a:xfrm flipH="1">
              <a:off x="4864" y="1512"/>
              <a:ext cx="136" cy="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45" name="Line 159">
              <a:extLst>
                <a:ext uri="{FF2B5EF4-FFF2-40B4-BE49-F238E27FC236}">
                  <a16:creationId xmlns:a16="http://schemas.microsoft.com/office/drawing/2014/main" id="{9C264304-6381-F4B7-0A11-2BBCD1244DF4}"/>
                </a:ext>
              </a:extLst>
            </p:cNvPr>
            <p:cNvSpPr>
              <a:spLocks noChangeShapeType="1"/>
            </p:cNvSpPr>
            <p:nvPr/>
          </p:nvSpPr>
          <p:spPr bwMode="auto">
            <a:xfrm flipH="1">
              <a:off x="4856" y="1520"/>
              <a:ext cx="136" cy="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46" name="Line 160">
              <a:extLst>
                <a:ext uri="{FF2B5EF4-FFF2-40B4-BE49-F238E27FC236}">
                  <a16:creationId xmlns:a16="http://schemas.microsoft.com/office/drawing/2014/main" id="{73922066-85E0-1E18-FF8C-75D4283A4E06}"/>
                </a:ext>
              </a:extLst>
            </p:cNvPr>
            <p:cNvSpPr>
              <a:spLocks noChangeShapeType="1"/>
            </p:cNvSpPr>
            <p:nvPr/>
          </p:nvSpPr>
          <p:spPr bwMode="auto">
            <a:xfrm>
              <a:off x="5000" y="1520"/>
              <a:ext cx="24"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47" name="Line 161">
              <a:extLst>
                <a:ext uri="{FF2B5EF4-FFF2-40B4-BE49-F238E27FC236}">
                  <a16:creationId xmlns:a16="http://schemas.microsoft.com/office/drawing/2014/main" id="{473BFEC7-AD2E-0F80-A94C-EE3C37D41AB8}"/>
                </a:ext>
              </a:extLst>
            </p:cNvPr>
            <p:cNvSpPr>
              <a:spLocks noChangeShapeType="1"/>
            </p:cNvSpPr>
            <p:nvPr/>
          </p:nvSpPr>
          <p:spPr bwMode="auto">
            <a:xfrm>
              <a:off x="4992" y="1520"/>
              <a:ext cx="168" cy="1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9348" name="Line 162">
              <a:extLst>
                <a:ext uri="{FF2B5EF4-FFF2-40B4-BE49-F238E27FC236}">
                  <a16:creationId xmlns:a16="http://schemas.microsoft.com/office/drawing/2014/main" id="{6D6FB2F6-5110-9D06-3CB3-2CFB1B830218}"/>
                </a:ext>
              </a:extLst>
            </p:cNvPr>
            <p:cNvSpPr>
              <a:spLocks noChangeShapeType="1"/>
            </p:cNvSpPr>
            <p:nvPr/>
          </p:nvSpPr>
          <p:spPr bwMode="auto">
            <a:xfrm>
              <a:off x="5000" y="1512"/>
              <a:ext cx="336"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99337" name="Text Box 165">
            <a:extLst>
              <a:ext uri="{FF2B5EF4-FFF2-40B4-BE49-F238E27FC236}">
                <a16:creationId xmlns:a16="http://schemas.microsoft.com/office/drawing/2014/main" id="{2204981A-B771-9D75-6C47-5C01166F2843}"/>
              </a:ext>
            </a:extLst>
          </p:cNvPr>
          <p:cNvSpPr txBox="1">
            <a:spLocks noChangeArrowheads="1"/>
          </p:cNvSpPr>
          <p:nvPr/>
        </p:nvSpPr>
        <p:spPr bwMode="auto">
          <a:xfrm>
            <a:off x="504825" y="1276350"/>
            <a:ext cx="8148638"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空间状态密度仍为</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，第一布里渊区</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取值总数为</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sz="2400" b="1" i="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3" name="Group 169">
            <a:extLst>
              <a:ext uri="{FF2B5EF4-FFF2-40B4-BE49-F238E27FC236}">
                <a16:creationId xmlns:a16="http://schemas.microsoft.com/office/drawing/2014/main" id="{18509396-435A-6CAB-0FDB-A265EEF345F7}"/>
              </a:ext>
            </a:extLst>
          </p:cNvPr>
          <p:cNvGrpSpPr>
            <a:grpSpLocks/>
          </p:cNvGrpSpPr>
          <p:nvPr/>
        </p:nvGrpSpPr>
        <p:grpSpPr bwMode="auto">
          <a:xfrm>
            <a:off x="539750" y="3500438"/>
            <a:ext cx="4176713" cy="1830387"/>
            <a:chOff x="340" y="2387"/>
            <a:chExt cx="2631" cy="1153"/>
          </a:xfrm>
        </p:grpSpPr>
        <p:sp>
          <p:nvSpPr>
            <p:cNvPr id="99341" name="Text Box 167">
              <a:extLst>
                <a:ext uri="{FF2B5EF4-FFF2-40B4-BE49-F238E27FC236}">
                  <a16:creationId xmlns:a16="http://schemas.microsoft.com/office/drawing/2014/main" id="{48A0A7D7-81B3-AD89-BA60-164451BB6022}"/>
                </a:ext>
              </a:extLst>
            </p:cNvPr>
            <p:cNvSpPr txBox="1">
              <a:spLocks noChangeArrowheads="1"/>
            </p:cNvSpPr>
            <p:nvPr/>
          </p:nvSpPr>
          <p:spPr bwMode="auto">
            <a:xfrm>
              <a:off x="340" y="3249"/>
              <a:ext cx="1280" cy="29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第一布里渊区</a:t>
              </a:r>
            </a:p>
          </p:txBody>
        </p:sp>
        <p:sp>
          <p:nvSpPr>
            <p:cNvPr id="99342" name="Line 168">
              <a:extLst>
                <a:ext uri="{FF2B5EF4-FFF2-40B4-BE49-F238E27FC236}">
                  <a16:creationId xmlns:a16="http://schemas.microsoft.com/office/drawing/2014/main" id="{1DABBB8D-8287-E683-DEB3-67005FDA2E06}"/>
                </a:ext>
              </a:extLst>
            </p:cNvPr>
            <p:cNvSpPr>
              <a:spLocks noChangeShapeType="1"/>
            </p:cNvSpPr>
            <p:nvPr/>
          </p:nvSpPr>
          <p:spPr bwMode="auto">
            <a:xfrm flipV="1">
              <a:off x="1701" y="2387"/>
              <a:ext cx="1270" cy="9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99339" name="灯片编号占位符 3">
            <a:extLst>
              <a:ext uri="{FF2B5EF4-FFF2-40B4-BE49-F238E27FC236}">
                <a16:creationId xmlns:a16="http://schemas.microsoft.com/office/drawing/2014/main" id="{87AABA22-D3B7-53CE-B37D-97CE50034E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311980B-43C6-4D05-A5A1-1DBAFB564AF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81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340" name="TextBox 4">
            <a:extLst>
              <a:ext uri="{FF2B5EF4-FFF2-40B4-BE49-F238E27FC236}">
                <a16:creationId xmlns:a16="http://schemas.microsoft.com/office/drawing/2014/main" id="{6E72AFC3-24F7-F11F-8F6A-3A94EB206714}"/>
              </a:ext>
            </a:extLst>
          </p:cNvPr>
          <p:cNvSpPr txBox="1">
            <a:spLocks noChangeArrowheads="1"/>
          </p:cNvSpPr>
          <p:nvPr/>
        </p:nvSpPr>
        <p:spPr bwMode="auto">
          <a:xfrm>
            <a:off x="4648200" y="88900"/>
            <a:ext cx="421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紫色线：拓展布里渊区表达</a:t>
            </a:r>
          </a:p>
          <a:p>
            <a:pPr eaLnBrk="1" hangingPunct="1">
              <a:spcBef>
                <a:spcPct val="0"/>
              </a:spcBef>
              <a:buFontTx/>
              <a:buNone/>
            </a:pPr>
            <a:r>
              <a:rPr lang="zh-CN" altLang="en-US" sz="2400" b="1">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黄色区域：简约布里渊区表达</a:t>
            </a:r>
            <a:endParaRPr lang="en-US" altLang="zh-CN" sz="2400" b="1">
              <a:solidFill>
                <a:srgbClr val="FFC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400" b="1">
                <a:solidFill>
                  <a:srgbClr val="008000"/>
                </a:solidFill>
                <a:latin typeface="Times New Roman" panose="02020603050405020304" pitchFamily="18" charset="0"/>
                <a:ea typeface="微软雅黑" panose="020B0503020204020204" pitchFamily="34" charset="-122"/>
                <a:cs typeface="Times New Roman" panose="02020603050405020304" pitchFamily="18" charset="0"/>
              </a:rPr>
              <a:t>绿色线：周期布里渊区表达</a:t>
            </a:r>
            <a:endParaRPr lang="en-US" altLang="zh-CN" sz="2400" b="1">
              <a:solidFill>
                <a:srgbClr val="008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F99E135C-1878-2430-9D1D-5C758B2CB3EE}"/>
              </a:ext>
            </a:extLst>
          </p:cNvPr>
          <p:cNvSpPr>
            <a:spLocks noChangeArrowheads="1"/>
          </p:cNvSpPr>
          <p:nvPr/>
        </p:nvSpPr>
        <p:spPr bwMode="auto">
          <a:xfrm>
            <a:off x="2693988" y="260350"/>
            <a:ext cx="3775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晶体的能带结构</a:t>
            </a:r>
          </a:p>
        </p:txBody>
      </p:sp>
      <p:grpSp>
        <p:nvGrpSpPr>
          <p:cNvPr id="100355" name="Group 3">
            <a:extLst>
              <a:ext uri="{FF2B5EF4-FFF2-40B4-BE49-F238E27FC236}">
                <a16:creationId xmlns:a16="http://schemas.microsoft.com/office/drawing/2014/main" id="{EFA07D09-40AC-A4E1-B389-AED8AFB398ED}"/>
              </a:ext>
            </a:extLst>
          </p:cNvPr>
          <p:cNvGrpSpPr>
            <a:grpSpLocks/>
          </p:cNvGrpSpPr>
          <p:nvPr/>
        </p:nvGrpSpPr>
        <p:grpSpPr bwMode="auto">
          <a:xfrm>
            <a:off x="274638" y="1092200"/>
            <a:ext cx="3022600" cy="3001963"/>
            <a:chOff x="192" y="1173"/>
            <a:chExt cx="1904" cy="1891"/>
          </a:xfrm>
        </p:grpSpPr>
        <p:grpSp>
          <p:nvGrpSpPr>
            <p:cNvPr id="100501" name="Group 4">
              <a:extLst>
                <a:ext uri="{FF2B5EF4-FFF2-40B4-BE49-F238E27FC236}">
                  <a16:creationId xmlns:a16="http://schemas.microsoft.com/office/drawing/2014/main" id="{313E2933-02FD-E1A7-004C-F3DA0564CD4A}"/>
                </a:ext>
              </a:extLst>
            </p:cNvPr>
            <p:cNvGrpSpPr>
              <a:grpSpLocks/>
            </p:cNvGrpSpPr>
            <p:nvPr/>
          </p:nvGrpSpPr>
          <p:grpSpPr bwMode="auto">
            <a:xfrm>
              <a:off x="192" y="1173"/>
              <a:ext cx="1352" cy="1891"/>
              <a:chOff x="176" y="2069"/>
              <a:chExt cx="1352" cy="1891"/>
            </a:xfrm>
          </p:grpSpPr>
          <p:sp>
            <p:nvSpPr>
              <p:cNvPr id="100503" name="Rectangle 5">
                <a:extLst>
                  <a:ext uri="{FF2B5EF4-FFF2-40B4-BE49-F238E27FC236}">
                    <a16:creationId xmlns:a16="http://schemas.microsoft.com/office/drawing/2014/main" id="{38066953-205F-4248-6959-D511FF8664FA}"/>
                  </a:ext>
                </a:extLst>
              </p:cNvPr>
              <p:cNvSpPr>
                <a:spLocks noChangeArrowheads="1"/>
              </p:cNvSpPr>
              <p:nvPr/>
            </p:nvSpPr>
            <p:spPr bwMode="auto">
              <a:xfrm>
                <a:off x="176" y="2320"/>
                <a:ext cx="1352" cy="1336"/>
              </a:xfrm>
              <a:prstGeom prst="rect">
                <a:avLst/>
              </a:prstGeom>
              <a:gradFill rotWithShape="0">
                <a:gsLst>
                  <a:gs pos="0">
                    <a:srgbClr val="FFCCFF"/>
                  </a:gs>
                  <a:gs pos="50000">
                    <a:srgbClr val="FFFF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0504" name="Object 6">
                <a:extLst>
                  <a:ext uri="{FF2B5EF4-FFF2-40B4-BE49-F238E27FC236}">
                    <a16:creationId xmlns:a16="http://schemas.microsoft.com/office/drawing/2014/main" id="{6769B985-A688-2BB7-99D8-DF0694D7B088}"/>
                  </a:ext>
                </a:extLst>
              </p:cNvPr>
              <p:cNvGraphicFramePr>
                <a:graphicFrameLocks noChangeAspect="1"/>
              </p:cNvGraphicFramePr>
              <p:nvPr/>
            </p:nvGraphicFramePr>
            <p:xfrm>
              <a:off x="188" y="2400"/>
              <a:ext cx="1018" cy="634"/>
            </p:xfrm>
            <a:graphic>
              <a:graphicData uri="http://schemas.openxmlformats.org/presentationml/2006/ole">
                <mc:AlternateContent xmlns:mc="http://schemas.openxmlformats.org/markup-compatibility/2006">
                  <mc:Choice xmlns:v="urn:schemas-microsoft-com:vml" Requires="v">
                    <p:oleObj name="Equation" r:id="rId3" imgW="672808" imgH="418918" progId="Equation.DSMT4">
                      <p:embed/>
                    </p:oleObj>
                  </mc:Choice>
                  <mc:Fallback>
                    <p:oleObj name="Equation" r:id="rId3" imgW="672808" imgH="418918"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 y="2400"/>
                            <a:ext cx="101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505" name="Text Box 8">
                <a:extLst>
                  <a:ext uri="{FF2B5EF4-FFF2-40B4-BE49-F238E27FC236}">
                    <a16:creationId xmlns:a16="http://schemas.microsoft.com/office/drawing/2014/main" id="{075829F4-39B7-8C75-F60D-49443CD7D317}"/>
                  </a:ext>
                </a:extLst>
              </p:cNvPr>
              <p:cNvSpPr txBox="1">
                <a:spLocks noChangeArrowheads="1"/>
              </p:cNvSpPr>
              <p:nvPr/>
            </p:nvSpPr>
            <p:spPr bwMode="auto">
              <a:xfrm>
                <a:off x="378" y="367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506" name="Rectangle 9">
                <a:extLst>
                  <a:ext uri="{FF2B5EF4-FFF2-40B4-BE49-F238E27FC236}">
                    <a16:creationId xmlns:a16="http://schemas.microsoft.com/office/drawing/2014/main" id="{362C2DEE-20B9-90AF-3029-83E8AB89FFAB}"/>
                  </a:ext>
                </a:extLst>
              </p:cNvPr>
              <p:cNvSpPr>
                <a:spLocks noChangeArrowheads="1"/>
              </p:cNvSpPr>
              <p:nvPr/>
            </p:nvSpPr>
            <p:spPr bwMode="auto">
              <a:xfrm>
                <a:off x="249" y="2069"/>
                <a:ext cx="12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零次近似解  </a:t>
                </a:r>
              </a:p>
            </p:txBody>
          </p:sp>
          <p:graphicFrame>
            <p:nvGraphicFramePr>
              <p:cNvPr id="100507" name="Object 10">
                <a:extLst>
                  <a:ext uri="{FF2B5EF4-FFF2-40B4-BE49-F238E27FC236}">
                    <a16:creationId xmlns:a16="http://schemas.microsoft.com/office/drawing/2014/main" id="{43792962-07E6-DCF6-8EB6-08107421332B}"/>
                  </a:ext>
                </a:extLst>
              </p:cNvPr>
              <p:cNvGraphicFramePr>
                <a:graphicFrameLocks noChangeAspect="1"/>
              </p:cNvGraphicFramePr>
              <p:nvPr/>
            </p:nvGraphicFramePr>
            <p:xfrm>
              <a:off x="206" y="3042"/>
              <a:ext cx="1270" cy="539"/>
            </p:xfrm>
            <a:graphic>
              <a:graphicData uri="http://schemas.openxmlformats.org/presentationml/2006/ole">
                <mc:AlternateContent xmlns:mc="http://schemas.openxmlformats.org/markup-compatibility/2006">
                  <mc:Choice xmlns:v="urn:schemas-microsoft-com:vml" Requires="v">
                    <p:oleObj name="Equation" r:id="rId5" imgW="926698" imgH="393529" progId="Equation.DSMT4">
                      <p:embed/>
                    </p:oleObj>
                  </mc:Choice>
                  <mc:Fallback>
                    <p:oleObj name="Equation" r:id="rId5" imgW="926698" imgH="393529"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 y="3042"/>
                            <a:ext cx="1270"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0502" name="Line 11">
              <a:extLst>
                <a:ext uri="{FF2B5EF4-FFF2-40B4-BE49-F238E27FC236}">
                  <a16:creationId xmlns:a16="http://schemas.microsoft.com/office/drawing/2014/main" id="{8A888B44-65BB-F249-61B0-719FF3245AA9}"/>
                </a:ext>
              </a:extLst>
            </p:cNvPr>
            <p:cNvSpPr>
              <a:spLocks noChangeShapeType="1"/>
            </p:cNvSpPr>
            <p:nvPr/>
          </p:nvSpPr>
          <p:spPr bwMode="auto">
            <a:xfrm flipH="1" flipV="1">
              <a:off x="1512" y="2208"/>
              <a:ext cx="584" cy="2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00356" name="Group 12">
            <a:extLst>
              <a:ext uri="{FF2B5EF4-FFF2-40B4-BE49-F238E27FC236}">
                <a16:creationId xmlns:a16="http://schemas.microsoft.com/office/drawing/2014/main" id="{1348600C-EB0B-99D2-EE65-0AB7B36ED741}"/>
              </a:ext>
            </a:extLst>
          </p:cNvPr>
          <p:cNvGrpSpPr>
            <a:grpSpLocks/>
          </p:cNvGrpSpPr>
          <p:nvPr/>
        </p:nvGrpSpPr>
        <p:grpSpPr bwMode="auto">
          <a:xfrm>
            <a:off x="2782888" y="971550"/>
            <a:ext cx="6330950" cy="4295775"/>
            <a:chOff x="1772" y="1201"/>
            <a:chExt cx="3988" cy="2706"/>
          </a:xfrm>
        </p:grpSpPr>
        <p:sp>
          <p:nvSpPr>
            <p:cNvPr id="100378" name="Rectangle 13">
              <a:extLst>
                <a:ext uri="{FF2B5EF4-FFF2-40B4-BE49-F238E27FC236}">
                  <a16:creationId xmlns:a16="http://schemas.microsoft.com/office/drawing/2014/main" id="{89DEC676-2FB2-B185-4BCC-EBA6A27DF90C}"/>
                </a:ext>
              </a:extLst>
            </p:cNvPr>
            <p:cNvSpPr>
              <a:spLocks noChangeArrowheads="1"/>
            </p:cNvSpPr>
            <p:nvPr/>
          </p:nvSpPr>
          <p:spPr bwMode="auto">
            <a:xfrm>
              <a:off x="2804" y="1453"/>
              <a:ext cx="552" cy="207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379" name="Rectangle 14">
              <a:extLst>
                <a:ext uri="{FF2B5EF4-FFF2-40B4-BE49-F238E27FC236}">
                  <a16:creationId xmlns:a16="http://schemas.microsoft.com/office/drawing/2014/main" id="{81FDF027-5E90-FA30-542C-E078C91CB460}"/>
                </a:ext>
              </a:extLst>
            </p:cNvPr>
            <p:cNvSpPr>
              <a:spLocks noChangeArrowheads="1"/>
            </p:cNvSpPr>
            <p:nvPr/>
          </p:nvSpPr>
          <p:spPr bwMode="auto">
            <a:xfrm>
              <a:off x="3922" y="2693"/>
              <a:ext cx="718" cy="16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380" name="Line 15">
              <a:extLst>
                <a:ext uri="{FF2B5EF4-FFF2-40B4-BE49-F238E27FC236}">
                  <a16:creationId xmlns:a16="http://schemas.microsoft.com/office/drawing/2014/main" id="{69AF2E89-CDC0-2D4A-0620-9120B8B55910}"/>
                </a:ext>
              </a:extLst>
            </p:cNvPr>
            <p:cNvSpPr>
              <a:spLocks noChangeShapeType="1"/>
            </p:cNvSpPr>
            <p:nvPr/>
          </p:nvSpPr>
          <p:spPr bwMode="auto">
            <a:xfrm>
              <a:off x="3093" y="1278"/>
              <a:ext cx="0" cy="22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00381" name="Arc 16">
              <a:extLst>
                <a:ext uri="{FF2B5EF4-FFF2-40B4-BE49-F238E27FC236}">
                  <a16:creationId xmlns:a16="http://schemas.microsoft.com/office/drawing/2014/main" id="{89FAD96F-5CA3-AF59-35ED-A1E86469A51A}"/>
                </a:ext>
              </a:extLst>
            </p:cNvPr>
            <p:cNvSpPr>
              <a:spLocks/>
            </p:cNvSpPr>
            <p:nvPr/>
          </p:nvSpPr>
          <p:spPr bwMode="auto">
            <a:xfrm rot="7956492">
              <a:off x="2823" y="3096"/>
              <a:ext cx="587" cy="495"/>
            </a:xfrm>
            <a:custGeom>
              <a:avLst/>
              <a:gdLst>
                <a:gd name="T0" fmla="*/ 0 w 21314"/>
                <a:gd name="T1" fmla="*/ 0 h 20411"/>
                <a:gd name="T2" fmla="*/ 0 w 21314"/>
                <a:gd name="T3" fmla="*/ 0 h 20411"/>
                <a:gd name="T4" fmla="*/ 0 w 21314"/>
                <a:gd name="T5" fmla="*/ 0 h 20411"/>
                <a:gd name="T6" fmla="*/ 0 60000 65536"/>
                <a:gd name="T7" fmla="*/ 0 60000 65536"/>
                <a:gd name="T8" fmla="*/ 0 60000 65536"/>
              </a:gdLst>
              <a:ahLst/>
              <a:cxnLst>
                <a:cxn ang="T6">
                  <a:pos x="T0" y="T1"/>
                </a:cxn>
                <a:cxn ang="T7">
                  <a:pos x="T2" y="T3"/>
                </a:cxn>
                <a:cxn ang="T8">
                  <a:pos x="T4" y="T5"/>
                </a:cxn>
              </a:cxnLst>
              <a:rect l="0" t="0" r="r" b="b"/>
              <a:pathLst>
                <a:path w="21314" h="20411" fill="none" extrusionOk="0">
                  <a:moveTo>
                    <a:pt x="7067" y="-1"/>
                  </a:moveTo>
                  <a:cubicBezTo>
                    <a:pt x="14559" y="2593"/>
                    <a:pt x="20027" y="9083"/>
                    <a:pt x="21313" y="16907"/>
                  </a:cubicBezTo>
                </a:path>
                <a:path w="21314" h="20411" stroke="0" extrusionOk="0">
                  <a:moveTo>
                    <a:pt x="7067" y="-1"/>
                  </a:moveTo>
                  <a:cubicBezTo>
                    <a:pt x="14559" y="2593"/>
                    <a:pt x="20027" y="9083"/>
                    <a:pt x="21313" y="16907"/>
                  </a:cubicBezTo>
                  <a:lnTo>
                    <a:pt x="0" y="20411"/>
                  </a:lnTo>
                  <a:lnTo>
                    <a:pt x="7067" y="-1"/>
                  </a:lnTo>
                  <a:close/>
                </a:path>
              </a:pathLst>
            </a:cu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grpSp>
          <p:nvGrpSpPr>
            <p:cNvPr id="100382" name="Group 17">
              <a:extLst>
                <a:ext uri="{FF2B5EF4-FFF2-40B4-BE49-F238E27FC236}">
                  <a16:creationId xmlns:a16="http://schemas.microsoft.com/office/drawing/2014/main" id="{EBA24E3B-D5ED-C55B-C130-DD03673FB47E}"/>
                </a:ext>
              </a:extLst>
            </p:cNvPr>
            <p:cNvGrpSpPr>
              <a:grpSpLocks/>
            </p:cNvGrpSpPr>
            <p:nvPr/>
          </p:nvGrpSpPr>
          <p:grpSpPr bwMode="auto">
            <a:xfrm>
              <a:off x="4704" y="3455"/>
              <a:ext cx="825" cy="60"/>
              <a:chOff x="3360" y="2918"/>
              <a:chExt cx="720" cy="149"/>
            </a:xfrm>
          </p:grpSpPr>
          <p:sp>
            <p:nvSpPr>
              <p:cNvPr id="100497" name="Line 18">
                <a:extLst>
                  <a:ext uri="{FF2B5EF4-FFF2-40B4-BE49-F238E27FC236}">
                    <a16:creationId xmlns:a16="http://schemas.microsoft.com/office/drawing/2014/main" id="{CAE82D8D-AA9A-370D-AE65-533DF84438C2}"/>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98" name="Line 19">
                <a:extLst>
                  <a:ext uri="{FF2B5EF4-FFF2-40B4-BE49-F238E27FC236}">
                    <a16:creationId xmlns:a16="http://schemas.microsoft.com/office/drawing/2014/main" id="{6D9FDD65-8AC9-C9C2-BB2C-700FD5900140}"/>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99" name="Line 20">
                <a:extLst>
                  <a:ext uri="{FF2B5EF4-FFF2-40B4-BE49-F238E27FC236}">
                    <a16:creationId xmlns:a16="http://schemas.microsoft.com/office/drawing/2014/main" id="{C79F00F2-9255-DE8E-8945-D28653540B27}"/>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500" name="Line 21">
                <a:extLst>
                  <a:ext uri="{FF2B5EF4-FFF2-40B4-BE49-F238E27FC236}">
                    <a16:creationId xmlns:a16="http://schemas.microsoft.com/office/drawing/2014/main" id="{7FB7155B-1653-10D8-73CE-2C74AFDC47C9}"/>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100383" name="Group 22">
              <a:extLst>
                <a:ext uri="{FF2B5EF4-FFF2-40B4-BE49-F238E27FC236}">
                  <a16:creationId xmlns:a16="http://schemas.microsoft.com/office/drawing/2014/main" id="{DCFE2688-E5DE-D45F-82B6-5521B86DAF10}"/>
                </a:ext>
              </a:extLst>
            </p:cNvPr>
            <p:cNvGrpSpPr>
              <a:grpSpLocks/>
            </p:cNvGrpSpPr>
            <p:nvPr/>
          </p:nvGrpSpPr>
          <p:grpSpPr bwMode="auto">
            <a:xfrm>
              <a:off x="4696" y="3239"/>
              <a:ext cx="825" cy="142"/>
              <a:chOff x="3120" y="3000"/>
              <a:chExt cx="720" cy="120"/>
            </a:xfrm>
          </p:grpSpPr>
          <p:grpSp>
            <p:nvGrpSpPr>
              <p:cNvPr id="100487" name="Group 23">
                <a:extLst>
                  <a:ext uri="{FF2B5EF4-FFF2-40B4-BE49-F238E27FC236}">
                    <a16:creationId xmlns:a16="http://schemas.microsoft.com/office/drawing/2014/main" id="{802CB340-E74C-8864-0832-F87503E98A35}"/>
                  </a:ext>
                </a:extLst>
              </p:cNvPr>
              <p:cNvGrpSpPr>
                <a:grpSpLocks/>
              </p:cNvGrpSpPr>
              <p:nvPr/>
            </p:nvGrpSpPr>
            <p:grpSpPr bwMode="auto">
              <a:xfrm>
                <a:off x="3120" y="3067"/>
                <a:ext cx="720" cy="53"/>
                <a:chOff x="3360" y="2918"/>
                <a:chExt cx="720" cy="149"/>
              </a:xfrm>
            </p:grpSpPr>
            <p:sp>
              <p:nvSpPr>
                <p:cNvPr id="100493" name="Line 24">
                  <a:extLst>
                    <a:ext uri="{FF2B5EF4-FFF2-40B4-BE49-F238E27FC236}">
                      <a16:creationId xmlns:a16="http://schemas.microsoft.com/office/drawing/2014/main" id="{40B29265-64E5-1FD7-0513-975BE569E0FE}"/>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94" name="Line 25">
                  <a:extLst>
                    <a:ext uri="{FF2B5EF4-FFF2-40B4-BE49-F238E27FC236}">
                      <a16:creationId xmlns:a16="http://schemas.microsoft.com/office/drawing/2014/main" id="{33C25F85-D92E-172A-A006-87DF0F9E4F59}"/>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95" name="Line 26">
                  <a:extLst>
                    <a:ext uri="{FF2B5EF4-FFF2-40B4-BE49-F238E27FC236}">
                      <a16:creationId xmlns:a16="http://schemas.microsoft.com/office/drawing/2014/main" id="{F957BCC7-5AC5-DEAE-CC4D-6D59DDE3B72F}"/>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96" name="Line 27">
                  <a:extLst>
                    <a:ext uri="{FF2B5EF4-FFF2-40B4-BE49-F238E27FC236}">
                      <a16:creationId xmlns:a16="http://schemas.microsoft.com/office/drawing/2014/main" id="{C1D5A434-C299-9F71-2E0F-E4F0F61EA0B3}"/>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100488" name="Group 28">
                <a:extLst>
                  <a:ext uri="{FF2B5EF4-FFF2-40B4-BE49-F238E27FC236}">
                    <a16:creationId xmlns:a16="http://schemas.microsoft.com/office/drawing/2014/main" id="{CE137176-D6F0-8AB4-2A4A-CDD04CF52424}"/>
                  </a:ext>
                </a:extLst>
              </p:cNvPr>
              <p:cNvGrpSpPr>
                <a:grpSpLocks/>
              </p:cNvGrpSpPr>
              <p:nvPr/>
            </p:nvGrpSpPr>
            <p:grpSpPr bwMode="auto">
              <a:xfrm>
                <a:off x="3120" y="3000"/>
                <a:ext cx="720" cy="53"/>
                <a:chOff x="3360" y="2918"/>
                <a:chExt cx="720" cy="149"/>
              </a:xfrm>
            </p:grpSpPr>
            <p:sp>
              <p:nvSpPr>
                <p:cNvPr id="100489" name="Line 29">
                  <a:extLst>
                    <a:ext uri="{FF2B5EF4-FFF2-40B4-BE49-F238E27FC236}">
                      <a16:creationId xmlns:a16="http://schemas.microsoft.com/office/drawing/2014/main" id="{BDA2FDEE-7B01-D83B-E55C-F82E709F51A8}"/>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90" name="Line 30">
                  <a:extLst>
                    <a:ext uri="{FF2B5EF4-FFF2-40B4-BE49-F238E27FC236}">
                      <a16:creationId xmlns:a16="http://schemas.microsoft.com/office/drawing/2014/main" id="{70EA2DD8-2975-264B-6D3B-FD6DD99C49C4}"/>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91" name="Line 31">
                  <a:extLst>
                    <a:ext uri="{FF2B5EF4-FFF2-40B4-BE49-F238E27FC236}">
                      <a16:creationId xmlns:a16="http://schemas.microsoft.com/office/drawing/2014/main" id="{2A8FB058-AF7C-8E6A-3E75-C6B5C4E1FB9E}"/>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92" name="Line 32">
                  <a:extLst>
                    <a:ext uri="{FF2B5EF4-FFF2-40B4-BE49-F238E27FC236}">
                      <a16:creationId xmlns:a16="http://schemas.microsoft.com/office/drawing/2014/main" id="{163C75AE-80E7-BFC3-0FCB-7FE02F1763F5}"/>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100384" name="Group 33">
              <a:extLst>
                <a:ext uri="{FF2B5EF4-FFF2-40B4-BE49-F238E27FC236}">
                  <a16:creationId xmlns:a16="http://schemas.microsoft.com/office/drawing/2014/main" id="{07DECC5D-FAD2-3EE0-24FA-E315FDDD122D}"/>
                </a:ext>
              </a:extLst>
            </p:cNvPr>
            <p:cNvGrpSpPr>
              <a:grpSpLocks/>
            </p:cNvGrpSpPr>
            <p:nvPr/>
          </p:nvGrpSpPr>
          <p:grpSpPr bwMode="auto">
            <a:xfrm>
              <a:off x="4712" y="2880"/>
              <a:ext cx="825" cy="215"/>
              <a:chOff x="3120" y="3000"/>
              <a:chExt cx="720" cy="120"/>
            </a:xfrm>
          </p:grpSpPr>
          <p:grpSp>
            <p:nvGrpSpPr>
              <p:cNvPr id="100477" name="Group 34">
                <a:extLst>
                  <a:ext uri="{FF2B5EF4-FFF2-40B4-BE49-F238E27FC236}">
                    <a16:creationId xmlns:a16="http://schemas.microsoft.com/office/drawing/2014/main" id="{540054CA-05AA-EC0F-71AA-BAE4C4BD0AD2}"/>
                  </a:ext>
                </a:extLst>
              </p:cNvPr>
              <p:cNvGrpSpPr>
                <a:grpSpLocks/>
              </p:cNvGrpSpPr>
              <p:nvPr/>
            </p:nvGrpSpPr>
            <p:grpSpPr bwMode="auto">
              <a:xfrm>
                <a:off x="3120" y="3067"/>
                <a:ext cx="720" cy="53"/>
                <a:chOff x="3360" y="2918"/>
                <a:chExt cx="720" cy="149"/>
              </a:xfrm>
            </p:grpSpPr>
            <p:sp>
              <p:nvSpPr>
                <p:cNvPr id="100483" name="Line 35">
                  <a:extLst>
                    <a:ext uri="{FF2B5EF4-FFF2-40B4-BE49-F238E27FC236}">
                      <a16:creationId xmlns:a16="http://schemas.microsoft.com/office/drawing/2014/main" id="{7A6A834D-4ECA-8EF8-B138-5C4AA4631369}"/>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84" name="Line 36">
                  <a:extLst>
                    <a:ext uri="{FF2B5EF4-FFF2-40B4-BE49-F238E27FC236}">
                      <a16:creationId xmlns:a16="http://schemas.microsoft.com/office/drawing/2014/main" id="{44586B0B-287B-0F15-8896-EEDBCC061028}"/>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85" name="Line 37">
                  <a:extLst>
                    <a:ext uri="{FF2B5EF4-FFF2-40B4-BE49-F238E27FC236}">
                      <a16:creationId xmlns:a16="http://schemas.microsoft.com/office/drawing/2014/main" id="{C336B8C4-352B-67F5-BD19-305BE922D8F3}"/>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86" name="Line 38">
                  <a:extLst>
                    <a:ext uri="{FF2B5EF4-FFF2-40B4-BE49-F238E27FC236}">
                      <a16:creationId xmlns:a16="http://schemas.microsoft.com/office/drawing/2014/main" id="{09208A57-51A1-6D8F-56AC-3AB6217B1BF0}"/>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100478" name="Group 39">
                <a:extLst>
                  <a:ext uri="{FF2B5EF4-FFF2-40B4-BE49-F238E27FC236}">
                    <a16:creationId xmlns:a16="http://schemas.microsoft.com/office/drawing/2014/main" id="{89CDFE74-C29F-B4A6-9F71-62AEB0998003}"/>
                  </a:ext>
                </a:extLst>
              </p:cNvPr>
              <p:cNvGrpSpPr>
                <a:grpSpLocks/>
              </p:cNvGrpSpPr>
              <p:nvPr/>
            </p:nvGrpSpPr>
            <p:grpSpPr bwMode="auto">
              <a:xfrm>
                <a:off x="3120" y="3000"/>
                <a:ext cx="720" cy="53"/>
                <a:chOff x="3360" y="2918"/>
                <a:chExt cx="720" cy="149"/>
              </a:xfrm>
            </p:grpSpPr>
            <p:sp>
              <p:nvSpPr>
                <p:cNvPr id="100479" name="Line 40">
                  <a:extLst>
                    <a:ext uri="{FF2B5EF4-FFF2-40B4-BE49-F238E27FC236}">
                      <a16:creationId xmlns:a16="http://schemas.microsoft.com/office/drawing/2014/main" id="{5BF447B5-CFA3-0B84-2F6C-089993863D88}"/>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80" name="Line 41">
                  <a:extLst>
                    <a:ext uri="{FF2B5EF4-FFF2-40B4-BE49-F238E27FC236}">
                      <a16:creationId xmlns:a16="http://schemas.microsoft.com/office/drawing/2014/main" id="{B9C60F47-FCFE-B7A9-89AA-DBE0B7B2B7ED}"/>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81" name="Line 42">
                  <a:extLst>
                    <a:ext uri="{FF2B5EF4-FFF2-40B4-BE49-F238E27FC236}">
                      <a16:creationId xmlns:a16="http://schemas.microsoft.com/office/drawing/2014/main" id="{E7C4F15D-140B-4606-4806-3A41B637FE17}"/>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82" name="Line 43">
                  <a:extLst>
                    <a:ext uri="{FF2B5EF4-FFF2-40B4-BE49-F238E27FC236}">
                      <a16:creationId xmlns:a16="http://schemas.microsoft.com/office/drawing/2014/main" id="{5325D14D-975E-E943-67C2-868768D43662}"/>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pSp>
          <p:nvGrpSpPr>
            <p:cNvPr id="100385" name="Group 44">
              <a:extLst>
                <a:ext uri="{FF2B5EF4-FFF2-40B4-BE49-F238E27FC236}">
                  <a16:creationId xmlns:a16="http://schemas.microsoft.com/office/drawing/2014/main" id="{C3CFC995-97FE-2DE1-D8A6-C7D4024A1505}"/>
                </a:ext>
              </a:extLst>
            </p:cNvPr>
            <p:cNvGrpSpPr>
              <a:grpSpLocks/>
            </p:cNvGrpSpPr>
            <p:nvPr/>
          </p:nvGrpSpPr>
          <p:grpSpPr bwMode="auto">
            <a:xfrm>
              <a:off x="4714" y="2407"/>
              <a:ext cx="825" cy="254"/>
              <a:chOff x="3120" y="3000"/>
              <a:chExt cx="720" cy="120"/>
            </a:xfrm>
          </p:grpSpPr>
          <p:grpSp>
            <p:nvGrpSpPr>
              <p:cNvPr id="100467" name="Group 45">
                <a:extLst>
                  <a:ext uri="{FF2B5EF4-FFF2-40B4-BE49-F238E27FC236}">
                    <a16:creationId xmlns:a16="http://schemas.microsoft.com/office/drawing/2014/main" id="{863BA350-1604-D735-AF9F-00B81F86B541}"/>
                  </a:ext>
                </a:extLst>
              </p:cNvPr>
              <p:cNvGrpSpPr>
                <a:grpSpLocks/>
              </p:cNvGrpSpPr>
              <p:nvPr/>
            </p:nvGrpSpPr>
            <p:grpSpPr bwMode="auto">
              <a:xfrm>
                <a:off x="3120" y="3067"/>
                <a:ext cx="720" cy="53"/>
                <a:chOff x="3360" y="2918"/>
                <a:chExt cx="720" cy="149"/>
              </a:xfrm>
            </p:grpSpPr>
            <p:sp>
              <p:nvSpPr>
                <p:cNvPr id="100473" name="Line 46">
                  <a:extLst>
                    <a:ext uri="{FF2B5EF4-FFF2-40B4-BE49-F238E27FC236}">
                      <a16:creationId xmlns:a16="http://schemas.microsoft.com/office/drawing/2014/main" id="{12EC5C2F-5463-D785-7B07-06AB6EA568BA}"/>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74" name="Line 47">
                  <a:extLst>
                    <a:ext uri="{FF2B5EF4-FFF2-40B4-BE49-F238E27FC236}">
                      <a16:creationId xmlns:a16="http://schemas.microsoft.com/office/drawing/2014/main" id="{40AF01FF-EE1B-88F9-2A2D-FECD6BD21161}"/>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75" name="Line 48">
                  <a:extLst>
                    <a:ext uri="{FF2B5EF4-FFF2-40B4-BE49-F238E27FC236}">
                      <a16:creationId xmlns:a16="http://schemas.microsoft.com/office/drawing/2014/main" id="{4823E98E-9A28-8373-AF7A-FA11724B2250}"/>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76" name="Line 49">
                  <a:extLst>
                    <a:ext uri="{FF2B5EF4-FFF2-40B4-BE49-F238E27FC236}">
                      <a16:creationId xmlns:a16="http://schemas.microsoft.com/office/drawing/2014/main" id="{BCBFE4C5-38AC-B07D-CC59-05932E302D58}"/>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100468" name="Group 50">
                <a:extLst>
                  <a:ext uri="{FF2B5EF4-FFF2-40B4-BE49-F238E27FC236}">
                    <a16:creationId xmlns:a16="http://schemas.microsoft.com/office/drawing/2014/main" id="{DA46A4B2-EB4F-9AA4-47C9-2A532911AB62}"/>
                  </a:ext>
                </a:extLst>
              </p:cNvPr>
              <p:cNvGrpSpPr>
                <a:grpSpLocks/>
              </p:cNvGrpSpPr>
              <p:nvPr/>
            </p:nvGrpSpPr>
            <p:grpSpPr bwMode="auto">
              <a:xfrm>
                <a:off x="3120" y="3000"/>
                <a:ext cx="720" cy="53"/>
                <a:chOff x="3360" y="2918"/>
                <a:chExt cx="720" cy="149"/>
              </a:xfrm>
            </p:grpSpPr>
            <p:sp>
              <p:nvSpPr>
                <p:cNvPr id="100469" name="Line 51">
                  <a:extLst>
                    <a:ext uri="{FF2B5EF4-FFF2-40B4-BE49-F238E27FC236}">
                      <a16:creationId xmlns:a16="http://schemas.microsoft.com/office/drawing/2014/main" id="{C27915ED-A178-5275-7D85-FCFC3B3533D6}"/>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70" name="Line 52">
                  <a:extLst>
                    <a:ext uri="{FF2B5EF4-FFF2-40B4-BE49-F238E27FC236}">
                      <a16:creationId xmlns:a16="http://schemas.microsoft.com/office/drawing/2014/main" id="{31DB5BFA-87C5-ED8A-EFD6-6B4694C6FDBD}"/>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71" name="Line 53">
                  <a:extLst>
                    <a:ext uri="{FF2B5EF4-FFF2-40B4-BE49-F238E27FC236}">
                      <a16:creationId xmlns:a16="http://schemas.microsoft.com/office/drawing/2014/main" id="{524BCE3A-FBBD-78EC-4971-C553102CF528}"/>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72" name="Line 54">
                  <a:extLst>
                    <a:ext uri="{FF2B5EF4-FFF2-40B4-BE49-F238E27FC236}">
                      <a16:creationId xmlns:a16="http://schemas.microsoft.com/office/drawing/2014/main" id="{DD4346E3-E0CE-F747-410C-E181908C41E2}"/>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100386" name="Text Box 55">
              <a:extLst>
                <a:ext uri="{FF2B5EF4-FFF2-40B4-BE49-F238E27FC236}">
                  <a16:creationId xmlns:a16="http://schemas.microsoft.com/office/drawing/2014/main" id="{F5789737-8E2F-8F5D-F1EA-FA9E8BE4685A}"/>
                </a:ext>
              </a:extLst>
            </p:cNvPr>
            <p:cNvSpPr txBox="1">
              <a:spLocks noChangeArrowheads="1"/>
            </p:cNvSpPr>
            <p:nvPr/>
          </p:nvSpPr>
          <p:spPr bwMode="auto">
            <a:xfrm>
              <a:off x="3118" y="1201"/>
              <a:ext cx="4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E(k)</a:t>
              </a:r>
            </a:p>
          </p:txBody>
        </p:sp>
        <p:sp>
          <p:nvSpPr>
            <p:cNvPr id="100387" name="Text Box 56">
              <a:extLst>
                <a:ext uri="{FF2B5EF4-FFF2-40B4-BE49-F238E27FC236}">
                  <a16:creationId xmlns:a16="http://schemas.microsoft.com/office/drawing/2014/main" id="{7E08D9BC-EDDD-4C49-8A7B-B110A60C78DB}"/>
                </a:ext>
              </a:extLst>
            </p:cNvPr>
            <p:cNvSpPr txBox="1">
              <a:spLocks noChangeArrowheads="1"/>
            </p:cNvSpPr>
            <p:nvPr/>
          </p:nvSpPr>
          <p:spPr bwMode="auto">
            <a:xfrm>
              <a:off x="5519" y="3351"/>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100388" name="Text Box 57">
              <a:extLst>
                <a:ext uri="{FF2B5EF4-FFF2-40B4-BE49-F238E27FC236}">
                  <a16:creationId xmlns:a16="http://schemas.microsoft.com/office/drawing/2014/main" id="{79670F9C-60F1-1715-8D54-CE9E35EF7CC8}"/>
                </a:ext>
              </a:extLst>
            </p:cNvPr>
            <p:cNvSpPr txBox="1">
              <a:spLocks noChangeArrowheads="1"/>
            </p:cNvSpPr>
            <p:nvPr/>
          </p:nvSpPr>
          <p:spPr bwMode="auto">
            <a:xfrm>
              <a:off x="5519" y="3178"/>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100389" name="Text Box 58">
              <a:extLst>
                <a:ext uri="{FF2B5EF4-FFF2-40B4-BE49-F238E27FC236}">
                  <a16:creationId xmlns:a16="http://schemas.microsoft.com/office/drawing/2014/main" id="{5EC48802-86B8-78C9-F252-F879A95D903F}"/>
                </a:ext>
              </a:extLst>
            </p:cNvPr>
            <p:cNvSpPr txBox="1">
              <a:spLocks noChangeArrowheads="1"/>
            </p:cNvSpPr>
            <p:nvPr/>
          </p:nvSpPr>
          <p:spPr bwMode="auto">
            <a:xfrm>
              <a:off x="5527" y="2880"/>
              <a:ext cx="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100390" name="Text Box 59">
              <a:extLst>
                <a:ext uri="{FF2B5EF4-FFF2-40B4-BE49-F238E27FC236}">
                  <a16:creationId xmlns:a16="http://schemas.microsoft.com/office/drawing/2014/main" id="{68A7D175-DD62-2A4F-DB4F-A833C414C9C4}"/>
                </a:ext>
              </a:extLst>
            </p:cNvPr>
            <p:cNvSpPr txBox="1">
              <a:spLocks noChangeArrowheads="1"/>
            </p:cNvSpPr>
            <p:nvPr/>
          </p:nvSpPr>
          <p:spPr bwMode="auto">
            <a:xfrm>
              <a:off x="5519" y="2435"/>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4</a:t>
              </a:r>
            </a:p>
          </p:txBody>
        </p:sp>
        <p:sp>
          <p:nvSpPr>
            <p:cNvPr id="100391" name="Text Box 60">
              <a:extLst>
                <a:ext uri="{FF2B5EF4-FFF2-40B4-BE49-F238E27FC236}">
                  <a16:creationId xmlns:a16="http://schemas.microsoft.com/office/drawing/2014/main" id="{1F9DAF91-1FC1-541C-2D0C-93ED297AD3CE}"/>
                </a:ext>
              </a:extLst>
            </p:cNvPr>
            <p:cNvSpPr txBox="1">
              <a:spLocks noChangeArrowheads="1"/>
            </p:cNvSpPr>
            <p:nvPr/>
          </p:nvSpPr>
          <p:spPr bwMode="auto">
            <a:xfrm>
              <a:off x="4399" y="3474"/>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p>
          </p:txBody>
        </p:sp>
        <p:sp>
          <p:nvSpPr>
            <p:cNvPr id="100392" name="Text Box 61">
              <a:extLst>
                <a:ext uri="{FF2B5EF4-FFF2-40B4-BE49-F238E27FC236}">
                  <a16:creationId xmlns:a16="http://schemas.microsoft.com/office/drawing/2014/main" id="{238441A8-5CCF-E6D9-B61A-46DDCD338207}"/>
                </a:ext>
              </a:extLst>
            </p:cNvPr>
            <p:cNvSpPr txBox="1">
              <a:spLocks noChangeArrowheads="1"/>
            </p:cNvSpPr>
            <p:nvPr/>
          </p:nvSpPr>
          <p:spPr bwMode="auto">
            <a:xfrm>
              <a:off x="2990" y="3563"/>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100393" name="Line 62">
              <a:extLst>
                <a:ext uri="{FF2B5EF4-FFF2-40B4-BE49-F238E27FC236}">
                  <a16:creationId xmlns:a16="http://schemas.microsoft.com/office/drawing/2014/main" id="{9677A41B-FFF7-1B25-8ACB-38768F42FE1C}"/>
                </a:ext>
              </a:extLst>
            </p:cNvPr>
            <p:cNvSpPr>
              <a:spLocks noChangeShapeType="1"/>
            </p:cNvSpPr>
            <p:nvPr/>
          </p:nvSpPr>
          <p:spPr bwMode="auto">
            <a:xfrm flipH="1">
              <a:off x="2796" y="1461"/>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394" name="Line 63">
              <a:extLst>
                <a:ext uri="{FF2B5EF4-FFF2-40B4-BE49-F238E27FC236}">
                  <a16:creationId xmlns:a16="http://schemas.microsoft.com/office/drawing/2014/main" id="{7C6044E2-9D31-EB4A-9254-D70C4E251825}"/>
                </a:ext>
              </a:extLst>
            </p:cNvPr>
            <p:cNvSpPr>
              <a:spLocks noChangeShapeType="1"/>
            </p:cNvSpPr>
            <p:nvPr/>
          </p:nvSpPr>
          <p:spPr bwMode="auto">
            <a:xfrm flipH="1">
              <a:off x="2516" y="1453"/>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395" name="Line 64">
              <a:extLst>
                <a:ext uri="{FF2B5EF4-FFF2-40B4-BE49-F238E27FC236}">
                  <a16:creationId xmlns:a16="http://schemas.microsoft.com/office/drawing/2014/main" id="{8B350B2D-34FE-AA8B-8057-C5BAF87547F4}"/>
                </a:ext>
              </a:extLst>
            </p:cNvPr>
            <p:cNvSpPr>
              <a:spLocks noChangeShapeType="1"/>
            </p:cNvSpPr>
            <p:nvPr/>
          </p:nvSpPr>
          <p:spPr bwMode="auto">
            <a:xfrm flipH="1">
              <a:off x="2252" y="1469"/>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396" name="Line 65">
              <a:extLst>
                <a:ext uri="{FF2B5EF4-FFF2-40B4-BE49-F238E27FC236}">
                  <a16:creationId xmlns:a16="http://schemas.microsoft.com/office/drawing/2014/main" id="{CBD08DFE-B325-7205-05D4-D9CAD9BA92A1}"/>
                </a:ext>
              </a:extLst>
            </p:cNvPr>
            <p:cNvSpPr>
              <a:spLocks noChangeShapeType="1"/>
            </p:cNvSpPr>
            <p:nvPr/>
          </p:nvSpPr>
          <p:spPr bwMode="auto">
            <a:xfrm>
              <a:off x="3368" y="1477"/>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397" name="Line 66">
              <a:extLst>
                <a:ext uri="{FF2B5EF4-FFF2-40B4-BE49-F238E27FC236}">
                  <a16:creationId xmlns:a16="http://schemas.microsoft.com/office/drawing/2014/main" id="{8690FFBF-7D9E-9EF3-DF3D-B40AF4166D01}"/>
                </a:ext>
              </a:extLst>
            </p:cNvPr>
            <p:cNvSpPr>
              <a:spLocks noChangeShapeType="1"/>
            </p:cNvSpPr>
            <p:nvPr/>
          </p:nvSpPr>
          <p:spPr bwMode="auto">
            <a:xfrm>
              <a:off x="3640" y="1469"/>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398" name="Line 67">
              <a:extLst>
                <a:ext uri="{FF2B5EF4-FFF2-40B4-BE49-F238E27FC236}">
                  <a16:creationId xmlns:a16="http://schemas.microsoft.com/office/drawing/2014/main" id="{B8BAEC1C-383C-58DF-2F0D-43D9BA7CA5C9}"/>
                </a:ext>
              </a:extLst>
            </p:cNvPr>
            <p:cNvSpPr>
              <a:spLocks noChangeShapeType="1"/>
            </p:cNvSpPr>
            <p:nvPr/>
          </p:nvSpPr>
          <p:spPr bwMode="auto">
            <a:xfrm>
              <a:off x="3920" y="1485"/>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aphicFrame>
          <p:nvGraphicFramePr>
            <p:cNvPr id="100399" name="Object 68">
              <a:extLst>
                <a:ext uri="{FF2B5EF4-FFF2-40B4-BE49-F238E27FC236}">
                  <a16:creationId xmlns:a16="http://schemas.microsoft.com/office/drawing/2014/main" id="{1E92D43A-F5BF-336B-DD45-BF3E88209622}"/>
                </a:ext>
              </a:extLst>
            </p:cNvPr>
            <p:cNvGraphicFramePr>
              <a:graphicFrameLocks noChangeAspect="1"/>
            </p:cNvGraphicFramePr>
            <p:nvPr/>
          </p:nvGraphicFramePr>
          <p:xfrm>
            <a:off x="3224" y="3526"/>
            <a:ext cx="212" cy="365"/>
          </p:xfrm>
          <a:graphic>
            <a:graphicData uri="http://schemas.openxmlformats.org/presentationml/2006/ole">
              <mc:AlternateContent xmlns:mc="http://schemas.openxmlformats.org/markup-compatibility/2006">
                <mc:Choice xmlns:v="urn:schemas-microsoft-com:vml" Requires="v">
                  <p:oleObj name="Equation" r:id="rId7" imgW="228501" imgH="393529" progId="Equation.3">
                    <p:embed/>
                  </p:oleObj>
                </mc:Choice>
                <mc:Fallback>
                  <p:oleObj name="Equation" r:id="rId7" imgW="228501" imgH="393529" progId="Equation.3">
                    <p:embed/>
                    <p:pic>
                      <p:nvPicPr>
                        <p:cNvPr id="0" name="Object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4" y="3526"/>
                          <a:ext cx="2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400" name="Object 69">
              <a:extLst>
                <a:ext uri="{FF2B5EF4-FFF2-40B4-BE49-F238E27FC236}">
                  <a16:creationId xmlns:a16="http://schemas.microsoft.com/office/drawing/2014/main" id="{6E0D7391-EE82-F47A-53DB-3EA87BF11FC2}"/>
                </a:ext>
              </a:extLst>
            </p:cNvPr>
            <p:cNvGraphicFramePr>
              <a:graphicFrameLocks noChangeAspect="1"/>
            </p:cNvGraphicFramePr>
            <p:nvPr/>
          </p:nvGraphicFramePr>
          <p:xfrm>
            <a:off x="3503" y="3526"/>
            <a:ext cx="212" cy="365"/>
          </p:xfrm>
          <a:graphic>
            <a:graphicData uri="http://schemas.openxmlformats.org/presentationml/2006/ole">
              <mc:AlternateContent xmlns:mc="http://schemas.openxmlformats.org/markup-compatibility/2006">
                <mc:Choice xmlns:v="urn:schemas-microsoft-com:vml" Requires="v">
                  <p:oleObj name="Equation" r:id="rId9" imgW="228501" imgH="393529" progId="Equation.3">
                    <p:embed/>
                  </p:oleObj>
                </mc:Choice>
                <mc:Fallback>
                  <p:oleObj name="Equation" r:id="rId9" imgW="228501" imgH="393529" progId="Equation.3">
                    <p:embed/>
                    <p:pic>
                      <p:nvPicPr>
                        <p:cNvPr id="0" name="Object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3" y="3526"/>
                          <a:ext cx="2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401" name="Object 70">
              <a:extLst>
                <a:ext uri="{FF2B5EF4-FFF2-40B4-BE49-F238E27FC236}">
                  <a16:creationId xmlns:a16="http://schemas.microsoft.com/office/drawing/2014/main" id="{D101253A-7CA7-CBDB-9953-454410FECAD5}"/>
                </a:ext>
              </a:extLst>
            </p:cNvPr>
            <p:cNvGraphicFramePr>
              <a:graphicFrameLocks noChangeAspect="1"/>
            </p:cNvGraphicFramePr>
            <p:nvPr/>
          </p:nvGraphicFramePr>
          <p:xfrm>
            <a:off x="3807" y="3526"/>
            <a:ext cx="212" cy="365"/>
          </p:xfrm>
          <a:graphic>
            <a:graphicData uri="http://schemas.openxmlformats.org/presentationml/2006/ole">
              <mc:AlternateContent xmlns:mc="http://schemas.openxmlformats.org/markup-compatibility/2006">
                <mc:Choice xmlns:v="urn:schemas-microsoft-com:vml" Requires="v">
                  <p:oleObj name="Equation" r:id="rId11" imgW="228501" imgH="393529" progId="Equation.3">
                    <p:embed/>
                  </p:oleObj>
                </mc:Choice>
                <mc:Fallback>
                  <p:oleObj name="Equation" r:id="rId11" imgW="228501" imgH="393529" progId="Equation.3">
                    <p:embed/>
                    <p:pic>
                      <p:nvPicPr>
                        <p:cNvPr id="0" name="Object 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7" y="3526"/>
                          <a:ext cx="2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402" name="Object 71">
              <a:extLst>
                <a:ext uri="{FF2B5EF4-FFF2-40B4-BE49-F238E27FC236}">
                  <a16:creationId xmlns:a16="http://schemas.microsoft.com/office/drawing/2014/main" id="{8F881E0B-7E28-3BFB-B96C-A535D6BE890C}"/>
                </a:ext>
              </a:extLst>
            </p:cNvPr>
            <p:cNvGraphicFramePr>
              <a:graphicFrameLocks noChangeAspect="1"/>
            </p:cNvGraphicFramePr>
            <p:nvPr/>
          </p:nvGraphicFramePr>
          <p:xfrm>
            <a:off x="2610" y="3534"/>
            <a:ext cx="318" cy="365"/>
          </p:xfrm>
          <a:graphic>
            <a:graphicData uri="http://schemas.openxmlformats.org/presentationml/2006/ole">
              <mc:AlternateContent xmlns:mc="http://schemas.openxmlformats.org/markup-compatibility/2006">
                <mc:Choice xmlns:v="urn:schemas-microsoft-com:vml" Requires="v">
                  <p:oleObj name="Equation" r:id="rId13" imgW="342751" imgH="393529" progId="Equation.3">
                    <p:embed/>
                  </p:oleObj>
                </mc:Choice>
                <mc:Fallback>
                  <p:oleObj name="Equation" r:id="rId13" imgW="342751" imgH="393529" progId="Equation.3">
                    <p:embed/>
                    <p:pic>
                      <p:nvPicPr>
                        <p:cNvPr id="0" name="Object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10" y="3534"/>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403" name="Object 72">
              <a:extLst>
                <a:ext uri="{FF2B5EF4-FFF2-40B4-BE49-F238E27FC236}">
                  <a16:creationId xmlns:a16="http://schemas.microsoft.com/office/drawing/2014/main" id="{7A2872E8-EA56-9C93-E03E-42A11664334B}"/>
                </a:ext>
              </a:extLst>
            </p:cNvPr>
            <p:cNvGraphicFramePr>
              <a:graphicFrameLocks noChangeAspect="1"/>
            </p:cNvGraphicFramePr>
            <p:nvPr/>
          </p:nvGraphicFramePr>
          <p:xfrm>
            <a:off x="2314" y="3534"/>
            <a:ext cx="318" cy="365"/>
          </p:xfrm>
          <a:graphic>
            <a:graphicData uri="http://schemas.openxmlformats.org/presentationml/2006/ole">
              <mc:AlternateContent xmlns:mc="http://schemas.openxmlformats.org/markup-compatibility/2006">
                <mc:Choice xmlns:v="urn:schemas-microsoft-com:vml" Requires="v">
                  <p:oleObj name="Equation" r:id="rId15" imgW="342751" imgH="393529" progId="Equation.3">
                    <p:embed/>
                  </p:oleObj>
                </mc:Choice>
                <mc:Fallback>
                  <p:oleObj name="Equation" r:id="rId15" imgW="342751" imgH="393529" progId="Equation.3">
                    <p:embed/>
                    <p:pic>
                      <p:nvPicPr>
                        <p:cNvPr id="0" name="Object 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14" y="3534"/>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404" name="Object 73">
              <a:extLst>
                <a:ext uri="{FF2B5EF4-FFF2-40B4-BE49-F238E27FC236}">
                  <a16:creationId xmlns:a16="http://schemas.microsoft.com/office/drawing/2014/main" id="{F692F042-09AE-B101-22F2-9F4D36C02328}"/>
                </a:ext>
              </a:extLst>
            </p:cNvPr>
            <p:cNvGraphicFramePr>
              <a:graphicFrameLocks noChangeAspect="1"/>
            </p:cNvGraphicFramePr>
            <p:nvPr/>
          </p:nvGraphicFramePr>
          <p:xfrm>
            <a:off x="1996" y="3542"/>
            <a:ext cx="318" cy="365"/>
          </p:xfrm>
          <a:graphic>
            <a:graphicData uri="http://schemas.openxmlformats.org/presentationml/2006/ole">
              <mc:AlternateContent xmlns:mc="http://schemas.openxmlformats.org/markup-compatibility/2006">
                <mc:Choice xmlns:v="urn:schemas-microsoft-com:vml" Requires="v">
                  <p:oleObj name="Equation" r:id="rId17" imgW="342751" imgH="393529" progId="Equation.3">
                    <p:embed/>
                  </p:oleObj>
                </mc:Choice>
                <mc:Fallback>
                  <p:oleObj name="Equation" r:id="rId17" imgW="342751" imgH="393529" progId="Equation.3">
                    <p:embed/>
                    <p:pic>
                      <p:nvPicPr>
                        <p:cNvPr id="0" name="Object 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96" y="3542"/>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405" name="Rectangle 74">
              <a:extLst>
                <a:ext uri="{FF2B5EF4-FFF2-40B4-BE49-F238E27FC236}">
                  <a16:creationId xmlns:a16="http://schemas.microsoft.com/office/drawing/2014/main" id="{538FF6D3-7859-B689-F050-FC2AEE0B6C58}"/>
                </a:ext>
              </a:extLst>
            </p:cNvPr>
            <p:cNvSpPr>
              <a:spLocks noChangeArrowheads="1"/>
            </p:cNvSpPr>
            <p:nvPr/>
          </p:nvSpPr>
          <p:spPr bwMode="auto">
            <a:xfrm>
              <a:off x="3388" y="3381"/>
              <a:ext cx="1230" cy="5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406" name="Rectangle 75">
              <a:extLst>
                <a:ext uri="{FF2B5EF4-FFF2-40B4-BE49-F238E27FC236}">
                  <a16:creationId xmlns:a16="http://schemas.microsoft.com/office/drawing/2014/main" id="{689119B4-5F80-8292-ACA0-FB2E98D5AC48}"/>
                </a:ext>
              </a:extLst>
            </p:cNvPr>
            <p:cNvSpPr>
              <a:spLocks noChangeArrowheads="1"/>
            </p:cNvSpPr>
            <p:nvPr/>
          </p:nvSpPr>
          <p:spPr bwMode="auto">
            <a:xfrm>
              <a:off x="3690" y="3117"/>
              <a:ext cx="942" cy="10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407" name="Rectangle 76">
              <a:extLst>
                <a:ext uri="{FF2B5EF4-FFF2-40B4-BE49-F238E27FC236}">
                  <a16:creationId xmlns:a16="http://schemas.microsoft.com/office/drawing/2014/main" id="{09534EF6-1282-80CD-1C91-135309E8C7B9}"/>
                </a:ext>
              </a:extLst>
            </p:cNvPr>
            <p:cNvSpPr>
              <a:spLocks noChangeArrowheads="1"/>
            </p:cNvSpPr>
            <p:nvPr/>
          </p:nvSpPr>
          <p:spPr bwMode="auto">
            <a:xfrm>
              <a:off x="4185" y="2157"/>
              <a:ext cx="487" cy="24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408" name="Line 77">
              <a:extLst>
                <a:ext uri="{FF2B5EF4-FFF2-40B4-BE49-F238E27FC236}">
                  <a16:creationId xmlns:a16="http://schemas.microsoft.com/office/drawing/2014/main" id="{A1C21B15-4384-F2E7-1F78-22C60B75F381}"/>
                </a:ext>
              </a:extLst>
            </p:cNvPr>
            <p:cNvSpPr>
              <a:spLocks noChangeShapeType="1"/>
            </p:cNvSpPr>
            <p:nvPr/>
          </p:nvSpPr>
          <p:spPr bwMode="auto">
            <a:xfrm flipV="1">
              <a:off x="1828" y="3526"/>
              <a:ext cx="2658" cy="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00409" name="Line 78">
              <a:extLst>
                <a:ext uri="{FF2B5EF4-FFF2-40B4-BE49-F238E27FC236}">
                  <a16:creationId xmlns:a16="http://schemas.microsoft.com/office/drawing/2014/main" id="{56244582-465C-40D5-4C42-15AD86F5C213}"/>
                </a:ext>
              </a:extLst>
            </p:cNvPr>
            <p:cNvSpPr>
              <a:spLocks noChangeShapeType="1"/>
            </p:cNvSpPr>
            <p:nvPr/>
          </p:nvSpPr>
          <p:spPr bwMode="auto">
            <a:xfrm>
              <a:off x="3404" y="3381"/>
              <a:ext cx="121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10" name="Line 79">
              <a:extLst>
                <a:ext uri="{FF2B5EF4-FFF2-40B4-BE49-F238E27FC236}">
                  <a16:creationId xmlns:a16="http://schemas.microsoft.com/office/drawing/2014/main" id="{216C20FC-DB9E-F39D-F296-685402BB6968}"/>
                </a:ext>
              </a:extLst>
            </p:cNvPr>
            <p:cNvSpPr>
              <a:spLocks noChangeShapeType="1"/>
            </p:cNvSpPr>
            <p:nvPr/>
          </p:nvSpPr>
          <p:spPr bwMode="auto">
            <a:xfrm>
              <a:off x="3380" y="3437"/>
              <a:ext cx="121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11" name="Line 80">
              <a:extLst>
                <a:ext uri="{FF2B5EF4-FFF2-40B4-BE49-F238E27FC236}">
                  <a16:creationId xmlns:a16="http://schemas.microsoft.com/office/drawing/2014/main" id="{3E8BA44D-D5C5-3D3F-8A79-1117978DE6BF}"/>
                </a:ext>
              </a:extLst>
            </p:cNvPr>
            <p:cNvSpPr>
              <a:spLocks noChangeShapeType="1"/>
            </p:cNvSpPr>
            <p:nvPr/>
          </p:nvSpPr>
          <p:spPr bwMode="auto">
            <a:xfrm>
              <a:off x="3650" y="3221"/>
              <a:ext cx="99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12" name="Line 81">
              <a:extLst>
                <a:ext uri="{FF2B5EF4-FFF2-40B4-BE49-F238E27FC236}">
                  <a16:creationId xmlns:a16="http://schemas.microsoft.com/office/drawing/2014/main" id="{3A45E242-9270-7700-61C8-23AD23C13D6A}"/>
                </a:ext>
              </a:extLst>
            </p:cNvPr>
            <p:cNvSpPr>
              <a:spLocks noChangeShapeType="1"/>
            </p:cNvSpPr>
            <p:nvPr/>
          </p:nvSpPr>
          <p:spPr bwMode="auto">
            <a:xfrm flipV="1">
              <a:off x="3724" y="3117"/>
              <a:ext cx="912"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13" name="Line 82">
              <a:extLst>
                <a:ext uri="{FF2B5EF4-FFF2-40B4-BE49-F238E27FC236}">
                  <a16:creationId xmlns:a16="http://schemas.microsoft.com/office/drawing/2014/main" id="{DE4258BB-5208-A74E-FD26-3AA035D9F3C8}"/>
                </a:ext>
              </a:extLst>
            </p:cNvPr>
            <p:cNvSpPr>
              <a:spLocks noChangeShapeType="1"/>
            </p:cNvSpPr>
            <p:nvPr/>
          </p:nvSpPr>
          <p:spPr bwMode="auto">
            <a:xfrm>
              <a:off x="4188" y="2389"/>
              <a:ext cx="464"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14" name="Line 83">
              <a:extLst>
                <a:ext uri="{FF2B5EF4-FFF2-40B4-BE49-F238E27FC236}">
                  <a16:creationId xmlns:a16="http://schemas.microsoft.com/office/drawing/2014/main" id="{A5ECC182-5815-98AD-AA45-8FA7F4B75C7B}"/>
                </a:ext>
              </a:extLst>
            </p:cNvPr>
            <p:cNvSpPr>
              <a:spLocks noChangeShapeType="1"/>
            </p:cNvSpPr>
            <p:nvPr/>
          </p:nvSpPr>
          <p:spPr bwMode="auto">
            <a:xfrm flipV="1">
              <a:off x="4212" y="2165"/>
              <a:ext cx="448"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15" name="Freeform 84">
              <a:extLst>
                <a:ext uri="{FF2B5EF4-FFF2-40B4-BE49-F238E27FC236}">
                  <a16:creationId xmlns:a16="http://schemas.microsoft.com/office/drawing/2014/main" id="{C13F4BC7-9517-0CC1-BCEA-AF8BF853A32F}"/>
                </a:ext>
              </a:extLst>
            </p:cNvPr>
            <p:cNvSpPr>
              <a:spLocks/>
            </p:cNvSpPr>
            <p:nvPr/>
          </p:nvSpPr>
          <p:spPr bwMode="auto">
            <a:xfrm>
              <a:off x="3632" y="2861"/>
              <a:ext cx="272" cy="25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16" name="Freeform 85">
              <a:extLst>
                <a:ext uri="{FF2B5EF4-FFF2-40B4-BE49-F238E27FC236}">
                  <a16:creationId xmlns:a16="http://schemas.microsoft.com/office/drawing/2014/main" id="{3E1FF131-7036-51E3-D4A4-B259A320B2A0}"/>
                </a:ext>
              </a:extLst>
            </p:cNvPr>
            <p:cNvSpPr>
              <a:spLocks/>
            </p:cNvSpPr>
            <p:nvPr/>
          </p:nvSpPr>
          <p:spPr bwMode="auto">
            <a:xfrm flipH="1">
              <a:off x="3412" y="3237"/>
              <a:ext cx="131" cy="149"/>
            </a:xfrm>
            <a:custGeom>
              <a:avLst/>
              <a:gdLst>
                <a:gd name="T0" fmla="*/ 0 w 96"/>
                <a:gd name="T1" fmla="*/ 0 h 288"/>
                <a:gd name="T2" fmla="*/ 44899853 w 96"/>
                <a:gd name="T3" fmla="*/ 1 h 288"/>
                <a:gd name="T4" fmla="*/ 0 60000 65536"/>
                <a:gd name="T5" fmla="*/ 0 60000 65536"/>
              </a:gdLst>
              <a:ahLst/>
              <a:cxnLst>
                <a:cxn ang="T4">
                  <a:pos x="T0" y="T1"/>
                </a:cxn>
                <a:cxn ang="T5">
                  <a:pos x="T2" y="T3"/>
                </a:cxn>
              </a:cxnLst>
              <a:rect l="0" t="0" r="r" b="b"/>
              <a:pathLst>
                <a:path w="96" h="288">
                  <a:moveTo>
                    <a:pt x="0" y="0"/>
                  </a:moveTo>
                  <a:cubicBezTo>
                    <a:pt x="40" y="120"/>
                    <a:pt x="80" y="240"/>
                    <a:pt x="96" y="288"/>
                  </a:cubicBezTo>
                </a:path>
              </a:pathLst>
            </a:custGeom>
            <a:noFill/>
            <a:ln w="12700" cap="flat" cmpd="sng">
              <a:solidFill>
                <a:srgbClr val="80008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17" name="Freeform 86">
              <a:extLst>
                <a:ext uri="{FF2B5EF4-FFF2-40B4-BE49-F238E27FC236}">
                  <a16:creationId xmlns:a16="http://schemas.microsoft.com/office/drawing/2014/main" id="{DCA60023-91DB-24F2-D6D5-C208C0589282}"/>
                </a:ext>
              </a:extLst>
            </p:cNvPr>
            <p:cNvSpPr>
              <a:spLocks/>
            </p:cNvSpPr>
            <p:nvPr/>
          </p:nvSpPr>
          <p:spPr bwMode="auto">
            <a:xfrm>
              <a:off x="3379" y="3221"/>
              <a:ext cx="253" cy="14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100418" name="Group 87">
              <a:extLst>
                <a:ext uri="{FF2B5EF4-FFF2-40B4-BE49-F238E27FC236}">
                  <a16:creationId xmlns:a16="http://schemas.microsoft.com/office/drawing/2014/main" id="{E2E05C8D-8547-B725-0913-906A95F156E9}"/>
                </a:ext>
              </a:extLst>
            </p:cNvPr>
            <p:cNvGrpSpPr>
              <a:grpSpLocks/>
            </p:cNvGrpSpPr>
            <p:nvPr/>
          </p:nvGrpSpPr>
          <p:grpSpPr bwMode="auto">
            <a:xfrm>
              <a:off x="2812" y="3213"/>
              <a:ext cx="589" cy="170"/>
              <a:chOff x="2596" y="3141"/>
              <a:chExt cx="589" cy="354"/>
            </a:xfrm>
          </p:grpSpPr>
          <p:sp>
            <p:nvSpPr>
              <p:cNvPr id="100465" name="Freeform 88">
                <a:extLst>
                  <a:ext uri="{FF2B5EF4-FFF2-40B4-BE49-F238E27FC236}">
                    <a16:creationId xmlns:a16="http://schemas.microsoft.com/office/drawing/2014/main" id="{CF5607F5-E1C7-0B07-DAA1-3103042FDA9E}"/>
                  </a:ext>
                </a:extLst>
              </p:cNvPr>
              <p:cNvSpPr>
                <a:spLocks/>
              </p:cNvSpPr>
              <p:nvPr/>
            </p:nvSpPr>
            <p:spPr bwMode="auto">
              <a:xfrm flipH="1">
                <a:off x="2876" y="314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66" name="Freeform 89">
                <a:extLst>
                  <a:ext uri="{FF2B5EF4-FFF2-40B4-BE49-F238E27FC236}">
                    <a16:creationId xmlns:a16="http://schemas.microsoft.com/office/drawing/2014/main" id="{142CEAC0-0FD4-C54E-106B-F78ABE23FFE5}"/>
                  </a:ext>
                </a:extLst>
              </p:cNvPr>
              <p:cNvSpPr>
                <a:spLocks/>
              </p:cNvSpPr>
              <p:nvPr/>
            </p:nvSpPr>
            <p:spPr bwMode="auto">
              <a:xfrm>
                <a:off x="2596" y="3141"/>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grpSp>
          <p:nvGrpSpPr>
            <p:cNvPr id="100419" name="Group 90">
              <a:extLst>
                <a:ext uri="{FF2B5EF4-FFF2-40B4-BE49-F238E27FC236}">
                  <a16:creationId xmlns:a16="http://schemas.microsoft.com/office/drawing/2014/main" id="{FD3FF2E4-5150-F632-AC1C-A5AD9608CBAC}"/>
                </a:ext>
              </a:extLst>
            </p:cNvPr>
            <p:cNvGrpSpPr>
              <a:grpSpLocks/>
            </p:cNvGrpSpPr>
            <p:nvPr/>
          </p:nvGrpSpPr>
          <p:grpSpPr bwMode="auto">
            <a:xfrm>
              <a:off x="2540" y="2805"/>
              <a:ext cx="1101" cy="306"/>
              <a:chOff x="2188" y="2597"/>
              <a:chExt cx="1301" cy="378"/>
            </a:xfrm>
          </p:grpSpPr>
          <p:sp>
            <p:nvSpPr>
              <p:cNvPr id="100461" name="Freeform 91">
                <a:extLst>
                  <a:ext uri="{FF2B5EF4-FFF2-40B4-BE49-F238E27FC236}">
                    <a16:creationId xmlns:a16="http://schemas.microsoft.com/office/drawing/2014/main" id="{5ED6552A-7253-9796-07EB-9F69FC658DEF}"/>
                  </a:ext>
                </a:extLst>
              </p:cNvPr>
              <p:cNvSpPr>
                <a:spLocks/>
              </p:cNvSpPr>
              <p:nvPr/>
            </p:nvSpPr>
            <p:spPr bwMode="auto">
              <a:xfrm>
                <a:off x="2884" y="262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62" name="Freeform 92">
                <a:extLst>
                  <a:ext uri="{FF2B5EF4-FFF2-40B4-BE49-F238E27FC236}">
                    <a16:creationId xmlns:a16="http://schemas.microsoft.com/office/drawing/2014/main" id="{8DC58F9B-CD46-4E2C-A30D-16E87317384B}"/>
                  </a:ext>
                </a:extLst>
              </p:cNvPr>
              <p:cNvSpPr>
                <a:spLocks/>
              </p:cNvSpPr>
              <p:nvPr/>
            </p:nvSpPr>
            <p:spPr bwMode="auto">
              <a:xfrm>
                <a:off x="2188" y="2597"/>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63" name="Freeform 93">
                <a:extLst>
                  <a:ext uri="{FF2B5EF4-FFF2-40B4-BE49-F238E27FC236}">
                    <a16:creationId xmlns:a16="http://schemas.microsoft.com/office/drawing/2014/main" id="{5A38E7A4-9FB4-1518-D6CE-5312E109FEA4}"/>
                  </a:ext>
                </a:extLst>
              </p:cNvPr>
              <p:cNvSpPr>
                <a:spLocks/>
              </p:cNvSpPr>
              <p:nvPr/>
            </p:nvSpPr>
            <p:spPr bwMode="auto">
              <a:xfrm flipH="1">
                <a:off x="2524" y="2597"/>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64" name="Freeform 94">
                <a:extLst>
                  <a:ext uri="{FF2B5EF4-FFF2-40B4-BE49-F238E27FC236}">
                    <a16:creationId xmlns:a16="http://schemas.microsoft.com/office/drawing/2014/main" id="{A5E5F8A7-4055-750B-014C-AFC39964A546}"/>
                  </a:ext>
                </a:extLst>
              </p:cNvPr>
              <p:cNvSpPr>
                <a:spLocks/>
              </p:cNvSpPr>
              <p:nvPr/>
            </p:nvSpPr>
            <p:spPr bwMode="auto">
              <a:xfrm flipH="1">
                <a:off x="3180" y="2629"/>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100420" name="Freeform 95">
              <a:extLst>
                <a:ext uri="{FF2B5EF4-FFF2-40B4-BE49-F238E27FC236}">
                  <a16:creationId xmlns:a16="http://schemas.microsoft.com/office/drawing/2014/main" id="{7DB53BF3-99F3-C1E3-5818-0A7EE67D01E2}"/>
                </a:ext>
              </a:extLst>
            </p:cNvPr>
            <p:cNvSpPr>
              <a:spLocks/>
            </p:cNvSpPr>
            <p:nvPr/>
          </p:nvSpPr>
          <p:spPr bwMode="auto">
            <a:xfrm>
              <a:off x="3906" y="2389"/>
              <a:ext cx="278" cy="298"/>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21" name="Freeform 96">
              <a:extLst>
                <a:ext uri="{FF2B5EF4-FFF2-40B4-BE49-F238E27FC236}">
                  <a16:creationId xmlns:a16="http://schemas.microsoft.com/office/drawing/2014/main" id="{A141A835-B64C-84BD-19C0-2D07BEA09018}"/>
                </a:ext>
              </a:extLst>
            </p:cNvPr>
            <p:cNvSpPr>
              <a:spLocks/>
            </p:cNvSpPr>
            <p:nvPr/>
          </p:nvSpPr>
          <p:spPr bwMode="auto">
            <a:xfrm flipH="1">
              <a:off x="3117" y="2373"/>
              <a:ext cx="251"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CC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22" name="Freeform 97">
              <a:extLst>
                <a:ext uri="{FF2B5EF4-FFF2-40B4-BE49-F238E27FC236}">
                  <a16:creationId xmlns:a16="http://schemas.microsoft.com/office/drawing/2014/main" id="{0C72BCEA-1194-DF75-8574-8E2B8ADCE59B}"/>
                </a:ext>
              </a:extLst>
            </p:cNvPr>
            <p:cNvSpPr>
              <a:spLocks/>
            </p:cNvSpPr>
            <p:nvPr/>
          </p:nvSpPr>
          <p:spPr bwMode="auto">
            <a:xfrm flipH="1">
              <a:off x="3662" y="2373"/>
              <a:ext cx="251"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23" name="Freeform 98">
              <a:extLst>
                <a:ext uri="{FF2B5EF4-FFF2-40B4-BE49-F238E27FC236}">
                  <a16:creationId xmlns:a16="http://schemas.microsoft.com/office/drawing/2014/main" id="{59091C13-52F1-2363-7153-0B4D4813ACA5}"/>
                </a:ext>
              </a:extLst>
            </p:cNvPr>
            <p:cNvSpPr>
              <a:spLocks/>
            </p:cNvSpPr>
            <p:nvPr/>
          </p:nvSpPr>
          <p:spPr bwMode="auto">
            <a:xfrm>
              <a:off x="3390" y="2373"/>
              <a:ext cx="250"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24" name="Freeform 99">
              <a:extLst>
                <a:ext uri="{FF2B5EF4-FFF2-40B4-BE49-F238E27FC236}">
                  <a16:creationId xmlns:a16="http://schemas.microsoft.com/office/drawing/2014/main" id="{EDD1B3D9-58F5-52AF-B911-1476A49B8CFB}"/>
                </a:ext>
              </a:extLst>
            </p:cNvPr>
            <p:cNvSpPr>
              <a:spLocks/>
            </p:cNvSpPr>
            <p:nvPr/>
          </p:nvSpPr>
          <p:spPr bwMode="auto">
            <a:xfrm>
              <a:off x="2844" y="2373"/>
              <a:ext cx="251"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CC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25" name="Freeform 100">
              <a:extLst>
                <a:ext uri="{FF2B5EF4-FFF2-40B4-BE49-F238E27FC236}">
                  <a16:creationId xmlns:a16="http://schemas.microsoft.com/office/drawing/2014/main" id="{254D5EE4-BD85-52B0-C0F3-541DE0F60AC8}"/>
                </a:ext>
              </a:extLst>
            </p:cNvPr>
            <p:cNvSpPr>
              <a:spLocks/>
            </p:cNvSpPr>
            <p:nvPr/>
          </p:nvSpPr>
          <p:spPr bwMode="auto">
            <a:xfrm>
              <a:off x="2260" y="2373"/>
              <a:ext cx="251"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26" name="Freeform 101">
              <a:extLst>
                <a:ext uri="{FF2B5EF4-FFF2-40B4-BE49-F238E27FC236}">
                  <a16:creationId xmlns:a16="http://schemas.microsoft.com/office/drawing/2014/main" id="{51EDB943-C9C7-B383-9FDC-EB4E3BE181F3}"/>
                </a:ext>
              </a:extLst>
            </p:cNvPr>
            <p:cNvSpPr>
              <a:spLocks/>
            </p:cNvSpPr>
            <p:nvPr/>
          </p:nvSpPr>
          <p:spPr bwMode="auto">
            <a:xfrm flipH="1">
              <a:off x="2533" y="2373"/>
              <a:ext cx="250" cy="322"/>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27" name="Freeform 102">
              <a:extLst>
                <a:ext uri="{FF2B5EF4-FFF2-40B4-BE49-F238E27FC236}">
                  <a16:creationId xmlns:a16="http://schemas.microsoft.com/office/drawing/2014/main" id="{9ADEC47A-62CF-9CBE-B51A-670B15DC747E}"/>
                </a:ext>
              </a:extLst>
            </p:cNvPr>
            <p:cNvSpPr>
              <a:spLocks/>
            </p:cNvSpPr>
            <p:nvPr/>
          </p:nvSpPr>
          <p:spPr bwMode="auto">
            <a:xfrm flipH="1" flipV="1">
              <a:off x="4196" y="1709"/>
              <a:ext cx="190" cy="458"/>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28" name="Freeform 103">
              <a:extLst>
                <a:ext uri="{FF2B5EF4-FFF2-40B4-BE49-F238E27FC236}">
                  <a16:creationId xmlns:a16="http://schemas.microsoft.com/office/drawing/2014/main" id="{E7777603-9C2F-33C4-1733-70F6CD16BBE5}"/>
                </a:ext>
              </a:extLst>
            </p:cNvPr>
            <p:cNvSpPr>
              <a:spLocks/>
            </p:cNvSpPr>
            <p:nvPr/>
          </p:nvSpPr>
          <p:spPr bwMode="auto">
            <a:xfrm flipV="1">
              <a:off x="2823" y="1688"/>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CC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29" name="Freeform 104">
              <a:extLst>
                <a:ext uri="{FF2B5EF4-FFF2-40B4-BE49-F238E27FC236}">
                  <a16:creationId xmlns:a16="http://schemas.microsoft.com/office/drawing/2014/main" id="{EFAFCB72-A7C9-FFB0-E459-928415F214EB}"/>
                </a:ext>
              </a:extLst>
            </p:cNvPr>
            <p:cNvSpPr>
              <a:spLocks/>
            </p:cNvSpPr>
            <p:nvPr/>
          </p:nvSpPr>
          <p:spPr bwMode="auto">
            <a:xfrm flipV="1">
              <a:off x="2258" y="1688"/>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30" name="Freeform 105">
              <a:extLst>
                <a:ext uri="{FF2B5EF4-FFF2-40B4-BE49-F238E27FC236}">
                  <a16:creationId xmlns:a16="http://schemas.microsoft.com/office/drawing/2014/main" id="{1CC56552-5E94-4156-FBF7-EC47EA3FCB18}"/>
                </a:ext>
              </a:extLst>
            </p:cNvPr>
            <p:cNvSpPr>
              <a:spLocks/>
            </p:cNvSpPr>
            <p:nvPr/>
          </p:nvSpPr>
          <p:spPr bwMode="auto">
            <a:xfrm flipH="1" flipV="1">
              <a:off x="2540" y="1688"/>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31" name="Freeform 106">
              <a:extLst>
                <a:ext uri="{FF2B5EF4-FFF2-40B4-BE49-F238E27FC236}">
                  <a16:creationId xmlns:a16="http://schemas.microsoft.com/office/drawing/2014/main" id="{7EE046E3-BAA5-F2F5-748A-39D170D16160}"/>
                </a:ext>
              </a:extLst>
            </p:cNvPr>
            <p:cNvSpPr>
              <a:spLocks/>
            </p:cNvSpPr>
            <p:nvPr/>
          </p:nvSpPr>
          <p:spPr bwMode="auto">
            <a:xfrm flipH="1" flipV="1">
              <a:off x="3105" y="1688"/>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ap="flat" cmpd="sng">
              <a:solidFill>
                <a:srgbClr val="CC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32" name="Freeform 107">
              <a:extLst>
                <a:ext uri="{FF2B5EF4-FFF2-40B4-BE49-F238E27FC236}">
                  <a16:creationId xmlns:a16="http://schemas.microsoft.com/office/drawing/2014/main" id="{204AEC80-DB2F-FBDE-F216-421E405B4C26}"/>
                </a:ext>
              </a:extLst>
            </p:cNvPr>
            <p:cNvSpPr>
              <a:spLocks/>
            </p:cNvSpPr>
            <p:nvPr/>
          </p:nvSpPr>
          <p:spPr bwMode="auto">
            <a:xfrm flipH="1" flipV="1">
              <a:off x="3656" y="1688"/>
              <a:ext cx="259"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33" name="Freeform 108">
              <a:extLst>
                <a:ext uri="{FF2B5EF4-FFF2-40B4-BE49-F238E27FC236}">
                  <a16:creationId xmlns:a16="http://schemas.microsoft.com/office/drawing/2014/main" id="{C7E45075-6720-6C5C-6A86-DD1F4543C3F3}"/>
                </a:ext>
              </a:extLst>
            </p:cNvPr>
            <p:cNvSpPr>
              <a:spLocks/>
            </p:cNvSpPr>
            <p:nvPr/>
          </p:nvSpPr>
          <p:spPr bwMode="auto">
            <a:xfrm flipV="1">
              <a:off x="3924" y="1688"/>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34" name="Freeform 109">
              <a:extLst>
                <a:ext uri="{FF2B5EF4-FFF2-40B4-BE49-F238E27FC236}">
                  <a16:creationId xmlns:a16="http://schemas.microsoft.com/office/drawing/2014/main" id="{EB9ACF93-767D-0CCF-45E2-7319D95D85B5}"/>
                </a:ext>
              </a:extLst>
            </p:cNvPr>
            <p:cNvSpPr>
              <a:spLocks/>
            </p:cNvSpPr>
            <p:nvPr/>
          </p:nvSpPr>
          <p:spPr bwMode="auto">
            <a:xfrm flipV="1">
              <a:off x="3387" y="1677"/>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35" name="Freeform 110">
              <a:extLst>
                <a:ext uri="{FF2B5EF4-FFF2-40B4-BE49-F238E27FC236}">
                  <a16:creationId xmlns:a16="http://schemas.microsoft.com/office/drawing/2014/main" id="{50C1FEB5-118C-4329-AEF5-0165E9ADC3DD}"/>
                </a:ext>
              </a:extLst>
            </p:cNvPr>
            <p:cNvSpPr>
              <a:spLocks/>
            </p:cNvSpPr>
            <p:nvPr/>
          </p:nvSpPr>
          <p:spPr bwMode="auto">
            <a:xfrm flipH="1" flipV="1">
              <a:off x="2003" y="1677"/>
              <a:ext cx="260" cy="479"/>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36" name="Line 111">
              <a:extLst>
                <a:ext uri="{FF2B5EF4-FFF2-40B4-BE49-F238E27FC236}">
                  <a16:creationId xmlns:a16="http://schemas.microsoft.com/office/drawing/2014/main" id="{FFF382F3-0B68-D60B-1559-2F2A2EF120C2}"/>
                </a:ext>
              </a:extLst>
            </p:cNvPr>
            <p:cNvSpPr>
              <a:spLocks noChangeShapeType="1"/>
            </p:cNvSpPr>
            <p:nvPr/>
          </p:nvSpPr>
          <p:spPr bwMode="auto">
            <a:xfrm>
              <a:off x="4184" y="1493"/>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437" name="Freeform 112">
              <a:extLst>
                <a:ext uri="{FF2B5EF4-FFF2-40B4-BE49-F238E27FC236}">
                  <a16:creationId xmlns:a16="http://schemas.microsoft.com/office/drawing/2014/main" id="{9710523D-759E-B652-3936-5755B12649E7}"/>
                </a:ext>
              </a:extLst>
            </p:cNvPr>
            <p:cNvSpPr>
              <a:spLocks/>
            </p:cNvSpPr>
            <p:nvPr/>
          </p:nvSpPr>
          <p:spPr bwMode="auto">
            <a:xfrm flipH="1">
              <a:off x="2547" y="3229"/>
              <a:ext cx="253" cy="14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38" name="Freeform 113">
              <a:extLst>
                <a:ext uri="{FF2B5EF4-FFF2-40B4-BE49-F238E27FC236}">
                  <a16:creationId xmlns:a16="http://schemas.microsoft.com/office/drawing/2014/main" id="{4A687CF8-0297-102F-15D2-F7DF26A832FC}"/>
                </a:ext>
              </a:extLst>
            </p:cNvPr>
            <p:cNvSpPr>
              <a:spLocks/>
            </p:cNvSpPr>
            <p:nvPr/>
          </p:nvSpPr>
          <p:spPr bwMode="auto">
            <a:xfrm flipH="1">
              <a:off x="2280" y="2813"/>
              <a:ext cx="272" cy="256"/>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39" name="Freeform 114">
              <a:extLst>
                <a:ext uri="{FF2B5EF4-FFF2-40B4-BE49-F238E27FC236}">
                  <a16:creationId xmlns:a16="http://schemas.microsoft.com/office/drawing/2014/main" id="{D0F38A72-EA0A-C23D-5D75-79DCF4A90735}"/>
                </a:ext>
              </a:extLst>
            </p:cNvPr>
            <p:cNvSpPr>
              <a:spLocks/>
            </p:cNvSpPr>
            <p:nvPr/>
          </p:nvSpPr>
          <p:spPr bwMode="auto">
            <a:xfrm flipH="1">
              <a:off x="1978" y="2381"/>
              <a:ext cx="278" cy="298"/>
            </a:xfrm>
            <a:custGeom>
              <a:avLst/>
              <a:gdLst>
                <a:gd name="T0" fmla="*/ 0 w 576"/>
                <a:gd name="T1" fmla="*/ 0 h 640"/>
                <a:gd name="T2" fmla="*/ 0 w 576"/>
                <a:gd name="T3" fmla="*/ 0 h 640"/>
                <a:gd name="T4" fmla="*/ 0 w 576"/>
                <a:gd name="T5" fmla="*/ 0 h 640"/>
                <a:gd name="T6" fmla="*/ 0 w 576"/>
                <a:gd name="T7" fmla="*/ 0 h 640"/>
                <a:gd name="T8" fmla="*/ 0 w 576"/>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40" name="Freeform 115">
              <a:extLst>
                <a:ext uri="{FF2B5EF4-FFF2-40B4-BE49-F238E27FC236}">
                  <a16:creationId xmlns:a16="http://schemas.microsoft.com/office/drawing/2014/main" id="{62A6CF48-04B3-61B9-C3E5-88307E11E8B7}"/>
                </a:ext>
              </a:extLst>
            </p:cNvPr>
            <p:cNvSpPr>
              <a:spLocks/>
            </p:cNvSpPr>
            <p:nvPr/>
          </p:nvSpPr>
          <p:spPr bwMode="auto">
            <a:xfrm flipV="1">
              <a:off x="1772" y="1693"/>
              <a:ext cx="190" cy="458"/>
            </a:xfrm>
            <a:custGeom>
              <a:avLst/>
              <a:gdLst>
                <a:gd name="T0" fmla="*/ 0 w 576"/>
                <a:gd name="T1" fmla="*/ 1 h 640"/>
                <a:gd name="T2" fmla="*/ 0 w 576"/>
                <a:gd name="T3" fmla="*/ 1 h 640"/>
                <a:gd name="T4" fmla="*/ 0 w 576"/>
                <a:gd name="T5" fmla="*/ 1 h 640"/>
                <a:gd name="T6" fmla="*/ 0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3810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0441" name="Line 116">
              <a:extLst>
                <a:ext uri="{FF2B5EF4-FFF2-40B4-BE49-F238E27FC236}">
                  <a16:creationId xmlns:a16="http://schemas.microsoft.com/office/drawing/2014/main" id="{EC244825-237D-634E-59F8-A3EA9B7740CD}"/>
                </a:ext>
              </a:extLst>
            </p:cNvPr>
            <p:cNvSpPr>
              <a:spLocks noChangeShapeType="1"/>
            </p:cNvSpPr>
            <p:nvPr/>
          </p:nvSpPr>
          <p:spPr bwMode="auto">
            <a:xfrm flipH="1">
              <a:off x="1972" y="1469"/>
              <a:ext cx="0" cy="2064"/>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442" name="Line 117">
              <a:extLst>
                <a:ext uri="{FF2B5EF4-FFF2-40B4-BE49-F238E27FC236}">
                  <a16:creationId xmlns:a16="http://schemas.microsoft.com/office/drawing/2014/main" id="{B12A63E3-6439-71C6-EE75-4C2FDB2D2833}"/>
                </a:ext>
              </a:extLst>
            </p:cNvPr>
            <p:cNvSpPr>
              <a:spLocks noChangeShapeType="1"/>
            </p:cNvSpPr>
            <p:nvPr/>
          </p:nvSpPr>
          <p:spPr bwMode="auto">
            <a:xfrm>
              <a:off x="3876" y="2861"/>
              <a:ext cx="760"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43" name="Line 118">
              <a:extLst>
                <a:ext uri="{FF2B5EF4-FFF2-40B4-BE49-F238E27FC236}">
                  <a16:creationId xmlns:a16="http://schemas.microsoft.com/office/drawing/2014/main" id="{47C284E2-0F32-AB47-ED40-7230CD2C60DE}"/>
                </a:ext>
              </a:extLst>
            </p:cNvPr>
            <p:cNvSpPr>
              <a:spLocks noChangeShapeType="1"/>
            </p:cNvSpPr>
            <p:nvPr/>
          </p:nvSpPr>
          <p:spPr bwMode="auto">
            <a:xfrm>
              <a:off x="3924" y="2693"/>
              <a:ext cx="704" cy="0"/>
            </a:xfrm>
            <a:prstGeom prst="line">
              <a:avLst/>
            </a:prstGeom>
            <a:noFill/>
            <a:ln w="317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00444" name="Group 119">
              <a:extLst>
                <a:ext uri="{FF2B5EF4-FFF2-40B4-BE49-F238E27FC236}">
                  <a16:creationId xmlns:a16="http://schemas.microsoft.com/office/drawing/2014/main" id="{922E0C19-5585-8653-1586-5AB931F0DB9D}"/>
                </a:ext>
              </a:extLst>
            </p:cNvPr>
            <p:cNvGrpSpPr>
              <a:grpSpLocks/>
            </p:cNvGrpSpPr>
            <p:nvPr/>
          </p:nvGrpSpPr>
          <p:grpSpPr bwMode="auto">
            <a:xfrm>
              <a:off x="4706" y="1735"/>
              <a:ext cx="825" cy="398"/>
              <a:chOff x="3120" y="3000"/>
              <a:chExt cx="720" cy="120"/>
            </a:xfrm>
          </p:grpSpPr>
          <p:grpSp>
            <p:nvGrpSpPr>
              <p:cNvPr id="100451" name="Group 120">
                <a:extLst>
                  <a:ext uri="{FF2B5EF4-FFF2-40B4-BE49-F238E27FC236}">
                    <a16:creationId xmlns:a16="http://schemas.microsoft.com/office/drawing/2014/main" id="{2BC9A95D-F158-CCBF-CD9D-A8EEEC33BFFF}"/>
                  </a:ext>
                </a:extLst>
              </p:cNvPr>
              <p:cNvGrpSpPr>
                <a:grpSpLocks/>
              </p:cNvGrpSpPr>
              <p:nvPr/>
            </p:nvGrpSpPr>
            <p:grpSpPr bwMode="auto">
              <a:xfrm>
                <a:off x="3120" y="3067"/>
                <a:ext cx="720" cy="53"/>
                <a:chOff x="3360" y="2918"/>
                <a:chExt cx="720" cy="149"/>
              </a:xfrm>
            </p:grpSpPr>
            <p:sp>
              <p:nvSpPr>
                <p:cNvPr id="100457" name="Line 121">
                  <a:extLst>
                    <a:ext uri="{FF2B5EF4-FFF2-40B4-BE49-F238E27FC236}">
                      <a16:creationId xmlns:a16="http://schemas.microsoft.com/office/drawing/2014/main" id="{ABFCE3FB-17FD-4EF3-C246-379C99BDF5C2}"/>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58" name="Line 122">
                  <a:extLst>
                    <a:ext uri="{FF2B5EF4-FFF2-40B4-BE49-F238E27FC236}">
                      <a16:creationId xmlns:a16="http://schemas.microsoft.com/office/drawing/2014/main" id="{0A09A5F8-96A4-5F01-D1C6-04671C4E4698}"/>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59" name="Line 123">
                  <a:extLst>
                    <a:ext uri="{FF2B5EF4-FFF2-40B4-BE49-F238E27FC236}">
                      <a16:creationId xmlns:a16="http://schemas.microsoft.com/office/drawing/2014/main" id="{445A6FDA-66E8-C32E-497F-D133CDEE020B}"/>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60" name="Line 124">
                  <a:extLst>
                    <a:ext uri="{FF2B5EF4-FFF2-40B4-BE49-F238E27FC236}">
                      <a16:creationId xmlns:a16="http://schemas.microsoft.com/office/drawing/2014/main" id="{C5FD3C23-DEB9-6C12-B1FF-0DD209C4F376}"/>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100452" name="Group 125">
                <a:extLst>
                  <a:ext uri="{FF2B5EF4-FFF2-40B4-BE49-F238E27FC236}">
                    <a16:creationId xmlns:a16="http://schemas.microsoft.com/office/drawing/2014/main" id="{3BC536CF-535E-930A-07BF-E8451738559F}"/>
                  </a:ext>
                </a:extLst>
              </p:cNvPr>
              <p:cNvGrpSpPr>
                <a:grpSpLocks/>
              </p:cNvGrpSpPr>
              <p:nvPr/>
            </p:nvGrpSpPr>
            <p:grpSpPr bwMode="auto">
              <a:xfrm>
                <a:off x="3120" y="3000"/>
                <a:ext cx="720" cy="53"/>
                <a:chOff x="3360" y="2918"/>
                <a:chExt cx="720" cy="149"/>
              </a:xfrm>
            </p:grpSpPr>
            <p:sp>
              <p:nvSpPr>
                <p:cNvPr id="100453" name="Line 126">
                  <a:extLst>
                    <a:ext uri="{FF2B5EF4-FFF2-40B4-BE49-F238E27FC236}">
                      <a16:creationId xmlns:a16="http://schemas.microsoft.com/office/drawing/2014/main" id="{4F8E92C4-3AA7-BF98-A9B3-BF05BB260D62}"/>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54" name="Line 127">
                  <a:extLst>
                    <a:ext uri="{FF2B5EF4-FFF2-40B4-BE49-F238E27FC236}">
                      <a16:creationId xmlns:a16="http://schemas.microsoft.com/office/drawing/2014/main" id="{3F639463-5F16-4A20-2895-D7F0544C3939}"/>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55" name="Line 128">
                  <a:extLst>
                    <a:ext uri="{FF2B5EF4-FFF2-40B4-BE49-F238E27FC236}">
                      <a16:creationId xmlns:a16="http://schemas.microsoft.com/office/drawing/2014/main" id="{58D72F3A-27B9-247C-03C3-0AF54D14914E}"/>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56" name="Line 129">
                  <a:extLst>
                    <a:ext uri="{FF2B5EF4-FFF2-40B4-BE49-F238E27FC236}">
                      <a16:creationId xmlns:a16="http://schemas.microsoft.com/office/drawing/2014/main" id="{7A4DCA78-0296-8E7B-ACFE-8E57260BB108}"/>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sp>
          <p:nvSpPr>
            <p:cNvPr id="100445" name="Text Box 130">
              <a:extLst>
                <a:ext uri="{FF2B5EF4-FFF2-40B4-BE49-F238E27FC236}">
                  <a16:creationId xmlns:a16="http://schemas.microsoft.com/office/drawing/2014/main" id="{C136C8BF-9895-1D44-AE0A-BFB8CC7A2CD9}"/>
                </a:ext>
              </a:extLst>
            </p:cNvPr>
            <p:cNvSpPr txBox="1">
              <a:spLocks noChangeArrowheads="1"/>
            </p:cNvSpPr>
            <p:nvPr/>
          </p:nvSpPr>
          <p:spPr bwMode="auto">
            <a:xfrm>
              <a:off x="5535" y="1835"/>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ea typeface="微软雅黑" panose="020B0503020204020204" pitchFamily="34" charset="-122"/>
                  <a:cs typeface="Times New Roman" panose="02020603050405020304" pitchFamily="18" charset="0"/>
                </a:rPr>
                <a:t>5</a:t>
              </a:r>
            </a:p>
          </p:txBody>
        </p:sp>
        <p:grpSp>
          <p:nvGrpSpPr>
            <p:cNvPr id="100446" name="Group 131">
              <a:extLst>
                <a:ext uri="{FF2B5EF4-FFF2-40B4-BE49-F238E27FC236}">
                  <a16:creationId xmlns:a16="http://schemas.microsoft.com/office/drawing/2014/main" id="{ED130302-2D34-D639-3A14-1921DDE6E54D}"/>
                </a:ext>
              </a:extLst>
            </p:cNvPr>
            <p:cNvGrpSpPr>
              <a:grpSpLocks/>
            </p:cNvGrpSpPr>
            <p:nvPr/>
          </p:nvGrpSpPr>
          <p:grpSpPr bwMode="auto">
            <a:xfrm>
              <a:off x="4696" y="3471"/>
              <a:ext cx="825" cy="60"/>
              <a:chOff x="3360" y="2918"/>
              <a:chExt cx="720" cy="149"/>
            </a:xfrm>
          </p:grpSpPr>
          <p:sp>
            <p:nvSpPr>
              <p:cNvPr id="100447" name="Line 132">
                <a:extLst>
                  <a:ext uri="{FF2B5EF4-FFF2-40B4-BE49-F238E27FC236}">
                    <a16:creationId xmlns:a16="http://schemas.microsoft.com/office/drawing/2014/main" id="{5B5DB110-E3E4-AD3C-24EE-F6E84C55965B}"/>
                  </a:ext>
                </a:extLst>
              </p:cNvPr>
              <p:cNvSpPr>
                <a:spLocks noChangeShapeType="1"/>
              </p:cNvSpPr>
              <p:nvPr/>
            </p:nvSpPr>
            <p:spPr bwMode="auto">
              <a:xfrm>
                <a:off x="3360" y="2966"/>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48" name="Line 133">
                <a:extLst>
                  <a:ext uri="{FF2B5EF4-FFF2-40B4-BE49-F238E27FC236}">
                    <a16:creationId xmlns:a16="http://schemas.microsoft.com/office/drawing/2014/main" id="{96FF1F81-525C-C71A-0D9A-67C54E63831C}"/>
                  </a:ext>
                </a:extLst>
              </p:cNvPr>
              <p:cNvSpPr>
                <a:spLocks noChangeShapeType="1"/>
              </p:cNvSpPr>
              <p:nvPr/>
            </p:nvSpPr>
            <p:spPr bwMode="auto">
              <a:xfrm>
                <a:off x="3360" y="2918"/>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49" name="Line 134">
                <a:extLst>
                  <a:ext uri="{FF2B5EF4-FFF2-40B4-BE49-F238E27FC236}">
                    <a16:creationId xmlns:a16="http://schemas.microsoft.com/office/drawing/2014/main" id="{1B684C69-DE86-BDDF-C8C2-43C70CB01CAB}"/>
                  </a:ext>
                </a:extLst>
              </p:cNvPr>
              <p:cNvSpPr>
                <a:spLocks noChangeShapeType="1"/>
              </p:cNvSpPr>
              <p:nvPr/>
            </p:nvSpPr>
            <p:spPr bwMode="auto">
              <a:xfrm>
                <a:off x="3360" y="3067"/>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0450" name="Line 135">
                <a:extLst>
                  <a:ext uri="{FF2B5EF4-FFF2-40B4-BE49-F238E27FC236}">
                    <a16:creationId xmlns:a16="http://schemas.microsoft.com/office/drawing/2014/main" id="{1C470BA0-B942-2241-61E1-B02C8BA2DF4E}"/>
                  </a:ext>
                </a:extLst>
              </p:cNvPr>
              <p:cNvSpPr>
                <a:spLocks noChangeShapeType="1"/>
              </p:cNvSpPr>
              <p:nvPr/>
            </p:nvSpPr>
            <p:spPr bwMode="auto">
              <a:xfrm>
                <a:off x="3360" y="3014"/>
                <a:ext cx="72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graphicFrame>
        <p:nvGraphicFramePr>
          <p:cNvPr id="100357" name="Object 136">
            <a:extLst>
              <a:ext uri="{FF2B5EF4-FFF2-40B4-BE49-F238E27FC236}">
                <a16:creationId xmlns:a16="http://schemas.microsoft.com/office/drawing/2014/main" id="{199A3362-8DBC-30C2-9955-E6CBBC28E71A}"/>
              </a:ext>
            </a:extLst>
          </p:cNvPr>
          <p:cNvGraphicFramePr>
            <a:graphicFrameLocks noChangeAspect="1"/>
          </p:cNvGraphicFramePr>
          <p:nvPr/>
        </p:nvGraphicFramePr>
        <p:xfrm>
          <a:off x="6457950" y="4649788"/>
          <a:ext cx="336550" cy="579437"/>
        </p:xfrm>
        <a:graphic>
          <a:graphicData uri="http://schemas.openxmlformats.org/presentationml/2006/ole">
            <mc:AlternateContent xmlns:mc="http://schemas.openxmlformats.org/markup-compatibility/2006">
              <mc:Choice xmlns:v="urn:schemas-microsoft-com:vml" Requires="v">
                <p:oleObj name="Equation" r:id="rId19" imgW="228501" imgH="393529" progId="Equation.3">
                  <p:embed/>
                </p:oleObj>
              </mc:Choice>
              <mc:Fallback>
                <p:oleObj name="Equation" r:id="rId19" imgW="228501" imgH="393529" progId="Equation.3">
                  <p:embed/>
                  <p:pic>
                    <p:nvPicPr>
                      <p:cNvPr id="0" name="Object 1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57950" y="4649788"/>
                        <a:ext cx="336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58" name="Object 137">
            <a:extLst>
              <a:ext uri="{FF2B5EF4-FFF2-40B4-BE49-F238E27FC236}">
                <a16:creationId xmlns:a16="http://schemas.microsoft.com/office/drawing/2014/main" id="{2EAF44B5-A6DE-CE48-0CF8-86EACD8A542B}"/>
              </a:ext>
            </a:extLst>
          </p:cNvPr>
          <p:cNvGraphicFramePr>
            <a:graphicFrameLocks noChangeAspect="1"/>
          </p:cNvGraphicFramePr>
          <p:nvPr/>
        </p:nvGraphicFramePr>
        <p:xfrm>
          <a:off x="2693988" y="4700588"/>
          <a:ext cx="504825" cy="579437"/>
        </p:xfrm>
        <a:graphic>
          <a:graphicData uri="http://schemas.openxmlformats.org/presentationml/2006/ole">
            <mc:AlternateContent xmlns:mc="http://schemas.openxmlformats.org/markup-compatibility/2006">
              <mc:Choice xmlns:v="urn:schemas-microsoft-com:vml" Requires="v">
                <p:oleObj name="Equation" r:id="rId21" imgW="342751" imgH="393529" progId="Equation.3">
                  <p:embed/>
                </p:oleObj>
              </mc:Choice>
              <mc:Fallback>
                <p:oleObj name="Equation" r:id="rId21" imgW="342751" imgH="393529" progId="Equation.3">
                  <p:embed/>
                  <p:pic>
                    <p:nvPicPr>
                      <p:cNvPr id="0" name="Object 13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93988" y="4700588"/>
                        <a:ext cx="504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0359" name="Group 138">
            <a:extLst>
              <a:ext uri="{FF2B5EF4-FFF2-40B4-BE49-F238E27FC236}">
                <a16:creationId xmlns:a16="http://schemas.microsoft.com/office/drawing/2014/main" id="{1060BD3E-61F1-A980-99A9-71B564321CFB}"/>
              </a:ext>
            </a:extLst>
          </p:cNvPr>
          <p:cNvGrpSpPr>
            <a:grpSpLocks/>
          </p:cNvGrpSpPr>
          <p:nvPr/>
        </p:nvGrpSpPr>
        <p:grpSpPr bwMode="auto">
          <a:xfrm>
            <a:off x="6980238" y="2646363"/>
            <a:ext cx="2271712" cy="2794000"/>
            <a:chOff x="4416" y="2152"/>
            <a:chExt cx="1431" cy="1760"/>
          </a:xfrm>
        </p:grpSpPr>
        <p:sp>
          <p:nvSpPr>
            <p:cNvPr id="100373" name="Text Box 139">
              <a:extLst>
                <a:ext uri="{FF2B5EF4-FFF2-40B4-BE49-F238E27FC236}">
                  <a16:creationId xmlns:a16="http://schemas.microsoft.com/office/drawing/2014/main" id="{A4A841DC-EE41-400E-FEF1-D439CCCB5EA7}"/>
                </a:ext>
              </a:extLst>
            </p:cNvPr>
            <p:cNvSpPr txBox="1">
              <a:spLocks noChangeArrowheads="1"/>
            </p:cNvSpPr>
            <p:nvPr/>
          </p:nvSpPr>
          <p:spPr bwMode="auto">
            <a:xfrm>
              <a:off x="4804" y="3621"/>
              <a:ext cx="10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能隙</a:t>
              </a:r>
              <a:r>
                <a:rPr kumimoji="1" lang="en-US" altLang="zh-CN"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禁带</a:t>
              </a:r>
              <a:r>
                <a:rPr kumimoji="1" lang="en-US" altLang="zh-CN"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00374" name="Line 140">
              <a:extLst>
                <a:ext uri="{FF2B5EF4-FFF2-40B4-BE49-F238E27FC236}">
                  <a16:creationId xmlns:a16="http://schemas.microsoft.com/office/drawing/2014/main" id="{40C7F39E-E5B3-094D-949C-421F0A77B859}"/>
                </a:ext>
              </a:extLst>
            </p:cNvPr>
            <p:cNvSpPr>
              <a:spLocks noChangeShapeType="1"/>
            </p:cNvSpPr>
            <p:nvPr/>
          </p:nvSpPr>
          <p:spPr bwMode="auto">
            <a:xfrm flipH="1" flipV="1">
              <a:off x="4504" y="3296"/>
              <a:ext cx="304" cy="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375" name="Line 141">
              <a:extLst>
                <a:ext uri="{FF2B5EF4-FFF2-40B4-BE49-F238E27FC236}">
                  <a16:creationId xmlns:a16="http://schemas.microsoft.com/office/drawing/2014/main" id="{954C88E7-A499-D221-F89E-38E0B91CA79E}"/>
                </a:ext>
              </a:extLst>
            </p:cNvPr>
            <p:cNvSpPr>
              <a:spLocks noChangeShapeType="1"/>
            </p:cNvSpPr>
            <p:nvPr/>
          </p:nvSpPr>
          <p:spPr bwMode="auto">
            <a:xfrm flipH="1" flipV="1">
              <a:off x="4504" y="2152"/>
              <a:ext cx="328" cy="1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376" name="Line 142">
              <a:extLst>
                <a:ext uri="{FF2B5EF4-FFF2-40B4-BE49-F238E27FC236}">
                  <a16:creationId xmlns:a16="http://schemas.microsoft.com/office/drawing/2014/main" id="{BA473CE0-0F4B-188C-97CB-1ECAAF9A32BD}"/>
                </a:ext>
              </a:extLst>
            </p:cNvPr>
            <p:cNvSpPr>
              <a:spLocks noChangeShapeType="1"/>
            </p:cNvSpPr>
            <p:nvPr/>
          </p:nvSpPr>
          <p:spPr bwMode="auto">
            <a:xfrm flipH="1" flipV="1">
              <a:off x="4472" y="2664"/>
              <a:ext cx="360" cy="1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377" name="Line 143">
              <a:extLst>
                <a:ext uri="{FF2B5EF4-FFF2-40B4-BE49-F238E27FC236}">
                  <a16:creationId xmlns:a16="http://schemas.microsoft.com/office/drawing/2014/main" id="{7532348F-BC79-8BE7-884E-23A51CC72482}"/>
                </a:ext>
              </a:extLst>
            </p:cNvPr>
            <p:cNvSpPr>
              <a:spLocks noChangeShapeType="1"/>
            </p:cNvSpPr>
            <p:nvPr/>
          </p:nvSpPr>
          <p:spPr bwMode="auto">
            <a:xfrm flipH="1" flipV="1">
              <a:off x="4416" y="3048"/>
              <a:ext cx="408" cy="7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00360" name="Group 144">
            <a:extLst>
              <a:ext uri="{FF2B5EF4-FFF2-40B4-BE49-F238E27FC236}">
                <a16:creationId xmlns:a16="http://schemas.microsoft.com/office/drawing/2014/main" id="{154F9662-86E3-8083-1BB0-054608F54C27}"/>
              </a:ext>
            </a:extLst>
          </p:cNvPr>
          <p:cNvGrpSpPr>
            <a:grpSpLocks/>
          </p:cNvGrpSpPr>
          <p:nvPr/>
        </p:nvGrpSpPr>
        <p:grpSpPr bwMode="auto">
          <a:xfrm>
            <a:off x="7316788" y="1189038"/>
            <a:ext cx="1123950" cy="3413125"/>
            <a:chOff x="4628" y="1234"/>
            <a:chExt cx="708" cy="2150"/>
          </a:xfrm>
        </p:grpSpPr>
        <p:sp>
          <p:nvSpPr>
            <p:cNvPr id="100367" name="Text Box 145">
              <a:extLst>
                <a:ext uri="{FF2B5EF4-FFF2-40B4-BE49-F238E27FC236}">
                  <a16:creationId xmlns:a16="http://schemas.microsoft.com/office/drawing/2014/main" id="{CCC81AE8-342E-2DA7-129A-190285A566EA}"/>
                </a:ext>
              </a:extLst>
            </p:cNvPr>
            <p:cNvSpPr txBox="1">
              <a:spLocks noChangeArrowheads="1"/>
            </p:cNvSpPr>
            <p:nvPr/>
          </p:nvSpPr>
          <p:spPr bwMode="auto">
            <a:xfrm>
              <a:off x="4628" y="1234"/>
              <a:ext cx="6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990000"/>
                  </a:solidFill>
                  <a:latin typeface="Times New Roman" panose="02020603050405020304" pitchFamily="18" charset="0"/>
                  <a:ea typeface="微软雅黑" panose="020B0503020204020204" pitchFamily="34" charset="-122"/>
                  <a:cs typeface="Times New Roman" panose="02020603050405020304" pitchFamily="18" charset="0"/>
                </a:rPr>
                <a:t>能带    </a:t>
              </a:r>
            </a:p>
          </p:txBody>
        </p:sp>
        <p:sp>
          <p:nvSpPr>
            <p:cNvPr id="100368" name="Line 146">
              <a:extLst>
                <a:ext uri="{FF2B5EF4-FFF2-40B4-BE49-F238E27FC236}">
                  <a16:creationId xmlns:a16="http://schemas.microsoft.com/office/drawing/2014/main" id="{064CF606-0B1D-2227-A033-3E3ECE850597}"/>
                </a:ext>
              </a:extLst>
            </p:cNvPr>
            <p:cNvSpPr>
              <a:spLocks noChangeShapeType="1"/>
            </p:cNvSpPr>
            <p:nvPr/>
          </p:nvSpPr>
          <p:spPr bwMode="auto">
            <a:xfrm flipH="1">
              <a:off x="4864" y="1512"/>
              <a:ext cx="136" cy="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369" name="Line 147">
              <a:extLst>
                <a:ext uri="{FF2B5EF4-FFF2-40B4-BE49-F238E27FC236}">
                  <a16:creationId xmlns:a16="http://schemas.microsoft.com/office/drawing/2014/main" id="{72E58CF8-EDB2-0690-2765-FCAABA6F3B64}"/>
                </a:ext>
              </a:extLst>
            </p:cNvPr>
            <p:cNvSpPr>
              <a:spLocks noChangeShapeType="1"/>
            </p:cNvSpPr>
            <p:nvPr/>
          </p:nvSpPr>
          <p:spPr bwMode="auto">
            <a:xfrm flipH="1">
              <a:off x="4856" y="1520"/>
              <a:ext cx="136" cy="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370" name="Line 148">
              <a:extLst>
                <a:ext uri="{FF2B5EF4-FFF2-40B4-BE49-F238E27FC236}">
                  <a16:creationId xmlns:a16="http://schemas.microsoft.com/office/drawing/2014/main" id="{B33FFBC5-29E2-B130-1EE6-7A35F13A81FA}"/>
                </a:ext>
              </a:extLst>
            </p:cNvPr>
            <p:cNvSpPr>
              <a:spLocks noChangeShapeType="1"/>
            </p:cNvSpPr>
            <p:nvPr/>
          </p:nvSpPr>
          <p:spPr bwMode="auto">
            <a:xfrm>
              <a:off x="5000" y="1520"/>
              <a:ext cx="24" cy="1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371" name="Line 149">
              <a:extLst>
                <a:ext uri="{FF2B5EF4-FFF2-40B4-BE49-F238E27FC236}">
                  <a16:creationId xmlns:a16="http://schemas.microsoft.com/office/drawing/2014/main" id="{8E6230E4-5A34-5D1D-1593-342EFB78F0C1}"/>
                </a:ext>
              </a:extLst>
            </p:cNvPr>
            <p:cNvSpPr>
              <a:spLocks noChangeShapeType="1"/>
            </p:cNvSpPr>
            <p:nvPr/>
          </p:nvSpPr>
          <p:spPr bwMode="auto">
            <a:xfrm>
              <a:off x="4992" y="1520"/>
              <a:ext cx="168" cy="16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0372" name="Line 150">
              <a:extLst>
                <a:ext uri="{FF2B5EF4-FFF2-40B4-BE49-F238E27FC236}">
                  <a16:creationId xmlns:a16="http://schemas.microsoft.com/office/drawing/2014/main" id="{F9B68659-8F72-5FA8-0081-3AB8B45940C1}"/>
                </a:ext>
              </a:extLst>
            </p:cNvPr>
            <p:cNvSpPr>
              <a:spLocks noChangeShapeType="1"/>
            </p:cNvSpPr>
            <p:nvPr/>
          </p:nvSpPr>
          <p:spPr bwMode="auto">
            <a:xfrm>
              <a:off x="5000" y="1512"/>
              <a:ext cx="336"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00361" name="Group 152">
            <a:extLst>
              <a:ext uri="{FF2B5EF4-FFF2-40B4-BE49-F238E27FC236}">
                <a16:creationId xmlns:a16="http://schemas.microsoft.com/office/drawing/2014/main" id="{524EAFED-3F39-6EEE-4AEF-4FBD3BF40C9E}"/>
              </a:ext>
            </a:extLst>
          </p:cNvPr>
          <p:cNvGrpSpPr>
            <a:grpSpLocks/>
          </p:cNvGrpSpPr>
          <p:nvPr/>
        </p:nvGrpSpPr>
        <p:grpSpPr bwMode="auto">
          <a:xfrm>
            <a:off x="641350" y="2506663"/>
            <a:ext cx="4044950" cy="1754187"/>
            <a:chOff x="423" y="2387"/>
            <a:chExt cx="2548" cy="1105"/>
          </a:xfrm>
        </p:grpSpPr>
        <p:sp>
          <p:nvSpPr>
            <p:cNvPr id="100365" name="Text Box 153">
              <a:extLst>
                <a:ext uri="{FF2B5EF4-FFF2-40B4-BE49-F238E27FC236}">
                  <a16:creationId xmlns:a16="http://schemas.microsoft.com/office/drawing/2014/main" id="{CA527C1F-6EC8-93BD-C6C6-C91107F7DAF3}"/>
                </a:ext>
              </a:extLst>
            </p:cNvPr>
            <p:cNvSpPr txBox="1">
              <a:spLocks noChangeArrowheads="1"/>
            </p:cNvSpPr>
            <p:nvPr/>
          </p:nvSpPr>
          <p:spPr bwMode="auto">
            <a:xfrm>
              <a:off x="423" y="3201"/>
              <a:ext cx="1280" cy="29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第一布里渊区</a:t>
              </a:r>
            </a:p>
          </p:txBody>
        </p:sp>
        <p:sp>
          <p:nvSpPr>
            <p:cNvPr id="100366" name="Line 154">
              <a:extLst>
                <a:ext uri="{FF2B5EF4-FFF2-40B4-BE49-F238E27FC236}">
                  <a16:creationId xmlns:a16="http://schemas.microsoft.com/office/drawing/2014/main" id="{5D474EDE-D7D7-E86E-7C8E-FF899BCBFDFD}"/>
                </a:ext>
              </a:extLst>
            </p:cNvPr>
            <p:cNvSpPr>
              <a:spLocks noChangeShapeType="1"/>
            </p:cNvSpPr>
            <p:nvPr/>
          </p:nvSpPr>
          <p:spPr bwMode="auto">
            <a:xfrm flipV="1">
              <a:off x="1701" y="2387"/>
              <a:ext cx="1270" cy="9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100362" name="Rectangle 3">
            <a:extLst>
              <a:ext uri="{FF2B5EF4-FFF2-40B4-BE49-F238E27FC236}">
                <a16:creationId xmlns:a16="http://schemas.microsoft.com/office/drawing/2014/main" id="{32B83316-26F1-F5B2-E0BF-DB3A0BF4A1DA}"/>
              </a:ext>
            </a:extLst>
          </p:cNvPr>
          <p:cNvSpPr>
            <a:spLocks noRot="1" noChangeArrowheads="1"/>
          </p:cNvSpPr>
          <p:nvPr/>
        </p:nvSpPr>
        <p:spPr bwMode="auto">
          <a:xfrm>
            <a:off x="457200" y="5380038"/>
            <a:ext cx="82296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每一个能带的单个状态都对应一个独立的简约波矢</a:t>
            </a:r>
          </a:p>
          <a:p>
            <a:pPr eaLnBrk="1" hangingPunct="1">
              <a:buClr>
                <a:schemeClr val="tx1"/>
              </a:buClr>
              <a:buSzPct val="70000"/>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对一个简约波矢则有一系列能量不同的状态 </a:t>
            </a:r>
          </a:p>
          <a:p>
            <a:pPr lvl="1" eaLnBrk="1" hangingPunct="1">
              <a:buClr>
                <a:schemeClr val="accent1"/>
              </a:buClr>
              <a:buSzPct val="75000"/>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指明一个状态：</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）属于哪个能带   </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）简约波矢</a:t>
            </a:r>
          </a:p>
          <a:p>
            <a:pPr eaLnBrk="1" hangingPunct="1">
              <a:buClr>
                <a:schemeClr val="tx1"/>
              </a:buClr>
              <a:buSzPct val="70000"/>
              <a:buFont typeface="Wingdings" panose="05000000000000000000" pitchFamily="2" charset="2"/>
              <a:buChar char="¢"/>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0363" name="Object 4">
            <a:extLst>
              <a:ext uri="{FF2B5EF4-FFF2-40B4-BE49-F238E27FC236}">
                <a16:creationId xmlns:a16="http://schemas.microsoft.com/office/drawing/2014/main" id="{A8F19B0C-841F-8117-54B7-3EA059BB8895}"/>
              </a:ext>
            </a:extLst>
          </p:cNvPr>
          <p:cNvGraphicFramePr>
            <a:graphicFrameLocks noChangeAspect="1"/>
          </p:cNvGraphicFramePr>
          <p:nvPr/>
        </p:nvGraphicFramePr>
        <p:xfrm>
          <a:off x="7437438" y="6221413"/>
          <a:ext cx="358775" cy="501650"/>
        </p:xfrm>
        <a:graphic>
          <a:graphicData uri="http://schemas.openxmlformats.org/presentationml/2006/ole">
            <mc:AlternateContent xmlns:mc="http://schemas.openxmlformats.org/markup-compatibility/2006">
              <mc:Choice xmlns:v="urn:schemas-microsoft-com:vml" Requires="v">
                <p:oleObj name="公式" r:id="rId23" imgW="126725" imgH="177415" progId="Equation.3">
                  <p:embed/>
                </p:oleObj>
              </mc:Choice>
              <mc:Fallback>
                <p:oleObj name="公式" r:id="rId23" imgW="126725" imgH="177415" progId="Equation.3">
                  <p:embed/>
                  <p:pic>
                    <p:nvPicPr>
                      <p:cNvPr id="0" name="Object 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437438" y="6221413"/>
                        <a:ext cx="3587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64" name="灯片编号占位符 3">
            <a:extLst>
              <a:ext uri="{FF2B5EF4-FFF2-40B4-BE49-F238E27FC236}">
                <a16:creationId xmlns:a16="http://schemas.microsoft.com/office/drawing/2014/main" id="{895A5E58-5C9F-55E6-27EA-F81E692101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88635CE-D72A-4BB7-99A2-2AFEB57F827C}" type="slidenum">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pPr>
                <a:spcBef>
                  <a:spcPct val="0"/>
                </a:spcBef>
                <a:buFontTx/>
                <a:buNone/>
              </a:pPr>
              <a:t>82</a:t>
            </a:fld>
            <a:endParaRPr lang="en-US" altLang="zh-CN" sz="12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2">
            <a:extLst>
              <a:ext uri="{FF2B5EF4-FFF2-40B4-BE49-F238E27FC236}">
                <a16:creationId xmlns:a16="http://schemas.microsoft.com/office/drawing/2014/main" id="{59D673A7-C32A-5AAA-199D-290A140FD191}"/>
              </a:ext>
            </a:extLst>
          </p:cNvPr>
          <p:cNvSpPr>
            <a:spLocks noGrp="1"/>
          </p:cNvSpPr>
          <p:nvPr>
            <p:ph type="title"/>
          </p:nvPr>
        </p:nvSpPr>
        <p:spPr/>
        <p:txBody>
          <a:bodyPr/>
          <a:lstStyle/>
          <a:p>
            <a:r>
              <a:rPr lang="zh-CN" altLang="en-US" b="1">
                <a:solidFill>
                  <a:srgbClr val="7030A0"/>
                </a:solidFill>
              </a:rPr>
              <a:t>重要知识点</a:t>
            </a:r>
          </a:p>
        </p:txBody>
      </p:sp>
      <p:sp>
        <p:nvSpPr>
          <p:cNvPr id="4" name="内容占位符 3">
            <a:extLst>
              <a:ext uri="{FF2B5EF4-FFF2-40B4-BE49-F238E27FC236}">
                <a16:creationId xmlns:a16="http://schemas.microsoft.com/office/drawing/2014/main" id="{219169A6-EE71-75C8-CEB4-E54527F8FB46}"/>
              </a:ext>
            </a:extLst>
          </p:cNvPr>
          <p:cNvSpPr>
            <a:spLocks noGrp="1"/>
          </p:cNvSpPr>
          <p:nvPr>
            <p:ph idx="1"/>
          </p:nvPr>
        </p:nvSpPr>
        <p:spPr>
          <a:xfrm>
            <a:off x="457200" y="1417638"/>
            <a:ext cx="8229600" cy="4747666"/>
          </a:xfrm>
        </p:spPr>
        <p:txBody>
          <a:bodyPr/>
          <a:lstStyle/>
          <a:p>
            <a:pPr>
              <a:defRPr/>
            </a:pPr>
            <a:r>
              <a:rPr lang="zh-CN" altLang="en-US" sz="2800" b="1" dirty="0">
                <a:ea typeface="微软雅黑" panose="020B0503020204020204" pitchFamily="34" charset="-122"/>
              </a:rPr>
              <a:t>布洛赫定理</a:t>
            </a:r>
            <a:endParaRPr lang="en-US" altLang="zh-CN" sz="2800" b="1" dirty="0">
              <a:ea typeface="微软雅黑" panose="020B0503020204020204" pitchFamily="34" charset="-122"/>
            </a:endParaRPr>
          </a:p>
          <a:p>
            <a:pPr>
              <a:defRPr/>
            </a:pPr>
            <a:r>
              <a:rPr lang="zh-CN" altLang="en-US" sz="2800" b="1" dirty="0">
                <a:ea typeface="微软雅黑" panose="020B0503020204020204" pitchFamily="34" charset="-122"/>
              </a:rPr>
              <a:t>布洛赫函数的物理意义：行波项、周期调幅因子</a:t>
            </a:r>
            <a:endParaRPr lang="en-US" altLang="zh-CN" sz="2800" b="1" dirty="0">
              <a:ea typeface="微软雅黑" panose="020B0503020204020204" pitchFamily="34" charset="-122"/>
            </a:endParaRPr>
          </a:p>
          <a:p>
            <a:pPr>
              <a:defRPr/>
            </a:pPr>
            <a:r>
              <a:rPr lang="en-US" altLang="zh-CN" sz="2800" b="1" i="1" dirty="0">
                <a:ea typeface="微软雅黑" panose="020B0503020204020204" pitchFamily="34" charset="-122"/>
              </a:rPr>
              <a:t>E</a:t>
            </a:r>
            <a:r>
              <a:rPr lang="en-US" altLang="zh-CN" sz="2800" b="1" dirty="0">
                <a:ea typeface="微软雅黑" panose="020B0503020204020204" pitchFamily="34" charset="-122"/>
              </a:rPr>
              <a:t>(</a:t>
            </a:r>
            <a:r>
              <a:rPr lang="en-US" altLang="zh-CN" sz="2800" b="1" i="1" dirty="0">
                <a:ea typeface="微软雅黑" panose="020B0503020204020204" pitchFamily="34" charset="-122"/>
              </a:rPr>
              <a:t>k</a:t>
            </a:r>
            <a:r>
              <a:rPr lang="en-US" altLang="zh-CN" sz="2800" b="1" dirty="0">
                <a:ea typeface="微软雅黑" panose="020B0503020204020204" pitchFamily="34" charset="-122"/>
              </a:rPr>
              <a:t>)</a:t>
            </a:r>
            <a:r>
              <a:rPr lang="zh-CN" altLang="en-US" sz="2800" b="1" dirty="0">
                <a:ea typeface="微软雅黑" panose="020B0503020204020204" pitchFamily="34" charset="-122"/>
              </a:rPr>
              <a:t>是周期函数，</a:t>
            </a:r>
            <a:r>
              <a:rPr lang="en-US" altLang="zh-CN" sz="2800" b="1" i="1" dirty="0">
                <a:ea typeface="微软雅黑" panose="020B0503020204020204" pitchFamily="34" charset="-122"/>
              </a:rPr>
              <a:t>k</a:t>
            </a:r>
            <a:r>
              <a:rPr lang="zh-CN" altLang="en-US" sz="2800" b="1" dirty="0">
                <a:ea typeface="微软雅黑" panose="020B0503020204020204" pitchFamily="34" charset="-122"/>
              </a:rPr>
              <a:t>和</a:t>
            </a:r>
            <a:r>
              <a:rPr lang="en-US" altLang="zh-CN" sz="2800" b="1" i="1" dirty="0" err="1">
                <a:ea typeface="微软雅黑" panose="020B0503020204020204" pitchFamily="34" charset="-122"/>
              </a:rPr>
              <a:t>k</a:t>
            </a:r>
            <a:r>
              <a:rPr lang="en-US" altLang="zh-CN" sz="2800" b="1" dirty="0" err="1">
                <a:ea typeface="微软雅黑" panose="020B0503020204020204" pitchFamily="34" charset="-122"/>
              </a:rPr>
              <a:t>+</a:t>
            </a:r>
            <a:r>
              <a:rPr lang="en-US" altLang="zh-CN" sz="2800" b="1" i="1" dirty="0" err="1">
                <a:ea typeface="微软雅黑" panose="020B0503020204020204" pitchFamily="34" charset="-122"/>
              </a:rPr>
              <a:t>G</a:t>
            </a:r>
            <a:r>
              <a:rPr lang="zh-CN" altLang="en-US" sz="2800" b="1" dirty="0">
                <a:ea typeface="微软雅黑" panose="020B0503020204020204" pitchFamily="34" charset="-122"/>
              </a:rPr>
              <a:t>是同一个量子态</a:t>
            </a:r>
            <a:endParaRPr lang="en-US" altLang="zh-CN" sz="2800" b="1" dirty="0">
              <a:ea typeface="微软雅黑" panose="020B0503020204020204" pitchFamily="34" charset="-122"/>
            </a:endParaRPr>
          </a:p>
          <a:p>
            <a:pPr>
              <a:defRPr/>
            </a:pPr>
            <a:r>
              <a:rPr lang="zh-CN" altLang="en-US" sz="2800" b="1" dirty="0">
                <a:ea typeface="微软雅黑" panose="020B0503020204020204" pitchFamily="34" charset="-122"/>
              </a:rPr>
              <a:t>简约布里渊区、简约波矢</a:t>
            </a:r>
            <a:endParaRPr lang="en-US" altLang="zh-CN" sz="2800" b="1" dirty="0">
              <a:ea typeface="微软雅黑" panose="020B0503020204020204" pitchFamily="34" charset="-122"/>
            </a:endParaRPr>
          </a:p>
          <a:p>
            <a:pPr>
              <a:defRPr/>
            </a:pPr>
            <a:r>
              <a:rPr lang="zh-CN" altLang="en-US" sz="2800" b="1" dirty="0">
                <a:ea typeface="微软雅黑" panose="020B0503020204020204" pitchFamily="34" charset="-122"/>
              </a:rPr>
              <a:t>近自由电子近似：</a:t>
            </a:r>
            <a:endParaRPr lang="en-US" altLang="zh-CN" sz="2800" b="1" dirty="0">
              <a:ea typeface="微软雅黑" panose="020B0503020204020204" pitchFamily="34" charset="-122"/>
            </a:endParaRPr>
          </a:p>
          <a:p>
            <a:pPr lvl="1">
              <a:defRPr/>
            </a:pPr>
            <a:r>
              <a:rPr lang="zh-CN" altLang="en-US" sz="2400" b="1" dirty="0">
                <a:ea typeface="微软雅黑" panose="020B0503020204020204" pitchFamily="34" charset="-122"/>
              </a:rPr>
              <a:t>远离布里渊区边界：非简并微扰，修正不大</a:t>
            </a:r>
            <a:endParaRPr lang="en-US" altLang="zh-CN" sz="2400" b="1" dirty="0">
              <a:ea typeface="微软雅黑" panose="020B0503020204020204" pitchFamily="34" charset="-122"/>
            </a:endParaRPr>
          </a:p>
          <a:p>
            <a:pPr lvl="1">
              <a:defRPr/>
            </a:pPr>
            <a:r>
              <a:rPr lang="zh-CN" altLang="en-US" sz="2400" b="1" dirty="0">
                <a:ea typeface="微软雅黑" panose="020B0503020204020204" pitchFamily="34" charset="-122"/>
              </a:rPr>
              <a:t>靠近布里渊区边界：简并微扰，布里渊区边界能量发生劈裂，形成能隙</a:t>
            </a:r>
            <a:r>
              <a:rPr lang="en-US" altLang="zh-CN" sz="2400" b="1" dirty="0">
                <a:ea typeface="微软雅黑" panose="020B0503020204020204" pitchFamily="34" charset="-122"/>
              </a:rPr>
              <a:t>2|</a:t>
            </a:r>
            <a:r>
              <a:rPr lang="en-US" altLang="zh-CN" sz="2400" b="1" i="1" dirty="0">
                <a:ea typeface="微软雅黑" panose="020B0503020204020204" pitchFamily="34" charset="-122"/>
              </a:rPr>
              <a:t>V</a:t>
            </a:r>
            <a:r>
              <a:rPr lang="en-US" altLang="zh-CN" sz="2400" b="1" i="1" baseline="-25000" dirty="0">
                <a:ea typeface="微软雅黑" panose="020B0503020204020204" pitchFamily="34" charset="-122"/>
              </a:rPr>
              <a:t>n</a:t>
            </a:r>
            <a:r>
              <a:rPr lang="en-US" altLang="zh-CN" sz="2400" b="1" dirty="0">
                <a:ea typeface="微软雅黑" panose="020B0503020204020204" pitchFamily="34" charset="-122"/>
              </a:rPr>
              <a:t>|</a:t>
            </a:r>
          </a:p>
          <a:p>
            <a:pPr lvl="1">
              <a:defRPr/>
            </a:pPr>
            <a:r>
              <a:rPr lang="en-US" altLang="zh-CN" sz="2400" b="1" i="1" dirty="0" err="1">
                <a:ea typeface="微软雅黑" panose="020B0503020204020204" pitchFamily="34" charset="-122"/>
              </a:rPr>
              <a:t>V</a:t>
            </a:r>
            <a:r>
              <a:rPr lang="en-US" altLang="zh-CN" sz="2400" b="1" i="1" baseline="-25000" dirty="0" err="1">
                <a:ea typeface="微软雅黑" panose="020B0503020204020204" pitchFamily="34" charset="-122"/>
              </a:rPr>
              <a:t>n</a:t>
            </a:r>
            <a:r>
              <a:rPr lang="zh-CN" altLang="en-US" sz="2400" b="1" dirty="0">
                <a:ea typeface="微软雅黑" panose="020B0503020204020204" pitchFamily="34" charset="-122"/>
              </a:rPr>
              <a:t>的计算方法</a:t>
            </a:r>
            <a:endParaRPr lang="en-US" altLang="zh-CN" sz="2400" b="1" dirty="0">
              <a:ea typeface="微软雅黑" panose="020B0503020204020204" pitchFamily="34" charset="-122"/>
            </a:endParaRPr>
          </a:p>
          <a:p>
            <a:pPr>
              <a:defRPr/>
            </a:pPr>
            <a:r>
              <a:rPr lang="zh-CN" altLang="en-US" sz="2800" b="1" dirty="0">
                <a:ea typeface="微软雅黑" panose="020B0503020204020204" pitchFamily="34" charset="-122"/>
              </a:rPr>
              <a:t>能带（</a:t>
            </a:r>
            <a:r>
              <a:rPr lang="en-US" altLang="zh-CN" sz="2800" b="1" i="1" dirty="0">
                <a:ea typeface="微软雅黑" panose="020B0503020204020204" pitchFamily="34" charset="-122"/>
              </a:rPr>
              <a:t>E</a:t>
            </a:r>
            <a:r>
              <a:rPr lang="en-US" altLang="zh-CN" sz="2800" b="1" dirty="0">
                <a:ea typeface="微软雅黑" panose="020B0503020204020204" pitchFamily="34" charset="-122"/>
              </a:rPr>
              <a:t>-</a:t>
            </a:r>
            <a:r>
              <a:rPr lang="en-US" altLang="zh-CN" sz="2800" b="1" i="1" dirty="0">
                <a:ea typeface="微软雅黑" panose="020B0503020204020204" pitchFamily="34" charset="-122"/>
              </a:rPr>
              <a:t>k</a:t>
            </a:r>
            <a:r>
              <a:rPr lang="zh-CN" altLang="en-US" sz="2800" b="1" dirty="0">
                <a:ea typeface="微软雅黑" panose="020B0503020204020204" pitchFamily="34" charset="-122"/>
              </a:rPr>
              <a:t>关系）的三种表达：周期、简约、拓展</a:t>
            </a:r>
            <a:endParaRPr lang="en-US" altLang="zh-CN" sz="2800" b="1" dirty="0">
              <a:ea typeface="微软雅黑" panose="020B0503020204020204" pitchFamily="34" charset="-122"/>
            </a:endParaRPr>
          </a:p>
          <a:p>
            <a:pPr marL="0" indent="0">
              <a:buFont typeface="Arial" panose="020B0604020202020204" pitchFamily="34" charset="0"/>
              <a:buNone/>
              <a:defRPr/>
            </a:pPr>
            <a:r>
              <a:rPr lang="zh-CN" altLang="en-US" sz="2800" b="1" dirty="0">
                <a:solidFill>
                  <a:srgbClr val="0000FF"/>
                </a:solidFill>
                <a:ea typeface="微软雅黑" panose="020B0503020204020204" pitchFamily="34" charset="-122"/>
              </a:rPr>
              <a:t>作业：</a:t>
            </a:r>
            <a:r>
              <a:rPr lang="en-US" altLang="zh-CN" sz="2800" b="1" dirty="0">
                <a:solidFill>
                  <a:srgbClr val="0000FF"/>
                </a:solidFill>
                <a:ea typeface="微软雅黑" panose="020B0503020204020204" pitchFamily="34" charset="-122"/>
              </a:rPr>
              <a:t>3.3</a:t>
            </a:r>
            <a:r>
              <a:rPr lang="zh-CN" altLang="en-US" sz="2800" b="1" dirty="0">
                <a:solidFill>
                  <a:srgbClr val="0000FF"/>
                </a:solidFill>
                <a:ea typeface="微软雅黑" panose="020B0503020204020204" pitchFamily="34" charset="-122"/>
              </a:rPr>
              <a:t>、</a:t>
            </a:r>
            <a:r>
              <a:rPr lang="en-US" altLang="zh-CN" sz="2800" b="1" dirty="0">
                <a:solidFill>
                  <a:srgbClr val="0000FF"/>
                </a:solidFill>
                <a:ea typeface="微软雅黑" panose="020B0503020204020204" pitchFamily="34" charset="-122"/>
              </a:rPr>
              <a:t>3.4</a:t>
            </a:r>
          </a:p>
          <a:p>
            <a:pPr>
              <a:defRPr/>
            </a:pPr>
            <a:endParaRPr lang="en-US" altLang="zh-CN" sz="2800" b="1" dirty="0">
              <a:ea typeface="微软雅黑" panose="020B0503020204020204" pitchFamily="34" charset="-122"/>
            </a:endParaRPr>
          </a:p>
          <a:p>
            <a:pPr>
              <a:defRPr/>
            </a:pPr>
            <a:endParaRPr lang="zh-CN" altLang="en-US" sz="2800" b="1" dirty="0">
              <a:ea typeface="微软雅黑" panose="020B0503020204020204" pitchFamily="34" charset="-122"/>
            </a:endParaRPr>
          </a:p>
        </p:txBody>
      </p:sp>
      <p:sp>
        <p:nvSpPr>
          <p:cNvPr id="102404" name="灯片编号占位符 1">
            <a:extLst>
              <a:ext uri="{FF2B5EF4-FFF2-40B4-BE49-F238E27FC236}">
                <a16:creationId xmlns:a16="http://schemas.microsoft.com/office/drawing/2014/main" id="{7F1BE201-B226-E330-EF3F-9951213B1EF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EEE8B1F-A24D-4255-8A11-89F6934D68E8}" type="slidenum">
              <a:rPr lang="en-US" altLang="zh-CN" sz="1200" smtClean="0">
                <a:latin typeface="Arial" panose="020B0604020202020204" pitchFamily="34" charset="0"/>
                <a:ea typeface="楷体_GB2312" pitchFamily="49" charset="-122"/>
              </a:rPr>
              <a:pPr>
                <a:spcBef>
                  <a:spcPct val="0"/>
                </a:spcBef>
                <a:buFontTx/>
                <a:buNone/>
              </a:pPr>
              <a:t>83</a:t>
            </a:fld>
            <a:endParaRPr lang="en-US" altLang="zh-CN" sz="1200">
              <a:latin typeface="Arial" panose="020B0604020202020204" pitchFamily="34" charset="0"/>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ADD5328B-8A8F-1F8B-DFE4-F9B57C58B8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F69E1C-6BAC-4440-895C-01254F8F3AB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Rectangle 2">
            <a:extLst>
              <a:ext uri="{FF2B5EF4-FFF2-40B4-BE49-F238E27FC236}">
                <a16:creationId xmlns:a16="http://schemas.microsoft.com/office/drawing/2014/main" id="{E16482BA-2741-35D0-75A7-A7CE166F3142}"/>
              </a:ext>
            </a:extLst>
          </p:cNvPr>
          <p:cNvSpPr>
            <a:spLocks noGrp="1" noRot="1"/>
          </p:cNvSpPr>
          <p:nvPr>
            <p:ph type="title"/>
          </p:nvPr>
        </p:nvSpPr>
        <p:spPr/>
        <p:txBody>
          <a:bodyPr/>
          <a:lstStyle/>
          <a:p>
            <a:pPr eaLnBrk="1" hangingPunct="1"/>
            <a:r>
              <a:rPr lang="zh-CN" altLang="en-US" b="1">
                <a:solidFill>
                  <a:srgbClr val="7030A0"/>
                </a:solidFill>
                <a:latin typeface="Times New Roman" panose="02020603050405020304" pitchFamily="18" charset="0"/>
                <a:cs typeface="Times New Roman" panose="02020603050405020304" pitchFamily="18" charset="0"/>
              </a:rPr>
              <a:t>目 录</a:t>
            </a:r>
          </a:p>
        </p:txBody>
      </p:sp>
      <p:sp>
        <p:nvSpPr>
          <p:cNvPr id="23556" name="Rectangle 3">
            <a:extLst>
              <a:ext uri="{FF2B5EF4-FFF2-40B4-BE49-F238E27FC236}">
                <a16:creationId xmlns:a16="http://schemas.microsoft.com/office/drawing/2014/main" id="{E15D69F4-B740-E023-546C-C65BF17572D6}"/>
              </a:ext>
            </a:extLst>
          </p:cNvPr>
          <p:cNvSpPr>
            <a:spLocks noGrp="1" noRot="1"/>
          </p:cNvSpPr>
          <p:nvPr>
            <p:ph type="body" idx="1"/>
          </p:nvPr>
        </p:nvSpPr>
        <p:spPr>
          <a:xfrm>
            <a:off x="0" y="1600200"/>
            <a:ext cx="9144000" cy="4525963"/>
          </a:xfrm>
        </p:spPr>
        <p:txBody>
          <a:bodyPr/>
          <a:lstStyle/>
          <a:p>
            <a:pPr eaLnBrk="1" hangingPunct="1">
              <a:lnSpc>
                <a:spcPct val="90000"/>
              </a:lnSpc>
            </a:pPr>
            <a:r>
              <a:rPr lang="en-US" altLang="zh-CN" b="1">
                <a:ea typeface="微软雅黑" panose="020B0503020204020204" pitchFamily="34" charset="-122"/>
              </a:rPr>
              <a:t>3.1</a:t>
            </a:r>
            <a:r>
              <a:rPr lang="zh-CN" altLang="en-US" b="1">
                <a:ea typeface="微软雅黑" panose="020B0503020204020204" pitchFamily="34" charset="-122"/>
              </a:rPr>
              <a:t> 固体电子论的发展</a:t>
            </a:r>
            <a:endParaRPr lang="en-US" altLang="zh-CN" b="1">
              <a:ea typeface="微软雅黑" panose="020B0503020204020204" pitchFamily="34" charset="-122"/>
            </a:endParaRPr>
          </a:p>
          <a:p>
            <a:pPr eaLnBrk="1" hangingPunct="1">
              <a:lnSpc>
                <a:spcPct val="90000"/>
              </a:lnSpc>
            </a:pPr>
            <a:r>
              <a:rPr lang="en-US" altLang="zh-CN" b="1">
                <a:ea typeface="微软雅黑" panose="020B0503020204020204" pitchFamily="34" charset="-122"/>
              </a:rPr>
              <a:t>3.2 </a:t>
            </a:r>
            <a:r>
              <a:rPr lang="zh-CN" altLang="en-US" b="1">
                <a:ea typeface="微软雅黑" panose="020B0503020204020204" pitchFamily="34" charset="-122"/>
              </a:rPr>
              <a:t>索末菲自由电子论（金属电子论）</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自由空间中的电子波函数和</a:t>
            </a:r>
            <a:r>
              <a:rPr lang="en-US" altLang="zh-CN" b="1" i="1">
                <a:ea typeface="微软雅黑" panose="020B0503020204020204" pitchFamily="34" charset="-122"/>
              </a:rPr>
              <a:t>E</a:t>
            </a:r>
            <a:r>
              <a:rPr lang="en-US" altLang="zh-CN" b="1">
                <a:ea typeface="微软雅黑" panose="020B0503020204020204" pitchFamily="34" charset="-122"/>
              </a:rPr>
              <a:t>-</a:t>
            </a:r>
            <a:r>
              <a:rPr lang="en-US" altLang="zh-CN" b="1" i="1">
                <a:ea typeface="微软雅黑" panose="020B0503020204020204" pitchFamily="34" charset="-122"/>
              </a:rPr>
              <a:t>k</a:t>
            </a:r>
            <a:r>
              <a:rPr lang="zh-CN" altLang="en-US" b="1">
                <a:ea typeface="微软雅黑" panose="020B0503020204020204" pitchFamily="34" charset="-122"/>
              </a:rPr>
              <a:t>关系</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有限晶体中的电子波函数和</a:t>
            </a:r>
            <a:r>
              <a:rPr lang="en-US" altLang="zh-CN" b="1" i="1">
                <a:ea typeface="微软雅黑" panose="020B0503020204020204" pitchFamily="34" charset="-122"/>
              </a:rPr>
              <a:t>E-k</a:t>
            </a:r>
            <a:r>
              <a:rPr lang="zh-CN" altLang="en-US" b="1">
                <a:ea typeface="微软雅黑" panose="020B0503020204020204" pitchFamily="34" charset="-122"/>
              </a:rPr>
              <a:t>关系</a:t>
            </a:r>
            <a:endParaRPr lang="en-US" altLang="zh-CN" b="1">
              <a:ea typeface="微软雅黑" panose="020B0503020204020204" pitchFamily="34" charset="-122"/>
            </a:endParaRPr>
          </a:p>
          <a:p>
            <a:pPr lvl="2" eaLnBrk="1" hangingPunct="1">
              <a:lnSpc>
                <a:spcPct val="90000"/>
              </a:lnSpc>
            </a:pPr>
            <a:r>
              <a:rPr lang="zh-CN" altLang="en-US" b="1">
                <a:ea typeface="微软雅黑" panose="020B0503020204020204" pitchFamily="34" charset="-122"/>
              </a:rPr>
              <a:t>周期性边界条件和态密度</a:t>
            </a:r>
            <a:endParaRPr lang="en-US" altLang="zh-CN" b="1">
              <a:ea typeface="微软雅黑" panose="020B0503020204020204" pitchFamily="34" charset="-122"/>
            </a:endParaRPr>
          </a:p>
          <a:p>
            <a:pPr lvl="2" eaLnBrk="1" hangingPunct="1">
              <a:lnSpc>
                <a:spcPct val="90000"/>
              </a:lnSpc>
            </a:pPr>
            <a:r>
              <a:rPr lang="zh-CN" altLang="en-US" b="1">
                <a:ea typeface="微软雅黑" panose="020B0503020204020204" pitchFamily="34" charset="-122"/>
              </a:rPr>
              <a:t>费米球与费米分布</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自由电子模型的局限性</a:t>
            </a:r>
          </a:p>
          <a:p>
            <a:pPr eaLnBrk="1" hangingPunct="1">
              <a:lnSpc>
                <a:spcPct val="90000"/>
              </a:lnSpc>
            </a:pPr>
            <a:r>
              <a:rPr lang="en-US" altLang="zh-CN" b="1">
                <a:solidFill>
                  <a:srgbClr val="FF0000"/>
                </a:solidFill>
                <a:ea typeface="微软雅黑" panose="020B0503020204020204" pitchFamily="34" charset="-122"/>
              </a:rPr>
              <a:t>3.3 </a:t>
            </a:r>
            <a:r>
              <a:rPr lang="zh-CN" altLang="en-US" b="1">
                <a:solidFill>
                  <a:srgbClr val="FF0000"/>
                </a:solidFill>
                <a:ea typeface="微软雅黑" panose="020B0503020204020204" pitchFamily="34" charset="-122"/>
              </a:rPr>
              <a:t>布洛赫能带理论（周期性势场中的电子运动）</a:t>
            </a:r>
            <a:endParaRPr lang="en-US" altLang="zh-CN" b="1">
              <a:solidFill>
                <a:srgbClr val="FF0000"/>
              </a:solidFill>
              <a:ea typeface="微软雅黑" panose="020B0503020204020204" pitchFamily="34" charset="-122"/>
            </a:endParaRPr>
          </a:p>
          <a:p>
            <a:pPr lvl="1" eaLnBrk="1" hangingPunct="1">
              <a:lnSpc>
                <a:spcPct val="90000"/>
              </a:lnSpc>
            </a:pPr>
            <a:r>
              <a:rPr lang="zh-CN" altLang="en-US" b="1">
                <a:solidFill>
                  <a:srgbClr val="FF0000"/>
                </a:solidFill>
                <a:ea typeface="微软雅黑" panose="020B0503020204020204" pitchFamily="34" charset="-122"/>
              </a:rPr>
              <a:t>布洛赫定理</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b="1">
                <a:solidFill>
                  <a:srgbClr val="0000FF"/>
                </a:solidFill>
                <a:latin typeface="微软雅黑" panose="020B0503020204020204" pitchFamily="34" charset="-122"/>
                <a:ea typeface="微软雅黑" panose="020B0503020204020204" pitchFamily="34" charset="-122"/>
                <a:cs typeface="Arial" panose="020B0604020202020204" pitchFamily="34" charset="0"/>
              </a:rPr>
              <a:t>P55-56</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a:solidFill>
                <a:srgbClr val="FF0000"/>
              </a:solidFill>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能带理论</a:t>
            </a:r>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15753</TotalTime>
  <Words>3954</Words>
  <Application>Microsoft Office PowerPoint</Application>
  <PresentationFormat>On-screen Show (4:3)</PresentationFormat>
  <Paragraphs>620</Paragraphs>
  <Slides>83</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5</vt:i4>
      </vt:variant>
      <vt:variant>
        <vt:lpstr>Slide Titles</vt:lpstr>
      </vt:variant>
      <vt:variant>
        <vt:i4>83</vt:i4>
      </vt:variant>
    </vt:vector>
  </HeadingPairs>
  <TitlesOfParts>
    <vt:vector size="99" baseType="lpstr">
      <vt:lpstr>Arial</vt:lpstr>
      <vt:lpstr>楷体_GB2312</vt:lpstr>
      <vt:lpstr>Calibri</vt:lpstr>
      <vt:lpstr>宋体</vt:lpstr>
      <vt:lpstr>微软雅黑</vt:lpstr>
      <vt:lpstr>Times New Roman</vt:lpstr>
      <vt:lpstr>Wingdings</vt:lpstr>
      <vt:lpstr>Symbol</vt:lpstr>
      <vt:lpstr>黑体</vt:lpstr>
      <vt:lpstr>Segoe UI Black</vt:lpstr>
      <vt:lpstr>Office 主题</vt:lpstr>
      <vt:lpstr>Equation</vt:lpstr>
      <vt:lpstr>公式</vt:lpstr>
      <vt:lpstr>MathType 7.0 Equation</vt:lpstr>
      <vt:lpstr>Image</vt:lpstr>
      <vt:lpstr>MathType 6.0 Equation</vt:lpstr>
      <vt:lpstr>第三章 固体电子论</vt:lpstr>
      <vt:lpstr>自由电子论重点概念</vt:lpstr>
      <vt:lpstr>目录</vt:lpstr>
      <vt:lpstr>固体电子论</vt:lpstr>
      <vt:lpstr>能带理论的基本假设</vt:lpstr>
      <vt:lpstr>能带理论的基本假设</vt:lpstr>
      <vt:lpstr>周期性势场与离子实的空间关系</vt:lpstr>
      <vt:lpstr>周期性势场下的单电子问题</vt:lpstr>
      <vt:lpstr>目 录</vt:lpstr>
      <vt:lpstr>布洛赫定理</vt:lpstr>
      <vt:lpstr>布洛赫定理的证明</vt:lpstr>
      <vt:lpstr>PowerPoint Presentation</vt:lpstr>
      <vt:lpstr>u(x)也是周期性函数</vt:lpstr>
      <vt:lpstr>PowerPoint Presentation</vt:lpstr>
      <vt:lpstr>PowerPoint Presentation</vt:lpstr>
      <vt:lpstr>布洛赫函数</vt:lpstr>
      <vt:lpstr>k的物理意义</vt:lpstr>
      <vt:lpstr>k的取值</vt:lpstr>
      <vt:lpstr>波矢对应电子的赝动量</vt:lpstr>
      <vt:lpstr>推论：波函数与能量本征值的周期性</vt:lpstr>
      <vt:lpstr>简约波矢k</vt:lpstr>
      <vt:lpstr>用简约波矢表示电子波函数</vt:lpstr>
      <vt:lpstr>目 录</vt:lpstr>
      <vt:lpstr>布洛赫函数的形式分析</vt:lpstr>
      <vt:lpstr>周期性势场下波动方程求解基本思路</vt:lpstr>
      <vt:lpstr>近自由电子近似模型</vt:lpstr>
      <vt:lpstr>近自由电子近似的基本思想</vt:lpstr>
      <vt:lpstr>一维周期势场下近自由电子近似</vt:lpstr>
      <vt:lpstr>一维情况：周期性势场的微扰</vt:lpstr>
      <vt:lpstr>周期性势场的处理</vt:lpstr>
      <vt:lpstr>基态（没有微扰的自由态）</vt:lpstr>
      <vt:lpstr>PowerPoint Presentation</vt:lpstr>
      <vt:lpstr>波函数满足正交归一化条件 </vt:lpstr>
      <vt:lpstr>周期势场下对电子能级（能量本征值）修正</vt:lpstr>
      <vt:lpstr>周期势场下对电子能级（能量本征值）修正</vt:lpstr>
      <vt:lpstr>非简并微扰</vt:lpstr>
      <vt:lpstr>量子力学——微扰理论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波函数的一级修正</vt:lpstr>
      <vt:lpstr>证明uk(x)是以a为周期的函数</vt:lpstr>
      <vt:lpstr>波函数的一级修正</vt:lpstr>
      <vt:lpstr>波函数的一级修正</vt:lpstr>
      <vt:lpstr>波函数的一级修正</vt:lpstr>
      <vt:lpstr>波函数的一级修正</vt:lpstr>
      <vt:lpstr>简并微扰</vt:lpstr>
      <vt:lpstr>简并状态对应的处理方法</vt:lpstr>
      <vt:lpstr>简并状态对应的微扰方法</vt:lpstr>
      <vt:lpstr>简并微扰计算</vt:lpstr>
      <vt:lpstr>PowerPoint Presentation</vt:lpstr>
      <vt:lpstr>PowerPoint Presentation</vt:lpstr>
      <vt:lpstr>PowerPoint Presentation</vt:lpstr>
      <vt:lpstr>PowerPoint Presentation</vt:lpstr>
      <vt:lpstr>PowerPoint Presentation</vt:lpstr>
      <vt:lpstr>PowerPoint Presentation</vt:lpstr>
      <vt:lpstr>简并微扰计算</vt:lpstr>
      <vt:lpstr>PowerPoint Presentation</vt:lpstr>
      <vt:lpstr>PowerPoint Presentation</vt:lpstr>
      <vt:lpstr>PowerPoint Presentation</vt:lpstr>
      <vt:lpstr>能带与带隙</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重要知识点</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 固体物理与电子技术革命</dc:title>
  <dc:creator>User</dc:creator>
  <cp:lastModifiedBy>Man Fong Lio</cp:lastModifiedBy>
  <cp:revision>1650</cp:revision>
  <dcterms:created xsi:type="dcterms:W3CDTF">2007-09-11T03:13:43Z</dcterms:created>
  <dcterms:modified xsi:type="dcterms:W3CDTF">2024-05-26T16:35:41Z</dcterms:modified>
</cp:coreProperties>
</file>